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5E0F2-3A58-4182-BF4D-974B96F715C4}" v="459" dt="2025-09-06T01:38:43.008"/>
    <p1510:client id="{C7F49189-FF4C-4659-82A6-E09F2934F816}" v="4" dt="2025-09-06T02:33:35.070"/>
    <p1510:client id="{CA8A2E7F-845A-4677-8BC7-842926E98ABC}" v="68" dt="2025-09-06T02:27:30.5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B4FFA-25A4-4279-8376-76A68DDC4BB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77E9674-BC10-4DFD-99E3-CEB81BFC6A68}">
      <dgm:prSet/>
      <dgm:spPr/>
      <dgm:t>
        <a:bodyPr/>
        <a:lstStyle/>
        <a:p>
          <a:r>
            <a:rPr lang="pt-BR"/>
            <a:t>A Igreja nasceu em Jerusalém, mas não ficou restrita a ela. A perseguição foi o </a:t>
          </a:r>
          <a:r>
            <a:rPr lang="pt-BR" b="1"/>
            <a:t>instrumento usado por Deus para espalhar o Evangelho</a:t>
          </a:r>
          <a:r>
            <a:rPr lang="pt-BR"/>
            <a:t> (At 8:1).</a:t>
          </a:r>
          <a:endParaRPr lang="en-US"/>
        </a:p>
      </dgm:t>
    </dgm:pt>
    <dgm:pt modelId="{42FC16D1-4DBB-4F48-8146-002C44FBB203}" type="parTrans" cxnId="{B6A8C8CE-E177-4BF4-B901-9FAC358636CC}">
      <dgm:prSet/>
      <dgm:spPr/>
      <dgm:t>
        <a:bodyPr/>
        <a:lstStyle/>
        <a:p>
          <a:endParaRPr lang="en-US"/>
        </a:p>
      </dgm:t>
    </dgm:pt>
    <dgm:pt modelId="{8A93BE7E-6ABA-4B66-98AA-6FB46E562533}" type="sibTrans" cxnId="{B6A8C8CE-E177-4BF4-B901-9FAC358636CC}">
      <dgm:prSet/>
      <dgm:spPr/>
      <dgm:t>
        <a:bodyPr/>
        <a:lstStyle/>
        <a:p>
          <a:endParaRPr lang="en-US"/>
        </a:p>
      </dgm:t>
    </dgm:pt>
    <dgm:pt modelId="{56B745E5-C6B5-4DD4-A77F-E40F468C2992}">
      <dgm:prSet/>
      <dgm:spPr/>
      <dgm:t>
        <a:bodyPr/>
        <a:lstStyle/>
        <a:p>
          <a:r>
            <a:rPr lang="pt-BR"/>
            <a:t>A dispersão não foi sinal de derrota, mas de expansão.</a:t>
          </a:r>
          <a:endParaRPr lang="en-US"/>
        </a:p>
      </dgm:t>
    </dgm:pt>
    <dgm:pt modelId="{0CB72673-02C4-4D75-9D5C-A2002B094913}" type="parTrans" cxnId="{9B37B69A-AD91-4728-B7EC-ABFB897F9F32}">
      <dgm:prSet/>
      <dgm:spPr/>
      <dgm:t>
        <a:bodyPr/>
        <a:lstStyle/>
        <a:p>
          <a:endParaRPr lang="en-US"/>
        </a:p>
      </dgm:t>
    </dgm:pt>
    <dgm:pt modelId="{D61BD714-3A51-400C-993E-534FC97B849A}" type="sibTrans" cxnId="{9B37B69A-AD91-4728-B7EC-ABFB897F9F32}">
      <dgm:prSet/>
      <dgm:spPr/>
      <dgm:t>
        <a:bodyPr/>
        <a:lstStyle/>
        <a:p>
          <a:endParaRPr lang="en-US"/>
        </a:p>
      </dgm:t>
    </dgm:pt>
    <dgm:pt modelId="{DF9A105A-3086-4215-8D9E-4FCF26E2F3CB}">
      <dgm:prSet/>
      <dgm:spPr/>
      <dgm:t>
        <a:bodyPr/>
        <a:lstStyle/>
        <a:p>
          <a:r>
            <a:rPr lang="pt-BR" b="1"/>
            <a:t>Orígenes (séc. III):</a:t>
          </a:r>
          <a:r>
            <a:rPr lang="pt-BR"/>
            <a:t> </a:t>
          </a:r>
          <a:r>
            <a:rPr lang="pt-BR" i="1"/>
            <a:t>“Deus, em sua providência, permitiu que a perseguição se tornasse a causa da propagação da fé.”</a:t>
          </a:r>
          <a:endParaRPr lang="en-US"/>
        </a:p>
      </dgm:t>
    </dgm:pt>
    <dgm:pt modelId="{B5235CB3-C89C-414F-9E9C-ED85E60EDB2E}" type="parTrans" cxnId="{2F99C689-B10A-4320-84DF-FCB6CBD3F8C7}">
      <dgm:prSet/>
      <dgm:spPr/>
      <dgm:t>
        <a:bodyPr/>
        <a:lstStyle/>
        <a:p>
          <a:endParaRPr lang="en-US"/>
        </a:p>
      </dgm:t>
    </dgm:pt>
    <dgm:pt modelId="{EA8F82C3-36FA-4857-9063-BA3B8C3DDE8B}" type="sibTrans" cxnId="{2F99C689-B10A-4320-84DF-FCB6CBD3F8C7}">
      <dgm:prSet/>
      <dgm:spPr/>
      <dgm:t>
        <a:bodyPr/>
        <a:lstStyle/>
        <a:p>
          <a:endParaRPr lang="en-US"/>
        </a:p>
      </dgm:t>
    </dgm:pt>
    <dgm:pt modelId="{6DC3DF1F-F469-4B25-8D31-3C55336E88C0}" type="pres">
      <dgm:prSet presAssocID="{8A2B4FFA-25A4-4279-8376-76A68DDC4BB0}" presName="linear" presStyleCnt="0">
        <dgm:presLayoutVars>
          <dgm:animLvl val="lvl"/>
          <dgm:resizeHandles val="exact"/>
        </dgm:presLayoutVars>
      </dgm:prSet>
      <dgm:spPr/>
    </dgm:pt>
    <dgm:pt modelId="{7FC69FD6-EC53-44A1-B62B-E19B1D422975}" type="pres">
      <dgm:prSet presAssocID="{B77E9674-BC10-4DFD-99E3-CEB81BFC6A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66B1C3-60F4-4EF5-A632-26CACDCBF424}" type="pres">
      <dgm:prSet presAssocID="{8A93BE7E-6ABA-4B66-98AA-6FB46E562533}" presName="spacer" presStyleCnt="0"/>
      <dgm:spPr/>
    </dgm:pt>
    <dgm:pt modelId="{499E6220-FABC-41CB-BC52-5502AF076352}" type="pres">
      <dgm:prSet presAssocID="{56B745E5-C6B5-4DD4-A77F-E40F468C29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4F21FF-7636-4BC8-8C69-ED3D628D7701}" type="pres">
      <dgm:prSet presAssocID="{D61BD714-3A51-400C-993E-534FC97B849A}" presName="spacer" presStyleCnt="0"/>
      <dgm:spPr/>
    </dgm:pt>
    <dgm:pt modelId="{C8CDB69F-851A-486F-8DDF-93E532C88158}" type="pres">
      <dgm:prSet presAssocID="{DF9A105A-3086-4215-8D9E-4FCF26E2F3C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F75F0F-B2E2-4342-A480-099A7F1F0E31}" type="presOf" srcId="{8A2B4FFA-25A4-4279-8376-76A68DDC4BB0}" destId="{6DC3DF1F-F469-4B25-8D31-3C55336E88C0}" srcOrd="0" destOrd="0" presId="urn:microsoft.com/office/officeart/2005/8/layout/vList2"/>
    <dgm:cxn modelId="{4C00B931-3C0A-4F75-B3AC-0C8A1ED7F896}" type="presOf" srcId="{DF9A105A-3086-4215-8D9E-4FCF26E2F3CB}" destId="{C8CDB69F-851A-486F-8DDF-93E532C88158}" srcOrd="0" destOrd="0" presId="urn:microsoft.com/office/officeart/2005/8/layout/vList2"/>
    <dgm:cxn modelId="{94C28F40-8B35-4EE6-8EE4-D392B37167DB}" type="presOf" srcId="{B77E9674-BC10-4DFD-99E3-CEB81BFC6A68}" destId="{7FC69FD6-EC53-44A1-B62B-E19B1D422975}" srcOrd="0" destOrd="0" presId="urn:microsoft.com/office/officeart/2005/8/layout/vList2"/>
    <dgm:cxn modelId="{2F99C689-B10A-4320-84DF-FCB6CBD3F8C7}" srcId="{8A2B4FFA-25A4-4279-8376-76A68DDC4BB0}" destId="{DF9A105A-3086-4215-8D9E-4FCF26E2F3CB}" srcOrd="2" destOrd="0" parTransId="{B5235CB3-C89C-414F-9E9C-ED85E60EDB2E}" sibTransId="{EA8F82C3-36FA-4857-9063-BA3B8C3DDE8B}"/>
    <dgm:cxn modelId="{9B37B69A-AD91-4728-B7EC-ABFB897F9F32}" srcId="{8A2B4FFA-25A4-4279-8376-76A68DDC4BB0}" destId="{56B745E5-C6B5-4DD4-A77F-E40F468C2992}" srcOrd="1" destOrd="0" parTransId="{0CB72673-02C4-4D75-9D5C-A2002B094913}" sibTransId="{D61BD714-3A51-400C-993E-534FC97B849A}"/>
    <dgm:cxn modelId="{B6A8C8CE-E177-4BF4-B901-9FAC358636CC}" srcId="{8A2B4FFA-25A4-4279-8376-76A68DDC4BB0}" destId="{B77E9674-BC10-4DFD-99E3-CEB81BFC6A68}" srcOrd="0" destOrd="0" parTransId="{42FC16D1-4DBB-4F48-8146-002C44FBB203}" sibTransId="{8A93BE7E-6ABA-4B66-98AA-6FB46E562533}"/>
    <dgm:cxn modelId="{618284F4-514A-49BA-BE19-E9EFCF95C506}" type="presOf" srcId="{56B745E5-C6B5-4DD4-A77F-E40F468C2992}" destId="{499E6220-FABC-41CB-BC52-5502AF076352}" srcOrd="0" destOrd="0" presId="urn:microsoft.com/office/officeart/2005/8/layout/vList2"/>
    <dgm:cxn modelId="{BFA969FC-04DC-4EDC-88B9-A55EC9B38FBD}" type="presParOf" srcId="{6DC3DF1F-F469-4B25-8D31-3C55336E88C0}" destId="{7FC69FD6-EC53-44A1-B62B-E19B1D422975}" srcOrd="0" destOrd="0" presId="urn:microsoft.com/office/officeart/2005/8/layout/vList2"/>
    <dgm:cxn modelId="{31A31961-324A-4EFF-AC80-C511B93EA01C}" type="presParOf" srcId="{6DC3DF1F-F469-4B25-8D31-3C55336E88C0}" destId="{1566B1C3-60F4-4EF5-A632-26CACDCBF424}" srcOrd="1" destOrd="0" presId="urn:microsoft.com/office/officeart/2005/8/layout/vList2"/>
    <dgm:cxn modelId="{77440053-C8A9-4FF7-8DE5-07C981568680}" type="presParOf" srcId="{6DC3DF1F-F469-4B25-8D31-3C55336E88C0}" destId="{499E6220-FABC-41CB-BC52-5502AF076352}" srcOrd="2" destOrd="0" presId="urn:microsoft.com/office/officeart/2005/8/layout/vList2"/>
    <dgm:cxn modelId="{799B98CB-5CFD-48FF-89CE-7CE0A07FA3E4}" type="presParOf" srcId="{6DC3DF1F-F469-4B25-8D31-3C55336E88C0}" destId="{3E4F21FF-7636-4BC8-8C69-ED3D628D7701}" srcOrd="3" destOrd="0" presId="urn:microsoft.com/office/officeart/2005/8/layout/vList2"/>
    <dgm:cxn modelId="{36282888-1C07-407F-B216-29283C43F948}" type="presParOf" srcId="{6DC3DF1F-F469-4B25-8D31-3C55336E88C0}" destId="{C8CDB69F-851A-486F-8DDF-93E532C881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6691B9-6433-482F-9373-52A5111C925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C1F5EBF-0B69-4DBE-ADCD-CDD4785D2AEB}">
      <dgm:prSet/>
      <dgm:spPr/>
      <dgm:t>
        <a:bodyPr/>
        <a:lstStyle/>
        <a:p>
          <a:r>
            <a:rPr lang="pt-BR"/>
            <a:t>Jesus ordenou: </a:t>
          </a:r>
          <a:r>
            <a:rPr lang="pt-BR" i="1"/>
            <a:t>“Fazei discípulos...”</a:t>
          </a:r>
          <a:r>
            <a:rPr lang="pt-BR"/>
            <a:t> (Mt 28:19).</a:t>
          </a:r>
          <a:endParaRPr lang="en-US"/>
        </a:p>
      </dgm:t>
    </dgm:pt>
    <dgm:pt modelId="{AC8DCF8C-1F21-45C6-B513-AA863B3A13A3}" type="parTrans" cxnId="{83FF4EE3-8C57-4ED5-AEAE-B3A665B39E23}">
      <dgm:prSet/>
      <dgm:spPr/>
      <dgm:t>
        <a:bodyPr/>
        <a:lstStyle/>
        <a:p>
          <a:endParaRPr lang="en-US"/>
        </a:p>
      </dgm:t>
    </dgm:pt>
    <dgm:pt modelId="{AB328B88-5DE7-432E-8093-7CE8915F136B}" type="sibTrans" cxnId="{83FF4EE3-8C57-4ED5-AEAE-B3A665B39E23}">
      <dgm:prSet/>
      <dgm:spPr/>
      <dgm:t>
        <a:bodyPr/>
        <a:lstStyle/>
        <a:p>
          <a:endParaRPr lang="en-US"/>
        </a:p>
      </dgm:t>
    </dgm:pt>
    <dgm:pt modelId="{DAAFDA10-F005-4998-A5D9-CF38B4434747}">
      <dgm:prSet/>
      <dgm:spPr/>
      <dgm:t>
        <a:bodyPr/>
        <a:lstStyle/>
        <a:p>
          <a:r>
            <a:rPr lang="pt-BR"/>
            <a:t>Evangelização sem discipulado é incompleta.</a:t>
          </a:r>
          <a:endParaRPr lang="en-US"/>
        </a:p>
      </dgm:t>
    </dgm:pt>
    <dgm:pt modelId="{10A94D47-9267-4672-B607-79C2A4B07BEC}" type="parTrans" cxnId="{F2AC8F92-61DC-4F04-8B22-A72CF6EF2062}">
      <dgm:prSet/>
      <dgm:spPr/>
      <dgm:t>
        <a:bodyPr/>
        <a:lstStyle/>
        <a:p>
          <a:endParaRPr lang="en-US"/>
        </a:p>
      </dgm:t>
    </dgm:pt>
    <dgm:pt modelId="{C0A5D84C-FD01-435F-94F6-ACF2B665830C}" type="sibTrans" cxnId="{F2AC8F92-61DC-4F04-8B22-A72CF6EF2062}">
      <dgm:prSet/>
      <dgm:spPr/>
      <dgm:t>
        <a:bodyPr/>
        <a:lstStyle/>
        <a:p>
          <a:endParaRPr lang="en-US"/>
        </a:p>
      </dgm:t>
    </dgm:pt>
    <dgm:pt modelId="{645A66D9-5FCB-4051-B489-5FBCEC6D9819}">
      <dgm:prSet/>
      <dgm:spPr/>
      <dgm:t>
        <a:bodyPr/>
        <a:lstStyle/>
        <a:p>
          <a:r>
            <a:rPr lang="pt-BR" b="1"/>
            <a:t>Irineu de Lyon:</a:t>
          </a:r>
          <a:r>
            <a:rPr lang="pt-BR"/>
            <a:t> </a:t>
          </a:r>
          <a:r>
            <a:rPr lang="pt-BR" i="1"/>
            <a:t>“A glória de Deus é o homem vivo; e a vida do homem é ver a Deus.”</a:t>
          </a:r>
          <a:endParaRPr lang="en-US"/>
        </a:p>
      </dgm:t>
    </dgm:pt>
    <dgm:pt modelId="{47854171-2F8F-4ADA-88E5-01D83F77ECDC}" type="parTrans" cxnId="{892A797A-AE1E-4037-84E0-D6B184642CE0}">
      <dgm:prSet/>
      <dgm:spPr/>
      <dgm:t>
        <a:bodyPr/>
        <a:lstStyle/>
        <a:p>
          <a:endParaRPr lang="en-US"/>
        </a:p>
      </dgm:t>
    </dgm:pt>
    <dgm:pt modelId="{E0A4E5FD-50B2-41B2-9A57-D071CBCA2C33}" type="sibTrans" cxnId="{892A797A-AE1E-4037-84E0-D6B184642CE0}">
      <dgm:prSet/>
      <dgm:spPr/>
      <dgm:t>
        <a:bodyPr/>
        <a:lstStyle/>
        <a:p>
          <a:endParaRPr lang="en-US"/>
        </a:p>
      </dgm:t>
    </dgm:pt>
    <dgm:pt modelId="{E467973F-AE8A-4CDD-8B3C-412C39C96D19}">
      <dgm:prSet/>
      <dgm:spPr/>
      <dgm:t>
        <a:bodyPr/>
        <a:lstStyle/>
        <a:p>
          <a:r>
            <a:rPr lang="pt-BR"/>
            <a:t>O discipulado forma cristãos maduros, não apenas convertidos.</a:t>
          </a:r>
          <a:endParaRPr lang="en-US"/>
        </a:p>
      </dgm:t>
    </dgm:pt>
    <dgm:pt modelId="{1D3892F2-86FD-4C34-B980-99C22AFA39EB}" type="parTrans" cxnId="{DA24A692-71F3-49ED-A206-DC03963A9C72}">
      <dgm:prSet/>
      <dgm:spPr/>
      <dgm:t>
        <a:bodyPr/>
        <a:lstStyle/>
        <a:p>
          <a:endParaRPr lang="en-US"/>
        </a:p>
      </dgm:t>
    </dgm:pt>
    <dgm:pt modelId="{4DFF48CB-4315-4FD9-8B32-5C8E830C8BE8}" type="sibTrans" cxnId="{DA24A692-71F3-49ED-A206-DC03963A9C72}">
      <dgm:prSet/>
      <dgm:spPr/>
      <dgm:t>
        <a:bodyPr/>
        <a:lstStyle/>
        <a:p>
          <a:endParaRPr lang="en-US"/>
        </a:p>
      </dgm:t>
    </dgm:pt>
    <dgm:pt modelId="{05AB07B1-94A3-4D6A-9D70-4CBF4BA15E21}" type="pres">
      <dgm:prSet presAssocID="{FC6691B9-6433-482F-9373-52A5111C9255}" presName="linear" presStyleCnt="0">
        <dgm:presLayoutVars>
          <dgm:animLvl val="lvl"/>
          <dgm:resizeHandles val="exact"/>
        </dgm:presLayoutVars>
      </dgm:prSet>
      <dgm:spPr/>
    </dgm:pt>
    <dgm:pt modelId="{2A4E28D4-4EE1-4C92-BD82-C0ADA8668934}" type="pres">
      <dgm:prSet presAssocID="{AC1F5EBF-0B69-4DBE-ADCD-CDD4785D2A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AC1EAFB-0FA7-448E-A8E7-E72539E5AA86}" type="pres">
      <dgm:prSet presAssocID="{AB328B88-5DE7-432E-8093-7CE8915F136B}" presName="spacer" presStyleCnt="0"/>
      <dgm:spPr/>
    </dgm:pt>
    <dgm:pt modelId="{EA638550-73D1-4F53-9271-46921BC96C23}" type="pres">
      <dgm:prSet presAssocID="{DAAFDA10-F005-4998-A5D9-CF38B44347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D3D8065-09DF-47CD-8C7B-D8B37BFF7158}" type="pres">
      <dgm:prSet presAssocID="{C0A5D84C-FD01-435F-94F6-ACF2B665830C}" presName="spacer" presStyleCnt="0"/>
      <dgm:spPr/>
    </dgm:pt>
    <dgm:pt modelId="{58D5DEE7-2E26-4633-89F0-2953CB170196}" type="pres">
      <dgm:prSet presAssocID="{645A66D9-5FCB-4051-B489-5FBCEC6D98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742823F-65CC-4335-9227-DDFA6404F640}" type="pres">
      <dgm:prSet presAssocID="{E0A4E5FD-50B2-41B2-9A57-D071CBCA2C33}" presName="spacer" presStyleCnt="0"/>
      <dgm:spPr/>
    </dgm:pt>
    <dgm:pt modelId="{662CB491-8802-4C39-9835-4DC72A5BB206}" type="pres">
      <dgm:prSet presAssocID="{E467973F-AE8A-4CDD-8B3C-412C39C96D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2449B16-A397-42F0-8B74-A422B78938E0}" type="presOf" srcId="{E467973F-AE8A-4CDD-8B3C-412C39C96D19}" destId="{662CB491-8802-4C39-9835-4DC72A5BB206}" srcOrd="0" destOrd="0" presId="urn:microsoft.com/office/officeart/2005/8/layout/vList2"/>
    <dgm:cxn modelId="{089A1B4A-A1E5-48FD-83B0-119F1F20B050}" type="presOf" srcId="{AC1F5EBF-0B69-4DBE-ADCD-CDD4785D2AEB}" destId="{2A4E28D4-4EE1-4C92-BD82-C0ADA8668934}" srcOrd="0" destOrd="0" presId="urn:microsoft.com/office/officeart/2005/8/layout/vList2"/>
    <dgm:cxn modelId="{892A797A-AE1E-4037-84E0-D6B184642CE0}" srcId="{FC6691B9-6433-482F-9373-52A5111C9255}" destId="{645A66D9-5FCB-4051-B489-5FBCEC6D9819}" srcOrd="2" destOrd="0" parTransId="{47854171-2F8F-4ADA-88E5-01D83F77ECDC}" sibTransId="{E0A4E5FD-50B2-41B2-9A57-D071CBCA2C33}"/>
    <dgm:cxn modelId="{7EBB1C8F-D973-4EBF-BC19-0711AC47F35D}" type="presOf" srcId="{DAAFDA10-F005-4998-A5D9-CF38B4434747}" destId="{EA638550-73D1-4F53-9271-46921BC96C23}" srcOrd="0" destOrd="0" presId="urn:microsoft.com/office/officeart/2005/8/layout/vList2"/>
    <dgm:cxn modelId="{F2AC8F92-61DC-4F04-8B22-A72CF6EF2062}" srcId="{FC6691B9-6433-482F-9373-52A5111C9255}" destId="{DAAFDA10-F005-4998-A5D9-CF38B4434747}" srcOrd="1" destOrd="0" parTransId="{10A94D47-9267-4672-B607-79C2A4B07BEC}" sibTransId="{C0A5D84C-FD01-435F-94F6-ACF2B665830C}"/>
    <dgm:cxn modelId="{DA24A692-71F3-49ED-A206-DC03963A9C72}" srcId="{FC6691B9-6433-482F-9373-52A5111C9255}" destId="{E467973F-AE8A-4CDD-8B3C-412C39C96D19}" srcOrd="3" destOrd="0" parTransId="{1D3892F2-86FD-4C34-B980-99C22AFA39EB}" sibTransId="{4DFF48CB-4315-4FD9-8B32-5C8E830C8BE8}"/>
    <dgm:cxn modelId="{B23B02A7-8949-4EEE-8FE7-6EEAD7C5A1BE}" type="presOf" srcId="{645A66D9-5FCB-4051-B489-5FBCEC6D9819}" destId="{58D5DEE7-2E26-4633-89F0-2953CB170196}" srcOrd="0" destOrd="0" presId="urn:microsoft.com/office/officeart/2005/8/layout/vList2"/>
    <dgm:cxn modelId="{38A82DBC-A080-42A4-967F-4948C060FE40}" type="presOf" srcId="{FC6691B9-6433-482F-9373-52A5111C9255}" destId="{05AB07B1-94A3-4D6A-9D70-4CBF4BA15E21}" srcOrd="0" destOrd="0" presId="urn:microsoft.com/office/officeart/2005/8/layout/vList2"/>
    <dgm:cxn modelId="{83FF4EE3-8C57-4ED5-AEAE-B3A665B39E23}" srcId="{FC6691B9-6433-482F-9373-52A5111C9255}" destId="{AC1F5EBF-0B69-4DBE-ADCD-CDD4785D2AEB}" srcOrd="0" destOrd="0" parTransId="{AC8DCF8C-1F21-45C6-B513-AA863B3A13A3}" sibTransId="{AB328B88-5DE7-432E-8093-7CE8915F136B}"/>
    <dgm:cxn modelId="{62CFFFBD-6BEE-4BF4-8BA0-8A02418B04E4}" type="presParOf" srcId="{05AB07B1-94A3-4D6A-9D70-4CBF4BA15E21}" destId="{2A4E28D4-4EE1-4C92-BD82-C0ADA8668934}" srcOrd="0" destOrd="0" presId="urn:microsoft.com/office/officeart/2005/8/layout/vList2"/>
    <dgm:cxn modelId="{6BB811CC-E222-4CC0-982C-870A7B790564}" type="presParOf" srcId="{05AB07B1-94A3-4D6A-9D70-4CBF4BA15E21}" destId="{FAC1EAFB-0FA7-448E-A8E7-E72539E5AA86}" srcOrd="1" destOrd="0" presId="urn:microsoft.com/office/officeart/2005/8/layout/vList2"/>
    <dgm:cxn modelId="{CD01F239-BEBF-44EB-896C-2B1BE71B920D}" type="presParOf" srcId="{05AB07B1-94A3-4D6A-9D70-4CBF4BA15E21}" destId="{EA638550-73D1-4F53-9271-46921BC96C23}" srcOrd="2" destOrd="0" presId="urn:microsoft.com/office/officeart/2005/8/layout/vList2"/>
    <dgm:cxn modelId="{79D86568-5717-4914-A7FC-F05E135EDDC6}" type="presParOf" srcId="{05AB07B1-94A3-4D6A-9D70-4CBF4BA15E21}" destId="{5D3D8065-09DF-47CD-8C7B-D8B37BFF7158}" srcOrd="3" destOrd="0" presId="urn:microsoft.com/office/officeart/2005/8/layout/vList2"/>
    <dgm:cxn modelId="{DEA2C584-7F21-4EF7-B89D-2348AD30EAB7}" type="presParOf" srcId="{05AB07B1-94A3-4D6A-9D70-4CBF4BA15E21}" destId="{58D5DEE7-2E26-4633-89F0-2953CB170196}" srcOrd="4" destOrd="0" presId="urn:microsoft.com/office/officeart/2005/8/layout/vList2"/>
    <dgm:cxn modelId="{DFD16F33-2B5F-4693-8488-207D5B828313}" type="presParOf" srcId="{05AB07B1-94A3-4D6A-9D70-4CBF4BA15E21}" destId="{6742823F-65CC-4335-9227-DDFA6404F640}" srcOrd="5" destOrd="0" presId="urn:microsoft.com/office/officeart/2005/8/layout/vList2"/>
    <dgm:cxn modelId="{9838C948-544A-440F-A078-7147B00B778B}" type="presParOf" srcId="{05AB07B1-94A3-4D6A-9D70-4CBF4BA15E21}" destId="{662CB491-8802-4C39-9835-4DC72A5BB2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509515-4376-4E99-AB20-4F4A34A19C1F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E355095-3269-4070-9F41-EEC4AE88876E}">
      <dgm:prSet/>
      <dgm:spPr/>
      <dgm:t>
        <a:bodyPr/>
        <a:lstStyle/>
        <a:p>
          <a:r>
            <a:rPr lang="pt-BR" b="1"/>
            <a:t>Exemplos bíblicos:</a:t>
          </a:r>
          <a:endParaRPr lang="en-US"/>
        </a:p>
      </dgm:t>
    </dgm:pt>
    <dgm:pt modelId="{DCBB7AA8-6C26-4988-876C-189C39AA49F4}" type="parTrans" cxnId="{044A1ED4-901C-43A5-A475-F6CECB853508}">
      <dgm:prSet/>
      <dgm:spPr/>
      <dgm:t>
        <a:bodyPr/>
        <a:lstStyle/>
        <a:p>
          <a:endParaRPr lang="en-US"/>
        </a:p>
      </dgm:t>
    </dgm:pt>
    <dgm:pt modelId="{A57D4193-6935-4507-AA45-1031E9C663B7}" type="sibTrans" cxnId="{044A1ED4-901C-43A5-A475-F6CECB853508}">
      <dgm:prSet/>
      <dgm:spPr/>
      <dgm:t>
        <a:bodyPr/>
        <a:lstStyle/>
        <a:p>
          <a:endParaRPr lang="en-US"/>
        </a:p>
      </dgm:t>
    </dgm:pt>
    <dgm:pt modelId="{188824EA-FE69-46CA-9D7C-AEB64B6F577C}">
      <dgm:prSet/>
      <dgm:spPr/>
      <dgm:t>
        <a:bodyPr/>
        <a:lstStyle/>
        <a:p>
          <a:r>
            <a:rPr lang="pt-BR"/>
            <a:t>Paulo e Timóteo (2 Tm 2:2).</a:t>
          </a:r>
          <a:endParaRPr lang="en-US"/>
        </a:p>
      </dgm:t>
    </dgm:pt>
    <dgm:pt modelId="{76BFEEF3-173D-4D2C-9950-1BEC5FEBD41C}" type="parTrans" cxnId="{BD5E69F0-666E-4EB0-95B8-EFB16E6FE5CE}">
      <dgm:prSet/>
      <dgm:spPr/>
      <dgm:t>
        <a:bodyPr/>
        <a:lstStyle/>
        <a:p>
          <a:endParaRPr lang="en-US"/>
        </a:p>
      </dgm:t>
    </dgm:pt>
    <dgm:pt modelId="{6059EEAA-C307-40D8-8B3D-17A5C70C5C77}" type="sibTrans" cxnId="{BD5E69F0-666E-4EB0-95B8-EFB16E6FE5CE}">
      <dgm:prSet/>
      <dgm:spPr/>
      <dgm:t>
        <a:bodyPr/>
        <a:lstStyle/>
        <a:p>
          <a:endParaRPr lang="en-US"/>
        </a:p>
      </dgm:t>
    </dgm:pt>
    <dgm:pt modelId="{0870EB09-725B-4D98-9887-BDC123A606DB}">
      <dgm:prSet/>
      <dgm:spPr/>
      <dgm:t>
        <a:bodyPr/>
        <a:lstStyle/>
        <a:p>
          <a:r>
            <a:rPr lang="pt-BR"/>
            <a:t>Priscila e Áquila instruindo Apolo (At 18:26).</a:t>
          </a:r>
          <a:endParaRPr lang="en-US"/>
        </a:p>
      </dgm:t>
    </dgm:pt>
    <dgm:pt modelId="{B14CB88B-9318-46DC-8A8C-E6B8192F1202}" type="parTrans" cxnId="{B3B294D5-BB01-454B-AEEB-6FCF9CE4C8C3}">
      <dgm:prSet/>
      <dgm:spPr/>
      <dgm:t>
        <a:bodyPr/>
        <a:lstStyle/>
        <a:p>
          <a:endParaRPr lang="en-US"/>
        </a:p>
      </dgm:t>
    </dgm:pt>
    <dgm:pt modelId="{ABFEF602-A970-489D-BB12-AAF3DF032F8F}" type="sibTrans" cxnId="{B3B294D5-BB01-454B-AEEB-6FCF9CE4C8C3}">
      <dgm:prSet/>
      <dgm:spPr/>
      <dgm:t>
        <a:bodyPr/>
        <a:lstStyle/>
        <a:p>
          <a:endParaRPr lang="en-US"/>
        </a:p>
      </dgm:t>
    </dgm:pt>
    <dgm:pt modelId="{A4A15A3F-9679-469D-8B28-C6AFCBD5C4DD}">
      <dgm:prSet/>
      <dgm:spPr/>
      <dgm:t>
        <a:bodyPr/>
        <a:lstStyle/>
        <a:p>
          <a:r>
            <a:rPr lang="pt-BR"/>
            <a:t>Em Atos 8, alguns não receberam o Espírito Santo até que Pedro e João orassem.</a:t>
          </a:r>
          <a:endParaRPr lang="en-US"/>
        </a:p>
      </dgm:t>
    </dgm:pt>
    <dgm:pt modelId="{740369FE-FDAB-451D-A8DC-263CF3618DD8}" type="parTrans" cxnId="{9C7DA9E2-A6F8-4329-BA95-6F86CD66B075}">
      <dgm:prSet/>
      <dgm:spPr/>
      <dgm:t>
        <a:bodyPr/>
        <a:lstStyle/>
        <a:p>
          <a:endParaRPr lang="en-US"/>
        </a:p>
      </dgm:t>
    </dgm:pt>
    <dgm:pt modelId="{0E4B3E7A-77F0-413E-B8CB-F56555060306}" type="sibTrans" cxnId="{9C7DA9E2-A6F8-4329-BA95-6F86CD66B075}">
      <dgm:prSet/>
      <dgm:spPr/>
      <dgm:t>
        <a:bodyPr/>
        <a:lstStyle/>
        <a:p>
          <a:endParaRPr lang="en-US"/>
        </a:p>
      </dgm:t>
    </dgm:pt>
    <dgm:pt modelId="{835A3779-B617-4BA6-817E-2FC6C2C05CEE}" type="pres">
      <dgm:prSet presAssocID="{26509515-4376-4E99-AB20-4F4A34A19C1F}" presName="matrix" presStyleCnt="0">
        <dgm:presLayoutVars>
          <dgm:chMax val="1"/>
          <dgm:dir/>
          <dgm:resizeHandles val="exact"/>
        </dgm:presLayoutVars>
      </dgm:prSet>
      <dgm:spPr/>
    </dgm:pt>
    <dgm:pt modelId="{811E8CAA-9640-4E97-B684-14E1E424AB3E}" type="pres">
      <dgm:prSet presAssocID="{26509515-4376-4E99-AB20-4F4A34A19C1F}" presName="diamond" presStyleLbl="bgShp" presStyleIdx="0" presStyleCnt="1"/>
      <dgm:spPr/>
    </dgm:pt>
    <dgm:pt modelId="{F2F81E4F-DE14-4D25-8CD7-17FB821ADB18}" type="pres">
      <dgm:prSet presAssocID="{26509515-4376-4E99-AB20-4F4A34A19C1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56BE42D-846D-4620-A357-7A874C6CB8AE}" type="pres">
      <dgm:prSet presAssocID="{26509515-4376-4E99-AB20-4F4A34A19C1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1FE6150-3083-4E08-AFDA-390811890D8C}" type="pres">
      <dgm:prSet presAssocID="{26509515-4376-4E99-AB20-4F4A34A19C1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CAEDA8E-27A2-4667-BDBF-94399F1C2374}" type="pres">
      <dgm:prSet presAssocID="{26509515-4376-4E99-AB20-4F4A34A19C1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4B66900-80A9-4B39-B742-14689DD9A7A5}" type="presOf" srcId="{26509515-4376-4E99-AB20-4F4A34A19C1F}" destId="{835A3779-B617-4BA6-817E-2FC6C2C05CEE}" srcOrd="0" destOrd="0" presId="urn:microsoft.com/office/officeart/2005/8/layout/matrix3"/>
    <dgm:cxn modelId="{12FAE645-A835-452D-B591-F68686C646E7}" type="presOf" srcId="{188824EA-FE69-46CA-9D7C-AEB64B6F577C}" destId="{D56BE42D-846D-4620-A357-7A874C6CB8AE}" srcOrd="0" destOrd="0" presId="urn:microsoft.com/office/officeart/2005/8/layout/matrix3"/>
    <dgm:cxn modelId="{E3815066-D100-4102-AE10-A44A0B862DBD}" type="presOf" srcId="{0870EB09-725B-4D98-9887-BDC123A606DB}" destId="{01FE6150-3083-4E08-AFDA-390811890D8C}" srcOrd="0" destOrd="0" presId="urn:microsoft.com/office/officeart/2005/8/layout/matrix3"/>
    <dgm:cxn modelId="{285D3A80-D771-44E8-B5FF-47068D3329C7}" type="presOf" srcId="{A4A15A3F-9679-469D-8B28-C6AFCBD5C4DD}" destId="{7CAEDA8E-27A2-4667-BDBF-94399F1C2374}" srcOrd="0" destOrd="0" presId="urn:microsoft.com/office/officeart/2005/8/layout/matrix3"/>
    <dgm:cxn modelId="{23E442AA-C193-41D8-86D5-28BE3628DB8E}" type="presOf" srcId="{8E355095-3269-4070-9F41-EEC4AE88876E}" destId="{F2F81E4F-DE14-4D25-8CD7-17FB821ADB18}" srcOrd="0" destOrd="0" presId="urn:microsoft.com/office/officeart/2005/8/layout/matrix3"/>
    <dgm:cxn modelId="{044A1ED4-901C-43A5-A475-F6CECB853508}" srcId="{26509515-4376-4E99-AB20-4F4A34A19C1F}" destId="{8E355095-3269-4070-9F41-EEC4AE88876E}" srcOrd="0" destOrd="0" parTransId="{DCBB7AA8-6C26-4988-876C-189C39AA49F4}" sibTransId="{A57D4193-6935-4507-AA45-1031E9C663B7}"/>
    <dgm:cxn modelId="{B3B294D5-BB01-454B-AEEB-6FCF9CE4C8C3}" srcId="{26509515-4376-4E99-AB20-4F4A34A19C1F}" destId="{0870EB09-725B-4D98-9887-BDC123A606DB}" srcOrd="2" destOrd="0" parTransId="{B14CB88B-9318-46DC-8A8C-E6B8192F1202}" sibTransId="{ABFEF602-A970-489D-BB12-AAF3DF032F8F}"/>
    <dgm:cxn modelId="{9C7DA9E2-A6F8-4329-BA95-6F86CD66B075}" srcId="{26509515-4376-4E99-AB20-4F4A34A19C1F}" destId="{A4A15A3F-9679-469D-8B28-C6AFCBD5C4DD}" srcOrd="3" destOrd="0" parTransId="{740369FE-FDAB-451D-A8DC-263CF3618DD8}" sibTransId="{0E4B3E7A-77F0-413E-B8CB-F56555060306}"/>
    <dgm:cxn modelId="{BD5E69F0-666E-4EB0-95B8-EFB16E6FE5CE}" srcId="{26509515-4376-4E99-AB20-4F4A34A19C1F}" destId="{188824EA-FE69-46CA-9D7C-AEB64B6F577C}" srcOrd="1" destOrd="0" parTransId="{76BFEEF3-173D-4D2C-9950-1BEC5FEBD41C}" sibTransId="{6059EEAA-C307-40D8-8B3D-17A5C70C5C77}"/>
    <dgm:cxn modelId="{01264ED9-55D8-46AC-9432-1C6A78B5E116}" type="presParOf" srcId="{835A3779-B617-4BA6-817E-2FC6C2C05CEE}" destId="{811E8CAA-9640-4E97-B684-14E1E424AB3E}" srcOrd="0" destOrd="0" presId="urn:microsoft.com/office/officeart/2005/8/layout/matrix3"/>
    <dgm:cxn modelId="{5896C41E-3528-4B98-B39A-AFA083DFEB46}" type="presParOf" srcId="{835A3779-B617-4BA6-817E-2FC6C2C05CEE}" destId="{F2F81E4F-DE14-4D25-8CD7-17FB821ADB18}" srcOrd="1" destOrd="0" presId="urn:microsoft.com/office/officeart/2005/8/layout/matrix3"/>
    <dgm:cxn modelId="{BCF9687C-3AC4-4A15-B254-438A7825AE79}" type="presParOf" srcId="{835A3779-B617-4BA6-817E-2FC6C2C05CEE}" destId="{D56BE42D-846D-4620-A357-7A874C6CB8AE}" srcOrd="2" destOrd="0" presId="urn:microsoft.com/office/officeart/2005/8/layout/matrix3"/>
    <dgm:cxn modelId="{DF11377A-51B1-48D3-AC84-A6D196928178}" type="presParOf" srcId="{835A3779-B617-4BA6-817E-2FC6C2C05CEE}" destId="{01FE6150-3083-4E08-AFDA-390811890D8C}" srcOrd="3" destOrd="0" presId="urn:microsoft.com/office/officeart/2005/8/layout/matrix3"/>
    <dgm:cxn modelId="{0F60D382-A060-4692-B46B-9DAF8DAC92B0}" type="presParOf" srcId="{835A3779-B617-4BA6-817E-2FC6C2C05CEE}" destId="{7CAEDA8E-27A2-4667-BDBF-94399F1C237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FB5D7C-7397-4F84-9EDF-B6DF2145AAA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482CC8-52F8-4A7C-A41D-4D1954532C6B}">
      <dgm:prSet/>
      <dgm:spPr/>
      <dgm:t>
        <a:bodyPr/>
        <a:lstStyle/>
        <a:p>
          <a:r>
            <a:rPr lang="pt-BR"/>
            <a:t>O Espírito Santo é quem vivifica o ensino e forma caráter cristão.</a:t>
          </a:r>
          <a:endParaRPr lang="en-US"/>
        </a:p>
      </dgm:t>
    </dgm:pt>
    <dgm:pt modelId="{AC3C80C0-470C-46EC-848E-951427CB02D9}" type="parTrans" cxnId="{FF846900-5CAD-4402-BE29-FC6B9440CA77}">
      <dgm:prSet/>
      <dgm:spPr/>
      <dgm:t>
        <a:bodyPr/>
        <a:lstStyle/>
        <a:p>
          <a:endParaRPr lang="en-US"/>
        </a:p>
      </dgm:t>
    </dgm:pt>
    <dgm:pt modelId="{1ECF533D-69BA-4953-AD51-463047142396}" type="sibTrans" cxnId="{FF846900-5CAD-4402-BE29-FC6B9440CA77}">
      <dgm:prSet/>
      <dgm:spPr/>
      <dgm:t>
        <a:bodyPr/>
        <a:lstStyle/>
        <a:p>
          <a:endParaRPr lang="en-US"/>
        </a:p>
      </dgm:t>
    </dgm:pt>
    <dgm:pt modelId="{84A26EDE-042B-40DE-9D11-5629BA109341}">
      <dgm:prSet/>
      <dgm:spPr/>
      <dgm:t>
        <a:bodyPr/>
        <a:lstStyle/>
        <a:p>
          <a:r>
            <a:rPr lang="pt-BR" b="1"/>
            <a:t>Por que cremos assim?</a:t>
          </a:r>
          <a:endParaRPr lang="en-US"/>
        </a:p>
      </dgm:t>
    </dgm:pt>
    <dgm:pt modelId="{0BF16070-2206-4C4D-B3CF-EE5C8ADE10A1}" type="parTrans" cxnId="{ECAC1452-98D2-40FA-BDE3-E2A20CE160D3}">
      <dgm:prSet/>
      <dgm:spPr/>
      <dgm:t>
        <a:bodyPr/>
        <a:lstStyle/>
        <a:p>
          <a:endParaRPr lang="en-US"/>
        </a:p>
      </dgm:t>
    </dgm:pt>
    <dgm:pt modelId="{E6CB4050-54EF-4756-A3B6-C36926F88E9A}" type="sibTrans" cxnId="{ECAC1452-98D2-40FA-BDE3-E2A20CE160D3}">
      <dgm:prSet/>
      <dgm:spPr/>
      <dgm:t>
        <a:bodyPr/>
        <a:lstStyle/>
        <a:p>
          <a:endParaRPr lang="en-US"/>
        </a:p>
      </dgm:t>
    </dgm:pt>
    <dgm:pt modelId="{6C693BEC-7D7D-4B61-9020-ACD3070D3E2D}">
      <dgm:prSet/>
      <dgm:spPr/>
      <dgm:t>
        <a:bodyPr/>
        <a:lstStyle/>
        <a:p>
          <a:r>
            <a:rPr lang="pt-BR"/>
            <a:t>Atos 1:8 – poder para testemunhar.</a:t>
          </a:r>
          <a:endParaRPr lang="en-US"/>
        </a:p>
      </dgm:t>
    </dgm:pt>
    <dgm:pt modelId="{4D4E9746-F322-4DCB-8BEB-DE3F09345793}" type="parTrans" cxnId="{8F365494-889C-4298-AE13-50D551A1847F}">
      <dgm:prSet/>
      <dgm:spPr/>
      <dgm:t>
        <a:bodyPr/>
        <a:lstStyle/>
        <a:p>
          <a:endParaRPr lang="en-US"/>
        </a:p>
      </dgm:t>
    </dgm:pt>
    <dgm:pt modelId="{F5E19B71-BCF7-4A0D-AD37-0291D533C6A2}" type="sibTrans" cxnId="{8F365494-889C-4298-AE13-50D551A1847F}">
      <dgm:prSet/>
      <dgm:spPr/>
      <dgm:t>
        <a:bodyPr/>
        <a:lstStyle/>
        <a:p>
          <a:endParaRPr lang="en-US"/>
        </a:p>
      </dgm:t>
    </dgm:pt>
    <dgm:pt modelId="{093E8284-A372-4D8B-B3AF-3FE93B205110}">
      <dgm:prSet/>
      <dgm:spPr/>
      <dgm:t>
        <a:bodyPr/>
        <a:lstStyle/>
        <a:p>
          <a:r>
            <a:rPr lang="pt-BR"/>
            <a:t>Atos 2:4 – experiência pentecostal como revestimento.</a:t>
          </a:r>
          <a:endParaRPr lang="en-US"/>
        </a:p>
      </dgm:t>
    </dgm:pt>
    <dgm:pt modelId="{FB4ECC43-74AD-4948-88C7-AEF15E094981}" type="parTrans" cxnId="{DD8DEAB7-76B8-4179-BB21-09F6D7CB449B}">
      <dgm:prSet/>
      <dgm:spPr/>
      <dgm:t>
        <a:bodyPr/>
        <a:lstStyle/>
        <a:p>
          <a:endParaRPr lang="en-US"/>
        </a:p>
      </dgm:t>
    </dgm:pt>
    <dgm:pt modelId="{5B905373-FBDF-4929-A8F0-123B24E2AA99}" type="sibTrans" cxnId="{DD8DEAB7-76B8-4179-BB21-09F6D7CB449B}">
      <dgm:prSet/>
      <dgm:spPr/>
      <dgm:t>
        <a:bodyPr/>
        <a:lstStyle/>
        <a:p>
          <a:endParaRPr lang="en-US"/>
        </a:p>
      </dgm:t>
    </dgm:pt>
    <dgm:pt modelId="{7107CA28-F2AD-41CF-849C-B93758A4EF6A}">
      <dgm:prSet/>
      <dgm:spPr/>
      <dgm:t>
        <a:bodyPr/>
        <a:lstStyle/>
        <a:p>
          <a:r>
            <a:rPr lang="pt-BR"/>
            <a:t>A chama pentecostal mantém a Igreja viva, missionária e relevante.</a:t>
          </a:r>
          <a:endParaRPr lang="en-US"/>
        </a:p>
      </dgm:t>
    </dgm:pt>
    <dgm:pt modelId="{ECA6D40C-F3E3-4679-A9FD-2E8CCABA143E}" type="parTrans" cxnId="{FF2E5FD7-8722-471D-9909-61FCB0F02E2E}">
      <dgm:prSet/>
      <dgm:spPr/>
      <dgm:t>
        <a:bodyPr/>
        <a:lstStyle/>
        <a:p>
          <a:endParaRPr lang="en-US"/>
        </a:p>
      </dgm:t>
    </dgm:pt>
    <dgm:pt modelId="{EA9A637F-EC28-4209-993B-BE93705C38C1}" type="sibTrans" cxnId="{FF2E5FD7-8722-471D-9909-61FCB0F02E2E}">
      <dgm:prSet/>
      <dgm:spPr/>
      <dgm:t>
        <a:bodyPr/>
        <a:lstStyle/>
        <a:p>
          <a:endParaRPr lang="en-US"/>
        </a:p>
      </dgm:t>
    </dgm:pt>
    <dgm:pt modelId="{F472BBE1-0543-4420-9C2C-656E02B2E4E2}">
      <dgm:prSet/>
      <dgm:spPr/>
      <dgm:t>
        <a:bodyPr/>
        <a:lstStyle/>
        <a:p>
          <a:r>
            <a:rPr lang="pt-BR" b="1"/>
            <a:t>Stanley Horton:</a:t>
          </a:r>
          <a:r>
            <a:rPr lang="pt-BR"/>
            <a:t> </a:t>
          </a:r>
          <a:r>
            <a:rPr lang="pt-BR" i="1"/>
            <a:t>“O batismo no Espírito não é o fim, mas a habilitação para uma vida de serviço e testemunho eficaz.”</a:t>
          </a:r>
          <a:endParaRPr lang="en-US"/>
        </a:p>
      </dgm:t>
    </dgm:pt>
    <dgm:pt modelId="{0D37651A-FE2F-411F-B4CB-A0A971112DA4}" type="parTrans" cxnId="{197ABED6-90DB-40EE-82D8-9ECFE514ED39}">
      <dgm:prSet/>
      <dgm:spPr/>
      <dgm:t>
        <a:bodyPr/>
        <a:lstStyle/>
        <a:p>
          <a:endParaRPr lang="en-US"/>
        </a:p>
      </dgm:t>
    </dgm:pt>
    <dgm:pt modelId="{76944B57-6083-4B3A-B3F4-A60DDDFEB48A}" type="sibTrans" cxnId="{197ABED6-90DB-40EE-82D8-9ECFE514ED39}">
      <dgm:prSet/>
      <dgm:spPr/>
      <dgm:t>
        <a:bodyPr/>
        <a:lstStyle/>
        <a:p>
          <a:endParaRPr lang="en-US"/>
        </a:p>
      </dgm:t>
    </dgm:pt>
    <dgm:pt modelId="{AEAFE59D-80B3-4219-ABBC-FFB38B063DE1}" type="pres">
      <dgm:prSet presAssocID="{F0FB5D7C-7397-4F84-9EDF-B6DF2145AAA4}" presName="Name0" presStyleCnt="0">
        <dgm:presLayoutVars>
          <dgm:dir/>
          <dgm:resizeHandles val="exact"/>
        </dgm:presLayoutVars>
      </dgm:prSet>
      <dgm:spPr/>
    </dgm:pt>
    <dgm:pt modelId="{015BC5BE-723C-4D22-AF5A-C8BF49BD8007}" type="pres">
      <dgm:prSet presAssocID="{2A482CC8-52F8-4A7C-A41D-4D1954532C6B}" presName="node" presStyleLbl="node1" presStyleIdx="0" presStyleCnt="6">
        <dgm:presLayoutVars>
          <dgm:bulletEnabled val="1"/>
        </dgm:presLayoutVars>
      </dgm:prSet>
      <dgm:spPr/>
    </dgm:pt>
    <dgm:pt modelId="{843D6522-1ED3-44D5-A768-4BC7A2D52834}" type="pres">
      <dgm:prSet presAssocID="{1ECF533D-69BA-4953-AD51-463047142396}" presName="sibTrans" presStyleLbl="sibTrans1D1" presStyleIdx="0" presStyleCnt="5"/>
      <dgm:spPr/>
    </dgm:pt>
    <dgm:pt modelId="{197E0A1B-82B5-4AAE-A1EC-F53475DC17E1}" type="pres">
      <dgm:prSet presAssocID="{1ECF533D-69BA-4953-AD51-463047142396}" presName="connectorText" presStyleLbl="sibTrans1D1" presStyleIdx="0" presStyleCnt="5"/>
      <dgm:spPr/>
    </dgm:pt>
    <dgm:pt modelId="{A3CC9F62-6DA4-46F9-845C-66631D7D2448}" type="pres">
      <dgm:prSet presAssocID="{84A26EDE-042B-40DE-9D11-5629BA109341}" presName="node" presStyleLbl="node1" presStyleIdx="1" presStyleCnt="6">
        <dgm:presLayoutVars>
          <dgm:bulletEnabled val="1"/>
        </dgm:presLayoutVars>
      </dgm:prSet>
      <dgm:spPr/>
    </dgm:pt>
    <dgm:pt modelId="{A36BF00B-BF48-4A67-A127-96564EC8287B}" type="pres">
      <dgm:prSet presAssocID="{E6CB4050-54EF-4756-A3B6-C36926F88E9A}" presName="sibTrans" presStyleLbl="sibTrans1D1" presStyleIdx="1" presStyleCnt="5"/>
      <dgm:spPr/>
    </dgm:pt>
    <dgm:pt modelId="{A3137CF1-4715-47A8-8E6E-B63A2D260721}" type="pres">
      <dgm:prSet presAssocID="{E6CB4050-54EF-4756-A3B6-C36926F88E9A}" presName="connectorText" presStyleLbl="sibTrans1D1" presStyleIdx="1" presStyleCnt="5"/>
      <dgm:spPr/>
    </dgm:pt>
    <dgm:pt modelId="{3AC6B349-EE3A-4512-B063-5F5A52F967B6}" type="pres">
      <dgm:prSet presAssocID="{6C693BEC-7D7D-4B61-9020-ACD3070D3E2D}" presName="node" presStyleLbl="node1" presStyleIdx="2" presStyleCnt="6">
        <dgm:presLayoutVars>
          <dgm:bulletEnabled val="1"/>
        </dgm:presLayoutVars>
      </dgm:prSet>
      <dgm:spPr/>
    </dgm:pt>
    <dgm:pt modelId="{853BED51-6C8F-42B4-899F-175068DBA96D}" type="pres">
      <dgm:prSet presAssocID="{F5E19B71-BCF7-4A0D-AD37-0291D533C6A2}" presName="sibTrans" presStyleLbl="sibTrans1D1" presStyleIdx="2" presStyleCnt="5"/>
      <dgm:spPr/>
    </dgm:pt>
    <dgm:pt modelId="{E0D8DF26-EB2A-43CD-BE06-C754CFAC245E}" type="pres">
      <dgm:prSet presAssocID="{F5E19B71-BCF7-4A0D-AD37-0291D533C6A2}" presName="connectorText" presStyleLbl="sibTrans1D1" presStyleIdx="2" presStyleCnt="5"/>
      <dgm:spPr/>
    </dgm:pt>
    <dgm:pt modelId="{CF2B9134-304A-416F-A89A-D00AFF004A23}" type="pres">
      <dgm:prSet presAssocID="{093E8284-A372-4D8B-B3AF-3FE93B205110}" presName="node" presStyleLbl="node1" presStyleIdx="3" presStyleCnt="6">
        <dgm:presLayoutVars>
          <dgm:bulletEnabled val="1"/>
        </dgm:presLayoutVars>
      </dgm:prSet>
      <dgm:spPr/>
    </dgm:pt>
    <dgm:pt modelId="{3BD5DE11-4924-4009-868B-64F447804B9C}" type="pres">
      <dgm:prSet presAssocID="{5B905373-FBDF-4929-A8F0-123B24E2AA99}" presName="sibTrans" presStyleLbl="sibTrans1D1" presStyleIdx="3" presStyleCnt="5"/>
      <dgm:spPr/>
    </dgm:pt>
    <dgm:pt modelId="{4F5B767D-3312-4175-82C1-865B0049D8A4}" type="pres">
      <dgm:prSet presAssocID="{5B905373-FBDF-4929-A8F0-123B24E2AA99}" presName="connectorText" presStyleLbl="sibTrans1D1" presStyleIdx="3" presStyleCnt="5"/>
      <dgm:spPr/>
    </dgm:pt>
    <dgm:pt modelId="{B71C0F53-1A63-4B10-975F-BA1AC69894B6}" type="pres">
      <dgm:prSet presAssocID="{7107CA28-F2AD-41CF-849C-B93758A4EF6A}" presName="node" presStyleLbl="node1" presStyleIdx="4" presStyleCnt="6">
        <dgm:presLayoutVars>
          <dgm:bulletEnabled val="1"/>
        </dgm:presLayoutVars>
      </dgm:prSet>
      <dgm:spPr/>
    </dgm:pt>
    <dgm:pt modelId="{06AFDECA-01F5-4144-BBE5-E2EA6B861490}" type="pres">
      <dgm:prSet presAssocID="{EA9A637F-EC28-4209-993B-BE93705C38C1}" presName="sibTrans" presStyleLbl="sibTrans1D1" presStyleIdx="4" presStyleCnt="5"/>
      <dgm:spPr/>
    </dgm:pt>
    <dgm:pt modelId="{DD8389E0-173B-40A5-8EF7-47B031125242}" type="pres">
      <dgm:prSet presAssocID="{EA9A637F-EC28-4209-993B-BE93705C38C1}" presName="connectorText" presStyleLbl="sibTrans1D1" presStyleIdx="4" presStyleCnt="5"/>
      <dgm:spPr/>
    </dgm:pt>
    <dgm:pt modelId="{87CB3DAB-AE55-4405-BF09-10943B0A258C}" type="pres">
      <dgm:prSet presAssocID="{F472BBE1-0543-4420-9C2C-656E02B2E4E2}" presName="node" presStyleLbl="node1" presStyleIdx="5" presStyleCnt="6">
        <dgm:presLayoutVars>
          <dgm:bulletEnabled val="1"/>
        </dgm:presLayoutVars>
      </dgm:prSet>
      <dgm:spPr/>
    </dgm:pt>
  </dgm:ptLst>
  <dgm:cxnLst>
    <dgm:cxn modelId="{FF846900-5CAD-4402-BE29-FC6B9440CA77}" srcId="{F0FB5D7C-7397-4F84-9EDF-B6DF2145AAA4}" destId="{2A482CC8-52F8-4A7C-A41D-4D1954532C6B}" srcOrd="0" destOrd="0" parTransId="{AC3C80C0-470C-46EC-848E-951427CB02D9}" sibTransId="{1ECF533D-69BA-4953-AD51-463047142396}"/>
    <dgm:cxn modelId="{4E0C2D0C-D57E-447A-8E82-EABA5F4335DE}" type="presOf" srcId="{5B905373-FBDF-4929-A8F0-123B24E2AA99}" destId="{4F5B767D-3312-4175-82C1-865B0049D8A4}" srcOrd="1" destOrd="0" presId="urn:microsoft.com/office/officeart/2016/7/layout/RepeatingBendingProcessNew"/>
    <dgm:cxn modelId="{99920117-F286-418F-8543-CCD07AD5C0AA}" type="presOf" srcId="{093E8284-A372-4D8B-B3AF-3FE93B205110}" destId="{CF2B9134-304A-416F-A89A-D00AFF004A23}" srcOrd="0" destOrd="0" presId="urn:microsoft.com/office/officeart/2016/7/layout/RepeatingBendingProcessNew"/>
    <dgm:cxn modelId="{A45E3227-9CAD-4B03-99F1-781EFB8BBDA5}" type="presOf" srcId="{E6CB4050-54EF-4756-A3B6-C36926F88E9A}" destId="{A3137CF1-4715-47A8-8E6E-B63A2D260721}" srcOrd="1" destOrd="0" presId="urn:microsoft.com/office/officeart/2016/7/layout/RepeatingBendingProcessNew"/>
    <dgm:cxn modelId="{C950CA5B-BDD6-4B4D-97DC-B6C68A071BA9}" type="presOf" srcId="{1ECF533D-69BA-4953-AD51-463047142396}" destId="{197E0A1B-82B5-4AAE-A1EC-F53475DC17E1}" srcOrd="1" destOrd="0" presId="urn:microsoft.com/office/officeart/2016/7/layout/RepeatingBendingProcessNew"/>
    <dgm:cxn modelId="{5CA74170-BE8B-4B02-9210-CA735BDD9ABA}" type="presOf" srcId="{7107CA28-F2AD-41CF-849C-B93758A4EF6A}" destId="{B71C0F53-1A63-4B10-975F-BA1AC69894B6}" srcOrd="0" destOrd="0" presId="urn:microsoft.com/office/officeart/2016/7/layout/RepeatingBendingProcessNew"/>
    <dgm:cxn modelId="{ECAC1452-98D2-40FA-BDE3-E2A20CE160D3}" srcId="{F0FB5D7C-7397-4F84-9EDF-B6DF2145AAA4}" destId="{84A26EDE-042B-40DE-9D11-5629BA109341}" srcOrd="1" destOrd="0" parTransId="{0BF16070-2206-4C4D-B3CF-EE5C8ADE10A1}" sibTransId="{E6CB4050-54EF-4756-A3B6-C36926F88E9A}"/>
    <dgm:cxn modelId="{793D1458-15DC-4209-9380-71CA17363BC1}" type="presOf" srcId="{F472BBE1-0543-4420-9C2C-656E02B2E4E2}" destId="{87CB3DAB-AE55-4405-BF09-10943B0A258C}" srcOrd="0" destOrd="0" presId="urn:microsoft.com/office/officeart/2016/7/layout/RepeatingBendingProcessNew"/>
    <dgm:cxn modelId="{A91EC37F-A480-4292-932A-690F6B32DC0C}" type="presOf" srcId="{F0FB5D7C-7397-4F84-9EDF-B6DF2145AAA4}" destId="{AEAFE59D-80B3-4219-ABBC-FFB38B063DE1}" srcOrd="0" destOrd="0" presId="urn:microsoft.com/office/officeart/2016/7/layout/RepeatingBendingProcessNew"/>
    <dgm:cxn modelId="{D05FC781-5F69-461E-AE25-5B2BBA458568}" type="presOf" srcId="{E6CB4050-54EF-4756-A3B6-C36926F88E9A}" destId="{A36BF00B-BF48-4A67-A127-96564EC8287B}" srcOrd="0" destOrd="0" presId="urn:microsoft.com/office/officeart/2016/7/layout/RepeatingBendingProcessNew"/>
    <dgm:cxn modelId="{A898A78A-94B1-404C-A83A-57ED9BC4C144}" type="presOf" srcId="{EA9A637F-EC28-4209-993B-BE93705C38C1}" destId="{06AFDECA-01F5-4144-BBE5-E2EA6B861490}" srcOrd="0" destOrd="0" presId="urn:microsoft.com/office/officeart/2016/7/layout/RepeatingBendingProcessNew"/>
    <dgm:cxn modelId="{8F365494-889C-4298-AE13-50D551A1847F}" srcId="{F0FB5D7C-7397-4F84-9EDF-B6DF2145AAA4}" destId="{6C693BEC-7D7D-4B61-9020-ACD3070D3E2D}" srcOrd="2" destOrd="0" parTransId="{4D4E9746-F322-4DCB-8BEB-DE3F09345793}" sibTransId="{F5E19B71-BCF7-4A0D-AD37-0291D533C6A2}"/>
    <dgm:cxn modelId="{53A8D496-851E-4445-A0F7-490D44DC1AAC}" type="presOf" srcId="{1ECF533D-69BA-4953-AD51-463047142396}" destId="{843D6522-1ED3-44D5-A768-4BC7A2D52834}" srcOrd="0" destOrd="0" presId="urn:microsoft.com/office/officeart/2016/7/layout/RepeatingBendingProcessNew"/>
    <dgm:cxn modelId="{DD8DEAB7-76B8-4179-BB21-09F6D7CB449B}" srcId="{F0FB5D7C-7397-4F84-9EDF-B6DF2145AAA4}" destId="{093E8284-A372-4D8B-B3AF-3FE93B205110}" srcOrd="3" destOrd="0" parTransId="{FB4ECC43-74AD-4948-88C7-AEF15E094981}" sibTransId="{5B905373-FBDF-4929-A8F0-123B24E2AA99}"/>
    <dgm:cxn modelId="{A2F9C5C2-3B7E-424E-BB76-D69B4C28900F}" type="presOf" srcId="{6C693BEC-7D7D-4B61-9020-ACD3070D3E2D}" destId="{3AC6B349-EE3A-4512-B063-5F5A52F967B6}" srcOrd="0" destOrd="0" presId="urn:microsoft.com/office/officeart/2016/7/layout/RepeatingBendingProcessNew"/>
    <dgm:cxn modelId="{197ABED6-90DB-40EE-82D8-9ECFE514ED39}" srcId="{F0FB5D7C-7397-4F84-9EDF-B6DF2145AAA4}" destId="{F472BBE1-0543-4420-9C2C-656E02B2E4E2}" srcOrd="5" destOrd="0" parTransId="{0D37651A-FE2F-411F-B4CB-A0A971112DA4}" sibTransId="{76944B57-6083-4B3A-B3F4-A60DDDFEB48A}"/>
    <dgm:cxn modelId="{FF2E5FD7-8722-471D-9909-61FCB0F02E2E}" srcId="{F0FB5D7C-7397-4F84-9EDF-B6DF2145AAA4}" destId="{7107CA28-F2AD-41CF-849C-B93758A4EF6A}" srcOrd="4" destOrd="0" parTransId="{ECA6D40C-F3E3-4679-A9FD-2E8CCABA143E}" sibTransId="{EA9A637F-EC28-4209-993B-BE93705C38C1}"/>
    <dgm:cxn modelId="{20B983DC-6A17-4BB5-9689-18ED06661977}" type="presOf" srcId="{F5E19B71-BCF7-4A0D-AD37-0291D533C6A2}" destId="{E0D8DF26-EB2A-43CD-BE06-C754CFAC245E}" srcOrd="1" destOrd="0" presId="urn:microsoft.com/office/officeart/2016/7/layout/RepeatingBendingProcessNew"/>
    <dgm:cxn modelId="{7C1871E0-546B-4A3D-B344-941EAEAA5254}" type="presOf" srcId="{F5E19B71-BCF7-4A0D-AD37-0291D533C6A2}" destId="{853BED51-6C8F-42B4-899F-175068DBA96D}" srcOrd="0" destOrd="0" presId="urn:microsoft.com/office/officeart/2016/7/layout/RepeatingBendingProcessNew"/>
    <dgm:cxn modelId="{F8209EE1-B594-4CEC-B5CF-EDB1306586B4}" type="presOf" srcId="{EA9A637F-EC28-4209-993B-BE93705C38C1}" destId="{DD8389E0-173B-40A5-8EF7-47B031125242}" srcOrd="1" destOrd="0" presId="urn:microsoft.com/office/officeart/2016/7/layout/RepeatingBendingProcessNew"/>
    <dgm:cxn modelId="{2986A1EA-1C29-4145-970F-1ECEAE9A38B1}" type="presOf" srcId="{84A26EDE-042B-40DE-9D11-5629BA109341}" destId="{A3CC9F62-6DA4-46F9-845C-66631D7D2448}" srcOrd="0" destOrd="0" presId="urn:microsoft.com/office/officeart/2016/7/layout/RepeatingBendingProcessNew"/>
    <dgm:cxn modelId="{4386C1EC-B1E3-41E4-94DD-D19A5D852B21}" type="presOf" srcId="{5B905373-FBDF-4929-A8F0-123B24E2AA99}" destId="{3BD5DE11-4924-4009-868B-64F447804B9C}" srcOrd="0" destOrd="0" presId="urn:microsoft.com/office/officeart/2016/7/layout/RepeatingBendingProcessNew"/>
    <dgm:cxn modelId="{F24C42F4-CC13-49E7-984D-7BD12F83AE7D}" type="presOf" srcId="{2A482CC8-52F8-4A7C-A41D-4D1954532C6B}" destId="{015BC5BE-723C-4D22-AF5A-C8BF49BD8007}" srcOrd="0" destOrd="0" presId="urn:microsoft.com/office/officeart/2016/7/layout/RepeatingBendingProcessNew"/>
    <dgm:cxn modelId="{B217BA8D-BED1-4B30-AD53-2D7FA7BFED8F}" type="presParOf" srcId="{AEAFE59D-80B3-4219-ABBC-FFB38B063DE1}" destId="{015BC5BE-723C-4D22-AF5A-C8BF49BD8007}" srcOrd="0" destOrd="0" presId="urn:microsoft.com/office/officeart/2016/7/layout/RepeatingBendingProcessNew"/>
    <dgm:cxn modelId="{E0EAA1E1-F458-4CC8-A2C3-20DE3F2EAF3D}" type="presParOf" srcId="{AEAFE59D-80B3-4219-ABBC-FFB38B063DE1}" destId="{843D6522-1ED3-44D5-A768-4BC7A2D52834}" srcOrd="1" destOrd="0" presId="urn:microsoft.com/office/officeart/2016/7/layout/RepeatingBendingProcessNew"/>
    <dgm:cxn modelId="{53DF548B-2683-4F7C-BCB2-197042FE1BCB}" type="presParOf" srcId="{843D6522-1ED3-44D5-A768-4BC7A2D52834}" destId="{197E0A1B-82B5-4AAE-A1EC-F53475DC17E1}" srcOrd="0" destOrd="0" presId="urn:microsoft.com/office/officeart/2016/7/layout/RepeatingBendingProcessNew"/>
    <dgm:cxn modelId="{DD36DA84-9FCA-4772-A363-7919F342DD9D}" type="presParOf" srcId="{AEAFE59D-80B3-4219-ABBC-FFB38B063DE1}" destId="{A3CC9F62-6DA4-46F9-845C-66631D7D2448}" srcOrd="2" destOrd="0" presId="urn:microsoft.com/office/officeart/2016/7/layout/RepeatingBendingProcessNew"/>
    <dgm:cxn modelId="{43768053-04AC-47ED-A478-9A10CFF4A4A4}" type="presParOf" srcId="{AEAFE59D-80B3-4219-ABBC-FFB38B063DE1}" destId="{A36BF00B-BF48-4A67-A127-96564EC8287B}" srcOrd="3" destOrd="0" presId="urn:microsoft.com/office/officeart/2016/7/layout/RepeatingBendingProcessNew"/>
    <dgm:cxn modelId="{7E858759-05DF-4BA7-BDEE-4B68EEA3A967}" type="presParOf" srcId="{A36BF00B-BF48-4A67-A127-96564EC8287B}" destId="{A3137CF1-4715-47A8-8E6E-B63A2D260721}" srcOrd="0" destOrd="0" presId="urn:microsoft.com/office/officeart/2016/7/layout/RepeatingBendingProcessNew"/>
    <dgm:cxn modelId="{F536DAD6-1A60-4328-944D-77B548A5C828}" type="presParOf" srcId="{AEAFE59D-80B3-4219-ABBC-FFB38B063DE1}" destId="{3AC6B349-EE3A-4512-B063-5F5A52F967B6}" srcOrd="4" destOrd="0" presId="urn:microsoft.com/office/officeart/2016/7/layout/RepeatingBendingProcessNew"/>
    <dgm:cxn modelId="{69ACC20A-1801-4F6A-AE76-BB0D7160175B}" type="presParOf" srcId="{AEAFE59D-80B3-4219-ABBC-FFB38B063DE1}" destId="{853BED51-6C8F-42B4-899F-175068DBA96D}" srcOrd="5" destOrd="0" presId="urn:microsoft.com/office/officeart/2016/7/layout/RepeatingBendingProcessNew"/>
    <dgm:cxn modelId="{9A4EA13F-C7D0-4136-9D46-CD69AE76692D}" type="presParOf" srcId="{853BED51-6C8F-42B4-899F-175068DBA96D}" destId="{E0D8DF26-EB2A-43CD-BE06-C754CFAC245E}" srcOrd="0" destOrd="0" presId="urn:microsoft.com/office/officeart/2016/7/layout/RepeatingBendingProcessNew"/>
    <dgm:cxn modelId="{B06A103A-4C77-4E0A-9319-58A90BC4B93F}" type="presParOf" srcId="{AEAFE59D-80B3-4219-ABBC-FFB38B063DE1}" destId="{CF2B9134-304A-416F-A89A-D00AFF004A23}" srcOrd="6" destOrd="0" presId="urn:microsoft.com/office/officeart/2016/7/layout/RepeatingBendingProcessNew"/>
    <dgm:cxn modelId="{A0D2D882-33A8-4FFF-8C17-8E9FDA8F9573}" type="presParOf" srcId="{AEAFE59D-80B3-4219-ABBC-FFB38B063DE1}" destId="{3BD5DE11-4924-4009-868B-64F447804B9C}" srcOrd="7" destOrd="0" presId="urn:microsoft.com/office/officeart/2016/7/layout/RepeatingBendingProcessNew"/>
    <dgm:cxn modelId="{3DB7E114-3C4C-4135-ADA7-ADF93C9230FF}" type="presParOf" srcId="{3BD5DE11-4924-4009-868B-64F447804B9C}" destId="{4F5B767D-3312-4175-82C1-865B0049D8A4}" srcOrd="0" destOrd="0" presId="urn:microsoft.com/office/officeart/2016/7/layout/RepeatingBendingProcessNew"/>
    <dgm:cxn modelId="{277A094C-B928-445E-AA16-4515D66CA775}" type="presParOf" srcId="{AEAFE59D-80B3-4219-ABBC-FFB38B063DE1}" destId="{B71C0F53-1A63-4B10-975F-BA1AC69894B6}" srcOrd="8" destOrd="0" presId="urn:microsoft.com/office/officeart/2016/7/layout/RepeatingBendingProcessNew"/>
    <dgm:cxn modelId="{A807831F-A1C6-42E8-977E-9EA91095CA9B}" type="presParOf" srcId="{AEAFE59D-80B3-4219-ABBC-FFB38B063DE1}" destId="{06AFDECA-01F5-4144-BBE5-E2EA6B861490}" srcOrd="9" destOrd="0" presId="urn:microsoft.com/office/officeart/2016/7/layout/RepeatingBendingProcessNew"/>
    <dgm:cxn modelId="{ABF70835-B971-42C4-8CAD-CCC39404A1F4}" type="presParOf" srcId="{06AFDECA-01F5-4144-BBE5-E2EA6B861490}" destId="{DD8389E0-173B-40A5-8EF7-47B031125242}" srcOrd="0" destOrd="0" presId="urn:microsoft.com/office/officeart/2016/7/layout/RepeatingBendingProcessNew"/>
    <dgm:cxn modelId="{B75ED40A-6664-433B-A232-3945EF906A7D}" type="presParOf" srcId="{AEAFE59D-80B3-4219-ABBC-FFB38B063DE1}" destId="{87CB3DAB-AE55-4405-BF09-10943B0A258C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54AB8-5AA8-4091-BB64-32F18D6E5C92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109A057-E970-4008-8FE5-CAFF44BD48A9}">
      <dgm:prSet/>
      <dgm:spPr/>
      <dgm:t>
        <a:bodyPr/>
        <a:lstStyle/>
        <a:p>
          <a:r>
            <a:rPr lang="pt-BR"/>
            <a:t>Perseguição romana → multiplicação das comunidades cristãs.</a:t>
          </a:r>
          <a:endParaRPr lang="en-US"/>
        </a:p>
      </dgm:t>
    </dgm:pt>
    <dgm:pt modelId="{BD8033F5-4E3E-4ABC-BC86-14A2BC5C4697}" type="parTrans" cxnId="{C6ABB1C6-2256-486A-97B4-EDC67B8AF629}">
      <dgm:prSet/>
      <dgm:spPr/>
      <dgm:t>
        <a:bodyPr/>
        <a:lstStyle/>
        <a:p>
          <a:endParaRPr lang="en-US"/>
        </a:p>
      </dgm:t>
    </dgm:pt>
    <dgm:pt modelId="{DD432F20-6943-4490-83EC-106A2147DB18}" type="sibTrans" cxnId="{C6ABB1C6-2256-486A-97B4-EDC67B8AF629}">
      <dgm:prSet/>
      <dgm:spPr/>
      <dgm:t>
        <a:bodyPr/>
        <a:lstStyle/>
        <a:p>
          <a:endParaRPr lang="en-US"/>
        </a:p>
      </dgm:t>
    </dgm:pt>
    <dgm:pt modelId="{0CE566C0-DEFC-4B87-B7AD-2587E4519507}">
      <dgm:prSet/>
      <dgm:spPr/>
      <dgm:t>
        <a:bodyPr/>
        <a:lstStyle/>
        <a:p>
          <a:r>
            <a:rPr lang="pt-BR"/>
            <a:t>Reforma Protestante → perseguição gerou fortalecimento da fé.</a:t>
          </a:r>
          <a:endParaRPr lang="en-US"/>
        </a:p>
      </dgm:t>
    </dgm:pt>
    <dgm:pt modelId="{8577D2B5-D05A-433F-B747-004FEF86CF1D}" type="parTrans" cxnId="{B28F277A-010A-48D6-898F-D4668D6CB018}">
      <dgm:prSet/>
      <dgm:spPr/>
      <dgm:t>
        <a:bodyPr/>
        <a:lstStyle/>
        <a:p>
          <a:endParaRPr lang="en-US"/>
        </a:p>
      </dgm:t>
    </dgm:pt>
    <dgm:pt modelId="{E299616F-F65E-4FB4-8F09-CA1BB2025DF8}" type="sibTrans" cxnId="{B28F277A-010A-48D6-898F-D4668D6CB018}">
      <dgm:prSet/>
      <dgm:spPr/>
      <dgm:t>
        <a:bodyPr/>
        <a:lstStyle/>
        <a:p>
          <a:endParaRPr lang="en-US"/>
        </a:p>
      </dgm:t>
    </dgm:pt>
    <dgm:pt modelId="{5AC50CC7-1EFB-467E-B9AC-6A573F3D1A1C}">
      <dgm:prSet/>
      <dgm:spPr/>
      <dgm:t>
        <a:bodyPr/>
        <a:lstStyle/>
        <a:p>
          <a:r>
            <a:rPr lang="pt-BR"/>
            <a:t>Avanço pentecostal no Brasil → perseguição denominacional inicial, mas crescimento exponencial.</a:t>
          </a:r>
          <a:endParaRPr lang="en-US"/>
        </a:p>
      </dgm:t>
    </dgm:pt>
    <dgm:pt modelId="{A61C9090-0242-490E-B619-83E2F8FF46C7}" type="parTrans" cxnId="{FB1213D1-5B8E-4092-A4CC-0E5C55E79402}">
      <dgm:prSet/>
      <dgm:spPr/>
      <dgm:t>
        <a:bodyPr/>
        <a:lstStyle/>
        <a:p>
          <a:endParaRPr lang="en-US"/>
        </a:p>
      </dgm:t>
    </dgm:pt>
    <dgm:pt modelId="{DF3AEBC5-CB74-4D54-BE58-FD282B5D0D6B}" type="sibTrans" cxnId="{FB1213D1-5B8E-4092-A4CC-0E5C55E79402}">
      <dgm:prSet/>
      <dgm:spPr/>
      <dgm:t>
        <a:bodyPr/>
        <a:lstStyle/>
        <a:p>
          <a:endParaRPr lang="en-US"/>
        </a:p>
      </dgm:t>
    </dgm:pt>
    <dgm:pt modelId="{B8AA2D45-B666-499A-ADFC-AB36D55BCF3F}" type="pres">
      <dgm:prSet presAssocID="{AE354AB8-5AA8-4091-BB64-32F18D6E5C92}" presName="vert0" presStyleCnt="0">
        <dgm:presLayoutVars>
          <dgm:dir/>
          <dgm:animOne val="branch"/>
          <dgm:animLvl val="lvl"/>
        </dgm:presLayoutVars>
      </dgm:prSet>
      <dgm:spPr/>
    </dgm:pt>
    <dgm:pt modelId="{1C49A72A-4FF3-4C6F-9C96-62739457C716}" type="pres">
      <dgm:prSet presAssocID="{3109A057-E970-4008-8FE5-CAFF44BD48A9}" presName="thickLine" presStyleLbl="alignNode1" presStyleIdx="0" presStyleCnt="3"/>
      <dgm:spPr/>
    </dgm:pt>
    <dgm:pt modelId="{AB3D412F-B769-443F-B2BD-0A5D500270B2}" type="pres">
      <dgm:prSet presAssocID="{3109A057-E970-4008-8FE5-CAFF44BD48A9}" presName="horz1" presStyleCnt="0"/>
      <dgm:spPr/>
    </dgm:pt>
    <dgm:pt modelId="{8DCF77D8-D2DE-4DE1-B08E-00F10CD3DC0C}" type="pres">
      <dgm:prSet presAssocID="{3109A057-E970-4008-8FE5-CAFF44BD48A9}" presName="tx1" presStyleLbl="revTx" presStyleIdx="0" presStyleCnt="3"/>
      <dgm:spPr/>
    </dgm:pt>
    <dgm:pt modelId="{38D211A5-F6CD-45CF-BCDE-0C71323393EF}" type="pres">
      <dgm:prSet presAssocID="{3109A057-E970-4008-8FE5-CAFF44BD48A9}" presName="vert1" presStyleCnt="0"/>
      <dgm:spPr/>
    </dgm:pt>
    <dgm:pt modelId="{829286CD-94A7-44BE-9911-70C52BA30E2F}" type="pres">
      <dgm:prSet presAssocID="{0CE566C0-DEFC-4B87-B7AD-2587E4519507}" presName="thickLine" presStyleLbl="alignNode1" presStyleIdx="1" presStyleCnt="3"/>
      <dgm:spPr/>
    </dgm:pt>
    <dgm:pt modelId="{6172EC4F-C600-46A1-A9CE-145ADA09FC36}" type="pres">
      <dgm:prSet presAssocID="{0CE566C0-DEFC-4B87-B7AD-2587E4519507}" presName="horz1" presStyleCnt="0"/>
      <dgm:spPr/>
    </dgm:pt>
    <dgm:pt modelId="{FE0ACD9F-5F3E-45E9-B233-99199A7415E0}" type="pres">
      <dgm:prSet presAssocID="{0CE566C0-DEFC-4B87-B7AD-2587E4519507}" presName="tx1" presStyleLbl="revTx" presStyleIdx="1" presStyleCnt="3"/>
      <dgm:spPr/>
    </dgm:pt>
    <dgm:pt modelId="{2E378085-ABB6-4F9E-A356-5730080AD4DE}" type="pres">
      <dgm:prSet presAssocID="{0CE566C0-DEFC-4B87-B7AD-2587E4519507}" presName="vert1" presStyleCnt="0"/>
      <dgm:spPr/>
    </dgm:pt>
    <dgm:pt modelId="{ED23DE12-48B5-45A4-A5A3-63369842870B}" type="pres">
      <dgm:prSet presAssocID="{5AC50CC7-1EFB-467E-B9AC-6A573F3D1A1C}" presName="thickLine" presStyleLbl="alignNode1" presStyleIdx="2" presStyleCnt="3"/>
      <dgm:spPr/>
    </dgm:pt>
    <dgm:pt modelId="{95272BFD-FF68-45A5-8237-7DA31525768C}" type="pres">
      <dgm:prSet presAssocID="{5AC50CC7-1EFB-467E-B9AC-6A573F3D1A1C}" presName="horz1" presStyleCnt="0"/>
      <dgm:spPr/>
    </dgm:pt>
    <dgm:pt modelId="{DFEE2866-85DB-4965-AB6B-1248D1C7FB6D}" type="pres">
      <dgm:prSet presAssocID="{5AC50CC7-1EFB-467E-B9AC-6A573F3D1A1C}" presName="tx1" presStyleLbl="revTx" presStyleIdx="2" presStyleCnt="3"/>
      <dgm:spPr/>
    </dgm:pt>
    <dgm:pt modelId="{E5204183-C0EA-4782-8171-84B7E97412FE}" type="pres">
      <dgm:prSet presAssocID="{5AC50CC7-1EFB-467E-B9AC-6A573F3D1A1C}" presName="vert1" presStyleCnt="0"/>
      <dgm:spPr/>
    </dgm:pt>
  </dgm:ptLst>
  <dgm:cxnLst>
    <dgm:cxn modelId="{0CF2051A-8301-4619-96F6-2B54D29958FF}" type="presOf" srcId="{0CE566C0-DEFC-4B87-B7AD-2587E4519507}" destId="{FE0ACD9F-5F3E-45E9-B233-99199A7415E0}" srcOrd="0" destOrd="0" presId="urn:microsoft.com/office/officeart/2008/layout/LinedList"/>
    <dgm:cxn modelId="{C956062D-4B4D-4FC3-93A7-93BF903D5C4C}" type="presOf" srcId="{5AC50CC7-1EFB-467E-B9AC-6A573F3D1A1C}" destId="{DFEE2866-85DB-4965-AB6B-1248D1C7FB6D}" srcOrd="0" destOrd="0" presId="urn:microsoft.com/office/officeart/2008/layout/LinedList"/>
    <dgm:cxn modelId="{B28F277A-010A-48D6-898F-D4668D6CB018}" srcId="{AE354AB8-5AA8-4091-BB64-32F18D6E5C92}" destId="{0CE566C0-DEFC-4B87-B7AD-2587E4519507}" srcOrd="1" destOrd="0" parTransId="{8577D2B5-D05A-433F-B747-004FEF86CF1D}" sibTransId="{E299616F-F65E-4FB4-8F09-CA1BB2025DF8}"/>
    <dgm:cxn modelId="{997B3688-9B62-416C-AD0D-93194D73B126}" type="presOf" srcId="{AE354AB8-5AA8-4091-BB64-32F18D6E5C92}" destId="{B8AA2D45-B666-499A-ADFC-AB36D55BCF3F}" srcOrd="0" destOrd="0" presId="urn:microsoft.com/office/officeart/2008/layout/LinedList"/>
    <dgm:cxn modelId="{C6ABB1C6-2256-486A-97B4-EDC67B8AF629}" srcId="{AE354AB8-5AA8-4091-BB64-32F18D6E5C92}" destId="{3109A057-E970-4008-8FE5-CAFF44BD48A9}" srcOrd="0" destOrd="0" parTransId="{BD8033F5-4E3E-4ABC-BC86-14A2BC5C4697}" sibTransId="{DD432F20-6943-4490-83EC-106A2147DB18}"/>
    <dgm:cxn modelId="{FB1213D1-5B8E-4092-A4CC-0E5C55E79402}" srcId="{AE354AB8-5AA8-4091-BB64-32F18D6E5C92}" destId="{5AC50CC7-1EFB-467E-B9AC-6A573F3D1A1C}" srcOrd="2" destOrd="0" parTransId="{A61C9090-0242-490E-B619-83E2F8FF46C7}" sibTransId="{DF3AEBC5-CB74-4D54-BE58-FD282B5D0D6B}"/>
    <dgm:cxn modelId="{3AFEF9DE-7876-4379-8E58-2D92B8070DC3}" type="presOf" srcId="{3109A057-E970-4008-8FE5-CAFF44BD48A9}" destId="{8DCF77D8-D2DE-4DE1-B08E-00F10CD3DC0C}" srcOrd="0" destOrd="0" presId="urn:microsoft.com/office/officeart/2008/layout/LinedList"/>
    <dgm:cxn modelId="{6B9395D0-2E7E-4B04-AE3B-E4858F0B0E6C}" type="presParOf" srcId="{B8AA2D45-B666-499A-ADFC-AB36D55BCF3F}" destId="{1C49A72A-4FF3-4C6F-9C96-62739457C716}" srcOrd="0" destOrd="0" presId="urn:microsoft.com/office/officeart/2008/layout/LinedList"/>
    <dgm:cxn modelId="{3E799352-49D2-4F23-9F34-CC9DEDA75C69}" type="presParOf" srcId="{B8AA2D45-B666-499A-ADFC-AB36D55BCF3F}" destId="{AB3D412F-B769-443F-B2BD-0A5D500270B2}" srcOrd="1" destOrd="0" presId="urn:microsoft.com/office/officeart/2008/layout/LinedList"/>
    <dgm:cxn modelId="{D27F0CF7-4DCE-45CE-838C-5470428AC84A}" type="presParOf" srcId="{AB3D412F-B769-443F-B2BD-0A5D500270B2}" destId="{8DCF77D8-D2DE-4DE1-B08E-00F10CD3DC0C}" srcOrd="0" destOrd="0" presId="urn:microsoft.com/office/officeart/2008/layout/LinedList"/>
    <dgm:cxn modelId="{978D410E-632E-47B5-B102-FC8BFFBA1321}" type="presParOf" srcId="{AB3D412F-B769-443F-B2BD-0A5D500270B2}" destId="{38D211A5-F6CD-45CF-BCDE-0C71323393EF}" srcOrd="1" destOrd="0" presId="urn:microsoft.com/office/officeart/2008/layout/LinedList"/>
    <dgm:cxn modelId="{D2AF85AF-437C-4E4E-ADDC-D7D3AE3AA460}" type="presParOf" srcId="{B8AA2D45-B666-499A-ADFC-AB36D55BCF3F}" destId="{829286CD-94A7-44BE-9911-70C52BA30E2F}" srcOrd="2" destOrd="0" presId="urn:microsoft.com/office/officeart/2008/layout/LinedList"/>
    <dgm:cxn modelId="{925D6A19-B414-47CC-822D-5EE68BF50B6A}" type="presParOf" srcId="{B8AA2D45-B666-499A-ADFC-AB36D55BCF3F}" destId="{6172EC4F-C600-46A1-A9CE-145ADA09FC36}" srcOrd="3" destOrd="0" presId="urn:microsoft.com/office/officeart/2008/layout/LinedList"/>
    <dgm:cxn modelId="{F573FF00-BBD2-4B42-A225-C5484F4E7478}" type="presParOf" srcId="{6172EC4F-C600-46A1-A9CE-145ADA09FC36}" destId="{FE0ACD9F-5F3E-45E9-B233-99199A7415E0}" srcOrd="0" destOrd="0" presId="urn:microsoft.com/office/officeart/2008/layout/LinedList"/>
    <dgm:cxn modelId="{5FA2C5E6-DF91-40E6-889C-496F9B4826E6}" type="presParOf" srcId="{6172EC4F-C600-46A1-A9CE-145ADA09FC36}" destId="{2E378085-ABB6-4F9E-A356-5730080AD4DE}" srcOrd="1" destOrd="0" presId="urn:microsoft.com/office/officeart/2008/layout/LinedList"/>
    <dgm:cxn modelId="{968F75E4-4C12-41D4-80D6-068672FA182E}" type="presParOf" srcId="{B8AA2D45-B666-499A-ADFC-AB36D55BCF3F}" destId="{ED23DE12-48B5-45A4-A5A3-63369842870B}" srcOrd="4" destOrd="0" presId="urn:microsoft.com/office/officeart/2008/layout/LinedList"/>
    <dgm:cxn modelId="{5311CF1F-239F-4FC8-82FB-B7CE54D93FDB}" type="presParOf" srcId="{B8AA2D45-B666-499A-ADFC-AB36D55BCF3F}" destId="{95272BFD-FF68-45A5-8237-7DA31525768C}" srcOrd="5" destOrd="0" presId="urn:microsoft.com/office/officeart/2008/layout/LinedList"/>
    <dgm:cxn modelId="{6FD37944-955C-4FB2-93C4-7854D19BE6D4}" type="presParOf" srcId="{95272BFD-FF68-45A5-8237-7DA31525768C}" destId="{DFEE2866-85DB-4965-AB6B-1248D1C7FB6D}" srcOrd="0" destOrd="0" presId="urn:microsoft.com/office/officeart/2008/layout/LinedList"/>
    <dgm:cxn modelId="{2D044BAC-5D10-4987-99AE-F039F2A9C92E}" type="presParOf" srcId="{95272BFD-FF68-45A5-8237-7DA31525768C}" destId="{E5204183-C0EA-4782-8171-84B7E97412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98D53-60C6-42C7-B2F7-BDE8420465B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5F5CAE3-4C34-4867-8F78-3292BA2CAC95}">
      <dgm:prSet/>
      <dgm:spPr/>
      <dgm:t>
        <a:bodyPr/>
        <a:lstStyle/>
        <a:p>
          <a:r>
            <a:rPr lang="pt-BR"/>
            <a:t>A perseguição obrigou os cristãos a fugirem de Jerusalém para </a:t>
          </a:r>
          <a:r>
            <a:rPr lang="pt-BR" b="1"/>
            <a:t>Samaria e Judeia</a:t>
          </a:r>
          <a:r>
            <a:rPr lang="pt-BR"/>
            <a:t> (At 8:1).</a:t>
          </a:r>
          <a:endParaRPr lang="en-US"/>
        </a:p>
      </dgm:t>
    </dgm:pt>
    <dgm:pt modelId="{A7CD00FC-E9A8-413C-97EA-F22DE16B7A04}" type="parTrans" cxnId="{A0EE663B-5994-44D1-840D-89CC69BE8BE1}">
      <dgm:prSet/>
      <dgm:spPr/>
      <dgm:t>
        <a:bodyPr/>
        <a:lstStyle/>
        <a:p>
          <a:endParaRPr lang="en-US"/>
        </a:p>
      </dgm:t>
    </dgm:pt>
    <dgm:pt modelId="{2B3B1BAB-35CD-4C70-B2B5-A5E6AE445DC7}" type="sibTrans" cxnId="{A0EE663B-5994-44D1-840D-89CC69BE8BE1}">
      <dgm:prSet/>
      <dgm:spPr/>
      <dgm:t>
        <a:bodyPr/>
        <a:lstStyle/>
        <a:p>
          <a:endParaRPr lang="en-US"/>
        </a:p>
      </dgm:t>
    </dgm:pt>
    <dgm:pt modelId="{9A339F85-2765-40C3-9C64-677E305DE9A0}">
      <dgm:prSet/>
      <dgm:spPr/>
      <dgm:t>
        <a:bodyPr/>
        <a:lstStyle/>
        <a:p>
          <a:r>
            <a:rPr lang="pt-BR" b="1"/>
            <a:t>Por que Samaria e Judeia?</a:t>
          </a:r>
          <a:r>
            <a:rPr lang="pt-BR"/>
            <a:t> Porque cumpria a ordem de Atos 1:8: “...e sereis minhas testemunhas em Jerusalém, Judeia, Samaria...”</a:t>
          </a:r>
          <a:endParaRPr lang="en-US"/>
        </a:p>
      </dgm:t>
    </dgm:pt>
    <dgm:pt modelId="{9A7C33FF-F5A1-4BF1-817A-C9F28EC0FC71}" type="parTrans" cxnId="{B1293715-08EB-4498-9F83-AFFE4D02EBCF}">
      <dgm:prSet/>
      <dgm:spPr/>
      <dgm:t>
        <a:bodyPr/>
        <a:lstStyle/>
        <a:p>
          <a:endParaRPr lang="en-US"/>
        </a:p>
      </dgm:t>
    </dgm:pt>
    <dgm:pt modelId="{ACBD01F1-B444-4795-9471-599D2E530887}" type="sibTrans" cxnId="{B1293715-08EB-4498-9F83-AFFE4D02EBCF}">
      <dgm:prSet/>
      <dgm:spPr/>
      <dgm:t>
        <a:bodyPr/>
        <a:lstStyle/>
        <a:p>
          <a:endParaRPr lang="en-US"/>
        </a:p>
      </dgm:t>
    </dgm:pt>
    <dgm:pt modelId="{8210617E-1A21-4B16-8A28-48585B2C5162}" type="pres">
      <dgm:prSet presAssocID="{5CA98D53-60C6-42C7-B2F7-BDE8420465B1}" presName="diagram" presStyleCnt="0">
        <dgm:presLayoutVars>
          <dgm:dir/>
          <dgm:resizeHandles val="exact"/>
        </dgm:presLayoutVars>
      </dgm:prSet>
      <dgm:spPr/>
    </dgm:pt>
    <dgm:pt modelId="{418F7C03-A87B-443A-A1E3-2DB945A46047}" type="pres">
      <dgm:prSet presAssocID="{15F5CAE3-4C34-4867-8F78-3292BA2CAC95}" presName="node" presStyleLbl="node1" presStyleIdx="0" presStyleCnt="2">
        <dgm:presLayoutVars>
          <dgm:bulletEnabled val="1"/>
        </dgm:presLayoutVars>
      </dgm:prSet>
      <dgm:spPr/>
    </dgm:pt>
    <dgm:pt modelId="{313AAEA5-7EE6-4A94-9260-1F52852E0881}" type="pres">
      <dgm:prSet presAssocID="{2B3B1BAB-35CD-4C70-B2B5-A5E6AE445DC7}" presName="sibTrans" presStyleCnt="0"/>
      <dgm:spPr/>
    </dgm:pt>
    <dgm:pt modelId="{8AE899DE-C216-4419-A9BD-3658D02DFCD6}" type="pres">
      <dgm:prSet presAssocID="{9A339F85-2765-40C3-9C64-677E305DE9A0}" presName="node" presStyleLbl="node1" presStyleIdx="1" presStyleCnt="2">
        <dgm:presLayoutVars>
          <dgm:bulletEnabled val="1"/>
        </dgm:presLayoutVars>
      </dgm:prSet>
      <dgm:spPr/>
    </dgm:pt>
  </dgm:ptLst>
  <dgm:cxnLst>
    <dgm:cxn modelId="{310CB206-4FFA-4372-A805-9B5453CB7A15}" type="presOf" srcId="{15F5CAE3-4C34-4867-8F78-3292BA2CAC95}" destId="{418F7C03-A87B-443A-A1E3-2DB945A46047}" srcOrd="0" destOrd="0" presId="urn:microsoft.com/office/officeart/2005/8/layout/default"/>
    <dgm:cxn modelId="{B1293715-08EB-4498-9F83-AFFE4D02EBCF}" srcId="{5CA98D53-60C6-42C7-B2F7-BDE8420465B1}" destId="{9A339F85-2765-40C3-9C64-677E305DE9A0}" srcOrd="1" destOrd="0" parTransId="{9A7C33FF-F5A1-4BF1-817A-C9F28EC0FC71}" sibTransId="{ACBD01F1-B444-4795-9471-599D2E530887}"/>
    <dgm:cxn modelId="{42927927-6548-485C-BD9B-BCF0527415C4}" type="presOf" srcId="{9A339F85-2765-40C3-9C64-677E305DE9A0}" destId="{8AE899DE-C216-4419-A9BD-3658D02DFCD6}" srcOrd="0" destOrd="0" presId="urn:microsoft.com/office/officeart/2005/8/layout/default"/>
    <dgm:cxn modelId="{41CFFC35-D8CD-4B40-A76D-3E4C7C02BC38}" type="presOf" srcId="{5CA98D53-60C6-42C7-B2F7-BDE8420465B1}" destId="{8210617E-1A21-4B16-8A28-48585B2C5162}" srcOrd="0" destOrd="0" presId="urn:microsoft.com/office/officeart/2005/8/layout/default"/>
    <dgm:cxn modelId="{A0EE663B-5994-44D1-840D-89CC69BE8BE1}" srcId="{5CA98D53-60C6-42C7-B2F7-BDE8420465B1}" destId="{15F5CAE3-4C34-4867-8F78-3292BA2CAC95}" srcOrd="0" destOrd="0" parTransId="{A7CD00FC-E9A8-413C-97EA-F22DE16B7A04}" sibTransId="{2B3B1BAB-35CD-4C70-B2B5-A5E6AE445DC7}"/>
    <dgm:cxn modelId="{ADBE7E79-1FC9-407D-94E4-0974320AFE51}" type="presParOf" srcId="{8210617E-1A21-4B16-8A28-48585B2C5162}" destId="{418F7C03-A87B-443A-A1E3-2DB945A46047}" srcOrd="0" destOrd="0" presId="urn:microsoft.com/office/officeart/2005/8/layout/default"/>
    <dgm:cxn modelId="{31F696E2-40B5-49CC-A060-135352AB0BAA}" type="presParOf" srcId="{8210617E-1A21-4B16-8A28-48585B2C5162}" destId="{313AAEA5-7EE6-4A94-9260-1F52852E0881}" srcOrd="1" destOrd="0" presId="urn:microsoft.com/office/officeart/2005/8/layout/default"/>
    <dgm:cxn modelId="{F92EC06A-BFEF-4EFA-A937-994DB03D76D0}" type="presParOf" srcId="{8210617E-1A21-4B16-8A28-48585B2C5162}" destId="{8AE899DE-C216-4419-A9BD-3658D02DFCD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2A9B9D-48E9-419A-BA02-C358054104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3674AAD-0353-4A09-A37F-DDFB0312875E}">
      <dgm:prSet/>
      <dgm:spPr/>
      <dgm:t>
        <a:bodyPr/>
        <a:lstStyle/>
        <a:p>
          <a:r>
            <a:rPr lang="pt-BR" b="1"/>
            <a:t>Judeus aramaicos</a:t>
          </a:r>
          <a:r>
            <a:rPr lang="pt-BR"/>
            <a:t>: tradicionalistas, apegados ao templo.</a:t>
          </a:r>
          <a:endParaRPr lang="en-US"/>
        </a:p>
      </dgm:t>
    </dgm:pt>
    <dgm:pt modelId="{38923EC3-41A4-4431-BB77-C8E03F6098E0}" type="parTrans" cxnId="{1E52E136-6204-440E-AFC6-96FFCAB71DA5}">
      <dgm:prSet/>
      <dgm:spPr/>
      <dgm:t>
        <a:bodyPr/>
        <a:lstStyle/>
        <a:p>
          <a:endParaRPr lang="en-US"/>
        </a:p>
      </dgm:t>
    </dgm:pt>
    <dgm:pt modelId="{0D04DF76-4AB8-4323-A315-545954FDFB37}" type="sibTrans" cxnId="{1E52E136-6204-440E-AFC6-96FFCAB71DA5}">
      <dgm:prSet/>
      <dgm:spPr/>
      <dgm:t>
        <a:bodyPr/>
        <a:lstStyle/>
        <a:p>
          <a:endParaRPr lang="en-US"/>
        </a:p>
      </dgm:t>
    </dgm:pt>
    <dgm:pt modelId="{9E62E822-F629-4D09-BFFD-334D3BF6DD3D}">
      <dgm:prSet/>
      <dgm:spPr/>
      <dgm:t>
        <a:bodyPr/>
        <a:lstStyle/>
        <a:p>
          <a:r>
            <a:rPr lang="pt-BR" b="1"/>
            <a:t>Judeus helenistas</a:t>
          </a:r>
          <a:r>
            <a:rPr lang="pt-BR"/>
            <a:t>: mais abertos, influenciados pela cultura grega.</a:t>
          </a:r>
          <a:endParaRPr lang="en-US"/>
        </a:p>
      </dgm:t>
    </dgm:pt>
    <dgm:pt modelId="{4C66D175-EE1D-4616-99A7-7B85438D3751}" type="parTrans" cxnId="{447A5212-96F0-457C-97B8-AFA1DDB10EC2}">
      <dgm:prSet/>
      <dgm:spPr/>
      <dgm:t>
        <a:bodyPr/>
        <a:lstStyle/>
        <a:p>
          <a:endParaRPr lang="en-US"/>
        </a:p>
      </dgm:t>
    </dgm:pt>
    <dgm:pt modelId="{F523F8BC-EC3D-4526-B249-88A69966A0C0}" type="sibTrans" cxnId="{447A5212-96F0-457C-97B8-AFA1DDB10EC2}">
      <dgm:prSet/>
      <dgm:spPr/>
      <dgm:t>
        <a:bodyPr/>
        <a:lstStyle/>
        <a:p>
          <a:endParaRPr lang="en-US"/>
        </a:p>
      </dgm:t>
    </dgm:pt>
    <dgm:pt modelId="{8BCE607C-76CD-4E7D-B2F2-B2DCB11AE96F}">
      <dgm:prSet/>
      <dgm:spPr/>
      <dgm:t>
        <a:bodyPr/>
        <a:lstStyle/>
        <a:p>
          <a:r>
            <a:rPr lang="pt-BR"/>
            <a:t>O conflito cultural levou à perseguição contra Estêvão, acusado de “blasfêmia” contra o templo e a lei (At 6:13).</a:t>
          </a:r>
          <a:endParaRPr lang="en-US"/>
        </a:p>
      </dgm:t>
    </dgm:pt>
    <dgm:pt modelId="{D73FE077-A7D7-4A14-AAB3-F2FADC527014}" type="parTrans" cxnId="{0D7C222A-DED9-4D9F-BD62-1AEB3A14339A}">
      <dgm:prSet/>
      <dgm:spPr/>
      <dgm:t>
        <a:bodyPr/>
        <a:lstStyle/>
        <a:p>
          <a:endParaRPr lang="en-US"/>
        </a:p>
      </dgm:t>
    </dgm:pt>
    <dgm:pt modelId="{C00C4784-058C-4552-9BD8-5C68BB552708}" type="sibTrans" cxnId="{0D7C222A-DED9-4D9F-BD62-1AEB3A14339A}">
      <dgm:prSet/>
      <dgm:spPr/>
      <dgm:t>
        <a:bodyPr/>
        <a:lstStyle/>
        <a:p>
          <a:endParaRPr lang="en-US"/>
        </a:p>
      </dgm:t>
    </dgm:pt>
    <dgm:pt modelId="{24B1D3C0-7BD9-451E-BFA8-53FCBA8DCAA3}" type="pres">
      <dgm:prSet presAssocID="{542A9B9D-48E9-419A-BA02-C35805410491}" presName="vert0" presStyleCnt="0">
        <dgm:presLayoutVars>
          <dgm:dir/>
          <dgm:animOne val="branch"/>
          <dgm:animLvl val="lvl"/>
        </dgm:presLayoutVars>
      </dgm:prSet>
      <dgm:spPr/>
    </dgm:pt>
    <dgm:pt modelId="{D0D5E96B-94AD-49A3-A0CC-88178BFCDDD0}" type="pres">
      <dgm:prSet presAssocID="{A3674AAD-0353-4A09-A37F-DDFB0312875E}" presName="thickLine" presStyleLbl="alignNode1" presStyleIdx="0" presStyleCnt="3"/>
      <dgm:spPr/>
    </dgm:pt>
    <dgm:pt modelId="{E3ABAD53-E9A4-4B6C-AC80-AAA09E7FCEF4}" type="pres">
      <dgm:prSet presAssocID="{A3674AAD-0353-4A09-A37F-DDFB0312875E}" presName="horz1" presStyleCnt="0"/>
      <dgm:spPr/>
    </dgm:pt>
    <dgm:pt modelId="{0C2DFC91-D77E-482D-A534-4BEAA3C502C4}" type="pres">
      <dgm:prSet presAssocID="{A3674AAD-0353-4A09-A37F-DDFB0312875E}" presName="tx1" presStyleLbl="revTx" presStyleIdx="0" presStyleCnt="3"/>
      <dgm:spPr/>
    </dgm:pt>
    <dgm:pt modelId="{0344E1D1-8281-4BB2-9498-82AF4CBABC9D}" type="pres">
      <dgm:prSet presAssocID="{A3674AAD-0353-4A09-A37F-DDFB0312875E}" presName="vert1" presStyleCnt="0"/>
      <dgm:spPr/>
    </dgm:pt>
    <dgm:pt modelId="{BD773F80-7315-41AD-AE07-D9BB7E15082F}" type="pres">
      <dgm:prSet presAssocID="{9E62E822-F629-4D09-BFFD-334D3BF6DD3D}" presName="thickLine" presStyleLbl="alignNode1" presStyleIdx="1" presStyleCnt="3"/>
      <dgm:spPr/>
    </dgm:pt>
    <dgm:pt modelId="{BC21973F-B20A-4D4B-A461-7DDED73DEE0E}" type="pres">
      <dgm:prSet presAssocID="{9E62E822-F629-4D09-BFFD-334D3BF6DD3D}" presName="horz1" presStyleCnt="0"/>
      <dgm:spPr/>
    </dgm:pt>
    <dgm:pt modelId="{57B21EEB-E649-43A6-8C4D-4915B6799994}" type="pres">
      <dgm:prSet presAssocID="{9E62E822-F629-4D09-BFFD-334D3BF6DD3D}" presName="tx1" presStyleLbl="revTx" presStyleIdx="1" presStyleCnt="3"/>
      <dgm:spPr/>
    </dgm:pt>
    <dgm:pt modelId="{FD9110C8-1430-4FA2-8B46-5170B390E215}" type="pres">
      <dgm:prSet presAssocID="{9E62E822-F629-4D09-BFFD-334D3BF6DD3D}" presName="vert1" presStyleCnt="0"/>
      <dgm:spPr/>
    </dgm:pt>
    <dgm:pt modelId="{F4072EC6-1FE2-4697-AF16-C374AA46DC90}" type="pres">
      <dgm:prSet presAssocID="{8BCE607C-76CD-4E7D-B2F2-B2DCB11AE96F}" presName="thickLine" presStyleLbl="alignNode1" presStyleIdx="2" presStyleCnt="3"/>
      <dgm:spPr/>
    </dgm:pt>
    <dgm:pt modelId="{0DB22DFA-99C7-4238-879D-EFBB2701A9D9}" type="pres">
      <dgm:prSet presAssocID="{8BCE607C-76CD-4E7D-B2F2-B2DCB11AE96F}" presName="horz1" presStyleCnt="0"/>
      <dgm:spPr/>
    </dgm:pt>
    <dgm:pt modelId="{A12EF048-61CD-4494-89A7-F67A8226C5CA}" type="pres">
      <dgm:prSet presAssocID="{8BCE607C-76CD-4E7D-B2F2-B2DCB11AE96F}" presName="tx1" presStyleLbl="revTx" presStyleIdx="2" presStyleCnt="3"/>
      <dgm:spPr/>
    </dgm:pt>
    <dgm:pt modelId="{835946FD-A9D1-4C88-AB71-7D44D583743A}" type="pres">
      <dgm:prSet presAssocID="{8BCE607C-76CD-4E7D-B2F2-B2DCB11AE96F}" presName="vert1" presStyleCnt="0"/>
      <dgm:spPr/>
    </dgm:pt>
  </dgm:ptLst>
  <dgm:cxnLst>
    <dgm:cxn modelId="{447A5212-96F0-457C-97B8-AFA1DDB10EC2}" srcId="{542A9B9D-48E9-419A-BA02-C35805410491}" destId="{9E62E822-F629-4D09-BFFD-334D3BF6DD3D}" srcOrd="1" destOrd="0" parTransId="{4C66D175-EE1D-4616-99A7-7B85438D3751}" sibTransId="{F523F8BC-EC3D-4526-B249-88A69966A0C0}"/>
    <dgm:cxn modelId="{0D7C222A-DED9-4D9F-BD62-1AEB3A14339A}" srcId="{542A9B9D-48E9-419A-BA02-C35805410491}" destId="{8BCE607C-76CD-4E7D-B2F2-B2DCB11AE96F}" srcOrd="2" destOrd="0" parTransId="{D73FE077-A7D7-4A14-AAB3-F2FADC527014}" sibTransId="{C00C4784-058C-4552-9BD8-5C68BB552708}"/>
    <dgm:cxn modelId="{1E52E136-6204-440E-AFC6-96FFCAB71DA5}" srcId="{542A9B9D-48E9-419A-BA02-C35805410491}" destId="{A3674AAD-0353-4A09-A37F-DDFB0312875E}" srcOrd="0" destOrd="0" parTransId="{38923EC3-41A4-4431-BB77-C8E03F6098E0}" sibTransId="{0D04DF76-4AB8-4323-A315-545954FDFB37}"/>
    <dgm:cxn modelId="{F6A3136A-5376-4FE1-8F72-F201D93EB75E}" type="presOf" srcId="{542A9B9D-48E9-419A-BA02-C35805410491}" destId="{24B1D3C0-7BD9-451E-BFA8-53FCBA8DCAA3}" srcOrd="0" destOrd="0" presId="urn:microsoft.com/office/officeart/2008/layout/LinedList"/>
    <dgm:cxn modelId="{BA9EB06D-C4A4-4419-96B8-738F84127457}" type="presOf" srcId="{9E62E822-F629-4D09-BFFD-334D3BF6DD3D}" destId="{57B21EEB-E649-43A6-8C4D-4915B6799994}" srcOrd="0" destOrd="0" presId="urn:microsoft.com/office/officeart/2008/layout/LinedList"/>
    <dgm:cxn modelId="{BAC41594-E6AD-490B-B421-93982B37E89F}" type="presOf" srcId="{A3674AAD-0353-4A09-A37F-DDFB0312875E}" destId="{0C2DFC91-D77E-482D-A534-4BEAA3C502C4}" srcOrd="0" destOrd="0" presId="urn:microsoft.com/office/officeart/2008/layout/LinedList"/>
    <dgm:cxn modelId="{35DB6DBA-94B0-4F96-924F-90221CDB3619}" type="presOf" srcId="{8BCE607C-76CD-4E7D-B2F2-B2DCB11AE96F}" destId="{A12EF048-61CD-4494-89A7-F67A8226C5CA}" srcOrd="0" destOrd="0" presId="urn:microsoft.com/office/officeart/2008/layout/LinedList"/>
    <dgm:cxn modelId="{C479034C-F063-4595-96D3-4A1B7B11A87E}" type="presParOf" srcId="{24B1D3C0-7BD9-451E-BFA8-53FCBA8DCAA3}" destId="{D0D5E96B-94AD-49A3-A0CC-88178BFCDDD0}" srcOrd="0" destOrd="0" presId="urn:microsoft.com/office/officeart/2008/layout/LinedList"/>
    <dgm:cxn modelId="{AD037B9A-ADED-4A85-A20A-D29B141F0EBE}" type="presParOf" srcId="{24B1D3C0-7BD9-451E-BFA8-53FCBA8DCAA3}" destId="{E3ABAD53-E9A4-4B6C-AC80-AAA09E7FCEF4}" srcOrd="1" destOrd="0" presId="urn:microsoft.com/office/officeart/2008/layout/LinedList"/>
    <dgm:cxn modelId="{50E27795-6FD6-495D-B3C7-21B21A0C63A3}" type="presParOf" srcId="{E3ABAD53-E9A4-4B6C-AC80-AAA09E7FCEF4}" destId="{0C2DFC91-D77E-482D-A534-4BEAA3C502C4}" srcOrd="0" destOrd="0" presId="urn:microsoft.com/office/officeart/2008/layout/LinedList"/>
    <dgm:cxn modelId="{BF1B4EA4-0BF0-49E4-AA2C-722E97FC7030}" type="presParOf" srcId="{E3ABAD53-E9A4-4B6C-AC80-AAA09E7FCEF4}" destId="{0344E1D1-8281-4BB2-9498-82AF4CBABC9D}" srcOrd="1" destOrd="0" presId="urn:microsoft.com/office/officeart/2008/layout/LinedList"/>
    <dgm:cxn modelId="{51ED8EB9-C4BE-4DEC-8DE9-153BE23F684E}" type="presParOf" srcId="{24B1D3C0-7BD9-451E-BFA8-53FCBA8DCAA3}" destId="{BD773F80-7315-41AD-AE07-D9BB7E15082F}" srcOrd="2" destOrd="0" presId="urn:microsoft.com/office/officeart/2008/layout/LinedList"/>
    <dgm:cxn modelId="{A9ADCA23-67F8-452E-B86B-33B72D457255}" type="presParOf" srcId="{24B1D3C0-7BD9-451E-BFA8-53FCBA8DCAA3}" destId="{BC21973F-B20A-4D4B-A461-7DDED73DEE0E}" srcOrd="3" destOrd="0" presId="urn:microsoft.com/office/officeart/2008/layout/LinedList"/>
    <dgm:cxn modelId="{C356F394-9055-4E0D-A3F9-66E799DC786E}" type="presParOf" srcId="{BC21973F-B20A-4D4B-A461-7DDED73DEE0E}" destId="{57B21EEB-E649-43A6-8C4D-4915B6799994}" srcOrd="0" destOrd="0" presId="urn:microsoft.com/office/officeart/2008/layout/LinedList"/>
    <dgm:cxn modelId="{6D197560-3BEE-4210-B2FF-9E8785D1588D}" type="presParOf" srcId="{BC21973F-B20A-4D4B-A461-7DDED73DEE0E}" destId="{FD9110C8-1430-4FA2-8B46-5170B390E215}" srcOrd="1" destOrd="0" presId="urn:microsoft.com/office/officeart/2008/layout/LinedList"/>
    <dgm:cxn modelId="{D264C027-C340-4378-A590-DC94C731AE5F}" type="presParOf" srcId="{24B1D3C0-7BD9-451E-BFA8-53FCBA8DCAA3}" destId="{F4072EC6-1FE2-4697-AF16-C374AA46DC90}" srcOrd="4" destOrd="0" presId="urn:microsoft.com/office/officeart/2008/layout/LinedList"/>
    <dgm:cxn modelId="{D7AFDF4B-E2B8-48AD-986A-FD287D608D6A}" type="presParOf" srcId="{24B1D3C0-7BD9-451E-BFA8-53FCBA8DCAA3}" destId="{0DB22DFA-99C7-4238-879D-EFBB2701A9D9}" srcOrd="5" destOrd="0" presId="urn:microsoft.com/office/officeart/2008/layout/LinedList"/>
    <dgm:cxn modelId="{46E5B157-B841-4FCC-A82D-865DF5410942}" type="presParOf" srcId="{0DB22DFA-99C7-4238-879D-EFBB2701A9D9}" destId="{A12EF048-61CD-4494-89A7-F67A8226C5CA}" srcOrd="0" destOrd="0" presId="urn:microsoft.com/office/officeart/2008/layout/LinedList"/>
    <dgm:cxn modelId="{746F5FEC-3126-49EF-A3F9-E3A9593F42EE}" type="presParOf" srcId="{0DB22DFA-99C7-4238-879D-EFBB2701A9D9}" destId="{835946FD-A9D1-4C88-AB71-7D44D58374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54FD0E-CAB1-465B-A3C5-ACA8A95339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859CBC-AE8E-4E41-8C1F-C555012A7D77}">
      <dgm:prSet/>
      <dgm:spPr/>
      <dgm:t>
        <a:bodyPr/>
        <a:lstStyle/>
        <a:p>
          <a:r>
            <a:rPr lang="pt-BR" b="1"/>
            <a:t>Por que mataram Estêvão?</a:t>
          </a:r>
          <a:r>
            <a:rPr lang="pt-BR"/>
            <a:t> Porque sua pregação confrontava estruturas religiosas e denunciava hipocrisia.</a:t>
          </a:r>
          <a:endParaRPr lang="en-US"/>
        </a:p>
      </dgm:t>
    </dgm:pt>
    <dgm:pt modelId="{A4D92D24-236A-4834-8581-A0C4EB716C2B}" type="parTrans" cxnId="{100AF88D-9B26-4926-B6FA-0523E24B7285}">
      <dgm:prSet/>
      <dgm:spPr/>
      <dgm:t>
        <a:bodyPr/>
        <a:lstStyle/>
        <a:p>
          <a:endParaRPr lang="en-US"/>
        </a:p>
      </dgm:t>
    </dgm:pt>
    <dgm:pt modelId="{99FFB101-5ED5-4835-AD3F-841AEA051AAA}" type="sibTrans" cxnId="{100AF88D-9B26-4926-B6FA-0523E24B7285}">
      <dgm:prSet/>
      <dgm:spPr/>
      <dgm:t>
        <a:bodyPr/>
        <a:lstStyle/>
        <a:p>
          <a:endParaRPr lang="en-US"/>
        </a:p>
      </dgm:t>
    </dgm:pt>
    <dgm:pt modelId="{6785A539-AF9A-4BB2-8540-5A2A1BAD9ECE}">
      <dgm:prSet/>
      <dgm:spPr/>
      <dgm:t>
        <a:bodyPr/>
        <a:lstStyle/>
        <a:p>
          <a:r>
            <a:rPr lang="pt-BR" b="1"/>
            <a:t>O choro dos judeus piedosos (At 8:2):</a:t>
          </a:r>
          <a:r>
            <a:rPr lang="pt-BR"/>
            <a:t> genuíno, de luto e respeito.</a:t>
          </a:r>
          <a:endParaRPr lang="en-US"/>
        </a:p>
      </dgm:t>
    </dgm:pt>
    <dgm:pt modelId="{EC50FEF0-8158-4974-A7A8-15B28D577DDF}" type="parTrans" cxnId="{9DFD2EE7-D7F0-4A54-B10B-C4FE8CA6AB69}">
      <dgm:prSet/>
      <dgm:spPr/>
      <dgm:t>
        <a:bodyPr/>
        <a:lstStyle/>
        <a:p>
          <a:endParaRPr lang="en-US"/>
        </a:p>
      </dgm:t>
    </dgm:pt>
    <dgm:pt modelId="{6F9F7B2B-9AE2-4ECF-A092-2D00CB1E9DF5}" type="sibTrans" cxnId="{9DFD2EE7-D7F0-4A54-B10B-C4FE8CA6AB69}">
      <dgm:prSet/>
      <dgm:spPr/>
      <dgm:t>
        <a:bodyPr/>
        <a:lstStyle/>
        <a:p>
          <a:endParaRPr lang="en-US"/>
        </a:p>
      </dgm:t>
    </dgm:pt>
    <dgm:pt modelId="{A912FF9C-2C8B-4416-A8BB-7DE3A36C3176}">
      <dgm:prSet/>
      <dgm:spPr/>
      <dgm:t>
        <a:bodyPr/>
        <a:lstStyle/>
        <a:p>
          <a:r>
            <a:rPr lang="pt-BR" b="1"/>
            <a:t>O choro das carpideiras (Mt 9:23):</a:t>
          </a:r>
          <a:r>
            <a:rPr lang="pt-BR"/>
            <a:t> profissional, vazio, sem esperança.</a:t>
          </a:r>
          <a:endParaRPr lang="en-US"/>
        </a:p>
      </dgm:t>
    </dgm:pt>
    <dgm:pt modelId="{66BD0795-BBAC-4358-A559-B58DCEEA0B8E}" type="parTrans" cxnId="{DD71E900-AB9E-4E3E-9FED-15C3D11008F5}">
      <dgm:prSet/>
      <dgm:spPr/>
      <dgm:t>
        <a:bodyPr/>
        <a:lstStyle/>
        <a:p>
          <a:endParaRPr lang="en-US"/>
        </a:p>
      </dgm:t>
    </dgm:pt>
    <dgm:pt modelId="{A9F55257-2D4C-4625-B1F9-DA3439A594DD}" type="sibTrans" cxnId="{DD71E900-AB9E-4E3E-9FED-15C3D11008F5}">
      <dgm:prSet/>
      <dgm:spPr/>
      <dgm:t>
        <a:bodyPr/>
        <a:lstStyle/>
        <a:p>
          <a:endParaRPr lang="en-US"/>
        </a:p>
      </dgm:t>
    </dgm:pt>
    <dgm:pt modelId="{CC930D81-3878-4FBE-8125-0ACB9CD9C1B4}">
      <dgm:prSet/>
      <dgm:spPr/>
      <dgm:t>
        <a:bodyPr/>
        <a:lstStyle/>
        <a:p>
          <a:r>
            <a:rPr lang="pt-BR"/>
            <a:t>O luto da Igreja tem esperança; o mundo chora sem esperança.</a:t>
          </a:r>
          <a:endParaRPr lang="en-US"/>
        </a:p>
      </dgm:t>
    </dgm:pt>
    <dgm:pt modelId="{D593B9A1-E6EA-4013-A30C-5803F55EEDB1}" type="parTrans" cxnId="{86C1C4D7-F9AD-4154-9757-396DEEA34273}">
      <dgm:prSet/>
      <dgm:spPr/>
      <dgm:t>
        <a:bodyPr/>
        <a:lstStyle/>
        <a:p>
          <a:endParaRPr lang="en-US"/>
        </a:p>
      </dgm:t>
    </dgm:pt>
    <dgm:pt modelId="{8D4AE04A-FCEC-4013-9721-E10F03BEBFED}" type="sibTrans" cxnId="{86C1C4D7-F9AD-4154-9757-396DEEA34273}">
      <dgm:prSet/>
      <dgm:spPr/>
      <dgm:t>
        <a:bodyPr/>
        <a:lstStyle/>
        <a:p>
          <a:endParaRPr lang="en-US"/>
        </a:p>
      </dgm:t>
    </dgm:pt>
    <dgm:pt modelId="{D4837F2E-258F-438A-AEAA-87301E0DBF36}" type="pres">
      <dgm:prSet presAssocID="{EC54FD0E-CAB1-465B-A3C5-ACA8A95339B7}" presName="linear" presStyleCnt="0">
        <dgm:presLayoutVars>
          <dgm:animLvl val="lvl"/>
          <dgm:resizeHandles val="exact"/>
        </dgm:presLayoutVars>
      </dgm:prSet>
      <dgm:spPr/>
    </dgm:pt>
    <dgm:pt modelId="{9CD5FD62-EE54-4041-804D-DAD57A9EB8C4}" type="pres">
      <dgm:prSet presAssocID="{CD859CBC-AE8E-4E41-8C1F-C555012A7D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8D7EA9-E974-494A-9018-89A216BA5E22}" type="pres">
      <dgm:prSet presAssocID="{99FFB101-5ED5-4835-AD3F-841AEA051AAA}" presName="spacer" presStyleCnt="0"/>
      <dgm:spPr/>
    </dgm:pt>
    <dgm:pt modelId="{D1124B92-AA28-4D5F-BF28-7EF1758BAA0E}" type="pres">
      <dgm:prSet presAssocID="{6785A539-AF9A-4BB2-8540-5A2A1BAD9E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3FB2D0-3955-45D1-9AF3-22131614974A}" type="pres">
      <dgm:prSet presAssocID="{6F9F7B2B-9AE2-4ECF-A092-2D00CB1E9DF5}" presName="spacer" presStyleCnt="0"/>
      <dgm:spPr/>
    </dgm:pt>
    <dgm:pt modelId="{E95933BD-9987-41CC-819D-FC182A2DC6FB}" type="pres">
      <dgm:prSet presAssocID="{A912FF9C-2C8B-4416-A8BB-7DE3A36C317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C0E003-A476-4127-AB18-22BA9010A656}" type="pres">
      <dgm:prSet presAssocID="{A9F55257-2D4C-4625-B1F9-DA3439A594DD}" presName="spacer" presStyleCnt="0"/>
      <dgm:spPr/>
    </dgm:pt>
    <dgm:pt modelId="{6B93CA85-E805-4A1E-B223-4E8C32B6AEFE}" type="pres">
      <dgm:prSet presAssocID="{CC930D81-3878-4FBE-8125-0ACB9CD9C1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D71E900-AB9E-4E3E-9FED-15C3D11008F5}" srcId="{EC54FD0E-CAB1-465B-A3C5-ACA8A95339B7}" destId="{A912FF9C-2C8B-4416-A8BB-7DE3A36C3176}" srcOrd="2" destOrd="0" parTransId="{66BD0795-BBAC-4358-A559-B58DCEEA0B8E}" sibTransId="{A9F55257-2D4C-4625-B1F9-DA3439A594DD}"/>
    <dgm:cxn modelId="{97FFC235-F340-4672-B917-7A3C9CC7701D}" type="presOf" srcId="{EC54FD0E-CAB1-465B-A3C5-ACA8A95339B7}" destId="{D4837F2E-258F-438A-AEAA-87301E0DBF36}" srcOrd="0" destOrd="0" presId="urn:microsoft.com/office/officeart/2005/8/layout/vList2"/>
    <dgm:cxn modelId="{85211E64-B11B-4BC8-B2E7-0B87731B6A32}" type="presOf" srcId="{CC930D81-3878-4FBE-8125-0ACB9CD9C1B4}" destId="{6B93CA85-E805-4A1E-B223-4E8C32B6AEFE}" srcOrd="0" destOrd="0" presId="urn:microsoft.com/office/officeart/2005/8/layout/vList2"/>
    <dgm:cxn modelId="{ACEFFA6E-6148-41CD-BFC1-68636DAAC335}" type="presOf" srcId="{A912FF9C-2C8B-4416-A8BB-7DE3A36C3176}" destId="{E95933BD-9987-41CC-819D-FC182A2DC6FB}" srcOrd="0" destOrd="0" presId="urn:microsoft.com/office/officeart/2005/8/layout/vList2"/>
    <dgm:cxn modelId="{100AF88D-9B26-4926-B6FA-0523E24B7285}" srcId="{EC54FD0E-CAB1-465B-A3C5-ACA8A95339B7}" destId="{CD859CBC-AE8E-4E41-8C1F-C555012A7D77}" srcOrd="0" destOrd="0" parTransId="{A4D92D24-236A-4834-8581-A0C4EB716C2B}" sibTransId="{99FFB101-5ED5-4835-AD3F-841AEA051AAA}"/>
    <dgm:cxn modelId="{849596C4-30C5-4A52-8DC5-5BE627DACCE7}" type="presOf" srcId="{CD859CBC-AE8E-4E41-8C1F-C555012A7D77}" destId="{9CD5FD62-EE54-4041-804D-DAD57A9EB8C4}" srcOrd="0" destOrd="0" presId="urn:microsoft.com/office/officeart/2005/8/layout/vList2"/>
    <dgm:cxn modelId="{86C1C4D7-F9AD-4154-9757-396DEEA34273}" srcId="{EC54FD0E-CAB1-465B-A3C5-ACA8A95339B7}" destId="{CC930D81-3878-4FBE-8125-0ACB9CD9C1B4}" srcOrd="3" destOrd="0" parTransId="{D593B9A1-E6EA-4013-A30C-5803F55EEDB1}" sibTransId="{8D4AE04A-FCEC-4013-9721-E10F03BEBFED}"/>
    <dgm:cxn modelId="{9DFD2EE7-D7F0-4A54-B10B-C4FE8CA6AB69}" srcId="{EC54FD0E-CAB1-465B-A3C5-ACA8A95339B7}" destId="{6785A539-AF9A-4BB2-8540-5A2A1BAD9ECE}" srcOrd="1" destOrd="0" parTransId="{EC50FEF0-8158-4974-A7A8-15B28D577DDF}" sibTransId="{6F9F7B2B-9AE2-4ECF-A092-2D00CB1E9DF5}"/>
    <dgm:cxn modelId="{53E748F9-9596-4012-9762-A06E1C8D83D2}" type="presOf" srcId="{6785A539-AF9A-4BB2-8540-5A2A1BAD9ECE}" destId="{D1124B92-AA28-4D5F-BF28-7EF1758BAA0E}" srcOrd="0" destOrd="0" presId="urn:microsoft.com/office/officeart/2005/8/layout/vList2"/>
    <dgm:cxn modelId="{D38ED456-479B-4B7C-9122-D7590D41B5BF}" type="presParOf" srcId="{D4837F2E-258F-438A-AEAA-87301E0DBF36}" destId="{9CD5FD62-EE54-4041-804D-DAD57A9EB8C4}" srcOrd="0" destOrd="0" presId="urn:microsoft.com/office/officeart/2005/8/layout/vList2"/>
    <dgm:cxn modelId="{2CE32A12-EF7D-4099-918E-7BDCD5922C3B}" type="presParOf" srcId="{D4837F2E-258F-438A-AEAA-87301E0DBF36}" destId="{B28D7EA9-E974-494A-9018-89A216BA5E22}" srcOrd="1" destOrd="0" presId="urn:microsoft.com/office/officeart/2005/8/layout/vList2"/>
    <dgm:cxn modelId="{710A3D9D-4174-4FFE-AC00-1A95725A0768}" type="presParOf" srcId="{D4837F2E-258F-438A-AEAA-87301E0DBF36}" destId="{D1124B92-AA28-4D5F-BF28-7EF1758BAA0E}" srcOrd="2" destOrd="0" presId="urn:microsoft.com/office/officeart/2005/8/layout/vList2"/>
    <dgm:cxn modelId="{E895C1BB-36B5-4AF6-A166-37C8D47EF985}" type="presParOf" srcId="{D4837F2E-258F-438A-AEAA-87301E0DBF36}" destId="{E93FB2D0-3955-45D1-9AF3-22131614974A}" srcOrd="3" destOrd="0" presId="urn:microsoft.com/office/officeart/2005/8/layout/vList2"/>
    <dgm:cxn modelId="{9175F059-DC56-44D4-8465-B229D86EF112}" type="presParOf" srcId="{D4837F2E-258F-438A-AEAA-87301E0DBF36}" destId="{E95933BD-9987-41CC-819D-FC182A2DC6FB}" srcOrd="4" destOrd="0" presId="urn:microsoft.com/office/officeart/2005/8/layout/vList2"/>
    <dgm:cxn modelId="{A52883F9-A290-4D90-B13C-23A9B74EFC1A}" type="presParOf" srcId="{D4837F2E-258F-438A-AEAA-87301E0DBF36}" destId="{ECC0E003-A476-4127-AB18-22BA9010A656}" srcOrd="5" destOrd="0" presId="urn:microsoft.com/office/officeart/2005/8/layout/vList2"/>
    <dgm:cxn modelId="{685868F3-67D7-460F-A267-B55A6D4302AC}" type="presParOf" srcId="{D4837F2E-258F-438A-AEAA-87301E0DBF36}" destId="{6B93CA85-E805-4A1E-B223-4E8C32B6AE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A038D5-7971-4D1C-8EB2-2D543BEFA8E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391050-AE8B-4202-A430-472EF6642BF0}">
      <dgm:prSet/>
      <dgm:spPr/>
      <dgm:t>
        <a:bodyPr/>
        <a:lstStyle/>
        <a:p>
          <a:r>
            <a:rPr lang="pt-BR"/>
            <a:t>O que leva ao desespero? → ausência de fé, perda de propósito, olhar apenas para o presente.</a:t>
          </a:r>
          <a:endParaRPr lang="en-US"/>
        </a:p>
      </dgm:t>
    </dgm:pt>
    <dgm:pt modelId="{AC842BC4-EA46-4BE9-B800-606865EE5345}" type="parTrans" cxnId="{4765C8C6-2C16-4ED6-A84B-4EE1D7126849}">
      <dgm:prSet/>
      <dgm:spPr/>
      <dgm:t>
        <a:bodyPr/>
        <a:lstStyle/>
        <a:p>
          <a:endParaRPr lang="en-US"/>
        </a:p>
      </dgm:t>
    </dgm:pt>
    <dgm:pt modelId="{780095A4-A426-40DC-B68C-67D211FF74B5}" type="sibTrans" cxnId="{4765C8C6-2C16-4ED6-A84B-4EE1D7126849}">
      <dgm:prSet/>
      <dgm:spPr/>
      <dgm:t>
        <a:bodyPr/>
        <a:lstStyle/>
        <a:p>
          <a:endParaRPr lang="en-US"/>
        </a:p>
      </dgm:t>
    </dgm:pt>
    <dgm:pt modelId="{3FBB7D08-19B6-4262-B2B1-4DC6D20C2659}">
      <dgm:prSet/>
      <dgm:spPr/>
      <dgm:t>
        <a:bodyPr/>
        <a:lstStyle/>
        <a:p>
          <a:r>
            <a:rPr lang="pt-BR"/>
            <a:t>A Igreja primitiva: mesmo diante da morte de Estêvão, continuou pregando (At 8:4).</a:t>
          </a:r>
          <a:endParaRPr lang="en-US"/>
        </a:p>
      </dgm:t>
    </dgm:pt>
    <dgm:pt modelId="{29748C46-54EA-469F-8440-20A9A5AD4F63}" type="parTrans" cxnId="{802FB4F9-5577-42A6-B50E-94D0726BF623}">
      <dgm:prSet/>
      <dgm:spPr/>
      <dgm:t>
        <a:bodyPr/>
        <a:lstStyle/>
        <a:p>
          <a:endParaRPr lang="en-US"/>
        </a:p>
      </dgm:t>
    </dgm:pt>
    <dgm:pt modelId="{3117769B-0503-481B-B95C-E0DBF30D7E5A}" type="sibTrans" cxnId="{802FB4F9-5577-42A6-B50E-94D0726BF623}">
      <dgm:prSet/>
      <dgm:spPr/>
      <dgm:t>
        <a:bodyPr/>
        <a:lstStyle/>
        <a:p>
          <a:endParaRPr lang="en-US"/>
        </a:p>
      </dgm:t>
    </dgm:pt>
    <dgm:pt modelId="{8EF6A5F1-F12C-4C7F-96C7-681DFFBBFBC8}">
      <dgm:prSet/>
      <dgm:spPr/>
      <dgm:t>
        <a:bodyPr/>
        <a:lstStyle/>
        <a:p>
          <a:r>
            <a:rPr lang="pt-BR" b="1"/>
            <a:t>Agostinho:</a:t>
          </a:r>
          <a:r>
            <a:rPr lang="pt-BR"/>
            <a:t> </a:t>
          </a:r>
          <a:r>
            <a:rPr lang="pt-BR" i="1"/>
            <a:t>“A esperança cristã não nos engana; ela é âncora da alma.”</a:t>
          </a:r>
          <a:endParaRPr lang="en-US"/>
        </a:p>
      </dgm:t>
    </dgm:pt>
    <dgm:pt modelId="{9AF3CB8A-F24B-492D-A7CB-E3889718028B}" type="parTrans" cxnId="{821D96EA-EFCE-4539-B628-AFF2407C314D}">
      <dgm:prSet/>
      <dgm:spPr/>
      <dgm:t>
        <a:bodyPr/>
        <a:lstStyle/>
        <a:p>
          <a:endParaRPr lang="en-US"/>
        </a:p>
      </dgm:t>
    </dgm:pt>
    <dgm:pt modelId="{950449C8-648D-4F0A-93DA-5F370E86E6A7}" type="sibTrans" cxnId="{821D96EA-EFCE-4539-B628-AFF2407C314D}">
      <dgm:prSet/>
      <dgm:spPr/>
      <dgm:t>
        <a:bodyPr/>
        <a:lstStyle/>
        <a:p>
          <a:endParaRPr lang="en-US"/>
        </a:p>
      </dgm:t>
    </dgm:pt>
    <dgm:pt modelId="{FD7E6A65-88E0-447F-ABA9-26C22886231E}">
      <dgm:prSet/>
      <dgm:spPr/>
      <dgm:t>
        <a:bodyPr/>
        <a:lstStyle/>
        <a:p>
          <a:r>
            <a:rPr lang="pt-BR"/>
            <a:t>Postura da Igreja: não se calou, não se escondeu, mas </a:t>
          </a:r>
          <a:r>
            <a:rPr lang="pt-BR" b="1"/>
            <a:t>foi adiante em poder</a:t>
          </a:r>
          <a:r>
            <a:rPr lang="pt-BR"/>
            <a:t>.</a:t>
          </a:r>
          <a:endParaRPr lang="en-US"/>
        </a:p>
      </dgm:t>
    </dgm:pt>
    <dgm:pt modelId="{AA4C7F61-C46E-46EF-9FB0-6523D9326C09}" type="parTrans" cxnId="{F4BE2396-3441-48D4-896A-4038FFD3DD76}">
      <dgm:prSet/>
      <dgm:spPr/>
      <dgm:t>
        <a:bodyPr/>
        <a:lstStyle/>
        <a:p>
          <a:endParaRPr lang="en-US"/>
        </a:p>
      </dgm:t>
    </dgm:pt>
    <dgm:pt modelId="{42F7229A-96A2-4A10-A521-085C48F97336}" type="sibTrans" cxnId="{F4BE2396-3441-48D4-896A-4038FFD3DD76}">
      <dgm:prSet/>
      <dgm:spPr/>
      <dgm:t>
        <a:bodyPr/>
        <a:lstStyle/>
        <a:p>
          <a:endParaRPr lang="en-US"/>
        </a:p>
      </dgm:t>
    </dgm:pt>
    <dgm:pt modelId="{1D9B458C-DD31-4633-A446-E1BE17AAC677}" type="pres">
      <dgm:prSet presAssocID="{D9A038D5-7971-4D1C-8EB2-2D543BEFA8E8}" presName="vert0" presStyleCnt="0">
        <dgm:presLayoutVars>
          <dgm:dir/>
          <dgm:animOne val="branch"/>
          <dgm:animLvl val="lvl"/>
        </dgm:presLayoutVars>
      </dgm:prSet>
      <dgm:spPr/>
    </dgm:pt>
    <dgm:pt modelId="{2F4A6F83-1234-4982-B887-0429CEAE27FF}" type="pres">
      <dgm:prSet presAssocID="{B3391050-AE8B-4202-A430-472EF6642BF0}" presName="thickLine" presStyleLbl="alignNode1" presStyleIdx="0" presStyleCnt="4"/>
      <dgm:spPr/>
    </dgm:pt>
    <dgm:pt modelId="{F1EC8B34-F94B-4105-960A-44CC1DA49E13}" type="pres">
      <dgm:prSet presAssocID="{B3391050-AE8B-4202-A430-472EF6642BF0}" presName="horz1" presStyleCnt="0"/>
      <dgm:spPr/>
    </dgm:pt>
    <dgm:pt modelId="{27F43CBC-1B61-4323-BF10-0FF03D01E518}" type="pres">
      <dgm:prSet presAssocID="{B3391050-AE8B-4202-A430-472EF6642BF0}" presName="tx1" presStyleLbl="revTx" presStyleIdx="0" presStyleCnt="4"/>
      <dgm:spPr/>
    </dgm:pt>
    <dgm:pt modelId="{4B8D94BD-F1A4-41F2-A15A-9E073F37B1BC}" type="pres">
      <dgm:prSet presAssocID="{B3391050-AE8B-4202-A430-472EF6642BF0}" presName="vert1" presStyleCnt="0"/>
      <dgm:spPr/>
    </dgm:pt>
    <dgm:pt modelId="{F97F4978-EF11-4A8D-8479-5948D135EDA2}" type="pres">
      <dgm:prSet presAssocID="{3FBB7D08-19B6-4262-B2B1-4DC6D20C2659}" presName="thickLine" presStyleLbl="alignNode1" presStyleIdx="1" presStyleCnt="4"/>
      <dgm:spPr/>
    </dgm:pt>
    <dgm:pt modelId="{BD5C5B8B-AD80-4128-89F3-4E8AA0289ECF}" type="pres">
      <dgm:prSet presAssocID="{3FBB7D08-19B6-4262-B2B1-4DC6D20C2659}" presName="horz1" presStyleCnt="0"/>
      <dgm:spPr/>
    </dgm:pt>
    <dgm:pt modelId="{0B8A6B97-850B-4A75-B051-1444DEABD961}" type="pres">
      <dgm:prSet presAssocID="{3FBB7D08-19B6-4262-B2B1-4DC6D20C2659}" presName="tx1" presStyleLbl="revTx" presStyleIdx="1" presStyleCnt="4"/>
      <dgm:spPr/>
    </dgm:pt>
    <dgm:pt modelId="{1CF87AE3-665E-4CC2-8B86-09203A0BF69C}" type="pres">
      <dgm:prSet presAssocID="{3FBB7D08-19B6-4262-B2B1-4DC6D20C2659}" presName="vert1" presStyleCnt="0"/>
      <dgm:spPr/>
    </dgm:pt>
    <dgm:pt modelId="{0EA15C8B-4A60-44CF-AFAF-55BB80CB65A4}" type="pres">
      <dgm:prSet presAssocID="{8EF6A5F1-F12C-4C7F-96C7-681DFFBBFBC8}" presName="thickLine" presStyleLbl="alignNode1" presStyleIdx="2" presStyleCnt="4"/>
      <dgm:spPr/>
    </dgm:pt>
    <dgm:pt modelId="{9E136024-3C0D-4598-977C-BB027C507732}" type="pres">
      <dgm:prSet presAssocID="{8EF6A5F1-F12C-4C7F-96C7-681DFFBBFBC8}" presName="horz1" presStyleCnt="0"/>
      <dgm:spPr/>
    </dgm:pt>
    <dgm:pt modelId="{AB161B6F-A8FB-403A-9242-DF59AE0DD788}" type="pres">
      <dgm:prSet presAssocID="{8EF6A5F1-F12C-4C7F-96C7-681DFFBBFBC8}" presName="tx1" presStyleLbl="revTx" presStyleIdx="2" presStyleCnt="4"/>
      <dgm:spPr/>
    </dgm:pt>
    <dgm:pt modelId="{5C0CB6E7-87F9-4E71-A0D6-4E8BE4C81131}" type="pres">
      <dgm:prSet presAssocID="{8EF6A5F1-F12C-4C7F-96C7-681DFFBBFBC8}" presName="vert1" presStyleCnt="0"/>
      <dgm:spPr/>
    </dgm:pt>
    <dgm:pt modelId="{CA7F276F-3AD8-4DB2-B9ED-12276664FF33}" type="pres">
      <dgm:prSet presAssocID="{FD7E6A65-88E0-447F-ABA9-26C22886231E}" presName="thickLine" presStyleLbl="alignNode1" presStyleIdx="3" presStyleCnt="4"/>
      <dgm:spPr/>
    </dgm:pt>
    <dgm:pt modelId="{0BA470DD-4337-4E84-ADF1-17FBF77CECEA}" type="pres">
      <dgm:prSet presAssocID="{FD7E6A65-88E0-447F-ABA9-26C22886231E}" presName="horz1" presStyleCnt="0"/>
      <dgm:spPr/>
    </dgm:pt>
    <dgm:pt modelId="{E0CC1A11-6F9F-4A9C-A356-1F92AF4287E1}" type="pres">
      <dgm:prSet presAssocID="{FD7E6A65-88E0-447F-ABA9-26C22886231E}" presName="tx1" presStyleLbl="revTx" presStyleIdx="3" presStyleCnt="4"/>
      <dgm:spPr/>
    </dgm:pt>
    <dgm:pt modelId="{32E31476-2F9F-4C45-AEC3-683B8147F781}" type="pres">
      <dgm:prSet presAssocID="{FD7E6A65-88E0-447F-ABA9-26C22886231E}" presName="vert1" presStyleCnt="0"/>
      <dgm:spPr/>
    </dgm:pt>
  </dgm:ptLst>
  <dgm:cxnLst>
    <dgm:cxn modelId="{6E7F0935-C67A-4A62-8D16-C6FB230A2AB5}" type="presOf" srcId="{FD7E6A65-88E0-447F-ABA9-26C22886231E}" destId="{E0CC1A11-6F9F-4A9C-A356-1F92AF4287E1}" srcOrd="0" destOrd="0" presId="urn:microsoft.com/office/officeart/2008/layout/LinedList"/>
    <dgm:cxn modelId="{F5657D43-E863-40F9-95CD-A8308A35C9EA}" type="presOf" srcId="{3FBB7D08-19B6-4262-B2B1-4DC6D20C2659}" destId="{0B8A6B97-850B-4A75-B051-1444DEABD961}" srcOrd="0" destOrd="0" presId="urn:microsoft.com/office/officeart/2008/layout/LinedList"/>
    <dgm:cxn modelId="{F640A458-EE96-446A-8807-B3E293729230}" type="presOf" srcId="{B3391050-AE8B-4202-A430-472EF6642BF0}" destId="{27F43CBC-1B61-4323-BF10-0FF03D01E518}" srcOrd="0" destOrd="0" presId="urn:microsoft.com/office/officeart/2008/layout/LinedList"/>
    <dgm:cxn modelId="{F4BE2396-3441-48D4-896A-4038FFD3DD76}" srcId="{D9A038D5-7971-4D1C-8EB2-2D543BEFA8E8}" destId="{FD7E6A65-88E0-447F-ABA9-26C22886231E}" srcOrd="3" destOrd="0" parTransId="{AA4C7F61-C46E-46EF-9FB0-6523D9326C09}" sibTransId="{42F7229A-96A2-4A10-A521-085C48F97336}"/>
    <dgm:cxn modelId="{A67B02C2-9BAB-4B45-96A1-ED012D3583E8}" type="presOf" srcId="{8EF6A5F1-F12C-4C7F-96C7-681DFFBBFBC8}" destId="{AB161B6F-A8FB-403A-9242-DF59AE0DD788}" srcOrd="0" destOrd="0" presId="urn:microsoft.com/office/officeart/2008/layout/LinedList"/>
    <dgm:cxn modelId="{4765C8C6-2C16-4ED6-A84B-4EE1D7126849}" srcId="{D9A038D5-7971-4D1C-8EB2-2D543BEFA8E8}" destId="{B3391050-AE8B-4202-A430-472EF6642BF0}" srcOrd="0" destOrd="0" parTransId="{AC842BC4-EA46-4BE9-B800-606865EE5345}" sibTransId="{780095A4-A426-40DC-B68C-67D211FF74B5}"/>
    <dgm:cxn modelId="{9F0233D1-A771-4234-AF50-730BF91436A4}" type="presOf" srcId="{D9A038D5-7971-4D1C-8EB2-2D543BEFA8E8}" destId="{1D9B458C-DD31-4633-A446-E1BE17AAC677}" srcOrd="0" destOrd="0" presId="urn:microsoft.com/office/officeart/2008/layout/LinedList"/>
    <dgm:cxn modelId="{821D96EA-EFCE-4539-B628-AFF2407C314D}" srcId="{D9A038D5-7971-4D1C-8EB2-2D543BEFA8E8}" destId="{8EF6A5F1-F12C-4C7F-96C7-681DFFBBFBC8}" srcOrd="2" destOrd="0" parTransId="{9AF3CB8A-F24B-492D-A7CB-E3889718028B}" sibTransId="{950449C8-648D-4F0A-93DA-5F370E86E6A7}"/>
    <dgm:cxn modelId="{802FB4F9-5577-42A6-B50E-94D0726BF623}" srcId="{D9A038D5-7971-4D1C-8EB2-2D543BEFA8E8}" destId="{3FBB7D08-19B6-4262-B2B1-4DC6D20C2659}" srcOrd="1" destOrd="0" parTransId="{29748C46-54EA-469F-8440-20A9A5AD4F63}" sibTransId="{3117769B-0503-481B-B95C-E0DBF30D7E5A}"/>
    <dgm:cxn modelId="{3B56F16A-1B5F-4452-8538-287BC8E69D83}" type="presParOf" srcId="{1D9B458C-DD31-4633-A446-E1BE17AAC677}" destId="{2F4A6F83-1234-4982-B887-0429CEAE27FF}" srcOrd="0" destOrd="0" presId="urn:microsoft.com/office/officeart/2008/layout/LinedList"/>
    <dgm:cxn modelId="{27F396F6-74EA-49A7-A9FC-13D68887A1C2}" type="presParOf" srcId="{1D9B458C-DD31-4633-A446-E1BE17AAC677}" destId="{F1EC8B34-F94B-4105-960A-44CC1DA49E13}" srcOrd="1" destOrd="0" presId="urn:microsoft.com/office/officeart/2008/layout/LinedList"/>
    <dgm:cxn modelId="{E6E3448A-A709-4E3E-81CD-E4F82CCBF252}" type="presParOf" srcId="{F1EC8B34-F94B-4105-960A-44CC1DA49E13}" destId="{27F43CBC-1B61-4323-BF10-0FF03D01E518}" srcOrd="0" destOrd="0" presId="urn:microsoft.com/office/officeart/2008/layout/LinedList"/>
    <dgm:cxn modelId="{90D80E40-347C-48A3-8E64-D45FE804D911}" type="presParOf" srcId="{F1EC8B34-F94B-4105-960A-44CC1DA49E13}" destId="{4B8D94BD-F1A4-41F2-A15A-9E073F37B1BC}" srcOrd="1" destOrd="0" presId="urn:microsoft.com/office/officeart/2008/layout/LinedList"/>
    <dgm:cxn modelId="{071FF9EE-221C-489B-8140-7C2D93F6A280}" type="presParOf" srcId="{1D9B458C-DD31-4633-A446-E1BE17AAC677}" destId="{F97F4978-EF11-4A8D-8479-5948D135EDA2}" srcOrd="2" destOrd="0" presId="urn:microsoft.com/office/officeart/2008/layout/LinedList"/>
    <dgm:cxn modelId="{BB05DE44-7D6E-4B98-A7A7-735A926D096A}" type="presParOf" srcId="{1D9B458C-DD31-4633-A446-E1BE17AAC677}" destId="{BD5C5B8B-AD80-4128-89F3-4E8AA0289ECF}" srcOrd="3" destOrd="0" presId="urn:microsoft.com/office/officeart/2008/layout/LinedList"/>
    <dgm:cxn modelId="{6D80D8D9-36EE-404B-AEBC-9FAE794BDE9B}" type="presParOf" srcId="{BD5C5B8B-AD80-4128-89F3-4E8AA0289ECF}" destId="{0B8A6B97-850B-4A75-B051-1444DEABD961}" srcOrd="0" destOrd="0" presId="urn:microsoft.com/office/officeart/2008/layout/LinedList"/>
    <dgm:cxn modelId="{10972611-8981-43D9-8B91-4589BB59E991}" type="presParOf" srcId="{BD5C5B8B-AD80-4128-89F3-4E8AA0289ECF}" destId="{1CF87AE3-665E-4CC2-8B86-09203A0BF69C}" srcOrd="1" destOrd="0" presId="urn:microsoft.com/office/officeart/2008/layout/LinedList"/>
    <dgm:cxn modelId="{FC1CF1C4-D49C-4D7A-811D-C568ADEA5A15}" type="presParOf" srcId="{1D9B458C-DD31-4633-A446-E1BE17AAC677}" destId="{0EA15C8B-4A60-44CF-AFAF-55BB80CB65A4}" srcOrd="4" destOrd="0" presId="urn:microsoft.com/office/officeart/2008/layout/LinedList"/>
    <dgm:cxn modelId="{8BCF37A9-7CFC-4114-A08D-0205E8267003}" type="presParOf" srcId="{1D9B458C-DD31-4633-A446-E1BE17AAC677}" destId="{9E136024-3C0D-4598-977C-BB027C507732}" srcOrd="5" destOrd="0" presId="urn:microsoft.com/office/officeart/2008/layout/LinedList"/>
    <dgm:cxn modelId="{10460389-5EEA-458F-BD34-0F39AF06A4DB}" type="presParOf" srcId="{9E136024-3C0D-4598-977C-BB027C507732}" destId="{AB161B6F-A8FB-403A-9242-DF59AE0DD788}" srcOrd="0" destOrd="0" presId="urn:microsoft.com/office/officeart/2008/layout/LinedList"/>
    <dgm:cxn modelId="{3CEF6772-0F44-440D-9D52-B1303E48EC2A}" type="presParOf" srcId="{9E136024-3C0D-4598-977C-BB027C507732}" destId="{5C0CB6E7-87F9-4E71-A0D6-4E8BE4C81131}" srcOrd="1" destOrd="0" presId="urn:microsoft.com/office/officeart/2008/layout/LinedList"/>
    <dgm:cxn modelId="{A4BBBCF1-DCFB-4222-82F6-A03DF82FADA8}" type="presParOf" srcId="{1D9B458C-DD31-4633-A446-E1BE17AAC677}" destId="{CA7F276F-3AD8-4DB2-B9ED-12276664FF33}" srcOrd="6" destOrd="0" presId="urn:microsoft.com/office/officeart/2008/layout/LinedList"/>
    <dgm:cxn modelId="{84E71BE1-77AD-4F70-923A-75628E82CBBE}" type="presParOf" srcId="{1D9B458C-DD31-4633-A446-E1BE17AAC677}" destId="{0BA470DD-4337-4E84-ADF1-17FBF77CECEA}" srcOrd="7" destOrd="0" presId="urn:microsoft.com/office/officeart/2008/layout/LinedList"/>
    <dgm:cxn modelId="{77DAF452-F340-4BFA-8133-E8A02C463756}" type="presParOf" srcId="{0BA470DD-4337-4E84-ADF1-17FBF77CECEA}" destId="{E0CC1A11-6F9F-4A9C-A356-1F92AF4287E1}" srcOrd="0" destOrd="0" presId="urn:microsoft.com/office/officeart/2008/layout/LinedList"/>
    <dgm:cxn modelId="{0BBE4490-FAA3-48FD-8274-205FFFD234E1}" type="presParOf" srcId="{0BA470DD-4337-4E84-ADF1-17FBF77CECEA}" destId="{32E31476-2F9F-4C45-AEC3-683B8147F7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41D3CF-C392-4176-B562-5AA38DAD5E2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574226-7839-46FA-BC48-386F2AD04BD9}">
      <dgm:prSet/>
      <dgm:spPr/>
      <dgm:t>
        <a:bodyPr/>
        <a:lstStyle/>
        <a:p>
          <a:r>
            <a:rPr lang="pt-BR"/>
            <a:t>Resultados da Palavra:</a:t>
          </a:r>
          <a:endParaRPr lang="en-US"/>
        </a:p>
      </dgm:t>
    </dgm:pt>
    <dgm:pt modelId="{F92883D4-811A-48F3-8ECB-ADD35B383609}" type="parTrans" cxnId="{32689E66-E206-410A-A810-B60E7544EF01}">
      <dgm:prSet/>
      <dgm:spPr/>
      <dgm:t>
        <a:bodyPr/>
        <a:lstStyle/>
        <a:p>
          <a:endParaRPr lang="en-US"/>
        </a:p>
      </dgm:t>
    </dgm:pt>
    <dgm:pt modelId="{4B271DDC-45D0-4B74-B260-4D695C820D6A}" type="sibTrans" cxnId="{32689E66-E206-410A-A810-B60E7544EF01}">
      <dgm:prSet/>
      <dgm:spPr/>
      <dgm:t>
        <a:bodyPr/>
        <a:lstStyle/>
        <a:p>
          <a:endParaRPr lang="en-US"/>
        </a:p>
      </dgm:t>
    </dgm:pt>
    <dgm:pt modelId="{23724A30-92FB-471A-ACC6-6DC5DEC15031}">
      <dgm:prSet/>
      <dgm:spPr/>
      <dgm:t>
        <a:bodyPr/>
        <a:lstStyle/>
        <a:p>
          <a:r>
            <a:rPr lang="pt-BR"/>
            <a:t>Conversões (At 8:12).</a:t>
          </a:r>
          <a:endParaRPr lang="en-US"/>
        </a:p>
      </dgm:t>
    </dgm:pt>
    <dgm:pt modelId="{574DCA67-B7E3-444F-916A-F49633AA7703}" type="parTrans" cxnId="{ADECDB7B-F499-456E-9526-3CAE68F81CBF}">
      <dgm:prSet/>
      <dgm:spPr/>
      <dgm:t>
        <a:bodyPr/>
        <a:lstStyle/>
        <a:p>
          <a:endParaRPr lang="en-US"/>
        </a:p>
      </dgm:t>
    </dgm:pt>
    <dgm:pt modelId="{14BEE144-2A04-4E2A-AD49-46DA3E919613}" type="sibTrans" cxnId="{ADECDB7B-F499-456E-9526-3CAE68F81CBF}">
      <dgm:prSet/>
      <dgm:spPr/>
      <dgm:t>
        <a:bodyPr/>
        <a:lstStyle/>
        <a:p>
          <a:endParaRPr lang="en-US"/>
        </a:p>
      </dgm:t>
    </dgm:pt>
    <dgm:pt modelId="{61233B40-2311-4FFB-B7DF-AAB9ED76428C}">
      <dgm:prSet/>
      <dgm:spPr/>
      <dgm:t>
        <a:bodyPr/>
        <a:lstStyle/>
        <a:p>
          <a:r>
            <a:rPr lang="pt-BR"/>
            <a:t>Milagres e libertações (At 8:7).</a:t>
          </a:r>
          <a:endParaRPr lang="en-US"/>
        </a:p>
      </dgm:t>
    </dgm:pt>
    <dgm:pt modelId="{AFB12AD6-01AE-45A1-BEF4-394F42C77558}" type="parTrans" cxnId="{BDBE55B1-C0DA-449F-A0EF-ACD36C7A4E59}">
      <dgm:prSet/>
      <dgm:spPr/>
      <dgm:t>
        <a:bodyPr/>
        <a:lstStyle/>
        <a:p>
          <a:endParaRPr lang="en-US"/>
        </a:p>
      </dgm:t>
    </dgm:pt>
    <dgm:pt modelId="{1421AED0-E714-4415-AF01-732E8618A6B6}" type="sibTrans" cxnId="{BDBE55B1-C0DA-449F-A0EF-ACD36C7A4E59}">
      <dgm:prSet/>
      <dgm:spPr/>
      <dgm:t>
        <a:bodyPr/>
        <a:lstStyle/>
        <a:p>
          <a:endParaRPr lang="en-US"/>
        </a:p>
      </dgm:t>
    </dgm:pt>
    <dgm:pt modelId="{4AB0F380-25D0-4455-AE65-BA9308487E1E}">
      <dgm:prSet/>
      <dgm:spPr/>
      <dgm:t>
        <a:bodyPr/>
        <a:lstStyle/>
        <a:p>
          <a:r>
            <a:rPr lang="pt-BR" b="1"/>
            <a:t>Calvino:</a:t>
          </a:r>
          <a:r>
            <a:rPr lang="pt-BR"/>
            <a:t> </a:t>
          </a:r>
          <a:r>
            <a:rPr lang="pt-BR" i="1"/>
            <a:t>“Onde a Palavra de Deus é pregada com poder, o Espírito Santo se une a ela para produzir fruto.”</a:t>
          </a:r>
          <a:endParaRPr lang="en-US"/>
        </a:p>
      </dgm:t>
    </dgm:pt>
    <dgm:pt modelId="{4FEDA10A-DCAC-4300-8DC6-851D2704E733}" type="parTrans" cxnId="{B258EDF8-9D32-4621-B950-3D22F6398F97}">
      <dgm:prSet/>
      <dgm:spPr/>
      <dgm:t>
        <a:bodyPr/>
        <a:lstStyle/>
        <a:p>
          <a:endParaRPr lang="en-US"/>
        </a:p>
      </dgm:t>
    </dgm:pt>
    <dgm:pt modelId="{AE8E7716-1BB0-4E2C-BA0C-2C2750AF88AE}" type="sibTrans" cxnId="{B258EDF8-9D32-4621-B950-3D22F6398F97}">
      <dgm:prSet/>
      <dgm:spPr/>
      <dgm:t>
        <a:bodyPr/>
        <a:lstStyle/>
        <a:p>
          <a:endParaRPr lang="en-US"/>
        </a:p>
      </dgm:t>
    </dgm:pt>
    <dgm:pt modelId="{3C3B747F-E5C9-40FE-893C-C84A4628F4EC}" type="pres">
      <dgm:prSet presAssocID="{AC41D3CF-C392-4176-B562-5AA38DAD5E27}" presName="linear" presStyleCnt="0">
        <dgm:presLayoutVars>
          <dgm:animLvl val="lvl"/>
          <dgm:resizeHandles val="exact"/>
        </dgm:presLayoutVars>
      </dgm:prSet>
      <dgm:spPr/>
    </dgm:pt>
    <dgm:pt modelId="{E1585A37-2C71-42D6-BBAF-B26289C72D57}" type="pres">
      <dgm:prSet presAssocID="{1A574226-7839-46FA-BC48-386F2AD04BD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AAE7502-FC06-4894-A5FF-9AAC98A1ADD4}" type="pres">
      <dgm:prSet presAssocID="{4B271DDC-45D0-4B74-B260-4D695C820D6A}" presName="spacer" presStyleCnt="0"/>
      <dgm:spPr/>
    </dgm:pt>
    <dgm:pt modelId="{11859C24-057F-4802-9547-013B3C90781D}" type="pres">
      <dgm:prSet presAssocID="{23724A30-92FB-471A-ACC6-6DC5DEC1503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6F907B-F38D-4628-B1F1-6332E081ACE6}" type="pres">
      <dgm:prSet presAssocID="{14BEE144-2A04-4E2A-AD49-46DA3E919613}" presName="spacer" presStyleCnt="0"/>
      <dgm:spPr/>
    </dgm:pt>
    <dgm:pt modelId="{762E0114-AC91-4083-8881-328F090FB46A}" type="pres">
      <dgm:prSet presAssocID="{61233B40-2311-4FFB-B7DF-AAB9ED7642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852CAF-305E-4F6A-B330-A610171EEDAB}" type="pres">
      <dgm:prSet presAssocID="{1421AED0-E714-4415-AF01-732E8618A6B6}" presName="spacer" presStyleCnt="0"/>
      <dgm:spPr/>
    </dgm:pt>
    <dgm:pt modelId="{A1B7AED7-0883-499C-AA95-BF2EBA7209AE}" type="pres">
      <dgm:prSet presAssocID="{4AB0F380-25D0-4455-AE65-BA9308487E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239A343-9B5E-4C6F-8A01-54D10C6A2899}" type="presOf" srcId="{4AB0F380-25D0-4455-AE65-BA9308487E1E}" destId="{A1B7AED7-0883-499C-AA95-BF2EBA7209AE}" srcOrd="0" destOrd="0" presId="urn:microsoft.com/office/officeart/2005/8/layout/vList2"/>
    <dgm:cxn modelId="{32689E66-E206-410A-A810-B60E7544EF01}" srcId="{AC41D3CF-C392-4176-B562-5AA38DAD5E27}" destId="{1A574226-7839-46FA-BC48-386F2AD04BD9}" srcOrd="0" destOrd="0" parTransId="{F92883D4-811A-48F3-8ECB-ADD35B383609}" sibTransId="{4B271DDC-45D0-4B74-B260-4D695C820D6A}"/>
    <dgm:cxn modelId="{99779059-7FAD-44CD-B55F-517CA575EC54}" type="presOf" srcId="{61233B40-2311-4FFB-B7DF-AAB9ED76428C}" destId="{762E0114-AC91-4083-8881-328F090FB46A}" srcOrd="0" destOrd="0" presId="urn:microsoft.com/office/officeart/2005/8/layout/vList2"/>
    <dgm:cxn modelId="{ADECDB7B-F499-456E-9526-3CAE68F81CBF}" srcId="{AC41D3CF-C392-4176-B562-5AA38DAD5E27}" destId="{23724A30-92FB-471A-ACC6-6DC5DEC15031}" srcOrd="1" destOrd="0" parTransId="{574DCA67-B7E3-444F-916A-F49633AA7703}" sibTransId="{14BEE144-2A04-4E2A-AD49-46DA3E919613}"/>
    <dgm:cxn modelId="{AF223F98-5521-4457-B464-D0000A51DE3D}" type="presOf" srcId="{AC41D3CF-C392-4176-B562-5AA38DAD5E27}" destId="{3C3B747F-E5C9-40FE-893C-C84A4628F4EC}" srcOrd="0" destOrd="0" presId="urn:microsoft.com/office/officeart/2005/8/layout/vList2"/>
    <dgm:cxn modelId="{BDBE55B1-C0DA-449F-A0EF-ACD36C7A4E59}" srcId="{AC41D3CF-C392-4176-B562-5AA38DAD5E27}" destId="{61233B40-2311-4FFB-B7DF-AAB9ED76428C}" srcOrd="2" destOrd="0" parTransId="{AFB12AD6-01AE-45A1-BEF4-394F42C77558}" sibTransId="{1421AED0-E714-4415-AF01-732E8618A6B6}"/>
    <dgm:cxn modelId="{1359ABF2-C138-4FED-9F25-A2703D9718D5}" type="presOf" srcId="{23724A30-92FB-471A-ACC6-6DC5DEC15031}" destId="{11859C24-057F-4802-9547-013B3C90781D}" srcOrd="0" destOrd="0" presId="urn:microsoft.com/office/officeart/2005/8/layout/vList2"/>
    <dgm:cxn modelId="{68A51CF5-9E19-4D94-8FD7-76CD3B9BFF13}" type="presOf" srcId="{1A574226-7839-46FA-BC48-386F2AD04BD9}" destId="{E1585A37-2C71-42D6-BBAF-B26289C72D57}" srcOrd="0" destOrd="0" presId="urn:microsoft.com/office/officeart/2005/8/layout/vList2"/>
    <dgm:cxn modelId="{B258EDF8-9D32-4621-B950-3D22F6398F97}" srcId="{AC41D3CF-C392-4176-B562-5AA38DAD5E27}" destId="{4AB0F380-25D0-4455-AE65-BA9308487E1E}" srcOrd="3" destOrd="0" parTransId="{4FEDA10A-DCAC-4300-8DC6-851D2704E733}" sibTransId="{AE8E7716-1BB0-4E2C-BA0C-2C2750AF88AE}"/>
    <dgm:cxn modelId="{45B52915-27A5-4C22-BEA8-F32FABB1B470}" type="presParOf" srcId="{3C3B747F-E5C9-40FE-893C-C84A4628F4EC}" destId="{E1585A37-2C71-42D6-BBAF-B26289C72D57}" srcOrd="0" destOrd="0" presId="urn:microsoft.com/office/officeart/2005/8/layout/vList2"/>
    <dgm:cxn modelId="{4F3C80AA-DA71-4914-9290-3AFC5CE87CA7}" type="presParOf" srcId="{3C3B747F-E5C9-40FE-893C-C84A4628F4EC}" destId="{6AAE7502-FC06-4894-A5FF-9AAC98A1ADD4}" srcOrd="1" destOrd="0" presId="urn:microsoft.com/office/officeart/2005/8/layout/vList2"/>
    <dgm:cxn modelId="{AF74FFC8-CC5B-44AC-948F-AEADAC25215C}" type="presParOf" srcId="{3C3B747F-E5C9-40FE-893C-C84A4628F4EC}" destId="{11859C24-057F-4802-9547-013B3C90781D}" srcOrd="2" destOrd="0" presId="urn:microsoft.com/office/officeart/2005/8/layout/vList2"/>
    <dgm:cxn modelId="{B6F6BFEA-FCCF-4808-9501-6172C6C5E513}" type="presParOf" srcId="{3C3B747F-E5C9-40FE-893C-C84A4628F4EC}" destId="{916F907B-F38D-4628-B1F1-6332E081ACE6}" srcOrd="3" destOrd="0" presId="urn:microsoft.com/office/officeart/2005/8/layout/vList2"/>
    <dgm:cxn modelId="{885BE38F-EEEA-4DAE-A511-FC0E3FC828D0}" type="presParOf" srcId="{3C3B747F-E5C9-40FE-893C-C84A4628F4EC}" destId="{762E0114-AC91-4083-8881-328F090FB46A}" srcOrd="4" destOrd="0" presId="urn:microsoft.com/office/officeart/2005/8/layout/vList2"/>
    <dgm:cxn modelId="{65839DEA-5FF7-4F26-94C3-FABC195B7239}" type="presParOf" srcId="{3C3B747F-E5C9-40FE-893C-C84A4628F4EC}" destId="{25852CAF-305E-4F6A-B330-A610171EEDAB}" srcOrd="5" destOrd="0" presId="urn:microsoft.com/office/officeart/2005/8/layout/vList2"/>
    <dgm:cxn modelId="{B79C2BD1-A417-4695-ABB8-30669A4B77F8}" type="presParOf" srcId="{3C3B747F-E5C9-40FE-893C-C84A4628F4EC}" destId="{A1B7AED7-0883-499C-AA95-BF2EBA7209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79720A-8BA8-4493-A706-C9355523452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34C3823-F6EC-4DA1-85BA-BD029B051E99}">
      <dgm:prSet/>
      <dgm:spPr/>
      <dgm:t>
        <a:bodyPr/>
        <a:lstStyle/>
        <a:p>
          <a:r>
            <a:rPr lang="pt-BR"/>
            <a:t>Felipe pregava </a:t>
          </a:r>
          <a:r>
            <a:rPr lang="pt-BR" b="1"/>
            <a:t>Cristo</a:t>
          </a:r>
          <a:r>
            <a:rPr lang="pt-BR"/>
            <a:t> em Samaria (At 8:5).</a:t>
          </a:r>
          <a:endParaRPr lang="en-US"/>
        </a:p>
      </dgm:t>
    </dgm:pt>
    <dgm:pt modelId="{31325AAE-E1C1-492C-AF73-22B057FD2630}" type="parTrans" cxnId="{3D9CE6A1-8D26-4A50-B1DB-42A147E3DE60}">
      <dgm:prSet/>
      <dgm:spPr/>
      <dgm:t>
        <a:bodyPr/>
        <a:lstStyle/>
        <a:p>
          <a:endParaRPr lang="en-US"/>
        </a:p>
      </dgm:t>
    </dgm:pt>
    <dgm:pt modelId="{49EF33EC-D09D-48C3-8D78-68E5BD34BDC3}" type="sibTrans" cxnId="{3D9CE6A1-8D26-4A50-B1DB-42A147E3DE60}">
      <dgm:prSet/>
      <dgm:spPr/>
      <dgm:t>
        <a:bodyPr/>
        <a:lstStyle/>
        <a:p>
          <a:endParaRPr lang="en-US"/>
        </a:p>
      </dgm:t>
    </dgm:pt>
    <dgm:pt modelId="{97F67787-ABC0-4142-ABC0-635A4119E2F9}">
      <dgm:prSet/>
      <dgm:spPr/>
      <dgm:t>
        <a:bodyPr/>
        <a:lstStyle/>
        <a:p>
          <a:r>
            <a:rPr lang="pt-BR"/>
            <a:t>A mensagem era: Jesus é o Messias, morto e ressuscitado.</a:t>
          </a:r>
          <a:endParaRPr lang="en-US"/>
        </a:p>
      </dgm:t>
    </dgm:pt>
    <dgm:pt modelId="{7CA9AFA5-4214-4A90-909A-ACC794545921}" type="parTrans" cxnId="{32AB9164-728F-4CA5-956E-A60F36C2B1BA}">
      <dgm:prSet/>
      <dgm:spPr/>
      <dgm:t>
        <a:bodyPr/>
        <a:lstStyle/>
        <a:p>
          <a:endParaRPr lang="en-US"/>
        </a:p>
      </dgm:t>
    </dgm:pt>
    <dgm:pt modelId="{C7C2FF27-8427-4633-9AF9-BB425A405F11}" type="sibTrans" cxnId="{32AB9164-728F-4CA5-956E-A60F36C2B1BA}">
      <dgm:prSet/>
      <dgm:spPr/>
      <dgm:t>
        <a:bodyPr/>
        <a:lstStyle/>
        <a:p>
          <a:endParaRPr lang="en-US"/>
        </a:p>
      </dgm:t>
    </dgm:pt>
    <dgm:pt modelId="{417E4394-BB64-456B-B089-62A17F64A168}">
      <dgm:prSet/>
      <dgm:spPr/>
      <dgm:t>
        <a:bodyPr/>
        <a:lstStyle/>
        <a:p>
          <a:r>
            <a:rPr lang="pt-BR" b="1"/>
            <a:t>Martinho Lutero:</a:t>
          </a:r>
          <a:r>
            <a:rPr lang="pt-BR"/>
            <a:t> </a:t>
          </a:r>
          <a:r>
            <a:rPr lang="pt-BR" i="1"/>
            <a:t>“Pregamos sempre Cristo, e este crucificado. Fora dele, não há nada que valha.”</a:t>
          </a:r>
          <a:endParaRPr lang="en-US"/>
        </a:p>
      </dgm:t>
    </dgm:pt>
    <dgm:pt modelId="{7D6E1E2B-4C7C-4A79-BCE3-43FD7D16E9BC}" type="parTrans" cxnId="{8349292E-A12E-47F8-BD7E-7520BA825AE7}">
      <dgm:prSet/>
      <dgm:spPr/>
      <dgm:t>
        <a:bodyPr/>
        <a:lstStyle/>
        <a:p>
          <a:endParaRPr lang="en-US"/>
        </a:p>
      </dgm:t>
    </dgm:pt>
    <dgm:pt modelId="{E487D6FB-7312-4660-80D4-9107EB5B2976}" type="sibTrans" cxnId="{8349292E-A12E-47F8-BD7E-7520BA825AE7}">
      <dgm:prSet/>
      <dgm:spPr/>
      <dgm:t>
        <a:bodyPr/>
        <a:lstStyle/>
        <a:p>
          <a:endParaRPr lang="en-US"/>
        </a:p>
      </dgm:t>
    </dgm:pt>
    <dgm:pt modelId="{692856A6-065E-40A7-BC16-459B69D46EFA}">
      <dgm:prSet/>
      <dgm:spPr/>
      <dgm:t>
        <a:bodyPr/>
        <a:lstStyle/>
        <a:p>
          <a:r>
            <a:rPr lang="pt-BR"/>
            <a:t>A Igreja só é relevante quando mantém Cristo no centro da mensagem.</a:t>
          </a:r>
          <a:endParaRPr lang="en-US"/>
        </a:p>
      </dgm:t>
    </dgm:pt>
    <dgm:pt modelId="{47AE1929-2280-402A-A4E9-AB74BE76E48F}" type="parTrans" cxnId="{BE193191-19D9-4E3B-93D5-8CF2862D4701}">
      <dgm:prSet/>
      <dgm:spPr/>
      <dgm:t>
        <a:bodyPr/>
        <a:lstStyle/>
        <a:p>
          <a:endParaRPr lang="en-US"/>
        </a:p>
      </dgm:t>
    </dgm:pt>
    <dgm:pt modelId="{BE644982-4764-4F6B-8D3A-D524B7B93AC3}" type="sibTrans" cxnId="{BE193191-19D9-4E3B-93D5-8CF2862D4701}">
      <dgm:prSet/>
      <dgm:spPr/>
      <dgm:t>
        <a:bodyPr/>
        <a:lstStyle/>
        <a:p>
          <a:endParaRPr lang="en-US"/>
        </a:p>
      </dgm:t>
    </dgm:pt>
    <dgm:pt modelId="{C606B83E-41FB-4DAF-A315-C24F7F8D4FE6}" type="pres">
      <dgm:prSet presAssocID="{6079720A-8BA8-4493-A706-C9355523452D}" presName="matrix" presStyleCnt="0">
        <dgm:presLayoutVars>
          <dgm:chMax val="1"/>
          <dgm:dir/>
          <dgm:resizeHandles val="exact"/>
        </dgm:presLayoutVars>
      </dgm:prSet>
      <dgm:spPr/>
    </dgm:pt>
    <dgm:pt modelId="{7B94E252-24D2-412C-949D-3144696E29B0}" type="pres">
      <dgm:prSet presAssocID="{6079720A-8BA8-4493-A706-C9355523452D}" presName="diamond" presStyleLbl="bgShp" presStyleIdx="0" presStyleCnt="1"/>
      <dgm:spPr/>
    </dgm:pt>
    <dgm:pt modelId="{C2ECEDF1-2546-424E-9E20-01A843F33A77}" type="pres">
      <dgm:prSet presAssocID="{6079720A-8BA8-4493-A706-C9355523452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E9D9C5-53AF-41DA-B499-13BDB202968D}" type="pres">
      <dgm:prSet presAssocID="{6079720A-8BA8-4493-A706-C9355523452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8FC191-88FC-4165-AE37-CC729C15020B}" type="pres">
      <dgm:prSet presAssocID="{6079720A-8BA8-4493-A706-C9355523452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E31EBC0-B73E-4467-809B-7BF55080059F}" type="pres">
      <dgm:prSet presAssocID="{6079720A-8BA8-4493-A706-C9355523452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0999714-7AE1-411A-86E2-C57F89C4C009}" type="presOf" srcId="{6079720A-8BA8-4493-A706-C9355523452D}" destId="{C606B83E-41FB-4DAF-A315-C24F7F8D4FE6}" srcOrd="0" destOrd="0" presId="urn:microsoft.com/office/officeart/2005/8/layout/matrix3"/>
    <dgm:cxn modelId="{8349292E-A12E-47F8-BD7E-7520BA825AE7}" srcId="{6079720A-8BA8-4493-A706-C9355523452D}" destId="{417E4394-BB64-456B-B089-62A17F64A168}" srcOrd="2" destOrd="0" parTransId="{7D6E1E2B-4C7C-4A79-BCE3-43FD7D16E9BC}" sibTransId="{E487D6FB-7312-4660-80D4-9107EB5B2976}"/>
    <dgm:cxn modelId="{DF575938-34B9-4CFC-8E27-12941C8F3CB6}" type="presOf" srcId="{97F67787-ABC0-4142-ABC0-635A4119E2F9}" destId="{FBE9D9C5-53AF-41DA-B499-13BDB202968D}" srcOrd="0" destOrd="0" presId="urn:microsoft.com/office/officeart/2005/8/layout/matrix3"/>
    <dgm:cxn modelId="{32AB9164-728F-4CA5-956E-A60F36C2B1BA}" srcId="{6079720A-8BA8-4493-A706-C9355523452D}" destId="{97F67787-ABC0-4142-ABC0-635A4119E2F9}" srcOrd="1" destOrd="0" parTransId="{7CA9AFA5-4214-4A90-909A-ACC794545921}" sibTransId="{C7C2FF27-8427-4633-9AF9-BB425A405F11}"/>
    <dgm:cxn modelId="{B57FBA54-12A4-430A-8444-F066367C61B5}" type="presOf" srcId="{692856A6-065E-40A7-BC16-459B69D46EFA}" destId="{1E31EBC0-B73E-4467-809B-7BF55080059F}" srcOrd="0" destOrd="0" presId="urn:microsoft.com/office/officeart/2005/8/layout/matrix3"/>
    <dgm:cxn modelId="{2732AE8A-A4A0-4A81-9FE0-FFFA8FB17262}" type="presOf" srcId="{734C3823-F6EC-4DA1-85BA-BD029B051E99}" destId="{C2ECEDF1-2546-424E-9E20-01A843F33A77}" srcOrd="0" destOrd="0" presId="urn:microsoft.com/office/officeart/2005/8/layout/matrix3"/>
    <dgm:cxn modelId="{BE193191-19D9-4E3B-93D5-8CF2862D4701}" srcId="{6079720A-8BA8-4493-A706-C9355523452D}" destId="{692856A6-065E-40A7-BC16-459B69D46EFA}" srcOrd="3" destOrd="0" parTransId="{47AE1929-2280-402A-A4E9-AB74BE76E48F}" sibTransId="{BE644982-4764-4F6B-8D3A-D524B7B93AC3}"/>
    <dgm:cxn modelId="{3D9CE6A1-8D26-4A50-B1DB-42A147E3DE60}" srcId="{6079720A-8BA8-4493-A706-C9355523452D}" destId="{734C3823-F6EC-4DA1-85BA-BD029B051E99}" srcOrd="0" destOrd="0" parTransId="{31325AAE-E1C1-492C-AF73-22B057FD2630}" sibTransId="{49EF33EC-D09D-48C3-8D78-68E5BD34BDC3}"/>
    <dgm:cxn modelId="{FFAAB7FE-3EEB-4F77-AF8A-9958EA11AACC}" type="presOf" srcId="{417E4394-BB64-456B-B089-62A17F64A168}" destId="{B58FC191-88FC-4165-AE37-CC729C15020B}" srcOrd="0" destOrd="0" presId="urn:microsoft.com/office/officeart/2005/8/layout/matrix3"/>
    <dgm:cxn modelId="{6E599453-556F-4102-98BA-2B0D43A7C24E}" type="presParOf" srcId="{C606B83E-41FB-4DAF-A315-C24F7F8D4FE6}" destId="{7B94E252-24D2-412C-949D-3144696E29B0}" srcOrd="0" destOrd="0" presId="urn:microsoft.com/office/officeart/2005/8/layout/matrix3"/>
    <dgm:cxn modelId="{176DB59B-5422-4D94-A751-B1DD917D8565}" type="presParOf" srcId="{C606B83E-41FB-4DAF-A315-C24F7F8D4FE6}" destId="{C2ECEDF1-2546-424E-9E20-01A843F33A77}" srcOrd="1" destOrd="0" presId="urn:microsoft.com/office/officeart/2005/8/layout/matrix3"/>
    <dgm:cxn modelId="{64AD0D87-4843-4E11-836D-7DDF787FE612}" type="presParOf" srcId="{C606B83E-41FB-4DAF-A315-C24F7F8D4FE6}" destId="{FBE9D9C5-53AF-41DA-B499-13BDB202968D}" srcOrd="2" destOrd="0" presId="urn:microsoft.com/office/officeart/2005/8/layout/matrix3"/>
    <dgm:cxn modelId="{8BEDBDC9-26B0-42F4-9CFF-43D8A519604C}" type="presParOf" srcId="{C606B83E-41FB-4DAF-A315-C24F7F8D4FE6}" destId="{B58FC191-88FC-4165-AE37-CC729C15020B}" srcOrd="3" destOrd="0" presId="urn:microsoft.com/office/officeart/2005/8/layout/matrix3"/>
    <dgm:cxn modelId="{FCEB1CC1-9E88-4747-A588-573A89FC76A6}" type="presParOf" srcId="{C606B83E-41FB-4DAF-A315-C24F7F8D4FE6}" destId="{1E31EBC0-B73E-4467-809B-7BF55080059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CF5156-D2F0-4B69-8FC8-130467A661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5C3CD0-07E2-4F78-9199-9962082F5E06}">
      <dgm:prSet/>
      <dgm:spPr/>
      <dgm:t>
        <a:bodyPr/>
        <a:lstStyle/>
        <a:p>
          <a:r>
            <a:rPr lang="pt-BR"/>
            <a:t>Os apóstolos enviaram </a:t>
          </a:r>
          <a:r>
            <a:rPr lang="pt-BR" b="1"/>
            <a:t>Pedro e João</a:t>
          </a:r>
          <a:r>
            <a:rPr lang="pt-BR"/>
            <a:t> para confirmar a obra em Samaria (At 8:14).</a:t>
          </a:r>
          <a:endParaRPr lang="en-US"/>
        </a:p>
      </dgm:t>
    </dgm:pt>
    <dgm:pt modelId="{5C9C7AB3-A2F9-47BF-88F1-112FC21C64E3}" type="parTrans" cxnId="{E1090197-C769-47F9-B02D-C6CB9133A0A0}">
      <dgm:prSet/>
      <dgm:spPr/>
      <dgm:t>
        <a:bodyPr/>
        <a:lstStyle/>
        <a:p>
          <a:endParaRPr lang="en-US"/>
        </a:p>
      </dgm:t>
    </dgm:pt>
    <dgm:pt modelId="{2FBBD59F-9CE6-4891-9CD2-659C6394F2E5}" type="sibTrans" cxnId="{E1090197-C769-47F9-B02D-C6CB9133A0A0}">
      <dgm:prSet/>
      <dgm:spPr/>
      <dgm:t>
        <a:bodyPr/>
        <a:lstStyle/>
        <a:p>
          <a:endParaRPr lang="en-US"/>
        </a:p>
      </dgm:t>
    </dgm:pt>
    <dgm:pt modelId="{86E8DDE0-4CD5-4266-884E-1D7B13AFA03F}">
      <dgm:prSet/>
      <dgm:spPr/>
      <dgm:t>
        <a:bodyPr/>
        <a:lstStyle/>
        <a:p>
          <a:r>
            <a:rPr lang="pt-BR" b="1"/>
            <a:t>Visão da necessidade:</a:t>
          </a:r>
          <a:r>
            <a:rPr lang="pt-BR"/>
            <a:t> a fé nascente precisava de fortalecimento.</a:t>
          </a:r>
          <a:endParaRPr lang="en-US"/>
        </a:p>
      </dgm:t>
    </dgm:pt>
    <dgm:pt modelId="{2663F492-3510-4AFD-BB6F-0881B5BD15AF}" type="parTrans" cxnId="{CADDD093-0EC6-42BD-B1A0-3A848FC43835}">
      <dgm:prSet/>
      <dgm:spPr/>
      <dgm:t>
        <a:bodyPr/>
        <a:lstStyle/>
        <a:p>
          <a:endParaRPr lang="en-US"/>
        </a:p>
      </dgm:t>
    </dgm:pt>
    <dgm:pt modelId="{E5AE80B9-16D5-4052-A467-CC1BB5F25780}" type="sibTrans" cxnId="{CADDD093-0EC6-42BD-B1A0-3A848FC43835}">
      <dgm:prSet/>
      <dgm:spPr/>
      <dgm:t>
        <a:bodyPr/>
        <a:lstStyle/>
        <a:p>
          <a:endParaRPr lang="en-US"/>
        </a:p>
      </dgm:t>
    </dgm:pt>
    <dgm:pt modelId="{652C8646-E45C-47E1-81B3-2A33D6423B82}">
      <dgm:prSet/>
      <dgm:spPr/>
      <dgm:t>
        <a:bodyPr/>
        <a:lstStyle/>
        <a:p>
          <a:r>
            <a:rPr lang="pt-BR" b="1"/>
            <a:t>Preparo e envio:</a:t>
          </a:r>
          <a:r>
            <a:rPr lang="pt-BR"/>
            <a:t> oração, imposição de mãos, ensino.</a:t>
          </a:r>
          <a:endParaRPr lang="en-US"/>
        </a:p>
      </dgm:t>
    </dgm:pt>
    <dgm:pt modelId="{A3F0313D-0C99-4426-B1D4-1A212C9E195B}" type="parTrans" cxnId="{F6B6C9D0-5D58-4006-AAA5-78E80A160752}">
      <dgm:prSet/>
      <dgm:spPr/>
      <dgm:t>
        <a:bodyPr/>
        <a:lstStyle/>
        <a:p>
          <a:endParaRPr lang="en-US"/>
        </a:p>
      </dgm:t>
    </dgm:pt>
    <dgm:pt modelId="{BA8AF138-8988-4556-8EB8-81AAB64A19E9}" type="sibTrans" cxnId="{F6B6C9D0-5D58-4006-AAA5-78E80A160752}">
      <dgm:prSet/>
      <dgm:spPr/>
      <dgm:t>
        <a:bodyPr/>
        <a:lstStyle/>
        <a:p>
          <a:endParaRPr lang="en-US"/>
        </a:p>
      </dgm:t>
    </dgm:pt>
    <dgm:pt modelId="{48E13F82-7109-4DE4-86E0-4835B5318311}">
      <dgm:prSet/>
      <dgm:spPr/>
      <dgm:t>
        <a:bodyPr/>
        <a:lstStyle/>
        <a:p>
          <a:r>
            <a:rPr lang="pt-BR"/>
            <a:t>Relatos históricos: desde o séc. II, as comunidades cristãs sustentavam missionários itinerantes.</a:t>
          </a:r>
          <a:endParaRPr lang="en-US"/>
        </a:p>
      </dgm:t>
    </dgm:pt>
    <dgm:pt modelId="{396D18C5-AE24-4D14-B5E0-FA3086CD08A8}" type="parTrans" cxnId="{29DC50AB-109F-4F3A-97E1-8B4A195B966F}">
      <dgm:prSet/>
      <dgm:spPr/>
      <dgm:t>
        <a:bodyPr/>
        <a:lstStyle/>
        <a:p>
          <a:endParaRPr lang="en-US"/>
        </a:p>
      </dgm:t>
    </dgm:pt>
    <dgm:pt modelId="{35E40152-D3CE-4CD2-85F0-583E2E9D3AF3}" type="sibTrans" cxnId="{29DC50AB-109F-4F3A-97E1-8B4A195B966F}">
      <dgm:prSet/>
      <dgm:spPr/>
      <dgm:t>
        <a:bodyPr/>
        <a:lstStyle/>
        <a:p>
          <a:endParaRPr lang="en-US"/>
        </a:p>
      </dgm:t>
    </dgm:pt>
    <dgm:pt modelId="{8FFBDFC0-04FE-4FF6-BF49-7789C350D971}" type="pres">
      <dgm:prSet presAssocID="{34CF5156-D2F0-4B69-8FC8-130467A661E1}" presName="linear" presStyleCnt="0">
        <dgm:presLayoutVars>
          <dgm:animLvl val="lvl"/>
          <dgm:resizeHandles val="exact"/>
        </dgm:presLayoutVars>
      </dgm:prSet>
      <dgm:spPr/>
    </dgm:pt>
    <dgm:pt modelId="{88F34013-4175-4521-9799-5DB025CA5716}" type="pres">
      <dgm:prSet presAssocID="{DE5C3CD0-07E2-4F78-9199-9962082F5E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E9CD16-3360-42A7-9146-665E28C82C62}" type="pres">
      <dgm:prSet presAssocID="{2FBBD59F-9CE6-4891-9CD2-659C6394F2E5}" presName="spacer" presStyleCnt="0"/>
      <dgm:spPr/>
    </dgm:pt>
    <dgm:pt modelId="{123B5FD7-5568-4C36-8E7D-57BEE16692CF}" type="pres">
      <dgm:prSet presAssocID="{86E8DDE0-4CD5-4266-884E-1D7B13AFA0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90AAFC-B61D-45B1-9413-9AEFED01B44F}" type="pres">
      <dgm:prSet presAssocID="{E5AE80B9-16D5-4052-A467-CC1BB5F25780}" presName="spacer" presStyleCnt="0"/>
      <dgm:spPr/>
    </dgm:pt>
    <dgm:pt modelId="{DCF347EB-5E3F-44FC-AC7D-8C084F437983}" type="pres">
      <dgm:prSet presAssocID="{652C8646-E45C-47E1-81B3-2A33D6423B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0668709-F33E-4D64-AFEF-99A55AB7B974}" type="pres">
      <dgm:prSet presAssocID="{BA8AF138-8988-4556-8EB8-81AAB64A19E9}" presName="spacer" presStyleCnt="0"/>
      <dgm:spPr/>
    </dgm:pt>
    <dgm:pt modelId="{11251BC8-DFE8-497D-976F-383F890D2157}" type="pres">
      <dgm:prSet presAssocID="{48E13F82-7109-4DE4-86E0-4835B53183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E3C0F79-4E4C-4C9C-B6AE-8710FE81898A}" type="presOf" srcId="{652C8646-E45C-47E1-81B3-2A33D6423B82}" destId="{DCF347EB-5E3F-44FC-AC7D-8C084F437983}" srcOrd="0" destOrd="0" presId="urn:microsoft.com/office/officeart/2005/8/layout/vList2"/>
    <dgm:cxn modelId="{F18F7A80-1E54-472E-8C6E-4E0B71002764}" type="presOf" srcId="{86E8DDE0-4CD5-4266-884E-1D7B13AFA03F}" destId="{123B5FD7-5568-4C36-8E7D-57BEE16692CF}" srcOrd="0" destOrd="0" presId="urn:microsoft.com/office/officeart/2005/8/layout/vList2"/>
    <dgm:cxn modelId="{A56E6C8F-1F68-49B9-934D-5B9247D999CF}" type="presOf" srcId="{34CF5156-D2F0-4B69-8FC8-130467A661E1}" destId="{8FFBDFC0-04FE-4FF6-BF49-7789C350D971}" srcOrd="0" destOrd="0" presId="urn:microsoft.com/office/officeart/2005/8/layout/vList2"/>
    <dgm:cxn modelId="{CADDD093-0EC6-42BD-B1A0-3A848FC43835}" srcId="{34CF5156-D2F0-4B69-8FC8-130467A661E1}" destId="{86E8DDE0-4CD5-4266-884E-1D7B13AFA03F}" srcOrd="1" destOrd="0" parTransId="{2663F492-3510-4AFD-BB6F-0881B5BD15AF}" sibTransId="{E5AE80B9-16D5-4052-A467-CC1BB5F25780}"/>
    <dgm:cxn modelId="{E1090197-C769-47F9-B02D-C6CB9133A0A0}" srcId="{34CF5156-D2F0-4B69-8FC8-130467A661E1}" destId="{DE5C3CD0-07E2-4F78-9199-9962082F5E06}" srcOrd="0" destOrd="0" parTransId="{5C9C7AB3-A2F9-47BF-88F1-112FC21C64E3}" sibTransId="{2FBBD59F-9CE6-4891-9CD2-659C6394F2E5}"/>
    <dgm:cxn modelId="{2B2346A7-3C36-44EB-8AB6-9EEDD4FB0D4E}" type="presOf" srcId="{DE5C3CD0-07E2-4F78-9199-9962082F5E06}" destId="{88F34013-4175-4521-9799-5DB025CA5716}" srcOrd="0" destOrd="0" presId="urn:microsoft.com/office/officeart/2005/8/layout/vList2"/>
    <dgm:cxn modelId="{29DC50AB-109F-4F3A-97E1-8B4A195B966F}" srcId="{34CF5156-D2F0-4B69-8FC8-130467A661E1}" destId="{48E13F82-7109-4DE4-86E0-4835B5318311}" srcOrd="3" destOrd="0" parTransId="{396D18C5-AE24-4D14-B5E0-FA3086CD08A8}" sibTransId="{35E40152-D3CE-4CD2-85F0-583E2E9D3AF3}"/>
    <dgm:cxn modelId="{F6B6C9D0-5D58-4006-AAA5-78E80A160752}" srcId="{34CF5156-D2F0-4B69-8FC8-130467A661E1}" destId="{652C8646-E45C-47E1-81B3-2A33D6423B82}" srcOrd="2" destOrd="0" parTransId="{A3F0313D-0C99-4426-B1D4-1A212C9E195B}" sibTransId="{BA8AF138-8988-4556-8EB8-81AAB64A19E9}"/>
    <dgm:cxn modelId="{FCDAEAD0-76D2-4F14-984B-FCBB3C49BEDE}" type="presOf" srcId="{48E13F82-7109-4DE4-86E0-4835B5318311}" destId="{11251BC8-DFE8-497D-976F-383F890D2157}" srcOrd="0" destOrd="0" presId="urn:microsoft.com/office/officeart/2005/8/layout/vList2"/>
    <dgm:cxn modelId="{3D94B6A8-B671-4C44-8E22-AD77CE7AE8FB}" type="presParOf" srcId="{8FFBDFC0-04FE-4FF6-BF49-7789C350D971}" destId="{88F34013-4175-4521-9799-5DB025CA5716}" srcOrd="0" destOrd="0" presId="urn:microsoft.com/office/officeart/2005/8/layout/vList2"/>
    <dgm:cxn modelId="{3BA80CE0-437B-4AB6-8D9A-346C16C95B06}" type="presParOf" srcId="{8FFBDFC0-04FE-4FF6-BF49-7789C350D971}" destId="{62E9CD16-3360-42A7-9146-665E28C82C62}" srcOrd="1" destOrd="0" presId="urn:microsoft.com/office/officeart/2005/8/layout/vList2"/>
    <dgm:cxn modelId="{7356B617-116A-4C4E-9FE2-62FF6D7DA201}" type="presParOf" srcId="{8FFBDFC0-04FE-4FF6-BF49-7789C350D971}" destId="{123B5FD7-5568-4C36-8E7D-57BEE16692CF}" srcOrd="2" destOrd="0" presId="urn:microsoft.com/office/officeart/2005/8/layout/vList2"/>
    <dgm:cxn modelId="{49B6DCE6-2881-4EA5-B565-0DC4CFA25552}" type="presParOf" srcId="{8FFBDFC0-04FE-4FF6-BF49-7789C350D971}" destId="{4D90AAFC-B61D-45B1-9413-9AEFED01B44F}" srcOrd="3" destOrd="0" presId="urn:microsoft.com/office/officeart/2005/8/layout/vList2"/>
    <dgm:cxn modelId="{B1482D10-BF0A-4AA3-B1DB-9C0C8D22CB8C}" type="presParOf" srcId="{8FFBDFC0-04FE-4FF6-BF49-7789C350D971}" destId="{DCF347EB-5E3F-44FC-AC7D-8C084F437983}" srcOrd="4" destOrd="0" presId="urn:microsoft.com/office/officeart/2005/8/layout/vList2"/>
    <dgm:cxn modelId="{848E4606-2850-49EE-860F-3ADDE43701E3}" type="presParOf" srcId="{8FFBDFC0-04FE-4FF6-BF49-7789C350D971}" destId="{70668709-F33E-4D64-AFEF-99A55AB7B974}" srcOrd="5" destOrd="0" presId="urn:microsoft.com/office/officeart/2005/8/layout/vList2"/>
    <dgm:cxn modelId="{6D12009B-A96E-4D22-90DF-BEFB112C4432}" type="presParOf" srcId="{8FFBDFC0-04FE-4FF6-BF49-7789C350D971}" destId="{11251BC8-DFE8-497D-976F-383F890D215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69FD6-EC53-44A1-B62B-E19B1D422975}">
      <dsp:nvSpPr>
        <dsp:cNvPr id="0" name=""/>
        <dsp:cNvSpPr/>
      </dsp:nvSpPr>
      <dsp:spPr>
        <a:xfrm>
          <a:off x="0" y="54324"/>
          <a:ext cx="8133322" cy="21411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Igreja nasceu em Jerusalém, mas não ficou restrita a ela. A perseguição foi o </a:t>
          </a:r>
          <a:r>
            <a:rPr lang="pt-BR" sz="3000" b="1" kern="1200"/>
            <a:t>instrumento usado por Deus para espalhar o Evangelho</a:t>
          </a:r>
          <a:r>
            <a:rPr lang="pt-BR" sz="3000" kern="1200"/>
            <a:t> (At 8:1).</a:t>
          </a:r>
          <a:endParaRPr lang="en-US" sz="3000" kern="1200"/>
        </a:p>
      </dsp:txBody>
      <dsp:txXfrm>
        <a:off x="104520" y="158844"/>
        <a:ext cx="7924282" cy="1932060"/>
      </dsp:txXfrm>
    </dsp:sp>
    <dsp:sp modelId="{499E6220-FABC-41CB-BC52-5502AF076352}">
      <dsp:nvSpPr>
        <dsp:cNvPr id="0" name=""/>
        <dsp:cNvSpPr/>
      </dsp:nvSpPr>
      <dsp:spPr>
        <a:xfrm>
          <a:off x="0" y="2281824"/>
          <a:ext cx="8133322" cy="214110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 dispersão não foi sinal de derrota, mas de expansão.</a:t>
          </a:r>
          <a:endParaRPr lang="en-US" sz="3000" kern="1200"/>
        </a:p>
      </dsp:txBody>
      <dsp:txXfrm>
        <a:off x="104520" y="2386344"/>
        <a:ext cx="7924282" cy="1932060"/>
      </dsp:txXfrm>
    </dsp:sp>
    <dsp:sp modelId="{C8CDB69F-851A-486F-8DDF-93E532C88158}">
      <dsp:nvSpPr>
        <dsp:cNvPr id="0" name=""/>
        <dsp:cNvSpPr/>
      </dsp:nvSpPr>
      <dsp:spPr>
        <a:xfrm>
          <a:off x="0" y="4509324"/>
          <a:ext cx="8133322" cy="214110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Orígenes (séc. III):</a:t>
          </a:r>
          <a:r>
            <a:rPr lang="pt-BR" sz="3000" kern="1200"/>
            <a:t> </a:t>
          </a:r>
          <a:r>
            <a:rPr lang="pt-BR" sz="3000" i="1" kern="1200"/>
            <a:t>“Deus, em sua providência, permitiu que a perseguição se tornasse a causa da propagação da fé.”</a:t>
          </a:r>
          <a:endParaRPr lang="en-US" sz="3000" kern="1200"/>
        </a:p>
      </dsp:txBody>
      <dsp:txXfrm>
        <a:off x="104520" y="4613844"/>
        <a:ext cx="7924282" cy="19320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E28D4-4EE1-4C92-BD82-C0ADA8668934}">
      <dsp:nvSpPr>
        <dsp:cNvPr id="0" name=""/>
        <dsp:cNvSpPr/>
      </dsp:nvSpPr>
      <dsp:spPr>
        <a:xfrm>
          <a:off x="0" y="345007"/>
          <a:ext cx="7991858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Jesus ordenou: </a:t>
          </a:r>
          <a:r>
            <a:rPr lang="pt-BR" sz="3100" i="1" kern="1200"/>
            <a:t>“Fazei discípulos...”</a:t>
          </a:r>
          <a:r>
            <a:rPr lang="pt-BR" sz="3100" kern="1200"/>
            <a:t> (Mt 28:19).</a:t>
          </a:r>
          <a:endParaRPr lang="en-US" sz="3100" kern="1200"/>
        </a:p>
      </dsp:txBody>
      <dsp:txXfrm>
        <a:off x="60199" y="405206"/>
        <a:ext cx="7871460" cy="1112781"/>
      </dsp:txXfrm>
    </dsp:sp>
    <dsp:sp modelId="{EA638550-73D1-4F53-9271-46921BC96C23}">
      <dsp:nvSpPr>
        <dsp:cNvPr id="0" name=""/>
        <dsp:cNvSpPr/>
      </dsp:nvSpPr>
      <dsp:spPr>
        <a:xfrm>
          <a:off x="0" y="1667467"/>
          <a:ext cx="7991858" cy="1233179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Evangelização sem discipulado é incompleta.</a:t>
          </a:r>
          <a:endParaRPr lang="en-US" sz="3100" kern="1200"/>
        </a:p>
      </dsp:txBody>
      <dsp:txXfrm>
        <a:off x="60199" y="1727666"/>
        <a:ext cx="7871460" cy="1112781"/>
      </dsp:txXfrm>
    </dsp:sp>
    <dsp:sp modelId="{58D5DEE7-2E26-4633-89F0-2953CB170196}">
      <dsp:nvSpPr>
        <dsp:cNvPr id="0" name=""/>
        <dsp:cNvSpPr/>
      </dsp:nvSpPr>
      <dsp:spPr>
        <a:xfrm>
          <a:off x="0" y="2989927"/>
          <a:ext cx="7991858" cy="1233179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Irineu de Lyon:</a:t>
          </a:r>
          <a:r>
            <a:rPr lang="pt-BR" sz="3100" kern="1200"/>
            <a:t> </a:t>
          </a:r>
          <a:r>
            <a:rPr lang="pt-BR" sz="3100" i="1" kern="1200"/>
            <a:t>“A glória de Deus é o homem vivo; e a vida do homem é ver a Deus.”</a:t>
          </a:r>
          <a:endParaRPr lang="en-US" sz="3100" kern="1200"/>
        </a:p>
      </dsp:txBody>
      <dsp:txXfrm>
        <a:off x="60199" y="3050126"/>
        <a:ext cx="7871460" cy="1112781"/>
      </dsp:txXfrm>
    </dsp:sp>
    <dsp:sp modelId="{662CB491-8802-4C39-9835-4DC72A5BB206}">
      <dsp:nvSpPr>
        <dsp:cNvPr id="0" name=""/>
        <dsp:cNvSpPr/>
      </dsp:nvSpPr>
      <dsp:spPr>
        <a:xfrm>
          <a:off x="0" y="4312387"/>
          <a:ext cx="7991858" cy="123317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 discipulado forma cristãos maduros, não apenas convertidos.</a:t>
          </a:r>
          <a:endParaRPr lang="en-US" sz="3100" kern="1200"/>
        </a:p>
      </dsp:txBody>
      <dsp:txXfrm>
        <a:off x="60199" y="4372586"/>
        <a:ext cx="7871460" cy="11127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E8CAA-9640-4E97-B684-14E1E424AB3E}">
      <dsp:nvSpPr>
        <dsp:cNvPr id="0" name=""/>
        <dsp:cNvSpPr/>
      </dsp:nvSpPr>
      <dsp:spPr>
        <a:xfrm>
          <a:off x="764608" y="0"/>
          <a:ext cx="8199994" cy="819999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F81E4F-DE14-4D25-8CD7-17FB821ADB18}">
      <dsp:nvSpPr>
        <dsp:cNvPr id="0" name=""/>
        <dsp:cNvSpPr/>
      </dsp:nvSpPr>
      <dsp:spPr>
        <a:xfrm>
          <a:off x="1543607" y="778999"/>
          <a:ext cx="3197997" cy="31979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/>
            <a:t>Exemplos bíblicos:</a:t>
          </a:r>
          <a:endParaRPr lang="en-US" sz="3100" kern="1200"/>
        </a:p>
      </dsp:txBody>
      <dsp:txXfrm>
        <a:off x="1699720" y="935112"/>
        <a:ext cx="2885771" cy="2885771"/>
      </dsp:txXfrm>
    </dsp:sp>
    <dsp:sp modelId="{D56BE42D-846D-4620-A357-7A874C6CB8AE}">
      <dsp:nvSpPr>
        <dsp:cNvPr id="0" name=""/>
        <dsp:cNvSpPr/>
      </dsp:nvSpPr>
      <dsp:spPr>
        <a:xfrm>
          <a:off x="4987604" y="778999"/>
          <a:ext cx="3197997" cy="31979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Paulo e Timóteo (2 Tm 2:2).</a:t>
          </a:r>
          <a:endParaRPr lang="en-US" sz="3100" kern="1200"/>
        </a:p>
      </dsp:txBody>
      <dsp:txXfrm>
        <a:off x="5143717" y="935112"/>
        <a:ext cx="2885771" cy="2885771"/>
      </dsp:txXfrm>
    </dsp:sp>
    <dsp:sp modelId="{01FE6150-3083-4E08-AFDA-390811890D8C}">
      <dsp:nvSpPr>
        <dsp:cNvPr id="0" name=""/>
        <dsp:cNvSpPr/>
      </dsp:nvSpPr>
      <dsp:spPr>
        <a:xfrm>
          <a:off x="1543607" y="4222996"/>
          <a:ext cx="3197997" cy="31979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Priscila e Áquila instruindo Apolo (At 18:26).</a:t>
          </a:r>
          <a:endParaRPr lang="en-US" sz="3100" kern="1200"/>
        </a:p>
      </dsp:txBody>
      <dsp:txXfrm>
        <a:off x="1699720" y="4379109"/>
        <a:ext cx="2885771" cy="2885771"/>
      </dsp:txXfrm>
    </dsp:sp>
    <dsp:sp modelId="{7CAEDA8E-27A2-4667-BDBF-94399F1C2374}">
      <dsp:nvSpPr>
        <dsp:cNvPr id="0" name=""/>
        <dsp:cNvSpPr/>
      </dsp:nvSpPr>
      <dsp:spPr>
        <a:xfrm>
          <a:off x="4987604" y="4222996"/>
          <a:ext cx="3197997" cy="319799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Em Atos 8, alguns não receberam o Espírito Santo até que Pedro e João orassem.</a:t>
          </a:r>
          <a:endParaRPr lang="en-US" sz="3100" kern="1200"/>
        </a:p>
      </dsp:txBody>
      <dsp:txXfrm>
        <a:off x="5143717" y="4379109"/>
        <a:ext cx="2885771" cy="28857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D6522-1ED3-44D5-A768-4BC7A2D52834}">
      <dsp:nvSpPr>
        <dsp:cNvPr id="0" name=""/>
        <dsp:cNvSpPr/>
      </dsp:nvSpPr>
      <dsp:spPr>
        <a:xfrm>
          <a:off x="3527506" y="1237071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6762" y="1278743"/>
        <a:ext cx="40479" cy="8095"/>
      </dsp:txXfrm>
    </dsp:sp>
    <dsp:sp modelId="{015BC5BE-723C-4D22-AF5A-C8BF49BD8007}">
      <dsp:nvSpPr>
        <dsp:cNvPr id="0" name=""/>
        <dsp:cNvSpPr/>
      </dsp:nvSpPr>
      <dsp:spPr>
        <a:xfrm>
          <a:off x="9350" y="226804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O Espírito Santo é quem vivifica o ensino e forma caráter cristão.</a:t>
          </a:r>
          <a:endParaRPr lang="en-US" sz="2300" kern="1200"/>
        </a:p>
      </dsp:txBody>
      <dsp:txXfrm>
        <a:off x="9350" y="226804"/>
        <a:ext cx="3519956" cy="2111973"/>
      </dsp:txXfrm>
    </dsp:sp>
    <dsp:sp modelId="{A36BF00B-BF48-4A67-A127-96564EC8287B}">
      <dsp:nvSpPr>
        <dsp:cNvPr id="0" name=""/>
        <dsp:cNvSpPr/>
      </dsp:nvSpPr>
      <dsp:spPr>
        <a:xfrm>
          <a:off x="7857053" y="1237071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26308" y="1278743"/>
        <a:ext cx="40479" cy="8095"/>
      </dsp:txXfrm>
    </dsp:sp>
    <dsp:sp modelId="{A3CC9F62-6DA4-46F9-845C-66631D7D2448}">
      <dsp:nvSpPr>
        <dsp:cNvPr id="0" name=""/>
        <dsp:cNvSpPr/>
      </dsp:nvSpPr>
      <dsp:spPr>
        <a:xfrm>
          <a:off x="4338896" y="226804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Por que cremos assim?</a:t>
          </a:r>
          <a:endParaRPr lang="en-US" sz="2300" kern="1200"/>
        </a:p>
      </dsp:txBody>
      <dsp:txXfrm>
        <a:off x="4338896" y="226804"/>
        <a:ext cx="3519956" cy="2111973"/>
      </dsp:txXfrm>
    </dsp:sp>
    <dsp:sp modelId="{853BED51-6C8F-42B4-899F-175068DBA96D}">
      <dsp:nvSpPr>
        <dsp:cNvPr id="0" name=""/>
        <dsp:cNvSpPr/>
      </dsp:nvSpPr>
      <dsp:spPr>
        <a:xfrm>
          <a:off x="1769328" y="2336978"/>
          <a:ext cx="8659092" cy="778989"/>
        </a:xfrm>
        <a:custGeom>
          <a:avLst/>
          <a:gdLst/>
          <a:ahLst/>
          <a:cxnLst/>
          <a:rect l="0" t="0" r="0" b="0"/>
          <a:pathLst>
            <a:path>
              <a:moveTo>
                <a:pt x="8659092" y="0"/>
              </a:moveTo>
              <a:lnTo>
                <a:pt x="8659092" y="406594"/>
              </a:lnTo>
              <a:lnTo>
                <a:pt x="0" y="406594"/>
              </a:lnTo>
              <a:lnTo>
                <a:pt x="0" y="7789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1453" y="2722425"/>
        <a:ext cx="434842" cy="8095"/>
      </dsp:txXfrm>
    </dsp:sp>
    <dsp:sp modelId="{3AC6B349-EE3A-4512-B063-5F5A52F967B6}">
      <dsp:nvSpPr>
        <dsp:cNvPr id="0" name=""/>
        <dsp:cNvSpPr/>
      </dsp:nvSpPr>
      <dsp:spPr>
        <a:xfrm>
          <a:off x="8668443" y="226804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Atos 1:8 – poder para testemunhar.</a:t>
          </a:r>
          <a:endParaRPr lang="en-US" sz="2300" kern="1200"/>
        </a:p>
      </dsp:txBody>
      <dsp:txXfrm>
        <a:off x="8668443" y="226804"/>
        <a:ext cx="3519956" cy="2111973"/>
      </dsp:txXfrm>
    </dsp:sp>
    <dsp:sp modelId="{3BD5DE11-4924-4009-868B-64F447804B9C}">
      <dsp:nvSpPr>
        <dsp:cNvPr id="0" name=""/>
        <dsp:cNvSpPr/>
      </dsp:nvSpPr>
      <dsp:spPr>
        <a:xfrm>
          <a:off x="3527506" y="4158635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96762" y="4200307"/>
        <a:ext cx="40479" cy="8095"/>
      </dsp:txXfrm>
    </dsp:sp>
    <dsp:sp modelId="{CF2B9134-304A-416F-A89A-D00AFF004A23}">
      <dsp:nvSpPr>
        <dsp:cNvPr id="0" name=""/>
        <dsp:cNvSpPr/>
      </dsp:nvSpPr>
      <dsp:spPr>
        <a:xfrm>
          <a:off x="9350" y="3148368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Atos 2:4 – experiência pentecostal como revestimento.</a:t>
          </a:r>
          <a:endParaRPr lang="en-US" sz="2300" kern="1200"/>
        </a:p>
      </dsp:txBody>
      <dsp:txXfrm>
        <a:off x="9350" y="3148368"/>
        <a:ext cx="3519956" cy="2111973"/>
      </dsp:txXfrm>
    </dsp:sp>
    <dsp:sp modelId="{06AFDECA-01F5-4144-BBE5-E2EA6B861490}">
      <dsp:nvSpPr>
        <dsp:cNvPr id="0" name=""/>
        <dsp:cNvSpPr/>
      </dsp:nvSpPr>
      <dsp:spPr>
        <a:xfrm>
          <a:off x="7857053" y="4158635"/>
          <a:ext cx="778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8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26308" y="4200307"/>
        <a:ext cx="40479" cy="8095"/>
      </dsp:txXfrm>
    </dsp:sp>
    <dsp:sp modelId="{B71C0F53-1A63-4B10-975F-BA1AC69894B6}">
      <dsp:nvSpPr>
        <dsp:cNvPr id="0" name=""/>
        <dsp:cNvSpPr/>
      </dsp:nvSpPr>
      <dsp:spPr>
        <a:xfrm>
          <a:off x="4338896" y="3148368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 chama pentecostal mantém a Igreja viva, missionária e relevante.</a:t>
          </a:r>
          <a:endParaRPr lang="en-US" sz="2300" kern="1200"/>
        </a:p>
      </dsp:txBody>
      <dsp:txXfrm>
        <a:off x="4338896" y="3148368"/>
        <a:ext cx="3519956" cy="2111973"/>
      </dsp:txXfrm>
    </dsp:sp>
    <dsp:sp modelId="{87CB3DAB-AE55-4405-BF09-10943B0A258C}">
      <dsp:nvSpPr>
        <dsp:cNvPr id="0" name=""/>
        <dsp:cNvSpPr/>
      </dsp:nvSpPr>
      <dsp:spPr>
        <a:xfrm>
          <a:off x="8668443" y="3148368"/>
          <a:ext cx="3519956" cy="2111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481" tIns="181049" rIns="172481" bIns="181049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Stanley Horton:</a:t>
          </a:r>
          <a:r>
            <a:rPr lang="pt-BR" sz="2300" kern="1200"/>
            <a:t> </a:t>
          </a:r>
          <a:r>
            <a:rPr lang="pt-BR" sz="2300" i="1" kern="1200"/>
            <a:t>“O batismo no Espírito não é o fim, mas a habilitação para uma vida de serviço e testemunho eficaz.”</a:t>
          </a:r>
          <a:endParaRPr lang="en-US" sz="2300" kern="1200"/>
        </a:p>
      </dsp:txBody>
      <dsp:txXfrm>
        <a:off x="8668443" y="3148368"/>
        <a:ext cx="3519956" cy="2111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9A72A-4FF3-4C6F-9C96-62739457C716}">
      <dsp:nvSpPr>
        <dsp:cNvPr id="0" name=""/>
        <dsp:cNvSpPr/>
      </dsp:nvSpPr>
      <dsp:spPr>
        <a:xfrm>
          <a:off x="0" y="2347"/>
          <a:ext cx="79341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CF77D8-D2DE-4DE1-B08E-00F10CD3DC0C}">
      <dsp:nvSpPr>
        <dsp:cNvPr id="0" name=""/>
        <dsp:cNvSpPr/>
      </dsp:nvSpPr>
      <dsp:spPr>
        <a:xfrm>
          <a:off x="0" y="2347"/>
          <a:ext cx="7934111" cy="1600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Perseguição romana → multiplicação das comunidades cristãs.</a:t>
          </a:r>
          <a:endParaRPr lang="en-US" sz="3200" kern="1200"/>
        </a:p>
      </dsp:txBody>
      <dsp:txXfrm>
        <a:off x="0" y="2347"/>
        <a:ext cx="7934111" cy="1600663"/>
      </dsp:txXfrm>
    </dsp:sp>
    <dsp:sp modelId="{829286CD-94A7-44BE-9911-70C52BA30E2F}">
      <dsp:nvSpPr>
        <dsp:cNvPr id="0" name=""/>
        <dsp:cNvSpPr/>
      </dsp:nvSpPr>
      <dsp:spPr>
        <a:xfrm>
          <a:off x="0" y="1603010"/>
          <a:ext cx="793411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0ACD9F-5F3E-45E9-B233-99199A7415E0}">
      <dsp:nvSpPr>
        <dsp:cNvPr id="0" name=""/>
        <dsp:cNvSpPr/>
      </dsp:nvSpPr>
      <dsp:spPr>
        <a:xfrm>
          <a:off x="0" y="1603010"/>
          <a:ext cx="7934111" cy="1600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Reforma Protestante → perseguição gerou fortalecimento da fé.</a:t>
          </a:r>
          <a:endParaRPr lang="en-US" sz="3200" kern="1200"/>
        </a:p>
      </dsp:txBody>
      <dsp:txXfrm>
        <a:off x="0" y="1603010"/>
        <a:ext cx="7934111" cy="1600663"/>
      </dsp:txXfrm>
    </dsp:sp>
    <dsp:sp modelId="{ED23DE12-48B5-45A4-A5A3-63369842870B}">
      <dsp:nvSpPr>
        <dsp:cNvPr id="0" name=""/>
        <dsp:cNvSpPr/>
      </dsp:nvSpPr>
      <dsp:spPr>
        <a:xfrm>
          <a:off x="0" y="3203674"/>
          <a:ext cx="7934111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EE2866-85DB-4965-AB6B-1248D1C7FB6D}">
      <dsp:nvSpPr>
        <dsp:cNvPr id="0" name=""/>
        <dsp:cNvSpPr/>
      </dsp:nvSpPr>
      <dsp:spPr>
        <a:xfrm>
          <a:off x="0" y="3203674"/>
          <a:ext cx="7934111" cy="1600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Avanço pentecostal no Brasil → perseguição denominacional inicial, mas crescimento exponencial.</a:t>
          </a:r>
          <a:endParaRPr lang="en-US" sz="3200" kern="1200"/>
        </a:p>
      </dsp:txBody>
      <dsp:txXfrm>
        <a:off x="0" y="3203674"/>
        <a:ext cx="7934111" cy="1600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7C03-A87B-443A-A1E3-2DB945A46047}">
      <dsp:nvSpPr>
        <dsp:cNvPr id="0" name=""/>
        <dsp:cNvSpPr/>
      </dsp:nvSpPr>
      <dsp:spPr>
        <a:xfrm>
          <a:off x="1487" y="1298253"/>
          <a:ext cx="5800189" cy="3480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/>
            <a:t>A perseguição obrigou os cristãos a fugirem de Jerusalém para </a:t>
          </a:r>
          <a:r>
            <a:rPr lang="pt-BR" sz="3600" b="1" kern="1200"/>
            <a:t>Samaria e Judeia</a:t>
          </a:r>
          <a:r>
            <a:rPr lang="pt-BR" sz="3600" kern="1200"/>
            <a:t> (At 8:1).</a:t>
          </a:r>
          <a:endParaRPr lang="en-US" sz="3600" kern="1200"/>
        </a:p>
      </dsp:txBody>
      <dsp:txXfrm>
        <a:off x="1487" y="1298253"/>
        <a:ext cx="5800189" cy="3480113"/>
      </dsp:txXfrm>
    </dsp:sp>
    <dsp:sp modelId="{8AE899DE-C216-4419-A9BD-3658D02DFCD6}">
      <dsp:nvSpPr>
        <dsp:cNvPr id="0" name=""/>
        <dsp:cNvSpPr/>
      </dsp:nvSpPr>
      <dsp:spPr>
        <a:xfrm>
          <a:off x="6381695" y="1298253"/>
          <a:ext cx="5800189" cy="34801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Por que Samaria e Judeia?</a:t>
          </a:r>
          <a:r>
            <a:rPr lang="pt-BR" sz="3600" kern="1200"/>
            <a:t> Porque cumpria a ordem de Atos 1:8: “...e sereis minhas testemunhas em Jerusalém, Judeia, Samaria...”</a:t>
          </a:r>
          <a:endParaRPr lang="en-US" sz="3600" kern="1200"/>
        </a:p>
      </dsp:txBody>
      <dsp:txXfrm>
        <a:off x="6381695" y="1298253"/>
        <a:ext cx="5800189" cy="3480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5E96B-94AD-49A3-A0CC-88178BFCDDD0}">
      <dsp:nvSpPr>
        <dsp:cNvPr id="0" name=""/>
        <dsp:cNvSpPr/>
      </dsp:nvSpPr>
      <dsp:spPr>
        <a:xfrm>
          <a:off x="0" y="2508"/>
          <a:ext cx="6488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DFC91-D77E-482D-A534-4BEAA3C502C4}">
      <dsp:nvSpPr>
        <dsp:cNvPr id="0" name=""/>
        <dsp:cNvSpPr/>
      </dsp:nvSpPr>
      <dsp:spPr>
        <a:xfrm>
          <a:off x="0" y="2508"/>
          <a:ext cx="6488676" cy="171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Judeus aramaicos</a:t>
          </a:r>
          <a:r>
            <a:rPr lang="pt-BR" sz="2800" kern="1200"/>
            <a:t>: tradicionalistas, apegados ao templo.</a:t>
          </a:r>
          <a:endParaRPr lang="en-US" sz="2800" kern="1200"/>
        </a:p>
      </dsp:txBody>
      <dsp:txXfrm>
        <a:off x="0" y="2508"/>
        <a:ext cx="6488676" cy="1710869"/>
      </dsp:txXfrm>
    </dsp:sp>
    <dsp:sp modelId="{BD773F80-7315-41AD-AE07-D9BB7E15082F}">
      <dsp:nvSpPr>
        <dsp:cNvPr id="0" name=""/>
        <dsp:cNvSpPr/>
      </dsp:nvSpPr>
      <dsp:spPr>
        <a:xfrm>
          <a:off x="0" y="1713378"/>
          <a:ext cx="6488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21EEB-E649-43A6-8C4D-4915B6799994}">
      <dsp:nvSpPr>
        <dsp:cNvPr id="0" name=""/>
        <dsp:cNvSpPr/>
      </dsp:nvSpPr>
      <dsp:spPr>
        <a:xfrm>
          <a:off x="0" y="1713378"/>
          <a:ext cx="6488676" cy="171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Judeus helenistas</a:t>
          </a:r>
          <a:r>
            <a:rPr lang="pt-BR" sz="2800" kern="1200"/>
            <a:t>: mais abertos, influenciados pela cultura grega.</a:t>
          </a:r>
          <a:endParaRPr lang="en-US" sz="2800" kern="1200"/>
        </a:p>
      </dsp:txBody>
      <dsp:txXfrm>
        <a:off x="0" y="1713378"/>
        <a:ext cx="6488676" cy="1710869"/>
      </dsp:txXfrm>
    </dsp:sp>
    <dsp:sp modelId="{F4072EC6-1FE2-4697-AF16-C374AA46DC90}">
      <dsp:nvSpPr>
        <dsp:cNvPr id="0" name=""/>
        <dsp:cNvSpPr/>
      </dsp:nvSpPr>
      <dsp:spPr>
        <a:xfrm>
          <a:off x="0" y="3424248"/>
          <a:ext cx="64886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EF048-61CD-4494-89A7-F67A8226C5CA}">
      <dsp:nvSpPr>
        <dsp:cNvPr id="0" name=""/>
        <dsp:cNvSpPr/>
      </dsp:nvSpPr>
      <dsp:spPr>
        <a:xfrm>
          <a:off x="0" y="3424248"/>
          <a:ext cx="6488676" cy="1710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O conflito cultural levou à perseguição contra Estêvão, acusado de “blasfêmia” contra o templo e a lei (At 6:13).</a:t>
          </a:r>
          <a:endParaRPr lang="en-US" sz="2800" kern="1200"/>
        </a:p>
      </dsp:txBody>
      <dsp:txXfrm>
        <a:off x="0" y="3424248"/>
        <a:ext cx="6488676" cy="1710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5FD62-EE54-4041-804D-DAD57A9EB8C4}">
      <dsp:nvSpPr>
        <dsp:cNvPr id="0" name=""/>
        <dsp:cNvSpPr/>
      </dsp:nvSpPr>
      <dsp:spPr>
        <a:xfrm>
          <a:off x="0" y="16282"/>
          <a:ext cx="11665788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Por que mataram Estêvão?</a:t>
          </a:r>
          <a:r>
            <a:rPr lang="pt-BR" sz="3200" kern="1200"/>
            <a:t> Porque sua pregação confrontava estruturas religiosas e denunciava hipocrisia.</a:t>
          </a:r>
          <a:endParaRPr lang="en-US" sz="3200" kern="1200"/>
        </a:p>
      </dsp:txBody>
      <dsp:txXfrm>
        <a:off x="62141" y="78423"/>
        <a:ext cx="11541506" cy="1148678"/>
      </dsp:txXfrm>
    </dsp:sp>
    <dsp:sp modelId="{D1124B92-AA28-4D5F-BF28-7EF1758BAA0E}">
      <dsp:nvSpPr>
        <dsp:cNvPr id="0" name=""/>
        <dsp:cNvSpPr/>
      </dsp:nvSpPr>
      <dsp:spPr>
        <a:xfrm>
          <a:off x="0" y="1381402"/>
          <a:ext cx="11665788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O choro dos judeus piedosos (At 8:2):</a:t>
          </a:r>
          <a:r>
            <a:rPr lang="pt-BR" sz="3200" kern="1200"/>
            <a:t> genuíno, de luto e respeito.</a:t>
          </a:r>
          <a:endParaRPr lang="en-US" sz="3200" kern="1200"/>
        </a:p>
      </dsp:txBody>
      <dsp:txXfrm>
        <a:off x="62141" y="1443543"/>
        <a:ext cx="11541506" cy="1148678"/>
      </dsp:txXfrm>
    </dsp:sp>
    <dsp:sp modelId="{E95933BD-9987-41CC-819D-FC182A2DC6FB}">
      <dsp:nvSpPr>
        <dsp:cNvPr id="0" name=""/>
        <dsp:cNvSpPr/>
      </dsp:nvSpPr>
      <dsp:spPr>
        <a:xfrm>
          <a:off x="0" y="2746522"/>
          <a:ext cx="11665788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O choro das carpideiras (Mt 9:23):</a:t>
          </a:r>
          <a:r>
            <a:rPr lang="pt-BR" sz="3200" kern="1200"/>
            <a:t> profissional, vazio, sem esperança.</a:t>
          </a:r>
          <a:endParaRPr lang="en-US" sz="3200" kern="1200"/>
        </a:p>
      </dsp:txBody>
      <dsp:txXfrm>
        <a:off x="62141" y="2808663"/>
        <a:ext cx="11541506" cy="1148678"/>
      </dsp:txXfrm>
    </dsp:sp>
    <dsp:sp modelId="{6B93CA85-E805-4A1E-B223-4E8C32B6AEFE}">
      <dsp:nvSpPr>
        <dsp:cNvPr id="0" name=""/>
        <dsp:cNvSpPr/>
      </dsp:nvSpPr>
      <dsp:spPr>
        <a:xfrm>
          <a:off x="0" y="4111642"/>
          <a:ext cx="11665788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 luto da Igreja tem esperança; o mundo chora sem esperança.</a:t>
          </a:r>
          <a:endParaRPr lang="en-US" sz="3200" kern="1200"/>
        </a:p>
      </dsp:txBody>
      <dsp:txXfrm>
        <a:off x="62141" y="4173783"/>
        <a:ext cx="11541506" cy="1148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A6F83-1234-4982-B887-0429CEAE27FF}">
      <dsp:nvSpPr>
        <dsp:cNvPr id="0" name=""/>
        <dsp:cNvSpPr/>
      </dsp:nvSpPr>
      <dsp:spPr>
        <a:xfrm>
          <a:off x="0" y="0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43CBC-1B61-4323-BF10-0FF03D01E518}">
      <dsp:nvSpPr>
        <dsp:cNvPr id="0" name=""/>
        <dsp:cNvSpPr/>
      </dsp:nvSpPr>
      <dsp:spPr>
        <a:xfrm>
          <a:off x="0" y="0"/>
          <a:ext cx="11996467" cy="133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O que leva ao desespero? → ausência de fé, perda de propósito, olhar apenas para o presente.</a:t>
          </a:r>
          <a:endParaRPr lang="en-US" sz="3700" kern="1200"/>
        </a:p>
      </dsp:txBody>
      <dsp:txXfrm>
        <a:off x="0" y="0"/>
        <a:ext cx="11996467" cy="1339438"/>
      </dsp:txXfrm>
    </dsp:sp>
    <dsp:sp modelId="{F97F4978-EF11-4A8D-8479-5948D135EDA2}">
      <dsp:nvSpPr>
        <dsp:cNvPr id="0" name=""/>
        <dsp:cNvSpPr/>
      </dsp:nvSpPr>
      <dsp:spPr>
        <a:xfrm>
          <a:off x="0" y="1339438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A6B97-850B-4A75-B051-1444DEABD961}">
      <dsp:nvSpPr>
        <dsp:cNvPr id="0" name=""/>
        <dsp:cNvSpPr/>
      </dsp:nvSpPr>
      <dsp:spPr>
        <a:xfrm>
          <a:off x="0" y="1339438"/>
          <a:ext cx="11996467" cy="133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A Igreja primitiva: mesmo diante da morte de Estêvão, continuou pregando (At 8:4).</a:t>
          </a:r>
          <a:endParaRPr lang="en-US" sz="3700" kern="1200"/>
        </a:p>
      </dsp:txBody>
      <dsp:txXfrm>
        <a:off x="0" y="1339438"/>
        <a:ext cx="11996467" cy="1339438"/>
      </dsp:txXfrm>
    </dsp:sp>
    <dsp:sp modelId="{0EA15C8B-4A60-44CF-AFAF-55BB80CB65A4}">
      <dsp:nvSpPr>
        <dsp:cNvPr id="0" name=""/>
        <dsp:cNvSpPr/>
      </dsp:nvSpPr>
      <dsp:spPr>
        <a:xfrm>
          <a:off x="0" y="2678876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61B6F-A8FB-403A-9242-DF59AE0DD788}">
      <dsp:nvSpPr>
        <dsp:cNvPr id="0" name=""/>
        <dsp:cNvSpPr/>
      </dsp:nvSpPr>
      <dsp:spPr>
        <a:xfrm>
          <a:off x="0" y="2678876"/>
          <a:ext cx="11996467" cy="133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1" kern="1200"/>
            <a:t>Agostinho:</a:t>
          </a:r>
          <a:r>
            <a:rPr lang="pt-BR" sz="3700" kern="1200"/>
            <a:t> </a:t>
          </a:r>
          <a:r>
            <a:rPr lang="pt-BR" sz="3700" i="1" kern="1200"/>
            <a:t>“A esperança cristã não nos engana; ela é âncora da alma.”</a:t>
          </a:r>
          <a:endParaRPr lang="en-US" sz="3700" kern="1200"/>
        </a:p>
      </dsp:txBody>
      <dsp:txXfrm>
        <a:off x="0" y="2678876"/>
        <a:ext cx="11996467" cy="1339438"/>
      </dsp:txXfrm>
    </dsp:sp>
    <dsp:sp modelId="{CA7F276F-3AD8-4DB2-B9ED-12276664FF33}">
      <dsp:nvSpPr>
        <dsp:cNvPr id="0" name=""/>
        <dsp:cNvSpPr/>
      </dsp:nvSpPr>
      <dsp:spPr>
        <a:xfrm>
          <a:off x="0" y="4018314"/>
          <a:ext cx="119964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C1A11-6F9F-4A9C-A356-1F92AF4287E1}">
      <dsp:nvSpPr>
        <dsp:cNvPr id="0" name=""/>
        <dsp:cNvSpPr/>
      </dsp:nvSpPr>
      <dsp:spPr>
        <a:xfrm>
          <a:off x="0" y="4018314"/>
          <a:ext cx="11996467" cy="133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Postura da Igreja: não se calou, não se escondeu, mas </a:t>
          </a:r>
          <a:r>
            <a:rPr lang="pt-BR" sz="3700" b="1" kern="1200"/>
            <a:t>foi adiante em poder</a:t>
          </a:r>
          <a:r>
            <a:rPr lang="pt-BR" sz="3700" kern="1200"/>
            <a:t>.</a:t>
          </a:r>
          <a:endParaRPr lang="en-US" sz="3700" kern="1200"/>
        </a:p>
      </dsp:txBody>
      <dsp:txXfrm>
        <a:off x="0" y="4018314"/>
        <a:ext cx="11996467" cy="13394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85A37-2C71-42D6-BBAF-B26289C72D57}">
      <dsp:nvSpPr>
        <dsp:cNvPr id="0" name=""/>
        <dsp:cNvSpPr/>
      </dsp:nvSpPr>
      <dsp:spPr>
        <a:xfrm>
          <a:off x="0" y="6197"/>
          <a:ext cx="8133323" cy="15479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Resultados da Palavra:</a:t>
          </a:r>
          <a:endParaRPr lang="en-US" sz="2800" kern="1200"/>
        </a:p>
      </dsp:txBody>
      <dsp:txXfrm>
        <a:off x="75563" y="81760"/>
        <a:ext cx="7982197" cy="1396784"/>
      </dsp:txXfrm>
    </dsp:sp>
    <dsp:sp modelId="{11859C24-057F-4802-9547-013B3C90781D}">
      <dsp:nvSpPr>
        <dsp:cNvPr id="0" name=""/>
        <dsp:cNvSpPr/>
      </dsp:nvSpPr>
      <dsp:spPr>
        <a:xfrm>
          <a:off x="0" y="1634747"/>
          <a:ext cx="8133323" cy="154791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Conversões (At 8:12).</a:t>
          </a:r>
          <a:endParaRPr lang="en-US" sz="2800" kern="1200"/>
        </a:p>
      </dsp:txBody>
      <dsp:txXfrm>
        <a:off x="75563" y="1710310"/>
        <a:ext cx="7982197" cy="1396784"/>
      </dsp:txXfrm>
    </dsp:sp>
    <dsp:sp modelId="{762E0114-AC91-4083-8881-328F090FB46A}">
      <dsp:nvSpPr>
        <dsp:cNvPr id="0" name=""/>
        <dsp:cNvSpPr/>
      </dsp:nvSpPr>
      <dsp:spPr>
        <a:xfrm>
          <a:off x="0" y="3263298"/>
          <a:ext cx="8133323" cy="154791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Milagres e libertações (At 8:7).</a:t>
          </a:r>
          <a:endParaRPr lang="en-US" sz="2800" kern="1200"/>
        </a:p>
      </dsp:txBody>
      <dsp:txXfrm>
        <a:off x="75563" y="3338861"/>
        <a:ext cx="7982197" cy="1396784"/>
      </dsp:txXfrm>
    </dsp:sp>
    <dsp:sp modelId="{A1B7AED7-0883-499C-AA95-BF2EBA7209AE}">
      <dsp:nvSpPr>
        <dsp:cNvPr id="0" name=""/>
        <dsp:cNvSpPr/>
      </dsp:nvSpPr>
      <dsp:spPr>
        <a:xfrm>
          <a:off x="0" y="4891848"/>
          <a:ext cx="8133323" cy="154791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Calvino:</a:t>
          </a:r>
          <a:r>
            <a:rPr lang="pt-BR" sz="2800" kern="1200"/>
            <a:t> </a:t>
          </a:r>
          <a:r>
            <a:rPr lang="pt-BR" sz="2800" i="1" kern="1200"/>
            <a:t>“Onde a Palavra de Deus é pregada com poder, o Espírito Santo se une a ela para produzir fruto.”</a:t>
          </a:r>
          <a:endParaRPr lang="en-US" sz="2800" kern="1200"/>
        </a:p>
      </dsp:txBody>
      <dsp:txXfrm>
        <a:off x="75563" y="4967411"/>
        <a:ext cx="7982197" cy="13967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4E252-24D2-412C-949D-3144696E29B0}">
      <dsp:nvSpPr>
        <dsp:cNvPr id="0" name=""/>
        <dsp:cNvSpPr/>
      </dsp:nvSpPr>
      <dsp:spPr>
        <a:xfrm>
          <a:off x="1099129" y="0"/>
          <a:ext cx="8368479" cy="836847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CEDF1-2546-424E-9E20-01A843F33A77}">
      <dsp:nvSpPr>
        <dsp:cNvPr id="0" name=""/>
        <dsp:cNvSpPr/>
      </dsp:nvSpPr>
      <dsp:spPr>
        <a:xfrm>
          <a:off x="1894134" y="795005"/>
          <a:ext cx="3263706" cy="32637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Felipe pregava </a:t>
          </a:r>
          <a:r>
            <a:rPr lang="pt-BR" sz="2800" b="1" kern="1200"/>
            <a:t>Cristo</a:t>
          </a:r>
          <a:r>
            <a:rPr lang="pt-BR" sz="2800" kern="1200"/>
            <a:t> em Samaria (At 8:5).</a:t>
          </a:r>
          <a:endParaRPr lang="en-US" sz="2800" kern="1200"/>
        </a:p>
      </dsp:txBody>
      <dsp:txXfrm>
        <a:off x="2053455" y="954326"/>
        <a:ext cx="2945064" cy="2945064"/>
      </dsp:txXfrm>
    </dsp:sp>
    <dsp:sp modelId="{FBE9D9C5-53AF-41DA-B499-13BDB202968D}">
      <dsp:nvSpPr>
        <dsp:cNvPr id="0" name=""/>
        <dsp:cNvSpPr/>
      </dsp:nvSpPr>
      <dsp:spPr>
        <a:xfrm>
          <a:off x="5408895" y="795005"/>
          <a:ext cx="3263706" cy="32637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mensagem era: Jesus é o Messias, morto e ressuscitado.</a:t>
          </a:r>
          <a:endParaRPr lang="en-US" sz="2800" kern="1200"/>
        </a:p>
      </dsp:txBody>
      <dsp:txXfrm>
        <a:off x="5568216" y="954326"/>
        <a:ext cx="2945064" cy="2945064"/>
      </dsp:txXfrm>
    </dsp:sp>
    <dsp:sp modelId="{B58FC191-88FC-4165-AE37-CC729C15020B}">
      <dsp:nvSpPr>
        <dsp:cNvPr id="0" name=""/>
        <dsp:cNvSpPr/>
      </dsp:nvSpPr>
      <dsp:spPr>
        <a:xfrm>
          <a:off x="1894134" y="4309766"/>
          <a:ext cx="3263706" cy="32637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Martinho Lutero:</a:t>
          </a:r>
          <a:r>
            <a:rPr lang="pt-BR" sz="2800" kern="1200"/>
            <a:t> </a:t>
          </a:r>
          <a:r>
            <a:rPr lang="pt-BR" sz="2800" i="1" kern="1200"/>
            <a:t>“Pregamos sempre Cristo, e este crucificado. Fora dele, não há nada que valha.”</a:t>
          </a:r>
          <a:endParaRPr lang="en-US" sz="2800" kern="1200"/>
        </a:p>
      </dsp:txBody>
      <dsp:txXfrm>
        <a:off x="2053455" y="4469087"/>
        <a:ext cx="2945064" cy="2945064"/>
      </dsp:txXfrm>
    </dsp:sp>
    <dsp:sp modelId="{1E31EBC0-B73E-4467-809B-7BF55080059F}">
      <dsp:nvSpPr>
        <dsp:cNvPr id="0" name=""/>
        <dsp:cNvSpPr/>
      </dsp:nvSpPr>
      <dsp:spPr>
        <a:xfrm>
          <a:off x="5408895" y="4309766"/>
          <a:ext cx="3263706" cy="32637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Igreja só é relevante quando mantém Cristo no centro da mensagem.</a:t>
          </a:r>
          <a:endParaRPr lang="en-US" sz="2800" kern="1200"/>
        </a:p>
      </dsp:txBody>
      <dsp:txXfrm>
        <a:off x="5568216" y="4469087"/>
        <a:ext cx="2945064" cy="29450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34013-4175-4521-9799-5DB025CA5716}">
      <dsp:nvSpPr>
        <dsp:cNvPr id="0" name=""/>
        <dsp:cNvSpPr/>
      </dsp:nvSpPr>
      <dsp:spPr>
        <a:xfrm>
          <a:off x="0" y="18665"/>
          <a:ext cx="11982089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Os apóstolos enviaram </a:t>
          </a:r>
          <a:r>
            <a:rPr lang="pt-BR" sz="3300" b="1" kern="1200"/>
            <a:t>Pedro e João</a:t>
          </a:r>
          <a:r>
            <a:rPr lang="pt-BR" sz="3300" kern="1200"/>
            <a:t> para confirmar a obra em Samaria (At 8:14).</a:t>
          </a:r>
          <a:endParaRPr lang="en-US" sz="3300" kern="1200"/>
        </a:p>
      </dsp:txBody>
      <dsp:txXfrm>
        <a:off x="64083" y="82748"/>
        <a:ext cx="11853923" cy="1184574"/>
      </dsp:txXfrm>
    </dsp:sp>
    <dsp:sp modelId="{123B5FD7-5568-4C36-8E7D-57BEE16692CF}">
      <dsp:nvSpPr>
        <dsp:cNvPr id="0" name=""/>
        <dsp:cNvSpPr/>
      </dsp:nvSpPr>
      <dsp:spPr>
        <a:xfrm>
          <a:off x="0" y="1426445"/>
          <a:ext cx="11982089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Visão da necessidade:</a:t>
          </a:r>
          <a:r>
            <a:rPr lang="pt-BR" sz="3300" kern="1200"/>
            <a:t> a fé nascente precisava de fortalecimento.</a:t>
          </a:r>
          <a:endParaRPr lang="en-US" sz="3300" kern="1200"/>
        </a:p>
      </dsp:txBody>
      <dsp:txXfrm>
        <a:off x="64083" y="1490528"/>
        <a:ext cx="11853923" cy="1184574"/>
      </dsp:txXfrm>
    </dsp:sp>
    <dsp:sp modelId="{DCF347EB-5E3F-44FC-AC7D-8C084F437983}">
      <dsp:nvSpPr>
        <dsp:cNvPr id="0" name=""/>
        <dsp:cNvSpPr/>
      </dsp:nvSpPr>
      <dsp:spPr>
        <a:xfrm>
          <a:off x="0" y="2834226"/>
          <a:ext cx="11982089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/>
            <a:t>Preparo e envio:</a:t>
          </a:r>
          <a:r>
            <a:rPr lang="pt-BR" sz="3300" kern="1200"/>
            <a:t> oração, imposição de mãos, ensino.</a:t>
          </a:r>
          <a:endParaRPr lang="en-US" sz="3300" kern="1200"/>
        </a:p>
      </dsp:txBody>
      <dsp:txXfrm>
        <a:off x="64083" y="2898309"/>
        <a:ext cx="11853923" cy="1184574"/>
      </dsp:txXfrm>
    </dsp:sp>
    <dsp:sp modelId="{11251BC8-DFE8-497D-976F-383F890D2157}">
      <dsp:nvSpPr>
        <dsp:cNvPr id="0" name=""/>
        <dsp:cNvSpPr/>
      </dsp:nvSpPr>
      <dsp:spPr>
        <a:xfrm>
          <a:off x="0" y="4242006"/>
          <a:ext cx="11982089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Relatos históricos: desde o séc. II, as comunidades cristãs sustentavam missionários itinerantes.</a:t>
          </a:r>
          <a:endParaRPr lang="en-US" sz="3300" kern="1200"/>
        </a:p>
      </dsp:txBody>
      <dsp:txXfrm>
        <a:off x="64083" y="4306089"/>
        <a:ext cx="11853923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9620" y="1471351"/>
            <a:ext cx="7108911" cy="4016621"/>
          </a:xfrm>
        </p:spPr>
        <p:txBody>
          <a:bodyPr anchor="ctr">
            <a:normAutofit/>
          </a:bodyPr>
          <a:lstStyle/>
          <a:p>
            <a:pPr algn="l"/>
            <a:r>
              <a:rPr lang="de-DE" sz="6600"/>
              <a:t>A Expansão da Igreja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03178" y="1845264"/>
            <a:ext cx="3000907" cy="3268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000" err="1"/>
              <a:t>Eldon</a:t>
            </a:r>
            <a:r>
              <a:rPr lang="de-DE" sz="3000" dirty="0"/>
              <a:t> Junior</a:t>
            </a:r>
            <a:r>
              <a:rPr lang="de-DE" sz="220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DC4B7-0399-40C5-ECAA-D7A33992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3. Mas não Desesperada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E74E3B3-8EB4-B084-BF0C-26E1BB538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79586"/>
              </p:ext>
            </p:extLst>
          </p:nvPr>
        </p:nvGraphicFramePr>
        <p:xfrm>
          <a:off x="90578" y="1351172"/>
          <a:ext cx="11996467" cy="535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75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CFE4C-A015-B030-3D20-EEFF4692A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886C4E-A976-6C9D-ED05-6C54A6DC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3. Mas não Desesperada</a:t>
            </a:r>
            <a:endParaRPr lang="pt-BR" sz="5400"/>
          </a:p>
        </p:txBody>
      </p:sp>
      <p:pic>
        <p:nvPicPr>
          <p:cNvPr id="4" name="Imagem 3" descr="C. S. Lewis | Santuário da Fantasia">
            <a:extLst>
              <a:ext uri="{FF2B5EF4-FFF2-40B4-BE49-F238E27FC236}">
                <a16:creationId xmlns:a16="http://schemas.microsoft.com/office/drawing/2014/main" id="{EDA9FBB2-41EA-5045-BEEB-9BF52C1B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11" r="15045" b="1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A16A7-0542-6AFF-0F70-11E968D8D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Paulo: </a:t>
            </a:r>
            <a:r>
              <a:rPr lang="pt-BR" sz="3000" i="1" dirty="0">
                <a:ea typeface="+mn-lt"/>
                <a:cs typeface="+mn-lt"/>
              </a:rPr>
              <a:t>“Atribulados, mas não angustiados...”</a:t>
            </a:r>
            <a:r>
              <a:rPr lang="pt-BR" sz="3000" dirty="0">
                <a:ea typeface="+mn-lt"/>
                <a:cs typeface="+mn-lt"/>
              </a:rPr>
              <a:t> (2 Co 4:8-9).</a:t>
            </a:r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 esperança da Igreja é </a:t>
            </a:r>
            <a:r>
              <a:rPr lang="pt-BR" sz="3000" b="1" dirty="0">
                <a:ea typeface="+mn-lt"/>
                <a:cs typeface="+mn-lt"/>
              </a:rPr>
              <a:t>escatológica</a:t>
            </a:r>
            <a:r>
              <a:rPr lang="pt-BR" sz="3000" dirty="0">
                <a:ea typeface="+mn-lt"/>
                <a:cs typeface="+mn-lt"/>
              </a:rPr>
              <a:t>: olha para a glória vindoura.</a:t>
            </a:r>
          </a:p>
          <a:p>
            <a:pPr marL="0" indent="0">
              <a:buNone/>
            </a:pPr>
            <a:r>
              <a:rPr lang="pt-BR" sz="3000" b="1" dirty="0">
                <a:ea typeface="+mn-lt"/>
                <a:cs typeface="+mn-lt"/>
              </a:rPr>
              <a:t>C. S. Lewis:</a:t>
            </a:r>
            <a:r>
              <a:rPr lang="pt-BR" sz="3000" dirty="0">
                <a:ea typeface="+mn-lt"/>
                <a:cs typeface="+mn-lt"/>
              </a:rPr>
              <a:t> </a:t>
            </a:r>
            <a:r>
              <a:rPr lang="pt-BR" sz="3000" i="1" dirty="0">
                <a:ea typeface="+mn-lt"/>
                <a:cs typeface="+mn-lt"/>
              </a:rPr>
              <a:t>“A dor é o megafone de Deus para despertar um mundo surdo.”</a:t>
            </a:r>
            <a:endParaRPr lang="pt-BR" sz="3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pt-BR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A Igreja é abalada, mas não destruída.</a:t>
            </a:r>
          </a:p>
          <a:p>
            <a:pPr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79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A1043C-7298-00FC-7CEA-725881AE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TÓPICO II – A IGREJA QUE EVANGELIZA</a:t>
            </a:r>
          </a:p>
        </p:txBody>
      </p:sp>
    </p:spTree>
    <p:extLst>
      <p:ext uri="{BB962C8B-B14F-4D97-AF65-F5344CB8AC3E}">
        <p14:creationId xmlns:p14="http://schemas.microsoft.com/office/powerpoint/2010/main" val="1759170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A04A68-8E16-9F6D-D9DF-3F42D6AC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1. Evangelização centrada na Palavra</a:t>
            </a:r>
            <a:endParaRPr lang="pt-BR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22322D-94E2-BDF3-B04C-9AAE66189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62" y="2599730"/>
            <a:ext cx="5034343" cy="35938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 Igreja cresceu porque anunciava </a:t>
            </a:r>
            <a:r>
              <a:rPr lang="pt-BR" b="1" dirty="0">
                <a:ea typeface="+mn-lt"/>
                <a:cs typeface="+mn-lt"/>
              </a:rPr>
              <a:t>a Palavra</a:t>
            </a:r>
            <a:r>
              <a:rPr lang="pt-BR" dirty="0">
                <a:ea typeface="+mn-lt"/>
                <a:cs typeface="+mn-lt"/>
              </a:rPr>
              <a:t> (At 8:4).</a:t>
            </a:r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Não se tratava de entretenimento, mas da mensagem bíblica.</a:t>
            </a:r>
            <a:endParaRPr lang="pt-BR" dirty="0"/>
          </a:p>
          <a:p>
            <a:pPr marL="0" indent="0">
              <a:buNone/>
            </a:pPr>
            <a:endParaRPr lang="pt-BR" b="1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b="1" dirty="0">
                <a:ea typeface="+mn-lt"/>
                <a:cs typeface="+mn-lt"/>
              </a:rPr>
              <a:t>Crisóstomo: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i="1" dirty="0">
                <a:ea typeface="+mn-lt"/>
                <a:cs typeface="+mn-lt"/>
              </a:rPr>
              <a:t>“A Palavra de Deus é como um leão: solte-a, e ela se defenderá sozinha.”</a:t>
            </a:r>
            <a:endParaRPr lang="pt-BR" dirty="0"/>
          </a:p>
          <a:p>
            <a:pPr>
              <a:buFont typeface="Arial"/>
              <a:buChar char="•"/>
            </a:pPr>
            <a:endParaRPr lang="pt-BR" sz="2200"/>
          </a:p>
        </p:txBody>
      </p:sp>
      <p:pic>
        <p:nvPicPr>
          <p:cNvPr id="4" name="Imagem 3" descr="Pergaminho bíblico é descoberto no Deserto da Judeia – Portal RDN">
            <a:extLst>
              <a:ext uri="{FF2B5EF4-FFF2-40B4-BE49-F238E27FC236}">
                <a16:creationId xmlns:a16="http://schemas.microsoft.com/office/drawing/2014/main" id="{F57BDC34-2920-171C-666D-4FF7578DF7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63" r="21844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298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DFB6CD-C5E3-E524-C9E3-551AB24D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80E6B2-3129-CFA7-F2C4-D857B009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pt-BR" sz="5000">
                <a:ea typeface="+mj-lt"/>
                <a:cs typeface="+mj-lt"/>
              </a:rPr>
              <a:t>1. Evangelização centrada na Palavra</a:t>
            </a:r>
            <a:endParaRPr lang="pt-BR" sz="5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D9C933-A439-8B33-0C42-E534527A1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578815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A perseguição gerou um movimento missionário (At 8:4).</a:t>
            </a:r>
            <a:endParaRPr lang="pt-BR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32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Verbo 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“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diaporeuomai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”</a:t>
            </a: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: movimento intencional, atravessar, ir além. Não foi fuga desordenada, mas um 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avanço missionário dirigido pelo Espírito</a:t>
            </a:r>
            <a:r>
              <a:rPr lang="pt-BR" sz="3200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pt-BR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CF626A-C02E-57A3-C5B2-74D7EF493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0E4EDF-9DD8-45ED-0122-FF53F06F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1. Evangelização centrada na Palavra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80DAFA6-0E0F-07A9-A9B5-8EE0F671A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313289"/>
              </p:ext>
            </p:extLst>
          </p:nvPr>
        </p:nvGraphicFramePr>
        <p:xfrm>
          <a:off x="4042411" y="189724"/>
          <a:ext cx="8133323" cy="644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951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F8D8B6-4FEE-CB42-B9DB-F505577A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2. Evangelização centrada em Cristo</a:t>
            </a:r>
            <a:endParaRPr lang="pt-BR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41C633A-77B7-20FD-00A3-27A65429C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252226"/>
              </p:ext>
            </p:extLst>
          </p:nvPr>
        </p:nvGraphicFramePr>
        <p:xfrm>
          <a:off x="3052132" y="-725026"/>
          <a:ext cx="10566737" cy="8368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6250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A15E7E-E53D-6732-50DF-D3710B5AE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TÓPICO III – A IGREJA QUE DÁ SUPORTE À EVANGELIZAÇÃO</a:t>
            </a:r>
          </a:p>
        </p:txBody>
      </p:sp>
    </p:spTree>
    <p:extLst>
      <p:ext uri="{BB962C8B-B14F-4D97-AF65-F5344CB8AC3E}">
        <p14:creationId xmlns:p14="http://schemas.microsoft.com/office/powerpoint/2010/main" val="128425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0B9BCE-BC06-442D-2F40-4FFB2504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1. O suporte da Igreja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4250D2D-5861-376A-4048-D60F30966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924643"/>
              </p:ext>
            </p:extLst>
          </p:nvPr>
        </p:nvGraphicFramePr>
        <p:xfrm>
          <a:off x="191219" y="1264909"/>
          <a:ext cx="11982090" cy="557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93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B3284-370B-4981-A517-B43AC030F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D2DF73-8EE6-1925-9C52-EC56FFC4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Didachê, capítulo 11, vv. 4-6 (tradução livre):</a:t>
            </a:r>
            <a:endParaRPr lang="pt-BR" sz="42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5FAABA-E9C7-3DD5-CC34-36426C8A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5" y="2283428"/>
            <a:ext cx="5724456" cy="36082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endParaRPr lang="pt-BR" b="1" dirty="0"/>
          </a:p>
          <a:p>
            <a:pPr marL="0" indent="0">
              <a:buNone/>
            </a:pPr>
            <a:r>
              <a:rPr lang="pt-BR" i="1" dirty="0">
                <a:ea typeface="+mn-lt"/>
                <a:cs typeface="+mn-lt"/>
              </a:rPr>
              <a:t>“Todo apóstolo que vier a vós seja recebido como o Senhor. Mas ele não permanecerá senão um só dia, e, se houver necessidade, também o seguinte; mas se permanecer três dias, é falso profeta. Quando o apóstolo partir, não levará nada senão o pão, até que chegue à pousada; se pedir dinheiro, é falso profeta.”</a:t>
            </a:r>
            <a:endParaRPr lang="pt-BR" dirty="0"/>
          </a:p>
          <a:p>
            <a:pPr>
              <a:buFont typeface="Arial"/>
              <a:buChar char="•"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What Is the Didache? | TheCollector">
            <a:extLst>
              <a:ext uri="{FF2B5EF4-FFF2-40B4-BE49-F238E27FC236}">
                <a16:creationId xmlns:a16="http://schemas.microsoft.com/office/drawing/2014/main" id="{1BB7B868-F4E7-D843-EBE7-F47B60BBF9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71" r="15533" b="-1"/>
          <a:stretch>
            <a:fillRect/>
          </a:stretch>
        </p:blipFill>
        <p:spPr>
          <a:xfrm>
            <a:off x="5771776" y="10"/>
            <a:ext cx="641870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676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4F2CF6-BEC1-F4CE-3D77-8B4226A8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t-BR" sz="4800"/>
              <a:t>Texto Áureo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FFC4D7-444F-C44B-19BA-143AAF047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4000" dirty="0"/>
              <a:t>" Mas os que andavam dispersos iam por toda parte anunciando a palavra. E, descendo Filipe à cidade de Samaria, lhes pregava a Cristo". (At 8.4,5)</a:t>
            </a:r>
          </a:p>
        </p:txBody>
      </p:sp>
    </p:spTree>
    <p:extLst>
      <p:ext uri="{BB962C8B-B14F-4D97-AF65-F5344CB8AC3E}">
        <p14:creationId xmlns:p14="http://schemas.microsoft.com/office/powerpoint/2010/main" val="4059175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D3BAD0-9C36-123C-B564-4D59F7F37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5ECA50-1AF5-2984-84A6-9F111E0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Didachê, capítulo 12, v.1: (tradução livre):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7FFB15-389A-1818-97D0-18B60A7F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5210" y="1155940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t-BR" sz="3600" dirty="0">
                <a:ea typeface="+mn-lt"/>
                <a:cs typeface="+mn-lt"/>
              </a:rPr>
              <a:t>“Todo aquele que vier em nome do Senhor seja recebido; depois, examinando-o, o conhecereis, porque tereis entendimento para distinguir a direita da esquerda.”</a:t>
            </a:r>
            <a:endParaRPr lang="pt-BR" sz="3600" b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pt-BR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2396452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CA63B-0F63-1BFE-16EC-F52936C4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62" y="-37381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4000"/>
              <a:t>O que é?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F249E1-0C4F-8E91-A578-8A8B6DC7A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21" y="1722622"/>
            <a:ext cx="6556270" cy="476187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A </a:t>
            </a:r>
            <a:r>
              <a:rPr lang="pt-BR" sz="3000" i="1" err="1">
                <a:ea typeface="+mn-lt"/>
                <a:cs typeface="+mn-lt"/>
              </a:rPr>
              <a:t>Didachê</a:t>
            </a:r>
            <a:r>
              <a:rPr lang="pt-BR" sz="3000" dirty="0">
                <a:ea typeface="+mn-lt"/>
                <a:cs typeface="+mn-lt"/>
              </a:rPr>
              <a:t> (fim do séc. I ou início do II) é um dos primeiros manuais cristãos de instrução e prática eclesiástica.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Mostra que </a:t>
            </a:r>
            <a:r>
              <a:rPr lang="pt-BR" sz="3000" b="1" dirty="0">
                <a:ea typeface="+mn-lt"/>
                <a:cs typeface="+mn-lt"/>
              </a:rPr>
              <a:t>a Igreja já tinha consciência da necessidade de acolher missionários</a:t>
            </a:r>
            <a:r>
              <a:rPr lang="pt-BR" sz="3000" dirty="0">
                <a:ea typeface="+mn-lt"/>
                <a:cs typeface="+mn-lt"/>
              </a:rPr>
              <a:t>, mas também de discernir os verdadeiros dos falsos.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 dirty="0">
                <a:ea typeface="+mn-lt"/>
                <a:cs typeface="+mn-lt"/>
              </a:rPr>
              <a:t>Ou seja, desde o princípio a Igreja </a:t>
            </a:r>
            <a:r>
              <a:rPr lang="pt-BR" sz="3000" b="1" dirty="0">
                <a:ea typeface="+mn-lt"/>
                <a:cs typeface="+mn-lt"/>
              </a:rPr>
              <a:t>apoiava e sustentava a obra missionária</a:t>
            </a:r>
            <a:r>
              <a:rPr lang="pt-BR" sz="3000" dirty="0">
                <a:ea typeface="+mn-lt"/>
                <a:cs typeface="+mn-lt"/>
              </a:rPr>
              <a:t>, mas estabelecia critérios de ordem e doutrina.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5" name="Picture 4" descr="Uma foto detalhada de um livro aberto">
            <a:extLst>
              <a:ext uri="{FF2B5EF4-FFF2-40B4-BE49-F238E27FC236}">
                <a16:creationId xmlns:a16="http://schemas.microsoft.com/office/drawing/2014/main" id="{0583A68D-6DEE-E365-7E83-6754EA660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37" r="25650" b="9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Seta: Dobrada 3">
            <a:extLst>
              <a:ext uri="{FF2B5EF4-FFF2-40B4-BE49-F238E27FC236}">
                <a16:creationId xmlns:a16="http://schemas.microsoft.com/office/drawing/2014/main" id="{FBE29EB4-80D9-40CF-D5CB-04AD97F21096}"/>
              </a:ext>
            </a:extLst>
          </p:cNvPr>
          <p:cNvSpPr/>
          <p:nvPr/>
        </p:nvSpPr>
        <p:spPr>
          <a:xfrm rot="5400000">
            <a:off x="3229267" y="-236240"/>
            <a:ext cx="782579" cy="1988868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28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74CEBC-68A8-AA6E-7BBC-684288E8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-846140"/>
            <a:ext cx="6798541" cy="1675623"/>
          </a:xfrm>
        </p:spPr>
        <p:txBody>
          <a:bodyPr anchor="b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2. A Igreja que Discipula</a:t>
            </a:r>
            <a:endParaRPr lang="pt-BR" sz="4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4E33F-6DA7-BA16-DCE5-26DEC926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21" r="37236" b="4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04D455F-9FC7-0AB2-E022-E870E0092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509483"/>
              </p:ext>
            </p:extLst>
          </p:nvPr>
        </p:nvGraphicFramePr>
        <p:xfrm>
          <a:off x="4194301" y="972095"/>
          <a:ext cx="7991858" cy="589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9037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3B416F-8F7F-9A55-ACC0-1F47CEF3E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8110DD-B031-75E2-5174-8FA7F649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2. A Igreja que Discipula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780894E-DFDE-90C7-EABC-CAFBC6A75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403082"/>
              </p:ext>
            </p:extLst>
          </p:nvPr>
        </p:nvGraphicFramePr>
        <p:xfrm>
          <a:off x="3050373" y="-701672"/>
          <a:ext cx="9729210" cy="8199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620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7B9A05-1BAE-09D6-EAE2-A066CEA7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6" y="1109876"/>
            <a:ext cx="11349486" cy="43382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Possíveis explicações de não serem batizados no Espírito</a:t>
            </a:r>
            <a:endParaRPr lang="pt-BR" sz="3200"/>
          </a:p>
          <a:p>
            <a:pPr>
              <a:buFont typeface="Arial"/>
              <a:buChar char="•"/>
            </a:pPr>
            <a:endParaRPr lang="pt-BR" sz="3200" dirty="0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Necessidade da autoridade apostólica para legitimar o movimento em Samaria.</a:t>
            </a:r>
            <a:endParaRPr lang="pt-BR" sz="3200"/>
          </a:p>
          <a:p>
            <a:pPr marL="971550" lvl="1" indent="-285750">
              <a:buFont typeface="Arial"/>
              <a:buChar char="•"/>
            </a:pPr>
            <a:endParaRPr lang="pt-BR" sz="3200" dirty="0">
              <a:ea typeface="+mn-lt"/>
              <a:cs typeface="+mn-lt"/>
            </a:endParaRPr>
          </a:p>
          <a:p>
            <a:pPr marL="971550" lvl="1" indent="-285750"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Mostrar que a experiência do Espírito é dom de Deus, não automático.</a:t>
            </a:r>
            <a:endParaRPr lang="pt-BR" sz="3200"/>
          </a:p>
          <a:p>
            <a:pPr marL="971550" lvl="1" indent="-285750">
              <a:buFont typeface="Arial"/>
              <a:buChar char="•"/>
            </a:pPr>
            <a:endParaRPr lang="pt-BR" sz="3200" dirty="0">
              <a:ea typeface="+mn-lt"/>
              <a:cs typeface="+mn-lt"/>
            </a:endParaRPr>
          </a:p>
          <a:p>
            <a:pPr lvl="1" indent="0">
              <a:buNone/>
            </a:pPr>
            <a:r>
              <a:rPr lang="pt-BR" sz="3200" dirty="0">
                <a:ea typeface="+mn-lt"/>
                <a:cs typeface="+mn-lt"/>
              </a:rPr>
              <a:t> O discipulado forma maturidade espiritual e conduz ao pleno recebimento do Espírito.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10174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6510B1-CD0B-A81A-148E-70D8D0C3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3. Sem o Espírito, o discipulado está incompleto</a:t>
            </a:r>
            <a:endParaRPr lang="pt-B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228A44-8AE8-A78D-BB45-9E3FB541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O Espírito Santo é o Mestre da Igreja (</a:t>
            </a:r>
            <a:r>
              <a:rPr lang="pt-BR" sz="3200" err="1">
                <a:ea typeface="+mn-lt"/>
                <a:cs typeface="+mn-lt"/>
              </a:rPr>
              <a:t>Jo</a:t>
            </a:r>
            <a:r>
              <a:rPr lang="pt-BR" sz="3200" dirty="0">
                <a:ea typeface="+mn-lt"/>
                <a:cs typeface="+mn-lt"/>
              </a:rPr>
              <a:t> 14:26).</a:t>
            </a:r>
            <a:endParaRPr lang="pt-BR" sz="3200" dirty="0"/>
          </a:p>
          <a:p>
            <a:pPr>
              <a:buFont typeface="Arial"/>
              <a:buChar char="•"/>
            </a:pPr>
            <a:r>
              <a:rPr lang="pt-BR" sz="3200" dirty="0">
                <a:ea typeface="+mn-lt"/>
                <a:cs typeface="+mn-lt"/>
              </a:rPr>
              <a:t>O revestimento de poder é indispensável (At 1:8).</a:t>
            </a:r>
            <a:endParaRPr lang="pt-BR" sz="3200" dirty="0"/>
          </a:p>
          <a:p>
            <a:pPr>
              <a:buFont typeface="Arial"/>
              <a:buChar char="•"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b="1" dirty="0">
                <a:ea typeface="+mn-lt"/>
                <a:cs typeface="+mn-lt"/>
              </a:rPr>
              <a:t>Stanley Horton:</a:t>
            </a:r>
            <a:r>
              <a:rPr lang="pt-BR" sz="3200" dirty="0">
                <a:ea typeface="+mn-lt"/>
                <a:cs typeface="+mn-lt"/>
              </a:rPr>
              <a:t> </a:t>
            </a:r>
            <a:r>
              <a:rPr lang="pt-BR" sz="3200" i="1" dirty="0">
                <a:ea typeface="+mn-lt"/>
                <a:cs typeface="+mn-lt"/>
              </a:rPr>
              <a:t>“A experiência pentecostal é um meio para cumprir a missão da Igreja.”</a:t>
            </a:r>
            <a:endParaRPr lang="pt-BR" sz="3200" dirty="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19240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8486F-DF3A-F9A0-53FF-E8D9EADF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>
                <a:ea typeface="+mj-lt"/>
                <a:cs typeface="+mj-lt"/>
              </a:rPr>
              <a:t>3. Sem o Espírito, o discipulado está incompleto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50773F4-B971-0CF8-AB8F-8C5569F09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825099"/>
              </p:ext>
            </p:extLst>
          </p:nvPr>
        </p:nvGraphicFramePr>
        <p:xfrm>
          <a:off x="4314" y="1365551"/>
          <a:ext cx="12197750" cy="54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45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4AD04F-2B40-48E8-13D6-2A3A0F67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INTRODUÇÃO</a:t>
            </a:r>
            <a:endParaRPr lang="pt-BR" sz="37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9BFD996-BB16-6C56-47C9-8B5111517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084533"/>
              </p:ext>
            </p:extLst>
          </p:nvPr>
        </p:nvGraphicFramePr>
        <p:xfrm>
          <a:off x="4042412" y="17195"/>
          <a:ext cx="8133322" cy="670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46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agem 31" descr="Relatório mundial indica recordes nos indicadores de perseguição aos ...">
            <a:extLst>
              <a:ext uri="{FF2B5EF4-FFF2-40B4-BE49-F238E27FC236}">
                <a16:creationId xmlns:a16="http://schemas.microsoft.com/office/drawing/2014/main" id="{7FDD4108-97CF-F66A-E21B-9B47717C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1" r="1" b="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9FBD2D-38D8-0532-1942-5801844D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6" y="5691"/>
            <a:ext cx="6036302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Situações de dificuldade onde a Igreja cresceu:</a:t>
            </a:r>
            <a:endParaRPr lang="pt-BR" sz="400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25BE781-A6CC-14BC-2650-A022F4240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29474"/>
              </p:ext>
            </p:extLst>
          </p:nvPr>
        </p:nvGraphicFramePr>
        <p:xfrm>
          <a:off x="248729" y="1715334"/>
          <a:ext cx="7934111" cy="4806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859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C6D6FB-3FCE-CE9C-CB44-246650C5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TÓPICO I – A IGREJA DIANTE DA PERSEGUIÇÃO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86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33C044-A112-85D1-E7DF-54F5F19000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400" r="-2" b="820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DB7C4B-60F5-5FDE-7607-D64D08E2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1. Embora Perseguida, não fragmentada 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6B30090-3140-9344-C240-74FC17305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997992"/>
              </p:ext>
            </p:extLst>
          </p:nvPr>
        </p:nvGraphicFramePr>
        <p:xfrm>
          <a:off x="4313" y="776078"/>
          <a:ext cx="12183372" cy="607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2906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866682-83C3-22C7-5AF0-C8F310D6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522615"/>
            <a:ext cx="6002110" cy="1495425"/>
          </a:xfrm>
        </p:spPr>
        <p:txBody>
          <a:bodyPr>
            <a:normAutofit/>
          </a:bodyPr>
          <a:lstStyle/>
          <a:p>
            <a:r>
              <a:rPr lang="pt-BR" sz="4000"/>
              <a:t>1. Embora Perseguida, não fragmentada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32E1F7-8C8C-CE93-DCA6-B5AB3264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41" y="2203784"/>
            <a:ext cx="6548449" cy="393031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Meios usados na perseguição:</a:t>
            </a:r>
            <a:r>
              <a:rPr lang="pt-BR" dirty="0">
                <a:ea typeface="+mn-lt"/>
                <a:cs typeface="+mn-lt"/>
              </a:rPr>
              <a:t> prisões (At 8:3), espancamentos (At 5:40), ameaças (At 4:17).</a:t>
            </a:r>
            <a:endParaRPr lang="pt-BR" dirty="0"/>
          </a:p>
          <a:p>
            <a:pPr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Unidade e Força da Igreja: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Mesmo dispersa, mantinha comunhão, oração e ensino (At 2:42).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João Crisóstomo:</a:t>
            </a:r>
            <a:r>
              <a:rPr lang="pt-BR" dirty="0">
                <a:ea typeface="+mn-lt"/>
                <a:cs typeface="+mn-lt"/>
              </a:rPr>
              <a:t> </a:t>
            </a:r>
            <a:r>
              <a:rPr lang="pt-BR" i="1" dirty="0">
                <a:ea typeface="+mn-lt"/>
                <a:cs typeface="+mn-lt"/>
              </a:rPr>
              <a:t>“Nada é mais forte que a Igreja; ainda que os céus e a terra passem, ela nunca cairá.”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5" name="Picture 4" descr="Duas pessoas segurando as mãos uma da outra">
            <a:extLst>
              <a:ext uri="{FF2B5EF4-FFF2-40B4-BE49-F238E27FC236}">
                <a16:creationId xmlns:a16="http://schemas.microsoft.com/office/drawing/2014/main" id="{854C2704-FF4B-B27C-03FF-BA01034D90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52" r="29354" b="-1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659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E56F1D-DF3C-0C4A-0C23-8878A600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2. A Igreja em Luto</a:t>
            </a:r>
            <a:endParaRPr lang="pt-BR"/>
          </a:p>
        </p:txBody>
      </p:sp>
      <p:graphicFrame>
        <p:nvGraphicFramePr>
          <p:cNvPr id="33" name="Espaço Reservado para Conteúdo 2">
            <a:extLst>
              <a:ext uri="{FF2B5EF4-FFF2-40B4-BE49-F238E27FC236}">
                <a16:creationId xmlns:a16="http://schemas.microsoft.com/office/drawing/2014/main" id="{AF8C6615-1F6B-B46F-C4DC-EC47F87F3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6729"/>
              </p:ext>
            </p:extLst>
          </p:nvPr>
        </p:nvGraphicFramePr>
        <p:xfrm>
          <a:off x="349370" y="1715071"/>
          <a:ext cx="6488676" cy="513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 descr="A Greek System of Education for Masons? | Masons Lead Better">
            <a:extLst>
              <a:ext uri="{FF2B5EF4-FFF2-40B4-BE49-F238E27FC236}">
                <a16:creationId xmlns:a16="http://schemas.microsoft.com/office/drawing/2014/main" id="{7BE04F5E-EFAB-D4B3-B233-C48DBFE4F20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158" r="1896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232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4BA6B-1A47-86B7-E773-32E77CAA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7C9D6-B89B-077A-78E3-2587E336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2. A Igreja em Luto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29AE9D3-5736-A3A2-DB07-390BB1B2A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992580"/>
              </p:ext>
            </p:extLst>
          </p:nvPr>
        </p:nvGraphicFramePr>
        <p:xfrm>
          <a:off x="263106" y="1308041"/>
          <a:ext cx="11665788" cy="5400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419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 Expansão da Igreja</vt:lpstr>
      <vt:lpstr>Texto Áureo</vt:lpstr>
      <vt:lpstr>INTRODUÇÃO</vt:lpstr>
      <vt:lpstr>Situações de dificuldade onde a Igreja cresceu:</vt:lpstr>
      <vt:lpstr>TÓPICO I – A IGREJA DIANTE DA PERSEGUIÇÃO</vt:lpstr>
      <vt:lpstr>1. Embora Perseguida, não fragmentada </vt:lpstr>
      <vt:lpstr>1. Embora Perseguida, não fragmentada </vt:lpstr>
      <vt:lpstr>2. A Igreja em Luto</vt:lpstr>
      <vt:lpstr>2. A Igreja em Luto</vt:lpstr>
      <vt:lpstr>3. Mas não Desesperada</vt:lpstr>
      <vt:lpstr>3. Mas não Desesperada</vt:lpstr>
      <vt:lpstr>TÓPICO II – A IGREJA QUE EVANGELIZA</vt:lpstr>
      <vt:lpstr>1. Evangelização centrada na Palavra</vt:lpstr>
      <vt:lpstr>1. Evangelização centrada na Palavra</vt:lpstr>
      <vt:lpstr>1. Evangelização centrada na Palavra</vt:lpstr>
      <vt:lpstr>2. Evangelização centrada em Cristo</vt:lpstr>
      <vt:lpstr>TÓPICO III – A IGREJA QUE DÁ SUPORTE À EVANGELIZAÇÃO</vt:lpstr>
      <vt:lpstr>1. O suporte da Igreja</vt:lpstr>
      <vt:lpstr>Didachê, capítulo 11, vv. 4-6 (tradução livre):</vt:lpstr>
      <vt:lpstr>Didachê, capítulo 12, v.1: (tradução livre):</vt:lpstr>
      <vt:lpstr>O que é? </vt:lpstr>
      <vt:lpstr>2. A Igreja que Discipula</vt:lpstr>
      <vt:lpstr>2. A Igreja que Discipula</vt:lpstr>
      <vt:lpstr>Apresentação do PowerPoint</vt:lpstr>
      <vt:lpstr>3. Sem o Espírito, o discipulado está incompleto</vt:lpstr>
      <vt:lpstr>3. Sem o Espírito, o discipulado está incompleto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310</cp:revision>
  <dcterms:created xsi:type="dcterms:W3CDTF">2025-09-06T00:21:35Z</dcterms:created>
  <dcterms:modified xsi:type="dcterms:W3CDTF">2025-09-06T02:34:06Z</dcterms:modified>
</cp:coreProperties>
</file>