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5" r:id="rId11"/>
    <p:sldId id="266" r:id="rId12"/>
    <p:sldId id="28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5" r:id="rId28"/>
    <p:sldId id="283" r:id="rId29"/>
    <p:sldId id="28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032E7-81D7-B644-936B-06D7A49D88A8}" v="170" dt="2025-06-26T18:56:16.017"/>
    <p1510:client id="{4310D44B-1701-8515-B7E0-9C0EEAAA80CB}" v="83" dt="2025-06-26T19:48:08.803"/>
    <p1510:client id="{59255C9C-1AB8-49D5-2CDE-26B45C0E987B}" v="64" dt="2025-06-26T19:04:47.922"/>
    <p1510:client id="{7FA8F0CE-F923-F7AF-360E-00B99A283DC6}" v="1175" dt="2025-06-26T18:26:30.653"/>
    <p1510:client id="{9F4220BB-2A10-0B40-B4A9-383926C71F8F}" v="21" dt="2025-06-26T18:41:27.489"/>
    <p1510:client id="{F521DBEC-AC8A-6CDC-4EF2-39F8577F2985}" v="50" dt="2025-06-26T13:15:41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A4F3A-ECDB-4073-A0C9-BACDEF72DCC0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1BF2AF-C3BB-4C03-8126-1A6CF023AC61}">
      <dgm:prSet/>
      <dgm:spPr/>
      <dgm:t>
        <a:bodyPr/>
        <a:lstStyle/>
        <a:p>
          <a:r>
            <a:rPr lang="pt-BR"/>
            <a:t>O Pentecostes não é apenas uma festividade judaica celebrada cinquenta dias após a Páscoa. No contexto cristão, tornou-se o marco inaugural da Igreja, quando o Espírito Santo foi derramado sobre os crentes reunidos em Jerusalém (At 2). </a:t>
          </a:r>
          <a:endParaRPr lang="en-US"/>
        </a:p>
      </dgm:t>
    </dgm:pt>
    <dgm:pt modelId="{A53CD530-C965-4445-B4E0-EE92ECD9C502}" type="parTrans" cxnId="{037AA600-EA1A-4CD7-9D3F-B6F86E2FA304}">
      <dgm:prSet/>
      <dgm:spPr/>
      <dgm:t>
        <a:bodyPr/>
        <a:lstStyle/>
        <a:p>
          <a:endParaRPr lang="en-US"/>
        </a:p>
      </dgm:t>
    </dgm:pt>
    <dgm:pt modelId="{122D94BC-D009-4921-A8FF-5F4068508713}" type="sibTrans" cxnId="{037AA600-EA1A-4CD7-9D3F-B6F86E2FA304}">
      <dgm:prSet/>
      <dgm:spPr/>
      <dgm:t>
        <a:bodyPr/>
        <a:lstStyle/>
        <a:p>
          <a:endParaRPr lang="en-US"/>
        </a:p>
      </dgm:t>
    </dgm:pt>
    <dgm:pt modelId="{90FBE322-EC57-431F-BD8D-02ACB138881C}">
      <dgm:prSet/>
      <dgm:spPr/>
      <dgm:t>
        <a:bodyPr/>
        <a:lstStyle/>
        <a:p>
          <a:r>
            <a:rPr lang="pt-BR"/>
            <a:t>Esse evento transcende um ato histórico: é um acontecimento teológico e escatológico, profundamente enraizado na esperança messiânica e no cumprimento das promessas do Antigo Testamento.</a:t>
          </a:r>
          <a:endParaRPr lang="en-US"/>
        </a:p>
      </dgm:t>
    </dgm:pt>
    <dgm:pt modelId="{C238FFE6-EE34-4A3F-8EB7-F3D9A131E530}" type="parTrans" cxnId="{71D335A1-8142-4D60-BC1E-9E28ED416BC2}">
      <dgm:prSet/>
      <dgm:spPr/>
      <dgm:t>
        <a:bodyPr/>
        <a:lstStyle/>
        <a:p>
          <a:endParaRPr lang="en-US"/>
        </a:p>
      </dgm:t>
    </dgm:pt>
    <dgm:pt modelId="{FC5C98EF-FF15-45C2-AA09-3B63DD5261AF}" type="sibTrans" cxnId="{71D335A1-8142-4D60-BC1E-9E28ED416BC2}">
      <dgm:prSet/>
      <dgm:spPr/>
      <dgm:t>
        <a:bodyPr/>
        <a:lstStyle/>
        <a:p>
          <a:endParaRPr lang="en-US"/>
        </a:p>
      </dgm:t>
    </dgm:pt>
    <dgm:pt modelId="{E7D6EF1F-CA2E-4E83-A596-C0182B5E29FE}" type="pres">
      <dgm:prSet presAssocID="{2DAA4F3A-ECDB-4073-A0C9-BACDEF72DCC0}" presName="Name0" presStyleCnt="0">
        <dgm:presLayoutVars>
          <dgm:dir/>
          <dgm:animLvl val="lvl"/>
          <dgm:resizeHandles val="exact"/>
        </dgm:presLayoutVars>
      </dgm:prSet>
      <dgm:spPr/>
    </dgm:pt>
    <dgm:pt modelId="{07311D8C-D0ED-400C-8795-30D65A8C41D6}" type="pres">
      <dgm:prSet presAssocID="{A41BF2AF-C3BB-4C03-8126-1A6CF023AC61}" presName="boxAndChildren" presStyleCnt="0"/>
      <dgm:spPr/>
    </dgm:pt>
    <dgm:pt modelId="{BA556ED5-7D25-40E0-83E9-C01CCFE96162}" type="pres">
      <dgm:prSet presAssocID="{A41BF2AF-C3BB-4C03-8126-1A6CF023AC61}" presName="parentTextBox" presStyleLbl="node1" presStyleIdx="0" presStyleCnt="1"/>
      <dgm:spPr/>
    </dgm:pt>
    <dgm:pt modelId="{DD0B4DC9-F46C-42A2-978D-667BB51F5235}" type="pres">
      <dgm:prSet presAssocID="{A41BF2AF-C3BB-4C03-8126-1A6CF023AC61}" presName="entireBox" presStyleLbl="node1" presStyleIdx="0" presStyleCnt="1"/>
      <dgm:spPr/>
    </dgm:pt>
    <dgm:pt modelId="{750B47F4-AC24-4CA2-AA1A-51A2C8AD9052}" type="pres">
      <dgm:prSet presAssocID="{A41BF2AF-C3BB-4C03-8126-1A6CF023AC61}" presName="descendantBox" presStyleCnt="0"/>
      <dgm:spPr/>
    </dgm:pt>
    <dgm:pt modelId="{37141E37-B288-4CF4-82F0-122D83283BA0}" type="pres">
      <dgm:prSet presAssocID="{90FBE322-EC57-431F-BD8D-02ACB138881C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037AA600-EA1A-4CD7-9D3F-B6F86E2FA304}" srcId="{2DAA4F3A-ECDB-4073-A0C9-BACDEF72DCC0}" destId="{A41BF2AF-C3BB-4C03-8126-1A6CF023AC61}" srcOrd="0" destOrd="0" parTransId="{A53CD530-C965-4445-B4E0-EE92ECD9C502}" sibTransId="{122D94BC-D009-4921-A8FF-5F4068508713}"/>
    <dgm:cxn modelId="{B6310B10-B997-409E-BA86-E2200071C8C0}" type="presOf" srcId="{2DAA4F3A-ECDB-4073-A0C9-BACDEF72DCC0}" destId="{E7D6EF1F-CA2E-4E83-A596-C0182B5E29FE}" srcOrd="0" destOrd="0" presId="urn:microsoft.com/office/officeart/2005/8/layout/process4"/>
    <dgm:cxn modelId="{71D335A1-8142-4D60-BC1E-9E28ED416BC2}" srcId="{A41BF2AF-C3BB-4C03-8126-1A6CF023AC61}" destId="{90FBE322-EC57-431F-BD8D-02ACB138881C}" srcOrd="0" destOrd="0" parTransId="{C238FFE6-EE34-4A3F-8EB7-F3D9A131E530}" sibTransId="{FC5C98EF-FF15-45C2-AA09-3B63DD5261AF}"/>
    <dgm:cxn modelId="{71F6E9EF-E116-449B-BFCB-CA63BF2C4F2E}" type="presOf" srcId="{A41BF2AF-C3BB-4C03-8126-1A6CF023AC61}" destId="{BA556ED5-7D25-40E0-83E9-C01CCFE96162}" srcOrd="0" destOrd="0" presId="urn:microsoft.com/office/officeart/2005/8/layout/process4"/>
    <dgm:cxn modelId="{7E29AFF4-C970-44C8-B2EE-D50631EF3FF1}" type="presOf" srcId="{A41BF2AF-C3BB-4C03-8126-1A6CF023AC61}" destId="{DD0B4DC9-F46C-42A2-978D-667BB51F5235}" srcOrd="1" destOrd="0" presId="urn:microsoft.com/office/officeart/2005/8/layout/process4"/>
    <dgm:cxn modelId="{0A0C1BF5-2031-4DCF-A1D8-977D895B5EAB}" type="presOf" srcId="{90FBE322-EC57-431F-BD8D-02ACB138881C}" destId="{37141E37-B288-4CF4-82F0-122D83283BA0}" srcOrd="0" destOrd="0" presId="urn:microsoft.com/office/officeart/2005/8/layout/process4"/>
    <dgm:cxn modelId="{144A7B83-1CEF-44E9-9189-56AEBE256F06}" type="presParOf" srcId="{E7D6EF1F-CA2E-4E83-A596-C0182B5E29FE}" destId="{07311D8C-D0ED-400C-8795-30D65A8C41D6}" srcOrd="0" destOrd="0" presId="urn:microsoft.com/office/officeart/2005/8/layout/process4"/>
    <dgm:cxn modelId="{5DDA5BA5-F18D-4B23-9BC2-B6CCBA3588FC}" type="presParOf" srcId="{07311D8C-D0ED-400C-8795-30D65A8C41D6}" destId="{BA556ED5-7D25-40E0-83E9-C01CCFE96162}" srcOrd="0" destOrd="0" presId="urn:microsoft.com/office/officeart/2005/8/layout/process4"/>
    <dgm:cxn modelId="{A2869D30-C520-4D58-A203-06CBF54D30F5}" type="presParOf" srcId="{07311D8C-D0ED-400C-8795-30D65A8C41D6}" destId="{DD0B4DC9-F46C-42A2-978D-667BB51F5235}" srcOrd="1" destOrd="0" presId="urn:microsoft.com/office/officeart/2005/8/layout/process4"/>
    <dgm:cxn modelId="{200B78DF-7410-4C93-8730-1908A45345B3}" type="presParOf" srcId="{07311D8C-D0ED-400C-8795-30D65A8C41D6}" destId="{750B47F4-AC24-4CA2-AA1A-51A2C8AD9052}" srcOrd="2" destOrd="0" presId="urn:microsoft.com/office/officeart/2005/8/layout/process4"/>
    <dgm:cxn modelId="{170785BE-C567-45FC-9D8A-C03838CE0D0D}" type="presParOf" srcId="{750B47F4-AC24-4CA2-AA1A-51A2C8AD9052}" destId="{37141E37-B288-4CF4-82F0-122D83283B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70CDB8-C0EA-4EB0-AC6E-D4BEE768EBD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00ECAA-CF03-487B-89D1-A28B4B0E701A}">
      <dgm:prSet phldr="0"/>
      <dgm:spPr/>
      <dgm:t>
        <a:bodyPr/>
        <a:lstStyle/>
        <a:p>
          <a:pPr rtl="0"/>
          <a:r>
            <a:rPr lang="pt-BR">
              <a:latin typeface="Aptos"/>
            </a:rPr>
            <a:t>Vento: sinal da vida e soberania do Espírito (Ez 37.9)</a:t>
          </a:r>
          <a:endParaRPr lang="pt-BR">
            <a:latin typeface="Aptos Display" panose="020F0302020204030204"/>
          </a:endParaRPr>
        </a:p>
      </dgm:t>
    </dgm:pt>
    <dgm:pt modelId="{E5E2CAB9-7A7B-4354-B2D6-70407A49CDD3}" type="parTrans" cxnId="{AF33E756-9113-4EBB-BD9D-4CEC3F8CA481}">
      <dgm:prSet/>
      <dgm:spPr/>
    </dgm:pt>
    <dgm:pt modelId="{139E6A1C-7631-4906-98CF-EB3363BC7F0F}" type="sibTrans" cxnId="{AF33E756-9113-4EBB-BD9D-4CEC3F8CA481}">
      <dgm:prSet/>
      <dgm:spPr/>
      <dgm:t>
        <a:bodyPr/>
        <a:lstStyle/>
        <a:p>
          <a:endParaRPr lang="en-US"/>
        </a:p>
        <a:p>
          <a:endParaRPr lang="pt-BR"/>
        </a:p>
      </dgm:t>
    </dgm:pt>
    <dgm:pt modelId="{C22E67AB-CE74-4A6D-B509-D72CA52CDBB6}">
      <dgm:prSet phldr="0"/>
      <dgm:spPr/>
      <dgm:t>
        <a:bodyPr/>
        <a:lstStyle/>
        <a:p>
          <a:pPr rtl="0"/>
          <a:r>
            <a:rPr lang="pt-BR">
              <a:latin typeface="Aptos"/>
            </a:rPr>
            <a:t>Fogo: purificação e presença divina (Ex 3.2; Lc 3.16)</a:t>
          </a:r>
        </a:p>
      </dgm:t>
    </dgm:pt>
    <dgm:pt modelId="{BF751D88-614C-4A08-98DE-AE6239C2E22F}" type="parTrans" cxnId="{54F48276-B7F2-4F9D-815B-3390C1CE8339}">
      <dgm:prSet/>
      <dgm:spPr/>
    </dgm:pt>
    <dgm:pt modelId="{FA675954-ACDB-4881-AFD1-C9BD304C6AC9}" type="sibTrans" cxnId="{54F48276-B7F2-4F9D-815B-3390C1CE8339}">
      <dgm:prSet/>
      <dgm:spPr/>
      <dgm:t>
        <a:bodyPr/>
        <a:lstStyle/>
        <a:p>
          <a:endParaRPr lang="en-US"/>
        </a:p>
        <a:p>
          <a:endParaRPr lang="pt-BR"/>
        </a:p>
      </dgm:t>
    </dgm:pt>
    <dgm:pt modelId="{7C44130D-5F38-4B15-8D6B-52BF19A55BC6}">
      <dgm:prSet phldr="0"/>
      <dgm:spPr/>
      <dgm:t>
        <a:bodyPr/>
        <a:lstStyle/>
        <a:p>
          <a:r>
            <a:rPr lang="pt-BR">
              <a:latin typeface="Calibri"/>
              <a:ea typeface="Calibri"/>
              <a:cs typeface="Calibri"/>
            </a:rPr>
            <a:t>Teólogos como Karl Barth e </a:t>
          </a:r>
          <a:r>
            <a:rPr lang="pt-BR" err="1">
              <a:latin typeface="Calibri"/>
              <a:ea typeface="Calibri"/>
              <a:cs typeface="Calibri"/>
            </a:rPr>
            <a:t>Millard</a:t>
          </a:r>
          <a:r>
            <a:rPr lang="pt-BR">
              <a:latin typeface="Calibri"/>
              <a:ea typeface="Calibri"/>
              <a:cs typeface="Calibri"/>
            </a:rPr>
            <a:t> Erickson consideram Pentecostes uma teofania do Novo Testamento.</a:t>
          </a:r>
          <a:endParaRPr lang="pt-BR"/>
        </a:p>
      </dgm:t>
    </dgm:pt>
    <dgm:pt modelId="{9901C933-23E1-4A85-9050-6DDBFDA4161A}" type="parTrans" cxnId="{95F47CD4-AD7B-4F6A-8ECE-D643CB062B00}">
      <dgm:prSet/>
      <dgm:spPr/>
    </dgm:pt>
    <dgm:pt modelId="{E0EA1A07-156E-4DD4-95D7-2133C9350672}" type="sibTrans" cxnId="{95F47CD4-AD7B-4F6A-8ECE-D643CB062B00}">
      <dgm:prSet/>
      <dgm:spPr/>
    </dgm:pt>
    <dgm:pt modelId="{B26CE47F-1675-4A5B-9A08-347A95FFE25F}">
      <dgm:prSet phldr="0"/>
      <dgm:spPr/>
      <dgm:t>
        <a:bodyPr/>
        <a:lstStyle/>
        <a:p>
          <a:pPr rtl="0"/>
          <a:r>
            <a:rPr lang="pt-BR">
              <a:latin typeface="Calibri"/>
              <a:ea typeface="Calibri"/>
              <a:cs typeface="Calibri"/>
            </a:rPr>
            <a:t>Manifestação visível de Deus (Gn 18; Ex 3; Mt 17.1-9)</a:t>
          </a:r>
          <a:endParaRPr lang="en-US">
            <a:latin typeface="Calibri"/>
            <a:ea typeface="Calibri"/>
            <a:cs typeface="Calibri"/>
          </a:endParaRPr>
        </a:p>
      </dgm:t>
    </dgm:pt>
    <dgm:pt modelId="{974F7F13-5485-4F2C-A162-800B33F0A737}" type="parTrans" cxnId="{E22FCFB3-D4D2-42D1-B78D-D69CD7F90536}">
      <dgm:prSet/>
      <dgm:spPr/>
    </dgm:pt>
    <dgm:pt modelId="{A1E463CA-3B3B-47E4-9A33-7EFDA4244F09}" type="sibTrans" cxnId="{E22FCFB3-D4D2-42D1-B78D-D69CD7F90536}">
      <dgm:prSet/>
      <dgm:spPr/>
      <dgm:t>
        <a:bodyPr/>
        <a:lstStyle/>
        <a:p>
          <a:endParaRPr lang="en-US"/>
        </a:p>
        <a:p>
          <a:endParaRPr lang="pt-BR"/>
        </a:p>
      </dgm:t>
    </dgm:pt>
    <dgm:pt modelId="{F8F1BD3D-F57E-4699-8A06-128710A566AF}" type="pres">
      <dgm:prSet presAssocID="{0070CDB8-C0EA-4EB0-AC6E-D4BEE768EBD4}" presName="outerComposite" presStyleCnt="0">
        <dgm:presLayoutVars>
          <dgm:chMax val="5"/>
          <dgm:dir/>
          <dgm:resizeHandles val="exact"/>
        </dgm:presLayoutVars>
      </dgm:prSet>
      <dgm:spPr/>
    </dgm:pt>
    <dgm:pt modelId="{8E0E8DE3-BE33-442E-9A0C-347A23ACC961}" type="pres">
      <dgm:prSet presAssocID="{0070CDB8-C0EA-4EB0-AC6E-D4BEE768EBD4}" presName="dummyMaxCanvas" presStyleCnt="0">
        <dgm:presLayoutVars/>
      </dgm:prSet>
      <dgm:spPr/>
    </dgm:pt>
    <dgm:pt modelId="{257B1742-7C38-4079-B69B-75B45FB1C703}" type="pres">
      <dgm:prSet presAssocID="{0070CDB8-C0EA-4EB0-AC6E-D4BEE768EBD4}" presName="FourNodes_1" presStyleLbl="node1" presStyleIdx="0" presStyleCnt="4">
        <dgm:presLayoutVars>
          <dgm:bulletEnabled val="1"/>
        </dgm:presLayoutVars>
      </dgm:prSet>
      <dgm:spPr/>
    </dgm:pt>
    <dgm:pt modelId="{0C3AA699-3CE1-487E-843E-F59E96D01B44}" type="pres">
      <dgm:prSet presAssocID="{0070CDB8-C0EA-4EB0-AC6E-D4BEE768EBD4}" presName="FourNodes_2" presStyleLbl="node1" presStyleIdx="1" presStyleCnt="4">
        <dgm:presLayoutVars>
          <dgm:bulletEnabled val="1"/>
        </dgm:presLayoutVars>
      </dgm:prSet>
      <dgm:spPr/>
    </dgm:pt>
    <dgm:pt modelId="{2515B08E-104B-4072-8EC2-C59A1DB6A5A4}" type="pres">
      <dgm:prSet presAssocID="{0070CDB8-C0EA-4EB0-AC6E-D4BEE768EBD4}" presName="FourNodes_3" presStyleLbl="node1" presStyleIdx="2" presStyleCnt="4">
        <dgm:presLayoutVars>
          <dgm:bulletEnabled val="1"/>
        </dgm:presLayoutVars>
      </dgm:prSet>
      <dgm:spPr/>
    </dgm:pt>
    <dgm:pt modelId="{BFE7FB1C-0CB9-4F55-8B0A-717CBAD7A6D9}" type="pres">
      <dgm:prSet presAssocID="{0070CDB8-C0EA-4EB0-AC6E-D4BEE768EBD4}" presName="FourNodes_4" presStyleLbl="node1" presStyleIdx="3" presStyleCnt="4">
        <dgm:presLayoutVars>
          <dgm:bulletEnabled val="1"/>
        </dgm:presLayoutVars>
      </dgm:prSet>
      <dgm:spPr/>
    </dgm:pt>
    <dgm:pt modelId="{7E9A1D19-9698-4B01-AB54-3846FCAD9B0E}" type="pres">
      <dgm:prSet presAssocID="{0070CDB8-C0EA-4EB0-AC6E-D4BEE768EBD4}" presName="FourConn_1-2" presStyleLbl="fgAccFollowNode1" presStyleIdx="0" presStyleCnt="3">
        <dgm:presLayoutVars>
          <dgm:bulletEnabled val="1"/>
        </dgm:presLayoutVars>
      </dgm:prSet>
      <dgm:spPr/>
    </dgm:pt>
    <dgm:pt modelId="{20472569-A0CC-4563-90B4-E65F6732EA1F}" type="pres">
      <dgm:prSet presAssocID="{0070CDB8-C0EA-4EB0-AC6E-D4BEE768EBD4}" presName="FourConn_2-3" presStyleLbl="fgAccFollowNode1" presStyleIdx="1" presStyleCnt="3">
        <dgm:presLayoutVars>
          <dgm:bulletEnabled val="1"/>
        </dgm:presLayoutVars>
      </dgm:prSet>
      <dgm:spPr/>
    </dgm:pt>
    <dgm:pt modelId="{EB95679A-3E1A-477F-BFAA-AFE644E1760C}" type="pres">
      <dgm:prSet presAssocID="{0070CDB8-C0EA-4EB0-AC6E-D4BEE768EBD4}" presName="FourConn_3-4" presStyleLbl="fgAccFollowNode1" presStyleIdx="2" presStyleCnt="3">
        <dgm:presLayoutVars>
          <dgm:bulletEnabled val="1"/>
        </dgm:presLayoutVars>
      </dgm:prSet>
      <dgm:spPr/>
    </dgm:pt>
    <dgm:pt modelId="{2FBF7C89-8EE5-484A-8444-14ED8F039E6F}" type="pres">
      <dgm:prSet presAssocID="{0070CDB8-C0EA-4EB0-AC6E-D4BEE768EBD4}" presName="FourNodes_1_text" presStyleLbl="node1" presStyleIdx="3" presStyleCnt="4">
        <dgm:presLayoutVars>
          <dgm:bulletEnabled val="1"/>
        </dgm:presLayoutVars>
      </dgm:prSet>
      <dgm:spPr/>
    </dgm:pt>
    <dgm:pt modelId="{C040FC88-4984-467E-8D5A-7E3D1CC781EB}" type="pres">
      <dgm:prSet presAssocID="{0070CDB8-C0EA-4EB0-AC6E-D4BEE768EBD4}" presName="FourNodes_2_text" presStyleLbl="node1" presStyleIdx="3" presStyleCnt="4">
        <dgm:presLayoutVars>
          <dgm:bulletEnabled val="1"/>
        </dgm:presLayoutVars>
      </dgm:prSet>
      <dgm:spPr/>
    </dgm:pt>
    <dgm:pt modelId="{78CCBEA4-A1CD-4C40-9394-AE6745ABB9C0}" type="pres">
      <dgm:prSet presAssocID="{0070CDB8-C0EA-4EB0-AC6E-D4BEE768EBD4}" presName="FourNodes_3_text" presStyleLbl="node1" presStyleIdx="3" presStyleCnt="4">
        <dgm:presLayoutVars>
          <dgm:bulletEnabled val="1"/>
        </dgm:presLayoutVars>
      </dgm:prSet>
      <dgm:spPr/>
    </dgm:pt>
    <dgm:pt modelId="{5EC1B8AF-8951-4B26-855C-CC8B23EF2050}" type="pres">
      <dgm:prSet presAssocID="{0070CDB8-C0EA-4EB0-AC6E-D4BEE768EBD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2B13515-923F-435A-9FBB-6097D712BE7B}" type="presOf" srcId="{7C44130D-5F38-4B15-8D6B-52BF19A55BC6}" destId="{BFE7FB1C-0CB9-4F55-8B0A-717CBAD7A6D9}" srcOrd="0" destOrd="0" presId="urn:microsoft.com/office/officeart/2005/8/layout/vProcess5"/>
    <dgm:cxn modelId="{AE22CA16-E56E-47BE-97CF-8BB4CA466979}" type="presOf" srcId="{7C44130D-5F38-4B15-8D6B-52BF19A55BC6}" destId="{5EC1B8AF-8951-4B26-855C-CC8B23EF2050}" srcOrd="1" destOrd="0" presId="urn:microsoft.com/office/officeart/2005/8/layout/vProcess5"/>
    <dgm:cxn modelId="{D940E92B-0734-4E84-A866-6DE88188AE30}" type="presOf" srcId="{FA675954-ACDB-4881-AFD1-C9BD304C6AC9}" destId="{20472569-A0CC-4563-90B4-E65F6732EA1F}" srcOrd="0" destOrd="0" presId="urn:microsoft.com/office/officeart/2005/8/layout/vProcess5"/>
    <dgm:cxn modelId="{42CAAF36-0DBD-481E-A6AE-9E15506EE8FE}" type="presOf" srcId="{0070CDB8-C0EA-4EB0-AC6E-D4BEE768EBD4}" destId="{F8F1BD3D-F57E-4699-8A06-128710A566AF}" srcOrd="0" destOrd="0" presId="urn:microsoft.com/office/officeart/2005/8/layout/vProcess5"/>
    <dgm:cxn modelId="{F3002941-7D8D-483D-AD9B-20CDE734181C}" type="presOf" srcId="{C22E67AB-CE74-4A6D-B509-D72CA52CDBB6}" destId="{0C3AA699-3CE1-487E-843E-F59E96D01B44}" srcOrd="0" destOrd="0" presId="urn:microsoft.com/office/officeart/2005/8/layout/vProcess5"/>
    <dgm:cxn modelId="{96471965-B180-410A-97B8-0DF860D1EA69}" type="presOf" srcId="{C22E67AB-CE74-4A6D-B509-D72CA52CDBB6}" destId="{C040FC88-4984-467E-8D5A-7E3D1CC781EB}" srcOrd="1" destOrd="0" presId="urn:microsoft.com/office/officeart/2005/8/layout/vProcess5"/>
    <dgm:cxn modelId="{9A0F0470-0E3C-4BC7-873D-4A7E47434098}" type="presOf" srcId="{B26CE47F-1675-4A5B-9A08-347A95FFE25F}" destId="{78CCBEA4-A1CD-4C40-9394-AE6745ABB9C0}" srcOrd="1" destOrd="0" presId="urn:microsoft.com/office/officeart/2005/8/layout/vProcess5"/>
    <dgm:cxn modelId="{54F48276-B7F2-4F9D-815B-3390C1CE8339}" srcId="{0070CDB8-C0EA-4EB0-AC6E-D4BEE768EBD4}" destId="{C22E67AB-CE74-4A6D-B509-D72CA52CDBB6}" srcOrd="1" destOrd="0" parTransId="{BF751D88-614C-4A08-98DE-AE6239C2E22F}" sibTransId="{FA675954-ACDB-4881-AFD1-C9BD304C6AC9}"/>
    <dgm:cxn modelId="{AF33E756-9113-4EBB-BD9D-4CEC3F8CA481}" srcId="{0070CDB8-C0EA-4EB0-AC6E-D4BEE768EBD4}" destId="{B300ECAA-CF03-487B-89D1-A28B4B0E701A}" srcOrd="0" destOrd="0" parTransId="{E5E2CAB9-7A7B-4354-B2D6-70407A49CDD3}" sibTransId="{139E6A1C-7631-4906-98CF-EB3363BC7F0F}"/>
    <dgm:cxn modelId="{2E85845A-65BD-4AD6-B3C0-CDDC6D4EC4D0}" type="presOf" srcId="{A1E463CA-3B3B-47E4-9A33-7EFDA4244F09}" destId="{EB95679A-3E1A-477F-BFAA-AFE644E1760C}" srcOrd="0" destOrd="0" presId="urn:microsoft.com/office/officeart/2005/8/layout/vProcess5"/>
    <dgm:cxn modelId="{E22FCFB3-D4D2-42D1-B78D-D69CD7F90536}" srcId="{0070CDB8-C0EA-4EB0-AC6E-D4BEE768EBD4}" destId="{B26CE47F-1675-4A5B-9A08-347A95FFE25F}" srcOrd="2" destOrd="0" parTransId="{974F7F13-5485-4F2C-A162-800B33F0A737}" sibTransId="{A1E463CA-3B3B-47E4-9A33-7EFDA4244F09}"/>
    <dgm:cxn modelId="{1EE081C5-6F8D-4B79-83B4-AC870FA9DDE8}" type="presOf" srcId="{B300ECAA-CF03-487B-89D1-A28B4B0E701A}" destId="{2FBF7C89-8EE5-484A-8444-14ED8F039E6F}" srcOrd="1" destOrd="0" presId="urn:microsoft.com/office/officeart/2005/8/layout/vProcess5"/>
    <dgm:cxn modelId="{F7AC91D0-8611-47CF-924F-82B61FC923FE}" type="presOf" srcId="{B300ECAA-CF03-487B-89D1-A28B4B0E701A}" destId="{257B1742-7C38-4079-B69B-75B45FB1C703}" srcOrd="0" destOrd="0" presId="urn:microsoft.com/office/officeart/2005/8/layout/vProcess5"/>
    <dgm:cxn modelId="{95F47CD4-AD7B-4F6A-8ECE-D643CB062B00}" srcId="{0070CDB8-C0EA-4EB0-AC6E-D4BEE768EBD4}" destId="{7C44130D-5F38-4B15-8D6B-52BF19A55BC6}" srcOrd="3" destOrd="0" parTransId="{9901C933-23E1-4A85-9050-6DDBFDA4161A}" sibTransId="{E0EA1A07-156E-4DD4-95D7-2133C9350672}"/>
    <dgm:cxn modelId="{D5F061EB-3C6C-4AC5-B25F-38ED779CFA7E}" type="presOf" srcId="{B26CE47F-1675-4A5B-9A08-347A95FFE25F}" destId="{2515B08E-104B-4072-8EC2-C59A1DB6A5A4}" srcOrd="0" destOrd="0" presId="urn:microsoft.com/office/officeart/2005/8/layout/vProcess5"/>
    <dgm:cxn modelId="{E736FAFB-06C5-4123-8339-8F16045A495D}" type="presOf" srcId="{139E6A1C-7631-4906-98CF-EB3363BC7F0F}" destId="{7E9A1D19-9698-4B01-AB54-3846FCAD9B0E}" srcOrd="0" destOrd="0" presId="urn:microsoft.com/office/officeart/2005/8/layout/vProcess5"/>
    <dgm:cxn modelId="{C4E1F91F-C6DF-4ABA-8864-75D9300CA124}" type="presParOf" srcId="{F8F1BD3D-F57E-4699-8A06-128710A566AF}" destId="{8E0E8DE3-BE33-442E-9A0C-347A23ACC961}" srcOrd="0" destOrd="0" presId="urn:microsoft.com/office/officeart/2005/8/layout/vProcess5"/>
    <dgm:cxn modelId="{217315E3-97DA-40EE-BEBF-54E71D63CF1C}" type="presParOf" srcId="{F8F1BD3D-F57E-4699-8A06-128710A566AF}" destId="{257B1742-7C38-4079-B69B-75B45FB1C703}" srcOrd="1" destOrd="0" presId="urn:microsoft.com/office/officeart/2005/8/layout/vProcess5"/>
    <dgm:cxn modelId="{4B2D667F-31AC-426E-802E-195CDF4EF823}" type="presParOf" srcId="{F8F1BD3D-F57E-4699-8A06-128710A566AF}" destId="{0C3AA699-3CE1-487E-843E-F59E96D01B44}" srcOrd="2" destOrd="0" presId="urn:microsoft.com/office/officeart/2005/8/layout/vProcess5"/>
    <dgm:cxn modelId="{9ED28CF5-34CE-480E-ACC8-D9B5B3899A05}" type="presParOf" srcId="{F8F1BD3D-F57E-4699-8A06-128710A566AF}" destId="{2515B08E-104B-4072-8EC2-C59A1DB6A5A4}" srcOrd="3" destOrd="0" presId="urn:microsoft.com/office/officeart/2005/8/layout/vProcess5"/>
    <dgm:cxn modelId="{6968E268-5209-4F8D-B3CA-69A221DA9AA2}" type="presParOf" srcId="{F8F1BD3D-F57E-4699-8A06-128710A566AF}" destId="{BFE7FB1C-0CB9-4F55-8B0A-717CBAD7A6D9}" srcOrd="4" destOrd="0" presId="urn:microsoft.com/office/officeart/2005/8/layout/vProcess5"/>
    <dgm:cxn modelId="{39846864-942A-4BE6-A9EC-5FF874C883F4}" type="presParOf" srcId="{F8F1BD3D-F57E-4699-8A06-128710A566AF}" destId="{7E9A1D19-9698-4B01-AB54-3846FCAD9B0E}" srcOrd="5" destOrd="0" presId="urn:microsoft.com/office/officeart/2005/8/layout/vProcess5"/>
    <dgm:cxn modelId="{09045E27-0B29-49E9-B3ED-FA88C7186DFE}" type="presParOf" srcId="{F8F1BD3D-F57E-4699-8A06-128710A566AF}" destId="{20472569-A0CC-4563-90B4-E65F6732EA1F}" srcOrd="6" destOrd="0" presId="urn:microsoft.com/office/officeart/2005/8/layout/vProcess5"/>
    <dgm:cxn modelId="{112F0AA4-121B-4381-8C54-94AECADBCBF3}" type="presParOf" srcId="{F8F1BD3D-F57E-4699-8A06-128710A566AF}" destId="{EB95679A-3E1A-477F-BFAA-AFE644E1760C}" srcOrd="7" destOrd="0" presId="urn:microsoft.com/office/officeart/2005/8/layout/vProcess5"/>
    <dgm:cxn modelId="{667D99DD-23BA-4ED0-820F-5F36EE5B7C81}" type="presParOf" srcId="{F8F1BD3D-F57E-4699-8A06-128710A566AF}" destId="{2FBF7C89-8EE5-484A-8444-14ED8F039E6F}" srcOrd="8" destOrd="0" presId="urn:microsoft.com/office/officeart/2005/8/layout/vProcess5"/>
    <dgm:cxn modelId="{F7647EE4-BBCF-4E57-9EA8-1C719C262D39}" type="presParOf" srcId="{F8F1BD3D-F57E-4699-8A06-128710A566AF}" destId="{C040FC88-4984-467E-8D5A-7E3D1CC781EB}" srcOrd="9" destOrd="0" presId="urn:microsoft.com/office/officeart/2005/8/layout/vProcess5"/>
    <dgm:cxn modelId="{DBB9A1C0-9A2E-47C6-AB26-AB9BD29A4F53}" type="presParOf" srcId="{F8F1BD3D-F57E-4699-8A06-128710A566AF}" destId="{78CCBEA4-A1CD-4C40-9394-AE6745ABB9C0}" srcOrd="10" destOrd="0" presId="urn:microsoft.com/office/officeart/2005/8/layout/vProcess5"/>
    <dgm:cxn modelId="{A02D570B-E436-4783-AC6F-583B32334456}" type="presParOf" srcId="{F8F1BD3D-F57E-4699-8A06-128710A566AF}" destId="{5EC1B8AF-8951-4B26-855C-CC8B23EF20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32B60B-C1DC-41B5-9A1A-92470364E90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57B9E1-6D22-4116-B121-31E7E97FEDBC}">
      <dgm:prSet/>
      <dgm:spPr/>
      <dgm:t>
        <a:bodyPr/>
        <a:lstStyle/>
        <a:p>
          <a:r>
            <a:rPr lang="pt-BR"/>
            <a:t>No Sinai: Lei escrita em tábuas (Ex 19-20)</a:t>
          </a:r>
          <a:endParaRPr lang="en-US"/>
        </a:p>
      </dgm:t>
    </dgm:pt>
    <dgm:pt modelId="{97603CE0-55D3-4977-9CA7-3F4374CD6255}" type="parTrans" cxnId="{D194D1CA-DDE0-4B7A-905B-86DECE624BF0}">
      <dgm:prSet/>
      <dgm:spPr/>
      <dgm:t>
        <a:bodyPr/>
        <a:lstStyle/>
        <a:p>
          <a:endParaRPr lang="en-US"/>
        </a:p>
      </dgm:t>
    </dgm:pt>
    <dgm:pt modelId="{EF4049A9-879C-4B37-A43F-6A348CB53626}" type="sibTrans" cxnId="{D194D1CA-DDE0-4B7A-905B-86DECE624BF0}">
      <dgm:prSet/>
      <dgm:spPr/>
      <dgm:t>
        <a:bodyPr/>
        <a:lstStyle/>
        <a:p>
          <a:endParaRPr lang="en-US"/>
        </a:p>
      </dgm:t>
    </dgm:pt>
    <dgm:pt modelId="{BBC6E08E-557B-430E-BE22-56A6B3761DA3}">
      <dgm:prSet/>
      <dgm:spPr/>
      <dgm:t>
        <a:bodyPr/>
        <a:lstStyle/>
        <a:p>
          <a:r>
            <a:rPr lang="pt-BR"/>
            <a:t>Em Pentecostes: Lei escrita nos corações (Jr 31.33)</a:t>
          </a:r>
          <a:endParaRPr lang="en-US"/>
        </a:p>
      </dgm:t>
    </dgm:pt>
    <dgm:pt modelId="{95B5AC6E-5C00-4153-B28C-D9A0CEC1742B}" type="parTrans" cxnId="{E6D27F7F-47E5-4D9F-A8BE-1215F853E9B3}">
      <dgm:prSet/>
      <dgm:spPr/>
      <dgm:t>
        <a:bodyPr/>
        <a:lstStyle/>
        <a:p>
          <a:endParaRPr lang="en-US"/>
        </a:p>
      </dgm:t>
    </dgm:pt>
    <dgm:pt modelId="{300EC5AD-C477-46D5-A8A9-CB117F8E664F}" type="sibTrans" cxnId="{E6D27F7F-47E5-4D9F-A8BE-1215F853E9B3}">
      <dgm:prSet/>
      <dgm:spPr/>
      <dgm:t>
        <a:bodyPr/>
        <a:lstStyle/>
        <a:p>
          <a:endParaRPr lang="en-US"/>
        </a:p>
      </dgm:t>
    </dgm:pt>
    <dgm:pt modelId="{CF71973C-5C54-4973-977F-E7AB005D31D0}">
      <dgm:prSet/>
      <dgm:spPr/>
      <dgm:t>
        <a:bodyPr/>
        <a:lstStyle/>
        <a:p>
          <a:r>
            <a:rPr lang="pt-BR"/>
            <a:t>Ambos ocorreram 50 dias após a saída do Egito e a morte de Cristo, respectivamente</a:t>
          </a:r>
          <a:endParaRPr lang="en-US"/>
        </a:p>
      </dgm:t>
    </dgm:pt>
    <dgm:pt modelId="{38C94070-2312-4E35-A4C6-B60E44BBEA3D}" type="parTrans" cxnId="{B902E263-7058-4453-99A1-2AD23B1E3CB8}">
      <dgm:prSet/>
      <dgm:spPr/>
      <dgm:t>
        <a:bodyPr/>
        <a:lstStyle/>
        <a:p>
          <a:endParaRPr lang="en-US"/>
        </a:p>
      </dgm:t>
    </dgm:pt>
    <dgm:pt modelId="{9786ED59-3B9D-409E-BBF9-97DA5C8D0293}" type="sibTrans" cxnId="{B902E263-7058-4453-99A1-2AD23B1E3CB8}">
      <dgm:prSet/>
      <dgm:spPr/>
      <dgm:t>
        <a:bodyPr/>
        <a:lstStyle/>
        <a:p>
          <a:endParaRPr lang="en-US"/>
        </a:p>
      </dgm:t>
    </dgm:pt>
    <dgm:pt modelId="{E1EE741B-482E-4C54-ADF2-F78705283974}">
      <dgm:prSet/>
      <dgm:spPr/>
      <dgm:t>
        <a:bodyPr/>
        <a:lstStyle/>
        <a:p>
          <a:r>
            <a:rPr lang="pt-BR"/>
            <a:t>Ambos são acompanhados de sons, fogo e tremores (Ex 19.16-19; At 2.1-4)</a:t>
          </a:r>
          <a:endParaRPr lang="en-US"/>
        </a:p>
      </dgm:t>
    </dgm:pt>
    <dgm:pt modelId="{B4CBDF06-646D-4A12-AFCF-917713C3D3C0}" type="parTrans" cxnId="{AFB556FB-E94B-47A1-A1C8-50212A3F40C4}">
      <dgm:prSet/>
      <dgm:spPr/>
      <dgm:t>
        <a:bodyPr/>
        <a:lstStyle/>
        <a:p>
          <a:endParaRPr lang="en-US"/>
        </a:p>
      </dgm:t>
    </dgm:pt>
    <dgm:pt modelId="{F460BA2F-D0F2-4CED-89C4-F608F9D443DD}" type="sibTrans" cxnId="{AFB556FB-E94B-47A1-A1C8-50212A3F40C4}">
      <dgm:prSet/>
      <dgm:spPr/>
      <dgm:t>
        <a:bodyPr/>
        <a:lstStyle/>
        <a:p>
          <a:endParaRPr lang="en-US"/>
        </a:p>
      </dgm:t>
    </dgm:pt>
    <dgm:pt modelId="{6A960989-4589-4FEF-93E2-1C0B072E3F04}" type="pres">
      <dgm:prSet presAssocID="{1932B60B-C1DC-41B5-9A1A-92470364E900}" presName="diagram" presStyleCnt="0">
        <dgm:presLayoutVars>
          <dgm:dir/>
          <dgm:resizeHandles val="exact"/>
        </dgm:presLayoutVars>
      </dgm:prSet>
      <dgm:spPr/>
    </dgm:pt>
    <dgm:pt modelId="{B86401F2-B7B3-491B-B35E-C68072E286BC}" type="pres">
      <dgm:prSet presAssocID="{7657B9E1-6D22-4116-B121-31E7E97FEDBC}" presName="node" presStyleLbl="node1" presStyleIdx="0" presStyleCnt="4">
        <dgm:presLayoutVars>
          <dgm:bulletEnabled val="1"/>
        </dgm:presLayoutVars>
      </dgm:prSet>
      <dgm:spPr/>
    </dgm:pt>
    <dgm:pt modelId="{B89A13AD-2D31-4DF7-9463-186ED1FD9F8E}" type="pres">
      <dgm:prSet presAssocID="{EF4049A9-879C-4B37-A43F-6A348CB53626}" presName="sibTrans" presStyleCnt="0"/>
      <dgm:spPr/>
    </dgm:pt>
    <dgm:pt modelId="{B9BB4D08-6D87-4F4C-A5EE-B08890F469F7}" type="pres">
      <dgm:prSet presAssocID="{BBC6E08E-557B-430E-BE22-56A6B3761DA3}" presName="node" presStyleLbl="node1" presStyleIdx="1" presStyleCnt="4">
        <dgm:presLayoutVars>
          <dgm:bulletEnabled val="1"/>
        </dgm:presLayoutVars>
      </dgm:prSet>
      <dgm:spPr/>
    </dgm:pt>
    <dgm:pt modelId="{11C9F6E3-A8AF-4EC5-8E86-681DF9528C45}" type="pres">
      <dgm:prSet presAssocID="{300EC5AD-C477-46D5-A8A9-CB117F8E664F}" presName="sibTrans" presStyleCnt="0"/>
      <dgm:spPr/>
    </dgm:pt>
    <dgm:pt modelId="{425E387F-49C3-4F3B-939D-7060F9A3024A}" type="pres">
      <dgm:prSet presAssocID="{CF71973C-5C54-4973-977F-E7AB005D31D0}" presName="node" presStyleLbl="node1" presStyleIdx="2" presStyleCnt="4">
        <dgm:presLayoutVars>
          <dgm:bulletEnabled val="1"/>
        </dgm:presLayoutVars>
      </dgm:prSet>
      <dgm:spPr/>
    </dgm:pt>
    <dgm:pt modelId="{1B0FCD7E-3245-48F0-A45C-90728F28C442}" type="pres">
      <dgm:prSet presAssocID="{9786ED59-3B9D-409E-BBF9-97DA5C8D0293}" presName="sibTrans" presStyleCnt="0"/>
      <dgm:spPr/>
    </dgm:pt>
    <dgm:pt modelId="{42A622CD-9A8C-4075-BBD1-FA780DC4138F}" type="pres">
      <dgm:prSet presAssocID="{E1EE741B-482E-4C54-ADF2-F78705283974}" presName="node" presStyleLbl="node1" presStyleIdx="3" presStyleCnt="4">
        <dgm:presLayoutVars>
          <dgm:bulletEnabled val="1"/>
        </dgm:presLayoutVars>
      </dgm:prSet>
      <dgm:spPr/>
    </dgm:pt>
  </dgm:ptLst>
  <dgm:cxnLst>
    <dgm:cxn modelId="{B902E263-7058-4453-99A1-2AD23B1E3CB8}" srcId="{1932B60B-C1DC-41B5-9A1A-92470364E900}" destId="{CF71973C-5C54-4973-977F-E7AB005D31D0}" srcOrd="2" destOrd="0" parTransId="{38C94070-2312-4E35-A4C6-B60E44BBEA3D}" sibTransId="{9786ED59-3B9D-409E-BBF9-97DA5C8D0293}"/>
    <dgm:cxn modelId="{CF89A558-2CBF-46F0-8CA9-6A56D997B369}" type="presOf" srcId="{E1EE741B-482E-4C54-ADF2-F78705283974}" destId="{42A622CD-9A8C-4075-BBD1-FA780DC4138F}" srcOrd="0" destOrd="0" presId="urn:microsoft.com/office/officeart/2005/8/layout/default"/>
    <dgm:cxn modelId="{E6D27F7F-47E5-4D9F-A8BE-1215F853E9B3}" srcId="{1932B60B-C1DC-41B5-9A1A-92470364E900}" destId="{BBC6E08E-557B-430E-BE22-56A6B3761DA3}" srcOrd="1" destOrd="0" parTransId="{95B5AC6E-5C00-4153-B28C-D9A0CEC1742B}" sibTransId="{300EC5AD-C477-46D5-A8A9-CB117F8E664F}"/>
    <dgm:cxn modelId="{9331C093-F961-43E7-BAFA-42AEBEA244A9}" type="presOf" srcId="{BBC6E08E-557B-430E-BE22-56A6B3761DA3}" destId="{B9BB4D08-6D87-4F4C-A5EE-B08890F469F7}" srcOrd="0" destOrd="0" presId="urn:microsoft.com/office/officeart/2005/8/layout/default"/>
    <dgm:cxn modelId="{8BF98CB7-E2BB-41CA-BB63-970137535AEC}" type="presOf" srcId="{CF71973C-5C54-4973-977F-E7AB005D31D0}" destId="{425E387F-49C3-4F3B-939D-7060F9A3024A}" srcOrd="0" destOrd="0" presId="urn:microsoft.com/office/officeart/2005/8/layout/default"/>
    <dgm:cxn modelId="{C49DAABC-4A21-467F-95EA-A7E65E5EC209}" type="presOf" srcId="{7657B9E1-6D22-4116-B121-31E7E97FEDBC}" destId="{B86401F2-B7B3-491B-B35E-C68072E286BC}" srcOrd="0" destOrd="0" presId="urn:microsoft.com/office/officeart/2005/8/layout/default"/>
    <dgm:cxn modelId="{D194D1CA-DDE0-4B7A-905B-86DECE624BF0}" srcId="{1932B60B-C1DC-41B5-9A1A-92470364E900}" destId="{7657B9E1-6D22-4116-B121-31E7E97FEDBC}" srcOrd="0" destOrd="0" parTransId="{97603CE0-55D3-4977-9CA7-3F4374CD6255}" sibTransId="{EF4049A9-879C-4B37-A43F-6A348CB53626}"/>
    <dgm:cxn modelId="{9DCCAEEB-63BF-4D2F-B203-B28BB2D90314}" type="presOf" srcId="{1932B60B-C1DC-41B5-9A1A-92470364E900}" destId="{6A960989-4589-4FEF-93E2-1C0B072E3F04}" srcOrd="0" destOrd="0" presId="urn:microsoft.com/office/officeart/2005/8/layout/default"/>
    <dgm:cxn modelId="{AFB556FB-E94B-47A1-A1C8-50212A3F40C4}" srcId="{1932B60B-C1DC-41B5-9A1A-92470364E900}" destId="{E1EE741B-482E-4C54-ADF2-F78705283974}" srcOrd="3" destOrd="0" parTransId="{B4CBDF06-646D-4A12-AFCF-917713C3D3C0}" sibTransId="{F460BA2F-D0F2-4CED-89C4-F608F9D443DD}"/>
    <dgm:cxn modelId="{C31E5AE9-57C0-4031-A4BE-72CEB7312859}" type="presParOf" srcId="{6A960989-4589-4FEF-93E2-1C0B072E3F04}" destId="{B86401F2-B7B3-491B-B35E-C68072E286BC}" srcOrd="0" destOrd="0" presId="urn:microsoft.com/office/officeart/2005/8/layout/default"/>
    <dgm:cxn modelId="{77767650-FBAA-44CB-9E98-E515FD5D3E14}" type="presParOf" srcId="{6A960989-4589-4FEF-93E2-1C0B072E3F04}" destId="{B89A13AD-2D31-4DF7-9463-186ED1FD9F8E}" srcOrd="1" destOrd="0" presId="urn:microsoft.com/office/officeart/2005/8/layout/default"/>
    <dgm:cxn modelId="{393FEEEF-F07B-4CED-AE40-F511DDE3C218}" type="presParOf" srcId="{6A960989-4589-4FEF-93E2-1C0B072E3F04}" destId="{B9BB4D08-6D87-4F4C-A5EE-B08890F469F7}" srcOrd="2" destOrd="0" presId="urn:microsoft.com/office/officeart/2005/8/layout/default"/>
    <dgm:cxn modelId="{1013A3CB-10D3-4852-84FB-15C4629CBC86}" type="presParOf" srcId="{6A960989-4589-4FEF-93E2-1C0B072E3F04}" destId="{11C9F6E3-A8AF-4EC5-8E86-681DF9528C45}" srcOrd="3" destOrd="0" presId="urn:microsoft.com/office/officeart/2005/8/layout/default"/>
    <dgm:cxn modelId="{3A20081A-7B95-4443-A8A4-5E90944FAC64}" type="presParOf" srcId="{6A960989-4589-4FEF-93E2-1C0B072E3F04}" destId="{425E387F-49C3-4F3B-939D-7060F9A3024A}" srcOrd="4" destOrd="0" presId="urn:microsoft.com/office/officeart/2005/8/layout/default"/>
    <dgm:cxn modelId="{C46B657A-605B-4C88-BFEE-E68861A473F5}" type="presParOf" srcId="{6A960989-4589-4FEF-93E2-1C0B072E3F04}" destId="{1B0FCD7E-3245-48F0-A45C-90728F28C442}" srcOrd="5" destOrd="0" presId="urn:microsoft.com/office/officeart/2005/8/layout/default"/>
    <dgm:cxn modelId="{7547331D-D12E-4B06-997B-6B18664AA26A}" type="presParOf" srcId="{6A960989-4589-4FEF-93E2-1C0B072E3F04}" destId="{42A622CD-9A8C-4075-BBD1-FA780DC413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8A08E5-FB38-440B-88B1-287BC8F5BF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CEC0C79-7ADC-40E7-90B1-2BBDE41E7AE0}">
      <dgm:prSet/>
      <dgm:spPr/>
      <dgm:t>
        <a:bodyPr/>
        <a:lstStyle/>
        <a:p>
          <a:r>
            <a:rPr lang="pt-BR"/>
            <a:t>Em Atos 2 Pedro vai ligar o Pentecostes com Jesus.</a:t>
          </a:r>
          <a:endParaRPr lang="en-US"/>
        </a:p>
      </dgm:t>
    </dgm:pt>
    <dgm:pt modelId="{3B8A9D09-486C-4B63-A087-3F8E25DABB85}" type="parTrans" cxnId="{88DA8BE4-B533-47E2-8CE3-5C91649D443B}">
      <dgm:prSet/>
      <dgm:spPr/>
      <dgm:t>
        <a:bodyPr/>
        <a:lstStyle/>
        <a:p>
          <a:endParaRPr lang="en-US"/>
        </a:p>
      </dgm:t>
    </dgm:pt>
    <dgm:pt modelId="{D1C04EE3-BE4E-4177-86FB-63700E95EAFD}" type="sibTrans" cxnId="{88DA8BE4-B533-47E2-8CE3-5C91649D443B}">
      <dgm:prSet/>
      <dgm:spPr/>
      <dgm:t>
        <a:bodyPr/>
        <a:lstStyle/>
        <a:p>
          <a:endParaRPr lang="en-US"/>
        </a:p>
      </dgm:t>
    </dgm:pt>
    <dgm:pt modelId="{8C17946D-570B-4F61-B531-6ECEA26A0D18}">
      <dgm:prSet/>
      <dgm:spPr/>
      <dgm:t>
        <a:bodyPr/>
        <a:lstStyle/>
        <a:p>
          <a:r>
            <a:rPr lang="pt-BR"/>
            <a:t>Afirma que Jesus foi entregue pelo desígnio determinado e presciência de Deus (At 2.23)</a:t>
          </a:r>
          <a:endParaRPr lang="en-US"/>
        </a:p>
      </dgm:t>
    </dgm:pt>
    <dgm:pt modelId="{0A75B759-5CEA-43D8-8138-722B6C0D23F0}" type="parTrans" cxnId="{1A76EF0E-8B47-497B-9575-8F00550235C2}">
      <dgm:prSet/>
      <dgm:spPr/>
      <dgm:t>
        <a:bodyPr/>
        <a:lstStyle/>
        <a:p>
          <a:endParaRPr lang="en-US"/>
        </a:p>
      </dgm:t>
    </dgm:pt>
    <dgm:pt modelId="{C55E2888-C6AD-497B-B6F5-80F229928191}" type="sibTrans" cxnId="{1A76EF0E-8B47-497B-9575-8F00550235C2}">
      <dgm:prSet/>
      <dgm:spPr/>
      <dgm:t>
        <a:bodyPr/>
        <a:lstStyle/>
        <a:p>
          <a:endParaRPr lang="en-US"/>
        </a:p>
      </dgm:t>
    </dgm:pt>
    <dgm:pt modelId="{89D3179F-E939-47EB-A31D-EE6A31298113}">
      <dgm:prSet/>
      <dgm:spPr/>
      <dgm:t>
        <a:bodyPr/>
        <a:lstStyle/>
        <a:p>
          <a:r>
            <a:rPr lang="pt-BR"/>
            <a:t>Que Deus o ressuscitou, rompendo os grilhões da morte (At 2.24).</a:t>
          </a:r>
          <a:endParaRPr lang="en-US"/>
        </a:p>
      </dgm:t>
    </dgm:pt>
    <dgm:pt modelId="{8E849222-1416-4905-9B87-052F636263F6}" type="parTrans" cxnId="{FC64D688-ADEB-4C92-B1D6-8B584B1E41C6}">
      <dgm:prSet/>
      <dgm:spPr/>
      <dgm:t>
        <a:bodyPr/>
        <a:lstStyle/>
        <a:p>
          <a:endParaRPr lang="en-US"/>
        </a:p>
      </dgm:t>
    </dgm:pt>
    <dgm:pt modelId="{0FC50072-585A-470E-86B8-112B729555D1}" type="sibTrans" cxnId="{FC64D688-ADEB-4C92-B1D6-8B584B1E41C6}">
      <dgm:prSet/>
      <dgm:spPr/>
      <dgm:t>
        <a:bodyPr/>
        <a:lstStyle/>
        <a:p>
          <a:endParaRPr lang="en-US"/>
        </a:p>
      </dgm:t>
    </dgm:pt>
    <dgm:pt modelId="{49169B77-0126-42A9-80A3-C5445B32D687}">
      <dgm:prSet/>
      <dgm:spPr/>
      <dgm:t>
        <a:bodyPr/>
        <a:lstStyle/>
        <a:p>
          <a:r>
            <a:rPr lang="pt-BR"/>
            <a:t>O derramamento do Espírito é, então, interpretado como consequência da ascensão de Cristo (At 2.33), o qual recebeu do Pai a promessa do Espírito Santo e o derramou sobre os crentes.</a:t>
          </a:r>
          <a:endParaRPr lang="en-US"/>
        </a:p>
      </dgm:t>
    </dgm:pt>
    <dgm:pt modelId="{7C0DEBB3-C39D-4D51-B66C-28C54928F5A9}" type="parTrans" cxnId="{B06D0E37-C012-417A-86AB-74193B23732C}">
      <dgm:prSet/>
      <dgm:spPr/>
      <dgm:t>
        <a:bodyPr/>
        <a:lstStyle/>
        <a:p>
          <a:endParaRPr lang="en-US"/>
        </a:p>
      </dgm:t>
    </dgm:pt>
    <dgm:pt modelId="{47BFEB60-04DB-458E-9953-EE557091C4D9}" type="sibTrans" cxnId="{B06D0E37-C012-417A-86AB-74193B23732C}">
      <dgm:prSet/>
      <dgm:spPr/>
      <dgm:t>
        <a:bodyPr/>
        <a:lstStyle/>
        <a:p>
          <a:endParaRPr lang="en-US"/>
        </a:p>
      </dgm:t>
    </dgm:pt>
    <dgm:pt modelId="{95ABEAAF-754A-4730-93F9-742AC4C77692}" type="pres">
      <dgm:prSet presAssocID="{C88A08E5-FB38-440B-88B1-287BC8F5BFC7}" presName="linear" presStyleCnt="0">
        <dgm:presLayoutVars>
          <dgm:animLvl val="lvl"/>
          <dgm:resizeHandles val="exact"/>
        </dgm:presLayoutVars>
      </dgm:prSet>
      <dgm:spPr/>
    </dgm:pt>
    <dgm:pt modelId="{11E20664-7994-4959-B056-DEE95EC6649D}" type="pres">
      <dgm:prSet presAssocID="{8CEC0C79-7ADC-40E7-90B1-2BBDE41E7A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4C6914-9ECE-4ABC-9817-A70745D1D897}" type="pres">
      <dgm:prSet presAssocID="{D1C04EE3-BE4E-4177-86FB-63700E95EAFD}" presName="spacer" presStyleCnt="0"/>
      <dgm:spPr/>
    </dgm:pt>
    <dgm:pt modelId="{34BBF024-04E9-4E87-AFF3-126F1F1D81BA}" type="pres">
      <dgm:prSet presAssocID="{8C17946D-570B-4F61-B531-6ECEA26A0D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237C8E-3B7C-45E9-BAC1-37FD4690FB96}" type="pres">
      <dgm:prSet presAssocID="{C55E2888-C6AD-497B-B6F5-80F229928191}" presName="spacer" presStyleCnt="0"/>
      <dgm:spPr/>
    </dgm:pt>
    <dgm:pt modelId="{08E87240-27E8-46F2-A0D0-74BC21E01397}" type="pres">
      <dgm:prSet presAssocID="{89D3179F-E939-47EB-A31D-EE6A312981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365E7A-B971-400A-81D5-D24320437591}" type="pres">
      <dgm:prSet presAssocID="{0FC50072-585A-470E-86B8-112B729555D1}" presName="spacer" presStyleCnt="0"/>
      <dgm:spPr/>
    </dgm:pt>
    <dgm:pt modelId="{5892500E-1FC6-4B4E-98CD-679C046C3601}" type="pres">
      <dgm:prSet presAssocID="{49169B77-0126-42A9-80A3-C5445B32D6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76EF0E-8B47-497B-9575-8F00550235C2}" srcId="{C88A08E5-FB38-440B-88B1-287BC8F5BFC7}" destId="{8C17946D-570B-4F61-B531-6ECEA26A0D18}" srcOrd="1" destOrd="0" parTransId="{0A75B759-5CEA-43D8-8138-722B6C0D23F0}" sibTransId="{C55E2888-C6AD-497B-B6F5-80F229928191}"/>
    <dgm:cxn modelId="{3E375411-9E50-46E8-A255-FEA5F19790AE}" type="presOf" srcId="{8CEC0C79-7ADC-40E7-90B1-2BBDE41E7AE0}" destId="{11E20664-7994-4959-B056-DEE95EC6649D}" srcOrd="0" destOrd="0" presId="urn:microsoft.com/office/officeart/2005/8/layout/vList2"/>
    <dgm:cxn modelId="{B06D0E37-C012-417A-86AB-74193B23732C}" srcId="{C88A08E5-FB38-440B-88B1-287BC8F5BFC7}" destId="{49169B77-0126-42A9-80A3-C5445B32D687}" srcOrd="3" destOrd="0" parTransId="{7C0DEBB3-C39D-4D51-B66C-28C54928F5A9}" sibTransId="{47BFEB60-04DB-458E-9953-EE557091C4D9}"/>
    <dgm:cxn modelId="{DFA4737B-6553-4F0B-B8B0-09FEA0F79B4B}" type="presOf" srcId="{C88A08E5-FB38-440B-88B1-287BC8F5BFC7}" destId="{95ABEAAF-754A-4730-93F9-742AC4C77692}" srcOrd="0" destOrd="0" presId="urn:microsoft.com/office/officeart/2005/8/layout/vList2"/>
    <dgm:cxn modelId="{FC64D688-ADEB-4C92-B1D6-8B584B1E41C6}" srcId="{C88A08E5-FB38-440B-88B1-287BC8F5BFC7}" destId="{89D3179F-E939-47EB-A31D-EE6A31298113}" srcOrd="2" destOrd="0" parTransId="{8E849222-1416-4905-9B87-052F636263F6}" sibTransId="{0FC50072-585A-470E-86B8-112B729555D1}"/>
    <dgm:cxn modelId="{A5FB3CAF-0671-4E9D-978E-C457392F9774}" type="presOf" srcId="{89D3179F-E939-47EB-A31D-EE6A31298113}" destId="{08E87240-27E8-46F2-A0D0-74BC21E01397}" srcOrd="0" destOrd="0" presId="urn:microsoft.com/office/officeart/2005/8/layout/vList2"/>
    <dgm:cxn modelId="{BADE02CF-CD21-4424-BD87-285424AC1595}" type="presOf" srcId="{49169B77-0126-42A9-80A3-C5445B32D687}" destId="{5892500E-1FC6-4B4E-98CD-679C046C3601}" srcOrd="0" destOrd="0" presId="urn:microsoft.com/office/officeart/2005/8/layout/vList2"/>
    <dgm:cxn modelId="{88DA8BE4-B533-47E2-8CE3-5C91649D443B}" srcId="{C88A08E5-FB38-440B-88B1-287BC8F5BFC7}" destId="{8CEC0C79-7ADC-40E7-90B1-2BBDE41E7AE0}" srcOrd="0" destOrd="0" parTransId="{3B8A9D09-486C-4B63-A087-3F8E25DABB85}" sibTransId="{D1C04EE3-BE4E-4177-86FB-63700E95EAFD}"/>
    <dgm:cxn modelId="{199980FA-8505-4E81-A62D-CD6BF8E982EF}" type="presOf" srcId="{8C17946D-570B-4F61-B531-6ECEA26A0D18}" destId="{34BBF024-04E9-4E87-AFF3-126F1F1D81BA}" srcOrd="0" destOrd="0" presId="urn:microsoft.com/office/officeart/2005/8/layout/vList2"/>
    <dgm:cxn modelId="{F5399424-E758-43FB-98E2-67670C7FDEF6}" type="presParOf" srcId="{95ABEAAF-754A-4730-93F9-742AC4C77692}" destId="{11E20664-7994-4959-B056-DEE95EC6649D}" srcOrd="0" destOrd="0" presId="urn:microsoft.com/office/officeart/2005/8/layout/vList2"/>
    <dgm:cxn modelId="{DF392214-DF04-487C-AFFF-B64C40620DA2}" type="presParOf" srcId="{95ABEAAF-754A-4730-93F9-742AC4C77692}" destId="{854C6914-9ECE-4ABC-9817-A70745D1D897}" srcOrd="1" destOrd="0" presId="urn:microsoft.com/office/officeart/2005/8/layout/vList2"/>
    <dgm:cxn modelId="{CABD8006-3781-405A-A130-940DA31CE236}" type="presParOf" srcId="{95ABEAAF-754A-4730-93F9-742AC4C77692}" destId="{34BBF024-04E9-4E87-AFF3-126F1F1D81BA}" srcOrd="2" destOrd="0" presId="urn:microsoft.com/office/officeart/2005/8/layout/vList2"/>
    <dgm:cxn modelId="{B43B740C-1416-43F2-9331-6DD8DD728AB0}" type="presParOf" srcId="{95ABEAAF-754A-4730-93F9-742AC4C77692}" destId="{42237C8E-3B7C-45E9-BAC1-37FD4690FB96}" srcOrd="3" destOrd="0" presId="urn:microsoft.com/office/officeart/2005/8/layout/vList2"/>
    <dgm:cxn modelId="{E27D0467-2EFC-4AE2-BA4B-42578FE709AB}" type="presParOf" srcId="{95ABEAAF-754A-4730-93F9-742AC4C77692}" destId="{08E87240-27E8-46F2-A0D0-74BC21E01397}" srcOrd="4" destOrd="0" presId="urn:microsoft.com/office/officeart/2005/8/layout/vList2"/>
    <dgm:cxn modelId="{E90F61BB-C9F9-4A68-8466-F414CAFCABC5}" type="presParOf" srcId="{95ABEAAF-754A-4730-93F9-742AC4C77692}" destId="{6C365E7A-B971-400A-81D5-D24320437591}" srcOrd="5" destOrd="0" presId="urn:microsoft.com/office/officeart/2005/8/layout/vList2"/>
    <dgm:cxn modelId="{E14F5007-2C70-42ED-B25B-0B676D8F4867}" type="presParOf" srcId="{95ABEAAF-754A-4730-93F9-742AC4C77692}" destId="{5892500E-1FC6-4B4E-98CD-679C046C36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8DB54D-469E-448C-BFB7-464707DAEC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FD4C8B-42DE-4AF8-BE11-69C5D95938B8}">
      <dgm:prSet/>
      <dgm:spPr/>
      <dgm:t>
        <a:bodyPr/>
        <a:lstStyle/>
        <a:p>
          <a:r>
            <a:rPr lang="pt-BR"/>
            <a:t>J. Rodman Williams, teólogo escatológico pentecostal, afirma:</a:t>
          </a:r>
          <a:endParaRPr lang="en-US"/>
        </a:p>
      </dgm:t>
    </dgm:pt>
    <dgm:pt modelId="{93F7FAC7-ECBF-40B7-B031-031E2858ECFD}" type="parTrans" cxnId="{24608FD3-6A06-43EE-9CB4-74725E401BF9}">
      <dgm:prSet/>
      <dgm:spPr/>
      <dgm:t>
        <a:bodyPr/>
        <a:lstStyle/>
        <a:p>
          <a:endParaRPr lang="en-US"/>
        </a:p>
      </dgm:t>
    </dgm:pt>
    <dgm:pt modelId="{A5DE8760-556E-48B7-9548-B502EB88E446}" type="sibTrans" cxnId="{24608FD3-6A06-43EE-9CB4-74725E401BF9}">
      <dgm:prSet/>
      <dgm:spPr/>
      <dgm:t>
        <a:bodyPr/>
        <a:lstStyle/>
        <a:p>
          <a:endParaRPr lang="en-US"/>
        </a:p>
      </dgm:t>
    </dgm:pt>
    <dgm:pt modelId="{16DF340A-8F03-4E4F-B88C-841BA75285BD}">
      <dgm:prSet/>
      <dgm:spPr/>
      <dgm:t>
        <a:bodyPr/>
        <a:lstStyle/>
        <a:p>
          <a:r>
            <a:rPr lang="pt-BR"/>
            <a:t>"o Pentecostes não é apenas inauguração; é também proclamação de que os últimos dias começaram e de que o retorno de Cristo pode ocorrer a qualquer momento" (</a:t>
          </a:r>
          <a:r>
            <a:rPr lang="pt-BR" i="1"/>
            <a:t>Renewal Theology</a:t>
          </a:r>
          <a:r>
            <a:rPr lang="pt-BR"/>
            <a:t>, v.2, p. 185).</a:t>
          </a:r>
          <a:endParaRPr lang="en-US"/>
        </a:p>
      </dgm:t>
    </dgm:pt>
    <dgm:pt modelId="{9BEBDA5F-4E26-40F1-9A00-7B71FA9CDA29}" type="parTrans" cxnId="{45890421-DE8F-4550-9110-26D923FB1358}">
      <dgm:prSet/>
      <dgm:spPr/>
      <dgm:t>
        <a:bodyPr/>
        <a:lstStyle/>
        <a:p>
          <a:endParaRPr lang="en-US"/>
        </a:p>
      </dgm:t>
    </dgm:pt>
    <dgm:pt modelId="{16B68260-5F9F-48D5-BD15-9138C71DB6FB}" type="sibTrans" cxnId="{45890421-DE8F-4550-9110-26D923FB1358}">
      <dgm:prSet/>
      <dgm:spPr/>
      <dgm:t>
        <a:bodyPr/>
        <a:lstStyle/>
        <a:p>
          <a:endParaRPr lang="en-US"/>
        </a:p>
      </dgm:t>
    </dgm:pt>
    <dgm:pt modelId="{FB8A679D-266C-7549-B1DC-D72F675FA87C}" type="pres">
      <dgm:prSet presAssocID="{398DB54D-469E-448C-BFB7-464707DAEC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78101D-D9E3-054A-8381-52B194CAD9C2}" type="pres">
      <dgm:prSet presAssocID="{E8FD4C8B-42DE-4AF8-BE11-69C5D95938B8}" presName="hierRoot1" presStyleCnt="0"/>
      <dgm:spPr/>
    </dgm:pt>
    <dgm:pt modelId="{22C3FC52-5292-3848-8E8F-2F21C5929CED}" type="pres">
      <dgm:prSet presAssocID="{E8FD4C8B-42DE-4AF8-BE11-69C5D95938B8}" presName="composite" presStyleCnt="0"/>
      <dgm:spPr/>
    </dgm:pt>
    <dgm:pt modelId="{AD06A296-3499-844F-9DAD-A0BAA4012FFF}" type="pres">
      <dgm:prSet presAssocID="{E8FD4C8B-42DE-4AF8-BE11-69C5D95938B8}" presName="background" presStyleLbl="node0" presStyleIdx="0" presStyleCnt="2"/>
      <dgm:spPr/>
    </dgm:pt>
    <dgm:pt modelId="{BAED584A-0FB6-5642-8F7A-082CC991F018}" type="pres">
      <dgm:prSet presAssocID="{E8FD4C8B-42DE-4AF8-BE11-69C5D95938B8}" presName="text" presStyleLbl="fgAcc0" presStyleIdx="0" presStyleCnt="2">
        <dgm:presLayoutVars>
          <dgm:chPref val="3"/>
        </dgm:presLayoutVars>
      </dgm:prSet>
      <dgm:spPr/>
    </dgm:pt>
    <dgm:pt modelId="{B84D425E-63E1-4B47-8698-3EAD8B1D54B9}" type="pres">
      <dgm:prSet presAssocID="{E8FD4C8B-42DE-4AF8-BE11-69C5D95938B8}" presName="hierChild2" presStyleCnt="0"/>
      <dgm:spPr/>
    </dgm:pt>
    <dgm:pt modelId="{ADB070C2-1B41-F144-9BAB-BCD479E8CABD}" type="pres">
      <dgm:prSet presAssocID="{16DF340A-8F03-4E4F-B88C-841BA75285BD}" presName="hierRoot1" presStyleCnt="0"/>
      <dgm:spPr/>
    </dgm:pt>
    <dgm:pt modelId="{62EF29A5-0D52-5D4F-A7FB-8326E3D34A64}" type="pres">
      <dgm:prSet presAssocID="{16DF340A-8F03-4E4F-B88C-841BA75285BD}" presName="composite" presStyleCnt="0"/>
      <dgm:spPr/>
    </dgm:pt>
    <dgm:pt modelId="{1F192F08-2DC6-7A4B-AEA6-DD0E7E41F0BA}" type="pres">
      <dgm:prSet presAssocID="{16DF340A-8F03-4E4F-B88C-841BA75285BD}" presName="background" presStyleLbl="node0" presStyleIdx="1" presStyleCnt="2"/>
      <dgm:spPr/>
    </dgm:pt>
    <dgm:pt modelId="{CEC2B78A-CC52-1944-B842-E791E51FE2D8}" type="pres">
      <dgm:prSet presAssocID="{16DF340A-8F03-4E4F-B88C-841BA75285BD}" presName="text" presStyleLbl="fgAcc0" presStyleIdx="1" presStyleCnt="2">
        <dgm:presLayoutVars>
          <dgm:chPref val="3"/>
        </dgm:presLayoutVars>
      </dgm:prSet>
      <dgm:spPr/>
    </dgm:pt>
    <dgm:pt modelId="{8D185AF4-F4FC-E94F-90E0-10DF4CD6104E}" type="pres">
      <dgm:prSet presAssocID="{16DF340A-8F03-4E4F-B88C-841BA75285BD}" presName="hierChild2" presStyleCnt="0"/>
      <dgm:spPr/>
    </dgm:pt>
  </dgm:ptLst>
  <dgm:cxnLst>
    <dgm:cxn modelId="{3216701E-9C13-F94D-BF80-588903B316D6}" type="presOf" srcId="{16DF340A-8F03-4E4F-B88C-841BA75285BD}" destId="{CEC2B78A-CC52-1944-B842-E791E51FE2D8}" srcOrd="0" destOrd="0" presId="urn:microsoft.com/office/officeart/2005/8/layout/hierarchy1"/>
    <dgm:cxn modelId="{45890421-DE8F-4550-9110-26D923FB1358}" srcId="{398DB54D-469E-448C-BFB7-464707DAECD3}" destId="{16DF340A-8F03-4E4F-B88C-841BA75285BD}" srcOrd="1" destOrd="0" parTransId="{9BEBDA5F-4E26-40F1-9A00-7B71FA9CDA29}" sibTransId="{16B68260-5F9F-48D5-BD15-9138C71DB6FB}"/>
    <dgm:cxn modelId="{0BD31841-AEC4-ED4E-B4BB-97D13CE4A4BD}" type="presOf" srcId="{398DB54D-469E-448C-BFB7-464707DAECD3}" destId="{FB8A679D-266C-7549-B1DC-D72F675FA87C}" srcOrd="0" destOrd="0" presId="urn:microsoft.com/office/officeart/2005/8/layout/hierarchy1"/>
    <dgm:cxn modelId="{2C3FB0B6-717E-4A4A-BDA4-030DB1A00580}" type="presOf" srcId="{E8FD4C8B-42DE-4AF8-BE11-69C5D95938B8}" destId="{BAED584A-0FB6-5642-8F7A-082CC991F018}" srcOrd="0" destOrd="0" presId="urn:microsoft.com/office/officeart/2005/8/layout/hierarchy1"/>
    <dgm:cxn modelId="{24608FD3-6A06-43EE-9CB4-74725E401BF9}" srcId="{398DB54D-469E-448C-BFB7-464707DAECD3}" destId="{E8FD4C8B-42DE-4AF8-BE11-69C5D95938B8}" srcOrd="0" destOrd="0" parTransId="{93F7FAC7-ECBF-40B7-B031-031E2858ECFD}" sibTransId="{A5DE8760-556E-48B7-9548-B502EB88E446}"/>
    <dgm:cxn modelId="{4049725E-271A-774B-8ABE-DB507302F7AA}" type="presParOf" srcId="{FB8A679D-266C-7549-B1DC-D72F675FA87C}" destId="{1478101D-D9E3-054A-8381-52B194CAD9C2}" srcOrd="0" destOrd="0" presId="urn:microsoft.com/office/officeart/2005/8/layout/hierarchy1"/>
    <dgm:cxn modelId="{434D851F-3E7B-1346-8B71-DBBE62C32F16}" type="presParOf" srcId="{1478101D-D9E3-054A-8381-52B194CAD9C2}" destId="{22C3FC52-5292-3848-8E8F-2F21C5929CED}" srcOrd="0" destOrd="0" presId="urn:microsoft.com/office/officeart/2005/8/layout/hierarchy1"/>
    <dgm:cxn modelId="{8219DF7F-0396-924F-B696-EE227C4826F2}" type="presParOf" srcId="{22C3FC52-5292-3848-8E8F-2F21C5929CED}" destId="{AD06A296-3499-844F-9DAD-A0BAA4012FFF}" srcOrd="0" destOrd="0" presId="urn:microsoft.com/office/officeart/2005/8/layout/hierarchy1"/>
    <dgm:cxn modelId="{047A0FC4-B175-C449-9757-C8FC572A663F}" type="presParOf" srcId="{22C3FC52-5292-3848-8E8F-2F21C5929CED}" destId="{BAED584A-0FB6-5642-8F7A-082CC991F018}" srcOrd="1" destOrd="0" presId="urn:microsoft.com/office/officeart/2005/8/layout/hierarchy1"/>
    <dgm:cxn modelId="{F21C6FF0-E29E-C041-9ED1-14ED44D7E1CB}" type="presParOf" srcId="{1478101D-D9E3-054A-8381-52B194CAD9C2}" destId="{B84D425E-63E1-4B47-8698-3EAD8B1D54B9}" srcOrd="1" destOrd="0" presId="urn:microsoft.com/office/officeart/2005/8/layout/hierarchy1"/>
    <dgm:cxn modelId="{C9E35B86-F76D-3C41-B261-11FA2A3DD7FA}" type="presParOf" srcId="{FB8A679D-266C-7549-B1DC-D72F675FA87C}" destId="{ADB070C2-1B41-F144-9BAB-BCD479E8CABD}" srcOrd="1" destOrd="0" presId="urn:microsoft.com/office/officeart/2005/8/layout/hierarchy1"/>
    <dgm:cxn modelId="{66BF91B5-C5F8-714D-B759-5DA4FC3E7EB3}" type="presParOf" srcId="{ADB070C2-1B41-F144-9BAB-BCD479E8CABD}" destId="{62EF29A5-0D52-5D4F-A7FB-8326E3D34A64}" srcOrd="0" destOrd="0" presId="urn:microsoft.com/office/officeart/2005/8/layout/hierarchy1"/>
    <dgm:cxn modelId="{4E37DE36-0B3F-4D46-9242-1C722EA4CE8D}" type="presParOf" srcId="{62EF29A5-0D52-5D4F-A7FB-8326E3D34A64}" destId="{1F192F08-2DC6-7A4B-AEA6-DD0E7E41F0BA}" srcOrd="0" destOrd="0" presId="urn:microsoft.com/office/officeart/2005/8/layout/hierarchy1"/>
    <dgm:cxn modelId="{AEC1C448-47D1-F340-9F5C-81747D003864}" type="presParOf" srcId="{62EF29A5-0D52-5D4F-A7FB-8326E3D34A64}" destId="{CEC2B78A-CC52-1944-B842-E791E51FE2D8}" srcOrd="1" destOrd="0" presId="urn:microsoft.com/office/officeart/2005/8/layout/hierarchy1"/>
    <dgm:cxn modelId="{04EBAD03-6686-664E-ACC0-012A263AC726}" type="presParOf" srcId="{ADB070C2-1B41-F144-9BAB-BCD479E8CABD}" destId="{8D185AF4-F4FC-E94F-90E0-10DF4CD610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A1B3D7-3500-49B5-8552-3A64EB80D45F}" type="doc">
      <dgm:prSet loTypeId="urn:microsoft.com/office/officeart/2005/8/layout/hierarchy1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6A88924-57A5-4B51-981F-936169FE4DE2}">
      <dgm:prSet/>
      <dgm:spPr/>
      <dgm:t>
        <a:bodyPr/>
        <a:lstStyle/>
        <a:p>
          <a:pPr rtl="0"/>
          <a:r>
            <a:rPr lang="pt-BR"/>
            <a:t>Em Atos 2.34-35 Pedro aponta para a majestade de Cristo, sentado à direita de Deus, aguardando que todos os seus inimigos sejam colocados por escabelo de seus pés. Marca a expectativa de sua volta, um retorno triunfal.</a:t>
          </a:r>
          <a:endParaRPr lang="en-US">
            <a:latin typeface="Aptos Display" panose="020F0302020204030204"/>
          </a:endParaRPr>
        </a:p>
      </dgm:t>
    </dgm:pt>
    <dgm:pt modelId="{24E9E90E-14AF-4E0D-B147-AE0950F9FCAD}" type="parTrans" cxnId="{1DF657DD-9B3B-4B04-ADEA-50CA9EE73AF8}">
      <dgm:prSet/>
      <dgm:spPr/>
      <dgm:t>
        <a:bodyPr/>
        <a:lstStyle/>
        <a:p>
          <a:endParaRPr lang="en-US"/>
        </a:p>
      </dgm:t>
    </dgm:pt>
    <dgm:pt modelId="{D738E950-2621-497E-934F-2BB8F03BBC1F}" type="sibTrans" cxnId="{1DF657DD-9B3B-4B04-ADEA-50CA9EE73AF8}">
      <dgm:prSet/>
      <dgm:spPr/>
      <dgm:t>
        <a:bodyPr/>
        <a:lstStyle/>
        <a:p>
          <a:endParaRPr lang="en-US"/>
        </a:p>
      </dgm:t>
    </dgm:pt>
    <dgm:pt modelId="{99E474AC-EB74-4878-A23C-1F09458AFE07}" type="pres">
      <dgm:prSet presAssocID="{E7A1B3D7-3500-49B5-8552-3A64EB80D4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039B7F-B6DF-4860-8121-5E20CF897DF7}" type="pres">
      <dgm:prSet presAssocID="{06A88924-57A5-4B51-981F-936169FE4DE2}" presName="hierRoot1" presStyleCnt="0"/>
      <dgm:spPr/>
    </dgm:pt>
    <dgm:pt modelId="{6D0A9C69-6385-450F-85EB-20452F1587AB}" type="pres">
      <dgm:prSet presAssocID="{06A88924-57A5-4B51-981F-936169FE4DE2}" presName="composite" presStyleCnt="0"/>
      <dgm:spPr/>
    </dgm:pt>
    <dgm:pt modelId="{5625C29E-E307-423F-9B6E-169D97B2EBB0}" type="pres">
      <dgm:prSet presAssocID="{06A88924-57A5-4B51-981F-936169FE4DE2}" presName="background" presStyleLbl="node0" presStyleIdx="0" presStyleCnt="1"/>
      <dgm:spPr/>
    </dgm:pt>
    <dgm:pt modelId="{D2E1A06C-35CE-4E68-949B-71BB952A18A8}" type="pres">
      <dgm:prSet presAssocID="{06A88924-57A5-4B51-981F-936169FE4DE2}" presName="text" presStyleLbl="fgAcc0" presStyleIdx="0" presStyleCnt="1">
        <dgm:presLayoutVars>
          <dgm:chPref val="3"/>
        </dgm:presLayoutVars>
      </dgm:prSet>
      <dgm:spPr/>
    </dgm:pt>
    <dgm:pt modelId="{6089048B-78E1-494B-8F66-21D5EC7DCDF7}" type="pres">
      <dgm:prSet presAssocID="{06A88924-57A5-4B51-981F-936169FE4DE2}" presName="hierChild2" presStyleCnt="0"/>
      <dgm:spPr/>
    </dgm:pt>
  </dgm:ptLst>
  <dgm:cxnLst>
    <dgm:cxn modelId="{C55EF020-195B-4498-BEBE-3D29E018FD62}" type="presOf" srcId="{06A88924-57A5-4B51-981F-936169FE4DE2}" destId="{D2E1A06C-35CE-4E68-949B-71BB952A18A8}" srcOrd="0" destOrd="0" presId="urn:microsoft.com/office/officeart/2005/8/layout/hierarchy1"/>
    <dgm:cxn modelId="{4D4756BA-CFA4-4169-A187-09A5F91E8275}" type="presOf" srcId="{E7A1B3D7-3500-49B5-8552-3A64EB80D45F}" destId="{99E474AC-EB74-4878-A23C-1F09458AFE07}" srcOrd="0" destOrd="0" presId="urn:microsoft.com/office/officeart/2005/8/layout/hierarchy1"/>
    <dgm:cxn modelId="{1DF657DD-9B3B-4B04-ADEA-50CA9EE73AF8}" srcId="{E7A1B3D7-3500-49B5-8552-3A64EB80D45F}" destId="{06A88924-57A5-4B51-981F-936169FE4DE2}" srcOrd="0" destOrd="0" parTransId="{24E9E90E-14AF-4E0D-B147-AE0950F9FCAD}" sibTransId="{D738E950-2621-497E-934F-2BB8F03BBC1F}"/>
    <dgm:cxn modelId="{FF0811F2-CFF9-46F3-9839-6764DC3A4175}" type="presParOf" srcId="{99E474AC-EB74-4878-A23C-1F09458AFE07}" destId="{81039B7F-B6DF-4860-8121-5E20CF897DF7}" srcOrd="0" destOrd="0" presId="urn:microsoft.com/office/officeart/2005/8/layout/hierarchy1"/>
    <dgm:cxn modelId="{46B49B97-C5FC-4024-86FB-276504FC4B9F}" type="presParOf" srcId="{81039B7F-B6DF-4860-8121-5E20CF897DF7}" destId="{6D0A9C69-6385-450F-85EB-20452F1587AB}" srcOrd="0" destOrd="0" presId="urn:microsoft.com/office/officeart/2005/8/layout/hierarchy1"/>
    <dgm:cxn modelId="{95EB4D5F-B59D-4783-984F-659E58ED061C}" type="presParOf" srcId="{6D0A9C69-6385-450F-85EB-20452F1587AB}" destId="{5625C29E-E307-423F-9B6E-169D97B2EBB0}" srcOrd="0" destOrd="0" presId="urn:microsoft.com/office/officeart/2005/8/layout/hierarchy1"/>
    <dgm:cxn modelId="{E9B48FE9-27A4-41F5-8912-5C8BBF04A7D5}" type="presParOf" srcId="{6D0A9C69-6385-450F-85EB-20452F1587AB}" destId="{D2E1A06C-35CE-4E68-949B-71BB952A18A8}" srcOrd="1" destOrd="0" presId="urn:microsoft.com/office/officeart/2005/8/layout/hierarchy1"/>
    <dgm:cxn modelId="{0374A118-BAD8-4D6C-AFA7-20BF24B3529B}" type="presParOf" srcId="{81039B7F-B6DF-4860-8121-5E20CF897DF7}" destId="{6089048B-78E1-494B-8F66-21D5EC7DCD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688789-2096-417A-8A6A-D57E2433E06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EF3461-AA20-4CAE-BCC3-4BD1163FCC9F}">
      <dgm:prSet/>
      <dgm:spPr/>
      <dgm:t>
        <a:bodyPr/>
        <a:lstStyle/>
        <a:p>
          <a:r>
            <a:rPr lang="pt-BR"/>
            <a:t>"O Espírito Santo foi dado como selo da promessa futura, a saber, a glorificação dos santos na vinda do Senhor" (</a:t>
          </a:r>
          <a:r>
            <a:rPr lang="pt-BR" i="1"/>
            <a:t>Contra Heresias</a:t>
          </a:r>
          <a:r>
            <a:rPr lang="pt-BR"/>
            <a:t>, V.6.1).</a:t>
          </a:r>
          <a:endParaRPr lang="en-US"/>
        </a:p>
      </dgm:t>
    </dgm:pt>
    <dgm:pt modelId="{87C9E2D6-E24C-469A-937A-5363B7DD0DB3}" type="parTrans" cxnId="{3539C146-B473-45F0-A2E3-D35A55DA0CD7}">
      <dgm:prSet/>
      <dgm:spPr/>
      <dgm:t>
        <a:bodyPr/>
        <a:lstStyle/>
        <a:p>
          <a:endParaRPr lang="en-US"/>
        </a:p>
      </dgm:t>
    </dgm:pt>
    <dgm:pt modelId="{EACB43DA-364E-4B0D-B8A6-44ABE5790892}" type="sibTrans" cxnId="{3539C146-B473-45F0-A2E3-D35A55DA0CD7}">
      <dgm:prSet/>
      <dgm:spPr/>
      <dgm:t>
        <a:bodyPr/>
        <a:lstStyle/>
        <a:p>
          <a:endParaRPr lang="en-US"/>
        </a:p>
      </dgm:t>
    </dgm:pt>
    <dgm:pt modelId="{075BA6D5-E3A1-4B14-9DC7-4051692CE725}">
      <dgm:prSet/>
      <dgm:spPr/>
      <dgm:t>
        <a:bodyPr/>
        <a:lstStyle/>
        <a:p>
          <a:r>
            <a:rPr lang="pt-BR">
              <a:latin typeface="Aptos Display" panose="020F0302020204030204"/>
            </a:rPr>
            <a:t>Ligava</a:t>
          </a:r>
          <a:r>
            <a:rPr lang="pt-BR"/>
            <a:t> o acontecimento com os apontamentos voltados para a volta de Jesus e a gloriosa glorificação.</a:t>
          </a:r>
          <a:endParaRPr lang="en-US"/>
        </a:p>
      </dgm:t>
    </dgm:pt>
    <dgm:pt modelId="{55D80F4E-A9D0-406A-B05F-1CEFCF727983}" type="parTrans" cxnId="{1BC6410D-F3FA-4473-B720-B8B6B06DCFAD}">
      <dgm:prSet/>
      <dgm:spPr/>
      <dgm:t>
        <a:bodyPr/>
        <a:lstStyle/>
        <a:p>
          <a:endParaRPr lang="en-US"/>
        </a:p>
      </dgm:t>
    </dgm:pt>
    <dgm:pt modelId="{9E7FC4EA-A78C-4270-AD76-6884EA4689CE}" type="sibTrans" cxnId="{1BC6410D-F3FA-4473-B720-B8B6B06DCFAD}">
      <dgm:prSet/>
      <dgm:spPr/>
      <dgm:t>
        <a:bodyPr/>
        <a:lstStyle/>
        <a:p>
          <a:endParaRPr lang="en-US"/>
        </a:p>
      </dgm:t>
    </dgm:pt>
    <dgm:pt modelId="{6886B595-6C51-E24B-8F95-3D5597FD9E94}" type="pres">
      <dgm:prSet presAssocID="{44688789-2096-417A-8A6A-D57E2433E06F}" presName="cycle" presStyleCnt="0">
        <dgm:presLayoutVars>
          <dgm:dir/>
          <dgm:resizeHandles val="exact"/>
        </dgm:presLayoutVars>
      </dgm:prSet>
      <dgm:spPr/>
    </dgm:pt>
    <dgm:pt modelId="{B928BE4D-3592-4644-9AFF-36F4E9A58C79}" type="pres">
      <dgm:prSet presAssocID="{7FEF3461-AA20-4CAE-BCC3-4BD1163FCC9F}" presName="node" presStyleLbl="node1" presStyleIdx="0" presStyleCnt="2">
        <dgm:presLayoutVars>
          <dgm:bulletEnabled val="1"/>
        </dgm:presLayoutVars>
      </dgm:prSet>
      <dgm:spPr/>
    </dgm:pt>
    <dgm:pt modelId="{10F64BB8-E59B-5241-BCF0-CD8269A29014}" type="pres">
      <dgm:prSet presAssocID="{EACB43DA-364E-4B0D-B8A6-44ABE5790892}" presName="sibTrans" presStyleLbl="sibTrans2D1" presStyleIdx="0" presStyleCnt="2"/>
      <dgm:spPr/>
    </dgm:pt>
    <dgm:pt modelId="{EC69C002-4668-F74E-8CA0-178C17818576}" type="pres">
      <dgm:prSet presAssocID="{EACB43DA-364E-4B0D-B8A6-44ABE5790892}" presName="connectorText" presStyleLbl="sibTrans2D1" presStyleIdx="0" presStyleCnt="2"/>
      <dgm:spPr/>
    </dgm:pt>
    <dgm:pt modelId="{BD6311D9-EA6A-DE46-80DD-5B9C7911E4B4}" type="pres">
      <dgm:prSet presAssocID="{075BA6D5-E3A1-4B14-9DC7-4051692CE725}" presName="node" presStyleLbl="node1" presStyleIdx="1" presStyleCnt="2">
        <dgm:presLayoutVars>
          <dgm:bulletEnabled val="1"/>
        </dgm:presLayoutVars>
      </dgm:prSet>
      <dgm:spPr/>
    </dgm:pt>
    <dgm:pt modelId="{5DCF81FE-478E-BF4F-841C-A34EAB220BF1}" type="pres">
      <dgm:prSet presAssocID="{9E7FC4EA-A78C-4270-AD76-6884EA4689CE}" presName="sibTrans" presStyleLbl="sibTrans2D1" presStyleIdx="1" presStyleCnt="2"/>
      <dgm:spPr/>
    </dgm:pt>
    <dgm:pt modelId="{DFD1500A-9044-5949-9F2C-27BD46FAF863}" type="pres">
      <dgm:prSet presAssocID="{9E7FC4EA-A78C-4270-AD76-6884EA4689CE}" presName="connectorText" presStyleLbl="sibTrans2D1" presStyleIdx="1" presStyleCnt="2"/>
      <dgm:spPr/>
    </dgm:pt>
  </dgm:ptLst>
  <dgm:cxnLst>
    <dgm:cxn modelId="{1BC6410D-F3FA-4473-B720-B8B6B06DCFAD}" srcId="{44688789-2096-417A-8A6A-D57E2433E06F}" destId="{075BA6D5-E3A1-4B14-9DC7-4051692CE725}" srcOrd="1" destOrd="0" parTransId="{55D80F4E-A9D0-406A-B05F-1CEFCF727983}" sibTransId="{9E7FC4EA-A78C-4270-AD76-6884EA4689CE}"/>
    <dgm:cxn modelId="{FC441B0E-313E-2349-9C9E-E378CF15DB59}" type="presOf" srcId="{9E7FC4EA-A78C-4270-AD76-6884EA4689CE}" destId="{DFD1500A-9044-5949-9F2C-27BD46FAF863}" srcOrd="1" destOrd="0" presId="urn:microsoft.com/office/officeart/2005/8/layout/cycle2"/>
    <dgm:cxn modelId="{42836A29-4962-9249-8A23-30901BE84ACF}" type="presOf" srcId="{9E7FC4EA-A78C-4270-AD76-6884EA4689CE}" destId="{5DCF81FE-478E-BF4F-841C-A34EAB220BF1}" srcOrd="0" destOrd="0" presId="urn:microsoft.com/office/officeart/2005/8/layout/cycle2"/>
    <dgm:cxn modelId="{3539C146-B473-45F0-A2E3-D35A55DA0CD7}" srcId="{44688789-2096-417A-8A6A-D57E2433E06F}" destId="{7FEF3461-AA20-4CAE-BCC3-4BD1163FCC9F}" srcOrd="0" destOrd="0" parTransId="{87C9E2D6-E24C-469A-937A-5363B7DD0DB3}" sibTransId="{EACB43DA-364E-4B0D-B8A6-44ABE5790892}"/>
    <dgm:cxn modelId="{EB25E36D-D9F0-C643-B46C-3D0EECB87B97}" type="presOf" srcId="{7FEF3461-AA20-4CAE-BCC3-4BD1163FCC9F}" destId="{B928BE4D-3592-4644-9AFF-36F4E9A58C79}" srcOrd="0" destOrd="0" presId="urn:microsoft.com/office/officeart/2005/8/layout/cycle2"/>
    <dgm:cxn modelId="{9FFB5D55-291F-BA4F-97F9-7E44C93D0F83}" type="presOf" srcId="{EACB43DA-364E-4B0D-B8A6-44ABE5790892}" destId="{10F64BB8-E59B-5241-BCF0-CD8269A29014}" srcOrd="0" destOrd="0" presId="urn:microsoft.com/office/officeart/2005/8/layout/cycle2"/>
    <dgm:cxn modelId="{BF12F1A8-E6B9-DA4E-9759-94A9A7B34950}" type="presOf" srcId="{EACB43DA-364E-4B0D-B8A6-44ABE5790892}" destId="{EC69C002-4668-F74E-8CA0-178C17818576}" srcOrd="1" destOrd="0" presId="urn:microsoft.com/office/officeart/2005/8/layout/cycle2"/>
    <dgm:cxn modelId="{6234F6C7-2151-3F4B-9929-7C7FD167686A}" type="presOf" srcId="{075BA6D5-E3A1-4B14-9DC7-4051692CE725}" destId="{BD6311D9-EA6A-DE46-80DD-5B9C7911E4B4}" srcOrd="0" destOrd="0" presId="urn:microsoft.com/office/officeart/2005/8/layout/cycle2"/>
    <dgm:cxn modelId="{E931D0D8-F304-534D-BE6C-7EAE743B283A}" type="presOf" srcId="{44688789-2096-417A-8A6A-D57E2433E06F}" destId="{6886B595-6C51-E24B-8F95-3D5597FD9E94}" srcOrd="0" destOrd="0" presId="urn:microsoft.com/office/officeart/2005/8/layout/cycle2"/>
    <dgm:cxn modelId="{9D509D0A-76C4-204E-8BF6-3AF16803E1AF}" type="presParOf" srcId="{6886B595-6C51-E24B-8F95-3D5597FD9E94}" destId="{B928BE4D-3592-4644-9AFF-36F4E9A58C79}" srcOrd="0" destOrd="0" presId="urn:microsoft.com/office/officeart/2005/8/layout/cycle2"/>
    <dgm:cxn modelId="{E1B993B9-B6F3-AA4A-A449-2687E372673E}" type="presParOf" srcId="{6886B595-6C51-E24B-8F95-3D5597FD9E94}" destId="{10F64BB8-E59B-5241-BCF0-CD8269A29014}" srcOrd="1" destOrd="0" presId="urn:microsoft.com/office/officeart/2005/8/layout/cycle2"/>
    <dgm:cxn modelId="{E3831402-FB12-F84C-A610-F8AF220820D1}" type="presParOf" srcId="{10F64BB8-E59B-5241-BCF0-CD8269A29014}" destId="{EC69C002-4668-F74E-8CA0-178C17818576}" srcOrd="0" destOrd="0" presId="urn:microsoft.com/office/officeart/2005/8/layout/cycle2"/>
    <dgm:cxn modelId="{CC0E2DC9-A20D-7249-88A8-268B0D770A07}" type="presParOf" srcId="{6886B595-6C51-E24B-8F95-3D5597FD9E94}" destId="{BD6311D9-EA6A-DE46-80DD-5B9C7911E4B4}" srcOrd="2" destOrd="0" presId="urn:microsoft.com/office/officeart/2005/8/layout/cycle2"/>
    <dgm:cxn modelId="{96FAD04A-8D11-624E-92D7-448FA514FAB1}" type="presParOf" srcId="{6886B595-6C51-E24B-8F95-3D5597FD9E94}" destId="{5DCF81FE-478E-BF4F-841C-A34EAB220BF1}" srcOrd="3" destOrd="0" presId="urn:microsoft.com/office/officeart/2005/8/layout/cycle2"/>
    <dgm:cxn modelId="{9ED7D19D-1EDD-8043-BCC8-8EC3EEAC5D3D}" type="presParOf" srcId="{5DCF81FE-478E-BF4F-841C-A34EAB220BF1}" destId="{DFD1500A-9044-5949-9F2C-27BD46FAF8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88E8A6-2790-4FCB-A492-64CF1CE89C0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2E3744-D495-49B3-AE88-1D310CD4C775}">
      <dgm:prSet/>
      <dgm:spPr/>
      <dgm:t>
        <a:bodyPr/>
        <a:lstStyle/>
        <a:p>
          <a:r>
            <a:rPr lang="pt-BR"/>
            <a:t>O Pentecostes é cristocêntrico em sua origem, conteúdo e propósito. Ele é o selo da obra redentora de Cristo e o início da missão escatológica da Igreja. Pedro realmente cria que vivia nos últimos dias (At 2.17) e que a comunidade cristã precisava viver em constante expectativa do retorno do Senhor (At 3.19-21).</a:t>
          </a:r>
          <a:endParaRPr lang="en-US"/>
        </a:p>
      </dgm:t>
    </dgm:pt>
    <dgm:pt modelId="{AD0D421C-3F31-499E-BE4B-D823A7E699EC}" type="parTrans" cxnId="{FDA0443B-3A6A-4C33-AA00-405B6A9E8A45}">
      <dgm:prSet/>
      <dgm:spPr/>
      <dgm:t>
        <a:bodyPr/>
        <a:lstStyle/>
        <a:p>
          <a:endParaRPr lang="en-US"/>
        </a:p>
      </dgm:t>
    </dgm:pt>
    <dgm:pt modelId="{D5BC2CB9-7A32-4237-8777-377C009EAA3D}" type="sibTrans" cxnId="{FDA0443B-3A6A-4C33-AA00-405B6A9E8A45}">
      <dgm:prSet/>
      <dgm:spPr/>
      <dgm:t>
        <a:bodyPr/>
        <a:lstStyle/>
        <a:p>
          <a:endParaRPr lang="en-US"/>
        </a:p>
      </dgm:t>
    </dgm:pt>
    <dgm:pt modelId="{C244B780-A69D-46A9-947C-F25806B71050}" type="pres">
      <dgm:prSet presAssocID="{1288E8A6-2790-4FCB-A492-64CF1CE89C00}" presName="vert0" presStyleCnt="0">
        <dgm:presLayoutVars>
          <dgm:dir/>
          <dgm:animOne val="branch"/>
          <dgm:animLvl val="lvl"/>
        </dgm:presLayoutVars>
      </dgm:prSet>
      <dgm:spPr/>
    </dgm:pt>
    <dgm:pt modelId="{9DCA45B5-867F-4E30-B0A5-679996BBC8FC}" type="pres">
      <dgm:prSet presAssocID="{C52E3744-D495-49B3-AE88-1D310CD4C775}" presName="thickLine" presStyleLbl="alignNode1" presStyleIdx="0" presStyleCnt="1"/>
      <dgm:spPr/>
    </dgm:pt>
    <dgm:pt modelId="{99298E5B-167A-439E-A599-5B2BCB26093C}" type="pres">
      <dgm:prSet presAssocID="{C52E3744-D495-49B3-AE88-1D310CD4C775}" presName="horz1" presStyleCnt="0"/>
      <dgm:spPr/>
    </dgm:pt>
    <dgm:pt modelId="{9E3586EB-DA24-4EB5-BA0B-D682CF524B0E}" type="pres">
      <dgm:prSet presAssocID="{C52E3744-D495-49B3-AE88-1D310CD4C775}" presName="tx1" presStyleLbl="revTx" presStyleIdx="0" presStyleCnt="1"/>
      <dgm:spPr/>
    </dgm:pt>
    <dgm:pt modelId="{77875E86-A555-439D-A4B0-797DA81365C5}" type="pres">
      <dgm:prSet presAssocID="{C52E3744-D495-49B3-AE88-1D310CD4C775}" presName="vert1" presStyleCnt="0"/>
      <dgm:spPr/>
    </dgm:pt>
  </dgm:ptLst>
  <dgm:cxnLst>
    <dgm:cxn modelId="{FDA0443B-3A6A-4C33-AA00-405B6A9E8A45}" srcId="{1288E8A6-2790-4FCB-A492-64CF1CE89C00}" destId="{C52E3744-D495-49B3-AE88-1D310CD4C775}" srcOrd="0" destOrd="0" parTransId="{AD0D421C-3F31-499E-BE4B-D823A7E699EC}" sibTransId="{D5BC2CB9-7A32-4237-8777-377C009EAA3D}"/>
    <dgm:cxn modelId="{74FBAD45-8E9C-4CD7-9551-E765C4AE4298}" type="presOf" srcId="{C52E3744-D495-49B3-AE88-1D310CD4C775}" destId="{9E3586EB-DA24-4EB5-BA0B-D682CF524B0E}" srcOrd="0" destOrd="0" presId="urn:microsoft.com/office/officeart/2008/layout/LinedList"/>
    <dgm:cxn modelId="{C1F7C8ED-66B6-4B91-9233-3A745555E56A}" type="presOf" srcId="{1288E8A6-2790-4FCB-A492-64CF1CE89C00}" destId="{C244B780-A69D-46A9-947C-F25806B71050}" srcOrd="0" destOrd="0" presId="urn:microsoft.com/office/officeart/2008/layout/LinedList"/>
    <dgm:cxn modelId="{56DF8505-AF24-463A-AFC8-BDA35A3B8C50}" type="presParOf" srcId="{C244B780-A69D-46A9-947C-F25806B71050}" destId="{9DCA45B5-867F-4E30-B0A5-679996BBC8FC}" srcOrd="0" destOrd="0" presId="urn:microsoft.com/office/officeart/2008/layout/LinedList"/>
    <dgm:cxn modelId="{D20B4FE3-AC8D-4D36-B10B-117D78F2C240}" type="presParOf" srcId="{C244B780-A69D-46A9-947C-F25806B71050}" destId="{99298E5B-167A-439E-A599-5B2BCB26093C}" srcOrd="1" destOrd="0" presId="urn:microsoft.com/office/officeart/2008/layout/LinedList"/>
    <dgm:cxn modelId="{843E26D9-BE77-47DB-9099-A225E3CBA1FE}" type="presParOf" srcId="{99298E5B-167A-439E-A599-5B2BCB26093C}" destId="{9E3586EB-DA24-4EB5-BA0B-D682CF524B0E}" srcOrd="0" destOrd="0" presId="urn:microsoft.com/office/officeart/2008/layout/LinedList"/>
    <dgm:cxn modelId="{96138F18-2358-41F2-ACA8-D3B9F4B39F25}" type="presParOf" srcId="{99298E5B-167A-439E-A599-5B2BCB26093C}" destId="{77875E86-A555-439D-A4B0-797DA81365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114B9C-787C-41CF-ADCE-AA770C4E6BA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28845A-C565-49ED-A951-652D91C68987}">
      <dgm:prSet/>
      <dgm:spPr/>
      <dgm:t>
        <a:bodyPr/>
        <a:lstStyle/>
        <a:p>
          <a:r>
            <a:rPr lang="pt-BR" b="1"/>
            <a:t>Verdadeira adoração:</a:t>
          </a:r>
          <a:r>
            <a:rPr lang="pt-BR"/>
            <a:t> At 2.11 mostra os povos ouvindo "as grandezas de Deus" em suas próprias línguas.</a:t>
          </a:r>
          <a:endParaRPr lang="en-US"/>
        </a:p>
      </dgm:t>
    </dgm:pt>
    <dgm:pt modelId="{23524F5F-7102-4D4F-959A-10C4941F2A7C}" type="parTrans" cxnId="{381C442F-FF87-4993-9BBC-1B18DE5FB172}">
      <dgm:prSet/>
      <dgm:spPr/>
      <dgm:t>
        <a:bodyPr/>
        <a:lstStyle/>
        <a:p>
          <a:endParaRPr lang="en-US"/>
        </a:p>
      </dgm:t>
    </dgm:pt>
    <dgm:pt modelId="{974D9AC1-9FCF-4D84-A9B3-C4CC2551C3A7}" type="sibTrans" cxnId="{381C442F-FF87-4993-9BBC-1B18DE5FB172}">
      <dgm:prSet/>
      <dgm:spPr/>
      <dgm:t>
        <a:bodyPr/>
        <a:lstStyle/>
        <a:p>
          <a:endParaRPr lang="en-US"/>
        </a:p>
      </dgm:t>
    </dgm:pt>
    <dgm:pt modelId="{6D4497D7-57A5-4BBC-A78F-470815CAAC58}">
      <dgm:prSet/>
      <dgm:spPr/>
      <dgm:t>
        <a:bodyPr/>
        <a:lstStyle/>
        <a:p>
          <a:r>
            <a:rPr lang="pt-BR" b="1"/>
            <a:t>Da aparência à transformação:</a:t>
          </a:r>
          <a:endParaRPr lang="en-US"/>
        </a:p>
      </dgm:t>
    </dgm:pt>
    <dgm:pt modelId="{A9E75CEA-22EB-4043-945C-4B552B2A0ECB}" type="parTrans" cxnId="{326A87B0-1284-4D9C-A85E-888C5F7CCE46}">
      <dgm:prSet/>
      <dgm:spPr/>
      <dgm:t>
        <a:bodyPr/>
        <a:lstStyle/>
        <a:p>
          <a:endParaRPr lang="en-US"/>
        </a:p>
      </dgm:t>
    </dgm:pt>
    <dgm:pt modelId="{39DC7328-6AA1-4D0F-B614-25B0AF07EBDE}" type="sibTrans" cxnId="{326A87B0-1284-4D9C-A85E-888C5F7CCE46}">
      <dgm:prSet/>
      <dgm:spPr/>
      <dgm:t>
        <a:bodyPr/>
        <a:lstStyle/>
        <a:p>
          <a:endParaRPr lang="en-US"/>
        </a:p>
      </dgm:t>
    </dgm:pt>
    <dgm:pt modelId="{87C02B72-85A6-4B90-9C6D-C480051974CE}">
      <dgm:prSet/>
      <dgm:spPr/>
      <dgm:t>
        <a:bodyPr/>
        <a:lstStyle/>
        <a:p>
          <a:r>
            <a:rPr lang="pt-BR"/>
            <a:t>Vento e fogo: sinal externo</a:t>
          </a:r>
          <a:endParaRPr lang="en-US"/>
        </a:p>
      </dgm:t>
    </dgm:pt>
    <dgm:pt modelId="{1F830BBE-168D-468F-84AF-8D62C7AE9430}" type="parTrans" cxnId="{F064797E-862A-461D-B952-FEEC1EFED762}">
      <dgm:prSet/>
      <dgm:spPr/>
      <dgm:t>
        <a:bodyPr/>
        <a:lstStyle/>
        <a:p>
          <a:endParaRPr lang="en-US"/>
        </a:p>
      </dgm:t>
    </dgm:pt>
    <dgm:pt modelId="{F58895FB-C9BB-4824-8924-2CD27C308AE3}" type="sibTrans" cxnId="{F064797E-862A-461D-B952-FEEC1EFED762}">
      <dgm:prSet/>
      <dgm:spPr/>
      <dgm:t>
        <a:bodyPr/>
        <a:lstStyle/>
        <a:p>
          <a:endParaRPr lang="en-US"/>
        </a:p>
      </dgm:t>
    </dgm:pt>
    <dgm:pt modelId="{439A9C3E-0166-4667-B17F-7B189B29AAD0}">
      <dgm:prSet/>
      <dgm:spPr/>
      <dgm:t>
        <a:bodyPr/>
        <a:lstStyle/>
        <a:p>
          <a:r>
            <a:rPr lang="pt-BR"/>
            <a:t>Conversão: transformação interna</a:t>
          </a:r>
          <a:endParaRPr lang="en-US"/>
        </a:p>
      </dgm:t>
    </dgm:pt>
    <dgm:pt modelId="{6CD256FE-4475-403F-8D9C-087C63D54AC5}" type="parTrans" cxnId="{84F1B45C-9879-499E-860D-29081BF9C502}">
      <dgm:prSet/>
      <dgm:spPr/>
      <dgm:t>
        <a:bodyPr/>
        <a:lstStyle/>
        <a:p>
          <a:endParaRPr lang="en-US"/>
        </a:p>
      </dgm:t>
    </dgm:pt>
    <dgm:pt modelId="{B87C3DF8-F51A-4C0D-B90B-A76BCC4B8403}" type="sibTrans" cxnId="{84F1B45C-9879-499E-860D-29081BF9C502}">
      <dgm:prSet/>
      <dgm:spPr/>
      <dgm:t>
        <a:bodyPr/>
        <a:lstStyle/>
        <a:p>
          <a:endParaRPr lang="en-US"/>
        </a:p>
      </dgm:t>
    </dgm:pt>
    <dgm:pt modelId="{57DF1E86-9281-45F6-9152-EB370B630765}">
      <dgm:prSet/>
      <dgm:spPr/>
      <dgm:t>
        <a:bodyPr/>
        <a:lstStyle/>
        <a:p>
          <a:r>
            <a:rPr lang="pt-BR"/>
            <a:t>Paulo diz: "Tu dás bem as graças, mas o outro não é edificado" (1Co 14.17)</a:t>
          </a:r>
          <a:endParaRPr lang="en-US"/>
        </a:p>
      </dgm:t>
    </dgm:pt>
    <dgm:pt modelId="{EBC21B2D-3080-4FC0-9D28-23B8860CD80E}" type="parTrans" cxnId="{2FE1B067-195C-48BF-AADE-035D42D86BE6}">
      <dgm:prSet/>
      <dgm:spPr/>
      <dgm:t>
        <a:bodyPr/>
        <a:lstStyle/>
        <a:p>
          <a:endParaRPr lang="en-US"/>
        </a:p>
      </dgm:t>
    </dgm:pt>
    <dgm:pt modelId="{DA14DC1A-3A84-4EB1-8167-AC0B50D0EADA}" type="sibTrans" cxnId="{2FE1B067-195C-48BF-AADE-035D42D86BE6}">
      <dgm:prSet/>
      <dgm:spPr/>
      <dgm:t>
        <a:bodyPr/>
        <a:lstStyle/>
        <a:p>
          <a:endParaRPr lang="en-US"/>
        </a:p>
      </dgm:t>
    </dgm:pt>
    <dgm:pt modelId="{A36EDDC1-D435-304A-B562-2BEB2ADEC2B3}" type="pres">
      <dgm:prSet presAssocID="{15114B9C-787C-41CF-ADCE-AA770C4E6BAF}" presName="Name0" presStyleCnt="0">
        <dgm:presLayoutVars>
          <dgm:dir/>
          <dgm:animLvl val="lvl"/>
          <dgm:resizeHandles val="exact"/>
        </dgm:presLayoutVars>
      </dgm:prSet>
      <dgm:spPr/>
    </dgm:pt>
    <dgm:pt modelId="{8919250D-F68B-894C-AF4A-1F52D957D5E5}" type="pres">
      <dgm:prSet presAssocID="{6D4497D7-57A5-4BBC-A78F-470815CAAC58}" presName="boxAndChildren" presStyleCnt="0"/>
      <dgm:spPr/>
    </dgm:pt>
    <dgm:pt modelId="{23934ED5-5BAD-CE48-8555-E06C8C30C6F7}" type="pres">
      <dgm:prSet presAssocID="{6D4497D7-57A5-4BBC-A78F-470815CAAC58}" presName="parentTextBox" presStyleLbl="node1" presStyleIdx="0" presStyleCnt="2"/>
      <dgm:spPr/>
    </dgm:pt>
    <dgm:pt modelId="{6E8761C4-2F69-2941-BA74-FE0D028C2237}" type="pres">
      <dgm:prSet presAssocID="{6D4497D7-57A5-4BBC-A78F-470815CAAC58}" presName="entireBox" presStyleLbl="node1" presStyleIdx="0" presStyleCnt="2"/>
      <dgm:spPr/>
    </dgm:pt>
    <dgm:pt modelId="{EFFF672C-1E1F-9448-912C-C760746B46E9}" type="pres">
      <dgm:prSet presAssocID="{6D4497D7-57A5-4BBC-A78F-470815CAAC58}" presName="descendantBox" presStyleCnt="0"/>
      <dgm:spPr/>
    </dgm:pt>
    <dgm:pt modelId="{DB678C79-32C4-B24D-B77C-5490025011CD}" type="pres">
      <dgm:prSet presAssocID="{87C02B72-85A6-4B90-9C6D-C480051974CE}" presName="childTextBox" presStyleLbl="fgAccFollowNode1" presStyleIdx="0" presStyleCnt="3">
        <dgm:presLayoutVars>
          <dgm:bulletEnabled val="1"/>
        </dgm:presLayoutVars>
      </dgm:prSet>
      <dgm:spPr/>
    </dgm:pt>
    <dgm:pt modelId="{4E784DF1-3A45-8F4A-BBB0-3371818C86E9}" type="pres">
      <dgm:prSet presAssocID="{439A9C3E-0166-4667-B17F-7B189B29AAD0}" presName="childTextBox" presStyleLbl="fgAccFollowNode1" presStyleIdx="1" presStyleCnt="3">
        <dgm:presLayoutVars>
          <dgm:bulletEnabled val="1"/>
        </dgm:presLayoutVars>
      </dgm:prSet>
      <dgm:spPr/>
    </dgm:pt>
    <dgm:pt modelId="{80033190-C18A-7945-95F0-26B5DB71DB0F}" type="pres">
      <dgm:prSet presAssocID="{57DF1E86-9281-45F6-9152-EB370B630765}" presName="childTextBox" presStyleLbl="fgAccFollowNode1" presStyleIdx="2" presStyleCnt="3">
        <dgm:presLayoutVars>
          <dgm:bulletEnabled val="1"/>
        </dgm:presLayoutVars>
      </dgm:prSet>
      <dgm:spPr/>
    </dgm:pt>
    <dgm:pt modelId="{5307C9EB-6B8D-A646-BD5B-13F2F93A89A6}" type="pres">
      <dgm:prSet presAssocID="{974D9AC1-9FCF-4D84-A9B3-C4CC2551C3A7}" presName="sp" presStyleCnt="0"/>
      <dgm:spPr/>
    </dgm:pt>
    <dgm:pt modelId="{864582FD-E658-0E4A-B1EB-347F3BA6205E}" type="pres">
      <dgm:prSet presAssocID="{0C28845A-C565-49ED-A951-652D91C68987}" presName="arrowAndChildren" presStyleCnt="0"/>
      <dgm:spPr/>
    </dgm:pt>
    <dgm:pt modelId="{DAA0E0F9-4BF4-CD40-923B-1477859474E9}" type="pres">
      <dgm:prSet presAssocID="{0C28845A-C565-49ED-A951-652D91C68987}" presName="parentTextArrow" presStyleLbl="node1" presStyleIdx="1" presStyleCnt="2"/>
      <dgm:spPr/>
    </dgm:pt>
  </dgm:ptLst>
  <dgm:cxnLst>
    <dgm:cxn modelId="{9E170E03-6F2F-1849-8954-84B827E5021F}" type="presOf" srcId="{57DF1E86-9281-45F6-9152-EB370B630765}" destId="{80033190-C18A-7945-95F0-26B5DB71DB0F}" srcOrd="0" destOrd="0" presId="urn:microsoft.com/office/officeart/2005/8/layout/process4"/>
    <dgm:cxn modelId="{381C442F-FF87-4993-9BBC-1B18DE5FB172}" srcId="{15114B9C-787C-41CF-ADCE-AA770C4E6BAF}" destId="{0C28845A-C565-49ED-A951-652D91C68987}" srcOrd="0" destOrd="0" parTransId="{23524F5F-7102-4D4F-959A-10C4941F2A7C}" sibTransId="{974D9AC1-9FCF-4D84-A9B3-C4CC2551C3A7}"/>
    <dgm:cxn modelId="{57CE423C-D77B-A048-943F-F2AD17050E3A}" type="presOf" srcId="{6D4497D7-57A5-4BBC-A78F-470815CAAC58}" destId="{23934ED5-5BAD-CE48-8555-E06C8C30C6F7}" srcOrd="0" destOrd="0" presId="urn:microsoft.com/office/officeart/2005/8/layout/process4"/>
    <dgm:cxn modelId="{4A19923C-3388-174C-9D32-84C0BED696AD}" type="presOf" srcId="{87C02B72-85A6-4B90-9C6D-C480051974CE}" destId="{DB678C79-32C4-B24D-B77C-5490025011CD}" srcOrd="0" destOrd="0" presId="urn:microsoft.com/office/officeart/2005/8/layout/process4"/>
    <dgm:cxn modelId="{84F1B45C-9879-499E-860D-29081BF9C502}" srcId="{6D4497D7-57A5-4BBC-A78F-470815CAAC58}" destId="{439A9C3E-0166-4667-B17F-7B189B29AAD0}" srcOrd="1" destOrd="0" parTransId="{6CD256FE-4475-403F-8D9C-087C63D54AC5}" sibTransId="{B87C3DF8-F51A-4C0D-B90B-A76BCC4B8403}"/>
    <dgm:cxn modelId="{2FE1B067-195C-48BF-AADE-035D42D86BE6}" srcId="{6D4497D7-57A5-4BBC-A78F-470815CAAC58}" destId="{57DF1E86-9281-45F6-9152-EB370B630765}" srcOrd="2" destOrd="0" parTransId="{EBC21B2D-3080-4FC0-9D28-23B8860CD80E}" sibTransId="{DA14DC1A-3A84-4EB1-8167-AC0B50D0EADA}"/>
    <dgm:cxn modelId="{38150A6E-2E6B-C941-A0C4-11985398456B}" type="presOf" srcId="{15114B9C-787C-41CF-ADCE-AA770C4E6BAF}" destId="{A36EDDC1-D435-304A-B562-2BEB2ADEC2B3}" srcOrd="0" destOrd="0" presId="urn:microsoft.com/office/officeart/2005/8/layout/process4"/>
    <dgm:cxn modelId="{68FA5272-CFF7-F948-86FA-027FA67323AA}" type="presOf" srcId="{6D4497D7-57A5-4BBC-A78F-470815CAAC58}" destId="{6E8761C4-2F69-2941-BA74-FE0D028C2237}" srcOrd="1" destOrd="0" presId="urn:microsoft.com/office/officeart/2005/8/layout/process4"/>
    <dgm:cxn modelId="{F064797E-862A-461D-B952-FEEC1EFED762}" srcId="{6D4497D7-57A5-4BBC-A78F-470815CAAC58}" destId="{87C02B72-85A6-4B90-9C6D-C480051974CE}" srcOrd="0" destOrd="0" parTransId="{1F830BBE-168D-468F-84AF-8D62C7AE9430}" sibTransId="{F58895FB-C9BB-4824-8924-2CD27C308AE3}"/>
    <dgm:cxn modelId="{6CBD0293-A957-7E48-8AF6-A5439EFEDF11}" type="presOf" srcId="{0C28845A-C565-49ED-A951-652D91C68987}" destId="{DAA0E0F9-4BF4-CD40-923B-1477859474E9}" srcOrd="0" destOrd="0" presId="urn:microsoft.com/office/officeart/2005/8/layout/process4"/>
    <dgm:cxn modelId="{2BC6D8A7-FE09-0748-9CA0-26E7A1F93D97}" type="presOf" srcId="{439A9C3E-0166-4667-B17F-7B189B29AAD0}" destId="{4E784DF1-3A45-8F4A-BBB0-3371818C86E9}" srcOrd="0" destOrd="0" presId="urn:microsoft.com/office/officeart/2005/8/layout/process4"/>
    <dgm:cxn modelId="{326A87B0-1284-4D9C-A85E-888C5F7CCE46}" srcId="{15114B9C-787C-41CF-ADCE-AA770C4E6BAF}" destId="{6D4497D7-57A5-4BBC-A78F-470815CAAC58}" srcOrd="1" destOrd="0" parTransId="{A9E75CEA-22EB-4043-945C-4B552B2A0ECB}" sibTransId="{39DC7328-6AA1-4D0F-B614-25B0AF07EBDE}"/>
    <dgm:cxn modelId="{5BD32499-3F46-1B45-AD45-F394A466BA3F}" type="presParOf" srcId="{A36EDDC1-D435-304A-B562-2BEB2ADEC2B3}" destId="{8919250D-F68B-894C-AF4A-1F52D957D5E5}" srcOrd="0" destOrd="0" presId="urn:microsoft.com/office/officeart/2005/8/layout/process4"/>
    <dgm:cxn modelId="{22A7F868-A48C-2048-8343-1ACCD1E052C5}" type="presParOf" srcId="{8919250D-F68B-894C-AF4A-1F52D957D5E5}" destId="{23934ED5-5BAD-CE48-8555-E06C8C30C6F7}" srcOrd="0" destOrd="0" presId="urn:microsoft.com/office/officeart/2005/8/layout/process4"/>
    <dgm:cxn modelId="{7907AECC-E707-8B4C-80BA-C6A70B1AF3D7}" type="presParOf" srcId="{8919250D-F68B-894C-AF4A-1F52D957D5E5}" destId="{6E8761C4-2F69-2941-BA74-FE0D028C2237}" srcOrd="1" destOrd="0" presId="urn:microsoft.com/office/officeart/2005/8/layout/process4"/>
    <dgm:cxn modelId="{6EE39040-DA26-CA46-B2DB-7497B48E3442}" type="presParOf" srcId="{8919250D-F68B-894C-AF4A-1F52D957D5E5}" destId="{EFFF672C-1E1F-9448-912C-C760746B46E9}" srcOrd="2" destOrd="0" presId="urn:microsoft.com/office/officeart/2005/8/layout/process4"/>
    <dgm:cxn modelId="{8D53F41D-10D6-C74B-8C6E-67A58B623AF1}" type="presParOf" srcId="{EFFF672C-1E1F-9448-912C-C760746B46E9}" destId="{DB678C79-32C4-B24D-B77C-5490025011CD}" srcOrd="0" destOrd="0" presId="urn:microsoft.com/office/officeart/2005/8/layout/process4"/>
    <dgm:cxn modelId="{3E7E5963-18C7-914D-8E49-2A5DB18B5F29}" type="presParOf" srcId="{EFFF672C-1E1F-9448-912C-C760746B46E9}" destId="{4E784DF1-3A45-8F4A-BBB0-3371818C86E9}" srcOrd="1" destOrd="0" presId="urn:microsoft.com/office/officeart/2005/8/layout/process4"/>
    <dgm:cxn modelId="{1BE79C9E-4AC7-9B44-AFB8-9906ECD1265D}" type="presParOf" srcId="{EFFF672C-1E1F-9448-912C-C760746B46E9}" destId="{80033190-C18A-7945-95F0-26B5DB71DB0F}" srcOrd="2" destOrd="0" presId="urn:microsoft.com/office/officeart/2005/8/layout/process4"/>
    <dgm:cxn modelId="{AA52DA66-C7FA-3542-B310-EF218A879488}" type="presParOf" srcId="{A36EDDC1-D435-304A-B562-2BEB2ADEC2B3}" destId="{5307C9EB-6B8D-A646-BD5B-13F2F93A89A6}" srcOrd="1" destOrd="0" presId="urn:microsoft.com/office/officeart/2005/8/layout/process4"/>
    <dgm:cxn modelId="{3E1D3E7D-4160-A944-89F2-11EF2F520E6D}" type="presParOf" srcId="{A36EDDC1-D435-304A-B562-2BEB2ADEC2B3}" destId="{864582FD-E658-0E4A-B1EB-347F3BA6205E}" srcOrd="2" destOrd="0" presId="urn:microsoft.com/office/officeart/2005/8/layout/process4"/>
    <dgm:cxn modelId="{8FA3235F-D6B8-7F46-A144-7D7C446A54CD}" type="presParOf" srcId="{864582FD-E658-0E4A-B1EB-347F3BA6205E}" destId="{DAA0E0F9-4BF4-CD40-923B-1477859474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DFF4F4-86F9-483B-8C66-63890C4D24B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EA273D-50B4-47F4-A9D4-96A130CB4E1A}">
      <dgm:prSet/>
      <dgm:spPr/>
      <dgm:t>
        <a:bodyPr/>
        <a:lstStyle/>
        <a:p>
          <a:r>
            <a:rPr lang="pt-BR" b="1"/>
            <a:t>Poder para testemunhar:</a:t>
          </a:r>
          <a:endParaRPr lang="en-US"/>
        </a:p>
      </dgm:t>
    </dgm:pt>
    <dgm:pt modelId="{B74AB0F6-E495-499F-A027-3EDF93054A15}" type="parTrans" cxnId="{31334DF4-E29D-407C-8181-EA9AF1802A74}">
      <dgm:prSet/>
      <dgm:spPr/>
      <dgm:t>
        <a:bodyPr/>
        <a:lstStyle/>
        <a:p>
          <a:endParaRPr lang="en-US"/>
        </a:p>
      </dgm:t>
    </dgm:pt>
    <dgm:pt modelId="{0F9D1779-AFC2-400A-BA63-EA7D1E1AC612}" type="sibTrans" cxnId="{31334DF4-E29D-407C-8181-EA9AF1802A74}">
      <dgm:prSet/>
      <dgm:spPr/>
      <dgm:t>
        <a:bodyPr/>
        <a:lstStyle/>
        <a:p>
          <a:endParaRPr lang="en-US"/>
        </a:p>
      </dgm:t>
    </dgm:pt>
    <dgm:pt modelId="{96A49EC9-BD6A-4343-A195-B13E6B788D63}">
      <dgm:prSet/>
      <dgm:spPr/>
      <dgm:t>
        <a:bodyPr/>
        <a:lstStyle/>
        <a:p>
          <a:r>
            <a:rPr lang="pt-BR"/>
            <a:t>At 1.8: "Recebereis poder... e sereis minhas testemunhas"</a:t>
          </a:r>
          <a:endParaRPr lang="en-US"/>
        </a:p>
      </dgm:t>
    </dgm:pt>
    <dgm:pt modelId="{3E31388C-9C36-4B77-8A7D-B993CC432293}" type="parTrans" cxnId="{A94B0EC7-B9AE-41E6-A2BC-A3F304421E5B}">
      <dgm:prSet/>
      <dgm:spPr/>
      <dgm:t>
        <a:bodyPr/>
        <a:lstStyle/>
        <a:p>
          <a:endParaRPr lang="en-US"/>
        </a:p>
      </dgm:t>
    </dgm:pt>
    <dgm:pt modelId="{FCEC5E5F-7323-4A42-96C4-2432C9B93EB6}" type="sibTrans" cxnId="{A94B0EC7-B9AE-41E6-A2BC-A3F304421E5B}">
      <dgm:prSet/>
      <dgm:spPr/>
      <dgm:t>
        <a:bodyPr/>
        <a:lstStyle/>
        <a:p>
          <a:endParaRPr lang="en-US"/>
        </a:p>
      </dgm:t>
    </dgm:pt>
    <dgm:pt modelId="{C29EEEF3-D70C-4262-AF66-0CFC196E3CD3}">
      <dgm:prSet/>
      <dgm:spPr/>
      <dgm:t>
        <a:bodyPr/>
        <a:lstStyle/>
        <a:p>
          <a:r>
            <a:rPr lang="pt-BR"/>
            <a:t>Exemplo de Pedro: antes negou (Lc 22), depois pregou com poder (At 2)</a:t>
          </a:r>
          <a:endParaRPr lang="en-US"/>
        </a:p>
      </dgm:t>
    </dgm:pt>
    <dgm:pt modelId="{A705BD7E-99D3-410D-AC7B-39C2424C3A15}" type="parTrans" cxnId="{FC33C80D-FF0B-402A-A99B-8CA854532C6F}">
      <dgm:prSet/>
      <dgm:spPr/>
      <dgm:t>
        <a:bodyPr/>
        <a:lstStyle/>
        <a:p>
          <a:endParaRPr lang="en-US"/>
        </a:p>
      </dgm:t>
    </dgm:pt>
    <dgm:pt modelId="{69DEBF03-B603-4370-91B7-C38A310A4704}" type="sibTrans" cxnId="{FC33C80D-FF0B-402A-A99B-8CA854532C6F}">
      <dgm:prSet/>
      <dgm:spPr/>
      <dgm:t>
        <a:bodyPr/>
        <a:lstStyle/>
        <a:p>
          <a:endParaRPr lang="en-US"/>
        </a:p>
      </dgm:t>
    </dgm:pt>
    <dgm:pt modelId="{750E13A7-0B91-4FFC-94C0-43B8563BEF93}">
      <dgm:prSet/>
      <dgm:spPr/>
      <dgm:t>
        <a:bodyPr/>
        <a:lstStyle/>
        <a:p>
          <a:r>
            <a:rPr lang="pt-BR" b="1"/>
            <a:t>Fatos históricos relevantes:</a:t>
          </a:r>
          <a:endParaRPr lang="en-US"/>
        </a:p>
      </dgm:t>
    </dgm:pt>
    <dgm:pt modelId="{826C4C69-9C14-4B12-9614-52990DCF74EA}" type="parTrans" cxnId="{5A0D02A1-1784-4789-A502-0BA8F003185F}">
      <dgm:prSet/>
      <dgm:spPr/>
      <dgm:t>
        <a:bodyPr/>
        <a:lstStyle/>
        <a:p>
          <a:endParaRPr lang="en-US"/>
        </a:p>
      </dgm:t>
    </dgm:pt>
    <dgm:pt modelId="{B5EE2460-A870-474E-8FF6-FA3F0FFCB0CF}" type="sibTrans" cxnId="{5A0D02A1-1784-4789-A502-0BA8F003185F}">
      <dgm:prSet/>
      <dgm:spPr/>
      <dgm:t>
        <a:bodyPr/>
        <a:lstStyle/>
        <a:p>
          <a:endParaRPr lang="en-US"/>
        </a:p>
      </dgm:t>
    </dgm:pt>
    <dgm:pt modelId="{30816B75-3545-4D30-94A4-3073AF9AB2D7}">
      <dgm:prSet/>
      <dgm:spPr/>
      <dgm:t>
        <a:bodyPr/>
        <a:lstStyle/>
        <a:p>
          <a:r>
            <a:rPr lang="pt-BR"/>
            <a:t>Avivamento da Rua Azusa (1906)</a:t>
          </a:r>
          <a:endParaRPr lang="en-US"/>
        </a:p>
      </dgm:t>
    </dgm:pt>
    <dgm:pt modelId="{34C65FF9-AEAC-4432-8EDE-753E45F55C35}" type="parTrans" cxnId="{2D8FB513-E421-479D-BA90-5DBF505E243A}">
      <dgm:prSet/>
      <dgm:spPr/>
      <dgm:t>
        <a:bodyPr/>
        <a:lstStyle/>
        <a:p>
          <a:endParaRPr lang="en-US"/>
        </a:p>
      </dgm:t>
    </dgm:pt>
    <dgm:pt modelId="{8A9317D9-E594-497D-ABE6-CF78E2990143}" type="sibTrans" cxnId="{2D8FB513-E421-479D-BA90-5DBF505E243A}">
      <dgm:prSet/>
      <dgm:spPr/>
      <dgm:t>
        <a:bodyPr/>
        <a:lstStyle/>
        <a:p>
          <a:endParaRPr lang="en-US"/>
        </a:p>
      </dgm:t>
    </dgm:pt>
    <dgm:pt modelId="{11E6ABA0-D815-411C-A23D-201DF583431E}">
      <dgm:prSet/>
      <dgm:spPr/>
      <dgm:t>
        <a:bodyPr/>
        <a:lstStyle/>
        <a:p>
          <a:r>
            <a:rPr lang="pt-BR"/>
            <a:t>Avivamento de Gales (1904)</a:t>
          </a:r>
          <a:endParaRPr lang="en-US"/>
        </a:p>
      </dgm:t>
    </dgm:pt>
    <dgm:pt modelId="{043645C3-04C0-4774-84AE-3D7357A7A926}" type="parTrans" cxnId="{9744A521-370F-41FB-A00F-D9774BC4FE72}">
      <dgm:prSet/>
      <dgm:spPr/>
      <dgm:t>
        <a:bodyPr/>
        <a:lstStyle/>
        <a:p>
          <a:endParaRPr lang="en-US"/>
        </a:p>
      </dgm:t>
    </dgm:pt>
    <dgm:pt modelId="{42E07C6E-12BD-4BD5-BB22-6548EC399316}" type="sibTrans" cxnId="{9744A521-370F-41FB-A00F-D9774BC4FE72}">
      <dgm:prSet/>
      <dgm:spPr/>
      <dgm:t>
        <a:bodyPr/>
        <a:lstStyle/>
        <a:p>
          <a:endParaRPr lang="en-US"/>
        </a:p>
      </dgm:t>
    </dgm:pt>
    <dgm:pt modelId="{4335FAA7-FCDE-4651-B37D-F2EF6D9FA2CE}">
      <dgm:prSet/>
      <dgm:spPr/>
      <dgm:t>
        <a:bodyPr/>
        <a:lstStyle/>
        <a:p>
          <a:r>
            <a:rPr lang="pt-BR"/>
            <a:t>Crescimento da Igreja Pentecostal na Coreia, África e América Latina</a:t>
          </a:r>
          <a:endParaRPr lang="en-US"/>
        </a:p>
      </dgm:t>
    </dgm:pt>
    <dgm:pt modelId="{A56E2624-3356-44F5-B795-303890990829}" type="parTrans" cxnId="{14CA1942-1025-47A1-BE65-431A643D4DCC}">
      <dgm:prSet/>
      <dgm:spPr/>
      <dgm:t>
        <a:bodyPr/>
        <a:lstStyle/>
        <a:p>
          <a:endParaRPr lang="en-US"/>
        </a:p>
      </dgm:t>
    </dgm:pt>
    <dgm:pt modelId="{C8B2A4F3-77FF-4AE4-A47F-188E6C50AFB9}" type="sibTrans" cxnId="{14CA1942-1025-47A1-BE65-431A643D4DCC}">
      <dgm:prSet/>
      <dgm:spPr/>
      <dgm:t>
        <a:bodyPr/>
        <a:lstStyle/>
        <a:p>
          <a:endParaRPr lang="en-US"/>
        </a:p>
      </dgm:t>
    </dgm:pt>
    <dgm:pt modelId="{49A52045-CE23-514C-ADCD-13D40D301414}" type="pres">
      <dgm:prSet presAssocID="{67DFF4F4-86F9-483B-8C66-63890C4D24B7}" presName="linear" presStyleCnt="0">
        <dgm:presLayoutVars>
          <dgm:dir/>
          <dgm:animLvl val="lvl"/>
          <dgm:resizeHandles val="exact"/>
        </dgm:presLayoutVars>
      </dgm:prSet>
      <dgm:spPr/>
    </dgm:pt>
    <dgm:pt modelId="{5B98E26D-FA31-CB4C-8B85-007B7A6B6A7A}" type="pres">
      <dgm:prSet presAssocID="{B6EA273D-50B4-47F4-A9D4-96A130CB4E1A}" presName="parentLin" presStyleCnt="0"/>
      <dgm:spPr/>
    </dgm:pt>
    <dgm:pt modelId="{622EAA0F-B195-014F-82F8-6CA336478728}" type="pres">
      <dgm:prSet presAssocID="{B6EA273D-50B4-47F4-A9D4-96A130CB4E1A}" presName="parentLeftMargin" presStyleLbl="node1" presStyleIdx="0" presStyleCnt="2"/>
      <dgm:spPr/>
    </dgm:pt>
    <dgm:pt modelId="{4DAB8C91-9D40-DC49-9112-A949D6E5D11C}" type="pres">
      <dgm:prSet presAssocID="{B6EA273D-50B4-47F4-A9D4-96A130CB4E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181323-151D-7A46-B49D-C7C33494D7C9}" type="pres">
      <dgm:prSet presAssocID="{B6EA273D-50B4-47F4-A9D4-96A130CB4E1A}" presName="negativeSpace" presStyleCnt="0"/>
      <dgm:spPr/>
    </dgm:pt>
    <dgm:pt modelId="{E3054668-B80D-9D4F-BDAB-60E64FB63BA4}" type="pres">
      <dgm:prSet presAssocID="{B6EA273D-50B4-47F4-A9D4-96A130CB4E1A}" presName="childText" presStyleLbl="conFgAcc1" presStyleIdx="0" presStyleCnt="2">
        <dgm:presLayoutVars>
          <dgm:bulletEnabled val="1"/>
        </dgm:presLayoutVars>
      </dgm:prSet>
      <dgm:spPr/>
    </dgm:pt>
    <dgm:pt modelId="{BECEEE99-EB1F-6A49-B8C6-CA6475841781}" type="pres">
      <dgm:prSet presAssocID="{0F9D1779-AFC2-400A-BA63-EA7D1E1AC612}" presName="spaceBetweenRectangles" presStyleCnt="0"/>
      <dgm:spPr/>
    </dgm:pt>
    <dgm:pt modelId="{F82A7184-0B3B-674F-9FCE-EF1A5696E547}" type="pres">
      <dgm:prSet presAssocID="{750E13A7-0B91-4FFC-94C0-43B8563BEF93}" presName="parentLin" presStyleCnt="0"/>
      <dgm:spPr/>
    </dgm:pt>
    <dgm:pt modelId="{EB6C8273-2A6E-1F40-B035-237A744563F5}" type="pres">
      <dgm:prSet presAssocID="{750E13A7-0B91-4FFC-94C0-43B8563BEF93}" presName="parentLeftMargin" presStyleLbl="node1" presStyleIdx="0" presStyleCnt="2"/>
      <dgm:spPr/>
    </dgm:pt>
    <dgm:pt modelId="{40D80567-F8CE-0340-93FC-BF6A03BB93AD}" type="pres">
      <dgm:prSet presAssocID="{750E13A7-0B91-4FFC-94C0-43B8563BEF9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86A1E9-CB32-2141-9085-54AF8A0F8CFC}" type="pres">
      <dgm:prSet presAssocID="{750E13A7-0B91-4FFC-94C0-43B8563BEF93}" presName="negativeSpace" presStyleCnt="0"/>
      <dgm:spPr/>
    </dgm:pt>
    <dgm:pt modelId="{427E0048-8915-414F-B4B9-5C35F03DC779}" type="pres">
      <dgm:prSet presAssocID="{750E13A7-0B91-4FFC-94C0-43B8563BEF9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70C4B0D-148E-4342-A078-90B8C585A069}" type="presOf" srcId="{750E13A7-0B91-4FFC-94C0-43B8563BEF93}" destId="{EB6C8273-2A6E-1F40-B035-237A744563F5}" srcOrd="0" destOrd="0" presId="urn:microsoft.com/office/officeart/2005/8/layout/list1"/>
    <dgm:cxn modelId="{FC33C80D-FF0B-402A-A99B-8CA854532C6F}" srcId="{B6EA273D-50B4-47F4-A9D4-96A130CB4E1A}" destId="{C29EEEF3-D70C-4262-AF66-0CFC196E3CD3}" srcOrd="1" destOrd="0" parTransId="{A705BD7E-99D3-410D-AC7B-39C2424C3A15}" sibTransId="{69DEBF03-B603-4370-91B7-C38A310A4704}"/>
    <dgm:cxn modelId="{C76C3F0E-02A0-9748-940C-5B9F7936A6F4}" type="presOf" srcId="{B6EA273D-50B4-47F4-A9D4-96A130CB4E1A}" destId="{4DAB8C91-9D40-DC49-9112-A949D6E5D11C}" srcOrd="1" destOrd="0" presId="urn:microsoft.com/office/officeart/2005/8/layout/list1"/>
    <dgm:cxn modelId="{2D8FB513-E421-479D-BA90-5DBF505E243A}" srcId="{750E13A7-0B91-4FFC-94C0-43B8563BEF93}" destId="{30816B75-3545-4D30-94A4-3073AF9AB2D7}" srcOrd="0" destOrd="0" parTransId="{34C65FF9-AEAC-4432-8EDE-753E45F55C35}" sibTransId="{8A9317D9-E594-497D-ABE6-CF78E2990143}"/>
    <dgm:cxn modelId="{33122117-65C9-A24E-A26A-B47BDA861B31}" type="presOf" srcId="{67DFF4F4-86F9-483B-8C66-63890C4D24B7}" destId="{49A52045-CE23-514C-ADCD-13D40D301414}" srcOrd="0" destOrd="0" presId="urn:microsoft.com/office/officeart/2005/8/layout/list1"/>
    <dgm:cxn modelId="{9744A521-370F-41FB-A00F-D9774BC4FE72}" srcId="{750E13A7-0B91-4FFC-94C0-43B8563BEF93}" destId="{11E6ABA0-D815-411C-A23D-201DF583431E}" srcOrd="1" destOrd="0" parTransId="{043645C3-04C0-4774-84AE-3D7357A7A926}" sibTransId="{42E07C6E-12BD-4BD5-BB22-6548EC399316}"/>
    <dgm:cxn modelId="{B5EF5C2E-174A-024D-9615-EBE61FB7F711}" type="presOf" srcId="{B6EA273D-50B4-47F4-A9D4-96A130CB4E1A}" destId="{622EAA0F-B195-014F-82F8-6CA336478728}" srcOrd="0" destOrd="0" presId="urn:microsoft.com/office/officeart/2005/8/layout/list1"/>
    <dgm:cxn modelId="{54699E5D-E512-EE48-AE8E-D0C1678F04B4}" type="presOf" srcId="{750E13A7-0B91-4FFC-94C0-43B8563BEF93}" destId="{40D80567-F8CE-0340-93FC-BF6A03BB93AD}" srcOrd="1" destOrd="0" presId="urn:microsoft.com/office/officeart/2005/8/layout/list1"/>
    <dgm:cxn modelId="{14CA1942-1025-47A1-BE65-431A643D4DCC}" srcId="{750E13A7-0B91-4FFC-94C0-43B8563BEF93}" destId="{4335FAA7-FCDE-4651-B37D-F2EF6D9FA2CE}" srcOrd="2" destOrd="0" parTransId="{A56E2624-3356-44F5-B795-303890990829}" sibTransId="{C8B2A4F3-77FF-4AE4-A47F-188E6C50AFB9}"/>
    <dgm:cxn modelId="{2F6E8C64-D3EE-1A46-8C64-790F3A9D3841}" type="presOf" srcId="{96A49EC9-BD6A-4343-A195-B13E6B788D63}" destId="{E3054668-B80D-9D4F-BDAB-60E64FB63BA4}" srcOrd="0" destOrd="0" presId="urn:microsoft.com/office/officeart/2005/8/layout/list1"/>
    <dgm:cxn modelId="{17CA9853-E819-BF49-A740-420BFAC4C98B}" type="presOf" srcId="{11E6ABA0-D815-411C-A23D-201DF583431E}" destId="{427E0048-8915-414F-B4B9-5C35F03DC779}" srcOrd="0" destOrd="1" presId="urn:microsoft.com/office/officeart/2005/8/layout/list1"/>
    <dgm:cxn modelId="{B366887B-123E-3641-9980-32AB8A18E361}" type="presOf" srcId="{4335FAA7-FCDE-4651-B37D-F2EF6D9FA2CE}" destId="{427E0048-8915-414F-B4B9-5C35F03DC779}" srcOrd="0" destOrd="2" presId="urn:microsoft.com/office/officeart/2005/8/layout/list1"/>
    <dgm:cxn modelId="{9BFC0D9E-19A3-254B-8B47-DEEEB6A8A7E4}" type="presOf" srcId="{C29EEEF3-D70C-4262-AF66-0CFC196E3CD3}" destId="{E3054668-B80D-9D4F-BDAB-60E64FB63BA4}" srcOrd="0" destOrd="1" presId="urn:microsoft.com/office/officeart/2005/8/layout/list1"/>
    <dgm:cxn modelId="{5A0D02A1-1784-4789-A502-0BA8F003185F}" srcId="{67DFF4F4-86F9-483B-8C66-63890C4D24B7}" destId="{750E13A7-0B91-4FFC-94C0-43B8563BEF93}" srcOrd="1" destOrd="0" parTransId="{826C4C69-9C14-4B12-9614-52990DCF74EA}" sibTransId="{B5EE2460-A870-474E-8FF6-FA3F0FFCB0CF}"/>
    <dgm:cxn modelId="{233D25AD-CBF5-A442-902F-6AF7CFA0AA08}" type="presOf" srcId="{30816B75-3545-4D30-94A4-3073AF9AB2D7}" destId="{427E0048-8915-414F-B4B9-5C35F03DC779}" srcOrd="0" destOrd="0" presId="urn:microsoft.com/office/officeart/2005/8/layout/list1"/>
    <dgm:cxn modelId="{A94B0EC7-B9AE-41E6-A2BC-A3F304421E5B}" srcId="{B6EA273D-50B4-47F4-A9D4-96A130CB4E1A}" destId="{96A49EC9-BD6A-4343-A195-B13E6B788D63}" srcOrd="0" destOrd="0" parTransId="{3E31388C-9C36-4B77-8A7D-B993CC432293}" sibTransId="{FCEC5E5F-7323-4A42-96C4-2432C9B93EB6}"/>
    <dgm:cxn modelId="{31334DF4-E29D-407C-8181-EA9AF1802A74}" srcId="{67DFF4F4-86F9-483B-8C66-63890C4D24B7}" destId="{B6EA273D-50B4-47F4-A9D4-96A130CB4E1A}" srcOrd="0" destOrd="0" parTransId="{B74AB0F6-E495-499F-A027-3EDF93054A15}" sibTransId="{0F9D1779-AFC2-400A-BA63-EA7D1E1AC612}"/>
    <dgm:cxn modelId="{FA54C20E-6406-6840-BC7B-2633612E3D0D}" type="presParOf" srcId="{49A52045-CE23-514C-ADCD-13D40D301414}" destId="{5B98E26D-FA31-CB4C-8B85-007B7A6B6A7A}" srcOrd="0" destOrd="0" presId="urn:microsoft.com/office/officeart/2005/8/layout/list1"/>
    <dgm:cxn modelId="{7E37CEDE-DB21-EA4D-A45C-B1E405E436A6}" type="presParOf" srcId="{5B98E26D-FA31-CB4C-8B85-007B7A6B6A7A}" destId="{622EAA0F-B195-014F-82F8-6CA336478728}" srcOrd="0" destOrd="0" presId="urn:microsoft.com/office/officeart/2005/8/layout/list1"/>
    <dgm:cxn modelId="{D779844C-4C03-374D-9957-8BABC32F3BA5}" type="presParOf" srcId="{5B98E26D-FA31-CB4C-8B85-007B7A6B6A7A}" destId="{4DAB8C91-9D40-DC49-9112-A949D6E5D11C}" srcOrd="1" destOrd="0" presId="urn:microsoft.com/office/officeart/2005/8/layout/list1"/>
    <dgm:cxn modelId="{518BED32-96BC-A94C-A479-8B235F2C4D19}" type="presParOf" srcId="{49A52045-CE23-514C-ADCD-13D40D301414}" destId="{FC181323-151D-7A46-B49D-C7C33494D7C9}" srcOrd="1" destOrd="0" presId="urn:microsoft.com/office/officeart/2005/8/layout/list1"/>
    <dgm:cxn modelId="{6FC805A7-1A59-9849-9881-3E62DBDCA172}" type="presParOf" srcId="{49A52045-CE23-514C-ADCD-13D40D301414}" destId="{E3054668-B80D-9D4F-BDAB-60E64FB63BA4}" srcOrd="2" destOrd="0" presId="urn:microsoft.com/office/officeart/2005/8/layout/list1"/>
    <dgm:cxn modelId="{D0056D2D-CD66-2A4A-8AB7-6A1651848F69}" type="presParOf" srcId="{49A52045-CE23-514C-ADCD-13D40D301414}" destId="{BECEEE99-EB1F-6A49-B8C6-CA6475841781}" srcOrd="3" destOrd="0" presId="urn:microsoft.com/office/officeart/2005/8/layout/list1"/>
    <dgm:cxn modelId="{E143B3AC-9BB7-BF4A-B4A9-F7E8B22E8A11}" type="presParOf" srcId="{49A52045-CE23-514C-ADCD-13D40D301414}" destId="{F82A7184-0B3B-674F-9FCE-EF1A5696E547}" srcOrd="4" destOrd="0" presId="urn:microsoft.com/office/officeart/2005/8/layout/list1"/>
    <dgm:cxn modelId="{B74020C8-4277-B442-A2EF-CA9533D42FF0}" type="presParOf" srcId="{F82A7184-0B3B-674F-9FCE-EF1A5696E547}" destId="{EB6C8273-2A6E-1F40-B035-237A744563F5}" srcOrd="0" destOrd="0" presId="urn:microsoft.com/office/officeart/2005/8/layout/list1"/>
    <dgm:cxn modelId="{D1323F32-A202-5C40-B847-678C2FC83BD1}" type="presParOf" srcId="{F82A7184-0B3B-674F-9FCE-EF1A5696E547}" destId="{40D80567-F8CE-0340-93FC-BF6A03BB93AD}" srcOrd="1" destOrd="0" presId="urn:microsoft.com/office/officeart/2005/8/layout/list1"/>
    <dgm:cxn modelId="{4EB74DBC-C60F-4A4B-8965-07DEF9049D1C}" type="presParOf" srcId="{49A52045-CE23-514C-ADCD-13D40D301414}" destId="{ED86A1E9-CB32-2141-9085-54AF8A0F8CFC}" srcOrd="5" destOrd="0" presId="urn:microsoft.com/office/officeart/2005/8/layout/list1"/>
    <dgm:cxn modelId="{B9A4AFCB-5B85-EF4C-B9EF-2176DBA28551}" type="presParOf" srcId="{49A52045-CE23-514C-ADCD-13D40D301414}" destId="{427E0048-8915-414F-B4B9-5C35F03DC7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A363D8-97C5-4D46-853D-FED244BD805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2419C5-F4FA-449D-ACF0-8F28432BD0DE}">
      <dgm:prSet/>
      <dgm:spPr/>
      <dgm:t>
        <a:bodyPr/>
        <a:lstStyle/>
        <a:p>
          <a:r>
            <a:rPr lang="pt-BR" b="1"/>
            <a:t>Experiência específica:</a:t>
          </a:r>
          <a:endParaRPr lang="en-US"/>
        </a:p>
      </dgm:t>
    </dgm:pt>
    <dgm:pt modelId="{80DD4AA2-F8F0-4A50-AA3D-80CBBF613F0B}" type="parTrans" cxnId="{885D909E-7355-4C8B-8502-4A75FD6F315B}">
      <dgm:prSet/>
      <dgm:spPr/>
      <dgm:t>
        <a:bodyPr/>
        <a:lstStyle/>
        <a:p>
          <a:endParaRPr lang="en-US"/>
        </a:p>
      </dgm:t>
    </dgm:pt>
    <dgm:pt modelId="{7F0E0CF4-590C-4616-9738-1881D331BE93}" type="sibTrans" cxnId="{885D909E-7355-4C8B-8502-4A75FD6F315B}">
      <dgm:prSet/>
      <dgm:spPr/>
      <dgm:t>
        <a:bodyPr/>
        <a:lstStyle/>
        <a:p>
          <a:endParaRPr lang="en-US"/>
        </a:p>
      </dgm:t>
    </dgm:pt>
    <dgm:pt modelId="{A4CA7CD6-07E5-4540-A94A-EB074A207A56}">
      <dgm:prSet/>
      <dgm:spPr/>
      <dgm:t>
        <a:bodyPr/>
        <a:lstStyle/>
        <a:p>
          <a:r>
            <a:rPr lang="pt-BR"/>
            <a:t>Batismo no Espírito é subsequente à salvação (At 19.2)</a:t>
          </a:r>
          <a:endParaRPr lang="en-US"/>
        </a:p>
      </dgm:t>
    </dgm:pt>
    <dgm:pt modelId="{4D487B94-E5F6-469C-9FE7-3FF87A856C2A}" type="parTrans" cxnId="{C68468F5-044E-4638-BD1B-727FD59E05E2}">
      <dgm:prSet/>
      <dgm:spPr/>
      <dgm:t>
        <a:bodyPr/>
        <a:lstStyle/>
        <a:p>
          <a:endParaRPr lang="en-US"/>
        </a:p>
      </dgm:t>
    </dgm:pt>
    <dgm:pt modelId="{5559C122-A1A6-45AF-9E0B-211FBA5D0EF9}" type="sibTrans" cxnId="{C68468F5-044E-4638-BD1B-727FD59E05E2}">
      <dgm:prSet/>
      <dgm:spPr/>
      <dgm:t>
        <a:bodyPr/>
        <a:lstStyle/>
        <a:p>
          <a:endParaRPr lang="en-US"/>
        </a:p>
      </dgm:t>
    </dgm:pt>
    <dgm:pt modelId="{A03B9988-82DA-40C2-A080-A805CB83526D}">
      <dgm:prSet/>
      <dgm:spPr/>
      <dgm:t>
        <a:bodyPr/>
        <a:lstStyle/>
        <a:p>
          <a:r>
            <a:rPr lang="pt-BR"/>
            <a:t>Stanley Horton: "Uma dotação de poder para serviço e testemunho"</a:t>
          </a:r>
          <a:endParaRPr lang="en-US"/>
        </a:p>
      </dgm:t>
    </dgm:pt>
    <dgm:pt modelId="{BD6962CA-EC56-4F44-AB2A-A6BC2176429D}" type="parTrans" cxnId="{FB1F7485-AD68-4638-BB95-C6865FEB5BFE}">
      <dgm:prSet/>
      <dgm:spPr/>
      <dgm:t>
        <a:bodyPr/>
        <a:lstStyle/>
        <a:p>
          <a:endParaRPr lang="en-US"/>
        </a:p>
      </dgm:t>
    </dgm:pt>
    <dgm:pt modelId="{C3AA09A9-E739-416B-BC9A-EE8AAD01824B}" type="sibTrans" cxnId="{FB1F7485-AD68-4638-BB95-C6865FEB5BFE}">
      <dgm:prSet/>
      <dgm:spPr/>
      <dgm:t>
        <a:bodyPr/>
        <a:lstStyle/>
        <a:p>
          <a:endParaRPr lang="en-US"/>
        </a:p>
      </dgm:t>
    </dgm:pt>
    <dgm:pt modelId="{8BD9BB1A-9F92-4B24-9522-DFC20821516E}">
      <dgm:prSet/>
      <dgm:spPr/>
      <dgm:t>
        <a:bodyPr/>
        <a:lstStyle/>
        <a:p>
          <a:pPr rtl="0"/>
          <a:r>
            <a:rPr lang="pt-BR"/>
            <a:t>Segundo Horton, "o batismo no Espírito Santo é um revestimento de poder, não para salvação, mas para proclamação" (A </a:t>
          </a:r>
          <a:r>
            <a:rPr lang="pt-BR" i="1"/>
            <a:t>Doutrina do Espírito Santo</a:t>
          </a:r>
          <a:r>
            <a:rPr lang="pt-BR"/>
            <a:t>, p. 142).</a:t>
          </a:r>
          <a:endParaRPr lang="en-US"/>
        </a:p>
      </dgm:t>
    </dgm:pt>
    <dgm:pt modelId="{AAD54B96-581E-4CFF-95D0-52EEAD65E264}" type="parTrans" cxnId="{705A9374-1BE8-40D6-BE9D-9500CB47A369}">
      <dgm:prSet/>
      <dgm:spPr/>
      <dgm:t>
        <a:bodyPr/>
        <a:lstStyle/>
        <a:p>
          <a:endParaRPr lang="en-US"/>
        </a:p>
      </dgm:t>
    </dgm:pt>
    <dgm:pt modelId="{C15309D6-3425-4BD8-8ABB-989835020742}" type="sibTrans" cxnId="{705A9374-1BE8-40D6-BE9D-9500CB47A369}">
      <dgm:prSet/>
      <dgm:spPr/>
      <dgm:t>
        <a:bodyPr/>
        <a:lstStyle/>
        <a:p>
          <a:endParaRPr lang="en-US"/>
        </a:p>
      </dgm:t>
    </dgm:pt>
    <dgm:pt modelId="{915EC3B5-0D77-3340-9EBF-FD18ED7F7A0C}" type="pres">
      <dgm:prSet presAssocID="{ECA363D8-97C5-4D46-853D-FED244BD805A}" presName="Name0" presStyleCnt="0">
        <dgm:presLayoutVars>
          <dgm:dir/>
          <dgm:animLvl val="lvl"/>
          <dgm:resizeHandles val="exact"/>
        </dgm:presLayoutVars>
      </dgm:prSet>
      <dgm:spPr/>
    </dgm:pt>
    <dgm:pt modelId="{3E0C216C-68D0-2047-AA25-20D8B876E60B}" type="pres">
      <dgm:prSet presAssocID="{8BD9BB1A-9F92-4B24-9522-DFC20821516E}" presName="boxAndChildren" presStyleCnt="0"/>
      <dgm:spPr/>
    </dgm:pt>
    <dgm:pt modelId="{2184F687-A3A6-8445-B0DC-881AFD5B150E}" type="pres">
      <dgm:prSet presAssocID="{8BD9BB1A-9F92-4B24-9522-DFC20821516E}" presName="parentTextBox" presStyleLbl="node1" presStyleIdx="0" presStyleCnt="2"/>
      <dgm:spPr/>
    </dgm:pt>
    <dgm:pt modelId="{42CF724B-70F2-6E41-BCBA-ED3AF3857F4C}" type="pres">
      <dgm:prSet presAssocID="{7F0E0CF4-590C-4616-9738-1881D331BE93}" presName="sp" presStyleCnt="0"/>
      <dgm:spPr/>
    </dgm:pt>
    <dgm:pt modelId="{94119B86-4FE9-9D47-BABE-22855CC80ACF}" type="pres">
      <dgm:prSet presAssocID="{9D2419C5-F4FA-449D-ACF0-8F28432BD0DE}" presName="arrowAndChildren" presStyleCnt="0"/>
      <dgm:spPr/>
    </dgm:pt>
    <dgm:pt modelId="{99B61738-FF6D-E84A-9CE7-B5D4D5F83269}" type="pres">
      <dgm:prSet presAssocID="{9D2419C5-F4FA-449D-ACF0-8F28432BD0DE}" presName="parentTextArrow" presStyleLbl="node1" presStyleIdx="0" presStyleCnt="2"/>
      <dgm:spPr/>
    </dgm:pt>
    <dgm:pt modelId="{DC101961-C7A1-6848-BEA8-EF86E2D8B77C}" type="pres">
      <dgm:prSet presAssocID="{9D2419C5-F4FA-449D-ACF0-8F28432BD0DE}" presName="arrow" presStyleLbl="node1" presStyleIdx="1" presStyleCnt="2"/>
      <dgm:spPr/>
    </dgm:pt>
    <dgm:pt modelId="{CC60A223-C070-3342-A4A3-FF1A88A8E419}" type="pres">
      <dgm:prSet presAssocID="{9D2419C5-F4FA-449D-ACF0-8F28432BD0DE}" presName="descendantArrow" presStyleCnt="0"/>
      <dgm:spPr/>
    </dgm:pt>
    <dgm:pt modelId="{0FDD347D-C558-6844-B038-7ECEAE93280C}" type="pres">
      <dgm:prSet presAssocID="{A4CA7CD6-07E5-4540-A94A-EB074A207A56}" presName="childTextArrow" presStyleLbl="fgAccFollowNode1" presStyleIdx="0" presStyleCnt="2">
        <dgm:presLayoutVars>
          <dgm:bulletEnabled val="1"/>
        </dgm:presLayoutVars>
      </dgm:prSet>
      <dgm:spPr/>
    </dgm:pt>
    <dgm:pt modelId="{5E9CC7E6-8D2F-9A41-9457-073BD3386262}" type="pres">
      <dgm:prSet presAssocID="{A03B9988-82DA-40C2-A080-A805CB83526D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705A9374-1BE8-40D6-BE9D-9500CB47A369}" srcId="{ECA363D8-97C5-4D46-853D-FED244BD805A}" destId="{8BD9BB1A-9F92-4B24-9522-DFC20821516E}" srcOrd="1" destOrd="0" parTransId="{AAD54B96-581E-4CFF-95D0-52EEAD65E264}" sibTransId="{C15309D6-3425-4BD8-8ABB-989835020742}"/>
    <dgm:cxn modelId="{FB1F7485-AD68-4638-BB95-C6865FEB5BFE}" srcId="{9D2419C5-F4FA-449D-ACF0-8F28432BD0DE}" destId="{A03B9988-82DA-40C2-A080-A805CB83526D}" srcOrd="1" destOrd="0" parTransId="{BD6962CA-EC56-4F44-AB2A-A6BC2176429D}" sibTransId="{C3AA09A9-E739-416B-BC9A-EE8AAD01824B}"/>
    <dgm:cxn modelId="{37F64C97-981F-2A4C-9F40-37219C8D2CD5}" type="presOf" srcId="{9D2419C5-F4FA-449D-ACF0-8F28432BD0DE}" destId="{DC101961-C7A1-6848-BEA8-EF86E2D8B77C}" srcOrd="1" destOrd="0" presId="urn:microsoft.com/office/officeart/2005/8/layout/process4"/>
    <dgm:cxn modelId="{885D909E-7355-4C8B-8502-4A75FD6F315B}" srcId="{ECA363D8-97C5-4D46-853D-FED244BD805A}" destId="{9D2419C5-F4FA-449D-ACF0-8F28432BD0DE}" srcOrd="0" destOrd="0" parTransId="{80DD4AA2-F8F0-4A50-AA3D-80CBBF613F0B}" sibTransId="{7F0E0CF4-590C-4616-9738-1881D331BE93}"/>
    <dgm:cxn modelId="{641E929E-F1DC-BA45-BC25-ED76458C2F9F}" type="presOf" srcId="{9D2419C5-F4FA-449D-ACF0-8F28432BD0DE}" destId="{99B61738-FF6D-E84A-9CE7-B5D4D5F83269}" srcOrd="0" destOrd="0" presId="urn:microsoft.com/office/officeart/2005/8/layout/process4"/>
    <dgm:cxn modelId="{384653A8-F87D-4A46-A1E7-EA47811206D5}" type="presOf" srcId="{ECA363D8-97C5-4D46-853D-FED244BD805A}" destId="{915EC3B5-0D77-3340-9EBF-FD18ED7F7A0C}" srcOrd="0" destOrd="0" presId="urn:microsoft.com/office/officeart/2005/8/layout/process4"/>
    <dgm:cxn modelId="{E0DBA7B3-8FB7-0B4F-8AF5-C2B6121E46E6}" type="presOf" srcId="{A4CA7CD6-07E5-4540-A94A-EB074A207A56}" destId="{0FDD347D-C558-6844-B038-7ECEAE93280C}" srcOrd="0" destOrd="0" presId="urn:microsoft.com/office/officeart/2005/8/layout/process4"/>
    <dgm:cxn modelId="{69736DB7-9B67-2E49-92F8-58159D12828D}" type="presOf" srcId="{8BD9BB1A-9F92-4B24-9522-DFC20821516E}" destId="{2184F687-A3A6-8445-B0DC-881AFD5B150E}" srcOrd="0" destOrd="0" presId="urn:microsoft.com/office/officeart/2005/8/layout/process4"/>
    <dgm:cxn modelId="{E1594CDD-2615-F841-A901-7D5CA0CD7F66}" type="presOf" srcId="{A03B9988-82DA-40C2-A080-A805CB83526D}" destId="{5E9CC7E6-8D2F-9A41-9457-073BD3386262}" srcOrd="0" destOrd="0" presId="urn:microsoft.com/office/officeart/2005/8/layout/process4"/>
    <dgm:cxn modelId="{C68468F5-044E-4638-BD1B-727FD59E05E2}" srcId="{9D2419C5-F4FA-449D-ACF0-8F28432BD0DE}" destId="{A4CA7CD6-07E5-4540-A94A-EB074A207A56}" srcOrd="0" destOrd="0" parTransId="{4D487B94-E5F6-469C-9FE7-3FF87A856C2A}" sibTransId="{5559C122-A1A6-45AF-9E0B-211FBA5D0EF9}"/>
    <dgm:cxn modelId="{372A6D85-EB63-574E-8AF9-3F153B82DBAC}" type="presParOf" srcId="{915EC3B5-0D77-3340-9EBF-FD18ED7F7A0C}" destId="{3E0C216C-68D0-2047-AA25-20D8B876E60B}" srcOrd="0" destOrd="0" presId="urn:microsoft.com/office/officeart/2005/8/layout/process4"/>
    <dgm:cxn modelId="{3CB71A3D-F3C3-E849-AC0F-DE406EDF4468}" type="presParOf" srcId="{3E0C216C-68D0-2047-AA25-20D8B876E60B}" destId="{2184F687-A3A6-8445-B0DC-881AFD5B150E}" srcOrd="0" destOrd="0" presId="urn:microsoft.com/office/officeart/2005/8/layout/process4"/>
    <dgm:cxn modelId="{1BD658C1-A67C-324C-A522-95F18A280922}" type="presParOf" srcId="{915EC3B5-0D77-3340-9EBF-FD18ED7F7A0C}" destId="{42CF724B-70F2-6E41-BCBA-ED3AF3857F4C}" srcOrd="1" destOrd="0" presId="urn:microsoft.com/office/officeart/2005/8/layout/process4"/>
    <dgm:cxn modelId="{2DE43E9D-4AA5-F64D-9C04-443EB58F3A05}" type="presParOf" srcId="{915EC3B5-0D77-3340-9EBF-FD18ED7F7A0C}" destId="{94119B86-4FE9-9D47-BABE-22855CC80ACF}" srcOrd="2" destOrd="0" presId="urn:microsoft.com/office/officeart/2005/8/layout/process4"/>
    <dgm:cxn modelId="{5677B6C8-F9F5-0E48-9F6D-CBDFF96675BA}" type="presParOf" srcId="{94119B86-4FE9-9D47-BABE-22855CC80ACF}" destId="{99B61738-FF6D-E84A-9CE7-B5D4D5F83269}" srcOrd="0" destOrd="0" presId="urn:microsoft.com/office/officeart/2005/8/layout/process4"/>
    <dgm:cxn modelId="{07C97A3A-0353-B848-A425-E79F3C2EA74C}" type="presParOf" srcId="{94119B86-4FE9-9D47-BABE-22855CC80ACF}" destId="{DC101961-C7A1-6848-BEA8-EF86E2D8B77C}" srcOrd="1" destOrd="0" presId="urn:microsoft.com/office/officeart/2005/8/layout/process4"/>
    <dgm:cxn modelId="{405EC1D9-A6BE-C74F-B75B-DA349AC26747}" type="presParOf" srcId="{94119B86-4FE9-9D47-BABE-22855CC80ACF}" destId="{CC60A223-C070-3342-A4A3-FF1A88A8E419}" srcOrd="2" destOrd="0" presId="urn:microsoft.com/office/officeart/2005/8/layout/process4"/>
    <dgm:cxn modelId="{AD8F1A42-6253-9B4B-8211-6CAE0B097610}" type="presParOf" srcId="{CC60A223-C070-3342-A4A3-FF1A88A8E419}" destId="{0FDD347D-C558-6844-B038-7ECEAE93280C}" srcOrd="0" destOrd="0" presId="urn:microsoft.com/office/officeart/2005/8/layout/process4"/>
    <dgm:cxn modelId="{1513D642-ED2A-AB44-BE7F-C7BC6A7281A4}" type="presParOf" srcId="{CC60A223-C070-3342-A4A3-FF1A88A8E419}" destId="{5E9CC7E6-8D2F-9A41-9457-073BD338626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6179D-34F4-460F-80F2-E7A7B365B5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59F25D-8E28-4EB6-A467-1FF95A05076D}">
      <dgm:prSet/>
      <dgm:spPr/>
      <dgm:t>
        <a:bodyPr/>
        <a:lstStyle/>
        <a:p>
          <a:r>
            <a:rPr lang="pt-BR"/>
            <a:t>Pentecostes (do grego </a:t>
          </a:r>
          <a:r>
            <a:rPr lang="pt-BR" i="1"/>
            <a:t>pentēkostē</a:t>
          </a:r>
          <a:r>
            <a:rPr lang="pt-BR"/>
            <a:t>, "quinquagésimo") era também conhecido como Festa das Colheitas (Ex 23.16), ou das Primícias (Nm 28.26).</a:t>
          </a:r>
          <a:endParaRPr lang="en-US"/>
        </a:p>
      </dgm:t>
    </dgm:pt>
    <dgm:pt modelId="{A11D7EE7-0E24-482A-A64F-9DE2E78D77B5}" type="parTrans" cxnId="{0948CA8D-C571-4C6A-9859-AC76AF2A700B}">
      <dgm:prSet/>
      <dgm:spPr/>
      <dgm:t>
        <a:bodyPr/>
        <a:lstStyle/>
        <a:p>
          <a:endParaRPr lang="en-US"/>
        </a:p>
      </dgm:t>
    </dgm:pt>
    <dgm:pt modelId="{CDA31B48-2A87-4F0E-B3F3-41BD27D75CF8}" type="sibTrans" cxnId="{0948CA8D-C571-4C6A-9859-AC76AF2A700B}">
      <dgm:prSet/>
      <dgm:spPr/>
      <dgm:t>
        <a:bodyPr/>
        <a:lstStyle/>
        <a:p>
          <a:endParaRPr lang="en-US"/>
        </a:p>
      </dgm:t>
    </dgm:pt>
    <dgm:pt modelId="{7C8E880A-5179-497A-881E-0AED554C8FAC}">
      <dgm:prSet/>
      <dgm:spPr/>
      <dgm:t>
        <a:bodyPr/>
        <a:lstStyle/>
        <a:p>
          <a:r>
            <a:rPr lang="pt-BR"/>
            <a:t>Craig Keener e Gordon Fee apontam que a escolha divina desta data está relacionada à colheita espiritual que se iniciava com a vinda do Espírito.</a:t>
          </a:r>
          <a:endParaRPr lang="en-US"/>
        </a:p>
      </dgm:t>
    </dgm:pt>
    <dgm:pt modelId="{0A4A11DB-5D4C-4E20-9A79-7019F8E53CFC}" type="parTrans" cxnId="{5B875086-EC2D-474A-A96D-2A4F69DAA737}">
      <dgm:prSet/>
      <dgm:spPr/>
      <dgm:t>
        <a:bodyPr/>
        <a:lstStyle/>
        <a:p>
          <a:endParaRPr lang="en-US"/>
        </a:p>
      </dgm:t>
    </dgm:pt>
    <dgm:pt modelId="{33C40114-A3BD-4D6F-A995-CBC7221EA5F2}" type="sibTrans" cxnId="{5B875086-EC2D-474A-A96D-2A4F69DAA737}">
      <dgm:prSet/>
      <dgm:spPr/>
      <dgm:t>
        <a:bodyPr/>
        <a:lstStyle/>
        <a:p>
          <a:endParaRPr lang="en-US"/>
        </a:p>
      </dgm:t>
    </dgm:pt>
    <dgm:pt modelId="{CCB29E70-20DF-3A45-B518-B896EFB3E9B1}" type="pres">
      <dgm:prSet presAssocID="{6BA6179D-34F4-460F-80F2-E7A7B365B5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EE93F6-4B73-754E-B872-B35243920C42}" type="pres">
      <dgm:prSet presAssocID="{ED59F25D-8E28-4EB6-A467-1FF95A05076D}" presName="hierRoot1" presStyleCnt="0"/>
      <dgm:spPr/>
    </dgm:pt>
    <dgm:pt modelId="{C91F7863-4EB4-2847-88D5-8FBD8321608C}" type="pres">
      <dgm:prSet presAssocID="{ED59F25D-8E28-4EB6-A467-1FF95A05076D}" presName="composite" presStyleCnt="0"/>
      <dgm:spPr/>
    </dgm:pt>
    <dgm:pt modelId="{FCBF74A8-903F-3C43-A9BC-EF8325523B23}" type="pres">
      <dgm:prSet presAssocID="{ED59F25D-8E28-4EB6-A467-1FF95A05076D}" presName="background" presStyleLbl="node0" presStyleIdx="0" presStyleCnt="2"/>
      <dgm:spPr/>
    </dgm:pt>
    <dgm:pt modelId="{CA577D45-FC43-0449-A9E1-FCF37F2FA0D0}" type="pres">
      <dgm:prSet presAssocID="{ED59F25D-8E28-4EB6-A467-1FF95A05076D}" presName="text" presStyleLbl="fgAcc0" presStyleIdx="0" presStyleCnt="2">
        <dgm:presLayoutVars>
          <dgm:chPref val="3"/>
        </dgm:presLayoutVars>
      </dgm:prSet>
      <dgm:spPr/>
    </dgm:pt>
    <dgm:pt modelId="{50A547B6-77E4-B24A-890E-B077478EB0D0}" type="pres">
      <dgm:prSet presAssocID="{ED59F25D-8E28-4EB6-A467-1FF95A05076D}" presName="hierChild2" presStyleCnt="0"/>
      <dgm:spPr/>
    </dgm:pt>
    <dgm:pt modelId="{69542235-C998-1F42-9A3B-9D727D2B3215}" type="pres">
      <dgm:prSet presAssocID="{7C8E880A-5179-497A-881E-0AED554C8FAC}" presName="hierRoot1" presStyleCnt="0"/>
      <dgm:spPr/>
    </dgm:pt>
    <dgm:pt modelId="{BFC51369-D67A-0D46-B38B-2DA9AA499C20}" type="pres">
      <dgm:prSet presAssocID="{7C8E880A-5179-497A-881E-0AED554C8FAC}" presName="composite" presStyleCnt="0"/>
      <dgm:spPr/>
    </dgm:pt>
    <dgm:pt modelId="{71280A91-9B74-714B-B794-FBABEF9767FF}" type="pres">
      <dgm:prSet presAssocID="{7C8E880A-5179-497A-881E-0AED554C8FAC}" presName="background" presStyleLbl="node0" presStyleIdx="1" presStyleCnt="2"/>
      <dgm:spPr/>
    </dgm:pt>
    <dgm:pt modelId="{49AA3EFB-0B50-0B46-BC0D-306C9EAFA585}" type="pres">
      <dgm:prSet presAssocID="{7C8E880A-5179-497A-881E-0AED554C8FAC}" presName="text" presStyleLbl="fgAcc0" presStyleIdx="1" presStyleCnt="2">
        <dgm:presLayoutVars>
          <dgm:chPref val="3"/>
        </dgm:presLayoutVars>
      </dgm:prSet>
      <dgm:spPr/>
    </dgm:pt>
    <dgm:pt modelId="{ACDF50B5-F9EA-4946-A966-D334505156D7}" type="pres">
      <dgm:prSet presAssocID="{7C8E880A-5179-497A-881E-0AED554C8FAC}" presName="hierChild2" presStyleCnt="0"/>
      <dgm:spPr/>
    </dgm:pt>
  </dgm:ptLst>
  <dgm:cxnLst>
    <dgm:cxn modelId="{A40D905C-07E1-9E48-AD15-E07AFAE4022B}" type="presOf" srcId="{6BA6179D-34F4-460F-80F2-E7A7B365B55F}" destId="{CCB29E70-20DF-3A45-B518-B896EFB3E9B1}" srcOrd="0" destOrd="0" presId="urn:microsoft.com/office/officeart/2005/8/layout/hierarchy1"/>
    <dgm:cxn modelId="{5B875086-EC2D-474A-A96D-2A4F69DAA737}" srcId="{6BA6179D-34F4-460F-80F2-E7A7B365B55F}" destId="{7C8E880A-5179-497A-881E-0AED554C8FAC}" srcOrd="1" destOrd="0" parTransId="{0A4A11DB-5D4C-4E20-9A79-7019F8E53CFC}" sibTransId="{33C40114-A3BD-4D6F-A995-CBC7221EA5F2}"/>
    <dgm:cxn modelId="{0948CA8D-C571-4C6A-9859-AC76AF2A700B}" srcId="{6BA6179D-34F4-460F-80F2-E7A7B365B55F}" destId="{ED59F25D-8E28-4EB6-A467-1FF95A05076D}" srcOrd="0" destOrd="0" parTransId="{A11D7EE7-0E24-482A-A64F-9DE2E78D77B5}" sibTransId="{CDA31B48-2A87-4F0E-B3F3-41BD27D75CF8}"/>
    <dgm:cxn modelId="{48178EB8-E4B2-D94B-82EE-74B9FDA3C429}" type="presOf" srcId="{7C8E880A-5179-497A-881E-0AED554C8FAC}" destId="{49AA3EFB-0B50-0B46-BC0D-306C9EAFA585}" srcOrd="0" destOrd="0" presId="urn:microsoft.com/office/officeart/2005/8/layout/hierarchy1"/>
    <dgm:cxn modelId="{E144D1EE-5110-DB4C-8E49-08ECFEF7E9F8}" type="presOf" srcId="{ED59F25D-8E28-4EB6-A467-1FF95A05076D}" destId="{CA577D45-FC43-0449-A9E1-FCF37F2FA0D0}" srcOrd="0" destOrd="0" presId="urn:microsoft.com/office/officeart/2005/8/layout/hierarchy1"/>
    <dgm:cxn modelId="{D35DDE67-5D76-E442-8B7D-048F8884D90B}" type="presParOf" srcId="{CCB29E70-20DF-3A45-B518-B896EFB3E9B1}" destId="{53EE93F6-4B73-754E-B872-B35243920C42}" srcOrd="0" destOrd="0" presId="urn:microsoft.com/office/officeart/2005/8/layout/hierarchy1"/>
    <dgm:cxn modelId="{5FC490E0-9193-E54D-BDA5-F45DC72A6F94}" type="presParOf" srcId="{53EE93F6-4B73-754E-B872-B35243920C42}" destId="{C91F7863-4EB4-2847-88D5-8FBD8321608C}" srcOrd="0" destOrd="0" presId="urn:microsoft.com/office/officeart/2005/8/layout/hierarchy1"/>
    <dgm:cxn modelId="{59C12565-A167-2E48-8EBD-A11CC9BCD92B}" type="presParOf" srcId="{C91F7863-4EB4-2847-88D5-8FBD8321608C}" destId="{FCBF74A8-903F-3C43-A9BC-EF8325523B23}" srcOrd="0" destOrd="0" presId="urn:microsoft.com/office/officeart/2005/8/layout/hierarchy1"/>
    <dgm:cxn modelId="{2D63C02C-5A71-394C-8BDB-E51B4097F374}" type="presParOf" srcId="{C91F7863-4EB4-2847-88D5-8FBD8321608C}" destId="{CA577D45-FC43-0449-A9E1-FCF37F2FA0D0}" srcOrd="1" destOrd="0" presId="urn:microsoft.com/office/officeart/2005/8/layout/hierarchy1"/>
    <dgm:cxn modelId="{17DA4F89-F0F9-164F-8F63-D9C81BED101B}" type="presParOf" srcId="{53EE93F6-4B73-754E-B872-B35243920C42}" destId="{50A547B6-77E4-B24A-890E-B077478EB0D0}" srcOrd="1" destOrd="0" presId="urn:microsoft.com/office/officeart/2005/8/layout/hierarchy1"/>
    <dgm:cxn modelId="{D6ED42D6-3704-3044-8C32-6A7A9EAF8EBD}" type="presParOf" srcId="{CCB29E70-20DF-3A45-B518-B896EFB3E9B1}" destId="{69542235-C998-1F42-9A3B-9D727D2B3215}" srcOrd="1" destOrd="0" presId="urn:microsoft.com/office/officeart/2005/8/layout/hierarchy1"/>
    <dgm:cxn modelId="{8D742DD5-CAE5-A540-9A2C-46827FB53357}" type="presParOf" srcId="{69542235-C998-1F42-9A3B-9D727D2B3215}" destId="{BFC51369-D67A-0D46-B38B-2DA9AA499C20}" srcOrd="0" destOrd="0" presId="urn:microsoft.com/office/officeart/2005/8/layout/hierarchy1"/>
    <dgm:cxn modelId="{1198A81B-7A29-D244-A430-C1FFD49E447B}" type="presParOf" srcId="{BFC51369-D67A-0D46-B38B-2DA9AA499C20}" destId="{71280A91-9B74-714B-B794-FBABEF9767FF}" srcOrd="0" destOrd="0" presId="urn:microsoft.com/office/officeart/2005/8/layout/hierarchy1"/>
    <dgm:cxn modelId="{F892E48A-4D0C-3047-8573-61E8201623EC}" type="presParOf" srcId="{BFC51369-D67A-0D46-B38B-2DA9AA499C20}" destId="{49AA3EFB-0B50-0B46-BC0D-306C9EAFA585}" srcOrd="1" destOrd="0" presId="urn:microsoft.com/office/officeart/2005/8/layout/hierarchy1"/>
    <dgm:cxn modelId="{CF0B2386-A62C-5746-93F7-9BF083324DA0}" type="presParOf" srcId="{69542235-C998-1F42-9A3B-9D727D2B3215}" destId="{ACDF50B5-F9EA-4946-A966-D334505156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A20096-4139-4277-9712-FA95191C44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E40F66-9A60-4959-AB64-CCECA5DB5CE2}">
      <dgm:prSet/>
      <dgm:spPr/>
      <dgm:t>
        <a:bodyPr/>
        <a:lstStyle/>
        <a:p>
          <a:r>
            <a:rPr lang="pt-BR"/>
            <a:t>Salvação = regenerar (Jo 3.3) - O Espírito Santo age na salvação, convencendo do pecado e regenerando o crente (Jo 3.5-6)</a:t>
          </a:r>
          <a:endParaRPr lang="en-US"/>
        </a:p>
      </dgm:t>
    </dgm:pt>
    <dgm:pt modelId="{D6AAF0BF-D5F2-4C5F-8867-BA904E843FCC}" type="parTrans" cxnId="{1048605D-BB16-4B64-8F44-57980A0CAD96}">
      <dgm:prSet/>
      <dgm:spPr/>
      <dgm:t>
        <a:bodyPr/>
        <a:lstStyle/>
        <a:p>
          <a:endParaRPr lang="en-US"/>
        </a:p>
      </dgm:t>
    </dgm:pt>
    <dgm:pt modelId="{92ADF6EC-6038-4F9E-AC31-BB7033DCACA4}" type="sibTrans" cxnId="{1048605D-BB16-4B64-8F44-57980A0CAD96}">
      <dgm:prSet/>
      <dgm:spPr/>
      <dgm:t>
        <a:bodyPr/>
        <a:lstStyle/>
        <a:p>
          <a:endParaRPr lang="en-US"/>
        </a:p>
      </dgm:t>
    </dgm:pt>
    <dgm:pt modelId="{9F5575DD-4E1C-45DD-A660-A4D2858BAD86}">
      <dgm:prSet/>
      <dgm:spPr/>
      <dgm:t>
        <a:bodyPr/>
        <a:lstStyle/>
        <a:p>
          <a:r>
            <a:rPr lang="pt-BR"/>
            <a:t>Batismo = revestir (Lc 24.49) - o batismo no Espírito vem depois, como capacitação. Sem regeneração, não há espaço legítimo para o batismo espiritual. Paulo afirma que "nenhum homem pode dizer que Jesus é o Senhor senão pelo Espírito Santo" (1Co 12.3)</a:t>
          </a:r>
          <a:endParaRPr lang="en-US"/>
        </a:p>
      </dgm:t>
    </dgm:pt>
    <dgm:pt modelId="{87997FF7-010C-451F-80B7-CE4816F09AE6}" type="parTrans" cxnId="{DDEDBAFF-C57B-4F44-9554-5E6D611A29C5}">
      <dgm:prSet/>
      <dgm:spPr/>
      <dgm:t>
        <a:bodyPr/>
        <a:lstStyle/>
        <a:p>
          <a:endParaRPr lang="en-US"/>
        </a:p>
      </dgm:t>
    </dgm:pt>
    <dgm:pt modelId="{D4553FB1-821B-402C-8808-035D99FB4713}" type="sibTrans" cxnId="{DDEDBAFF-C57B-4F44-9554-5E6D611A29C5}">
      <dgm:prSet/>
      <dgm:spPr/>
      <dgm:t>
        <a:bodyPr/>
        <a:lstStyle/>
        <a:p>
          <a:endParaRPr lang="en-US"/>
        </a:p>
      </dgm:t>
    </dgm:pt>
    <dgm:pt modelId="{49F00A26-0362-4028-962E-2AB5D46BA5F5}">
      <dgm:prSet/>
      <dgm:spPr/>
      <dgm:t>
        <a:bodyPr/>
        <a:lstStyle/>
        <a:p>
          <a:r>
            <a:rPr lang="pt-BR"/>
            <a:t>Pode haver salvação sem batismo no Espírito, mas não plenitude de poder para testemunho</a:t>
          </a:r>
          <a:endParaRPr lang="en-US"/>
        </a:p>
      </dgm:t>
    </dgm:pt>
    <dgm:pt modelId="{27465858-0395-4BD2-A2EC-DD2F237ADDF7}" type="parTrans" cxnId="{836B57CC-2794-456D-9DB1-221F96C6C787}">
      <dgm:prSet/>
      <dgm:spPr/>
      <dgm:t>
        <a:bodyPr/>
        <a:lstStyle/>
        <a:p>
          <a:endParaRPr lang="en-US"/>
        </a:p>
      </dgm:t>
    </dgm:pt>
    <dgm:pt modelId="{979CF3CB-70B0-46CF-80FB-FB8866828262}" type="sibTrans" cxnId="{836B57CC-2794-456D-9DB1-221F96C6C787}">
      <dgm:prSet/>
      <dgm:spPr/>
      <dgm:t>
        <a:bodyPr/>
        <a:lstStyle/>
        <a:p>
          <a:endParaRPr lang="en-US"/>
        </a:p>
      </dgm:t>
    </dgm:pt>
    <dgm:pt modelId="{D49BCE0C-E2C8-8041-A2E2-CE74A95B605E}" type="pres">
      <dgm:prSet presAssocID="{F8A20096-4139-4277-9712-FA95191C442A}" presName="linear" presStyleCnt="0">
        <dgm:presLayoutVars>
          <dgm:animLvl val="lvl"/>
          <dgm:resizeHandles val="exact"/>
        </dgm:presLayoutVars>
      </dgm:prSet>
      <dgm:spPr/>
    </dgm:pt>
    <dgm:pt modelId="{14C726FE-317C-6C40-8B2A-93C51241EBA1}" type="pres">
      <dgm:prSet presAssocID="{64E40F66-9A60-4959-AB64-CCECA5DB5C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F4D62C-F7BC-464E-BDE2-AC20FE12E375}" type="pres">
      <dgm:prSet presAssocID="{92ADF6EC-6038-4F9E-AC31-BB7033DCACA4}" presName="spacer" presStyleCnt="0"/>
      <dgm:spPr/>
    </dgm:pt>
    <dgm:pt modelId="{31F5500E-57BA-624A-8F25-D4353C4B987E}" type="pres">
      <dgm:prSet presAssocID="{9F5575DD-4E1C-45DD-A660-A4D2858BAD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435E45-C4C5-C842-BFD2-C8D132DB7D8A}" type="pres">
      <dgm:prSet presAssocID="{D4553FB1-821B-402C-8808-035D99FB4713}" presName="spacer" presStyleCnt="0"/>
      <dgm:spPr/>
    </dgm:pt>
    <dgm:pt modelId="{CF57F3E6-6B92-9144-9798-70EE18A72CE3}" type="pres">
      <dgm:prSet presAssocID="{49F00A26-0362-4028-962E-2AB5D46BA5F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48605D-BB16-4B64-8F44-57980A0CAD96}" srcId="{F8A20096-4139-4277-9712-FA95191C442A}" destId="{64E40F66-9A60-4959-AB64-CCECA5DB5CE2}" srcOrd="0" destOrd="0" parTransId="{D6AAF0BF-D5F2-4C5F-8867-BA904E843FCC}" sibTransId="{92ADF6EC-6038-4F9E-AC31-BB7033DCACA4}"/>
    <dgm:cxn modelId="{373D6843-BDCB-2748-80C4-A544B74F7F68}" type="presOf" srcId="{F8A20096-4139-4277-9712-FA95191C442A}" destId="{D49BCE0C-E2C8-8041-A2E2-CE74A95B605E}" srcOrd="0" destOrd="0" presId="urn:microsoft.com/office/officeart/2005/8/layout/vList2"/>
    <dgm:cxn modelId="{88226885-4ABC-3A4E-BBB2-488134EE8EBE}" type="presOf" srcId="{49F00A26-0362-4028-962E-2AB5D46BA5F5}" destId="{CF57F3E6-6B92-9144-9798-70EE18A72CE3}" srcOrd="0" destOrd="0" presId="urn:microsoft.com/office/officeart/2005/8/layout/vList2"/>
    <dgm:cxn modelId="{0C5F308C-C82E-E14C-A725-9FCF79BD2406}" type="presOf" srcId="{9F5575DD-4E1C-45DD-A660-A4D2858BAD86}" destId="{31F5500E-57BA-624A-8F25-D4353C4B987E}" srcOrd="0" destOrd="0" presId="urn:microsoft.com/office/officeart/2005/8/layout/vList2"/>
    <dgm:cxn modelId="{783260A4-B611-2448-8452-220570CEE96E}" type="presOf" srcId="{64E40F66-9A60-4959-AB64-CCECA5DB5CE2}" destId="{14C726FE-317C-6C40-8B2A-93C51241EBA1}" srcOrd="0" destOrd="0" presId="urn:microsoft.com/office/officeart/2005/8/layout/vList2"/>
    <dgm:cxn modelId="{836B57CC-2794-456D-9DB1-221F96C6C787}" srcId="{F8A20096-4139-4277-9712-FA95191C442A}" destId="{49F00A26-0362-4028-962E-2AB5D46BA5F5}" srcOrd="2" destOrd="0" parTransId="{27465858-0395-4BD2-A2EC-DD2F237ADDF7}" sibTransId="{979CF3CB-70B0-46CF-80FB-FB8866828262}"/>
    <dgm:cxn modelId="{DDEDBAFF-C57B-4F44-9554-5E6D611A29C5}" srcId="{F8A20096-4139-4277-9712-FA95191C442A}" destId="{9F5575DD-4E1C-45DD-A660-A4D2858BAD86}" srcOrd="1" destOrd="0" parTransId="{87997FF7-010C-451F-80B7-CE4816F09AE6}" sibTransId="{D4553FB1-821B-402C-8808-035D99FB4713}"/>
    <dgm:cxn modelId="{32CCF236-F02E-FE48-B684-3B1002C1869C}" type="presParOf" srcId="{D49BCE0C-E2C8-8041-A2E2-CE74A95B605E}" destId="{14C726FE-317C-6C40-8B2A-93C51241EBA1}" srcOrd="0" destOrd="0" presId="urn:microsoft.com/office/officeart/2005/8/layout/vList2"/>
    <dgm:cxn modelId="{F425CFD5-A107-B647-B096-53D7635305B9}" type="presParOf" srcId="{D49BCE0C-E2C8-8041-A2E2-CE74A95B605E}" destId="{51F4D62C-F7BC-464E-BDE2-AC20FE12E375}" srcOrd="1" destOrd="0" presId="urn:microsoft.com/office/officeart/2005/8/layout/vList2"/>
    <dgm:cxn modelId="{CA20FE38-C8AB-F348-8C82-938FD886A1BD}" type="presParOf" srcId="{D49BCE0C-E2C8-8041-A2E2-CE74A95B605E}" destId="{31F5500E-57BA-624A-8F25-D4353C4B987E}" srcOrd="2" destOrd="0" presId="urn:microsoft.com/office/officeart/2005/8/layout/vList2"/>
    <dgm:cxn modelId="{16B8B1EA-4892-8E4E-A574-4040D82D30F7}" type="presParOf" srcId="{D49BCE0C-E2C8-8041-A2E2-CE74A95B605E}" destId="{A9435E45-C4C5-C842-BFD2-C8D132DB7D8A}" srcOrd="3" destOrd="0" presId="urn:microsoft.com/office/officeart/2005/8/layout/vList2"/>
    <dgm:cxn modelId="{CBAB4749-E3D9-CD4E-B878-C87FC683D71D}" type="presParOf" srcId="{D49BCE0C-E2C8-8041-A2E2-CE74A95B605E}" destId="{CF57F3E6-6B92-9144-9798-70EE18A72C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B79E530-02CF-40B5-B7B5-2DDA991DE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3082F9-BD63-4997-9E81-56DBD2D8049E}">
      <dgm:prSet/>
      <dgm:spPr/>
      <dgm:t>
        <a:bodyPr/>
        <a:lstStyle/>
        <a:p>
          <a:r>
            <a:rPr lang="pt-BR"/>
            <a:t>At 2, At 4.31, Ef 5.18 mostram novas enchentes do Espírito</a:t>
          </a:r>
          <a:endParaRPr lang="en-US"/>
        </a:p>
      </dgm:t>
    </dgm:pt>
    <dgm:pt modelId="{47425937-84F7-48AB-A43C-5BCBA227DB93}" type="parTrans" cxnId="{71A113E2-091E-4B9A-9774-1133624FC491}">
      <dgm:prSet/>
      <dgm:spPr/>
      <dgm:t>
        <a:bodyPr/>
        <a:lstStyle/>
        <a:p>
          <a:endParaRPr lang="en-US"/>
        </a:p>
      </dgm:t>
    </dgm:pt>
    <dgm:pt modelId="{0D464FC0-CEEF-4D70-B360-B0F4B4E1C76C}" type="sibTrans" cxnId="{71A113E2-091E-4B9A-9774-1133624FC491}">
      <dgm:prSet/>
      <dgm:spPr/>
      <dgm:t>
        <a:bodyPr/>
        <a:lstStyle/>
        <a:p>
          <a:endParaRPr lang="en-US"/>
        </a:p>
      </dgm:t>
    </dgm:pt>
    <dgm:pt modelId="{78977C24-1A5D-4836-8E10-70288946F368}">
      <dgm:prSet/>
      <dgm:spPr/>
      <dgm:t>
        <a:bodyPr/>
        <a:lstStyle/>
        <a:p>
          <a:r>
            <a:rPr lang="pt-BR"/>
            <a:t>Falar em línguas como evidência inicial: At 2.4; 10.44-46; 19.6</a:t>
          </a:r>
          <a:endParaRPr lang="en-US"/>
        </a:p>
      </dgm:t>
    </dgm:pt>
    <dgm:pt modelId="{5A2BA666-7B56-4094-BEB6-759FD5712A51}" type="parTrans" cxnId="{3431FD60-0B5D-4A0B-8093-E9C960C1694E}">
      <dgm:prSet/>
      <dgm:spPr/>
      <dgm:t>
        <a:bodyPr/>
        <a:lstStyle/>
        <a:p>
          <a:endParaRPr lang="en-US"/>
        </a:p>
      </dgm:t>
    </dgm:pt>
    <dgm:pt modelId="{012E2C49-3073-4CD5-B96D-86802DF77C80}" type="sibTrans" cxnId="{3431FD60-0B5D-4A0B-8093-E9C960C1694E}">
      <dgm:prSet/>
      <dgm:spPr/>
      <dgm:t>
        <a:bodyPr/>
        <a:lstStyle/>
        <a:p>
          <a:endParaRPr lang="en-US"/>
        </a:p>
      </dgm:t>
    </dgm:pt>
    <dgm:pt modelId="{511D6A4A-1586-4A96-B49D-1793E70B9B12}">
      <dgm:prSet/>
      <dgm:spPr/>
      <dgm:t>
        <a:bodyPr/>
        <a:lstStyle/>
        <a:p>
          <a:r>
            <a:rPr lang="pt-BR"/>
            <a:t>Paulo diz: "enchei-vos do Espírito" (Ef 5.18), no presente contínuo. Isso indica que a vida cheia do Espírito deve ser buscada diariamente.</a:t>
          </a:r>
          <a:endParaRPr lang="en-US"/>
        </a:p>
      </dgm:t>
    </dgm:pt>
    <dgm:pt modelId="{57B35533-A3FB-4B8E-9384-8F66648E80C6}" type="parTrans" cxnId="{E1660055-CF4E-447B-9BD8-1F2359BB255A}">
      <dgm:prSet/>
      <dgm:spPr/>
      <dgm:t>
        <a:bodyPr/>
        <a:lstStyle/>
        <a:p>
          <a:endParaRPr lang="en-US"/>
        </a:p>
      </dgm:t>
    </dgm:pt>
    <dgm:pt modelId="{BD1CE7A6-A704-47C8-8C8B-9049445F0275}" type="sibTrans" cxnId="{E1660055-CF4E-447B-9BD8-1F2359BB255A}">
      <dgm:prSet/>
      <dgm:spPr/>
      <dgm:t>
        <a:bodyPr/>
        <a:lstStyle/>
        <a:p>
          <a:endParaRPr lang="en-US"/>
        </a:p>
      </dgm:t>
    </dgm:pt>
    <dgm:pt modelId="{D243E880-7413-BE4B-A093-418320E2F5C7}" type="pres">
      <dgm:prSet presAssocID="{2B79E530-02CF-40B5-B7B5-2DDA991DEE51}" presName="linear" presStyleCnt="0">
        <dgm:presLayoutVars>
          <dgm:animLvl val="lvl"/>
          <dgm:resizeHandles val="exact"/>
        </dgm:presLayoutVars>
      </dgm:prSet>
      <dgm:spPr/>
    </dgm:pt>
    <dgm:pt modelId="{7C24A2CD-A9DA-8D44-9792-65213E71736E}" type="pres">
      <dgm:prSet presAssocID="{323082F9-BD63-4997-9E81-56DBD2D804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276C97-97BC-A542-AD1B-14BFA1404EA8}" type="pres">
      <dgm:prSet presAssocID="{0D464FC0-CEEF-4D70-B360-B0F4B4E1C76C}" presName="spacer" presStyleCnt="0"/>
      <dgm:spPr/>
    </dgm:pt>
    <dgm:pt modelId="{30A6AFAE-8E93-2A40-9E25-AB232E477FCA}" type="pres">
      <dgm:prSet presAssocID="{78977C24-1A5D-4836-8E10-70288946F3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AA8818-31CA-9D4A-86AA-C9C50810CB5D}" type="pres">
      <dgm:prSet presAssocID="{012E2C49-3073-4CD5-B96D-86802DF77C80}" presName="spacer" presStyleCnt="0"/>
      <dgm:spPr/>
    </dgm:pt>
    <dgm:pt modelId="{CA1D1E53-DEDA-8747-8D47-D7E4FB256F70}" type="pres">
      <dgm:prSet presAssocID="{511D6A4A-1586-4A96-B49D-1793E70B9B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C5CE22-4E5D-AC46-9C20-5EE03FE563A4}" type="presOf" srcId="{2B79E530-02CF-40B5-B7B5-2DDA991DEE51}" destId="{D243E880-7413-BE4B-A093-418320E2F5C7}" srcOrd="0" destOrd="0" presId="urn:microsoft.com/office/officeart/2005/8/layout/vList2"/>
    <dgm:cxn modelId="{3431FD60-0B5D-4A0B-8093-E9C960C1694E}" srcId="{2B79E530-02CF-40B5-B7B5-2DDA991DEE51}" destId="{78977C24-1A5D-4836-8E10-70288946F368}" srcOrd="1" destOrd="0" parTransId="{5A2BA666-7B56-4094-BEB6-759FD5712A51}" sibTransId="{012E2C49-3073-4CD5-B96D-86802DF77C80}"/>
    <dgm:cxn modelId="{6E5D4C64-BCAE-D844-B479-87113195DC77}" type="presOf" srcId="{78977C24-1A5D-4836-8E10-70288946F368}" destId="{30A6AFAE-8E93-2A40-9E25-AB232E477FCA}" srcOrd="0" destOrd="0" presId="urn:microsoft.com/office/officeart/2005/8/layout/vList2"/>
    <dgm:cxn modelId="{E1660055-CF4E-447B-9BD8-1F2359BB255A}" srcId="{2B79E530-02CF-40B5-B7B5-2DDA991DEE51}" destId="{511D6A4A-1586-4A96-B49D-1793E70B9B12}" srcOrd="2" destOrd="0" parTransId="{57B35533-A3FB-4B8E-9384-8F66648E80C6}" sibTransId="{BD1CE7A6-A704-47C8-8C8B-9049445F0275}"/>
    <dgm:cxn modelId="{283D987A-5929-B346-8F5D-36491506276D}" type="presOf" srcId="{323082F9-BD63-4997-9E81-56DBD2D8049E}" destId="{7C24A2CD-A9DA-8D44-9792-65213E71736E}" srcOrd="0" destOrd="0" presId="urn:microsoft.com/office/officeart/2005/8/layout/vList2"/>
    <dgm:cxn modelId="{6CBE85AD-616B-594B-BE01-D41EEC6A1B58}" type="presOf" srcId="{511D6A4A-1586-4A96-B49D-1793E70B9B12}" destId="{CA1D1E53-DEDA-8747-8D47-D7E4FB256F70}" srcOrd="0" destOrd="0" presId="urn:microsoft.com/office/officeart/2005/8/layout/vList2"/>
    <dgm:cxn modelId="{71A113E2-091E-4B9A-9774-1133624FC491}" srcId="{2B79E530-02CF-40B5-B7B5-2DDA991DEE51}" destId="{323082F9-BD63-4997-9E81-56DBD2D8049E}" srcOrd="0" destOrd="0" parTransId="{47425937-84F7-48AB-A43C-5BCBA227DB93}" sibTransId="{0D464FC0-CEEF-4D70-B360-B0F4B4E1C76C}"/>
    <dgm:cxn modelId="{D6DC6B90-CB2D-A44D-B423-9535A5C5C2B9}" type="presParOf" srcId="{D243E880-7413-BE4B-A093-418320E2F5C7}" destId="{7C24A2CD-A9DA-8D44-9792-65213E71736E}" srcOrd="0" destOrd="0" presId="urn:microsoft.com/office/officeart/2005/8/layout/vList2"/>
    <dgm:cxn modelId="{43BFA443-7CAB-F842-890C-A8AC61241A05}" type="presParOf" srcId="{D243E880-7413-BE4B-A093-418320E2F5C7}" destId="{5C276C97-97BC-A542-AD1B-14BFA1404EA8}" srcOrd="1" destOrd="0" presId="urn:microsoft.com/office/officeart/2005/8/layout/vList2"/>
    <dgm:cxn modelId="{32A860DE-63D9-F342-B78B-DCE6DD43A746}" type="presParOf" srcId="{D243E880-7413-BE4B-A093-418320E2F5C7}" destId="{30A6AFAE-8E93-2A40-9E25-AB232E477FCA}" srcOrd="2" destOrd="0" presId="urn:microsoft.com/office/officeart/2005/8/layout/vList2"/>
    <dgm:cxn modelId="{C98D1561-5F60-6C45-88FD-55B658580E1F}" type="presParOf" srcId="{D243E880-7413-BE4B-A093-418320E2F5C7}" destId="{C4AA8818-31CA-9D4A-86AA-C9C50810CB5D}" srcOrd="3" destOrd="0" presId="urn:microsoft.com/office/officeart/2005/8/layout/vList2"/>
    <dgm:cxn modelId="{B93F30B8-E3C7-8141-9CA5-B726937FDBBC}" type="presParOf" srcId="{D243E880-7413-BE4B-A093-418320E2F5C7}" destId="{CA1D1E53-DEDA-8747-8D47-D7E4FB256F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428A618-C9ED-4A38-ABE5-97D86D9DA9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C0671F-12D7-417B-A544-DB28C09CA1E7}">
      <dgm:prSet/>
      <dgm:spPr/>
      <dgm:t>
        <a:bodyPr/>
        <a:lstStyle/>
        <a:p>
          <a:r>
            <a:rPr lang="pt-BR"/>
            <a:t>Liderado por Evan Roberts, foi marcado por intensa convicção de pecado, quebrantamento e busca pela santidade. Estima-se que cerca de 100.000 pessoas se converteram. O historiador pentecostal Vinson </a:t>
          </a:r>
          <a:r>
            <a:rPr lang="pt-BR" err="1"/>
            <a:t>Synan</a:t>
          </a:r>
          <a:r>
            <a:rPr lang="pt-BR"/>
            <a:t> afirma que este movimento influenciou diretamente o ambiente espiritual que precedeu o avivamento de </a:t>
          </a:r>
          <a:r>
            <a:rPr lang="pt-BR" err="1"/>
            <a:t>Azusa</a:t>
          </a:r>
          <a:r>
            <a:rPr lang="pt-BR"/>
            <a:t>.</a:t>
          </a:r>
          <a:endParaRPr lang="en-US"/>
        </a:p>
      </dgm:t>
    </dgm:pt>
    <dgm:pt modelId="{93D04679-8C5D-4A7D-845E-0241CF2D7E3C}" type="parTrans" cxnId="{5E182405-7C01-4A15-A180-45517C126FC3}">
      <dgm:prSet/>
      <dgm:spPr/>
      <dgm:t>
        <a:bodyPr/>
        <a:lstStyle/>
        <a:p>
          <a:endParaRPr lang="en-US"/>
        </a:p>
      </dgm:t>
    </dgm:pt>
    <dgm:pt modelId="{6F6712AA-43AC-4D83-8F1F-2B398E1216CB}" type="sibTrans" cxnId="{5E182405-7C01-4A15-A180-45517C126FC3}">
      <dgm:prSet/>
      <dgm:spPr/>
      <dgm:t>
        <a:bodyPr/>
        <a:lstStyle/>
        <a:p>
          <a:endParaRPr lang="en-US"/>
        </a:p>
      </dgm:t>
    </dgm:pt>
    <dgm:pt modelId="{597DC5CE-DD0C-4223-B5D2-6018FD6ADC1E}" type="pres">
      <dgm:prSet presAssocID="{D428A618-C9ED-4A38-ABE5-97D86D9DA941}" presName="vert0" presStyleCnt="0">
        <dgm:presLayoutVars>
          <dgm:dir/>
          <dgm:animOne val="branch"/>
          <dgm:animLvl val="lvl"/>
        </dgm:presLayoutVars>
      </dgm:prSet>
      <dgm:spPr/>
    </dgm:pt>
    <dgm:pt modelId="{10D59FDF-9DEC-4C40-9CF9-9683CF10FB33}" type="pres">
      <dgm:prSet presAssocID="{7EC0671F-12D7-417B-A544-DB28C09CA1E7}" presName="thickLine" presStyleLbl="alignNode1" presStyleIdx="0" presStyleCnt="1"/>
      <dgm:spPr/>
    </dgm:pt>
    <dgm:pt modelId="{738D5E8D-80A3-4E6D-AE94-83EF0AB78429}" type="pres">
      <dgm:prSet presAssocID="{7EC0671F-12D7-417B-A544-DB28C09CA1E7}" presName="horz1" presStyleCnt="0"/>
      <dgm:spPr/>
    </dgm:pt>
    <dgm:pt modelId="{62120481-10BC-4FD6-91B9-CB7BFA406B47}" type="pres">
      <dgm:prSet presAssocID="{7EC0671F-12D7-417B-A544-DB28C09CA1E7}" presName="tx1" presStyleLbl="revTx" presStyleIdx="0" presStyleCnt="1"/>
      <dgm:spPr/>
    </dgm:pt>
    <dgm:pt modelId="{1015F085-6442-48C0-A071-63C002F7C436}" type="pres">
      <dgm:prSet presAssocID="{7EC0671F-12D7-417B-A544-DB28C09CA1E7}" presName="vert1" presStyleCnt="0"/>
      <dgm:spPr/>
    </dgm:pt>
  </dgm:ptLst>
  <dgm:cxnLst>
    <dgm:cxn modelId="{5E182405-7C01-4A15-A180-45517C126FC3}" srcId="{D428A618-C9ED-4A38-ABE5-97D86D9DA941}" destId="{7EC0671F-12D7-417B-A544-DB28C09CA1E7}" srcOrd="0" destOrd="0" parTransId="{93D04679-8C5D-4A7D-845E-0241CF2D7E3C}" sibTransId="{6F6712AA-43AC-4D83-8F1F-2B398E1216CB}"/>
    <dgm:cxn modelId="{B33C5025-ED6E-4199-9D15-12FEB8AF26A3}" type="presOf" srcId="{7EC0671F-12D7-417B-A544-DB28C09CA1E7}" destId="{62120481-10BC-4FD6-91B9-CB7BFA406B47}" srcOrd="0" destOrd="0" presId="urn:microsoft.com/office/officeart/2008/layout/LinedList"/>
    <dgm:cxn modelId="{DEC22240-7C2D-4573-8A3C-9C68A96A3CA2}" type="presOf" srcId="{D428A618-C9ED-4A38-ABE5-97D86D9DA941}" destId="{597DC5CE-DD0C-4223-B5D2-6018FD6ADC1E}" srcOrd="0" destOrd="0" presId="urn:microsoft.com/office/officeart/2008/layout/LinedList"/>
    <dgm:cxn modelId="{145AF63D-AF01-4718-94F9-956A848ABD5F}" type="presParOf" srcId="{597DC5CE-DD0C-4223-B5D2-6018FD6ADC1E}" destId="{10D59FDF-9DEC-4C40-9CF9-9683CF10FB33}" srcOrd="0" destOrd="0" presId="urn:microsoft.com/office/officeart/2008/layout/LinedList"/>
    <dgm:cxn modelId="{CF1FE978-30BC-43F1-81C1-B3649CDF68DA}" type="presParOf" srcId="{597DC5CE-DD0C-4223-B5D2-6018FD6ADC1E}" destId="{738D5E8D-80A3-4E6D-AE94-83EF0AB78429}" srcOrd="1" destOrd="0" presId="urn:microsoft.com/office/officeart/2008/layout/LinedList"/>
    <dgm:cxn modelId="{733D19B9-33A2-4CBB-A7D6-5B7207500F86}" type="presParOf" srcId="{738D5E8D-80A3-4E6D-AE94-83EF0AB78429}" destId="{62120481-10BC-4FD6-91B9-CB7BFA406B47}" srcOrd="0" destOrd="0" presId="urn:microsoft.com/office/officeart/2008/layout/LinedList"/>
    <dgm:cxn modelId="{4041ACAA-403B-4DFF-BAA9-49296F37975F}" type="presParOf" srcId="{738D5E8D-80A3-4E6D-AE94-83EF0AB78429}" destId="{1015F085-6442-48C0-A071-63C002F7C4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193C33-9C8B-46CB-A9F8-52E26E5D518C}" type="doc">
      <dgm:prSet loTypeId="urn:microsoft.com/office/officeart/2005/8/layout/hierarchy1" loCatId="hierarchy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9C625AD-BB36-4D16-BDE4-56CBAC767BF3}">
      <dgm:prSet/>
      <dgm:spPr/>
      <dgm:t>
        <a:bodyPr/>
        <a:lstStyle/>
        <a:p>
          <a:r>
            <a:rPr lang="pt-BR"/>
            <a:t>Considerado o ponto de partida do movimento pentecostal moderno, liderado por William J. Seymour, um pregador afro-americano. Em seus cultos simples e fervorosos, ocorria frequentemente o falar em línguas, curas e manifestações espirituais. Como relata Frank </a:t>
          </a:r>
          <a:r>
            <a:rPr lang="pt-BR" err="1"/>
            <a:t>Bartleman</a:t>
          </a:r>
          <a:r>
            <a:rPr lang="pt-BR"/>
            <a:t>, testemunha ocular do movimento: "Deus estava novamente falando por meio de línguas e profecias, como nos dias de Pentecostes" (</a:t>
          </a:r>
          <a:r>
            <a:rPr lang="pt-BR" i="1" err="1"/>
            <a:t>How</a:t>
          </a:r>
          <a:r>
            <a:rPr lang="pt-BR" i="1"/>
            <a:t> </a:t>
          </a:r>
          <a:r>
            <a:rPr lang="pt-BR" i="1" err="1"/>
            <a:t>Pentecost</a:t>
          </a:r>
          <a:r>
            <a:rPr lang="pt-BR" i="1"/>
            <a:t> Came </a:t>
          </a:r>
          <a:r>
            <a:rPr lang="pt-BR" i="1" err="1"/>
            <a:t>to</a:t>
          </a:r>
          <a:r>
            <a:rPr lang="pt-BR" i="1"/>
            <a:t> Los Angeles</a:t>
          </a:r>
          <a:r>
            <a:rPr lang="pt-BR"/>
            <a:t>, 1925).</a:t>
          </a:r>
          <a:endParaRPr lang="en-US"/>
        </a:p>
      </dgm:t>
    </dgm:pt>
    <dgm:pt modelId="{FD46FBD1-94DE-442F-80BE-D4C03F17A465}" type="parTrans" cxnId="{3D9822DB-B16F-4BCD-8216-A424F4C405F7}">
      <dgm:prSet/>
      <dgm:spPr/>
      <dgm:t>
        <a:bodyPr/>
        <a:lstStyle/>
        <a:p>
          <a:endParaRPr lang="en-US"/>
        </a:p>
      </dgm:t>
    </dgm:pt>
    <dgm:pt modelId="{C7B0770C-DE91-4F0D-A4CE-A06B8790F66A}" type="sibTrans" cxnId="{3D9822DB-B16F-4BCD-8216-A424F4C405F7}">
      <dgm:prSet/>
      <dgm:spPr/>
      <dgm:t>
        <a:bodyPr/>
        <a:lstStyle/>
        <a:p>
          <a:endParaRPr lang="en-US"/>
        </a:p>
      </dgm:t>
    </dgm:pt>
    <dgm:pt modelId="{D4F9EE12-E92B-44D5-843F-5112CB5D3196}" type="pres">
      <dgm:prSet presAssocID="{CB193C33-9C8B-46CB-A9F8-52E26E5D51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0753DF-8A78-481A-8303-485068CA793C}" type="pres">
      <dgm:prSet presAssocID="{79C625AD-BB36-4D16-BDE4-56CBAC767BF3}" presName="hierRoot1" presStyleCnt="0"/>
      <dgm:spPr/>
    </dgm:pt>
    <dgm:pt modelId="{7DB2BFBA-9143-4DBA-90AA-FC6D39038659}" type="pres">
      <dgm:prSet presAssocID="{79C625AD-BB36-4D16-BDE4-56CBAC767BF3}" presName="composite" presStyleCnt="0"/>
      <dgm:spPr/>
    </dgm:pt>
    <dgm:pt modelId="{53559816-E3ED-4AB2-885F-16D1EFBEF567}" type="pres">
      <dgm:prSet presAssocID="{79C625AD-BB36-4D16-BDE4-56CBAC767BF3}" presName="background" presStyleLbl="node0" presStyleIdx="0" presStyleCnt="1"/>
      <dgm:spPr/>
    </dgm:pt>
    <dgm:pt modelId="{B92D03F0-158D-4312-A191-73B113CBF724}" type="pres">
      <dgm:prSet presAssocID="{79C625AD-BB36-4D16-BDE4-56CBAC767BF3}" presName="text" presStyleLbl="fgAcc0" presStyleIdx="0" presStyleCnt="1">
        <dgm:presLayoutVars>
          <dgm:chPref val="3"/>
        </dgm:presLayoutVars>
      </dgm:prSet>
      <dgm:spPr/>
    </dgm:pt>
    <dgm:pt modelId="{418461EB-0A5D-4BD7-B65E-F9E4608D8936}" type="pres">
      <dgm:prSet presAssocID="{79C625AD-BB36-4D16-BDE4-56CBAC767BF3}" presName="hierChild2" presStyleCnt="0"/>
      <dgm:spPr/>
    </dgm:pt>
  </dgm:ptLst>
  <dgm:cxnLst>
    <dgm:cxn modelId="{11ED5B42-9FBF-42BC-9BD6-4221C50E13BE}" type="presOf" srcId="{CB193C33-9C8B-46CB-A9F8-52E26E5D518C}" destId="{D4F9EE12-E92B-44D5-843F-5112CB5D3196}" srcOrd="0" destOrd="0" presId="urn:microsoft.com/office/officeart/2005/8/layout/hierarchy1"/>
    <dgm:cxn modelId="{AD51C49B-CCC6-41FD-AB7E-9BCA929E788E}" type="presOf" srcId="{79C625AD-BB36-4D16-BDE4-56CBAC767BF3}" destId="{B92D03F0-158D-4312-A191-73B113CBF724}" srcOrd="0" destOrd="0" presId="urn:microsoft.com/office/officeart/2005/8/layout/hierarchy1"/>
    <dgm:cxn modelId="{3D9822DB-B16F-4BCD-8216-A424F4C405F7}" srcId="{CB193C33-9C8B-46CB-A9F8-52E26E5D518C}" destId="{79C625AD-BB36-4D16-BDE4-56CBAC767BF3}" srcOrd="0" destOrd="0" parTransId="{FD46FBD1-94DE-442F-80BE-D4C03F17A465}" sibTransId="{C7B0770C-DE91-4F0D-A4CE-A06B8790F66A}"/>
    <dgm:cxn modelId="{D03E3539-91B6-4824-BE26-A23ABE9120EC}" type="presParOf" srcId="{D4F9EE12-E92B-44D5-843F-5112CB5D3196}" destId="{730753DF-8A78-481A-8303-485068CA793C}" srcOrd="0" destOrd="0" presId="urn:microsoft.com/office/officeart/2005/8/layout/hierarchy1"/>
    <dgm:cxn modelId="{E6516A1F-868B-4D35-9853-41C3B8041FA5}" type="presParOf" srcId="{730753DF-8A78-481A-8303-485068CA793C}" destId="{7DB2BFBA-9143-4DBA-90AA-FC6D39038659}" srcOrd="0" destOrd="0" presId="urn:microsoft.com/office/officeart/2005/8/layout/hierarchy1"/>
    <dgm:cxn modelId="{578F6CDD-A911-4490-8CCE-02DDC433FB68}" type="presParOf" srcId="{7DB2BFBA-9143-4DBA-90AA-FC6D39038659}" destId="{53559816-E3ED-4AB2-885F-16D1EFBEF567}" srcOrd="0" destOrd="0" presId="urn:microsoft.com/office/officeart/2005/8/layout/hierarchy1"/>
    <dgm:cxn modelId="{7FE924B8-01CE-4137-AAA1-0B029C984F86}" type="presParOf" srcId="{7DB2BFBA-9143-4DBA-90AA-FC6D39038659}" destId="{B92D03F0-158D-4312-A191-73B113CBF724}" srcOrd="1" destOrd="0" presId="urn:microsoft.com/office/officeart/2005/8/layout/hierarchy1"/>
    <dgm:cxn modelId="{2C202FC1-D3A1-429A-BB44-A8144B803CCC}" type="presParOf" srcId="{730753DF-8A78-481A-8303-485068CA793C}" destId="{418461EB-0A5D-4BD7-B65E-F9E4608D89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853A58-E669-4EB5-8DEC-BC6C46177B5E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679105-5F46-47CD-B974-A60B127E7B36}">
      <dgm:prSet/>
      <dgm:spPr/>
      <dgm:t>
        <a:bodyPr/>
        <a:lstStyle/>
        <a:p>
          <a:r>
            <a:rPr lang="pt-BR"/>
            <a:t>Em países como a Coreia do Sul, com David Yonggi Cho e a Yoido Full Gospel Church, o movimento pentecostal assumiu enorme proporção, tornando-se uma das maiores igrejas do mundo. </a:t>
          </a:r>
          <a:endParaRPr lang="en-US"/>
        </a:p>
      </dgm:t>
    </dgm:pt>
    <dgm:pt modelId="{34D54353-B9AD-436E-BC74-49857AC252D2}" type="parTrans" cxnId="{B2B6D625-0F59-474B-8F92-D470CDC72712}">
      <dgm:prSet/>
      <dgm:spPr/>
      <dgm:t>
        <a:bodyPr/>
        <a:lstStyle/>
        <a:p>
          <a:endParaRPr lang="en-US"/>
        </a:p>
      </dgm:t>
    </dgm:pt>
    <dgm:pt modelId="{B1BF7DB3-F545-43D1-A10C-5B8CF4CA104C}" type="sibTrans" cxnId="{B2B6D625-0F59-474B-8F92-D470CDC72712}">
      <dgm:prSet/>
      <dgm:spPr/>
      <dgm:t>
        <a:bodyPr/>
        <a:lstStyle/>
        <a:p>
          <a:endParaRPr lang="en-US"/>
        </a:p>
      </dgm:t>
    </dgm:pt>
    <dgm:pt modelId="{3D9AEEAA-0231-484F-AE6A-B87317C4A914}">
      <dgm:prSet/>
      <dgm:spPr/>
      <dgm:t>
        <a:bodyPr/>
        <a:lstStyle/>
        <a:p>
          <a:r>
            <a:rPr lang="pt-BR"/>
            <a:t>Na América Latina, o pentecostalismo encontrou terreno fértil entre os mais pobres e marginalizados, promovendo transformação social e espiritual.</a:t>
          </a:r>
          <a:endParaRPr lang="en-US"/>
        </a:p>
      </dgm:t>
    </dgm:pt>
    <dgm:pt modelId="{70E788E2-DA5E-44EF-ADA6-5FA7D9702D0D}" type="parTrans" cxnId="{D3520948-6382-4C09-8C46-8E80CCA0DCAE}">
      <dgm:prSet/>
      <dgm:spPr/>
      <dgm:t>
        <a:bodyPr/>
        <a:lstStyle/>
        <a:p>
          <a:endParaRPr lang="en-US"/>
        </a:p>
      </dgm:t>
    </dgm:pt>
    <dgm:pt modelId="{1E8B4A9D-074E-4A1C-AEDD-11BC009AB7EA}" type="sibTrans" cxnId="{D3520948-6382-4C09-8C46-8E80CCA0DCAE}">
      <dgm:prSet/>
      <dgm:spPr/>
      <dgm:t>
        <a:bodyPr/>
        <a:lstStyle/>
        <a:p>
          <a:endParaRPr lang="en-US"/>
        </a:p>
      </dgm:t>
    </dgm:pt>
    <dgm:pt modelId="{5D70A214-EE73-4BEC-B748-A352742B0D5C}" type="pres">
      <dgm:prSet presAssocID="{F7853A58-E669-4EB5-8DEC-BC6C46177B5E}" presName="vert0" presStyleCnt="0">
        <dgm:presLayoutVars>
          <dgm:dir/>
          <dgm:animOne val="branch"/>
          <dgm:animLvl val="lvl"/>
        </dgm:presLayoutVars>
      </dgm:prSet>
      <dgm:spPr/>
    </dgm:pt>
    <dgm:pt modelId="{2AE003A2-C51B-4203-B573-EE918AC53A57}" type="pres">
      <dgm:prSet presAssocID="{8A679105-5F46-47CD-B974-A60B127E7B36}" presName="thickLine" presStyleLbl="alignNode1" presStyleIdx="0" presStyleCnt="2"/>
      <dgm:spPr/>
    </dgm:pt>
    <dgm:pt modelId="{F66C2840-88F4-41BA-B8EB-CCA4974F0CFF}" type="pres">
      <dgm:prSet presAssocID="{8A679105-5F46-47CD-B974-A60B127E7B36}" presName="horz1" presStyleCnt="0"/>
      <dgm:spPr/>
    </dgm:pt>
    <dgm:pt modelId="{A90FF8E5-D7A7-42C9-963C-048575FDAE95}" type="pres">
      <dgm:prSet presAssocID="{8A679105-5F46-47CD-B974-A60B127E7B36}" presName="tx1" presStyleLbl="revTx" presStyleIdx="0" presStyleCnt="2"/>
      <dgm:spPr/>
    </dgm:pt>
    <dgm:pt modelId="{C8154B81-3B0A-48A9-8CA3-77F8521351E4}" type="pres">
      <dgm:prSet presAssocID="{8A679105-5F46-47CD-B974-A60B127E7B36}" presName="vert1" presStyleCnt="0"/>
      <dgm:spPr/>
    </dgm:pt>
    <dgm:pt modelId="{2D63D05F-881D-4B05-AA63-0D399EC4F0CB}" type="pres">
      <dgm:prSet presAssocID="{3D9AEEAA-0231-484F-AE6A-B87317C4A914}" presName="thickLine" presStyleLbl="alignNode1" presStyleIdx="1" presStyleCnt="2"/>
      <dgm:spPr/>
    </dgm:pt>
    <dgm:pt modelId="{8D039A02-130C-4B96-8599-B4E2D19BC48F}" type="pres">
      <dgm:prSet presAssocID="{3D9AEEAA-0231-484F-AE6A-B87317C4A914}" presName="horz1" presStyleCnt="0"/>
      <dgm:spPr/>
    </dgm:pt>
    <dgm:pt modelId="{997CD536-9D98-40D9-BCD3-7A0E09BA3D2E}" type="pres">
      <dgm:prSet presAssocID="{3D9AEEAA-0231-484F-AE6A-B87317C4A914}" presName="tx1" presStyleLbl="revTx" presStyleIdx="1" presStyleCnt="2"/>
      <dgm:spPr/>
    </dgm:pt>
    <dgm:pt modelId="{BBCD1A3B-4EC9-46F8-B850-1809D4EBC6F5}" type="pres">
      <dgm:prSet presAssocID="{3D9AEEAA-0231-484F-AE6A-B87317C4A914}" presName="vert1" presStyleCnt="0"/>
      <dgm:spPr/>
    </dgm:pt>
  </dgm:ptLst>
  <dgm:cxnLst>
    <dgm:cxn modelId="{00F53F1D-9860-4E1B-8C42-1628255E4C4C}" type="presOf" srcId="{F7853A58-E669-4EB5-8DEC-BC6C46177B5E}" destId="{5D70A214-EE73-4BEC-B748-A352742B0D5C}" srcOrd="0" destOrd="0" presId="urn:microsoft.com/office/officeart/2008/layout/LinedList"/>
    <dgm:cxn modelId="{B2B6D625-0F59-474B-8F92-D470CDC72712}" srcId="{F7853A58-E669-4EB5-8DEC-BC6C46177B5E}" destId="{8A679105-5F46-47CD-B974-A60B127E7B36}" srcOrd="0" destOrd="0" parTransId="{34D54353-B9AD-436E-BC74-49857AC252D2}" sibTransId="{B1BF7DB3-F545-43D1-A10C-5B8CF4CA104C}"/>
    <dgm:cxn modelId="{1BD67228-320C-4638-9F02-CBE557BC7EC2}" type="presOf" srcId="{8A679105-5F46-47CD-B974-A60B127E7B36}" destId="{A90FF8E5-D7A7-42C9-963C-048575FDAE95}" srcOrd="0" destOrd="0" presId="urn:microsoft.com/office/officeart/2008/layout/LinedList"/>
    <dgm:cxn modelId="{29740847-002D-4C8E-92D8-016A26F23858}" type="presOf" srcId="{3D9AEEAA-0231-484F-AE6A-B87317C4A914}" destId="{997CD536-9D98-40D9-BCD3-7A0E09BA3D2E}" srcOrd="0" destOrd="0" presId="urn:microsoft.com/office/officeart/2008/layout/LinedList"/>
    <dgm:cxn modelId="{D3520948-6382-4C09-8C46-8E80CCA0DCAE}" srcId="{F7853A58-E669-4EB5-8DEC-BC6C46177B5E}" destId="{3D9AEEAA-0231-484F-AE6A-B87317C4A914}" srcOrd="1" destOrd="0" parTransId="{70E788E2-DA5E-44EF-ADA6-5FA7D9702D0D}" sibTransId="{1E8B4A9D-074E-4A1C-AEDD-11BC009AB7EA}"/>
    <dgm:cxn modelId="{8B305030-F919-46CD-90EB-C1E89C013AD7}" type="presParOf" srcId="{5D70A214-EE73-4BEC-B748-A352742B0D5C}" destId="{2AE003A2-C51B-4203-B573-EE918AC53A57}" srcOrd="0" destOrd="0" presId="urn:microsoft.com/office/officeart/2008/layout/LinedList"/>
    <dgm:cxn modelId="{9BC9C244-D304-4B2C-959E-39577BDB395C}" type="presParOf" srcId="{5D70A214-EE73-4BEC-B748-A352742B0D5C}" destId="{F66C2840-88F4-41BA-B8EB-CCA4974F0CFF}" srcOrd="1" destOrd="0" presId="urn:microsoft.com/office/officeart/2008/layout/LinedList"/>
    <dgm:cxn modelId="{5B94AF1E-F9C6-4270-B31D-A7D9DD0B9B93}" type="presParOf" srcId="{F66C2840-88F4-41BA-B8EB-CCA4974F0CFF}" destId="{A90FF8E5-D7A7-42C9-963C-048575FDAE95}" srcOrd="0" destOrd="0" presId="urn:microsoft.com/office/officeart/2008/layout/LinedList"/>
    <dgm:cxn modelId="{2A1B3C0A-AA78-42AA-9014-BAE0A90789DA}" type="presParOf" srcId="{F66C2840-88F4-41BA-B8EB-CCA4974F0CFF}" destId="{C8154B81-3B0A-48A9-8CA3-77F8521351E4}" srcOrd="1" destOrd="0" presId="urn:microsoft.com/office/officeart/2008/layout/LinedList"/>
    <dgm:cxn modelId="{184617BC-1306-4E3A-963A-1DF74D351A2B}" type="presParOf" srcId="{5D70A214-EE73-4BEC-B748-A352742B0D5C}" destId="{2D63D05F-881D-4B05-AA63-0D399EC4F0CB}" srcOrd="2" destOrd="0" presId="urn:microsoft.com/office/officeart/2008/layout/LinedList"/>
    <dgm:cxn modelId="{87591EF6-1571-4DA3-AFD3-1C65AE657650}" type="presParOf" srcId="{5D70A214-EE73-4BEC-B748-A352742B0D5C}" destId="{8D039A02-130C-4B96-8599-B4E2D19BC48F}" srcOrd="3" destOrd="0" presId="urn:microsoft.com/office/officeart/2008/layout/LinedList"/>
    <dgm:cxn modelId="{555433A7-C2E3-4DD4-A8A3-C80BB03F4BDE}" type="presParOf" srcId="{8D039A02-130C-4B96-8599-B4E2D19BC48F}" destId="{997CD536-9D98-40D9-BCD3-7A0E09BA3D2E}" srcOrd="0" destOrd="0" presId="urn:microsoft.com/office/officeart/2008/layout/LinedList"/>
    <dgm:cxn modelId="{0CAF3ED8-3F61-4DE7-A2B6-EF57F092005B}" type="presParOf" srcId="{8D039A02-130C-4B96-8599-B4E2D19BC48F}" destId="{BBCD1A3B-4EC9-46F8-B850-1809D4EBC6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BA0026B-1E86-458C-A024-51255DAE72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AF1B65-DAA2-47F2-9FC9-8C9B1DEDB01B}">
      <dgm:prSet/>
      <dgm:spPr/>
      <dgm:t>
        <a:bodyPr/>
        <a:lstStyle/>
        <a:p>
          <a:r>
            <a:rPr lang="pt-BR"/>
            <a:t>A Assembleia de Deus, baseada em Atos 2.4, 10.44-46 e 19.6, ensina que o falar em línguas é a evidência inicial do batismo no Espírito. </a:t>
          </a:r>
          <a:endParaRPr lang="en-US"/>
        </a:p>
      </dgm:t>
    </dgm:pt>
    <dgm:pt modelId="{A89297DA-94AD-4B0B-AF34-D99C6C8F5282}" type="parTrans" cxnId="{AFFDAD6F-DF55-408C-80B2-07826349D2BE}">
      <dgm:prSet/>
      <dgm:spPr/>
      <dgm:t>
        <a:bodyPr/>
        <a:lstStyle/>
        <a:p>
          <a:endParaRPr lang="en-US"/>
        </a:p>
      </dgm:t>
    </dgm:pt>
    <dgm:pt modelId="{DDD32B58-E049-4962-8F8B-339AFD8F35BF}" type="sibTrans" cxnId="{AFFDAD6F-DF55-408C-80B2-07826349D2BE}">
      <dgm:prSet/>
      <dgm:spPr/>
      <dgm:t>
        <a:bodyPr/>
        <a:lstStyle/>
        <a:p>
          <a:endParaRPr lang="en-US"/>
        </a:p>
      </dgm:t>
    </dgm:pt>
    <dgm:pt modelId="{87A73E1B-D2E7-4DB6-A7BE-496AF08EBD8D}">
      <dgm:prSet/>
      <dgm:spPr/>
      <dgm:t>
        <a:bodyPr/>
        <a:lstStyle/>
        <a:p>
          <a:pPr rtl="0"/>
          <a:r>
            <a:rPr lang="pt-BR"/>
            <a:t>Horton declara</a:t>
          </a:r>
          <a:r>
            <a:rPr lang="pt-BR">
              <a:latin typeface="Aptos Display" panose="020F0302020204030204"/>
            </a:rPr>
            <a:t>: "</a:t>
          </a:r>
          <a:r>
            <a:rPr lang="pt-BR"/>
            <a:t>As línguas não são a totalidade do batismo, mas o sinal de sua chegada".</a:t>
          </a:r>
          <a:endParaRPr lang="en-US"/>
        </a:p>
      </dgm:t>
    </dgm:pt>
    <dgm:pt modelId="{82AC7776-536A-4C6B-9F12-5AFCA9A298DD}" type="parTrans" cxnId="{5ECCAA77-4DA7-46F2-9CC9-7D89CC889C21}">
      <dgm:prSet/>
      <dgm:spPr/>
      <dgm:t>
        <a:bodyPr/>
        <a:lstStyle/>
        <a:p>
          <a:endParaRPr lang="en-US"/>
        </a:p>
      </dgm:t>
    </dgm:pt>
    <dgm:pt modelId="{1310EC08-8E44-4695-875C-C89C0E687060}" type="sibTrans" cxnId="{5ECCAA77-4DA7-46F2-9CC9-7D89CC889C21}">
      <dgm:prSet/>
      <dgm:spPr/>
      <dgm:t>
        <a:bodyPr/>
        <a:lstStyle/>
        <a:p>
          <a:endParaRPr lang="en-US"/>
        </a:p>
      </dgm:t>
    </dgm:pt>
    <dgm:pt modelId="{A779675A-2491-094B-9B93-F4DDFC6D2F03}" type="pres">
      <dgm:prSet presAssocID="{8BA0026B-1E86-458C-A024-51255DAE72E2}" presName="vert0" presStyleCnt="0">
        <dgm:presLayoutVars>
          <dgm:dir/>
          <dgm:animOne val="branch"/>
          <dgm:animLvl val="lvl"/>
        </dgm:presLayoutVars>
      </dgm:prSet>
      <dgm:spPr/>
    </dgm:pt>
    <dgm:pt modelId="{C965DDE4-E135-BC41-BAC3-0ADF46407053}" type="pres">
      <dgm:prSet presAssocID="{EBAF1B65-DAA2-47F2-9FC9-8C9B1DEDB01B}" presName="thickLine" presStyleLbl="alignNode1" presStyleIdx="0" presStyleCnt="2"/>
      <dgm:spPr/>
    </dgm:pt>
    <dgm:pt modelId="{2B7D9464-05E3-A24B-B7C9-AE655307C26F}" type="pres">
      <dgm:prSet presAssocID="{EBAF1B65-DAA2-47F2-9FC9-8C9B1DEDB01B}" presName="horz1" presStyleCnt="0"/>
      <dgm:spPr/>
    </dgm:pt>
    <dgm:pt modelId="{1CC676C1-D088-1849-99B5-38AC1BA9B328}" type="pres">
      <dgm:prSet presAssocID="{EBAF1B65-DAA2-47F2-9FC9-8C9B1DEDB01B}" presName="tx1" presStyleLbl="revTx" presStyleIdx="0" presStyleCnt="2"/>
      <dgm:spPr/>
    </dgm:pt>
    <dgm:pt modelId="{885823AD-554E-034E-AD47-1F265581B595}" type="pres">
      <dgm:prSet presAssocID="{EBAF1B65-DAA2-47F2-9FC9-8C9B1DEDB01B}" presName="vert1" presStyleCnt="0"/>
      <dgm:spPr/>
    </dgm:pt>
    <dgm:pt modelId="{2AB0F79B-B221-814C-AC0C-01D7CBEEF9F4}" type="pres">
      <dgm:prSet presAssocID="{87A73E1B-D2E7-4DB6-A7BE-496AF08EBD8D}" presName="thickLine" presStyleLbl="alignNode1" presStyleIdx="1" presStyleCnt="2"/>
      <dgm:spPr/>
    </dgm:pt>
    <dgm:pt modelId="{72D60FE0-7E7E-AE4A-A2E9-17C69BD4FDBE}" type="pres">
      <dgm:prSet presAssocID="{87A73E1B-D2E7-4DB6-A7BE-496AF08EBD8D}" presName="horz1" presStyleCnt="0"/>
      <dgm:spPr/>
    </dgm:pt>
    <dgm:pt modelId="{6A729DF4-BE04-654C-9ACD-DBF622223F05}" type="pres">
      <dgm:prSet presAssocID="{87A73E1B-D2E7-4DB6-A7BE-496AF08EBD8D}" presName="tx1" presStyleLbl="revTx" presStyleIdx="1" presStyleCnt="2"/>
      <dgm:spPr/>
    </dgm:pt>
    <dgm:pt modelId="{3CCCF537-4D2B-4B4E-924D-BE2A269D0936}" type="pres">
      <dgm:prSet presAssocID="{87A73E1B-D2E7-4DB6-A7BE-496AF08EBD8D}" presName="vert1" presStyleCnt="0"/>
      <dgm:spPr/>
    </dgm:pt>
  </dgm:ptLst>
  <dgm:cxnLst>
    <dgm:cxn modelId="{F1E0B10A-4DD1-4345-9674-092023E5ED54}" type="presOf" srcId="{EBAF1B65-DAA2-47F2-9FC9-8C9B1DEDB01B}" destId="{1CC676C1-D088-1849-99B5-38AC1BA9B328}" srcOrd="0" destOrd="0" presId="urn:microsoft.com/office/officeart/2008/layout/LinedList"/>
    <dgm:cxn modelId="{978F5514-D1AE-E84B-AC1D-E713256243E3}" type="presOf" srcId="{87A73E1B-D2E7-4DB6-A7BE-496AF08EBD8D}" destId="{6A729DF4-BE04-654C-9ACD-DBF622223F05}" srcOrd="0" destOrd="0" presId="urn:microsoft.com/office/officeart/2008/layout/LinedList"/>
    <dgm:cxn modelId="{AFFDAD6F-DF55-408C-80B2-07826349D2BE}" srcId="{8BA0026B-1E86-458C-A024-51255DAE72E2}" destId="{EBAF1B65-DAA2-47F2-9FC9-8C9B1DEDB01B}" srcOrd="0" destOrd="0" parTransId="{A89297DA-94AD-4B0B-AF34-D99C6C8F5282}" sibTransId="{DDD32B58-E049-4962-8F8B-339AFD8F35BF}"/>
    <dgm:cxn modelId="{5ECCAA77-4DA7-46F2-9CC9-7D89CC889C21}" srcId="{8BA0026B-1E86-458C-A024-51255DAE72E2}" destId="{87A73E1B-D2E7-4DB6-A7BE-496AF08EBD8D}" srcOrd="1" destOrd="0" parTransId="{82AC7776-536A-4C6B-9F12-5AFCA9A298DD}" sibTransId="{1310EC08-8E44-4695-875C-C89C0E687060}"/>
    <dgm:cxn modelId="{89F4D5B5-652E-0548-91ED-889040133B19}" type="presOf" srcId="{8BA0026B-1E86-458C-A024-51255DAE72E2}" destId="{A779675A-2491-094B-9B93-F4DDFC6D2F03}" srcOrd="0" destOrd="0" presId="urn:microsoft.com/office/officeart/2008/layout/LinedList"/>
    <dgm:cxn modelId="{8136840F-2F07-9E41-A322-E09CEADF8790}" type="presParOf" srcId="{A779675A-2491-094B-9B93-F4DDFC6D2F03}" destId="{C965DDE4-E135-BC41-BAC3-0ADF46407053}" srcOrd="0" destOrd="0" presId="urn:microsoft.com/office/officeart/2008/layout/LinedList"/>
    <dgm:cxn modelId="{8DA73522-3C0D-1440-AB9A-0C71908FB711}" type="presParOf" srcId="{A779675A-2491-094B-9B93-F4DDFC6D2F03}" destId="{2B7D9464-05E3-A24B-B7C9-AE655307C26F}" srcOrd="1" destOrd="0" presId="urn:microsoft.com/office/officeart/2008/layout/LinedList"/>
    <dgm:cxn modelId="{AEED7CD2-2B69-3C4F-9189-9AF77357CE8F}" type="presParOf" srcId="{2B7D9464-05E3-A24B-B7C9-AE655307C26F}" destId="{1CC676C1-D088-1849-99B5-38AC1BA9B328}" srcOrd="0" destOrd="0" presId="urn:microsoft.com/office/officeart/2008/layout/LinedList"/>
    <dgm:cxn modelId="{D5744450-F188-BD4F-8CEE-2B612B65E892}" type="presParOf" srcId="{2B7D9464-05E3-A24B-B7C9-AE655307C26F}" destId="{885823AD-554E-034E-AD47-1F265581B595}" srcOrd="1" destOrd="0" presId="urn:microsoft.com/office/officeart/2008/layout/LinedList"/>
    <dgm:cxn modelId="{A49CEBAC-5262-8547-BB50-E6BE971569F4}" type="presParOf" srcId="{A779675A-2491-094B-9B93-F4DDFC6D2F03}" destId="{2AB0F79B-B221-814C-AC0C-01D7CBEEF9F4}" srcOrd="2" destOrd="0" presId="urn:microsoft.com/office/officeart/2008/layout/LinedList"/>
    <dgm:cxn modelId="{088A31FB-9D5D-D345-ADAE-686B03361AB5}" type="presParOf" srcId="{A779675A-2491-094B-9B93-F4DDFC6D2F03}" destId="{72D60FE0-7E7E-AE4A-A2E9-17C69BD4FDBE}" srcOrd="3" destOrd="0" presId="urn:microsoft.com/office/officeart/2008/layout/LinedList"/>
    <dgm:cxn modelId="{5984E293-CC02-D349-929C-B75EEB84CF49}" type="presParOf" srcId="{72D60FE0-7E7E-AE4A-A2E9-17C69BD4FDBE}" destId="{6A729DF4-BE04-654C-9ACD-DBF622223F05}" srcOrd="0" destOrd="0" presId="urn:microsoft.com/office/officeart/2008/layout/LinedList"/>
    <dgm:cxn modelId="{B658E0DD-A3B9-034D-9948-7604F2ADCAB7}" type="presParOf" srcId="{72D60FE0-7E7E-AE4A-A2E9-17C69BD4FDBE}" destId="{3CCCF537-4D2B-4B4E-924D-BE2A269D09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57F776B-1E46-42B7-8AB6-62F843FC58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A2FB57-3F3D-433A-A9C4-843AB5DE910C}">
      <dgm:prSet/>
      <dgm:spPr/>
      <dgm:t>
        <a:bodyPr/>
        <a:lstStyle/>
        <a:p>
          <a:r>
            <a:rPr lang="pt-BR">
              <a:latin typeface="Aptos Display" panose="020F0302020204030204"/>
            </a:rPr>
            <a:t>Não</a:t>
          </a:r>
          <a:r>
            <a:rPr lang="pt-BR"/>
            <a:t> aceitam as línguas como evidência do batismo no Espírito Santo, pois consideram que os dons miraculosos, como línguas, profecias e curas, cessaram com o fechamento do cânon do Novo Testamento.</a:t>
          </a:r>
          <a:endParaRPr lang="en-US"/>
        </a:p>
      </dgm:t>
    </dgm:pt>
    <dgm:pt modelId="{900C6986-5E65-443C-B420-33A94534EFBA}" type="parTrans" cxnId="{55C7EB69-DE95-4519-A798-062C34547F79}">
      <dgm:prSet/>
      <dgm:spPr/>
      <dgm:t>
        <a:bodyPr/>
        <a:lstStyle/>
        <a:p>
          <a:endParaRPr lang="en-US"/>
        </a:p>
      </dgm:t>
    </dgm:pt>
    <dgm:pt modelId="{2F85A333-E28B-48FF-A0BE-A606A630F53C}" type="sibTrans" cxnId="{55C7EB69-DE95-4519-A798-062C34547F79}">
      <dgm:prSet/>
      <dgm:spPr/>
      <dgm:t>
        <a:bodyPr/>
        <a:lstStyle/>
        <a:p>
          <a:endParaRPr lang="en-US"/>
        </a:p>
      </dgm:t>
    </dgm:pt>
    <dgm:pt modelId="{A2555ACD-BE0E-49E4-B975-5FDB0334B7B3}">
      <dgm:prSet/>
      <dgm:spPr/>
      <dgm:t>
        <a:bodyPr/>
        <a:lstStyle/>
        <a:p>
          <a:r>
            <a:rPr lang="pt-BR"/>
            <a:t>B. B. </a:t>
          </a:r>
          <a:r>
            <a:rPr lang="pt-BR" err="1"/>
            <a:t>Warfield</a:t>
          </a:r>
          <a:r>
            <a:rPr lang="pt-BR"/>
            <a:t> (em sua obra "</a:t>
          </a:r>
          <a:r>
            <a:rPr lang="pt-BR" err="1"/>
            <a:t>Counterfeit</a:t>
          </a:r>
          <a:r>
            <a:rPr lang="pt-BR"/>
            <a:t> </a:t>
          </a:r>
          <a:r>
            <a:rPr lang="pt-BR" err="1"/>
            <a:t>Miracles</a:t>
          </a:r>
          <a:r>
            <a:rPr lang="pt-BR"/>
            <a:t>", 1918),  via os dons como sinais apostólicos limitados ao início da Igreja.</a:t>
          </a:r>
          <a:endParaRPr lang="en-US"/>
        </a:p>
      </dgm:t>
    </dgm:pt>
    <dgm:pt modelId="{1D5E4D82-3316-4041-9B6D-8F8EE865B2E4}" type="parTrans" cxnId="{86B49B8C-7098-4290-847D-BF7ECC63458B}">
      <dgm:prSet/>
      <dgm:spPr/>
      <dgm:t>
        <a:bodyPr/>
        <a:lstStyle/>
        <a:p>
          <a:endParaRPr lang="en-US"/>
        </a:p>
      </dgm:t>
    </dgm:pt>
    <dgm:pt modelId="{33747F98-7F95-41D0-A6CC-EF5990F1AE6C}" type="sibTrans" cxnId="{86B49B8C-7098-4290-847D-BF7ECC63458B}">
      <dgm:prSet/>
      <dgm:spPr/>
      <dgm:t>
        <a:bodyPr/>
        <a:lstStyle/>
        <a:p>
          <a:endParaRPr lang="en-US"/>
        </a:p>
      </dgm:t>
    </dgm:pt>
    <dgm:pt modelId="{D6104670-759F-4067-AED0-B1A5DD6C2233}" type="pres">
      <dgm:prSet presAssocID="{A57F776B-1E46-42B7-8AB6-62F843FC5833}" presName="vert0" presStyleCnt="0">
        <dgm:presLayoutVars>
          <dgm:dir/>
          <dgm:animOne val="branch"/>
          <dgm:animLvl val="lvl"/>
        </dgm:presLayoutVars>
      </dgm:prSet>
      <dgm:spPr/>
    </dgm:pt>
    <dgm:pt modelId="{91AB3A45-C695-4C12-9B51-0BEDAAB6728E}" type="pres">
      <dgm:prSet presAssocID="{EBA2FB57-3F3D-433A-A9C4-843AB5DE910C}" presName="thickLine" presStyleLbl="alignNode1" presStyleIdx="0" presStyleCnt="2"/>
      <dgm:spPr/>
    </dgm:pt>
    <dgm:pt modelId="{5C41EF81-B19B-48FD-89FB-666E03987E0A}" type="pres">
      <dgm:prSet presAssocID="{EBA2FB57-3F3D-433A-A9C4-843AB5DE910C}" presName="horz1" presStyleCnt="0"/>
      <dgm:spPr/>
    </dgm:pt>
    <dgm:pt modelId="{B4EFFC5F-C3AC-47D9-9AE2-FD4BF17CA2DD}" type="pres">
      <dgm:prSet presAssocID="{EBA2FB57-3F3D-433A-A9C4-843AB5DE910C}" presName="tx1" presStyleLbl="revTx" presStyleIdx="0" presStyleCnt="2"/>
      <dgm:spPr/>
    </dgm:pt>
    <dgm:pt modelId="{BF2575FE-A34E-4805-8653-74B899B010E9}" type="pres">
      <dgm:prSet presAssocID="{EBA2FB57-3F3D-433A-A9C4-843AB5DE910C}" presName="vert1" presStyleCnt="0"/>
      <dgm:spPr/>
    </dgm:pt>
    <dgm:pt modelId="{E446503D-BFE7-4A12-86ED-3A8AB605D858}" type="pres">
      <dgm:prSet presAssocID="{A2555ACD-BE0E-49E4-B975-5FDB0334B7B3}" presName="thickLine" presStyleLbl="alignNode1" presStyleIdx="1" presStyleCnt="2"/>
      <dgm:spPr/>
    </dgm:pt>
    <dgm:pt modelId="{F5169429-511B-4D11-8477-4143A2BF2AAE}" type="pres">
      <dgm:prSet presAssocID="{A2555ACD-BE0E-49E4-B975-5FDB0334B7B3}" presName="horz1" presStyleCnt="0"/>
      <dgm:spPr/>
    </dgm:pt>
    <dgm:pt modelId="{03CB9933-86A4-497E-ADFF-CB753CE590D0}" type="pres">
      <dgm:prSet presAssocID="{A2555ACD-BE0E-49E4-B975-5FDB0334B7B3}" presName="tx1" presStyleLbl="revTx" presStyleIdx="1" presStyleCnt="2"/>
      <dgm:spPr/>
    </dgm:pt>
    <dgm:pt modelId="{E42B1E16-C4CE-4FEA-A9E4-56DADE888FA6}" type="pres">
      <dgm:prSet presAssocID="{A2555ACD-BE0E-49E4-B975-5FDB0334B7B3}" presName="vert1" presStyleCnt="0"/>
      <dgm:spPr/>
    </dgm:pt>
  </dgm:ptLst>
  <dgm:cxnLst>
    <dgm:cxn modelId="{B4D5612C-608A-4E26-A843-89DFC85766A2}" type="presOf" srcId="{A57F776B-1E46-42B7-8AB6-62F843FC5833}" destId="{D6104670-759F-4067-AED0-B1A5DD6C2233}" srcOrd="0" destOrd="0" presId="urn:microsoft.com/office/officeart/2008/layout/LinedList"/>
    <dgm:cxn modelId="{55C7EB69-DE95-4519-A798-062C34547F79}" srcId="{A57F776B-1E46-42B7-8AB6-62F843FC5833}" destId="{EBA2FB57-3F3D-433A-A9C4-843AB5DE910C}" srcOrd="0" destOrd="0" parTransId="{900C6986-5E65-443C-B420-33A94534EFBA}" sibTransId="{2F85A333-E28B-48FF-A0BE-A606A630F53C}"/>
    <dgm:cxn modelId="{9D7BE26C-1D7F-4C3C-A0F8-51237A0026B7}" type="presOf" srcId="{A2555ACD-BE0E-49E4-B975-5FDB0334B7B3}" destId="{03CB9933-86A4-497E-ADFF-CB753CE590D0}" srcOrd="0" destOrd="0" presId="urn:microsoft.com/office/officeart/2008/layout/LinedList"/>
    <dgm:cxn modelId="{083DCC7C-DEB6-4E42-831C-6D56FCDA850F}" type="presOf" srcId="{EBA2FB57-3F3D-433A-A9C4-843AB5DE910C}" destId="{B4EFFC5F-C3AC-47D9-9AE2-FD4BF17CA2DD}" srcOrd="0" destOrd="0" presId="urn:microsoft.com/office/officeart/2008/layout/LinedList"/>
    <dgm:cxn modelId="{86B49B8C-7098-4290-847D-BF7ECC63458B}" srcId="{A57F776B-1E46-42B7-8AB6-62F843FC5833}" destId="{A2555ACD-BE0E-49E4-B975-5FDB0334B7B3}" srcOrd="1" destOrd="0" parTransId="{1D5E4D82-3316-4041-9B6D-8F8EE865B2E4}" sibTransId="{33747F98-7F95-41D0-A6CC-EF5990F1AE6C}"/>
    <dgm:cxn modelId="{2286C3F0-68EE-47E9-B328-1D010EE0F641}" type="presParOf" srcId="{D6104670-759F-4067-AED0-B1A5DD6C2233}" destId="{91AB3A45-C695-4C12-9B51-0BEDAAB6728E}" srcOrd="0" destOrd="0" presId="urn:microsoft.com/office/officeart/2008/layout/LinedList"/>
    <dgm:cxn modelId="{3EC4D41B-CC5E-47A9-852C-2C8505744EB9}" type="presParOf" srcId="{D6104670-759F-4067-AED0-B1A5DD6C2233}" destId="{5C41EF81-B19B-48FD-89FB-666E03987E0A}" srcOrd="1" destOrd="0" presId="urn:microsoft.com/office/officeart/2008/layout/LinedList"/>
    <dgm:cxn modelId="{3C377B36-666B-426F-B921-D9E172B2971A}" type="presParOf" srcId="{5C41EF81-B19B-48FD-89FB-666E03987E0A}" destId="{B4EFFC5F-C3AC-47D9-9AE2-FD4BF17CA2DD}" srcOrd="0" destOrd="0" presId="urn:microsoft.com/office/officeart/2008/layout/LinedList"/>
    <dgm:cxn modelId="{A9D6580C-6109-477C-A2DB-DBF971C5EE44}" type="presParOf" srcId="{5C41EF81-B19B-48FD-89FB-666E03987E0A}" destId="{BF2575FE-A34E-4805-8653-74B899B010E9}" srcOrd="1" destOrd="0" presId="urn:microsoft.com/office/officeart/2008/layout/LinedList"/>
    <dgm:cxn modelId="{D6F0A609-F5B1-4C45-B908-2F95CA1B5BBE}" type="presParOf" srcId="{D6104670-759F-4067-AED0-B1A5DD6C2233}" destId="{E446503D-BFE7-4A12-86ED-3A8AB605D858}" srcOrd="2" destOrd="0" presId="urn:microsoft.com/office/officeart/2008/layout/LinedList"/>
    <dgm:cxn modelId="{4C66EDAF-8717-4C77-B285-7FE29B5DDF64}" type="presParOf" srcId="{D6104670-759F-4067-AED0-B1A5DD6C2233}" destId="{F5169429-511B-4D11-8477-4143A2BF2AAE}" srcOrd="3" destOrd="0" presId="urn:microsoft.com/office/officeart/2008/layout/LinedList"/>
    <dgm:cxn modelId="{475B9B51-A1A2-4CB0-8FD0-927F988345EC}" type="presParOf" srcId="{F5169429-511B-4D11-8477-4143A2BF2AAE}" destId="{03CB9933-86A4-497E-ADFF-CB753CE590D0}" srcOrd="0" destOrd="0" presId="urn:microsoft.com/office/officeart/2008/layout/LinedList"/>
    <dgm:cxn modelId="{ED3958C1-D3B3-4833-9D8B-1BA97FE5D7D7}" type="presParOf" srcId="{F5169429-511B-4D11-8477-4143A2BF2AAE}" destId="{E42B1E16-C4CE-4FEA-A9E4-56DADE888F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4D9F12-2440-4DAE-A99A-AE26447BFA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EB57F02-9DE6-4C54-A9F7-3EABF01F487E}">
      <dgm:prSet/>
      <dgm:spPr/>
      <dgm:t>
        <a:bodyPr/>
        <a:lstStyle/>
        <a:p>
          <a:r>
            <a:rPr lang="pt-BR"/>
            <a:t>Em 1 Coríntios 13, Paulo NÃO nega o dom, mas enfatiza que o DOM está ligado ao AMOR. </a:t>
          </a:r>
          <a:endParaRPr lang="en-US"/>
        </a:p>
      </dgm:t>
    </dgm:pt>
    <dgm:pt modelId="{30DDBB22-2ED9-4337-8C48-D049AD1EEFC3}" type="parTrans" cxnId="{D75554E9-5CD0-4F64-B4F5-266CB0F50D20}">
      <dgm:prSet/>
      <dgm:spPr/>
      <dgm:t>
        <a:bodyPr/>
        <a:lstStyle/>
        <a:p>
          <a:endParaRPr lang="en-US"/>
        </a:p>
      </dgm:t>
    </dgm:pt>
    <dgm:pt modelId="{A90EA58B-AAE8-4D73-A96D-ACD583F0550F}" type="sibTrans" cxnId="{D75554E9-5CD0-4F64-B4F5-266CB0F50D20}">
      <dgm:prSet/>
      <dgm:spPr/>
      <dgm:t>
        <a:bodyPr/>
        <a:lstStyle/>
        <a:p>
          <a:endParaRPr lang="en-US"/>
        </a:p>
      </dgm:t>
    </dgm:pt>
    <dgm:pt modelId="{A7E52F51-A89E-4C80-AAD1-242FEAE0FC44}">
      <dgm:prSet/>
      <dgm:spPr/>
      <dgm:t>
        <a:bodyPr/>
        <a:lstStyle/>
        <a:p>
          <a:r>
            <a:rPr lang="pt-BR"/>
            <a:t>Paulo valoriza tanto os dons quanto o fruto do Espírito (Gl 5.22-23), mas insiste que os dons devem ser exercidos com maturidade e amor.</a:t>
          </a:r>
          <a:endParaRPr lang="en-US"/>
        </a:p>
      </dgm:t>
    </dgm:pt>
    <dgm:pt modelId="{38A3B359-9F72-4307-8924-54518CE5D021}" type="parTrans" cxnId="{78320767-6D00-46A9-AE91-AB5ACFF580DD}">
      <dgm:prSet/>
      <dgm:spPr/>
      <dgm:t>
        <a:bodyPr/>
        <a:lstStyle/>
        <a:p>
          <a:endParaRPr lang="en-US"/>
        </a:p>
      </dgm:t>
    </dgm:pt>
    <dgm:pt modelId="{82354B27-320D-4291-8940-281B8EA594BC}" type="sibTrans" cxnId="{78320767-6D00-46A9-AE91-AB5ACFF580DD}">
      <dgm:prSet/>
      <dgm:spPr/>
      <dgm:t>
        <a:bodyPr/>
        <a:lstStyle/>
        <a:p>
          <a:endParaRPr lang="en-US"/>
        </a:p>
      </dgm:t>
    </dgm:pt>
    <dgm:pt modelId="{ACEEA95F-46C8-4062-B13C-548DC203B6E3}">
      <dgm:prSet/>
      <dgm:spPr/>
      <dgm:t>
        <a:bodyPr/>
        <a:lstStyle/>
        <a:p>
          <a:r>
            <a:rPr lang="pt-BR"/>
            <a:t>Donald Gee, "os dons do Espírito são importantes, mas os frutos são indispensáveis".</a:t>
          </a:r>
          <a:endParaRPr lang="en-US"/>
        </a:p>
      </dgm:t>
    </dgm:pt>
    <dgm:pt modelId="{5A24F280-778A-4725-93A4-5160C81420FE}" type="parTrans" cxnId="{A1614CD3-61AD-433E-9302-8A5D8282C264}">
      <dgm:prSet/>
      <dgm:spPr/>
      <dgm:t>
        <a:bodyPr/>
        <a:lstStyle/>
        <a:p>
          <a:endParaRPr lang="en-US"/>
        </a:p>
      </dgm:t>
    </dgm:pt>
    <dgm:pt modelId="{B888025F-0FC3-45CB-9307-72F669FE1D04}" type="sibTrans" cxnId="{A1614CD3-61AD-433E-9302-8A5D8282C264}">
      <dgm:prSet/>
      <dgm:spPr/>
      <dgm:t>
        <a:bodyPr/>
        <a:lstStyle/>
        <a:p>
          <a:endParaRPr lang="en-US"/>
        </a:p>
      </dgm:t>
    </dgm:pt>
    <dgm:pt modelId="{6CA55B5A-8549-854A-9BA2-3A60DD47388E}" type="pres">
      <dgm:prSet presAssocID="{1B4D9F12-2440-4DAE-A99A-AE26447BFA56}" presName="vert0" presStyleCnt="0">
        <dgm:presLayoutVars>
          <dgm:dir/>
          <dgm:animOne val="branch"/>
          <dgm:animLvl val="lvl"/>
        </dgm:presLayoutVars>
      </dgm:prSet>
      <dgm:spPr/>
    </dgm:pt>
    <dgm:pt modelId="{7DBE7CA9-7C51-0643-90ED-F6C50F2D3078}" type="pres">
      <dgm:prSet presAssocID="{3EB57F02-9DE6-4C54-A9F7-3EABF01F487E}" presName="thickLine" presStyleLbl="alignNode1" presStyleIdx="0" presStyleCnt="3"/>
      <dgm:spPr/>
    </dgm:pt>
    <dgm:pt modelId="{B12D1461-2B97-8B49-A7E0-F7396CBE1B3D}" type="pres">
      <dgm:prSet presAssocID="{3EB57F02-9DE6-4C54-A9F7-3EABF01F487E}" presName="horz1" presStyleCnt="0"/>
      <dgm:spPr/>
    </dgm:pt>
    <dgm:pt modelId="{099801FA-6A49-184F-BE50-34AFE1F667AE}" type="pres">
      <dgm:prSet presAssocID="{3EB57F02-9DE6-4C54-A9F7-3EABF01F487E}" presName="tx1" presStyleLbl="revTx" presStyleIdx="0" presStyleCnt="3"/>
      <dgm:spPr/>
    </dgm:pt>
    <dgm:pt modelId="{F0CEF180-6118-2344-AA86-7310757697D1}" type="pres">
      <dgm:prSet presAssocID="{3EB57F02-9DE6-4C54-A9F7-3EABF01F487E}" presName="vert1" presStyleCnt="0"/>
      <dgm:spPr/>
    </dgm:pt>
    <dgm:pt modelId="{18DD0F50-FC87-A142-9B34-B630DBB6E4E9}" type="pres">
      <dgm:prSet presAssocID="{A7E52F51-A89E-4C80-AAD1-242FEAE0FC44}" presName="thickLine" presStyleLbl="alignNode1" presStyleIdx="1" presStyleCnt="3"/>
      <dgm:spPr/>
    </dgm:pt>
    <dgm:pt modelId="{F3B65EB4-F975-F14E-A3AF-0A33BBCC341B}" type="pres">
      <dgm:prSet presAssocID="{A7E52F51-A89E-4C80-AAD1-242FEAE0FC44}" presName="horz1" presStyleCnt="0"/>
      <dgm:spPr/>
    </dgm:pt>
    <dgm:pt modelId="{1144E01F-4F15-CC48-A29D-E7CA31B5A3E8}" type="pres">
      <dgm:prSet presAssocID="{A7E52F51-A89E-4C80-AAD1-242FEAE0FC44}" presName="tx1" presStyleLbl="revTx" presStyleIdx="1" presStyleCnt="3"/>
      <dgm:spPr/>
    </dgm:pt>
    <dgm:pt modelId="{F2B79D9A-C800-664E-915F-BBA31DFE7A76}" type="pres">
      <dgm:prSet presAssocID="{A7E52F51-A89E-4C80-AAD1-242FEAE0FC44}" presName="vert1" presStyleCnt="0"/>
      <dgm:spPr/>
    </dgm:pt>
    <dgm:pt modelId="{1E426D89-6F55-1444-9FAB-AE8E4365B9A4}" type="pres">
      <dgm:prSet presAssocID="{ACEEA95F-46C8-4062-B13C-548DC203B6E3}" presName="thickLine" presStyleLbl="alignNode1" presStyleIdx="2" presStyleCnt="3"/>
      <dgm:spPr/>
    </dgm:pt>
    <dgm:pt modelId="{8AC12A64-9FCE-4C4A-875B-6B09C1B1AAAD}" type="pres">
      <dgm:prSet presAssocID="{ACEEA95F-46C8-4062-B13C-548DC203B6E3}" presName="horz1" presStyleCnt="0"/>
      <dgm:spPr/>
    </dgm:pt>
    <dgm:pt modelId="{6A6C1279-6B31-C84A-B271-04476F6D3D5F}" type="pres">
      <dgm:prSet presAssocID="{ACEEA95F-46C8-4062-B13C-548DC203B6E3}" presName="tx1" presStyleLbl="revTx" presStyleIdx="2" presStyleCnt="3"/>
      <dgm:spPr/>
    </dgm:pt>
    <dgm:pt modelId="{BA0E5833-640D-DB4A-B92D-8CCE42E1D2B3}" type="pres">
      <dgm:prSet presAssocID="{ACEEA95F-46C8-4062-B13C-548DC203B6E3}" presName="vert1" presStyleCnt="0"/>
      <dgm:spPr/>
    </dgm:pt>
  </dgm:ptLst>
  <dgm:cxnLst>
    <dgm:cxn modelId="{AD9BF70C-61F0-2A46-B0E2-68A8087CA53D}" type="presOf" srcId="{ACEEA95F-46C8-4062-B13C-548DC203B6E3}" destId="{6A6C1279-6B31-C84A-B271-04476F6D3D5F}" srcOrd="0" destOrd="0" presId="urn:microsoft.com/office/officeart/2008/layout/LinedList"/>
    <dgm:cxn modelId="{12B3AD43-058B-1449-9DFB-D057A4812628}" type="presOf" srcId="{1B4D9F12-2440-4DAE-A99A-AE26447BFA56}" destId="{6CA55B5A-8549-854A-9BA2-3A60DD47388E}" srcOrd="0" destOrd="0" presId="urn:microsoft.com/office/officeart/2008/layout/LinedList"/>
    <dgm:cxn modelId="{78320767-6D00-46A9-AE91-AB5ACFF580DD}" srcId="{1B4D9F12-2440-4DAE-A99A-AE26447BFA56}" destId="{A7E52F51-A89E-4C80-AAD1-242FEAE0FC44}" srcOrd="1" destOrd="0" parTransId="{38A3B359-9F72-4307-8924-54518CE5D021}" sibTransId="{82354B27-320D-4291-8940-281B8EA594BC}"/>
    <dgm:cxn modelId="{F556B050-8E71-1A4B-9AD2-F913D8B3FB50}" type="presOf" srcId="{3EB57F02-9DE6-4C54-A9F7-3EABF01F487E}" destId="{099801FA-6A49-184F-BE50-34AFE1F667AE}" srcOrd="0" destOrd="0" presId="urn:microsoft.com/office/officeart/2008/layout/LinedList"/>
    <dgm:cxn modelId="{86A03DB9-AE5F-F045-95E7-DC19A824529F}" type="presOf" srcId="{A7E52F51-A89E-4C80-AAD1-242FEAE0FC44}" destId="{1144E01F-4F15-CC48-A29D-E7CA31B5A3E8}" srcOrd="0" destOrd="0" presId="urn:microsoft.com/office/officeart/2008/layout/LinedList"/>
    <dgm:cxn modelId="{A1614CD3-61AD-433E-9302-8A5D8282C264}" srcId="{1B4D9F12-2440-4DAE-A99A-AE26447BFA56}" destId="{ACEEA95F-46C8-4062-B13C-548DC203B6E3}" srcOrd="2" destOrd="0" parTransId="{5A24F280-778A-4725-93A4-5160C81420FE}" sibTransId="{B888025F-0FC3-45CB-9307-72F669FE1D04}"/>
    <dgm:cxn modelId="{D75554E9-5CD0-4F64-B4F5-266CB0F50D20}" srcId="{1B4D9F12-2440-4DAE-A99A-AE26447BFA56}" destId="{3EB57F02-9DE6-4C54-A9F7-3EABF01F487E}" srcOrd="0" destOrd="0" parTransId="{30DDBB22-2ED9-4337-8C48-D049AD1EEFC3}" sibTransId="{A90EA58B-AAE8-4D73-A96D-ACD583F0550F}"/>
    <dgm:cxn modelId="{0A53B0B0-E56D-5049-AC4C-D4902104A16A}" type="presParOf" srcId="{6CA55B5A-8549-854A-9BA2-3A60DD47388E}" destId="{7DBE7CA9-7C51-0643-90ED-F6C50F2D3078}" srcOrd="0" destOrd="0" presId="urn:microsoft.com/office/officeart/2008/layout/LinedList"/>
    <dgm:cxn modelId="{BAD55BEB-8F01-D444-AC87-84CBD78FC350}" type="presParOf" srcId="{6CA55B5A-8549-854A-9BA2-3A60DD47388E}" destId="{B12D1461-2B97-8B49-A7E0-F7396CBE1B3D}" srcOrd="1" destOrd="0" presId="urn:microsoft.com/office/officeart/2008/layout/LinedList"/>
    <dgm:cxn modelId="{A35247EC-930F-A649-8F9F-657282266BE4}" type="presParOf" srcId="{B12D1461-2B97-8B49-A7E0-F7396CBE1B3D}" destId="{099801FA-6A49-184F-BE50-34AFE1F667AE}" srcOrd="0" destOrd="0" presId="urn:microsoft.com/office/officeart/2008/layout/LinedList"/>
    <dgm:cxn modelId="{1A79450D-58C5-E346-9571-DE8BE6E70317}" type="presParOf" srcId="{B12D1461-2B97-8B49-A7E0-F7396CBE1B3D}" destId="{F0CEF180-6118-2344-AA86-7310757697D1}" srcOrd="1" destOrd="0" presId="urn:microsoft.com/office/officeart/2008/layout/LinedList"/>
    <dgm:cxn modelId="{F9B2848E-815A-6F41-9DF9-8C570F420615}" type="presParOf" srcId="{6CA55B5A-8549-854A-9BA2-3A60DD47388E}" destId="{18DD0F50-FC87-A142-9B34-B630DBB6E4E9}" srcOrd="2" destOrd="0" presId="urn:microsoft.com/office/officeart/2008/layout/LinedList"/>
    <dgm:cxn modelId="{3685E746-DB94-4747-A892-55DEBEE6EB15}" type="presParOf" srcId="{6CA55B5A-8549-854A-9BA2-3A60DD47388E}" destId="{F3B65EB4-F975-F14E-A3AF-0A33BBCC341B}" srcOrd="3" destOrd="0" presId="urn:microsoft.com/office/officeart/2008/layout/LinedList"/>
    <dgm:cxn modelId="{06FBF79B-7CC1-934F-81E6-62C60E8AD922}" type="presParOf" srcId="{F3B65EB4-F975-F14E-A3AF-0A33BBCC341B}" destId="{1144E01F-4F15-CC48-A29D-E7CA31B5A3E8}" srcOrd="0" destOrd="0" presId="urn:microsoft.com/office/officeart/2008/layout/LinedList"/>
    <dgm:cxn modelId="{363AB263-CA18-8248-B5FB-984598030FA6}" type="presParOf" srcId="{F3B65EB4-F975-F14E-A3AF-0A33BBCC341B}" destId="{F2B79D9A-C800-664E-915F-BBA31DFE7A76}" srcOrd="1" destOrd="0" presId="urn:microsoft.com/office/officeart/2008/layout/LinedList"/>
    <dgm:cxn modelId="{3E4003C6-D3FB-714C-ACDC-913EA1410F5B}" type="presParOf" srcId="{6CA55B5A-8549-854A-9BA2-3A60DD47388E}" destId="{1E426D89-6F55-1444-9FAB-AE8E4365B9A4}" srcOrd="4" destOrd="0" presId="urn:microsoft.com/office/officeart/2008/layout/LinedList"/>
    <dgm:cxn modelId="{F6C39E19-5987-1D47-8E08-32EEC0102F9C}" type="presParOf" srcId="{6CA55B5A-8549-854A-9BA2-3A60DD47388E}" destId="{8AC12A64-9FCE-4C4A-875B-6B09C1B1AAAD}" srcOrd="5" destOrd="0" presId="urn:microsoft.com/office/officeart/2008/layout/LinedList"/>
    <dgm:cxn modelId="{261BDE18-1178-7F41-87D9-31F102E414EB}" type="presParOf" srcId="{8AC12A64-9FCE-4C4A-875B-6B09C1B1AAAD}" destId="{6A6C1279-6B31-C84A-B271-04476F6D3D5F}" srcOrd="0" destOrd="0" presId="urn:microsoft.com/office/officeart/2008/layout/LinedList"/>
    <dgm:cxn modelId="{6BB5157E-31C2-D940-88EB-127D1C57F411}" type="presParOf" srcId="{8AC12A64-9FCE-4C4A-875B-6B09C1B1AAAD}" destId="{BA0E5833-640D-DB4A-B92D-8CCE42E1D2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D095E-3406-41AC-9112-1923F5A26A97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1674A52-8F48-49E8-AF98-3FCC2EB783A7}">
      <dgm:prSet/>
      <dgm:spPr/>
      <dgm:t>
        <a:bodyPr/>
        <a:lstStyle/>
        <a:p>
          <a:r>
            <a:rPr lang="pt-BR"/>
            <a:t>Era um momento em que judeus da dispersão estavam reunidos (At 2.5), permitindo a propagação imediata do Evangelho.</a:t>
          </a:r>
          <a:endParaRPr lang="en-US"/>
        </a:p>
      </dgm:t>
    </dgm:pt>
    <dgm:pt modelId="{FC89B23D-1FDA-474C-B3AB-5D1FCD69D346}" type="parTrans" cxnId="{4E46F5F5-3B8B-49BE-B70B-82AA39B54D57}">
      <dgm:prSet/>
      <dgm:spPr/>
      <dgm:t>
        <a:bodyPr/>
        <a:lstStyle/>
        <a:p>
          <a:endParaRPr lang="en-US"/>
        </a:p>
      </dgm:t>
    </dgm:pt>
    <dgm:pt modelId="{CF810698-CAA1-4F6B-81DE-A07F4297801C}" type="sibTrans" cxnId="{4E46F5F5-3B8B-49BE-B70B-82AA39B54D57}">
      <dgm:prSet/>
      <dgm:spPr/>
      <dgm:t>
        <a:bodyPr/>
        <a:lstStyle/>
        <a:p>
          <a:endParaRPr lang="en-US"/>
        </a:p>
      </dgm:t>
    </dgm:pt>
    <dgm:pt modelId="{56EFCF68-C35B-45AB-9978-85E48E8F5981}">
      <dgm:prSet/>
      <dgm:spPr/>
      <dgm:t>
        <a:bodyPr/>
        <a:lstStyle/>
        <a:p>
          <a:r>
            <a:rPr lang="pt-BR"/>
            <a:t>Segundo John Stott ("A Mensagem de Atos"), Deus usou esse contexto para mostrar que o Evangelho era universal.</a:t>
          </a:r>
          <a:endParaRPr lang="en-US"/>
        </a:p>
      </dgm:t>
    </dgm:pt>
    <dgm:pt modelId="{E3DACC9D-F6A4-4EED-9E41-16156AC42040}" type="parTrans" cxnId="{8CA6B1A0-E909-4F02-A87B-94C1BEE0EB6B}">
      <dgm:prSet/>
      <dgm:spPr/>
      <dgm:t>
        <a:bodyPr/>
        <a:lstStyle/>
        <a:p>
          <a:endParaRPr lang="en-US"/>
        </a:p>
      </dgm:t>
    </dgm:pt>
    <dgm:pt modelId="{333A4366-B418-46D4-A906-197A7CDB5EBC}" type="sibTrans" cxnId="{8CA6B1A0-E909-4F02-A87B-94C1BEE0EB6B}">
      <dgm:prSet/>
      <dgm:spPr/>
      <dgm:t>
        <a:bodyPr/>
        <a:lstStyle/>
        <a:p>
          <a:endParaRPr lang="en-US"/>
        </a:p>
      </dgm:t>
    </dgm:pt>
    <dgm:pt modelId="{DD90137F-DA16-164C-AF07-A9CD1B947580}" type="pres">
      <dgm:prSet presAssocID="{F1CD095E-3406-41AC-9112-1923F5A26A97}" presName="vert0" presStyleCnt="0">
        <dgm:presLayoutVars>
          <dgm:dir/>
          <dgm:animOne val="branch"/>
          <dgm:animLvl val="lvl"/>
        </dgm:presLayoutVars>
      </dgm:prSet>
      <dgm:spPr/>
    </dgm:pt>
    <dgm:pt modelId="{9BD1B2B6-2F65-AB41-AA67-BC9E560BABDF}" type="pres">
      <dgm:prSet presAssocID="{21674A52-8F48-49E8-AF98-3FCC2EB783A7}" presName="thickLine" presStyleLbl="alignNode1" presStyleIdx="0" presStyleCnt="2"/>
      <dgm:spPr/>
    </dgm:pt>
    <dgm:pt modelId="{ADCF33C8-F371-204B-A080-70309662E016}" type="pres">
      <dgm:prSet presAssocID="{21674A52-8F48-49E8-AF98-3FCC2EB783A7}" presName="horz1" presStyleCnt="0"/>
      <dgm:spPr/>
    </dgm:pt>
    <dgm:pt modelId="{A32D7444-CCAD-234F-B520-2E544C9AED73}" type="pres">
      <dgm:prSet presAssocID="{21674A52-8F48-49E8-AF98-3FCC2EB783A7}" presName="tx1" presStyleLbl="revTx" presStyleIdx="0" presStyleCnt="2"/>
      <dgm:spPr/>
    </dgm:pt>
    <dgm:pt modelId="{15DC432F-495E-214A-AD8A-AE27A30650DA}" type="pres">
      <dgm:prSet presAssocID="{21674A52-8F48-49E8-AF98-3FCC2EB783A7}" presName="vert1" presStyleCnt="0"/>
      <dgm:spPr/>
    </dgm:pt>
    <dgm:pt modelId="{3154327B-08B1-3341-AD74-F14202DC4B6C}" type="pres">
      <dgm:prSet presAssocID="{56EFCF68-C35B-45AB-9978-85E48E8F5981}" presName="thickLine" presStyleLbl="alignNode1" presStyleIdx="1" presStyleCnt="2"/>
      <dgm:spPr/>
    </dgm:pt>
    <dgm:pt modelId="{8F48A441-73B8-D148-B712-20CC58875B34}" type="pres">
      <dgm:prSet presAssocID="{56EFCF68-C35B-45AB-9978-85E48E8F5981}" presName="horz1" presStyleCnt="0"/>
      <dgm:spPr/>
    </dgm:pt>
    <dgm:pt modelId="{E630759F-124B-F647-A5A3-83B21B2635DD}" type="pres">
      <dgm:prSet presAssocID="{56EFCF68-C35B-45AB-9978-85E48E8F5981}" presName="tx1" presStyleLbl="revTx" presStyleIdx="1" presStyleCnt="2"/>
      <dgm:spPr/>
    </dgm:pt>
    <dgm:pt modelId="{555788C5-FC37-3B47-81BA-F7D047AA8A19}" type="pres">
      <dgm:prSet presAssocID="{56EFCF68-C35B-45AB-9978-85E48E8F5981}" presName="vert1" presStyleCnt="0"/>
      <dgm:spPr/>
    </dgm:pt>
  </dgm:ptLst>
  <dgm:cxnLst>
    <dgm:cxn modelId="{2B61AA2C-FC81-AE4C-9BBA-612CDF11B4A3}" type="presOf" srcId="{21674A52-8F48-49E8-AF98-3FCC2EB783A7}" destId="{A32D7444-CCAD-234F-B520-2E544C9AED73}" srcOrd="0" destOrd="0" presId="urn:microsoft.com/office/officeart/2008/layout/LinedList"/>
    <dgm:cxn modelId="{C2847961-CEB0-954C-AF53-7A561D4A27A6}" type="presOf" srcId="{F1CD095E-3406-41AC-9112-1923F5A26A97}" destId="{DD90137F-DA16-164C-AF07-A9CD1B947580}" srcOrd="0" destOrd="0" presId="urn:microsoft.com/office/officeart/2008/layout/LinedList"/>
    <dgm:cxn modelId="{A8700B4C-FCAD-8F47-8FC7-FA5F2D5D24EE}" type="presOf" srcId="{56EFCF68-C35B-45AB-9978-85E48E8F5981}" destId="{E630759F-124B-F647-A5A3-83B21B2635DD}" srcOrd="0" destOrd="0" presId="urn:microsoft.com/office/officeart/2008/layout/LinedList"/>
    <dgm:cxn modelId="{8CA6B1A0-E909-4F02-A87B-94C1BEE0EB6B}" srcId="{F1CD095E-3406-41AC-9112-1923F5A26A97}" destId="{56EFCF68-C35B-45AB-9978-85E48E8F5981}" srcOrd="1" destOrd="0" parTransId="{E3DACC9D-F6A4-4EED-9E41-16156AC42040}" sibTransId="{333A4366-B418-46D4-A906-197A7CDB5EBC}"/>
    <dgm:cxn modelId="{4E46F5F5-3B8B-49BE-B70B-82AA39B54D57}" srcId="{F1CD095E-3406-41AC-9112-1923F5A26A97}" destId="{21674A52-8F48-49E8-AF98-3FCC2EB783A7}" srcOrd="0" destOrd="0" parTransId="{FC89B23D-1FDA-474C-B3AB-5D1FCD69D346}" sibTransId="{CF810698-CAA1-4F6B-81DE-A07F4297801C}"/>
    <dgm:cxn modelId="{28697219-5F93-4244-AB75-31A01FD9166A}" type="presParOf" srcId="{DD90137F-DA16-164C-AF07-A9CD1B947580}" destId="{9BD1B2B6-2F65-AB41-AA67-BC9E560BABDF}" srcOrd="0" destOrd="0" presId="urn:microsoft.com/office/officeart/2008/layout/LinedList"/>
    <dgm:cxn modelId="{C5D44192-66C7-D44C-88C3-7A0C661E17D0}" type="presParOf" srcId="{DD90137F-DA16-164C-AF07-A9CD1B947580}" destId="{ADCF33C8-F371-204B-A080-70309662E016}" srcOrd="1" destOrd="0" presId="urn:microsoft.com/office/officeart/2008/layout/LinedList"/>
    <dgm:cxn modelId="{5898EE8C-02CF-374F-9ED3-EDD2D6AF4606}" type="presParOf" srcId="{ADCF33C8-F371-204B-A080-70309662E016}" destId="{A32D7444-CCAD-234F-B520-2E544C9AED73}" srcOrd="0" destOrd="0" presId="urn:microsoft.com/office/officeart/2008/layout/LinedList"/>
    <dgm:cxn modelId="{B4D8EC7D-907B-F54A-8033-39CEE96A1B9D}" type="presParOf" srcId="{ADCF33C8-F371-204B-A080-70309662E016}" destId="{15DC432F-495E-214A-AD8A-AE27A30650DA}" srcOrd="1" destOrd="0" presId="urn:microsoft.com/office/officeart/2008/layout/LinedList"/>
    <dgm:cxn modelId="{57997932-890C-394D-9144-3C6B42D29FFD}" type="presParOf" srcId="{DD90137F-DA16-164C-AF07-A9CD1B947580}" destId="{3154327B-08B1-3341-AD74-F14202DC4B6C}" srcOrd="2" destOrd="0" presId="urn:microsoft.com/office/officeart/2008/layout/LinedList"/>
    <dgm:cxn modelId="{A76626E1-1F40-3A4A-8F4A-AC6039EEF291}" type="presParOf" srcId="{DD90137F-DA16-164C-AF07-A9CD1B947580}" destId="{8F48A441-73B8-D148-B712-20CC58875B34}" srcOrd="3" destOrd="0" presId="urn:microsoft.com/office/officeart/2008/layout/LinedList"/>
    <dgm:cxn modelId="{14613F9D-1A90-C44D-8A5E-BC3E856CEA06}" type="presParOf" srcId="{8F48A441-73B8-D148-B712-20CC58875B34}" destId="{E630759F-124B-F647-A5A3-83B21B2635DD}" srcOrd="0" destOrd="0" presId="urn:microsoft.com/office/officeart/2008/layout/LinedList"/>
    <dgm:cxn modelId="{660715FE-EDF1-5D4E-B207-CAF583158039}" type="presParOf" srcId="{8F48A441-73B8-D148-B712-20CC58875B34}" destId="{555788C5-FC37-3B47-81BA-F7D047AA8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537F5-2E88-4503-A569-5B040C105C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F59108-F30B-4A4A-87CC-BA8E5E57E7D3}">
      <dgm:prSet/>
      <dgm:spPr/>
      <dgm:t>
        <a:bodyPr/>
        <a:lstStyle/>
        <a:p>
          <a:r>
            <a:rPr lang="pt-BR" b="1"/>
            <a:t>Donald </a:t>
          </a:r>
          <a:r>
            <a:rPr lang="pt-BR" b="1" err="1"/>
            <a:t>Gee</a:t>
          </a:r>
          <a:r>
            <a:rPr lang="pt-BR"/>
            <a:t>("The Pentecostal Movement Today"): conhecido como o "decano dos teólogos pentecostais",</a:t>
          </a:r>
          <a:r>
            <a:rPr lang="pt-BR" err="1"/>
            <a:t>Gee</a:t>
          </a:r>
          <a:r>
            <a:rPr lang="pt-BR"/>
            <a:t> escreveu extensivamente sobre os dons espirituais. Ele afirma: "O Pentecostes foi mais que uma experiência emocional; foi a porta de entrada para a capacitação divina contínua da Igreja" (</a:t>
          </a:r>
          <a:r>
            <a:rPr lang="pt-BR" err="1"/>
            <a:t>Gee</a:t>
          </a:r>
          <a:r>
            <a:rPr lang="pt-BR"/>
            <a:t>, 1958).</a:t>
          </a:r>
          <a:endParaRPr lang="en-US"/>
        </a:p>
      </dgm:t>
    </dgm:pt>
    <dgm:pt modelId="{269B680B-7E90-4C13-B479-8F15A90E9302}" type="parTrans" cxnId="{15ED6F0E-7F62-4D50-AACB-614C40A345EC}">
      <dgm:prSet/>
      <dgm:spPr/>
      <dgm:t>
        <a:bodyPr/>
        <a:lstStyle/>
        <a:p>
          <a:endParaRPr lang="en-US"/>
        </a:p>
      </dgm:t>
    </dgm:pt>
    <dgm:pt modelId="{3FC619B2-1623-40C9-8EB7-73F65B092798}" type="sibTrans" cxnId="{15ED6F0E-7F62-4D50-AACB-614C40A345EC}">
      <dgm:prSet/>
      <dgm:spPr/>
      <dgm:t>
        <a:bodyPr/>
        <a:lstStyle/>
        <a:p>
          <a:endParaRPr lang="en-US"/>
        </a:p>
      </dgm:t>
    </dgm:pt>
    <dgm:pt modelId="{BE19F397-A9E9-2B44-8B44-32B1ABEBFD0B}" type="pres">
      <dgm:prSet presAssocID="{1CA537F5-2E88-4503-A569-5B040C105C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1E6186-1189-174D-80F0-1948430EF8A2}" type="pres">
      <dgm:prSet presAssocID="{36F59108-F30B-4A4A-87CC-BA8E5E57E7D3}" presName="hierRoot1" presStyleCnt="0"/>
      <dgm:spPr/>
    </dgm:pt>
    <dgm:pt modelId="{91FA814A-651E-394F-869D-690E806C2113}" type="pres">
      <dgm:prSet presAssocID="{36F59108-F30B-4A4A-87CC-BA8E5E57E7D3}" presName="composite" presStyleCnt="0"/>
      <dgm:spPr/>
    </dgm:pt>
    <dgm:pt modelId="{A9384C82-C10F-1246-844C-4B7C5A1487D5}" type="pres">
      <dgm:prSet presAssocID="{36F59108-F30B-4A4A-87CC-BA8E5E57E7D3}" presName="background" presStyleLbl="node0" presStyleIdx="0" presStyleCnt="1"/>
      <dgm:spPr/>
    </dgm:pt>
    <dgm:pt modelId="{1FD9D258-49F5-EC4F-8C97-4A7CADBD6A7A}" type="pres">
      <dgm:prSet presAssocID="{36F59108-F30B-4A4A-87CC-BA8E5E57E7D3}" presName="text" presStyleLbl="fgAcc0" presStyleIdx="0" presStyleCnt="1">
        <dgm:presLayoutVars>
          <dgm:chPref val="3"/>
        </dgm:presLayoutVars>
      </dgm:prSet>
      <dgm:spPr/>
    </dgm:pt>
    <dgm:pt modelId="{41A939BB-0F03-AB43-80D9-2EFA752BF502}" type="pres">
      <dgm:prSet presAssocID="{36F59108-F30B-4A4A-87CC-BA8E5E57E7D3}" presName="hierChild2" presStyleCnt="0"/>
      <dgm:spPr/>
    </dgm:pt>
  </dgm:ptLst>
  <dgm:cxnLst>
    <dgm:cxn modelId="{15ED6F0E-7F62-4D50-AACB-614C40A345EC}" srcId="{1CA537F5-2E88-4503-A569-5B040C105C81}" destId="{36F59108-F30B-4A4A-87CC-BA8E5E57E7D3}" srcOrd="0" destOrd="0" parTransId="{269B680B-7E90-4C13-B479-8F15A90E9302}" sibTransId="{3FC619B2-1623-40C9-8EB7-73F65B092798}"/>
    <dgm:cxn modelId="{E5F5FCC4-FAEB-9A43-893D-6179F3C29FB3}" type="presOf" srcId="{1CA537F5-2E88-4503-A569-5B040C105C81}" destId="{BE19F397-A9E9-2B44-8B44-32B1ABEBFD0B}" srcOrd="0" destOrd="0" presId="urn:microsoft.com/office/officeart/2005/8/layout/hierarchy1"/>
    <dgm:cxn modelId="{AE8869D6-09E6-FA43-BB60-CB0F7070B19E}" type="presOf" srcId="{36F59108-F30B-4A4A-87CC-BA8E5E57E7D3}" destId="{1FD9D258-49F5-EC4F-8C97-4A7CADBD6A7A}" srcOrd="0" destOrd="0" presId="urn:microsoft.com/office/officeart/2005/8/layout/hierarchy1"/>
    <dgm:cxn modelId="{D624C375-D4F5-F042-8A30-9A96AEECFBF4}" type="presParOf" srcId="{BE19F397-A9E9-2B44-8B44-32B1ABEBFD0B}" destId="{FD1E6186-1189-174D-80F0-1948430EF8A2}" srcOrd="0" destOrd="0" presId="urn:microsoft.com/office/officeart/2005/8/layout/hierarchy1"/>
    <dgm:cxn modelId="{9814B7E1-9685-2240-B2EB-7F8EEC448135}" type="presParOf" srcId="{FD1E6186-1189-174D-80F0-1948430EF8A2}" destId="{91FA814A-651E-394F-869D-690E806C2113}" srcOrd="0" destOrd="0" presId="urn:microsoft.com/office/officeart/2005/8/layout/hierarchy1"/>
    <dgm:cxn modelId="{3B4F6BE9-C61D-174B-8673-0B746650FAC4}" type="presParOf" srcId="{91FA814A-651E-394F-869D-690E806C2113}" destId="{A9384C82-C10F-1246-844C-4B7C5A1487D5}" srcOrd="0" destOrd="0" presId="urn:microsoft.com/office/officeart/2005/8/layout/hierarchy1"/>
    <dgm:cxn modelId="{E7C9DCB8-BF33-BA4D-AB49-5D096D3742D0}" type="presParOf" srcId="{91FA814A-651E-394F-869D-690E806C2113}" destId="{1FD9D258-49F5-EC4F-8C97-4A7CADBD6A7A}" srcOrd="1" destOrd="0" presId="urn:microsoft.com/office/officeart/2005/8/layout/hierarchy1"/>
    <dgm:cxn modelId="{8AFC013A-6E62-3A49-BFBA-DA3E829CA68D}" type="presParOf" srcId="{FD1E6186-1189-174D-80F0-1948430EF8A2}" destId="{41A939BB-0F03-AB43-80D9-2EFA752BF5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3292D-7C35-4C66-AF66-88A7BAB32F20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4C4A9D-C103-4D46-95E4-78C9D6DFDDB8}">
      <dgm:prSet/>
      <dgm:spPr/>
      <dgm:t>
        <a:bodyPr/>
        <a:lstStyle/>
        <a:p>
          <a:r>
            <a:rPr lang="pt-BR"/>
            <a:t>("O que a Bíblia diz sobre o Espírito Santo"):Horton defende que "o batismo no Espírito Santo é uma capacitação sobrenatural para testemunhar de Cristo e viver uma vida santa" (Horton, 1976, p. 109). Ele também argumenta que Pentecostes foi o cumprimento profético de Joel e a abertura da nova aliança do Espírito.</a:t>
          </a:r>
          <a:endParaRPr lang="en-US"/>
        </a:p>
      </dgm:t>
    </dgm:pt>
    <dgm:pt modelId="{EDB375BA-9B91-448C-8D1F-5861FCDBD8F2}" type="parTrans" cxnId="{07221B57-59DF-474F-8FBC-1072942354C2}">
      <dgm:prSet/>
      <dgm:spPr/>
      <dgm:t>
        <a:bodyPr/>
        <a:lstStyle/>
        <a:p>
          <a:endParaRPr lang="en-US"/>
        </a:p>
      </dgm:t>
    </dgm:pt>
    <dgm:pt modelId="{4E115875-A357-43C4-908A-BC86B7B34B96}" type="sibTrans" cxnId="{07221B57-59DF-474F-8FBC-1072942354C2}">
      <dgm:prSet/>
      <dgm:spPr/>
      <dgm:t>
        <a:bodyPr/>
        <a:lstStyle/>
        <a:p>
          <a:endParaRPr lang="en-US"/>
        </a:p>
      </dgm:t>
    </dgm:pt>
    <dgm:pt modelId="{E2FAFF2F-A678-47C4-8059-5999584AF3C4}" type="pres">
      <dgm:prSet presAssocID="{AFF3292D-7C35-4C66-AF66-88A7BAB32F20}" presName="vert0" presStyleCnt="0">
        <dgm:presLayoutVars>
          <dgm:dir/>
          <dgm:animOne val="branch"/>
          <dgm:animLvl val="lvl"/>
        </dgm:presLayoutVars>
      </dgm:prSet>
      <dgm:spPr/>
    </dgm:pt>
    <dgm:pt modelId="{0F6A10D2-EA58-4F37-9096-9EB319D3E07D}" type="pres">
      <dgm:prSet presAssocID="{D94C4A9D-C103-4D46-95E4-78C9D6DFDDB8}" presName="thickLine" presStyleLbl="alignNode1" presStyleIdx="0" presStyleCnt="1"/>
      <dgm:spPr/>
    </dgm:pt>
    <dgm:pt modelId="{513903EE-D4C0-4879-8C53-65D3797ED86E}" type="pres">
      <dgm:prSet presAssocID="{D94C4A9D-C103-4D46-95E4-78C9D6DFDDB8}" presName="horz1" presStyleCnt="0"/>
      <dgm:spPr/>
    </dgm:pt>
    <dgm:pt modelId="{89088058-A240-427A-BB2F-1A912A00770D}" type="pres">
      <dgm:prSet presAssocID="{D94C4A9D-C103-4D46-95E4-78C9D6DFDDB8}" presName="tx1" presStyleLbl="revTx" presStyleIdx="0" presStyleCnt="1"/>
      <dgm:spPr/>
    </dgm:pt>
    <dgm:pt modelId="{AE9E6FD8-5DA1-40EE-BAD2-0C5C9E34991A}" type="pres">
      <dgm:prSet presAssocID="{D94C4A9D-C103-4D46-95E4-78C9D6DFDDB8}" presName="vert1" presStyleCnt="0"/>
      <dgm:spPr/>
    </dgm:pt>
  </dgm:ptLst>
  <dgm:cxnLst>
    <dgm:cxn modelId="{682B3422-EEBC-46A8-9A85-FB17034615A7}" type="presOf" srcId="{D94C4A9D-C103-4D46-95E4-78C9D6DFDDB8}" destId="{89088058-A240-427A-BB2F-1A912A00770D}" srcOrd="0" destOrd="0" presId="urn:microsoft.com/office/officeart/2008/layout/LinedList"/>
    <dgm:cxn modelId="{07221B57-59DF-474F-8FBC-1072942354C2}" srcId="{AFF3292D-7C35-4C66-AF66-88A7BAB32F20}" destId="{D94C4A9D-C103-4D46-95E4-78C9D6DFDDB8}" srcOrd="0" destOrd="0" parTransId="{EDB375BA-9B91-448C-8D1F-5861FCDBD8F2}" sibTransId="{4E115875-A357-43C4-908A-BC86B7B34B96}"/>
    <dgm:cxn modelId="{E3CAC0B7-488D-4474-911C-4A9F5B37190B}" type="presOf" srcId="{AFF3292D-7C35-4C66-AF66-88A7BAB32F20}" destId="{E2FAFF2F-A678-47C4-8059-5999584AF3C4}" srcOrd="0" destOrd="0" presId="urn:microsoft.com/office/officeart/2008/layout/LinedList"/>
    <dgm:cxn modelId="{56E86A78-9B9C-4C40-83D9-9BB35715D479}" type="presParOf" srcId="{E2FAFF2F-A678-47C4-8059-5999584AF3C4}" destId="{0F6A10D2-EA58-4F37-9096-9EB319D3E07D}" srcOrd="0" destOrd="0" presId="urn:microsoft.com/office/officeart/2008/layout/LinedList"/>
    <dgm:cxn modelId="{9B440AB0-210F-4DA1-BD94-381EF25508D4}" type="presParOf" srcId="{E2FAFF2F-A678-47C4-8059-5999584AF3C4}" destId="{513903EE-D4C0-4879-8C53-65D3797ED86E}" srcOrd="1" destOrd="0" presId="urn:microsoft.com/office/officeart/2008/layout/LinedList"/>
    <dgm:cxn modelId="{147E75A8-E5E1-4103-8E79-2DBCD3DD3DD3}" type="presParOf" srcId="{513903EE-D4C0-4879-8C53-65D3797ED86E}" destId="{89088058-A240-427A-BB2F-1A912A00770D}" srcOrd="0" destOrd="0" presId="urn:microsoft.com/office/officeart/2008/layout/LinedList"/>
    <dgm:cxn modelId="{6AFA9F63-945E-4E18-8C9D-8E41392CAA99}" type="presParOf" srcId="{513903EE-D4C0-4879-8C53-65D3797ED86E}" destId="{AE9E6FD8-5DA1-40EE-BAD2-0C5C9E3499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82C7FC-0883-4727-88F9-9074139F6600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5B82E6-3D4A-42AD-8144-06675D7E9202}">
      <dgm:prSet/>
      <dgm:spPr/>
      <dgm:t>
        <a:bodyPr/>
        <a:lstStyle/>
        <a:p>
          <a:r>
            <a:rPr lang="pt-BR"/>
            <a:t>("Conhecendo as Doutrinas da Bíblia"):Pearlman destaca que "o Pentecostes inaugura a era do Espírito Santo, sendo este o agente da santificação, da revelação e do poder na Igreja" (Pearlman, 1937, p. 186). Ele aponta que o evento marca a continuidade entre a promessa do Antigo Testamento e a plenitude do Novo.</a:t>
          </a:r>
          <a:endParaRPr lang="en-US"/>
        </a:p>
      </dgm:t>
    </dgm:pt>
    <dgm:pt modelId="{41D6A29D-D357-4EEA-9C45-297575277425}" type="parTrans" cxnId="{DEB7FD30-1876-4E6F-AB05-E8838E6E597F}">
      <dgm:prSet/>
      <dgm:spPr/>
      <dgm:t>
        <a:bodyPr/>
        <a:lstStyle/>
        <a:p>
          <a:endParaRPr lang="en-US"/>
        </a:p>
      </dgm:t>
    </dgm:pt>
    <dgm:pt modelId="{364E39BF-4CA3-4A4A-9C93-172CC12D86F8}" type="sibTrans" cxnId="{DEB7FD30-1876-4E6F-AB05-E8838E6E597F}">
      <dgm:prSet/>
      <dgm:spPr/>
      <dgm:t>
        <a:bodyPr/>
        <a:lstStyle/>
        <a:p>
          <a:endParaRPr lang="en-US"/>
        </a:p>
      </dgm:t>
    </dgm:pt>
    <dgm:pt modelId="{08DE364E-54A6-6544-926A-84FF61877B65}" type="pres">
      <dgm:prSet presAssocID="{8882C7FC-0883-4727-88F9-9074139F6600}" presName="Name0" presStyleCnt="0">
        <dgm:presLayoutVars>
          <dgm:dir/>
          <dgm:animLvl val="lvl"/>
          <dgm:resizeHandles val="exact"/>
        </dgm:presLayoutVars>
      </dgm:prSet>
      <dgm:spPr/>
    </dgm:pt>
    <dgm:pt modelId="{78DF5BC8-7F97-084B-BB41-8993B4E591A6}" type="pres">
      <dgm:prSet presAssocID="{CB5B82E6-3D4A-42AD-8144-06675D7E9202}" presName="boxAndChildren" presStyleCnt="0"/>
      <dgm:spPr/>
    </dgm:pt>
    <dgm:pt modelId="{AEFC3E8F-73D1-7841-986A-626AE69CECDD}" type="pres">
      <dgm:prSet presAssocID="{CB5B82E6-3D4A-42AD-8144-06675D7E9202}" presName="parentTextBox" presStyleLbl="node1" presStyleIdx="0" presStyleCnt="1"/>
      <dgm:spPr/>
    </dgm:pt>
  </dgm:ptLst>
  <dgm:cxnLst>
    <dgm:cxn modelId="{1FC20F14-5E3C-B843-8CAF-7E6B1F16F9CA}" type="presOf" srcId="{CB5B82E6-3D4A-42AD-8144-06675D7E9202}" destId="{AEFC3E8F-73D1-7841-986A-626AE69CECDD}" srcOrd="0" destOrd="0" presId="urn:microsoft.com/office/officeart/2005/8/layout/process4"/>
    <dgm:cxn modelId="{DEB7FD30-1876-4E6F-AB05-E8838E6E597F}" srcId="{8882C7FC-0883-4727-88F9-9074139F6600}" destId="{CB5B82E6-3D4A-42AD-8144-06675D7E9202}" srcOrd="0" destOrd="0" parTransId="{41D6A29D-D357-4EEA-9C45-297575277425}" sibTransId="{364E39BF-4CA3-4A4A-9C93-172CC12D86F8}"/>
    <dgm:cxn modelId="{BAC7438C-52E6-9647-AB67-B0F1612FE49F}" type="presOf" srcId="{8882C7FC-0883-4727-88F9-9074139F6600}" destId="{08DE364E-54A6-6544-926A-84FF61877B65}" srcOrd="0" destOrd="0" presId="urn:microsoft.com/office/officeart/2005/8/layout/process4"/>
    <dgm:cxn modelId="{A3C3672E-3BEF-204E-BA7F-0B684498938D}" type="presParOf" srcId="{08DE364E-54A6-6544-926A-84FF61877B65}" destId="{78DF5BC8-7F97-084B-BB41-8993B4E591A6}" srcOrd="0" destOrd="0" presId="urn:microsoft.com/office/officeart/2005/8/layout/process4"/>
    <dgm:cxn modelId="{7A82CA20-5630-7D4E-8213-2962E5ED677D}" type="presParOf" srcId="{78DF5BC8-7F97-084B-BB41-8993B4E591A6}" destId="{AEFC3E8F-73D1-7841-986A-626AE69CEC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3EB8A-BFC8-4E07-813D-9768A2ADEAC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7597E11-AC86-4558-BDDA-56A23C0DFF62}">
      <dgm:prSet/>
      <dgm:spPr/>
      <dgm:t>
        <a:bodyPr/>
        <a:lstStyle/>
        <a:p>
          <a:r>
            <a:rPr lang="pt-BR"/>
            <a:t>Joel 2.28-32: "Derramarei o meu Espírito sobre toda carne..."</a:t>
          </a:r>
          <a:endParaRPr lang="en-US"/>
        </a:p>
      </dgm:t>
    </dgm:pt>
    <dgm:pt modelId="{C58D711F-8D9D-4561-8B0B-70B8AD81CC73}" type="parTrans" cxnId="{DB3773CB-59AE-410E-920E-772D42DE66C5}">
      <dgm:prSet/>
      <dgm:spPr/>
      <dgm:t>
        <a:bodyPr/>
        <a:lstStyle/>
        <a:p>
          <a:endParaRPr lang="en-US"/>
        </a:p>
      </dgm:t>
    </dgm:pt>
    <dgm:pt modelId="{7C061119-A196-463D-BF0B-47E4D0883332}" type="sibTrans" cxnId="{DB3773CB-59AE-410E-920E-772D42DE66C5}">
      <dgm:prSet/>
      <dgm:spPr/>
      <dgm:t>
        <a:bodyPr/>
        <a:lstStyle/>
        <a:p>
          <a:endParaRPr lang="en-US"/>
        </a:p>
      </dgm:t>
    </dgm:pt>
    <dgm:pt modelId="{B79E7B20-285C-483E-ABFF-E79420FAF4F6}">
      <dgm:prSet/>
      <dgm:spPr/>
      <dgm:t>
        <a:bodyPr/>
        <a:lstStyle/>
        <a:p>
          <a:r>
            <a:rPr lang="pt-BR"/>
            <a:t>Isaías 32.15; 44.3; Ezequiel 36.26-27</a:t>
          </a:r>
          <a:endParaRPr lang="en-US"/>
        </a:p>
      </dgm:t>
    </dgm:pt>
    <dgm:pt modelId="{E5F27F8A-3A1F-47A2-93EB-D81EF1A14C99}" type="parTrans" cxnId="{F9C449A1-DF1F-4A33-8878-B4D9B6721762}">
      <dgm:prSet/>
      <dgm:spPr/>
      <dgm:t>
        <a:bodyPr/>
        <a:lstStyle/>
        <a:p>
          <a:endParaRPr lang="en-US"/>
        </a:p>
      </dgm:t>
    </dgm:pt>
    <dgm:pt modelId="{BC9176CB-4DA6-4F77-AE69-75570E085BC3}" type="sibTrans" cxnId="{F9C449A1-DF1F-4A33-8878-B4D9B6721762}">
      <dgm:prSet/>
      <dgm:spPr/>
      <dgm:t>
        <a:bodyPr/>
        <a:lstStyle/>
        <a:p>
          <a:endParaRPr lang="en-US"/>
        </a:p>
      </dgm:t>
    </dgm:pt>
    <dgm:pt modelId="{45E6D5C2-2901-499D-B032-0D25D5742D76}">
      <dgm:prSet/>
      <dgm:spPr/>
      <dgm:t>
        <a:bodyPr/>
        <a:lstStyle/>
        <a:p>
          <a:r>
            <a:rPr lang="pt-BR"/>
            <a:t>Gordon Fee, disse: "o Espírito é o poder de Deus atuando na Igreja para ser o que ela não pode ser sozinha".</a:t>
          </a:r>
          <a:endParaRPr lang="en-US"/>
        </a:p>
      </dgm:t>
    </dgm:pt>
    <dgm:pt modelId="{2197BA99-37D5-4505-8AED-C9CA7E5EF0CC}" type="parTrans" cxnId="{F0B9B78D-826D-4853-B408-5F8237888D57}">
      <dgm:prSet/>
      <dgm:spPr/>
      <dgm:t>
        <a:bodyPr/>
        <a:lstStyle/>
        <a:p>
          <a:endParaRPr lang="en-US"/>
        </a:p>
      </dgm:t>
    </dgm:pt>
    <dgm:pt modelId="{01663FC3-DEE7-4C24-ADB7-CD8A72FE0E28}" type="sibTrans" cxnId="{F0B9B78D-826D-4853-B408-5F8237888D57}">
      <dgm:prSet/>
      <dgm:spPr/>
      <dgm:t>
        <a:bodyPr/>
        <a:lstStyle/>
        <a:p>
          <a:endParaRPr lang="en-US"/>
        </a:p>
      </dgm:t>
    </dgm:pt>
    <dgm:pt modelId="{049CA7A0-0DB3-48A6-A36C-5B805E951CE3}" type="pres">
      <dgm:prSet presAssocID="{A7C3EB8A-BFC8-4E07-813D-9768A2ADEACE}" presName="vert0" presStyleCnt="0">
        <dgm:presLayoutVars>
          <dgm:dir/>
          <dgm:animOne val="branch"/>
          <dgm:animLvl val="lvl"/>
        </dgm:presLayoutVars>
      </dgm:prSet>
      <dgm:spPr/>
    </dgm:pt>
    <dgm:pt modelId="{5E57CBAA-3FB4-4990-BE22-20964574C9D9}" type="pres">
      <dgm:prSet presAssocID="{77597E11-AC86-4558-BDDA-56A23C0DFF62}" presName="thickLine" presStyleLbl="alignNode1" presStyleIdx="0" presStyleCnt="3"/>
      <dgm:spPr/>
    </dgm:pt>
    <dgm:pt modelId="{31C7E7A1-BCDE-416E-BE70-B99C48CFA75A}" type="pres">
      <dgm:prSet presAssocID="{77597E11-AC86-4558-BDDA-56A23C0DFF62}" presName="horz1" presStyleCnt="0"/>
      <dgm:spPr/>
    </dgm:pt>
    <dgm:pt modelId="{0FBF0B77-0618-4F57-8976-12EF2760326A}" type="pres">
      <dgm:prSet presAssocID="{77597E11-AC86-4558-BDDA-56A23C0DFF62}" presName="tx1" presStyleLbl="revTx" presStyleIdx="0" presStyleCnt="3"/>
      <dgm:spPr/>
    </dgm:pt>
    <dgm:pt modelId="{DC70FD0E-963B-4C53-89BC-E878B9ED266B}" type="pres">
      <dgm:prSet presAssocID="{77597E11-AC86-4558-BDDA-56A23C0DFF62}" presName="vert1" presStyleCnt="0"/>
      <dgm:spPr/>
    </dgm:pt>
    <dgm:pt modelId="{3AAA7768-DFFE-49E6-9335-FEAD62471B3D}" type="pres">
      <dgm:prSet presAssocID="{B79E7B20-285C-483E-ABFF-E79420FAF4F6}" presName="thickLine" presStyleLbl="alignNode1" presStyleIdx="1" presStyleCnt="3"/>
      <dgm:spPr/>
    </dgm:pt>
    <dgm:pt modelId="{BCB18C43-BFBE-477D-9600-8F282ECBAB00}" type="pres">
      <dgm:prSet presAssocID="{B79E7B20-285C-483E-ABFF-E79420FAF4F6}" presName="horz1" presStyleCnt="0"/>
      <dgm:spPr/>
    </dgm:pt>
    <dgm:pt modelId="{BBEF98D4-91E5-4C19-9F95-70E0AE24B3AF}" type="pres">
      <dgm:prSet presAssocID="{B79E7B20-285C-483E-ABFF-E79420FAF4F6}" presName="tx1" presStyleLbl="revTx" presStyleIdx="1" presStyleCnt="3"/>
      <dgm:spPr/>
    </dgm:pt>
    <dgm:pt modelId="{351FCE21-7311-4DFA-9429-1AEFA3894721}" type="pres">
      <dgm:prSet presAssocID="{B79E7B20-285C-483E-ABFF-E79420FAF4F6}" presName="vert1" presStyleCnt="0"/>
      <dgm:spPr/>
    </dgm:pt>
    <dgm:pt modelId="{964175B7-9ED9-46F1-8148-CBD31FB89E44}" type="pres">
      <dgm:prSet presAssocID="{45E6D5C2-2901-499D-B032-0D25D5742D76}" presName="thickLine" presStyleLbl="alignNode1" presStyleIdx="2" presStyleCnt="3"/>
      <dgm:spPr/>
    </dgm:pt>
    <dgm:pt modelId="{695FD89F-65E0-4223-B633-1FB153F5153C}" type="pres">
      <dgm:prSet presAssocID="{45E6D5C2-2901-499D-B032-0D25D5742D76}" presName="horz1" presStyleCnt="0"/>
      <dgm:spPr/>
    </dgm:pt>
    <dgm:pt modelId="{C75C7F8F-DC3D-4B6B-A924-3CBAAB9EF472}" type="pres">
      <dgm:prSet presAssocID="{45E6D5C2-2901-499D-B032-0D25D5742D76}" presName="tx1" presStyleLbl="revTx" presStyleIdx="2" presStyleCnt="3"/>
      <dgm:spPr/>
    </dgm:pt>
    <dgm:pt modelId="{0B9ABB92-8AE3-4915-943E-277E0A5C1B7B}" type="pres">
      <dgm:prSet presAssocID="{45E6D5C2-2901-499D-B032-0D25D5742D76}" presName="vert1" presStyleCnt="0"/>
      <dgm:spPr/>
    </dgm:pt>
  </dgm:ptLst>
  <dgm:cxnLst>
    <dgm:cxn modelId="{B25A6D69-594F-4B12-9E70-E5BC3ADE442B}" type="presOf" srcId="{77597E11-AC86-4558-BDDA-56A23C0DFF62}" destId="{0FBF0B77-0618-4F57-8976-12EF2760326A}" srcOrd="0" destOrd="0" presId="urn:microsoft.com/office/officeart/2008/layout/LinedList"/>
    <dgm:cxn modelId="{AB5DFA85-E13F-4D5F-B960-6789FE72E1D0}" type="presOf" srcId="{B79E7B20-285C-483E-ABFF-E79420FAF4F6}" destId="{BBEF98D4-91E5-4C19-9F95-70E0AE24B3AF}" srcOrd="0" destOrd="0" presId="urn:microsoft.com/office/officeart/2008/layout/LinedList"/>
    <dgm:cxn modelId="{790D158D-5DE9-4851-A75C-AFDEC517560D}" type="presOf" srcId="{45E6D5C2-2901-499D-B032-0D25D5742D76}" destId="{C75C7F8F-DC3D-4B6B-A924-3CBAAB9EF472}" srcOrd="0" destOrd="0" presId="urn:microsoft.com/office/officeart/2008/layout/LinedList"/>
    <dgm:cxn modelId="{F0B9B78D-826D-4853-B408-5F8237888D57}" srcId="{A7C3EB8A-BFC8-4E07-813D-9768A2ADEACE}" destId="{45E6D5C2-2901-499D-B032-0D25D5742D76}" srcOrd="2" destOrd="0" parTransId="{2197BA99-37D5-4505-8AED-C9CA7E5EF0CC}" sibTransId="{01663FC3-DEE7-4C24-ADB7-CD8A72FE0E28}"/>
    <dgm:cxn modelId="{F9C449A1-DF1F-4A33-8878-B4D9B6721762}" srcId="{A7C3EB8A-BFC8-4E07-813D-9768A2ADEACE}" destId="{B79E7B20-285C-483E-ABFF-E79420FAF4F6}" srcOrd="1" destOrd="0" parTransId="{E5F27F8A-3A1F-47A2-93EB-D81EF1A14C99}" sibTransId="{BC9176CB-4DA6-4F77-AE69-75570E085BC3}"/>
    <dgm:cxn modelId="{DB3773CB-59AE-410E-920E-772D42DE66C5}" srcId="{A7C3EB8A-BFC8-4E07-813D-9768A2ADEACE}" destId="{77597E11-AC86-4558-BDDA-56A23C0DFF62}" srcOrd="0" destOrd="0" parTransId="{C58D711F-8D9D-4561-8B0B-70B8AD81CC73}" sibTransId="{7C061119-A196-463D-BF0B-47E4D0883332}"/>
    <dgm:cxn modelId="{BB0654CE-A5D4-4A83-8E3A-70F1C8EE47B0}" type="presOf" srcId="{A7C3EB8A-BFC8-4E07-813D-9768A2ADEACE}" destId="{049CA7A0-0DB3-48A6-A36C-5B805E951CE3}" srcOrd="0" destOrd="0" presId="urn:microsoft.com/office/officeart/2008/layout/LinedList"/>
    <dgm:cxn modelId="{1533A7EF-6C73-482C-B985-735A7DBF54BD}" type="presParOf" srcId="{049CA7A0-0DB3-48A6-A36C-5B805E951CE3}" destId="{5E57CBAA-3FB4-4990-BE22-20964574C9D9}" srcOrd="0" destOrd="0" presId="urn:microsoft.com/office/officeart/2008/layout/LinedList"/>
    <dgm:cxn modelId="{3807452D-DD3B-429D-8C2C-1419B3F3AB3D}" type="presParOf" srcId="{049CA7A0-0DB3-48A6-A36C-5B805E951CE3}" destId="{31C7E7A1-BCDE-416E-BE70-B99C48CFA75A}" srcOrd="1" destOrd="0" presId="urn:microsoft.com/office/officeart/2008/layout/LinedList"/>
    <dgm:cxn modelId="{EABBB079-FB65-4986-858A-F0436A206527}" type="presParOf" srcId="{31C7E7A1-BCDE-416E-BE70-B99C48CFA75A}" destId="{0FBF0B77-0618-4F57-8976-12EF2760326A}" srcOrd="0" destOrd="0" presId="urn:microsoft.com/office/officeart/2008/layout/LinedList"/>
    <dgm:cxn modelId="{86B3C36A-AA00-447B-90F3-6A53AF07FE89}" type="presParOf" srcId="{31C7E7A1-BCDE-416E-BE70-B99C48CFA75A}" destId="{DC70FD0E-963B-4C53-89BC-E878B9ED266B}" srcOrd="1" destOrd="0" presId="urn:microsoft.com/office/officeart/2008/layout/LinedList"/>
    <dgm:cxn modelId="{34E9BFB7-EFA6-4DB0-94B0-958EBBD86147}" type="presParOf" srcId="{049CA7A0-0DB3-48A6-A36C-5B805E951CE3}" destId="{3AAA7768-DFFE-49E6-9335-FEAD62471B3D}" srcOrd="2" destOrd="0" presId="urn:microsoft.com/office/officeart/2008/layout/LinedList"/>
    <dgm:cxn modelId="{B8D6E45E-B733-4C70-BC81-21CAC0BD52FB}" type="presParOf" srcId="{049CA7A0-0DB3-48A6-A36C-5B805E951CE3}" destId="{BCB18C43-BFBE-477D-9600-8F282ECBAB00}" srcOrd="3" destOrd="0" presId="urn:microsoft.com/office/officeart/2008/layout/LinedList"/>
    <dgm:cxn modelId="{12390811-D83F-41F7-92F1-60956FD80FC0}" type="presParOf" srcId="{BCB18C43-BFBE-477D-9600-8F282ECBAB00}" destId="{BBEF98D4-91E5-4C19-9F95-70E0AE24B3AF}" srcOrd="0" destOrd="0" presId="urn:microsoft.com/office/officeart/2008/layout/LinedList"/>
    <dgm:cxn modelId="{6C64BD18-C19F-499C-A3FD-B6F3919607F7}" type="presParOf" srcId="{BCB18C43-BFBE-477D-9600-8F282ECBAB00}" destId="{351FCE21-7311-4DFA-9429-1AEFA3894721}" srcOrd="1" destOrd="0" presId="urn:microsoft.com/office/officeart/2008/layout/LinedList"/>
    <dgm:cxn modelId="{C5FE4626-851C-447D-93C6-B1E7E6645908}" type="presParOf" srcId="{049CA7A0-0DB3-48A6-A36C-5B805E951CE3}" destId="{964175B7-9ED9-46F1-8148-CBD31FB89E44}" srcOrd="4" destOrd="0" presId="urn:microsoft.com/office/officeart/2008/layout/LinedList"/>
    <dgm:cxn modelId="{9DBA2EAD-4A80-4B35-99F3-3FFD1B5BE1F8}" type="presParOf" srcId="{049CA7A0-0DB3-48A6-A36C-5B805E951CE3}" destId="{695FD89F-65E0-4223-B633-1FB153F5153C}" srcOrd="5" destOrd="0" presId="urn:microsoft.com/office/officeart/2008/layout/LinedList"/>
    <dgm:cxn modelId="{A4F1C56A-B354-4770-95B1-F88B817BA1D9}" type="presParOf" srcId="{695FD89F-65E0-4223-B633-1FB153F5153C}" destId="{C75C7F8F-DC3D-4B6B-A924-3CBAAB9EF472}" srcOrd="0" destOrd="0" presId="urn:microsoft.com/office/officeart/2008/layout/LinedList"/>
    <dgm:cxn modelId="{3E2F6CE2-90C3-4CD2-9D15-5F03E8D41F9E}" type="presParOf" srcId="{695FD89F-65E0-4223-B633-1FB153F5153C}" destId="{0B9ABB92-8AE3-4915-943E-277E0A5C1B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3FE3D7-F547-4858-975A-68B875C9AA8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9C0E06-2187-4AF3-998C-A9C75AAF1864}">
      <dgm:prSet/>
      <dgm:spPr/>
      <dgm:t>
        <a:bodyPr/>
        <a:lstStyle/>
        <a:p>
          <a:r>
            <a:rPr lang="pt-BR"/>
            <a:t>Segundo Gordon Fee, "as manifestações físicas do Pentecostes eram sinais visíveis da nova realidade espiritual que se inaugurava na comunidade cristã" (</a:t>
          </a:r>
          <a:r>
            <a:rPr lang="pt-BR" i="1"/>
            <a:t>God's Empowering Presence</a:t>
          </a:r>
          <a:r>
            <a:rPr lang="pt-BR"/>
            <a:t>, p. 896).</a:t>
          </a:r>
          <a:endParaRPr lang="en-US"/>
        </a:p>
      </dgm:t>
    </dgm:pt>
    <dgm:pt modelId="{1085A176-DC28-4633-9EC6-2FC3FEBCE452}" type="parTrans" cxnId="{C032446E-7A17-43B3-9B70-868BCE329C69}">
      <dgm:prSet/>
      <dgm:spPr/>
      <dgm:t>
        <a:bodyPr/>
        <a:lstStyle/>
        <a:p>
          <a:endParaRPr lang="en-US"/>
        </a:p>
      </dgm:t>
    </dgm:pt>
    <dgm:pt modelId="{91DA0C02-58CF-4057-A850-7209B9767B5E}" type="sibTrans" cxnId="{C032446E-7A17-43B3-9B70-868BCE329C69}">
      <dgm:prSet/>
      <dgm:spPr/>
      <dgm:t>
        <a:bodyPr/>
        <a:lstStyle/>
        <a:p>
          <a:endParaRPr lang="en-US"/>
        </a:p>
      </dgm:t>
    </dgm:pt>
    <dgm:pt modelId="{BF363AE9-76CF-4769-9608-E50DF6A249B3}">
      <dgm:prSet/>
      <dgm:spPr/>
      <dgm:t>
        <a:bodyPr/>
        <a:lstStyle/>
        <a:p>
          <a:r>
            <a:rPr lang="pt-BR"/>
            <a:t>Stanley Horton reforça que "os símbolos — vento e fogo — não foram apenas ilustrativos, mas teofânicos, revelando a presença real e dinâmica de Deus entre o povo" (</a:t>
          </a:r>
          <a:r>
            <a:rPr lang="pt-BR" i="1"/>
            <a:t>What the Bible Says About the Holy Spirit</a:t>
          </a:r>
          <a:r>
            <a:rPr lang="pt-BR"/>
            <a:t>, p. 91).</a:t>
          </a:r>
          <a:endParaRPr lang="en-US"/>
        </a:p>
      </dgm:t>
    </dgm:pt>
    <dgm:pt modelId="{F947C4FC-FD2D-46B3-92B8-0A075468D05D}" type="parTrans" cxnId="{AB5FB730-E294-4F27-9D2D-F0DAD09183B1}">
      <dgm:prSet/>
      <dgm:spPr/>
      <dgm:t>
        <a:bodyPr/>
        <a:lstStyle/>
        <a:p>
          <a:endParaRPr lang="en-US"/>
        </a:p>
      </dgm:t>
    </dgm:pt>
    <dgm:pt modelId="{0F84362F-D783-4831-990D-DB4456446D35}" type="sibTrans" cxnId="{AB5FB730-E294-4F27-9D2D-F0DAD09183B1}">
      <dgm:prSet/>
      <dgm:spPr/>
      <dgm:t>
        <a:bodyPr/>
        <a:lstStyle/>
        <a:p>
          <a:endParaRPr lang="en-US"/>
        </a:p>
      </dgm:t>
    </dgm:pt>
    <dgm:pt modelId="{B534F720-68C6-4888-8537-00869E05A1CE}" type="pres">
      <dgm:prSet presAssocID="{083FE3D7-F547-4858-975A-68B875C9AA87}" presName="diagram" presStyleCnt="0">
        <dgm:presLayoutVars>
          <dgm:dir/>
          <dgm:resizeHandles val="exact"/>
        </dgm:presLayoutVars>
      </dgm:prSet>
      <dgm:spPr/>
    </dgm:pt>
    <dgm:pt modelId="{3F4EE040-865B-4D63-8656-3D9D493664F2}" type="pres">
      <dgm:prSet presAssocID="{FE9C0E06-2187-4AF3-998C-A9C75AAF1864}" presName="node" presStyleLbl="node1" presStyleIdx="0" presStyleCnt="2">
        <dgm:presLayoutVars>
          <dgm:bulletEnabled val="1"/>
        </dgm:presLayoutVars>
      </dgm:prSet>
      <dgm:spPr/>
    </dgm:pt>
    <dgm:pt modelId="{62AFF925-D90B-41CD-8071-FA83F31E3CFD}" type="pres">
      <dgm:prSet presAssocID="{91DA0C02-58CF-4057-A850-7209B9767B5E}" presName="sibTrans" presStyleCnt="0"/>
      <dgm:spPr/>
    </dgm:pt>
    <dgm:pt modelId="{E2CC2A29-41AC-4617-B6CC-6BC69607E87F}" type="pres">
      <dgm:prSet presAssocID="{BF363AE9-76CF-4769-9608-E50DF6A249B3}" presName="node" presStyleLbl="node1" presStyleIdx="1" presStyleCnt="2">
        <dgm:presLayoutVars>
          <dgm:bulletEnabled val="1"/>
        </dgm:presLayoutVars>
      </dgm:prSet>
      <dgm:spPr/>
    </dgm:pt>
  </dgm:ptLst>
  <dgm:cxnLst>
    <dgm:cxn modelId="{01C30A2C-232A-45C7-A773-BF900EDFD758}" type="presOf" srcId="{083FE3D7-F547-4858-975A-68B875C9AA87}" destId="{B534F720-68C6-4888-8537-00869E05A1CE}" srcOrd="0" destOrd="0" presId="urn:microsoft.com/office/officeart/2005/8/layout/default"/>
    <dgm:cxn modelId="{AB5FB730-E294-4F27-9D2D-F0DAD09183B1}" srcId="{083FE3D7-F547-4858-975A-68B875C9AA87}" destId="{BF363AE9-76CF-4769-9608-E50DF6A249B3}" srcOrd="1" destOrd="0" parTransId="{F947C4FC-FD2D-46B3-92B8-0A075468D05D}" sibTransId="{0F84362F-D783-4831-990D-DB4456446D35}"/>
    <dgm:cxn modelId="{14ED134A-6AF2-4DAC-AA84-0EA8224B20BE}" type="presOf" srcId="{BF363AE9-76CF-4769-9608-E50DF6A249B3}" destId="{E2CC2A29-41AC-4617-B6CC-6BC69607E87F}" srcOrd="0" destOrd="0" presId="urn:microsoft.com/office/officeart/2005/8/layout/default"/>
    <dgm:cxn modelId="{C032446E-7A17-43B3-9B70-868BCE329C69}" srcId="{083FE3D7-F547-4858-975A-68B875C9AA87}" destId="{FE9C0E06-2187-4AF3-998C-A9C75AAF1864}" srcOrd="0" destOrd="0" parTransId="{1085A176-DC28-4633-9EC6-2FC3FEBCE452}" sibTransId="{91DA0C02-58CF-4057-A850-7209B9767B5E}"/>
    <dgm:cxn modelId="{FBD616A9-088F-4AF2-8814-7FB2F60548A0}" type="presOf" srcId="{FE9C0E06-2187-4AF3-998C-A9C75AAF1864}" destId="{3F4EE040-865B-4D63-8656-3D9D493664F2}" srcOrd="0" destOrd="0" presId="urn:microsoft.com/office/officeart/2005/8/layout/default"/>
    <dgm:cxn modelId="{AE54660D-7222-4B41-B3E7-EB6A3CED4C43}" type="presParOf" srcId="{B534F720-68C6-4888-8537-00869E05A1CE}" destId="{3F4EE040-865B-4D63-8656-3D9D493664F2}" srcOrd="0" destOrd="0" presId="urn:microsoft.com/office/officeart/2005/8/layout/default"/>
    <dgm:cxn modelId="{0741D8B7-2B68-4D7F-9280-6DF6E8E94821}" type="presParOf" srcId="{B534F720-68C6-4888-8537-00869E05A1CE}" destId="{62AFF925-D90B-41CD-8071-FA83F31E3CFD}" srcOrd="1" destOrd="0" presId="urn:microsoft.com/office/officeart/2005/8/layout/default"/>
    <dgm:cxn modelId="{78B477CD-15E3-48BD-B1FE-221039B8C353}" type="presParOf" srcId="{B534F720-68C6-4888-8537-00869E05A1CE}" destId="{E2CC2A29-41AC-4617-B6CC-6BC69607E87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84BB18-0EC2-4A42-83F6-11BF4E3FD6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A7C8DF-ABBC-4D42-B331-5165FF0AC956}">
      <dgm:prSet/>
      <dgm:spPr/>
      <dgm:t>
        <a:bodyPr/>
        <a:lstStyle/>
        <a:p>
          <a:r>
            <a:rPr lang="pt-BR"/>
            <a:t>Irineu de Lião menciona que "os apóstolos, cheios do Espírito Santo, falavam as línguas dos homens e dos anjos como sinal da presença divina entre os povos" (</a:t>
          </a:r>
          <a:r>
            <a:rPr lang="pt-BR" i="1"/>
            <a:t>Contra Heresias</a:t>
          </a:r>
          <a:r>
            <a:rPr lang="pt-BR"/>
            <a:t>, Livro V). </a:t>
          </a:r>
          <a:endParaRPr lang="en-US"/>
        </a:p>
      </dgm:t>
    </dgm:pt>
    <dgm:pt modelId="{6A0D6A90-A111-4FD6-87A7-10BEBD23D1A7}" type="parTrans" cxnId="{DD763B95-419E-4DC4-B3AB-76D72C1646E9}">
      <dgm:prSet/>
      <dgm:spPr/>
      <dgm:t>
        <a:bodyPr/>
        <a:lstStyle/>
        <a:p>
          <a:endParaRPr lang="en-US"/>
        </a:p>
      </dgm:t>
    </dgm:pt>
    <dgm:pt modelId="{F3492319-1D4F-4816-8913-4F11D60DAC28}" type="sibTrans" cxnId="{DD763B95-419E-4DC4-B3AB-76D72C1646E9}">
      <dgm:prSet/>
      <dgm:spPr/>
      <dgm:t>
        <a:bodyPr/>
        <a:lstStyle/>
        <a:p>
          <a:endParaRPr lang="en-US"/>
        </a:p>
      </dgm:t>
    </dgm:pt>
    <dgm:pt modelId="{1840BE11-7229-4C08-BCB4-78F1831E1654}">
      <dgm:prSet/>
      <dgm:spPr/>
      <dgm:t>
        <a:bodyPr/>
        <a:lstStyle/>
        <a:p>
          <a:r>
            <a:rPr lang="pt-BR"/>
            <a:t>Justino Mártir, em sua </a:t>
          </a:r>
          <a:r>
            <a:rPr lang="pt-BR" i="1"/>
            <a:t>Primeira Apologia</a:t>
          </a:r>
          <a:r>
            <a:rPr lang="pt-BR"/>
            <a:t>, afirma que "as manifestações espirituais, incluindo o falar em línguas, eram sinais da nova criação que Deus estava operando entre os fiéis".</a:t>
          </a:r>
          <a:endParaRPr lang="en-US"/>
        </a:p>
      </dgm:t>
    </dgm:pt>
    <dgm:pt modelId="{A30EB572-4F27-4194-B45F-24A1D3D3A7B0}" type="parTrans" cxnId="{2CCCE7CC-4B23-4689-9B8E-D287CA4FC23F}">
      <dgm:prSet/>
      <dgm:spPr/>
      <dgm:t>
        <a:bodyPr/>
        <a:lstStyle/>
        <a:p>
          <a:endParaRPr lang="en-US"/>
        </a:p>
      </dgm:t>
    </dgm:pt>
    <dgm:pt modelId="{CDC8D6E1-5D20-47C8-8693-145D3A49189B}" type="sibTrans" cxnId="{2CCCE7CC-4B23-4689-9B8E-D287CA4FC23F}">
      <dgm:prSet/>
      <dgm:spPr/>
      <dgm:t>
        <a:bodyPr/>
        <a:lstStyle/>
        <a:p>
          <a:endParaRPr lang="en-US"/>
        </a:p>
      </dgm:t>
    </dgm:pt>
    <dgm:pt modelId="{2FB2F906-D481-D74C-964A-5261B0A772E9}" type="pres">
      <dgm:prSet presAssocID="{4584BB18-0EC2-4A42-83F6-11BF4E3FD617}" presName="vert0" presStyleCnt="0">
        <dgm:presLayoutVars>
          <dgm:dir/>
          <dgm:animOne val="branch"/>
          <dgm:animLvl val="lvl"/>
        </dgm:presLayoutVars>
      </dgm:prSet>
      <dgm:spPr/>
    </dgm:pt>
    <dgm:pt modelId="{757CAA9C-7B1C-E34E-A427-BC96C2284945}" type="pres">
      <dgm:prSet presAssocID="{CBA7C8DF-ABBC-4D42-B331-5165FF0AC956}" presName="thickLine" presStyleLbl="alignNode1" presStyleIdx="0" presStyleCnt="2"/>
      <dgm:spPr/>
    </dgm:pt>
    <dgm:pt modelId="{0F2DC5CD-3EAD-174C-9ECE-1C36CEAD0B19}" type="pres">
      <dgm:prSet presAssocID="{CBA7C8DF-ABBC-4D42-B331-5165FF0AC956}" presName="horz1" presStyleCnt="0"/>
      <dgm:spPr/>
    </dgm:pt>
    <dgm:pt modelId="{6E986C82-BF36-E549-9D7A-459A18D4B63B}" type="pres">
      <dgm:prSet presAssocID="{CBA7C8DF-ABBC-4D42-B331-5165FF0AC956}" presName="tx1" presStyleLbl="revTx" presStyleIdx="0" presStyleCnt="2"/>
      <dgm:spPr/>
    </dgm:pt>
    <dgm:pt modelId="{BDA38BAF-638D-8B45-86C7-2811CE8F58EE}" type="pres">
      <dgm:prSet presAssocID="{CBA7C8DF-ABBC-4D42-B331-5165FF0AC956}" presName="vert1" presStyleCnt="0"/>
      <dgm:spPr/>
    </dgm:pt>
    <dgm:pt modelId="{75D5247B-10D1-E746-A717-B65B428A997B}" type="pres">
      <dgm:prSet presAssocID="{1840BE11-7229-4C08-BCB4-78F1831E1654}" presName="thickLine" presStyleLbl="alignNode1" presStyleIdx="1" presStyleCnt="2"/>
      <dgm:spPr/>
    </dgm:pt>
    <dgm:pt modelId="{90154DB6-F1A0-C641-9CF9-54D63A33D213}" type="pres">
      <dgm:prSet presAssocID="{1840BE11-7229-4C08-BCB4-78F1831E1654}" presName="horz1" presStyleCnt="0"/>
      <dgm:spPr/>
    </dgm:pt>
    <dgm:pt modelId="{F47B1E37-44B0-894F-AF9A-A9D87241E18B}" type="pres">
      <dgm:prSet presAssocID="{1840BE11-7229-4C08-BCB4-78F1831E1654}" presName="tx1" presStyleLbl="revTx" presStyleIdx="1" presStyleCnt="2"/>
      <dgm:spPr/>
    </dgm:pt>
    <dgm:pt modelId="{F3FE90FE-83A7-FE41-BDD0-A875F47635DB}" type="pres">
      <dgm:prSet presAssocID="{1840BE11-7229-4C08-BCB4-78F1831E1654}" presName="vert1" presStyleCnt="0"/>
      <dgm:spPr/>
    </dgm:pt>
  </dgm:ptLst>
  <dgm:cxnLst>
    <dgm:cxn modelId="{447DDC0E-157A-6E4B-B1DF-D4C416711E78}" type="presOf" srcId="{1840BE11-7229-4C08-BCB4-78F1831E1654}" destId="{F47B1E37-44B0-894F-AF9A-A9D87241E18B}" srcOrd="0" destOrd="0" presId="urn:microsoft.com/office/officeart/2008/layout/LinedList"/>
    <dgm:cxn modelId="{A6B8B241-22E9-B143-9A05-510A94946BC3}" type="presOf" srcId="{4584BB18-0EC2-4A42-83F6-11BF4E3FD617}" destId="{2FB2F906-D481-D74C-964A-5261B0A772E9}" srcOrd="0" destOrd="0" presId="urn:microsoft.com/office/officeart/2008/layout/LinedList"/>
    <dgm:cxn modelId="{89A43F7D-9F07-DE45-B92A-809EA19447E3}" type="presOf" srcId="{CBA7C8DF-ABBC-4D42-B331-5165FF0AC956}" destId="{6E986C82-BF36-E549-9D7A-459A18D4B63B}" srcOrd="0" destOrd="0" presId="urn:microsoft.com/office/officeart/2008/layout/LinedList"/>
    <dgm:cxn modelId="{DD763B95-419E-4DC4-B3AB-76D72C1646E9}" srcId="{4584BB18-0EC2-4A42-83F6-11BF4E3FD617}" destId="{CBA7C8DF-ABBC-4D42-B331-5165FF0AC956}" srcOrd="0" destOrd="0" parTransId="{6A0D6A90-A111-4FD6-87A7-10BEBD23D1A7}" sibTransId="{F3492319-1D4F-4816-8913-4F11D60DAC28}"/>
    <dgm:cxn modelId="{2CCCE7CC-4B23-4689-9B8E-D287CA4FC23F}" srcId="{4584BB18-0EC2-4A42-83F6-11BF4E3FD617}" destId="{1840BE11-7229-4C08-BCB4-78F1831E1654}" srcOrd="1" destOrd="0" parTransId="{A30EB572-4F27-4194-B45F-24A1D3D3A7B0}" sibTransId="{CDC8D6E1-5D20-47C8-8693-145D3A49189B}"/>
    <dgm:cxn modelId="{9757B26F-5332-4A4B-AB60-E71CC2FE8FF1}" type="presParOf" srcId="{2FB2F906-D481-D74C-964A-5261B0A772E9}" destId="{757CAA9C-7B1C-E34E-A427-BC96C2284945}" srcOrd="0" destOrd="0" presId="urn:microsoft.com/office/officeart/2008/layout/LinedList"/>
    <dgm:cxn modelId="{31882516-5900-D54E-AF7D-C6CD89236CCD}" type="presParOf" srcId="{2FB2F906-D481-D74C-964A-5261B0A772E9}" destId="{0F2DC5CD-3EAD-174C-9ECE-1C36CEAD0B19}" srcOrd="1" destOrd="0" presId="urn:microsoft.com/office/officeart/2008/layout/LinedList"/>
    <dgm:cxn modelId="{E3B279AC-C994-E341-A12B-C9BF9B6B0933}" type="presParOf" srcId="{0F2DC5CD-3EAD-174C-9ECE-1C36CEAD0B19}" destId="{6E986C82-BF36-E549-9D7A-459A18D4B63B}" srcOrd="0" destOrd="0" presId="urn:microsoft.com/office/officeart/2008/layout/LinedList"/>
    <dgm:cxn modelId="{0A4AAE1E-9360-4A4E-9767-89782D157B2F}" type="presParOf" srcId="{0F2DC5CD-3EAD-174C-9ECE-1C36CEAD0B19}" destId="{BDA38BAF-638D-8B45-86C7-2811CE8F58EE}" srcOrd="1" destOrd="0" presId="urn:microsoft.com/office/officeart/2008/layout/LinedList"/>
    <dgm:cxn modelId="{EF873D2E-ADB0-D84E-A534-26C10ECB1111}" type="presParOf" srcId="{2FB2F906-D481-D74C-964A-5261B0A772E9}" destId="{75D5247B-10D1-E746-A717-B65B428A997B}" srcOrd="2" destOrd="0" presId="urn:microsoft.com/office/officeart/2008/layout/LinedList"/>
    <dgm:cxn modelId="{F4904420-45F8-A546-8208-60E9A87739C3}" type="presParOf" srcId="{2FB2F906-D481-D74C-964A-5261B0A772E9}" destId="{90154DB6-F1A0-C641-9CF9-54D63A33D213}" srcOrd="3" destOrd="0" presId="urn:microsoft.com/office/officeart/2008/layout/LinedList"/>
    <dgm:cxn modelId="{E79D43D8-DC1D-E24E-B99A-9075063D379C}" type="presParOf" srcId="{90154DB6-F1A0-C641-9CF9-54D63A33D213}" destId="{F47B1E37-44B0-894F-AF9A-A9D87241E18B}" srcOrd="0" destOrd="0" presId="urn:microsoft.com/office/officeart/2008/layout/LinedList"/>
    <dgm:cxn modelId="{6DE8E088-6E45-5A4F-9B5F-AA486FDF0214}" type="presParOf" srcId="{90154DB6-F1A0-C641-9CF9-54D63A33D213}" destId="{F3FE90FE-83A7-FE41-BDD0-A875F47635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4DC9-F46C-42A2-978D-667BB51F5235}">
      <dsp:nvSpPr>
        <dsp:cNvPr id="0" name=""/>
        <dsp:cNvSpPr/>
      </dsp:nvSpPr>
      <dsp:spPr>
        <a:xfrm>
          <a:off x="0" y="0"/>
          <a:ext cx="9781779" cy="5340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 Pentecostes não é apenas uma festividade judaica celebrada cinquenta dias após a Páscoa. No contexto cristão, tornou-se o marco inaugural da Igreja, quando o Espírito Santo foi derramado sobre os crentes reunidos em Jerusalém (At 2). </a:t>
          </a:r>
          <a:endParaRPr lang="en-US" sz="3400" kern="1200"/>
        </a:p>
      </dsp:txBody>
      <dsp:txXfrm>
        <a:off x="0" y="0"/>
        <a:ext cx="9781779" cy="2884107"/>
      </dsp:txXfrm>
    </dsp:sp>
    <dsp:sp modelId="{37141E37-B288-4CF4-82F0-122D83283BA0}">
      <dsp:nvSpPr>
        <dsp:cNvPr id="0" name=""/>
        <dsp:cNvSpPr/>
      </dsp:nvSpPr>
      <dsp:spPr>
        <a:xfrm>
          <a:off x="0" y="2777288"/>
          <a:ext cx="9781779" cy="24568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Esse evento transcende um ato histórico: é um acontecimento teológico e escatológico, profundamente enraizado na esperança messiânica e no cumprimento das promessas do Antigo Testamento.</a:t>
          </a:r>
          <a:endParaRPr lang="en-US" sz="3300" kern="1200"/>
        </a:p>
      </dsp:txBody>
      <dsp:txXfrm>
        <a:off x="0" y="2777288"/>
        <a:ext cx="9781779" cy="2456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B1742-7C38-4079-B69B-75B45FB1C703}">
      <dsp:nvSpPr>
        <dsp:cNvPr id="0" name=""/>
        <dsp:cNvSpPr/>
      </dsp:nvSpPr>
      <dsp:spPr>
        <a:xfrm>
          <a:off x="0" y="0"/>
          <a:ext cx="9756693" cy="1262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latin typeface="Aptos"/>
            </a:rPr>
            <a:t>Vento: sinal da vida e soberania do Espírito (Ez 37.9)</a:t>
          </a:r>
          <a:endParaRPr lang="pt-BR" sz="2700" kern="1200">
            <a:latin typeface="Aptos Display" panose="020F0302020204030204"/>
          </a:endParaRPr>
        </a:p>
      </dsp:txBody>
      <dsp:txXfrm>
        <a:off x="36967" y="36967"/>
        <a:ext cx="8288078" cy="1188221"/>
      </dsp:txXfrm>
    </dsp:sp>
    <dsp:sp modelId="{0C3AA699-3CE1-487E-843E-F59E96D01B44}">
      <dsp:nvSpPr>
        <dsp:cNvPr id="0" name=""/>
        <dsp:cNvSpPr/>
      </dsp:nvSpPr>
      <dsp:spPr>
        <a:xfrm>
          <a:off x="817123" y="1491637"/>
          <a:ext cx="9756693" cy="1262155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latin typeface="Aptos"/>
            </a:rPr>
            <a:t>Fogo: purificação e presença divina (Ex 3.2; Lc 3.16)</a:t>
          </a:r>
        </a:p>
      </dsp:txBody>
      <dsp:txXfrm>
        <a:off x="854090" y="1528604"/>
        <a:ext cx="8045235" cy="1188221"/>
      </dsp:txXfrm>
    </dsp:sp>
    <dsp:sp modelId="{2515B08E-104B-4072-8EC2-C59A1DB6A5A4}">
      <dsp:nvSpPr>
        <dsp:cNvPr id="0" name=""/>
        <dsp:cNvSpPr/>
      </dsp:nvSpPr>
      <dsp:spPr>
        <a:xfrm>
          <a:off x="1622050" y="2983275"/>
          <a:ext cx="9756693" cy="1262155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latin typeface="Calibri"/>
              <a:ea typeface="Calibri"/>
              <a:cs typeface="Calibri"/>
            </a:rPr>
            <a:t>Manifestação visível de Deus (Gn 18; Ex 3; Mt 17.1-9)</a:t>
          </a:r>
          <a:endParaRPr lang="en-US" sz="2700" kern="1200">
            <a:latin typeface="Calibri"/>
            <a:ea typeface="Calibri"/>
            <a:cs typeface="Calibri"/>
          </a:endParaRPr>
        </a:p>
      </dsp:txBody>
      <dsp:txXfrm>
        <a:off x="1659017" y="3020242"/>
        <a:ext cx="8057431" cy="1188221"/>
      </dsp:txXfrm>
    </dsp:sp>
    <dsp:sp modelId="{BFE7FB1C-0CB9-4F55-8B0A-717CBAD7A6D9}">
      <dsp:nvSpPr>
        <dsp:cNvPr id="0" name=""/>
        <dsp:cNvSpPr/>
      </dsp:nvSpPr>
      <dsp:spPr>
        <a:xfrm>
          <a:off x="2439173" y="4474913"/>
          <a:ext cx="9756693" cy="1262155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>
              <a:latin typeface="Calibri"/>
              <a:ea typeface="Calibri"/>
              <a:cs typeface="Calibri"/>
            </a:rPr>
            <a:t>Teólogos como Karl Barth e </a:t>
          </a:r>
          <a:r>
            <a:rPr lang="pt-BR" sz="2700" kern="1200" err="1">
              <a:latin typeface="Calibri"/>
              <a:ea typeface="Calibri"/>
              <a:cs typeface="Calibri"/>
            </a:rPr>
            <a:t>Millard</a:t>
          </a:r>
          <a:r>
            <a:rPr lang="pt-BR" sz="2700" kern="1200">
              <a:latin typeface="Calibri"/>
              <a:ea typeface="Calibri"/>
              <a:cs typeface="Calibri"/>
            </a:rPr>
            <a:t> Erickson consideram Pentecostes uma teofania do Novo Testamento.</a:t>
          </a:r>
          <a:endParaRPr lang="pt-BR" sz="2700" kern="1200"/>
        </a:p>
      </dsp:txBody>
      <dsp:txXfrm>
        <a:off x="2476140" y="4511880"/>
        <a:ext cx="8045235" cy="1188221"/>
      </dsp:txXfrm>
    </dsp:sp>
    <dsp:sp modelId="{7E9A1D19-9698-4B01-AB54-3846FCAD9B0E}">
      <dsp:nvSpPr>
        <dsp:cNvPr id="0" name=""/>
        <dsp:cNvSpPr/>
      </dsp:nvSpPr>
      <dsp:spPr>
        <a:xfrm>
          <a:off x="8936292" y="966696"/>
          <a:ext cx="820400" cy="820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9120882" y="966696"/>
        <a:ext cx="451220" cy="617351"/>
      </dsp:txXfrm>
    </dsp:sp>
    <dsp:sp modelId="{20472569-A0CC-4563-90B4-E65F6732EA1F}">
      <dsp:nvSpPr>
        <dsp:cNvPr id="0" name=""/>
        <dsp:cNvSpPr/>
      </dsp:nvSpPr>
      <dsp:spPr>
        <a:xfrm>
          <a:off x="9753415" y="2458334"/>
          <a:ext cx="820400" cy="820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9938005" y="2458334"/>
        <a:ext cx="451220" cy="617351"/>
      </dsp:txXfrm>
    </dsp:sp>
    <dsp:sp modelId="{EB95679A-3E1A-477F-BFAA-AFE644E1760C}">
      <dsp:nvSpPr>
        <dsp:cNvPr id="0" name=""/>
        <dsp:cNvSpPr/>
      </dsp:nvSpPr>
      <dsp:spPr>
        <a:xfrm>
          <a:off x="10558343" y="3949972"/>
          <a:ext cx="820400" cy="820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0742933" y="3949972"/>
        <a:ext cx="451220" cy="617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401F2-B7B3-491B-B35E-C68072E286BC}">
      <dsp:nvSpPr>
        <dsp:cNvPr id="0" name=""/>
        <dsp:cNvSpPr/>
      </dsp:nvSpPr>
      <dsp:spPr>
        <a:xfrm>
          <a:off x="1037" y="801480"/>
          <a:ext cx="4047675" cy="24286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No Sinai: Lei escrita em tábuas (Ex 19-20)</a:t>
          </a:r>
          <a:endParaRPr lang="en-US" sz="3100" kern="1200"/>
        </a:p>
      </dsp:txBody>
      <dsp:txXfrm>
        <a:off x="1037" y="801480"/>
        <a:ext cx="4047675" cy="2428605"/>
      </dsp:txXfrm>
    </dsp:sp>
    <dsp:sp modelId="{B9BB4D08-6D87-4F4C-A5EE-B08890F469F7}">
      <dsp:nvSpPr>
        <dsp:cNvPr id="0" name=""/>
        <dsp:cNvSpPr/>
      </dsp:nvSpPr>
      <dsp:spPr>
        <a:xfrm>
          <a:off x="4453480" y="801480"/>
          <a:ext cx="4047675" cy="2428605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Em Pentecostes: Lei escrita nos corações (Jr 31.33)</a:t>
          </a:r>
          <a:endParaRPr lang="en-US" sz="3100" kern="1200"/>
        </a:p>
      </dsp:txBody>
      <dsp:txXfrm>
        <a:off x="4453480" y="801480"/>
        <a:ext cx="4047675" cy="2428605"/>
      </dsp:txXfrm>
    </dsp:sp>
    <dsp:sp modelId="{425E387F-49C3-4F3B-939D-7060F9A3024A}">
      <dsp:nvSpPr>
        <dsp:cNvPr id="0" name=""/>
        <dsp:cNvSpPr/>
      </dsp:nvSpPr>
      <dsp:spPr>
        <a:xfrm>
          <a:off x="1037" y="3634853"/>
          <a:ext cx="4047675" cy="2428605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Ambos ocorreram 50 dias após a saída do Egito e a morte de Cristo, respectivamente</a:t>
          </a:r>
          <a:endParaRPr lang="en-US" sz="3100" kern="1200"/>
        </a:p>
      </dsp:txBody>
      <dsp:txXfrm>
        <a:off x="1037" y="3634853"/>
        <a:ext cx="4047675" cy="2428605"/>
      </dsp:txXfrm>
    </dsp:sp>
    <dsp:sp modelId="{42A622CD-9A8C-4075-BBD1-FA780DC4138F}">
      <dsp:nvSpPr>
        <dsp:cNvPr id="0" name=""/>
        <dsp:cNvSpPr/>
      </dsp:nvSpPr>
      <dsp:spPr>
        <a:xfrm>
          <a:off x="4453480" y="3634853"/>
          <a:ext cx="4047675" cy="242860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Ambos são acompanhados de sons, fogo e tremores (Ex 19.16-19; At 2.1-4)</a:t>
          </a:r>
          <a:endParaRPr lang="en-US" sz="3100" kern="1200"/>
        </a:p>
      </dsp:txBody>
      <dsp:txXfrm>
        <a:off x="4453480" y="3634853"/>
        <a:ext cx="4047675" cy="24286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20664-7994-4959-B056-DEE95EC6649D}">
      <dsp:nvSpPr>
        <dsp:cNvPr id="0" name=""/>
        <dsp:cNvSpPr/>
      </dsp:nvSpPr>
      <dsp:spPr>
        <a:xfrm>
          <a:off x="0" y="126350"/>
          <a:ext cx="8085250" cy="16357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Em Atos 2 Pedro vai ligar o Pentecostes com Jesus.</a:t>
          </a:r>
          <a:endParaRPr lang="en-US" sz="2300" kern="1200"/>
        </a:p>
      </dsp:txBody>
      <dsp:txXfrm>
        <a:off x="79850" y="206200"/>
        <a:ext cx="7925550" cy="1476028"/>
      </dsp:txXfrm>
    </dsp:sp>
    <dsp:sp modelId="{34BBF024-04E9-4E87-AFF3-126F1F1D81BA}">
      <dsp:nvSpPr>
        <dsp:cNvPr id="0" name=""/>
        <dsp:cNvSpPr/>
      </dsp:nvSpPr>
      <dsp:spPr>
        <a:xfrm>
          <a:off x="0" y="1828318"/>
          <a:ext cx="8085250" cy="1635728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Afirma que Jesus foi entregue pelo desígnio determinado e presciência de Deus (At 2.23)</a:t>
          </a:r>
          <a:endParaRPr lang="en-US" sz="2300" kern="1200"/>
        </a:p>
      </dsp:txBody>
      <dsp:txXfrm>
        <a:off x="79850" y="1908168"/>
        <a:ext cx="7925550" cy="1476028"/>
      </dsp:txXfrm>
    </dsp:sp>
    <dsp:sp modelId="{08E87240-27E8-46F2-A0D0-74BC21E01397}">
      <dsp:nvSpPr>
        <dsp:cNvPr id="0" name=""/>
        <dsp:cNvSpPr/>
      </dsp:nvSpPr>
      <dsp:spPr>
        <a:xfrm>
          <a:off x="0" y="3530287"/>
          <a:ext cx="8085250" cy="1635728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Que Deus o ressuscitou, rompendo os grilhões da morte (At 2.24).</a:t>
          </a:r>
          <a:endParaRPr lang="en-US" sz="2300" kern="1200"/>
        </a:p>
      </dsp:txBody>
      <dsp:txXfrm>
        <a:off x="79850" y="3610137"/>
        <a:ext cx="7925550" cy="1476028"/>
      </dsp:txXfrm>
    </dsp:sp>
    <dsp:sp modelId="{5892500E-1FC6-4B4E-98CD-679C046C3601}">
      <dsp:nvSpPr>
        <dsp:cNvPr id="0" name=""/>
        <dsp:cNvSpPr/>
      </dsp:nvSpPr>
      <dsp:spPr>
        <a:xfrm>
          <a:off x="0" y="5232256"/>
          <a:ext cx="8085250" cy="163572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derramamento do Espírito é, então, interpretado como consequência da ascensão de Cristo (At 2.33), o qual recebeu do Pai a promessa do Espírito Santo e o derramou sobre os crentes.</a:t>
          </a:r>
          <a:endParaRPr lang="en-US" sz="2300" kern="1200"/>
        </a:p>
      </dsp:txBody>
      <dsp:txXfrm>
        <a:off x="79850" y="5312106"/>
        <a:ext cx="7925550" cy="14760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A296-3499-844F-9DAD-A0BAA4012FFF}">
      <dsp:nvSpPr>
        <dsp:cNvPr id="0" name=""/>
        <dsp:cNvSpPr/>
      </dsp:nvSpPr>
      <dsp:spPr>
        <a:xfrm>
          <a:off x="1488" y="1012208"/>
          <a:ext cx="5223022" cy="3316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D584A-0FB6-5642-8F7A-082CC991F018}">
      <dsp:nvSpPr>
        <dsp:cNvPr id="0" name=""/>
        <dsp:cNvSpPr/>
      </dsp:nvSpPr>
      <dsp:spPr>
        <a:xfrm>
          <a:off x="581823" y="1563527"/>
          <a:ext cx="5223022" cy="331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J. Rodman Williams, teólogo escatológico pentecostal, afirma:</a:t>
          </a:r>
          <a:endParaRPr lang="en-US" sz="2800" kern="1200"/>
        </a:p>
      </dsp:txBody>
      <dsp:txXfrm>
        <a:off x="678963" y="1660667"/>
        <a:ext cx="5028742" cy="3122339"/>
      </dsp:txXfrm>
    </dsp:sp>
    <dsp:sp modelId="{1F192F08-2DC6-7A4B-AEA6-DD0E7E41F0BA}">
      <dsp:nvSpPr>
        <dsp:cNvPr id="0" name=""/>
        <dsp:cNvSpPr/>
      </dsp:nvSpPr>
      <dsp:spPr>
        <a:xfrm>
          <a:off x="6385182" y="1012208"/>
          <a:ext cx="5223022" cy="3316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2B78A-CC52-1944-B842-E791E51FE2D8}">
      <dsp:nvSpPr>
        <dsp:cNvPr id="0" name=""/>
        <dsp:cNvSpPr/>
      </dsp:nvSpPr>
      <dsp:spPr>
        <a:xfrm>
          <a:off x="6965518" y="1563527"/>
          <a:ext cx="5223022" cy="331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"o Pentecostes não é apenas inauguração; é também proclamação de que os últimos dias começaram e de que o retorno de Cristo pode ocorrer a qualquer momento" (</a:t>
          </a:r>
          <a:r>
            <a:rPr lang="pt-BR" sz="2800" i="1" kern="1200"/>
            <a:t>Renewal Theology</a:t>
          </a:r>
          <a:r>
            <a:rPr lang="pt-BR" sz="2800" kern="1200"/>
            <a:t>, v.2, p. 185).</a:t>
          </a:r>
          <a:endParaRPr lang="en-US" sz="2800" kern="1200"/>
        </a:p>
      </dsp:txBody>
      <dsp:txXfrm>
        <a:off x="7062658" y="1660667"/>
        <a:ext cx="5028742" cy="31223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C29E-E307-423F-9B6E-169D97B2EBB0}">
      <dsp:nvSpPr>
        <dsp:cNvPr id="0" name=""/>
        <dsp:cNvSpPr/>
      </dsp:nvSpPr>
      <dsp:spPr>
        <a:xfrm>
          <a:off x="1421789" y="3053"/>
          <a:ext cx="6935859" cy="4404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E1A06C-35CE-4E68-949B-71BB952A18A8}">
      <dsp:nvSpPr>
        <dsp:cNvPr id="0" name=""/>
        <dsp:cNvSpPr/>
      </dsp:nvSpPr>
      <dsp:spPr>
        <a:xfrm>
          <a:off x="2192440" y="735171"/>
          <a:ext cx="6935859" cy="440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Em Atos 2.34-35 Pedro aponta para a majestade de Cristo, sentado à direita de Deus, aguardando que todos os seus inimigos sejam colocados por escabelo de seus pés. Marca a expectativa de sua volta, um retorno triunfal.</a:t>
          </a:r>
          <a:endParaRPr lang="en-US" sz="3400" kern="1200">
            <a:latin typeface="Aptos Display" panose="020F0302020204030204"/>
          </a:endParaRPr>
        </a:p>
      </dsp:txBody>
      <dsp:txXfrm>
        <a:off x="2321437" y="864168"/>
        <a:ext cx="6677865" cy="41462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8BE4D-3592-4644-9AFF-36F4E9A58C79}">
      <dsp:nvSpPr>
        <dsp:cNvPr id="0" name=""/>
        <dsp:cNvSpPr/>
      </dsp:nvSpPr>
      <dsp:spPr>
        <a:xfrm>
          <a:off x="2449" y="599272"/>
          <a:ext cx="4619281" cy="4619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"O Espírito Santo foi dado como selo da promessa futura, a saber, a glorificação dos santos na vinda do Senhor" (</a:t>
          </a:r>
          <a:r>
            <a:rPr lang="pt-BR" sz="2800" i="1" kern="1200"/>
            <a:t>Contra Heresias</a:t>
          </a:r>
          <a:r>
            <a:rPr lang="pt-BR" sz="2800" kern="1200"/>
            <a:t>, V.6.1).</a:t>
          </a:r>
          <a:endParaRPr lang="en-US" sz="2800" kern="1200"/>
        </a:p>
      </dsp:txBody>
      <dsp:txXfrm>
        <a:off x="678927" y="1275750"/>
        <a:ext cx="3266325" cy="3266325"/>
      </dsp:txXfrm>
    </dsp:sp>
    <dsp:sp modelId="{10F64BB8-E59B-5241-BCF0-CD8269A29014}">
      <dsp:nvSpPr>
        <dsp:cNvPr id="0" name=""/>
        <dsp:cNvSpPr/>
      </dsp:nvSpPr>
      <dsp:spPr>
        <a:xfrm>
          <a:off x="4261589" y="-53538"/>
          <a:ext cx="2879005" cy="1559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61589" y="258263"/>
        <a:ext cx="2411303" cy="935405"/>
      </dsp:txXfrm>
    </dsp:sp>
    <dsp:sp modelId="{BD6311D9-EA6A-DE46-80DD-5B9C7911E4B4}">
      <dsp:nvSpPr>
        <dsp:cNvPr id="0" name=""/>
        <dsp:cNvSpPr/>
      </dsp:nvSpPr>
      <dsp:spPr>
        <a:xfrm>
          <a:off x="6943414" y="599272"/>
          <a:ext cx="4619281" cy="4619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Aptos Display" panose="020F0302020204030204"/>
            </a:rPr>
            <a:t>Ligava</a:t>
          </a:r>
          <a:r>
            <a:rPr lang="pt-BR" sz="2800" kern="1200"/>
            <a:t> o acontecimento com os apontamentos voltados para a volta de Jesus e a gloriosa glorificação.</a:t>
          </a:r>
          <a:endParaRPr lang="en-US" sz="2800" kern="1200"/>
        </a:p>
      </dsp:txBody>
      <dsp:txXfrm>
        <a:off x="7619892" y="1275750"/>
        <a:ext cx="3266325" cy="3266325"/>
      </dsp:txXfrm>
    </dsp:sp>
    <dsp:sp modelId="{5DCF81FE-478E-BF4F-841C-A34EAB220BF1}">
      <dsp:nvSpPr>
        <dsp:cNvPr id="0" name=""/>
        <dsp:cNvSpPr/>
      </dsp:nvSpPr>
      <dsp:spPr>
        <a:xfrm rot="10800000">
          <a:off x="4424551" y="4312357"/>
          <a:ext cx="2879005" cy="1559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4892253" y="4624158"/>
        <a:ext cx="2411303" cy="9354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A45B5-867F-4E30-B0A5-679996BBC8FC}">
      <dsp:nvSpPr>
        <dsp:cNvPr id="0" name=""/>
        <dsp:cNvSpPr/>
      </dsp:nvSpPr>
      <dsp:spPr>
        <a:xfrm>
          <a:off x="0" y="0"/>
          <a:ext cx="77689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586EB-DA24-4EB5-BA0B-D682CF524B0E}">
      <dsp:nvSpPr>
        <dsp:cNvPr id="0" name=""/>
        <dsp:cNvSpPr/>
      </dsp:nvSpPr>
      <dsp:spPr>
        <a:xfrm>
          <a:off x="0" y="0"/>
          <a:ext cx="7768949" cy="663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/>
            <a:t>O Pentecostes é cristocêntrico em sua origem, conteúdo e propósito. Ele é o selo da obra redentora de Cristo e o início da missão escatológica da Igreja. Pedro realmente cria que vivia nos últimos dias (At 2.17) e que a comunidade cristã precisava viver em constante expectativa do retorno do Senhor (At 3.19-21).</a:t>
          </a:r>
          <a:endParaRPr lang="en-US" sz="4100" kern="1200"/>
        </a:p>
      </dsp:txBody>
      <dsp:txXfrm>
        <a:off x="0" y="0"/>
        <a:ext cx="7768949" cy="66349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61C4-2F69-2941-BA74-FE0D028C2237}">
      <dsp:nvSpPr>
        <dsp:cNvPr id="0" name=""/>
        <dsp:cNvSpPr/>
      </dsp:nvSpPr>
      <dsp:spPr>
        <a:xfrm>
          <a:off x="0" y="4006305"/>
          <a:ext cx="9707182" cy="2628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/>
            <a:t>Da aparência à transformação:</a:t>
          </a:r>
          <a:endParaRPr lang="en-US" sz="4400" kern="1200"/>
        </a:p>
      </dsp:txBody>
      <dsp:txXfrm>
        <a:off x="0" y="4006305"/>
        <a:ext cx="9707182" cy="1419427"/>
      </dsp:txXfrm>
    </dsp:sp>
    <dsp:sp modelId="{DB678C79-32C4-B24D-B77C-5490025011CD}">
      <dsp:nvSpPr>
        <dsp:cNvPr id="0" name=""/>
        <dsp:cNvSpPr/>
      </dsp:nvSpPr>
      <dsp:spPr>
        <a:xfrm>
          <a:off x="4739" y="5373162"/>
          <a:ext cx="3232567" cy="12091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Vento e fogo: sinal externo</a:t>
          </a:r>
          <a:endParaRPr lang="en-US" sz="2100" kern="1200"/>
        </a:p>
      </dsp:txBody>
      <dsp:txXfrm>
        <a:off x="4739" y="5373162"/>
        <a:ext cx="3232567" cy="1209142"/>
      </dsp:txXfrm>
    </dsp:sp>
    <dsp:sp modelId="{4E784DF1-3A45-8F4A-BBB0-3371818C86E9}">
      <dsp:nvSpPr>
        <dsp:cNvPr id="0" name=""/>
        <dsp:cNvSpPr/>
      </dsp:nvSpPr>
      <dsp:spPr>
        <a:xfrm>
          <a:off x="3237307" y="5373162"/>
          <a:ext cx="3232567" cy="1209142"/>
        </a:xfrm>
        <a:prstGeom prst="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Conversão: transformação interna</a:t>
          </a:r>
          <a:endParaRPr lang="en-US" sz="2100" kern="1200"/>
        </a:p>
      </dsp:txBody>
      <dsp:txXfrm>
        <a:off x="3237307" y="5373162"/>
        <a:ext cx="3232567" cy="1209142"/>
      </dsp:txXfrm>
    </dsp:sp>
    <dsp:sp modelId="{80033190-C18A-7945-95F0-26B5DB71DB0F}">
      <dsp:nvSpPr>
        <dsp:cNvPr id="0" name=""/>
        <dsp:cNvSpPr/>
      </dsp:nvSpPr>
      <dsp:spPr>
        <a:xfrm>
          <a:off x="6469874" y="5373162"/>
          <a:ext cx="3232567" cy="1209142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Paulo diz: "Tu dás bem as graças, mas o outro não é edificado" (1Co 14.17)</a:t>
          </a:r>
          <a:endParaRPr lang="en-US" sz="2100" kern="1200"/>
        </a:p>
      </dsp:txBody>
      <dsp:txXfrm>
        <a:off x="6469874" y="5373162"/>
        <a:ext cx="3232567" cy="1209142"/>
      </dsp:txXfrm>
    </dsp:sp>
    <dsp:sp modelId="{DAA0E0F9-4BF4-CD40-923B-1477859474E9}">
      <dsp:nvSpPr>
        <dsp:cNvPr id="0" name=""/>
        <dsp:cNvSpPr/>
      </dsp:nvSpPr>
      <dsp:spPr>
        <a:xfrm rot="10800000">
          <a:off x="0" y="2993"/>
          <a:ext cx="9707182" cy="4042740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/>
            <a:t>Verdadeira adoração:</a:t>
          </a:r>
          <a:r>
            <a:rPr lang="pt-BR" sz="4400" kern="1200"/>
            <a:t> At 2.11 mostra os povos ouvindo "as grandezas de Deus" em suas próprias línguas.</a:t>
          </a:r>
          <a:endParaRPr lang="en-US" sz="4400" kern="1200"/>
        </a:p>
      </dsp:txBody>
      <dsp:txXfrm rot="10800000">
        <a:off x="0" y="2993"/>
        <a:ext cx="9707182" cy="26268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54668-B80D-9D4F-BDAB-60E64FB63BA4}">
      <dsp:nvSpPr>
        <dsp:cNvPr id="0" name=""/>
        <dsp:cNvSpPr/>
      </dsp:nvSpPr>
      <dsp:spPr>
        <a:xfrm>
          <a:off x="0" y="516480"/>
          <a:ext cx="8789740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181" tIns="666496" rIns="6821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/>
            <a:t>At 1.8: "Recebereis poder... e sereis minhas testemunhas"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/>
            <a:t>Exemplo de Pedro: antes negou (Lc 22), depois pregou com poder (At 2)</a:t>
          </a:r>
          <a:endParaRPr lang="en-US" sz="3200" kern="1200"/>
        </a:p>
      </dsp:txBody>
      <dsp:txXfrm>
        <a:off x="0" y="516480"/>
        <a:ext cx="8789740" cy="2772000"/>
      </dsp:txXfrm>
    </dsp:sp>
    <dsp:sp modelId="{4DAB8C91-9D40-DC49-9112-A949D6E5D11C}">
      <dsp:nvSpPr>
        <dsp:cNvPr id="0" name=""/>
        <dsp:cNvSpPr/>
      </dsp:nvSpPr>
      <dsp:spPr>
        <a:xfrm>
          <a:off x="439487" y="44160"/>
          <a:ext cx="6152818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562" tIns="0" rIns="23256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Poder para testemunhar:</a:t>
          </a:r>
          <a:endParaRPr lang="en-US" sz="3200" kern="1200"/>
        </a:p>
      </dsp:txBody>
      <dsp:txXfrm>
        <a:off x="485601" y="90274"/>
        <a:ext cx="6060590" cy="852412"/>
      </dsp:txXfrm>
    </dsp:sp>
    <dsp:sp modelId="{427E0048-8915-414F-B4B9-5C35F03DC779}">
      <dsp:nvSpPr>
        <dsp:cNvPr id="0" name=""/>
        <dsp:cNvSpPr/>
      </dsp:nvSpPr>
      <dsp:spPr>
        <a:xfrm>
          <a:off x="0" y="3933601"/>
          <a:ext cx="8789740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181" tIns="666496" rIns="6821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/>
            <a:t>Avivamento da Rua Azusa (1906)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/>
            <a:t>Avivamento de Gales (1904)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200" kern="1200"/>
            <a:t>Crescimento da Igreja Pentecostal na Coreia, África e América Latina</a:t>
          </a:r>
          <a:endParaRPr lang="en-US" sz="3200" kern="1200"/>
        </a:p>
      </dsp:txBody>
      <dsp:txXfrm>
        <a:off x="0" y="3933601"/>
        <a:ext cx="8789740" cy="2872800"/>
      </dsp:txXfrm>
    </dsp:sp>
    <dsp:sp modelId="{40D80567-F8CE-0340-93FC-BF6A03BB93AD}">
      <dsp:nvSpPr>
        <dsp:cNvPr id="0" name=""/>
        <dsp:cNvSpPr/>
      </dsp:nvSpPr>
      <dsp:spPr>
        <a:xfrm>
          <a:off x="439487" y="3461281"/>
          <a:ext cx="6152818" cy="9446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562" tIns="0" rIns="23256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Fatos históricos relevantes:</a:t>
          </a:r>
          <a:endParaRPr lang="en-US" sz="3200" kern="1200"/>
        </a:p>
      </dsp:txBody>
      <dsp:txXfrm>
        <a:off x="485601" y="3507395"/>
        <a:ext cx="6060590" cy="8524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4F687-A3A6-8445-B0DC-881AFD5B150E}">
      <dsp:nvSpPr>
        <dsp:cNvPr id="0" name=""/>
        <dsp:cNvSpPr/>
      </dsp:nvSpPr>
      <dsp:spPr>
        <a:xfrm>
          <a:off x="0" y="3329139"/>
          <a:ext cx="11867071" cy="2184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Segundo Horton, "o batismo no Espírito Santo é um revestimento de poder, não para salvação, mas para proclamação" (A </a:t>
          </a:r>
          <a:r>
            <a:rPr lang="pt-BR" sz="3800" i="1" kern="1200"/>
            <a:t>Doutrina do Espírito Santo</a:t>
          </a:r>
          <a:r>
            <a:rPr lang="pt-BR" sz="3800" kern="1200"/>
            <a:t>, p. 142).</a:t>
          </a:r>
          <a:endParaRPr lang="en-US" sz="3800" kern="1200"/>
        </a:p>
      </dsp:txBody>
      <dsp:txXfrm>
        <a:off x="0" y="3329139"/>
        <a:ext cx="11867071" cy="2184276"/>
      </dsp:txXfrm>
    </dsp:sp>
    <dsp:sp modelId="{DC101961-C7A1-6848-BEA8-EF86E2D8B77C}">
      <dsp:nvSpPr>
        <dsp:cNvPr id="0" name=""/>
        <dsp:cNvSpPr/>
      </dsp:nvSpPr>
      <dsp:spPr>
        <a:xfrm rot="10800000">
          <a:off x="0" y="2487"/>
          <a:ext cx="11867071" cy="33594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Experiência específica:</a:t>
          </a:r>
          <a:endParaRPr lang="en-US" sz="3800" kern="1200"/>
        </a:p>
      </dsp:txBody>
      <dsp:txXfrm rot="-10800000">
        <a:off x="0" y="2487"/>
        <a:ext cx="11867071" cy="1179155"/>
      </dsp:txXfrm>
    </dsp:sp>
    <dsp:sp modelId="{0FDD347D-C558-6844-B038-7ECEAE93280C}">
      <dsp:nvSpPr>
        <dsp:cNvPr id="0" name=""/>
        <dsp:cNvSpPr/>
      </dsp:nvSpPr>
      <dsp:spPr>
        <a:xfrm>
          <a:off x="0" y="1181642"/>
          <a:ext cx="5933535" cy="10044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Batismo no Espírito é subsequente à salvação (At 19.2)</a:t>
          </a:r>
          <a:endParaRPr lang="en-US" sz="2900" kern="1200"/>
        </a:p>
      </dsp:txBody>
      <dsp:txXfrm>
        <a:off x="0" y="1181642"/>
        <a:ext cx="5933535" cy="1004465"/>
      </dsp:txXfrm>
    </dsp:sp>
    <dsp:sp modelId="{5E9CC7E6-8D2F-9A41-9457-073BD3386262}">
      <dsp:nvSpPr>
        <dsp:cNvPr id="0" name=""/>
        <dsp:cNvSpPr/>
      </dsp:nvSpPr>
      <dsp:spPr>
        <a:xfrm>
          <a:off x="5933535" y="1181642"/>
          <a:ext cx="5933535" cy="10044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Stanley Horton: "Uma dotação de poder para serviço e testemunho"</a:t>
          </a:r>
          <a:endParaRPr lang="en-US" sz="2900" kern="1200"/>
        </a:p>
      </dsp:txBody>
      <dsp:txXfrm>
        <a:off x="5933535" y="1181642"/>
        <a:ext cx="5933535" cy="1004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F74A8-903F-3C43-A9BC-EF8325523B23}">
      <dsp:nvSpPr>
        <dsp:cNvPr id="0" name=""/>
        <dsp:cNvSpPr/>
      </dsp:nvSpPr>
      <dsp:spPr>
        <a:xfrm>
          <a:off x="1488" y="649747"/>
          <a:ext cx="5223867" cy="331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77D45-FC43-0449-A9E1-FCF37F2FA0D0}">
      <dsp:nvSpPr>
        <dsp:cNvPr id="0" name=""/>
        <dsp:cNvSpPr/>
      </dsp:nvSpPr>
      <dsp:spPr>
        <a:xfrm>
          <a:off x="581918" y="1201156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Pentecostes (do grego </a:t>
          </a:r>
          <a:r>
            <a:rPr lang="pt-BR" sz="2900" i="1" kern="1200"/>
            <a:t>pentēkostē</a:t>
          </a:r>
          <a:r>
            <a:rPr lang="pt-BR" sz="2900" kern="1200"/>
            <a:t>, "quinquagésimo") era também conhecido como Festa das Colheitas (Ex 23.16), ou das Primícias (Nm 28.26).</a:t>
          </a:r>
          <a:endParaRPr lang="en-US" sz="2900" kern="1200"/>
        </a:p>
      </dsp:txBody>
      <dsp:txXfrm>
        <a:off x="679074" y="1298312"/>
        <a:ext cx="5029555" cy="3122843"/>
      </dsp:txXfrm>
    </dsp:sp>
    <dsp:sp modelId="{71280A91-9B74-714B-B794-FBABEF9767FF}">
      <dsp:nvSpPr>
        <dsp:cNvPr id="0" name=""/>
        <dsp:cNvSpPr/>
      </dsp:nvSpPr>
      <dsp:spPr>
        <a:xfrm>
          <a:off x="6386215" y="649747"/>
          <a:ext cx="5223867" cy="3317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A3EFB-0B50-0B46-BC0D-306C9EAFA585}">
      <dsp:nvSpPr>
        <dsp:cNvPr id="0" name=""/>
        <dsp:cNvSpPr/>
      </dsp:nvSpPr>
      <dsp:spPr>
        <a:xfrm>
          <a:off x="6966645" y="1201156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Craig Keener e Gordon Fee apontam que a escolha divina desta data está relacionada à colheita espiritual que se iniciava com a vinda do Espírito.</a:t>
          </a:r>
          <a:endParaRPr lang="en-US" sz="2900" kern="1200"/>
        </a:p>
      </dsp:txBody>
      <dsp:txXfrm>
        <a:off x="7063801" y="1298312"/>
        <a:ext cx="5029555" cy="31228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726FE-317C-6C40-8B2A-93C51241EBA1}">
      <dsp:nvSpPr>
        <dsp:cNvPr id="0" name=""/>
        <dsp:cNvSpPr/>
      </dsp:nvSpPr>
      <dsp:spPr>
        <a:xfrm>
          <a:off x="0" y="124022"/>
          <a:ext cx="8214646" cy="2148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Salvação = regenerar (Jo 3.3) - O Espírito Santo age na salvação, convencendo do pecado e regenerando o crente (Jo 3.5-6)</a:t>
          </a:r>
          <a:endParaRPr lang="en-US" sz="2500" kern="1200"/>
        </a:p>
      </dsp:txBody>
      <dsp:txXfrm>
        <a:off x="104859" y="228881"/>
        <a:ext cx="8004928" cy="1938328"/>
      </dsp:txXfrm>
    </dsp:sp>
    <dsp:sp modelId="{31F5500E-57BA-624A-8F25-D4353C4B987E}">
      <dsp:nvSpPr>
        <dsp:cNvPr id="0" name=""/>
        <dsp:cNvSpPr/>
      </dsp:nvSpPr>
      <dsp:spPr>
        <a:xfrm>
          <a:off x="0" y="2344069"/>
          <a:ext cx="8214646" cy="2148046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Batismo = revestir (Lc 24.49) - o batismo no Espírito vem depois, como capacitação. Sem regeneração, não há espaço legítimo para o batismo espiritual. Paulo afirma que "nenhum homem pode dizer que Jesus é o Senhor senão pelo Espírito Santo" (1Co 12.3)</a:t>
          </a:r>
          <a:endParaRPr lang="en-US" sz="2500" kern="1200"/>
        </a:p>
      </dsp:txBody>
      <dsp:txXfrm>
        <a:off x="104859" y="2448928"/>
        <a:ext cx="8004928" cy="1938328"/>
      </dsp:txXfrm>
    </dsp:sp>
    <dsp:sp modelId="{CF57F3E6-6B92-9144-9798-70EE18A72CE3}">
      <dsp:nvSpPr>
        <dsp:cNvPr id="0" name=""/>
        <dsp:cNvSpPr/>
      </dsp:nvSpPr>
      <dsp:spPr>
        <a:xfrm>
          <a:off x="0" y="4564115"/>
          <a:ext cx="8214646" cy="2148046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Pode haver salvação sem batismo no Espírito, mas não plenitude de poder para testemunho</a:t>
          </a:r>
          <a:endParaRPr lang="en-US" sz="2500" kern="1200"/>
        </a:p>
      </dsp:txBody>
      <dsp:txXfrm>
        <a:off x="104859" y="4668974"/>
        <a:ext cx="8004928" cy="19383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4A2CD-A9DA-8D44-9792-65213E71736E}">
      <dsp:nvSpPr>
        <dsp:cNvPr id="0" name=""/>
        <dsp:cNvSpPr/>
      </dsp:nvSpPr>
      <dsp:spPr>
        <a:xfrm>
          <a:off x="0" y="62551"/>
          <a:ext cx="11421373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At 2, At 4.31, Ef 5.18 mostram novas enchentes do Espírito</a:t>
          </a:r>
          <a:endParaRPr lang="en-US" sz="3200" kern="1200"/>
        </a:p>
      </dsp:txBody>
      <dsp:txXfrm>
        <a:off x="86357" y="148908"/>
        <a:ext cx="11248659" cy="1596326"/>
      </dsp:txXfrm>
    </dsp:sp>
    <dsp:sp modelId="{30A6AFAE-8E93-2A40-9E25-AB232E477FCA}">
      <dsp:nvSpPr>
        <dsp:cNvPr id="0" name=""/>
        <dsp:cNvSpPr/>
      </dsp:nvSpPr>
      <dsp:spPr>
        <a:xfrm>
          <a:off x="0" y="1923752"/>
          <a:ext cx="11421373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Falar em línguas como evidência inicial: At 2.4; 10.44-46; 19.6</a:t>
          </a:r>
          <a:endParaRPr lang="en-US" sz="3200" kern="1200"/>
        </a:p>
      </dsp:txBody>
      <dsp:txXfrm>
        <a:off x="86357" y="2010109"/>
        <a:ext cx="11248659" cy="1596326"/>
      </dsp:txXfrm>
    </dsp:sp>
    <dsp:sp modelId="{CA1D1E53-DEDA-8747-8D47-D7E4FB256F70}">
      <dsp:nvSpPr>
        <dsp:cNvPr id="0" name=""/>
        <dsp:cNvSpPr/>
      </dsp:nvSpPr>
      <dsp:spPr>
        <a:xfrm>
          <a:off x="0" y="3784952"/>
          <a:ext cx="11421373" cy="176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Paulo diz: "enchei-vos do Espírito" (Ef 5.18), no presente contínuo. Isso indica que a vida cheia do Espírito deve ser buscada diariamente.</a:t>
          </a:r>
          <a:endParaRPr lang="en-US" sz="3200" kern="1200"/>
        </a:p>
      </dsp:txBody>
      <dsp:txXfrm>
        <a:off x="86357" y="3871309"/>
        <a:ext cx="11248659" cy="15963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9FDF-9DEC-4C40-9CF9-9683CF10FB33}">
      <dsp:nvSpPr>
        <dsp:cNvPr id="0" name=""/>
        <dsp:cNvSpPr/>
      </dsp:nvSpPr>
      <dsp:spPr>
        <a:xfrm>
          <a:off x="0" y="0"/>
          <a:ext cx="60764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20481-10BC-4FD6-91B9-CB7BFA406B47}">
      <dsp:nvSpPr>
        <dsp:cNvPr id="0" name=""/>
        <dsp:cNvSpPr/>
      </dsp:nvSpPr>
      <dsp:spPr>
        <a:xfrm>
          <a:off x="0" y="0"/>
          <a:ext cx="6076462" cy="526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Liderado por Evan Roberts, foi marcado por intensa convicção de pecado, quebrantamento e busca pela santidade. Estima-se que cerca de 100.000 pessoas se converteram. O historiador pentecostal Vinson </a:t>
          </a:r>
          <a:r>
            <a:rPr lang="pt-BR" sz="3200" kern="1200" err="1"/>
            <a:t>Synan</a:t>
          </a:r>
          <a:r>
            <a:rPr lang="pt-BR" sz="3200" kern="1200"/>
            <a:t> afirma que este movimento influenciou diretamente o ambiente espiritual que precedeu o avivamento de </a:t>
          </a:r>
          <a:r>
            <a:rPr lang="pt-BR" sz="3200" kern="1200" err="1"/>
            <a:t>Azusa</a:t>
          </a:r>
          <a:r>
            <a:rPr lang="pt-BR" sz="3200" kern="1200"/>
            <a:t>.</a:t>
          </a:r>
          <a:endParaRPr lang="en-US" sz="3200" kern="1200"/>
        </a:p>
      </dsp:txBody>
      <dsp:txXfrm>
        <a:off x="0" y="0"/>
        <a:ext cx="6076462" cy="52670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59816-E3ED-4AB2-885F-16D1EFBEF567}">
      <dsp:nvSpPr>
        <dsp:cNvPr id="0" name=""/>
        <dsp:cNvSpPr/>
      </dsp:nvSpPr>
      <dsp:spPr>
        <a:xfrm>
          <a:off x="0" y="173497"/>
          <a:ext cx="7469105" cy="4742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D03F0-158D-4312-A191-73B113CBF724}">
      <dsp:nvSpPr>
        <dsp:cNvPr id="0" name=""/>
        <dsp:cNvSpPr/>
      </dsp:nvSpPr>
      <dsp:spPr>
        <a:xfrm>
          <a:off x="829900" y="961902"/>
          <a:ext cx="7469105" cy="4742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Considerado o ponto de partida do movimento pentecostal moderno, liderado por William J. Seymour, um pregador afro-americano. Em seus cultos simples e fervorosos, ocorria frequentemente o falar em línguas, curas e manifestações espirituais. Como relata Frank </a:t>
          </a:r>
          <a:r>
            <a:rPr lang="pt-BR" sz="2700" kern="1200" err="1"/>
            <a:t>Bartleman</a:t>
          </a:r>
          <a:r>
            <a:rPr lang="pt-BR" sz="2700" kern="1200"/>
            <a:t>, testemunha ocular do movimento: "Deus estava novamente falando por meio de línguas e profecias, como nos dias de Pentecostes" (</a:t>
          </a:r>
          <a:r>
            <a:rPr lang="pt-BR" sz="2700" i="1" kern="1200" err="1"/>
            <a:t>How</a:t>
          </a:r>
          <a:r>
            <a:rPr lang="pt-BR" sz="2700" i="1" kern="1200"/>
            <a:t> </a:t>
          </a:r>
          <a:r>
            <a:rPr lang="pt-BR" sz="2700" i="1" kern="1200" err="1"/>
            <a:t>Pentecost</a:t>
          </a:r>
          <a:r>
            <a:rPr lang="pt-BR" sz="2700" i="1" kern="1200"/>
            <a:t> Came </a:t>
          </a:r>
          <a:r>
            <a:rPr lang="pt-BR" sz="2700" i="1" kern="1200" err="1"/>
            <a:t>to</a:t>
          </a:r>
          <a:r>
            <a:rPr lang="pt-BR" sz="2700" i="1" kern="1200"/>
            <a:t> Los Angeles</a:t>
          </a:r>
          <a:r>
            <a:rPr lang="pt-BR" sz="2700" kern="1200"/>
            <a:t>, 1925).</a:t>
          </a:r>
          <a:endParaRPr lang="en-US" sz="2700" kern="1200"/>
        </a:p>
      </dsp:txBody>
      <dsp:txXfrm>
        <a:off x="968814" y="1100816"/>
        <a:ext cx="7191277" cy="446505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3A2-C51B-4203-B573-EE918AC53A57}">
      <dsp:nvSpPr>
        <dsp:cNvPr id="0" name=""/>
        <dsp:cNvSpPr/>
      </dsp:nvSpPr>
      <dsp:spPr>
        <a:xfrm>
          <a:off x="0" y="0"/>
          <a:ext cx="579902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FF8E5-D7A7-42C9-963C-048575FDAE95}">
      <dsp:nvSpPr>
        <dsp:cNvPr id="0" name=""/>
        <dsp:cNvSpPr/>
      </dsp:nvSpPr>
      <dsp:spPr>
        <a:xfrm>
          <a:off x="0" y="0"/>
          <a:ext cx="5799020" cy="242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Em países como a Coreia do Sul, com David Yonggi Cho e a Yoido Full Gospel Church, o movimento pentecostal assumiu enorme proporção, tornando-se uma das maiores igrejas do mundo. </a:t>
          </a:r>
          <a:endParaRPr lang="en-US" sz="2600" kern="1200"/>
        </a:p>
      </dsp:txBody>
      <dsp:txXfrm>
        <a:off x="0" y="0"/>
        <a:ext cx="5799020" cy="2420048"/>
      </dsp:txXfrm>
    </dsp:sp>
    <dsp:sp modelId="{2D63D05F-881D-4B05-AA63-0D399EC4F0CB}">
      <dsp:nvSpPr>
        <dsp:cNvPr id="0" name=""/>
        <dsp:cNvSpPr/>
      </dsp:nvSpPr>
      <dsp:spPr>
        <a:xfrm>
          <a:off x="0" y="2420048"/>
          <a:ext cx="579902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CD536-9D98-40D9-BCD3-7A0E09BA3D2E}">
      <dsp:nvSpPr>
        <dsp:cNvPr id="0" name=""/>
        <dsp:cNvSpPr/>
      </dsp:nvSpPr>
      <dsp:spPr>
        <a:xfrm>
          <a:off x="0" y="2420048"/>
          <a:ext cx="5799020" cy="242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Na América Latina, o pentecostalismo encontrou terreno fértil entre os mais pobres e marginalizados, promovendo transformação social e espiritual.</a:t>
          </a:r>
          <a:endParaRPr lang="en-US" sz="2600" kern="1200"/>
        </a:p>
      </dsp:txBody>
      <dsp:txXfrm>
        <a:off x="0" y="2420048"/>
        <a:ext cx="5799020" cy="242004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DDE4-E135-BC41-BAC3-0ADF46407053}">
      <dsp:nvSpPr>
        <dsp:cNvPr id="0" name=""/>
        <dsp:cNvSpPr/>
      </dsp:nvSpPr>
      <dsp:spPr>
        <a:xfrm>
          <a:off x="0" y="0"/>
          <a:ext cx="108750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76C1-D088-1849-99B5-38AC1BA9B328}">
      <dsp:nvSpPr>
        <dsp:cNvPr id="0" name=""/>
        <dsp:cNvSpPr/>
      </dsp:nvSpPr>
      <dsp:spPr>
        <a:xfrm>
          <a:off x="0" y="0"/>
          <a:ext cx="10875033" cy="236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A Assembleia de Deus, baseada em Atos 2.4, 10.44-46 e 19.6, ensina que o falar em línguas é a evidência inicial do batismo no Espírito. </a:t>
          </a:r>
          <a:endParaRPr lang="en-US" sz="4200" kern="1200"/>
        </a:p>
      </dsp:txBody>
      <dsp:txXfrm>
        <a:off x="0" y="0"/>
        <a:ext cx="10875033" cy="2369763"/>
      </dsp:txXfrm>
    </dsp:sp>
    <dsp:sp modelId="{2AB0F79B-B221-814C-AC0C-01D7CBEEF9F4}">
      <dsp:nvSpPr>
        <dsp:cNvPr id="0" name=""/>
        <dsp:cNvSpPr/>
      </dsp:nvSpPr>
      <dsp:spPr>
        <a:xfrm>
          <a:off x="0" y="2369763"/>
          <a:ext cx="108750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29DF4-BE04-654C-9ACD-DBF622223F05}">
      <dsp:nvSpPr>
        <dsp:cNvPr id="0" name=""/>
        <dsp:cNvSpPr/>
      </dsp:nvSpPr>
      <dsp:spPr>
        <a:xfrm>
          <a:off x="0" y="2369763"/>
          <a:ext cx="10875033" cy="2369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/>
            <a:t>Horton declara</a:t>
          </a:r>
          <a:r>
            <a:rPr lang="pt-BR" sz="4200" kern="1200">
              <a:latin typeface="Aptos Display" panose="020F0302020204030204"/>
            </a:rPr>
            <a:t>: "</a:t>
          </a:r>
          <a:r>
            <a:rPr lang="pt-BR" sz="4200" kern="1200"/>
            <a:t>As línguas não são a totalidade do batismo, mas o sinal de sua chegada".</a:t>
          </a:r>
          <a:endParaRPr lang="en-US" sz="4200" kern="1200"/>
        </a:p>
      </dsp:txBody>
      <dsp:txXfrm>
        <a:off x="0" y="2369763"/>
        <a:ext cx="10875033" cy="23697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3A45-C695-4C12-9B51-0BEDAAB6728E}">
      <dsp:nvSpPr>
        <dsp:cNvPr id="0" name=""/>
        <dsp:cNvSpPr/>
      </dsp:nvSpPr>
      <dsp:spPr>
        <a:xfrm>
          <a:off x="0" y="0"/>
          <a:ext cx="1175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FFC5F-C3AC-47D9-9AE2-FD4BF17CA2DD}">
      <dsp:nvSpPr>
        <dsp:cNvPr id="0" name=""/>
        <dsp:cNvSpPr/>
      </dsp:nvSpPr>
      <dsp:spPr>
        <a:xfrm>
          <a:off x="0" y="0"/>
          <a:ext cx="11758708" cy="268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>
              <a:latin typeface="Aptos Display" panose="020F0302020204030204"/>
            </a:rPr>
            <a:t>Não</a:t>
          </a:r>
          <a:r>
            <a:rPr lang="pt-BR" sz="3700" kern="1200"/>
            <a:t> aceitam as línguas como evidência do batismo no Espírito Santo, pois consideram que os dons miraculosos, como línguas, profecias e curas, cessaram com o fechamento do cânon do Novo Testamento.</a:t>
          </a:r>
          <a:endParaRPr lang="en-US" sz="3700" kern="1200"/>
        </a:p>
      </dsp:txBody>
      <dsp:txXfrm>
        <a:off x="0" y="0"/>
        <a:ext cx="11758708" cy="2680196"/>
      </dsp:txXfrm>
    </dsp:sp>
    <dsp:sp modelId="{E446503D-BFE7-4A12-86ED-3A8AB605D858}">
      <dsp:nvSpPr>
        <dsp:cNvPr id="0" name=""/>
        <dsp:cNvSpPr/>
      </dsp:nvSpPr>
      <dsp:spPr>
        <a:xfrm>
          <a:off x="0" y="2680196"/>
          <a:ext cx="11758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9933-86A4-497E-ADFF-CB753CE590D0}">
      <dsp:nvSpPr>
        <dsp:cNvPr id="0" name=""/>
        <dsp:cNvSpPr/>
      </dsp:nvSpPr>
      <dsp:spPr>
        <a:xfrm>
          <a:off x="0" y="2680196"/>
          <a:ext cx="11758708" cy="2680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B. B. </a:t>
          </a:r>
          <a:r>
            <a:rPr lang="pt-BR" sz="3700" kern="1200" err="1"/>
            <a:t>Warfield</a:t>
          </a:r>
          <a:r>
            <a:rPr lang="pt-BR" sz="3700" kern="1200"/>
            <a:t> (em sua obra "</a:t>
          </a:r>
          <a:r>
            <a:rPr lang="pt-BR" sz="3700" kern="1200" err="1"/>
            <a:t>Counterfeit</a:t>
          </a:r>
          <a:r>
            <a:rPr lang="pt-BR" sz="3700" kern="1200"/>
            <a:t> </a:t>
          </a:r>
          <a:r>
            <a:rPr lang="pt-BR" sz="3700" kern="1200" err="1"/>
            <a:t>Miracles</a:t>
          </a:r>
          <a:r>
            <a:rPr lang="pt-BR" sz="3700" kern="1200"/>
            <a:t>", 1918),  via os dons como sinais apostólicos limitados ao início da Igreja.</a:t>
          </a:r>
          <a:endParaRPr lang="en-US" sz="3700" kern="1200"/>
        </a:p>
      </dsp:txBody>
      <dsp:txXfrm>
        <a:off x="0" y="2680196"/>
        <a:ext cx="11758708" cy="26801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E7CA9-7C51-0643-90ED-F6C50F2D3078}">
      <dsp:nvSpPr>
        <dsp:cNvPr id="0" name=""/>
        <dsp:cNvSpPr/>
      </dsp:nvSpPr>
      <dsp:spPr>
        <a:xfrm>
          <a:off x="0" y="3450"/>
          <a:ext cx="85884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801FA-6A49-184F-BE50-34AFE1F667AE}">
      <dsp:nvSpPr>
        <dsp:cNvPr id="0" name=""/>
        <dsp:cNvSpPr/>
      </dsp:nvSpPr>
      <dsp:spPr>
        <a:xfrm>
          <a:off x="0" y="3450"/>
          <a:ext cx="8588457" cy="235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Em 1 Coríntios 13, Paulo NÃO nega o dom, mas enfatiza que o DOM está ligado ao AMOR. </a:t>
          </a:r>
          <a:endParaRPr lang="en-US" sz="3700" kern="1200"/>
        </a:p>
      </dsp:txBody>
      <dsp:txXfrm>
        <a:off x="0" y="3450"/>
        <a:ext cx="8588457" cy="2353107"/>
      </dsp:txXfrm>
    </dsp:sp>
    <dsp:sp modelId="{18DD0F50-FC87-A142-9B34-B630DBB6E4E9}">
      <dsp:nvSpPr>
        <dsp:cNvPr id="0" name=""/>
        <dsp:cNvSpPr/>
      </dsp:nvSpPr>
      <dsp:spPr>
        <a:xfrm>
          <a:off x="0" y="2356557"/>
          <a:ext cx="8588457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4E01F-4F15-CC48-A29D-E7CA31B5A3E8}">
      <dsp:nvSpPr>
        <dsp:cNvPr id="0" name=""/>
        <dsp:cNvSpPr/>
      </dsp:nvSpPr>
      <dsp:spPr>
        <a:xfrm>
          <a:off x="0" y="2356557"/>
          <a:ext cx="8588457" cy="235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Paulo valoriza tanto os dons quanto o fruto do Espírito (Gl 5.22-23), mas insiste que os dons devem ser exercidos com maturidade e amor.</a:t>
          </a:r>
          <a:endParaRPr lang="en-US" sz="3700" kern="1200"/>
        </a:p>
      </dsp:txBody>
      <dsp:txXfrm>
        <a:off x="0" y="2356557"/>
        <a:ext cx="8588457" cy="2353107"/>
      </dsp:txXfrm>
    </dsp:sp>
    <dsp:sp modelId="{1E426D89-6F55-1444-9FAB-AE8E4365B9A4}">
      <dsp:nvSpPr>
        <dsp:cNvPr id="0" name=""/>
        <dsp:cNvSpPr/>
      </dsp:nvSpPr>
      <dsp:spPr>
        <a:xfrm>
          <a:off x="0" y="4709664"/>
          <a:ext cx="8588457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C1279-6B31-C84A-B271-04476F6D3D5F}">
      <dsp:nvSpPr>
        <dsp:cNvPr id="0" name=""/>
        <dsp:cNvSpPr/>
      </dsp:nvSpPr>
      <dsp:spPr>
        <a:xfrm>
          <a:off x="0" y="4709664"/>
          <a:ext cx="8588457" cy="235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Donald Gee, "os dons do Espírito são importantes, mas os frutos são indispensáveis".</a:t>
          </a:r>
          <a:endParaRPr lang="en-US" sz="3700" kern="1200"/>
        </a:p>
      </dsp:txBody>
      <dsp:txXfrm>
        <a:off x="0" y="4709664"/>
        <a:ext cx="8588457" cy="2353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1B2B6-2F65-AB41-AA67-BC9E560BABDF}">
      <dsp:nvSpPr>
        <dsp:cNvPr id="0" name=""/>
        <dsp:cNvSpPr/>
      </dsp:nvSpPr>
      <dsp:spPr>
        <a:xfrm>
          <a:off x="0" y="0"/>
          <a:ext cx="57395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2D7444-CCAD-234F-B520-2E544C9AED73}">
      <dsp:nvSpPr>
        <dsp:cNvPr id="0" name=""/>
        <dsp:cNvSpPr/>
      </dsp:nvSpPr>
      <dsp:spPr>
        <a:xfrm>
          <a:off x="0" y="0"/>
          <a:ext cx="5739583" cy="245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Era um momento em que judeus da dispersão estavam reunidos (At 2.5), permitindo a propagação imediata do Evangelho.</a:t>
          </a:r>
          <a:endParaRPr lang="en-US" sz="3100" kern="1200"/>
        </a:p>
      </dsp:txBody>
      <dsp:txXfrm>
        <a:off x="0" y="0"/>
        <a:ext cx="5739583" cy="2453555"/>
      </dsp:txXfrm>
    </dsp:sp>
    <dsp:sp modelId="{3154327B-08B1-3341-AD74-F14202DC4B6C}">
      <dsp:nvSpPr>
        <dsp:cNvPr id="0" name=""/>
        <dsp:cNvSpPr/>
      </dsp:nvSpPr>
      <dsp:spPr>
        <a:xfrm>
          <a:off x="0" y="2453555"/>
          <a:ext cx="57395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30759F-124B-F647-A5A3-83B21B2635DD}">
      <dsp:nvSpPr>
        <dsp:cNvPr id="0" name=""/>
        <dsp:cNvSpPr/>
      </dsp:nvSpPr>
      <dsp:spPr>
        <a:xfrm>
          <a:off x="0" y="2453555"/>
          <a:ext cx="5739583" cy="245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Segundo John Stott ("A Mensagem de Atos"), Deus usou esse contexto para mostrar que o Evangelho era universal.</a:t>
          </a:r>
          <a:endParaRPr lang="en-US" sz="3100" kern="1200"/>
        </a:p>
      </dsp:txBody>
      <dsp:txXfrm>
        <a:off x="0" y="2453555"/>
        <a:ext cx="5739583" cy="2453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84C82-C10F-1246-844C-4B7C5A1487D5}">
      <dsp:nvSpPr>
        <dsp:cNvPr id="0" name=""/>
        <dsp:cNvSpPr/>
      </dsp:nvSpPr>
      <dsp:spPr>
        <a:xfrm>
          <a:off x="0" y="806938"/>
          <a:ext cx="6553814" cy="416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9D258-49F5-EC4F-8C97-4A7CADBD6A7A}">
      <dsp:nvSpPr>
        <dsp:cNvPr id="0" name=""/>
        <dsp:cNvSpPr/>
      </dsp:nvSpPr>
      <dsp:spPr>
        <a:xfrm>
          <a:off x="728201" y="1498729"/>
          <a:ext cx="6553814" cy="4161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Donald </a:t>
          </a:r>
          <a:r>
            <a:rPr lang="pt-BR" sz="2700" b="1" kern="1200" err="1"/>
            <a:t>Gee</a:t>
          </a:r>
          <a:r>
            <a:rPr lang="pt-BR" sz="2700" kern="1200"/>
            <a:t>("The Pentecostal Movement Today"): conhecido como o "decano dos teólogos pentecostais",</a:t>
          </a:r>
          <a:r>
            <a:rPr lang="pt-BR" sz="2700" kern="1200" err="1"/>
            <a:t>Gee</a:t>
          </a:r>
          <a:r>
            <a:rPr lang="pt-BR" sz="2700" kern="1200"/>
            <a:t> escreveu extensivamente sobre os dons espirituais. Ele afirma: "O Pentecostes foi mais que uma experiência emocional; foi a porta de entrada para a capacitação divina contínua da Igreja" (</a:t>
          </a:r>
          <a:r>
            <a:rPr lang="pt-BR" sz="2700" kern="1200" err="1"/>
            <a:t>Gee</a:t>
          </a:r>
          <a:r>
            <a:rPr lang="pt-BR" sz="2700" kern="1200"/>
            <a:t>, 1958).</a:t>
          </a:r>
          <a:endParaRPr lang="en-US" sz="2700" kern="1200"/>
        </a:p>
      </dsp:txBody>
      <dsp:txXfrm>
        <a:off x="850092" y="1620620"/>
        <a:ext cx="6310032" cy="3917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10D2-EA58-4F37-9096-9EB319D3E07D}">
      <dsp:nvSpPr>
        <dsp:cNvPr id="0" name=""/>
        <dsp:cNvSpPr/>
      </dsp:nvSpPr>
      <dsp:spPr>
        <a:xfrm>
          <a:off x="0" y="0"/>
          <a:ext cx="54895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088058-A240-427A-BB2F-1A912A00770D}">
      <dsp:nvSpPr>
        <dsp:cNvPr id="0" name=""/>
        <dsp:cNvSpPr/>
      </dsp:nvSpPr>
      <dsp:spPr>
        <a:xfrm>
          <a:off x="0" y="0"/>
          <a:ext cx="5489524" cy="636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("O que a Bíblia diz sobre o Espírito Santo"):Horton defende que "o batismo no Espírito Santo é uma capacitação sobrenatural para testemunhar de Cristo e viver uma vida santa" (Horton, 1976, p. 109). Ele também argumenta que Pentecostes foi o cumprimento profético de Joel e a abertura da nova aliança do Espírito.</a:t>
          </a:r>
          <a:endParaRPr lang="en-US" sz="3300" kern="1200"/>
        </a:p>
      </dsp:txBody>
      <dsp:txXfrm>
        <a:off x="0" y="0"/>
        <a:ext cx="5489524" cy="6360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3E8F-73D1-7841-986A-626AE69CECDD}">
      <dsp:nvSpPr>
        <dsp:cNvPr id="0" name=""/>
        <dsp:cNvSpPr/>
      </dsp:nvSpPr>
      <dsp:spPr>
        <a:xfrm>
          <a:off x="0" y="0"/>
          <a:ext cx="7249506" cy="59204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("Conhecendo as Doutrinas da Bíblia"):Pearlman destaca que "o Pentecostes inaugura a era do Espírito Santo, sendo este o agente da santificação, da revelação e do poder na Igreja" (Pearlman, 1937, p. 186). Ele aponta que o evento marca a continuidade entre a promessa do Antigo Testamento e a plenitude do Novo.</a:t>
          </a:r>
          <a:endParaRPr lang="en-US" sz="3500" kern="1200"/>
        </a:p>
      </dsp:txBody>
      <dsp:txXfrm>
        <a:off x="0" y="0"/>
        <a:ext cx="7249506" cy="59204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7CBAA-3FB4-4990-BE22-20964574C9D9}">
      <dsp:nvSpPr>
        <dsp:cNvPr id="0" name=""/>
        <dsp:cNvSpPr/>
      </dsp:nvSpPr>
      <dsp:spPr>
        <a:xfrm>
          <a:off x="0" y="2514"/>
          <a:ext cx="622559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BF0B77-0618-4F57-8976-12EF2760326A}">
      <dsp:nvSpPr>
        <dsp:cNvPr id="0" name=""/>
        <dsp:cNvSpPr/>
      </dsp:nvSpPr>
      <dsp:spPr>
        <a:xfrm>
          <a:off x="0" y="2514"/>
          <a:ext cx="6225592" cy="171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Joel 2.28-32: "Derramarei o meu Espírito sobre toda carne..."</a:t>
          </a:r>
          <a:endParaRPr lang="en-US" sz="2900" kern="1200"/>
        </a:p>
      </dsp:txBody>
      <dsp:txXfrm>
        <a:off x="0" y="2514"/>
        <a:ext cx="6225592" cy="1715010"/>
      </dsp:txXfrm>
    </dsp:sp>
    <dsp:sp modelId="{3AAA7768-DFFE-49E6-9335-FEAD62471B3D}">
      <dsp:nvSpPr>
        <dsp:cNvPr id="0" name=""/>
        <dsp:cNvSpPr/>
      </dsp:nvSpPr>
      <dsp:spPr>
        <a:xfrm>
          <a:off x="0" y="1717525"/>
          <a:ext cx="622559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EF98D4-91E5-4C19-9F95-70E0AE24B3AF}">
      <dsp:nvSpPr>
        <dsp:cNvPr id="0" name=""/>
        <dsp:cNvSpPr/>
      </dsp:nvSpPr>
      <dsp:spPr>
        <a:xfrm>
          <a:off x="0" y="1717525"/>
          <a:ext cx="6225592" cy="171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Isaías 32.15; 44.3; Ezequiel 36.26-27</a:t>
          </a:r>
          <a:endParaRPr lang="en-US" sz="2900" kern="1200"/>
        </a:p>
      </dsp:txBody>
      <dsp:txXfrm>
        <a:off x="0" y="1717525"/>
        <a:ext cx="6225592" cy="1715010"/>
      </dsp:txXfrm>
    </dsp:sp>
    <dsp:sp modelId="{964175B7-9ED9-46F1-8148-CBD31FB89E44}">
      <dsp:nvSpPr>
        <dsp:cNvPr id="0" name=""/>
        <dsp:cNvSpPr/>
      </dsp:nvSpPr>
      <dsp:spPr>
        <a:xfrm>
          <a:off x="0" y="3432535"/>
          <a:ext cx="622559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C7F8F-DC3D-4B6B-A924-3CBAAB9EF472}">
      <dsp:nvSpPr>
        <dsp:cNvPr id="0" name=""/>
        <dsp:cNvSpPr/>
      </dsp:nvSpPr>
      <dsp:spPr>
        <a:xfrm>
          <a:off x="0" y="3432535"/>
          <a:ext cx="6225592" cy="171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Gordon Fee, disse: "o Espírito é o poder de Deus atuando na Igreja para ser o que ela não pode ser sozinha".</a:t>
          </a:r>
          <a:endParaRPr lang="en-US" sz="2900" kern="1200"/>
        </a:p>
      </dsp:txBody>
      <dsp:txXfrm>
        <a:off x="0" y="3432535"/>
        <a:ext cx="6225592" cy="17150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E040-865B-4D63-8656-3D9D493664F2}">
      <dsp:nvSpPr>
        <dsp:cNvPr id="0" name=""/>
        <dsp:cNvSpPr/>
      </dsp:nvSpPr>
      <dsp:spPr>
        <a:xfrm>
          <a:off x="1470" y="1577949"/>
          <a:ext cx="5734910" cy="34409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Segundo Gordon Fee, "as manifestações físicas do Pentecostes eram sinais visíveis da nova realidade espiritual que se inaugurava na comunidade cristã" (</a:t>
          </a:r>
          <a:r>
            <a:rPr lang="pt-BR" sz="3000" i="1" kern="1200"/>
            <a:t>God's Empowering Presence</a:t>
          </a:r>
          <a:r>
            <a:rPr lang="pt-BR" sz="3000" kern="1200"/>
            <a:t>, p. 896).</a:t>
          </a:r>
          <a:endParaRPr lang="en-US" sz="3000" kern="1200"/>
        </a:p>
      </dsp:txBody>
      <dsp:txXfrm>
        <a:off x="1470" y="1577949"/>
        <a:ext cx="5734910" cy="3440946"/>
      </dsp:txXfrm>
    </dsp:sp>
    <dsp:sp modelId="{E2CC2A29-41AC-4617-B6CC-6BC69607E87F}">
      <dsp:nvSpPr>
        <dsp:cNvPr id="0" name=""/>
        <dsp:cNvSpPr/>
      </dsp:nvSpPr>
      <dsp:spPr>
        <a:xfrm>
          <a:off x="6309872" y="1577949"/>
          <a:ext cx="5734910" cy="344094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Stanley Horton reforça que "os símbolos — vento e fogo — não foram apenas ilustrativos, mas teofânicos, revelando a presença real e dinâmica de Deus entre o povo" (</a:t>
          </a:r>
          <a:r>
            <a:rPr lang="pt-BR" sz="3000" i="1" kern="1200"/>
            <a:t>What the Bible Says About the Holy Spirit</a:t>
          </a:r>
          <a:r>
            <a:rPr lang="pt-BR" sz="3000" kern="1200"/>
            <a:t>, p. 91).</a:t>
          </a:r>
          <a:endParaRPr lang="en-US" sz="3000" kern="1200"/>
        </a:p>
      </dsp:txBody>
      <dsp:txXfrm>
        <a:off x="6309872" y="1577949"/>
        <a:ext cx="5734910" cy="34409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CAA9C-7B1C-E34E-A427-BC96C2284945}">
      <dsp:nvSpPr>
        <dsp:cNvPr id="0" name=""/>
        <dsp:cNvSpPr/>
      </dsp:nvSpPr>
      <dsp:spPr>
        <a:xfrm>
          <a:off x="0" y="0"/>
          <a:ext cx="84878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86C82-BF36-E549-9D7A-459A18D4B63B}">
      <dsp:nvSpPr>
        <dsp:cNvPr id="0" name=""/>
        <dsp:cNvSpPr/>
      </dsp:nvSpPr>
      <dsp:spPr>
        <a:xfrm>
          <a:off x="0" y="0"/>
          <a:ext cx="8487816" cy="341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Irineu de Lião menciona que "os apóstolos, cheios do Espírito Santo, falavam as línguas dos homens e dos anjos como sinal da presença divina entre os povos" (</a:t>
          </a:r>
          <a:r>
            <a:rPr lang="pt-BR" sz="3700" i="1" kern="1200"/>
            <a:t>Contra Heresias</a:t>
          </a:r>
          <a:r>
            <a:rPr lang="pt-BR" sz="3700" kern="1200"/>
            <a:t>, Livro V). </a:t>
          </a:r>
          <a:endParaRPr lang="en-US" sz="3700" kern="1200"/>
        </a:p>
      </dsp:txBody>
      <dsp:txXfrm>
        <a:off x="0" y="0"/>
        <a:ext cx="8487816" cy="3410903"/>
      </dsp:txXfrm>
    </dsp:sp>
    <dsp:sp modelId="{75D5247B-10D1-E746-A717-B65B428A997B}">
      <dsp:nvSpPr>
        <dsp:cNvPr id="0" name=""/>
        <dsp:cNvSpPr/>
      </dsp:nvSpPr>
      <dsp:spPr>
        <a:xfrm>
          <a:off x="0" y="3410903"/>
          <a:ext cx="8487816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B1E37-44B0-894F-AF9A-A9D87241E18B}">
      <dsp:nvSpPr>
        <dsp:cNvPr id="0" name=""/>
        <dsp:cNvSpPr/>
      </dsp:nvSpPr>
      <dsp:spPr>
        <a:xfrm>
          <a:off x="0" y="3410903"/>
          <a:ext cx="8487816" cy="3410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Justino Mártir, em sua </a:t>
          </a:r>
          <a:r>
            <a:rPr lang="pt-BR" sz="3700" i="1" kern="1200"/>
            <a:t>Primeira Apologia</a:t>
          </a:r>
          <a:r>
            <a:rPr lang="pt-BR" sz="3700" kern="1200"/>
            <a:t>, afirma que "as manifestações espirituais, incluindo o falar em línguas, eram sinais da nova criação que Deus estava operando entre os fiéis".</a:t>
          </a:r>
          <a:endParaRPr lang="en-US" sz="3700" kern="1200"/>
        </a:p>
      </dsp:txBody>
      <dsp:txXfrm>
        <a:off x="0" y="3410903"/>
        <a:ext cx="8487816" cy="341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862B8-247F-4368-8C5D-3AD000B344CC}" type="datetimeFigureOut">
              <a:t>06/07/2025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F6B8-B43C-40EB-8C21-E996126EDE1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8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crie uma imagem de atos 2 - o pentecostes. discípulos homens reunidos em oração e como labareda de fogo descendo sobre eles, dentro do cenáculo. Imagem 3 de 4">
            <a:extLst>
              <a:ext uri="{FF2B5EF4-FFF2-40B4-BE49-F238E27FC236}">
                <a16:creationId xmlns:a16="http://schemas.microsoft.com/office/drawing/2014/main" id="{47A5917A-BEA9-C486-BCB7-20139BFEBE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87" r="-2" b="-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2" name="Rectangle 3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/>
              <a:t>A IGREJA QUE NASCEU NO PENTECOSTES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Lição 1 – </a:t>
            </a:r>
            <a:r>
              <a:rPr lang="pt-BR" sz="2000" err="1"/>
              <a:t>Eldon</a:t>
            </a:r>
            <a:r>
              <a:rPr lang="pt-BR" sz="2000"/>
              <a:t> Junior</a:t>
            </a:r>
            <a:endParaRPr lang="de-DE" sz="2000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7CCE8D-280D-6E7A-D3A8-54269A81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pt-BR"/>
              <a:t>Teólogos destacam...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F751A4C-7ACD-FBB4-43C2-FD6C29FD4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43270"/>
              </p:ext>
            </p:extLst>
          </p:nvPr>
        </p:nvGraphicFramePr>
        <p:xfrm>
          <a:off x="140122" y="542561"/>
          <a:ext cx="12046254" cy="659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45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23EB17-8583-5CF5-2714-17BFBA29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Patrística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902878-9E60-0C76-B195-B77AB9A0B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956361"/>
              </p:ext>
            </p:extLst>
          </p:nvPr>
        </p:nvGraphicFramePr>
        <p:xfrm>
          <a:off x="3069870" y="203584"/>
          <a:ext cx="8487816" cy="682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70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623F7-4608-62D2-5094-9ACD1399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4A733-A84B-36B7-BA0D-B558B187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25" y="275470"/>
            <a:ext cx="10945037" cy="1133856"/>
          </a:xfrm>
        </p:spPr>
        <p:txBody>
          <a:bodyPr anchor="t">
            <a:normAutofit/>
          </a:bodyPr>
          <a:lstStyle/>
          <a:p>
            <a:r>
              <a:rPr lang="pt-BR"/>
              <a:t>No Pentecostes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FBF877A-CAB0-2D30-D1C4-A46A4072A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91009"/>
              </p:ext>
            </p:extLst>
          </p:nvPr>
        </p:nvGraphicFramePr>
        <p:xfrm>
          <a:off x="-5578" y="1119052"/>
          <a:ext cx="12195867" cy="573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35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F3370A-260A-F66F-228A-133F7E5C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02" y="534261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O paralelismo com o evento do Sinai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68F81E-2DEE-2D22-9760-09FFBA2D6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95544"/>
              </p:ext>
            </p:extLst>
          </p:nvPr>
        </p:nvGraphicFramePr>
        <p:xfrm>
          <a:off x="3558700" y="275470"/>
          <a:ext cx="8502194" cy="686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67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6C940C-D278-5661-99EA-DFCBF1F7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 b="1">
                <a:ea typeface="+mj-lt"/>
                <a:cs typeface="+mj-lt"/>
              </a:rPr>
              <a:t>Centralidade de Cristo e escatologia</a:t>
            </a:r>
            <a:endParaRPr lang="pt-BR" sz="4000"/>
          </a:p>
          <a:p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7A6478D-642D-8010-6D48-6BE1DC58B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515978"/>
              </p:ext>
            </p:extLst>
          </p:nvPr>
        </p:nvGraphicFramePr>
        <p:xfrm>
          <a:off x="3903756" y="2301"/>
          <a:ext cx="8085250" cy="699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00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124565-1BC0-1811-E4F0-7B40EE4B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pt-BR" sz="3700"/>
              <a:t>O derramamento do Espírito anuncia a iminência da volta de Jesus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2085A85-5FB5-F802-3A9B-0DDE662DB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75635"/>
              </p:ext>
            </p:extLst>
          </p:nvPr>
        </p:nvGraphicFramePr>
        <p:xfrm>
          <a:off x="-3652" y="973882"/>
          <a:ext cx="12190029" cy="589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38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F61E34-417E-1EB6-C4B9-8197F190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06" y="217961"/>
            <a:ext cx="4803224" cy="1298446"/>
          </a:xfrm>
        </p:spPr>
        <p:txBody>
          <a:bodyPr>
            <a:normAutofit/>
          </a:bodyPr>
          <a:lstStyle/>
          <a:p>
            <a:r>
              <a:rPr lang="pt-BR" sz="4100"/>
              <a:t>O reconhecimento da autoridade de Jesus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8078923-9891-F6AE-3484-13DF33489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91020"/>
              </p:ext>
            </p:extLst>
          </p:nvPr>
        </p:nvGraphicFramePr>
        <p:xfrm>
          <a:off x="1355879" y="1713203"/>
          <a:ext cx="10550090" cy="514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27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C6877-8AA4-0542-7DA8-60476EAC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106"/>
            <a:ext cx="10515600" cy="1325563"/>
          </a:xfrm>
        </p:spPr>
        <p:txBody>
          <a:bodyPr/>
          <a:lstStyle/>
          <a:p>
            <a:r>
              <a:rPr lang="pt-BR"/>
              <a:t>Irineu de </a:t>
            </a:r>
            <a:r>
              <a:rPr lang="pt-BR" err="1"/>
              <a:t>Lião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EBBC016-68DF-5DEC-2079-4FBF4F4E7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7810"/>
              </p:ext>
            </p:extLst>
          </p:nvPr>
        </p:nvGraphicFramePr>
        <p:xfrm>
          <a:off x="392502" y="776079"/>
          <a:ext cx="11565146" cy="581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66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2CE57E-521C-E8FF-9D49-1A02F60D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O centro em Jesus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48D7752-7AEA-7AA8-1DB1-9B1623DFA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429888"/>
              </p:ext>
            </p:extLst>
          </p:nvPr>
        </p:nvGraphicFramePr>
        <p:xfrm>
          <a:off x="3803114" y="217961"/>
          <a:ext cx="7768949" cy="663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71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81157-4996-1F72-E278-D4CFC0D5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9" y="1022691"/>
            <a:ext cx="3495084" cy="4998852"/>
          </a:xfrm>
        </p:spPr>
        <p:txBody>
          <a:bodyPr>
            <a:normAutofit/>
          </a:bodyPr>
          <a:lstStyle/>
          <a:p>
            <a:r>
              <a:rPr lang="pt-BR" sz="3200"/>
              <a:t>O propósito do Pentecostes Bíblico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A3DDF3-8834-888F-4300-552533D72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025720"/>
              </p:ext>
            </p:extLst>
          </p:nvPr>
        </p:nvGraphicFramePr>
        <p:xfrm>
          <a:off x="2468730" y="203182"/>
          <a:ext cx="9707182" cy="663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34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D114C-BBF9-7447-40C5-ACC7FE3C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r>
              <a:rPr lang="pt-BR"/>
              <a:t>Introdução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22453CB2-EC9A-BCDE-FB43-31294AEBD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39066"/>
              </p:ext>
            </p:extLst>
          </p:nvPr>
        </p:nvGraphicFramePr>
        <p:xfrm>
          <a:off x="1200812" y="1138111"/>
          <a:ext cx="9781779" cy="534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56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96357-72B5-62A6-D6EF-87E46099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39A379-4C6B-9D87-298F-C4EA55BA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7" y="534261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O propósito do Pentecostes Bíblico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FA2CEE5-EAB6-4C64-0023-0A9429E82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672245"/>
              </p:ext>
            </p:extLst>
          </p:nvPr>
        </p:nvGraphicFramePr>
        <p:xfrm>
          <a:off x="3285531" y="2301"/>
          <a:ext cx="8789740" cy="685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58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5D08-18A6-F0E2-5D00-D9232CBB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III -- Características do Pentecostes Bíblico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BB08473-910A-DF64-DC16-912C5D729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93456"/>
              </p:ext>
            </p:extLst>
          </p:nvPr>
        </p:nvGraphicFramePr>
        <p:xfrm>
          <a:off x="133710" y="1336795"/>
          <a:ext cx="11867071" cy="551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19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916E4B-3820-0667-D32E-CECE5B83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Qual a diferença entre Batismo e Salvação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76C71BD-1605-13BA-3C5E-E05A9738A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482774"/>
              </p:ext>
            </p:extLst>
          </p:nvPr>
        </p:nvGraphicFramePr>
        <p:xfrm>
          <a:off x="3975643" y="16678"/>
          <a:ext cx="8214646" cy="683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90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CEFCB-35E2-5637-32FA-3FFE825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74"/>
            <a:ext cx="10515600" cy="1325563"/>
          </a:xfrm>
        </p:spPr>
        <p:txBody>
          <a:bodyPr/>
          <a:lstStyle/>
          <a:p>
            <a:r>
              <a:rPr lang="pt-BR"/>
              <a:t>Experiência que continuou...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78F07A2-585A-38B4-3E9A-0547055CF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79166"/>
              </p:ext>
            </p:extLst>
          </p:nvPr>
        </p:nvGraphicFramePr>
        <p:xfrm>
          <a:off x="378125" y="1236154"/>
          <a:ext cx="11421373" cy="561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10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6A365-DEEF-5BF0-C4C5-580806D8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241" y="5691"/>
            <a:ext cx="5961443" cy="1404739"/>
          </a:xfrm>
        </p:spPr>
        <p:txBody>
          <a:bodyPr>
            <a:normAutofit/>
          </a:bodyPr>
          <a:lstStyle/>
          <a:p>
            <a:r>
              <a:rPr lang="pt-BR"/>
              <a:t>Avivamento de Gales (1904)</a:t>
            </a:r>
          </a:p>
        </p:txBody>
      </p:sp>
      <p:pic>
        <p:nvPicPr>
          <p:cNvPr id="40" name="Imagem 39" descr="Heróis da Fé | Evan Roberts | Revista Graça/Show da Fé">
            <a:extLst>
              <a:ext uri="{FF2B5EF4-FFF2-40B4-BE49-F238E27FC236}">
                <a16:creationId xmlns:a16="http://schemas.microsoft.com/office/drawing/2014/main" id="{5653A7C7-35AB-E9AE-A6DE-D9531B8F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34" r="17732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F3312D-9CCE-58F6-EF8F-735666AD6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09035"/>
              </p:ext>
            </p:extLst>
          </p:nvPr>
        </p:nvGraphicFramePr>
        <p:xfrm>
          <a:off x="6096845" y="1715071"/>
          <a:ext cx="6076462" cy="526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91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8B537-2E2D-BC4D-E250-FA20DCB5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m 44" descr="Church History | Muttology">
            <a:extLst>
              <a:ext uri="{FF2B5EF4-FFF2-40B4-BE49-F238E27FC236}">
                <a16:creationId xmlns:a16="http://schemas.microsoft.com/office/drawing/2014/main" id="{0A245AF1-9777-9AB5-CC98-8458BB8C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28"/>
          <a:stretch>
            <a:fillRect/>
          </a:stretch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E54B3A-4446-CAA6-6DE5-88B9BE8C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0" y="5751"/>
            <a:ext cx="7837603" cy="1437905"/>
          </a:xfrm>
        </p:spPr>
        <p:txBody>
          <a:bodyPr>
            <a:normAutofit/>
          </a:bodyPr>
          <a:lstStyle/>
          <a:p>
            <a:r>
              <a:rPr lang="pt-BR"/>
              <a:t>Avivamento na Rua </a:t>
            </a:r>
            <a:r>
              <a:rPr lang="pt-BR" err="1"/>
              <a:t>Azusa</a:t>
            </a:r>
            <a:r>
              <a:rPr lang="pt-BR"/>
              <a:t> (1906)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DC2967-9480-4676-95CF-3DAC3D4E8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910450"/>
              </p:ext>
            </p:extLst>
          </p:nvPr>
        </p:nvGraphicFramePr>
        <p:xfrm>
          <a:off x="1226" y="986405"/>
          <a:ext cx="8299006" cy="587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508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A946C-6BAF-E21E-7EB8-EF21A3858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m 19" descr="¿Quién fue David Yonggi Cho? El fundador de la iglesia pentecostal más ...">
            <a:extLst>
              <a:ext uri="{FF2B5EF4-FFF2-40B4-BE49-F238E27FC236}">
                <a16:creationId xmlns:a16="http://schemas.microsoft.com/office/drawing/2014/main" id="{2984B8B4-498A-FDC5-2E61-78634ECE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13" r="13838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01D8E-9D40-4F43-E43A-7F06C01B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/>
              <a:t>Crescimento do movimento Pentecostal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184659D-6B2D-91C1-7DA3-3608774F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81114"/>
              </p:ext>
            </p:extLst>
          </p:nvPr>
        </p:nvGraphicFramePr>
        <p:xfrm>
          <a:off x="58602" y="2177893"/>
          <a:ext cx="5799021" cy="484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87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2B42A-A71F-7187-BDE6-A01EEF47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Evidência inicial: línguas estranhas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339DE0C-5257-A08E-FADF-D6631864A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42166"/>
              </p:ext>
            </p:extLst>
          </p:nvPr>
        </p:nvGraphicFramePr>
        <p:xfrm>
          <a:off x="838200" y="1739361"/>
          <a:ext cx="10875033" cy="473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54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BBB562-1E2C-072D-94C9-B71886CB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/>
          <a:lstStyle/>
          <a:p>
            <a:pPr algn="ctr"/>
            <a:r>
              <a:rPr lang="pt-BR"/>
              <a:t>O </a:t>
            </a:r>
            <a:r>
              <a:rPr lang="pt-BR" err="1"/>
              <a:t>Cessacionismo</a:t>
            </a:r>
            <a:r>
              <a:rPr lang="pt-BR"/>
              <a:t>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FF70AE7-63F6-44C6-74A2-22F5A89AE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54986"/>
              </p:ext>
            </p:extLst>
          </p:nvPr>
        </p:nvGraphicFramePr>
        <p:xfrm>
          <a:off x="226385" y="1678372"/>
          <a:ext cx="11758708" cy="536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98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9C9B7A-8ED7-3AF5-32B1-17F63C2B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pt-BR" sz="4000"/>
              <a:t>As línguas e o amor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63B84C2-5ACD-FE76-F083-9B358C34C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46279"/>
              </p:ext>
            </p:extLst>
          </p:nvPr>
        </p:nvGraphicFramePr>
        <p:xfrm>
          <a:off x="3486813" y="131697"/>
          <a:ext cx="8588457" cy="706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1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9EB4C4-ECC0-65A6-D0F3-6FEE5A6A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/>
          <a:lstStyle/>
          <a:p>
            <a:pPr algn="ctr"/>
            <a:r>
              <a:rPr lang="pt-BR"/>
              <a:t>O início do pentecostes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1540DA-F591-B3C8-3EE2-D6B1D4789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14230"/>
              </p:ext>
            </p:extLst>
          </p:nvPr>
        </p:nvGraphicFramePr>
        <p:xfrm>
          <a:off x="-1" y="1436490"/>
          <a:ext cx="12192001" cy="516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8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7EC667-8E2B-066D-5BAB-C2219D15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/>
              <a:t>Por que nesta data?</a:t>
            </a:r>
          </a:p>
        </p:txBody>
      </p:sp>
      <p:pic>
        <p:nvPicPr>
          <p:cNvPr id="4" name="Imagem 3" descr="The Life and Legacy of John Stott | LICC">
            <a:extLst>
              <a:ext uri="{FF2B5EF4-FFF2-40B4-BE49-F238E27FC236}">
                <a16:creationId xmlns:a16="http://schemas.microsoft.com/office/drawing/2014/main" id="{E8563370-8E69-267D-AF34-95A485AB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1" r="363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B53F0E92-555A-7395-0752-35AE02B170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01353"/>
              </p:ext>
            </p:extLst>
          </p:nvPr>
        </p:nvGraphicFramePr>
        <p:xfrm>
          <a:off x="215463" y="2283125"/>
          <a:ext cx="5739583" cy="490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1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139EFF-A7B5-210A-FE93-C81C3D91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-244760"/>
            <a:ext cx="5916169" cy="1527048"/>
          </a:xfrm>
        </p:spPr>
        <p:txBody>
          <a:bodyPr anchor="b">
            <a:normAutofit/>
          </a:bodyPr>
          <a:lstStyle/>
          <a:p>
            <a:r>
              <a:rPr lang="pt-BR"/>
              <a:t>Teólogos Pentecostais </a:t>
            </a:r>
          </a:p>
        </p:txBody>
      </p:sp>
      <p:pic>
        <p:nvPicPr>
          <p:cNvPr id="6" name="Imagem 5" descr="Donald Gee - Alchetron, The Free Social Encyclopedia">
            <a:extLst>
              <a:ext uri="{FF2B5EF4-FFF2-40B4-BE49-F238E27FC236}">
                <a16:creationId xmlns:a16="http://schemas.microsoft.com/office/drawing/2014/main" id="{07661A0C-C32D-6D47-D702-EC9E7EFF0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9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graphicFrame>
        <p:nvGraphicFramePr>
          <p:cNvPr id="25" name="Espaço Reservado para Conteúdo 2">
            <a:extLst>
              <a:ext uri="{FF2B5EF4-FFF2-40B4-BE49-F238E27FC236}">
                <a16:creationId xmlns:a16="http://schemas.microsoft.com/office/drawing/2014/main" id="{A83856B4-2515-AC09-0873-4EBBC206F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787141"/>
              </p:ext>
            </p:extLst>
          </p:nvPr>
        </p:nvGraphicFramePr>
        <p:xfrm>
          <a:off x="4907176" y="532133"/>
          <a:ext cx="7282016" cy="646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noring the Pentecostal Who Linked Azusa Revival to the Modern Day ...">
            <a:extLst>
              <a:ext uri="{FF2B5EF4-FFF2-40B4-BE49-F238E27FC236}">
                <a16:creationId xmlns:a16="http://schemas.microsoft.com/office/drawing/2014/main" id="{7E5D7535-358B-F532-E500-F079D869B7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779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F12501-7239-7F48-AA31-5DBF349A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2820" y="5264050"/>
            <a:ext cx="4615220" cy="1433862"/>
          </a:xfrm>
        </p:spPr>
        <p:txBody>
          <a:bodyPr>
            <a:normAutofit fontScale="90000"/>
          </a:bodyPr>
          <a:lstStyle/>
          <a:p>
            <a:pPr algn="r"/>
            <a:r>
              <a:rPr lang="pt-BR" sz="8000">
                <a:ln w="22225">
                  <a:solidFill>
                    <a:srgbClr val="FFFFFF"/>
                  </a:solidFill>
                </a:ln>
                <a:noFill/>
              </a:rPr>
              <a:t>Stanley Horton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ço Reservado para Conteúdo 2">
            <a:extLst>
              <a:ext uri="{FF2B5EF4-FFF2-40B4-BE49-F238E27FC236}">
                <a16:creationId xmlns:a16="http://schemas.microsoft.com/office/drawing/2014/main" id="{2EABE538-BEC2-DBDF-1929-8E85C25E3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14739"/>
              </p:ext>
            </p:extLst>
          </p:nvPr>
        </p:nvGraphicFramePr>
        <p:xfrm>
          <a:off x="6700755" y="332617"/>
          <a:ext cx="5489524" cy="636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5667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0768C-CD2E-77BA-602A-6AF3F76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923" y="5243202"/>
            <a:ext cx="5479719" cy="1616203"/>
          </a:xfrm>
        </p:spPr>
        <p:txBody>
          <a:bodyPr anchor="b">
            <a:normAutofit/>
          </a:bodyPr>
          <a:lstStyle/>
          <a:p>
            <a:r>
              <a:rPr lang="pt-BR" sz="3200"/>
              <a:t>Myer Pearlman</a:t>
            </a:r>
          </a:p>
        </p:txBody>
      </p:sp>
      <p:pic>
        <p:nvPicPr>
          <p:cNvPr id="4" name="Imagem 3" descr="Assemblies of God (USA) Official Web Site | This Week in AG History ...">
            <a:extLst>
              <a:ext uri="{FF2B5EF4-FFF2-40B4-BE49-F238E27FC236}">
                <a16:creationId xmlns:a16="http://schemas.microsoft.com/office/drawing/2014/main" id="{E0E95951-A5CB-C383-7723-637851820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94" r="32545" b="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056638A9-E9EE-02D8-A61C-B8709148F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151974"/>
              </p:ext>
            </p:extLst>
          </p:nvPr>
        </p:nvGraphicFramePr>
        <p:xfrm>
          <a:off x="6928" y="240856"/>
          <a:ext cx="7249506" cy="592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99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D7FCF6-7A25-9156-DC47-432D9167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A profecia no Antigo Testamento</a:t>
            </a:r>
          </a:p>
        </p:txBody>
      </p:sp>
      <p:pic>
        <p:nvPicPr>
          <p:cNvPr id="11" name="Imagem 10" descr="crie a imagem do espírito santo de deus como uma pomba revestida de fogo na ia. Imagem 3 de 4">
            <a:extLst>
              <a:ext uri="{FF2B5EF4-FFF2-40B4-BE49-F238E27FC236}">
                <a16:creationId xmlns:a16="http://schemas.microsoft.com/office/drawing/2014/main" id="{19FBD491-7025-83B1-78F3-EC8CD26C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7" r="8595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C4A6105-71ED-D3A9-EEC1-F670F2D9B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12156"/>
              </p:ext>
            </p:extLst>
          </p:nvPr>
        </p:nvGraphicFramePr>
        <p:xfrm>
          <a:off x="258593" y="1708244"/>
          <a:ext cx="6225592" cy="515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67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A Descida do Espírito Santo">
            <a:extLst>
              <a:ext uri="{FF2B5EF4-FFF2-40B4-BE49-F238E27FC236}">
                <a16:creationId xmlns:a16="http://schemas.microsoft.com/office/drawing/2014/main" id="{449A2D75-98DE-02CD-242C-04694FF0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444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5D3C06-72D8-B64C-2865-9746BEDE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211" y="-166837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 natureza do pentecostes bíblico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2F301E-BCCF-1E09-A0A3-BCD958B5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31" y="1007210"/>
            <a:ext cx="6282532" cy="42064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>
                <a:solidFill>
                  <a:srgbClr val="FFFFFF"/>
                </a:solidFill>
                <a:ea typeface="+mn-lt"/>
                <a:cs typeface="+mn-lt"/>
              </a:rPr>
              <a:t>Natureza divina e sobrenatural:</a:t>
            </a:r>
            <a:r>
              <a:rPr lang="pt-BR" sz="3000">
                <a:solidFill>
                  <a:srgbClr val="FFFFFF"/>
                </a:solidFill>
                <a:ea typeface="+mn-lt"/>
                <a:cs typeface="+mn-lt"/>
              </a:rPr>
              <a:t> O evento foi marcado por sons (vento), visões (línguas de fogo), e fala (glossolalia), apontando diretamente para uma intervenção sobrenatural. O som como de um vento impetuoso (At 2.2) remete à soberania criadora de Deus — como em Gênesis 1.2, onde o Espírito pairava sobre as águas. O fogo, por sua vez, simboliza purificação, juízo e presença divina, como no caso da sarça ardente (</a:t>
            </a:r>
            <a:r>
              <a:rPr lang="pt-BR" sz="3000" err="1">
                <a:solidFill>
                  <a:srgbClr val="FFFFFF"/>
                </a:solidFill>
                <a:ea typeface="+mn-lt"/>
                <a:cs typeface="+mn-lt"/>
              </a:rPr>
              <a:t>Ex</a:t>
            </a:r>
            <a:r>
              <a:rPr lang="pt-BR" sz="3000">
                <a:solidFill>
                  <a:srgbClr val="FFFFFF"/>
                </a:solidFill>
                <a:ea typeface="+mn-lt"/>
                <a:cs typeface="+mn-lt"/>
              </a:rPr>
              <a:t> 3.2).</a:t>
            </a:r>
            <a:endParaRPr lang="pt-BR" sz="3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6" name="Imagem 5" descr="crie uma imagem de atos 2 - o pentecostes. discípulos homens reunidos em oração e como labareda de fogo descendo sobre cada um deles, dentro do cenáculo">
            <a:extLst>
              <a:ext uri="{FF2B5EF4-FFF2-40B4-BE49-F238E27FC236}">
                <a16:creationId xmlns:a16="http://schemas.microsoft.com/office/drawing/2014/main" id="{9E579C1A-6898-A8E1-391E-0C232711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315" r="3" b="3"/>
          <a:stretch>
            <a:fillRect/>
          </a:stretch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302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 IGREJA QUE NASCEU NO PENTECOSTES</vt:lpstr>
      <vt:lpstr>Introdução</vt:lpstr>
      <vt:lpstr>O início do pentecostes</vt:lpstr>
      <vt:lpstr>Por que nesta data?</vt:lpstr>
      <vt:lpstr>Teólogos Pentecostais </vt:lpstr>
      <vt:lpstr>Stanley Horton</vt:lpstr>
      <vt:lpstr>Myer Pearlman</vt:lpstr>
      <vt:lpstr>A profecia no Antigo Testamento</vt:lpstr>
      <vt:lpstr>A natureza do pentecostes bíblico</vt:lpstr>
      <vt:lpstr>Teólogos destacam...</vt:lpstr>
      <vt:lpstr>Patrística </vt:lpstr>
      <vt:lpstr>No Pentecostes </vt:lpstr>
      <vt:lpstr>O paralelismo com o evento do Sinai</vt:lpstr>
      <vt:lpstr>Centralidade de Cristo e escatologia </vt:lpstr>
      <vt:lpstr>O derramamento do Espírito anuncia a iminência da volta de Jesus </vt:lpstr>
      <vt:lpstr>O reconhecimento da autoridade de Jesus</vt:lpstr>
      <vt:lpstr>Irineu de Lião</vt:lpstr>
      <vt:lpstr>O centro em Jesus</vt:lpstr>
      <vt:lpstr>O propósito do Pentecostes Bíblico</vt:lpstr>
      <vt:lpstr>O propósito do Pentecostes Bíblico</vt:lpstr>
      <vt:lpstr>III -- Características do Pentecostes Bíblico</vt:lpstr>
      <vt:lpstr>Qual a diferença entre Batismo e Salvação</vt:lpstr>
      <vt:lpstr>Experiência que continuou...</vt:lpstr>
      <vt:lpstr>Avivamento de Gales (1904)</vt:lpstr>
      <vt:lpstr>Avivamento na Rua Azusa (1906)</vt:lpstr>
      <vt:lpstr>Crescimento do movimento Pentecostal</vt:lpstr>
      <vt:lpstr>Evidência inicial: línguas estranhas</vt:lpstr>
      <vt:lpstr>O Cessacionismo </vt:lpstr>
      <vt:lpstr>As línguas e o amor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IGREJA QUE NASCEU NO PENTECOSTES</dc:title>
  <dc:creator/>
  <cp:revision>2</cp:revision>
  <dcterms:created xsi:type="dcterms:W3CDTF">2025-06-26T12:21:08Z</dcterms:created>
  <dcterms:modified xsi:type="dcterms:W3CDTF">2025-07-06T10:44:03Z</dcterms:modified>
</cp:coreProperties>
</file>