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F361E-B908-4020-BBE2-8CCC3BD63A8A}" v="6" dt="2025-07-29T17:58:37.525"/>
    <p1510:client id="{DB2C1701-D02B-41A6-97EC-98F766209FBF}" v="40" dt="2025-07-29T17:49:17.436"/>
    <p1510:client id="{E87BDF61-CAE9-4CF2-A2FC-CBFC60EEC105}" v="873" dt="2025-07-29T17:31:46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A9DF5-42E8-483B-935E-D0DFD152ABE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871D7FE-430D-4A03-8983-8B6C69207305}">
      <dgm:prSet/>
      <dgm:spPr/>
      <dgm:t>
        <a:bodyPr/>
        <a:lstStyle/>
        <a:p>
          <a:r>
            <a:rPr lang="pt-BR"/>
            <a:t>“A verdade é inegociável no Reino de Deus, pois Deus é luz e nele não há treva nenhuma” (1Jo 1.5).</a:t>
          </a:r>
          <a:endParaRPr lang="en-US"/>
        </a:p>
      </dgm:t>
    </dgm:pt>
    <dgm:pt modelId="{4DCEE8DF-0510-44DE-8512-50AD9E063C15}" type="parTrans" cxnId="{177C94BA-3832-4D5B-B26D-FEA83B1C251E}">
      <dgm:prSet/>
      <dgm:spPr/>
      <dgm:t>
        <a:bodyPr/>
        <a:lstStyle/>
        <a:p>
          <a:endParaRPr lang="en-US"/>
        </a:p>
      </dgm:t>
    </dgm:pt>
    <dgm:pt modelId="{BD5C4DCF-024C-4C0E-AC1D-03D522F2F5FD}" type="sibTrans" cxnId="{177C94BA-3832-4D5B-B26D-FEA83B1C251E}">
      <dgm:prSet/>
      <dgm:spPr/>
      <dgm:t>
        <a:bodyPr/>
        <a:lstStyle/>
        <a:p>
          <a:endParaRPr lang="en-US"/>
        </a:p>
      </dgm:t>
    </dgm:pt>
    <dgm:pt modelId="{15EC0D6C-411B-4A76-93CE-9799AB78CB52}">
      <dgm:prSet/>
      <dgm:spPr/>
      <dgm:t>
        <a:bodyPr/>
        <a:lstStyle/>
        <a:p>
          <a:r>
            <a:rPr lang="pt-BR"/>
            <a:t>A santidade da Igreja está fundamentada na verdade revelada por Deus.</a:t>
          </a:r>
          <a:endParaRPr lang="en-US"/>
        </a:p>
      </dgm:t>
    </dgm:pt>
    <dgm:pt modelId="{519D6A68-74FA-4BD0-A98C-C76EC05A456F}" type="parTrans" cxnId="{EC26C155-E016-46ED-9E0B-7ECDEDB6B331}">
      <dgm:prSet/>
      <dgm:spPr/>
      <dgm:t>
        <a:bodyPr/>
        <a:lstStyle/>
        <a:p>
          <a:endParaRPr lang="en-US"/>
        </a:p>
      </dgm:t>
    </dgm:pt>
    <dgm:pt modelId="{A4EF73C9-465C-4771-9115-83502922CC68}" type="sibTrans" cxnId="{EC26C155-E016-46ED-9E0B-7ECDEDB6B331}">
      <dgm:prSet/>
      <dgm:spPr/>
      <dgm:t>
        <a:bodyPr/>
        <a:lstStyle/>
        <a:p>
          <a:endParaRPr lang="en-US"/>
        </a:p>
      </dgm:t>
    </dgm:pt>
    <dgm:pt modelId="{ECD2CA6B-0BA3-4220-A3F7-6274E4B92CBE}">
      <dgm:prSet/>
      <dgm:spPr/>
      <dgm:t>
        <a:bodyPr/>
        <a:lstStyle/>
        <a:p>
          <a:r>
            <a:rPr lang="pt-BR"/>
            <a:t>Ananias e Safira não mentiram aos homens apenas, mas ao Espírito Santo (At 5.3).</a:t>
          </a:r>
          <a:endParaRPr lang="en-US"/>
        </a:p>
      </dgm:t>
    </dgm:pt>
    <dgm:pt modelId="{2A3BF153-BA97-420D-B4A1-EA4967AD7488}" type="parTrans" cxnId="{7043006C-983C-41BE-AE05-481CA20151F2}">
      <dgm:prSet/>
      <dgm:spPr/>
      <dgm:t>
        <a:bodyPr/>
        <a:lstStyle/>
        <a:p>
          <a:endParaRPr lang="en-US"/>
        </a:p>
      </dgm:t>
    </dgm:pt>
    <dgm:pt modelId="{2295960B-1A41-4FF8-82E4-0CF6B4E672E2}" type="sibTrans" cxnId="{7043006C-983C-41BE-AE05-481CA20151F2}">
      <dgm:prSet/>
      <dgm:spPr/>
      <dgm:t>
        <a:bodyPr/>
        <a:lstStyle/>
        <a:p>
          <a:endParaRPr lang="en-US"/>
        </a:p>
      </dgm:t>
    </dgm:pt>
    <dgm:pt modelId="{23DE7317-3991-406F-ADC6-049C22DC03FA}">
      <dgm:prSet/>
      <dgm:spPr/>
      <dgm:t>
        <a:bodyPr/>
        <a:lstStyle/>
        <a:p>
          <a:r>
            <a:rPr lang="pt-BR"/>
            <a:t>A mentira, nesse contexto, não é apenas falsidade, mas </a:t>
          </a:r>
          <a:r>
            <a:rPr lang="pt-BR" b="1"/>
            <a:t>tentativa de corromper a santidade da comunidade redimida</a:t>
          </a:r>
          <a:r>
            <a:rPr lang="pt-BR"/>
            <a:t>.</a:t>
          </a:r>
          <a:endParaRPr lang="en-US"/>
        </a:p>
      </dgm:t>
    </dgm:pt>
    <dgm:pt modelId="{AC9BDB71-8E7F-4690-971D-D95D88DC853A}" type="parTrans" cxnId="{1265ABAC-EE5C-48D7-B4EF-86652AEA3018}">
      <dgm:prSet/>
      <dgm:spPr/>
      <dgm:t>
        <a:bodyPr/>
        <a:lstStyle/>
        <a:p>
          <a:endParaRPr lang="en-US"/>
        </a:p>
      </dgm:t>
    </dgm:pt>
    <dgm:pt modelId="{8286C894-4911-42DC-87ED-D2BEB6F52816}" type="sibTrans" cxnId="{1265ABAC-EE5C-48D7-B4EF-86652AEA3018}">
      <dgm:prSet/>
      <dgm:spPr/>
      <dgm:t>
        <a:bodyPr/>
        <a:lstStyle/>
        <a:p>
          <a:endParaRPr lang="en-US"/>
        </a:p>
      </dgm:t>
    </dgm:pt>
    <dgm:pt modelId="{E6793870-8F60-4037-9681-428315F5DA8D}">
      <dgm:prSet/>
      <dgm:spPr/>
      <dgm:t>
        <a:bodyPr/>
        <a:lstStyle/>
        <a:p>
          <a:r>
            <a:rPr lang="pt-BR"/>
            <a:t>O episódio de Ananias e Safira é um alerta para todos os tempos: </a:t>
          </a:r>
          <a:r>
            <a:rPr lang="pt-BR" b="1"/>
            <a:t>não se pode tocar na santidade da Igreja e sair impune</a:t>
          </a:r>
          <a:r>
            <a:rPr lang="pt-BR"/>
            <a:t>.</a:t>
          </a:r>
          <a:endParaRPr lang="en-US"/>
        </a:p>
      </dgm:t>
    </dgm:pt>
    <dgm:pt modelId="{31C31510-4290-48B0-9DE5-98C122D8543F}" type="parTrans" cxnId="{0F7A07FB-DA64-4F39-B41F-9870D1B4AFAE}">
      <dgm:prSet/>
      <dgm:spPr/>
      <dgm:t>
        <a:bodyPr/>
        <a:lstStyle/>
        <a:p>
          <a:endParaRPr lang="en-US"/>
        </a:p>
      </dgm:t>
    </dgm:pt>
    <dgm:pt modelId="{D3F2242B-579C-4273-8233-A4C907730234}" type="sibTrans" cxnId="{0F7A07FB-DA64-4F39-B41F-9870D1B4AFAE}">
      <dgm:prSet/>
      <dgm:spPr/>
      <dgm:t>
        <a:bodyPr/>
        <a:lstStyle/>
        <a:p>
          <a:endParaRPr lang="en-US"/>
        </a:p>
      </dgm:t>
    </dgm:pt>
    <dgm:pt modelId="{C4765533-E7A9-48D6-830D-3D0E26BCCC4D}" type="pres">
      <dgm:prSet presAssocID="{2A5A9DF5-42E8-483B-935E-D0DFD152ABEC}" presName="Name0" presStyleCnt="0">
        <dgm:presLayoutVars>
          <dgm:dir/>
          <dgm:resizeHandles val="exact"/>
        </dgm:presLayoutVars>
      </dgm:prSet>
      <dgm:spPr/>
    </dgm:pt>
    <dgm:pt modelId="{53D24891-D469-44CF-AB9B-FA28CAD99876}" type="pres">
      <dgm:prSet presAssocID="{5871D7FE-430D-4A03-8983-8B6C69207305}" presName="node" presStyleLbl="node1" presStyleIdx="0" presStyleCnt="5">
        <dgm:presLayoutVars>
          <dgm:bulletEnabled val="1"/>
        </dgm:presLayoutVars>
      </dgm:prSet>
      <dgm:spPr/>
    </dgm:pt>
    <dgm:pt modelId="{1EE16514-8371-4A26-888A-2090FB75CC82}" type="pres">
      <dgm:prSet presAssocID="{BD5C4DCF-024C-4C0E-AC1D-03D522F2F5FD}" presName="sibTrans" presStyleLbl="sibTrans1D1" presStyleIdx="0" presStyleCnt="4"/>
      <dgm:spPr/>
    </dgm:pt>
    <dgm:pt modelId="{E174B055-2242-4220-9DE0-A0335053F85C}" type="pres">
      <dgm:prSet presAssocID="{BD5C4DCF-024C-4C0E-AC1D-03D522F2F5FD}" presName="connectorText" presStyleLbl="sibTrans1D1" presStyleIdx="0" presStyleCnt="4"/>
      <dgm:spPr/>
    </dgm:pt>
    <dgm:pt modelId="{F9ED4373-0955-4895-807E-D90CA69A462B}" type="pres">
      <dgm:prSet presAssocID="{15EC0D6C-411B-4A76-93CE-9799AB78CB52}" presName="node" presStyleLbl="node1" presStyleIdx="1" presStyleCnt="5">
        <dgm:presLayoutVars>
          <dgm:bulletEnabled val="1"/>
        </dgm:presLayoutVars>
      </dgm:prSet>
      <dgm:spPr/>
    </dgm:pt>
    <dgm:pt modelId="{6665B32D-4ECC-4309-AFBB-931EC9277D25}" type="pres">
      <dgm:prSet presAssocID="{A4EF73C9-465C-4771-9115-83502922CC68}" presName="sibTrans" presStyleLbl="sibTrans1D1" presStyleIdx="1" presStyleCnt="4"/>
      <dgm:spPr/>
    </dgm:pt>
    <dgm:pt modelId="{85420114-F6F0-4A67-B14D-F33462362789}" type="pres">
      <dgm:prSet presAssocID="{A4EF73C9-465C-4771-9115-83502922CC68}" presName="connectorText" presStyleLbl="sibTrans1D1" presStyleIdx="1" presStyleCnt="4"/>
      <dgm:spPr/>
    </dgm:pt>
    <dgm:pt modelId="{9631A9E4-1529-42C6-A178-22997918373C}" type="pres">
      <dgm:prSet presAssocID="{ECD2CA6B-0BA3-4220-A3F7-6274E4B92CBE}" presName="node" presStyleLbl="node1" presStyleIdx="2" presStyleCnt="5">
        <dgm:presLayoutVars>
          <dgm:bulletEnabled val="1"/>
        </dgm:presLayoutVars>
      </dgm:prSet>
      <dgm:spPr/>
    </dgm:pt>
    <dgm:pt modelId="{7D9E8949-ABC1-4849-9F13-D84076EE3EE6}" type="pres">
      <dgm:prSet presAssocID="{2295960B-1A41-4FF8-82E4-0CF6B4E672E2}" presName="sibTrans" presStyleLbl="sibTrans1D1" presStyleIdx="2" presStyleCnt="4"/>
      <dgm:spPr/>
    </dgm:pt>
    <dgm:pt modelId="{509BFFA8-53F1-4D51-B838-E87E3FBB6A8C}" type="pres">
      <dgm:prSet presAssocID="{2295960B-1A41-4FF8-82E4-0CF6B4E672E2}" presName="connectorText" presStyleLbl="sibTrans1D1" presStyleIdx="2" presStyleCnt="4"/>
      <dgm:spPr/>
    </dgm:pt>
    <dgm:pt modelId="{1C4A019D-4CBA-47D6-85BF-937D13B1593C}" type="pres">
      <dgm:prSet presAssocID="{23DE7317-3991-406F-ADC6-049C22DC03FA}" presName="node" presStyleLbl="node1" presStyleIdx="3" presStyleCnt="5">
        <dgm:presLayoutVars>
          <dgm:bulletEnabled val="1"/>
        </dgm:presLayoutVars>
      </dgm:prSet>
      <dgm:spPr/>
    </dgm:pt>
    <dgm:pt modelId="{2A2922DF-6694-48C5-9976-CBBE0FFE44ED}" type="pres">
      <dgm:prSet presAssocID="{8286C894-4911-42DC-87ED-D2BEB6F52816}" presName="sibTrans" presStyleLbl="sibTrans1D1" presStyleIdx="3" presStyleCnt="4"/>
      <dgm:spPr/>
    </dgm:pt>
    <dgm:pt modelId="{47888024-3E01-422B-9D00-E83B801B060A}" type="pres">
      <dgm:prSet presAssocID="{8286C894-4911-42DC-87ED-D2BEB6F52816}" presName="connectorText" presStyleLbl="sibTrans1D1" presStyleIdx="3" presStyleCnt="4"/>
      <dgm:spPr/>
    </dgm:pt>
    <dgm:pt modelId="{A9DC186E-7B50-4370-B2FD-645A797D9606}" type="pres">
      <dgm:prSet presAssocID="{E6793870-8F60-4037-9681-428315F5DA8D}" presName="node" presStyleLbl="node1" presStyleIdx="4" presStyleCnt="5">
        <dgm:presLayoutVars>
          <dgm:bulletEnabled val="1"/>
        </dgm:presLayoutVars>
      </dgm:prSet>
      <dgm:spPr/>
    </dgm:pt>
  </dgm:ptLst>
  <dgm:cxnLst>
    <dgm:cxn modelId="{6FE26115-56DA-4D55-B7B0-9D32F45E7793}" type="presOf" srcId="{A4EF73C9-465C-4771-9115-83502922CC68}" destId="{85420114-F6F0-4A67-B14D-F33462362789}" srcOrd="1" destOrd="0" presId="urn:microsoft.com/office/officeart/2016/7/layout/RepeatingBendingProcessNew"/>
    <dgm:cxn modelId="{192F4B18-ABF7-41E1-8C9F-1D3EBD8E10C4}" type="presOf" srcId="{5871D7FE-430D-4A03-8983-8B6C69207305}" destId="{53D24891-D469-44CF-AB9B-FA28CAD99876}" srcOrd="0" destOrd="0" presId="urn:microsoft.com/office/officeart/2016/7/layout/RepeatingBendingProcessNew"/>
    <dgm:cxn modelId="{DEF66C2A-53B7-4F89-8E54-0E2266220F52}" type="presOf" srcId="{BD5C4DCF-024C-4C0E-AC1D-03D522F2F5FD}" destId="{E174B055-2242-4220-9DE0-A0335053F85C}" srcOrd="1" destOrd="0" presId="urn:microsoft.com/office/officeart/2016/7/layout/RepeatingBendingProcessNew"/>
    <dgm:cxn modelId="{831FA734-3BE0-46DB-B6C8-5E63D08086CE}" type="presOf" srcId="{15EC0D6C-411B-4A76-93CE-9799AB78CB52}" destId="{F9ED4373-0955-4895-807E-D90CA69A462B}" srcOrd="0" destOrd="0" presId="urn:microsoft.com/office/officeart/2016/7/layout/RepeatingBendingProcessNew"/>
    <dgm:cxn modelId="{7043006C-983C-41BE-AE05-481CA20151F2}" srcId="{2A5A9DF5-42E8-483B-935E-D0DFD152ABEC}" destId="{ECD2CA6B-0BA3-4220-A3F7-6274E4B92CBE}" srcOrd="2" destOrd="0" parTransId="{2A3BF153-BA97-420D-B4A1-EA4967AD7488}" sibTransId="{2295960B-1A41-4FF8-82E4-0CF6B4E672E2}"/>
    <dgm:cxn modelId="{EC26C155-E016-46ED-9E0B-7ECDEDB6B331}" srcId="{2A5A9DF5-42E8-483B-935E-D0DFD152ABEC}" destId="{15EC0D6C-411B-4A76-93CE-9799AB78CB52}" srcOrd="1" destOrd="0" parTransId="{519D6A68-74FA-4BD0-A98C-C76EC05A456F}" sibTransId="{A4EF73C9-465C-4771-9115-83502922CC68}"/>
    <dgm:cxn modelId="{FEEFE875-0D18-4F2A-8EDC-86F3FC825DBC}" type="presOf" srcId="{8286C894-4911-42DC-87ED-D2BEB6F52816}" destId="{47888024-3E01-422B-9D00-E83B801B060A}" srcOrd="1" destOrd="0" presId="urn:microsoft.com/office/officeart/2016/7/layout/RepeatingBendingProcessNew"/>
    <dgm:cxn modelId="{500F807D-321A-465C-9722-02F5708214EF}" type="presOf" srcId="{23DE7317-3991-406F-ADC6-049C22DC03FA}" destId="{1C4A019D-4CBA-47D6-85BF-937D13B1593C}" srcOrd="0" destOrd="0" presId="urn:microsoft.com/office/officeart/2016/7/layout/RepeatingBendingProcessNew"/>
    <dgm:cxn modelId="{DE4EFE9E-2AA0-4789-8B9C-D162928241A9}" type="presOf" srcId="{2A5A9DF5-42E8-483B-935E-D0DFD152ABEC}" destId="{C4765533-E7A9-48D6-830D-3D0E26BCCC4D}" srcOrd="0" destOrd="0" presId="urn:microsoft.com/office/officeart/2016/7/layout/RepeatingBendingProcessNew"/>
    <dgm:cxn modelId="{F7F0CDA4-33F3-4964-8047-5CF808972251}" type="presOf" srcId="{ECD2CA6B-0BA3-4220-A3F7-6274E4B92CBE}" destId="{9631A9E4-1529-42C6-A178-22997918373C}" srcOrd="0" destOrd="0" presId="urn:microsoft.com/office/officeart/2016/7/layout/RepeatingBendingProcessNew"/>
    <dgm:cxn modelId="{1265ABAC-EE5C-48D7-B4EF-86652AEA3018}" srcId="{2A5A9DF5-42E8-483B-935E-D0DFD152ABEC}" destId="{23DE7317-3991-406F-ADC6-049C22DC03FA}" srcOrd="3" destOrd="0" parTransId="{AC9BDB71-8E7F-4690-971D-D95D88DC853A}" sibTransId="{8286C894-4911-42DC-87ED-D2BEB6F52816}"/>
    <dgm:cxn modelId="{177C94BA-3832-4D5B-B26D-FEA83B1C251E}" srcId="{2A5A9DF5-42E8-483B-935E-D0DFD152ABEC}" destId="{5871D7FE-430D-4A03-8983-8B6C69207305}" srcOrd="0" destOrd="0" parTransId="{4DCEE8DF-0510-44DE-8512-50AD9E063C15}" sibTransId="{BD5C4DCF-024C-4C0E-AC1D-03D522F2F5FD}"/>
    <dgm:cxn modelId="{51FD1DC6-5EF3-4B05-9CFC-0E58A802A8FA}" type="presOf" srcId="{2295960B-1A41-4FF8-82E4-0CF6B4E672E2}" destId="{7D9E8949-ABC1-4849-9F13-D84076EE3EE6}" srcOrd="0" destOrd="0" presId="urn:microsoft.com/office/officeart/2016/7/layout/RepeatingBendingProcessNew"/>
    <dgm:cxn modelId="{23A5D0E2-8BD5-405E-A83E-50D6A7A3FB02}" type="presOf" srcId="{2295960B-1A41-4FF8-82E4-0CF6B4E672E2}" destId="{509BFFA8-53F1-4D51-B838-E87E3FBB6A8C}" srcOrd="1" destOrd="0" presId="urn:microsoft.com/office/officeart/2016/7/layout/RepeatingBendingProcessNew"/>
    <dgm:cxn modelId="{37866AE8-CDD5-462E-9346-14BFB68E20BA}" type="presOf" srcId="{8286C894-4911-42DC-87ED-D2BEB6F52816}" destId="{2A2922DF-6694-48C5-9976-CBBE0FFE44ED}" srcOrd="0" destOrd="0" presId="urn:microsoft.com/office/officeart/2016/7/layout/RepeatingBendingProcessNew"/>
    <dgm:cxn modelId="{2A1F4DEE-1285-440B-82C9-A02528F5734F}" type="presOf" srcId="{BD5C4DCF-024C-4C0E-AC1D-03D522F2F5FD}" destId="{1EE16514-8371-4A26-888A-2090FB75CC82}" srcOrd="0" destOrd="0" presId="urn:microsoft.com/office/officeart/2016/7/layout/RepeatingBendingProcessNew"/>
    <dgm:cxn modelId="{49D5B3F2-A7D3-4BE2-AC8C-A9B254B5AF0A}" type="presOf" srcId="{E6793870-8F60-4037-9681-428315F5DA8D}" destId="{A9DC186E-7B50-4370-B2FD-645A797D9606}" srcOrd="0" destOrd="0" presId="urn:microsoft.com/office/officeart/2016/7/layout/RepeatingBendingProcessNew"/>
    <dgm:cxn modelId="{086BCFF3-233A-4CF6-801D-E127FD122400}" type="presOf" srcId="{A4EF73C9-465C-4771-9115-83502922CC68}" destId="{6665B32D-4ECC-4309-AFBB-931EC9277D25}" srcOrd="0" destOrd="0" presId="urn:microsoft.com/office/officeart/2016/7/layout/RepeatingBendingProcessNew"/>
    <dgm:cxn modelId="{0F7A07FB-DA64-4F39-B41F-9870D1B4AFAE}" srcId="{2A5A9DF5-42E8-483B-935E-D0DFD152ABEC}" destId="{E6793870-8F60-4037-9681-428315F5DA8D}" srcOrd="4" destOrd="0" parTransId="{31C31510-4290-48B0-9DE5-98C122D8543F}" sibTransId="{D3F2242B-579C-4273-8233-A4C907730234}"/>
    <dgm:cxn modelId="{DA0D6632-C924-47F9-88A5-D817807BE377}" type="presParOf" srcId="{C4765533-E7A9-48D6-830D-3D0E26BCCC4D}" destId="{53D24891-D469-44CF-AB9B-FA28CAD99876}" srcOrd="0" destOrd="0" presId="urn:microsoft.com/office/officeart/2016/7/layout/RepeatingBendingProcessNew"/>
    <dgm:cxn modelId="{3969F0D4-3BB1-4784-9D1C-447FA4B809E9}" type="presParOf" srcId="{C4765533-E7A9-48D6-830D-3D0E26BCCC4D}" destId="{1EE16514-8371-4A26-888A-2090FB75CC82}" srcOrd="1" destOrd="0" presId="urn:microsoft.com/office/officeart/2016/7/layout/RepeatingBendingProcessNew"/>
    <dgm:cxn modelId="{AAA65F2B-FB21-45BF-AE63-90231B92B36D}" type="presParOf" srcId="{1EE16514-8371-4A26-888A-2090FB75CC82}" destId="{E174B055-2242-4220-9DE0-A0335053F85C}" srcOrd="0" destOrd="0" presId="urn:microsoft.com/office/officeart/2016/7/layout/RepeatingBendingProcessNew"/>
    <dgm:cxn modelId="{596B0397-D402-4598-99DD-06BAA34D5585}" type="presParOf" srcId="{C4765533-E7A9-48D6-830D-3D0E26BCCC4D}" destId="{F9ED4373-0955-4895-807E-D90CA69A462B}" srcOrd="2" destOrd="0" presId="urn:microsoft.com/office/officeart/2016/7/layout/RepeatingBendingProcessNew"/>
    <dgm:cxn modelId="{DEC4A898-D42E-4EB7-BB75-2BD33CF1F2D9}" type="presParOf" srcId="{C4765533-E7A9-48D6-830D-3D0E26BCCC4D}" destId="{6665B32D-4ECC-4309-AFBB-931EC9277D25}" srcOrd="3" destOrd="0" presId="urn:microsoft.com/office/officeart/2016/7/layout/RepeatingBendingProcessNew"/>
    <dgm:cxn modelId="{62213D93-8557-4E91-813B-1F66F811EB9B}" type="presParOf" srcId="{6665B32D-4ECC-4309-AFBB-931EC9277D25}" destId="{85420114-F6F0-4A67-B14D-F33462362789}" srcOrd="0" destOrd="0" presId="urn:microsoft.com/office/officeart/2016/7/layout/RepeatingBendingProcessNew"/>
    <dgm:cxn modelId="{7D598C57-61B3-4B9D-B1DB-8314E560F43C}" type="presParOf" srcId="{C4765533-E7A9-48D6-830D-3D0E26BCCC4D}" destId="{9631A9E4-1529-42C6-A178-22997918373C}" srcOrd="4" destOrd="0" presId="urn:microsoft.com/office/officeart/2016/7/layout/RepeatingBendingProcessNew"/>
    <dgm:cxn modelId="{C61292B6-98D7-442F-8775-17A811470E57}" type="presParOf" srcId="{C4765533-E7A9-48D6-830D-3D0E26BCCC4D}" destId="{7D9E8949-ABC1-4849-9F13-D84076EE3EE6}" srcOrd="5" destOrd="0" presId="urn:microsoft.com/office/officeart/2016/7/layout/RepeatingBendingProcessNew"/>
    <dgm:cxn modelId="{AEDDEF7F-0D29-42D6-BBB9-8ECBF635D726}" type="presParOf" srcId="{7D9E8949-ABC1-4849-9F13-D84076EE3EE6}" destId="{509BFFA8-53F1-4D51-B838-E87E3FBB6A8C}" srcOrd="0" destOrd="0" presId="urn:microsoft.com/office/officeart/2016/7/layout/RepeatingBendingProcessNew"/>
    <dgm:cxn modelId="{56D7AAE3-5E5B-453B-B22A-C5C4DAE93551}" type="presParOf" srcId="{C4765533-E7A9-48D6-830D-3D0E26BCCC4D}" destId="{1C4A019D-4CBA-47D6-85BF-937D13B1593C}" srcOrd="6" destOrd="0" presId="urn:microsoft.com/office/officeart/2016/7/layout/RepeatingBendingProcessNew"/>
    <dgm:cxn modelId="{A7D3D12E-13E4-4E07-B291-AAB4049F0736}" type="presParOf" srcId="{C4765533-E7A9-48D6-830D-3D0E26BCCC4D}" destId="{2A2922DF-6694-48C5-9976-CBBE0FFE44ED}" srcOrd="7" destOrd="0" presId="urn:microsoft.com/office/officeart/2016/7/layout/RepeatingBendingProcessNew"/>
    <dgm:cxn modelId="{BE779FF4-D225-423A-A15E-F4F5C17FEE51}" type="presParOf" srcId="{2A2922DF-6694-48C5-9976-CBBE0FFE44ED}" destId="{47888024-3E01-422B-9D00-E83B801B060A}" srcOrd="0" destOrd="0" presId="urn:microsoft.com/office/officeart/2016/7/layout/RepeatingBendingProcessNew"/>
    <dgm:cxn modelId="{E98E505B-2AD2-40E2-9207-9B5641F49CFA}" type="presParOf" srcId="{C4765533-E7A9-48D6-830D-3D0E26BCCC4D}" destId="{A9DC186E-7B50-4370-B2FD-645A797D9606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5AB847-E427-4C06-829D-CAA5093380A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E39DC6-F95A-41F4-B666-D5157897588B}">
      <dgm:prSet/>
      <dgm:spPr/>
      <dgm:t>
        <a:bodyPr/>
        <a:lstStyle/>
        <a:p>
          <a:r>
            <a:rPr lang="pt-BR"/>
            <a:t>Do grego: método, estratégia, astúcia.</a:t>
          </a:r>
          <a:endParaRPr lang="en-US"/>
        </a:p>
      </dgm:t>
    </dgm:pt>
    <dgm:pt modelId="{9E48CCB5-D7B2-4B84-835C-0CB76C6D0D2C}" type="parTrans" cxnId="{0A6BA812-F129-4DAD-9AD5-0F441F4CF5D1}">
      <dgm:prSet/>
      <dgm:spPr/>
      <dgm:t>
        <a:bodyPr/>
        <a:lstStyle/>
        <a:p>
          <a:endParaRPr lang="en-US"/>
        </a:p>
      </dgm:t>
    </dgm:pt>
    <dgm:pt modelId="{A0EF052A-9A81-4D1B-8497-B0EA7AAF1520}" type="sibTrans" cxnId="{0A6BA812-F129-4DAD-9AD5-0F441F4CF5D1}">
      <dgm:prSet/>
      <dgm:spPr/>
      <dgm:t>
        <a:bodyPr/>
        <a:lstStyle/>
        <a:p>
          <a:endParaRPr lang="en-US"/>
        </a:p>
      </dgm:t>
    </dgm:pt>
    <dgm:pt modelId="{B116DFA2-9B91-415C-854B-0F0DB0DA49AE}">
      <dgm:prSet/>
      <dgm:spPr/>
      <dgm:t>
        <a:bodyPr/>
        <a:lstStyle/>
        <a:p>
          <a:r>
            <a:rPr lang="pt-BR"/>
            <a:t>Indica que o Diabo </a:t>
          </a:r>
          <a:r>
            <a:rPr lang="pt-BR" b="1"/>
            <a:t>não age por acaso</a:t>
          </a:r>
          <a:r>
            <a:rPr lang="pt-BR"/>
            <a:t>, mas com </a:t>
          </a:r>
          <a:r>
            <a:rPr lang="pt-BR" b="1"/>
            <a:t>planos estruturados</a:t>
          </a:r>
          <a:r>
            <a:rPr lang="pt-BR"/>
            <a:t>.</a:t>
          </a:r>
          <a:endParaRPr lang="en-US"/>
        </a:p>
      </dgm:t>
    </dgm:pt>
    <dgm:pt modelId="{F9FD40E2-AAC0-4F0D-8070-F68026C284D4}" type="parTrans" cxnId="{9679F7D1-325F-4A55-BF3B-798BCF2734FF}">
      <dgm:prSet/>
      <dgm:spPr/>
      <dgm:t>
        <a:bodyPr/>
        <a:lstStyle/>
        <a:p>
          <a:endParaRPr lang="en-US"/>
        </a:p>
      </dgm:t>
    </dgm:pt>
    <dgm:pt modelId="{5FF50968-762C-42B4-8B95-D0EC29B823EC}" type="sibTrans" cxnId="{9679F7D1-325F-4A55-BF3B-798BCF2734FF}">
      <dgm:prSet/>
      <dgm:spPr/>
      <dgm:t>
        <a:bodyPr/>
        <a:lstStyle/>
        <a:p>
          <a:endParaRPr lang="en-US"/>
        </a:p>
      </dgm:t>
    </dgm:pt>
    <dgm:pt modelId="{E88F1B93-EC40-4636-9791-04581258C8D5}">
      <dgm:prSet/>
      <dgm:spPr/>
      <dgm:t>
        <a:bodyPr/>
        <a:lstStyle/>
        <a:p>
          <a:r>
            <a:rPr lang="pt-BR"/>
            <a:t>Ele “anda em derredor” (1Pe 5.8), estudando o momento propício para derrubar.</a:t>
          </a:r>
          <a:endParaRPr lang="en-US"/>
        </a:p>
      </dgm:t>
    </dgm:pt>
    <dgm:pt modelId="{EE7DB41D-35B5-456D-826B-10AA12D06B99}" type="parTrans" cxnId="{5104E8ED-F794-4411-869F-FD0C94B1E97C}">
      <dgm:prSet/>
      <dgm:spPr/>
      <dgm:t>
        <a:bodyPr/>
        <a:lstStyle/>
        <a:p>
          <a:endParaRPr lang="en-US"/>
        </a:p>
      </dgm:t>
    </dgm:pt>
    <dgm:pt modelId="{8404557C-4068-4FB1-9246-5A068405FA39}" type="sibTrans" cxnId="{5104E8ED-F794-4411-869F-FD0C94B1E97C}">
      <dgm:prSet/>
      <dgm:spPr/>
      <dgm:t>
        <a:bodyPr/>
        <a:lstStyle/>
        <a:p>
          <a:endParaRPr lang="en-US"/>
        </a:p>
      </dgm:t>
    </dgm:pt>
    <dgm:pt modelId="{98024811-F32F-42C0-84B6-7D7C03B252FC}" type="pres">
      <dgm:prSet presAssocID="{815AB847-E427-4C06-829D-CAA5093380A8}" presName="linear" presStyleCnt="0">
        <dgm:presLayoutVars>
          <dgm:animLvl val="lvl"/>
          <dgm:resizeHandles val="exact"/>
        </dgm:presLayoutVars>
      </dgm:prSet>
      <dgm:spPr/>
    </dgm:pt>
    <dgm:pt modelId="{8995D904-F71D-43BF-8D8A-63ADC4E9C2F0}" type="pres">
      <dgm:prSet presAssocID="{7CE39DC6-F95A-41F4-B666-D515789758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192922-7D1F-49F3-A3A9-2B8BE19A2D5D}" type="pres">
      <dgm:prSet presAssocID="{A0EF052A-9A81-4D1B-8497-B0EA7AAF1520}" presName="spacer" presStyleCnt="0"/>
      <dgm:spPr/>
    </dgm:pt>
    <dgm:pt modelId="{B62FBF0E-96EC-47C0-AADB-C7EF51C9F3A2}" type="pres">
      <dgm:prSet presAssocID="{B116DFA2-9B91-415C-854B-0F0DB0DA49A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C89FEA-DBB2-4242-9054-669D6F0E8385}" type="pres">
      <dgm:prSet presAssocID="{5FF50968-762C-42B4-8B95-D0EC29B823EC}" presName="spacer" presStyleCnt="0"/>
      <dgm:spPr/>
    </dgm:pt>
    <dgm:pt modelId="{7C63714C-AA1C-4CF5-A14C-CECCC42108FC}" type="pres">
      <dgm:prSet presAssocID="{E88F1B93-EC40-4636-9791-04581258C8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454C12-0955-430A-BB69-E546CB623D9B}" type="presOf" srcId="{E88F1B93-EC40-4636-9791-04581258C8D5}" destId="{7C63714C-AA1C-4CF5-A14C-CECCC42108FC}" srcOrd="0" destOrd="0" presId="urn:microsoft.com/office/officeart/2005/8/layout/vList2"/>
    <dgm:cxn modelId="{0A6BA812-F129-4DAD-9AD5-0F441F4CF5D1}" srcId="{815AB847-E427-4C06-829D-CAA5093380A8}" destId="{7CE39DC6-F95A-41F4-B666-D5157897588B}" srcOrd="0" destOrd="0" parTransId="{9E48CCB5-D7B2-4B84-835C-0CB76C6D0D2C}" sibTransId="{A0EF052A-9A81-4D1B-8497-B0EA7AAF1520}"/>
    <dgm:cxn modelId="{257DBD6D-67B4-474A-A326-890075FB5D7A}" type="presOf" srcId="{7CE39DC6-F95A-41F4-B666-D5157897588B}" destId="{8995D904-F71D-43BF-8D8A-63ADC4E9C2F0}" srcOrd="0" destOrd="0" presId="urn:microsoft.com/office/officeart/2005/8/layout/vList2"/>
    <dgm:cxn modelId="{5E06EA9F-2A85-4FDD-B980-1429E8A5D90C}" type="presOf" srcId="{B116DFA2-9B91-415C-854B-0F0DB0DA49AE}" destId="{B62FBF0E-96EC-47C0-AADB-C7EF51C9F3A2}" srcOrd="0" destOrd="0" presId="urn:microsoft.com/office/officeart/2005/8/layout/vList2"/>
    <dgm:cxn modelId="{500A14BF-3632-4DC6-A8DB-8D46545C9356}" type="presOf" srcId="{815AB847-E427-4C06-829D-CAA5093380A8}" destId="{98024811-F32F-42C0-84B6-7D7C03B252FC}" srcOrd="0" destOrd="0" presId="urn:microsoft.com/office/officeart/2005/8/layout/vList2"/>
    <dgm:cxn modelId="{9679F7D1-325F-4A55-BF3B-798BCF2734FF}" srcId="{815AB847-E427-4C06-829D-CAA5093380A8}" destId="{B116DFA2-9B91-415C-854B-0F0DB0DA49AE}" srcOrd="1" destOrd="0" parTransId="{F9FD40E2-AAC0-4F0D-8070-F68026C284D4}" sibTransId="{5FF50968-762C-42B4-8B95-D0EC29B823EC}"/>
    <dgm:cxn modelId="{5104E8ED-F794-4411-869F-FD0C94B1E97C}" srcId="{815AB847-E427-4C06-829D-CAA5093380A8}" destId="{E88F1B93-EC40-4636-9791-04581258C8D5}" srcOrd="2" destOrd="0" parTransId="{EE7DB41D-35B5-456D-826B-10AA12D06B99}" sibTransId="{8404557C-4068-4FB1-9246-5A068405FA39}"/>
    <dgm:cxn modelId="{02D16452-C8CC-4665-B49F-0FD4FB97192A}" type="presParOf" srcId="{98024811-F32F-42C0-84B6-7D7C03B252FC}" destId="{8995D904-F71D-43BF-8D8A-63ADC4E9C2F0}" srcOrd="0" destOrd="0" presId="urn:microsoft.com/office/officeart/2005/8/layout/vList2"/>
    <dgm:cxn modelId="{F7B45776-A285-4978-A4D5-F7879E626EEC}" type="presParOf" srcId="{98024811-F32F-42C0-84B6-7D7C03B252FC}" destId="{FC192922-7D1F-49F3-A3A9-2B8BE19A2D5D}" srcOrd="1" destOrd="0" presId="urn:microsoft.com/office/officeart/2005/8/layout/vList2"/>
    <dgm:cxn modelId="{21B3DECB-438D-427B-BFEF-C11E86E7E6DD}" type="presParOf" srcId="{98024811-F32F-42C0-84B6-7D7C03B252FC}" destId="{B62FBF0E-96EC-47C0-AADB-C7EF51C9F3A2}" srcOrd="2" destOrd="0" presId="urn:microsoft.com/office/officeart/2005/8/layout/vList2"/>
    <dgm:cxn modelId="{0D6079D0-5BF2-46F5-A11F-33B565547183}" type="presParOf" srcId="{98024811-F32F-42C0-84B6-7D7C03B252FC}" destId="{F2C89FEA-DBB2-4242-9054-669D6F0E8385}" srcOrd="3" destOrd="0" presId="urn:microsoft.com/office/officeart/2005/8/layout/vList2"/>
    <dgm:cxn modelId="{0377ADD5-C046-4B59-803C-6FEAD625FF38}" type="presParOf" srcId="{98024811-F32F-42C0-84B6-7D7C03B252FC}" destId="{7C63714C-AA1C-4CF5-A14C-CECCC42108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D68C549-5C8A-472B-A478-A730AA4F2C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226B02-12E1-4000-938E-F57B85DBF41C}">
      <dgm:prSet/>
      <dgm:spPr/>
      <dgm:t>
        <a:bodyPr/>
        <a:lstStyle/>
        <a:p>
          <a:r>
            <a:rPr lang="pt-BR"/>
            <a:t>Engano teológico – doutrinas distorcidas.</a:t>
          </a:r>
          <a:endParaRPr lang="en-US"/>
        </a:p>
      </dgm:t>
    </dgm:pt>
    <dgm:pt modelId="{8B34A95A-3904-4F57-9E5F-05BA8526FECC}" type="parTrans" cxnId="{B03F32D0-72B5-4343-B246-1A7A018BFD9B}">
      <dgm:prSet/>
      <dgm:spPr/>
      <dgm:t>
        <a:bodyPr/>
        <a:lstStyle/>
        <a:p>
          <a:endParaRPr lang="en-US"/>
        </a:p>
      </dgm:t>
    </dgm:pt>
    <dgm:pt modelId="{F31B1BD3-3AFF-414A-9EB1-9CB56152908B}" type="sibTrans" cxnId="{B03F32D0-72B5-4343-B246-1A7A018BFD9B}">
      <dgm:prSet/>
      <dgm:spPr/>
      <dgm:t>
        <a:bodyPr/>
        <a:lstStyle/>
        <a:p>
          <a:endParaRPr lang="en-US"/>
        </a:p>
      </dgm:t>
    </dgm:pt>
    <dgm:pt modelId="{76ABFDB5-532B-455C-95BF-70175F6FAC19}">
      <dgm:prSet/>
      <dgm:spPr/>
      <dgm:t>
        <a:bodyPr/>
        <a:lstStyle/>
        <a:p>
          <a:r>
            <a:rPr lang="pt-BR"/>
            <a:t>Aparência de piedade – sem transformação real.</a:t>
          </a:r>
          <a:endParaRPr lang="en-US"/>
        </a:p>
      </dgm:t>
    </dgm:pt>
    <dgm:pt modelId="{08A1A44F-7FA4-4371-916E-DC017BA5D5EA}" type="parTrans" cxnId="{76EC0756-A609-4940-9154-757A7ADF5DED}">
      <dgm:prSet/>
      <dgm:spPr/>
      <dgm:t>
        <a:bodyPr/>
        <a:lstStyle/>
        <a:p>
          <a:endParaRPr lang="en-US"/>
        </a:p>
      </dgm:t>
    </dgm:pt>
    <dgm:pt modelId="{EFD351E5-68C4-4FEA-A7E9-B6F2ECBB3FCC}" type="sibTrans" cxnId="{76EC0756-A609-4940-9154-757A7ADF5DED}">
      <dgm:prSet/>
      <dgm:spPr/>
      <dgm:t>
        <a:bodyPr/>
        <a:lstStyle/>
        <a:p>
          <a:endParaRPr lang="en-US"/>
        </a:p>
      </dgm:t>
    </dgm:pt>
    <dgm:pt modelId="{C4BA2912-B1F8-4D37-AFEB-EABEBAB85942}">
      <dgm:prSet/>
      <dgm:spPr/>
      <dgm:t>
        <a:bodyPr/>
        <a:lstStyle/>
        <a:p>
          <a:r>
            <a:rPr lang="pt-BR"/>
            <a:t>Divisão no Corpo – mentira como isca para a discórdia.</a:t>
          </a:r>
          <a:endParaRPr lang="en-US"/>
        </a:p>
      </dgm:t>
    </dgm:pt>
    <dgm:pt modelId="{D1567041-BA35-4AE8-A874-710B7A198292}" type="parTrans" cxnId="{4FBA3F5A-490D-4D24-AD66-86D5E62E7172}">
      <dgm:prSet/>
      <dgm:spPr/>
      <dgm:t>
        <a:bodyPr/>
        <a:lstStyle/>
        <a:p>
          <a:endParaRPr lang="en-US"/>
        </a:p>
      </dgm:t>
    </dgm:pt>
    <dgm:pt modelId="{179237EB-A949-4EA1-AE20-2F4AEB5A80AF}" type="sibTrans" cxnId="{4FBA3F5A-490D-4D24-AD66-86D5E62E7172}">
      <dgm:prSet/>
      <dgm:spPr/>
      <dgm:t>
        <a:bodyPr/>
        <a:lstStyle/>
        <a:p>
          <a:endParaRPr lang="en-US"/>
        </a:p>
      </dgm:t>
    </dgm:pt>
    <dgm:pt modelId="{828EEF43-74FF-43E7-B0AC-6289F6C3ED34}">
      <dgm:prSet/>
      <dgm:spPr/>
      <dgm:t>
        <a:bodyPr/>
        <a:lstStyle/>
        <a:p>
          <a:r>
            <a:rPr lang="pt-BR"/>
            <a:t>Falsos sinais e maravilhas (Mt 24.24).</a:t>
          </a:r>
          <a:endParaRPr lang="en-US"/>
        </a:p>
      </dgm:t>
    </dgm:pt>
    <dgm:pt modelId="{E50DC36B-8842-47DF-99D3-1FC3EB354915}" type="parTrans" cxnId="{5E5DABAF-71F2-445E-AEDF-BE5F7BF8CA9C}">
      <dgm:prSet/>
      <dgm:spPr/>
      <dgm:t>
        <a:bodyPr/>
        <a:lstStyle/>
        <a:p>
          <a:endParaRPr lang="en-US"/>
        </a:p>
      </dgm:t>
    </dgm:pt>
    <dgm:pt modelId="{AA369468-8BCE-4186-8D47-B8A367DC0D38}" type="sibTrans" cxnId="{5E5DABAF-71F2-445E-AEDF-BE5F7BF8CA9C}">
      <dgm:prSet/>
      <dgm:spPr/>
      <dgm:t>
        <a:bodyPr/>
        <a:lstStyle/>
        <a:p>
          <a:endParaRPr lang="en-US"/>
        </a:p>
      </dgm:t>
    </dgm:pt>
    <dgm:pt modelId="{5225D0D7-C889-4CCF-ACF8-90CC3C4B84C5}">
      <dgm:prSet/>
      <dgm:spPr/>
      <dgm:t>
        <a:bodyPr/>
        <a:lstStyle/>
        <a:p>
          <a:r>
            <a:rPr lang="pt-BR"/>
            <a:t>Pecado oculto – aparência externa sem regeneração.</a:t>
          </a:r>
          <a:endParaRPr lang="en-US"/>
        </a:p>
      </dgm:t>
    </dgm:pt>
    <dgm:pt modelId="{57995E0D-C27F-4520-8F90-4F8FE86A0767}" type="parTrans" cxnId="{B4EC1BB1-836E-467B-8C59-BAB6C0004A83}">
      <dgm:prSet/>
      <dgm:spPr/>
      <dgm:t>
        <a:bodyPr/>
        <a:lstStyle/>
        <a:p>
          <a:endParaRPr lang="en-US"/>
        </a:p>
      </dgm:t>
    </dgm:pt>
    <dgm:pt modelId="{C4925D32-E977-4F26-88F7-ABE24806303F}" type="sibTrans" cxnId="{B4EC1BB1-836E-467B-8C59-BAB6C0004A83}">
      <dgm:prSet/>
      <dgm:spPr/>
      <dgm:t>
        <a:bodyPr/>
        <a:lstStyle/>
        <a:p>
          <a:endParaRPr lang="en-US"/>
        </a:p>
      </dgm:t>
    </dgm:pt>
    <dgm:pt modelId="{64425333-FE0F-4FE1-A1F0-B064F69DDB55}" type="pres">
      <dgm:prSet presAssocID="{ED68C549-5C8A-472B-A478-A730AA4F2CFF}" presName="vert0" presStyleCnt="0">
        <dgm:presLayoutVars>
          <dgm:dir/>
          <dgm:animOne val="branch"/>
          <dgm:animLvl val="lvl"/>
        </dgm:presLayoutVars>
      </dgm:prSet>
      <dgm:spPr/>
    </dgm:pt>
    <dgm:pt modelId="{2435B23E-6623-42E2-9D3F-3A2A06370F76}" type="pres">
      <dgm:prSet presAssocID="{94226B02-12E1-4000-938E-F57B85DBF41C}" presName="thickLine" presStyleLbl="alignNode1" presStyleIdx="0" presStyleCnt="5"/>
      <dgm:spPr/>
    </dgm:pt>
    <dgm:pt modelId="{FEED1086-110C-4999-9848-3A75D132C37F}" type="pres">
      <dgm:prSet presAssocID="{94226B02-12E1-4000-938E-F57B85DBF41C}" presName="horz1" presStyleCnt="0"/>
      <dgm:spPr/>
    </dgm:pt>
    <dgm:pt modelId="{62BB9E92-B22B-400D-A6FE-32F999DB9B6F}" type="pres">
      <dgm:prSet presAssocID="{94226B02-12E1-4000-938E-F57B85DBF41C}" presName="tx1" presStyleLbl="revTx" presStyleIdx="0" presStyleCnt="5"/>
      <dgm:spPr/>
    </dgm:pt>
    <dgm:pt modelId="{59E102E6-6031-4C5C-95D8-D5026B4AB306}" type="pres">
      <dgm:prSet presAssocID="{94226B02-12E1-4000-938E-F57B85DBF41C}" presName="vert1" presStyleCnt="0"/>
      <dgm:spPr/>
    </dgm:pt>
    <dgm:pt modelId="{1D78775B-2D67-4BC6-86C2-F2BC06ED069A}" type="pres">
      <dgm:prSet presAssocID="{76ABFDB5-532B-455C-95BF-70175F6FAC19}" presName="thickLine" presStyleLbl="alignNode1" presStyleIdx="1" presStyleCnt="5"/>
      <dgm:spPr/>
    </dgm:pt>
    <dgm:pt modelId="{62CE36F6-C025-4AD5-A79A-57C234E2E760}" type="pres">
      <dgm:prSet presAssocID="{76ABFDB5-532B-455C-95BF-70175F6FAC19}" presName="horz1" presStyleCnt="0"/>
      <dgm:spPr/>
    </dgm:pt>
    <dgm:pt modelId="{DD1EEDFB-530B-45D0-B904-20F1F2913BF6}" type="pres">
      <dgm:prSet presAssocID="{76ABFDB5-532B-455C-95BF-70175F6FAC19}" presName="tx1" presStyleLbl="revTx" presStyleIdx="1" presStyleCnt="5"/>
      <dgm:spPr/>
    </dgm:pt>
    <dgm:pt modelId="{931B2696-4CA2-4896-BCFA-6359A94CBFD9}" type="pres">
      <dgm:prSet presAssocID="{76ABFDB5-532B-455C-95BF-70175F6FAC19}" presName="vert1" presStyleCnt="0"/>
      <dgm:spPr/>
    </dgm:pt>
    <dgm:pt modelId="{4BEAF98C-9546-4958-9086-499002C9F9DE}" type="pres">
      <dgm:prSet presAssocID="{C4BA2912-B1F8-4D37-AFEB-EABEBAB85942}" presName="thickLine" presStyleLbl="alignNode1" presStyleIdx="2" presStyleCnt="5"/>
      <dgm:spPr/>
    </dgm:pt>
    <dgm:pt modelId="{E761B214-70E3-4A73-8ED2-C1436242A0E1}" type="pres">
      <dgm:prSet presAssocID="{C4BA2912-B1F8-4D37-AFEB-EABEBAB85942}" presName="horz1" presStyleCnt="0"/>
      <dgm:spPr/>
    </dgm:pt>
    <dgm:pt modelId="{9614C654-E887-4ABE-B43C-1047D1FC2D5C}" type="pres">
      <dgm:prSet presAssocID="{C4BA2912-B1F8-4D37-AFEB-EABEBAB85942}" presName="tx1" presStyleLbl="revTx" presStyleIdx="2" presStyleCnt="5"/>
      <dgm:spPr/>
    </dgm:pt>
    <dgm:pt modelId="{83F18E2F-2819-48DB-BA75-BEBE98866169}" type="pres">
      <dgm:prSet presAssocID="{C4BA2912-B1F8-4D37-AFEB-EABEBAB85942}" presName="vert1" presStyleCnt="0"/>
      <dgm:spPr/>
    </dgm:pt>
    <dgm:pt modelId="{6EC285FA-D4A6-4C4C-8259-D11F0B9EB323}" type="pres">
      <dgm:prSet presAssocID="{828EEF43-74FF-43E7-B0AC-6289F6C3ED34}" presName="thickLine" presStyleLbl="alignNode1" presStyleIdx="3" presStyleCnt="5"/>
      <dgm:spPr/>
    </dgm:pt>
    <dgm:pt modelId="{E74E3ADE-D427-41A4-B93F-0854031DAFEF}" type="pres">
      <dgm:prSet presAssocID="{828EEF43-74FF-43E7-B0AC-6289F6C3ED34}" presName="horz1" presStyleCnt="0"/>
      <dgm:spPr/>
    </dgm:pt>
    <dgm:pt modelId="{70A41403-4526-4887-83B3-3156C98CD0F9}" type="pres">
      <dgm:prSet presAssocID="{828EEF43-74FF-43E7-B0AC-6289F6C3ED34}" presName="tx1" presStyleLbl="revTx" presStyleIdx="3" presStyleCnt="5"/>
      <dgm:spPr/>
    </dgm:pt>
    <dgm:pt modelId="{521D31A5-5557-463A-AE71-8C1F31B96CC8}" type="pres">
      <dgm:prSet presAssocID="{828EEF43-74FF-43E7-B0AC-6289F6C3ED34}" presName="vert1" presStyleCnt="0"/>
      <dgm:spPr/>
    </dgm:pt>
    <dgm:pt modelId="{A540009A-0E84-40C4-8D1F-25BC823AB2A6}" type="pres">
      <dgm:prSet presAssocID="{5225D0D7-C889-4CCF-ACF8-90CC3C4B84C5}" presName="thickLine" presStyleLbl="alignNode1" presStyleIdx="4" presStyleCnt="5"/>
      <dgm:spPr/>
    </dgm:pt>
    <dgm:pt modelId="{F3066559-B8A8-4247-97BC-BF8650CDFB47}" type="pres">
      <dgm:prSet presAssocID="{5225D0D7-C889-4CCF-ACF8-90CC3C4B84C5}" presName="horz1" presStyleCnt="0"/>
      <dgm:spPr/>
    </dgm:pt>
    <dgm:pt modelId="{C2594F09-4BB2-4E45-B443-6D3B2C1BDE4A}" type="pres">
      <dgm:prSet presAssocID="{5225D0D7-C889-4CCF-ACF8-90CC3C4B84C5}" presName="tx1" presStyleLbl="revTx" presStyleIdx="4" presStyleCnt="5"/>
      <dgm:spPr/>
    </dgm:pt>
    <dgm:pt modelId="{1EC4D9CA-A269-466F-AE8C-BE7FF06427D7}" type="pres">
      <dgm:prSet presAssocID="{5225D0D7-C889-4CCF-ACF8-90CC3C4B84C5}" presName="vert1" presStyleCnt="0"/>
      <dgm:spPr/>
    </dgm:pt>
  </dgm:ptLst>
  <dgm:cxnLst>
    <dgm:cxn modelId="{9A76141D-9E70-4AC9-96A4-A07DF6064475}" type="presOf" srcId="{828EEF43-74FF-43E7-B0AC-6289F6C3ED34}" destId="{70A41403-4526-4887-83B3-3156C98CD0F9}" srcOrd="0" destOrd="0" presId="urn:microsoft.com/office/officeart/2008/layout/LinedList"/>
    <dgm:cxn modelId="{8626EE27-0FA9-4A15-9167-175925A87437}" type="presOf" srcId="{C4BA2912-B1F8-4D37-AFEB-EABEBAB85942}" destId="{9614C654-E887-4ABE-B43C-1047D1FC2D5C}" srcOrd="0" destOrd="0" presId="urn:microsoft.com/office/officeart/2008/layout/LinedList"/>
    <dgm:cxn modelId="{55434E31-77FD-447B-9BC4-D003D5BD3309}" type="presOf" srcId="{76ABFDB5-532B-455C-95BF-70175F6FAC19}" destId="{DD1EEDFB-530B-45D0-B904-20F1F2913BF6}" srcOrd="0" destOrd="0" presId="urn:microsoft.com/office/officeart/2008/layout/LinedList"/>
    <dgm:cxn modelId="{D3F1EA36-9657-4028-9A00-1628D9903CC0}" type="presOf" srcId="{94226B02-12E1-4000-938E-F57B85DBF41C}" destId="{62BB9E92-B22B-400D-A6FE-32F999DB9B6F}" srcOrd="0" destOrd="0" presId="urn:microsoft.com/office/officeart/2008/layout/LinedList"/>
    <dgm:cxn modelId="{76EC0756-A609-4940-9154-757A7ADF5DED}" srcId="{ED68C549-5C8A-472B-A478-A730AA4F2CFF}" destId="{76ABFDB5-532B-455C-95BF-70175F6FAC19}" srcOrd="1" destOrd="0" parTransId="{08A1A44F-7FA4-4371-916E-DC017BA5D5EA}" sibTransId="{EFD351E5-68C4-4FEA-A7E9-B6F2ECBB3FCC}"/>
    <dgm:cxn modelId="{4FBA3F5A-490D-4D24-AD66-86D5E62E7172}" srcId="{ED68C549-5C8A-472B-A478-A730AA4F2CFF}" destId="{C4BA2912-B1F8-4D37-AFEB-EABEBAB85942}" srcOrd="2" destOrd="0" parTransId="{D1567041-BA35-4AE8-A874-710B7A198292}" sibTransId="{179237EB-A949-4EA1-AE20-2F4AEB5A80AF}"/>
    <dgm:cxn modelId="{C7492A81-8DD9-4AE9-99A9-D7DF6328120B}" type="presOf" srcId="{5225D0D7-C889-4CCF-ACF8-90CC3C4B84C5}" destId="{C2594F09-4BB2-4E45-B443-6D3B2C1BDE4A}" srcOrd="0" destOrd="0" presId="urn:microsoft.com/office/officeart/2008/layout/LinedList"/>
    <dgm:cxn modelId="{5E5DABAF-71F2-445E-AEDF-BE5F7BF8CA9C}" srcId="{ED68C549-5C8A-472B-A478-A730AA4F2CFF}" destId="{828EEF43-74FF-43E7-B0AC-6289F6C3ED34}" srcOrd="3" destOrd="0" parTransId="{E50DC36B-8842-47DF-99D3-1FC3EB354915}" sibTransId="{AA369468-8BCE-4186-8D47-B8A367DC0D38}"/>
    <dgm:cxn modelId="{B4EC1BB1-836E-467B-8C59-BAB6C0004A83}" srcId="{ED68C549-5C8A-472B-A478-A730AA4F2CFF}" destId="{5225D0D7-C889-4CCF-ACF8-90CC3C4B84C5}" srcOrd="4" destOrd="0" parTransId="{57995E0D-C27F-4520-8F90-4F8FE86A0767}" sibTransId="{C4925D32-E977-4F26-88F7-ABE24806303F}"/>
    <dgm:cxn modelId="{B03F32D0-72B5-4343-B246-1A7A018BFD9B}" srcId="{ED68C549-5C8A-472B-A478-A730AA4F2CFF}" destId="{94226B02-12E1-4000-938E-F57B85DBF41C}" srcOrd="0" destOrd="0" parTransId="{8B34A95A-3904-4F57-9E5F-05BA8526FECC}" sibTransId="{F31B1BD3-3AFF-414A-9EB1-9CB56152908B}"/>
    <dgm:cxn modelId="{088C06E7-4B12-4A5C-93EE-00C4C2AE520D}" type="presOf" srcId="{ED68C549-5C8A-472B-A478-A730AA4F2CFF}" destId="{64425333-FE0F-4FE1-A1F0-B064F69DDB55}" srcOrd="0" destOrd="0" presId="urn:microsoft.com/office/officeart/2008/layout/LinedList"/>
    <dgm:cxn modelId="{32438D63-249B-4F4F-8708-BE73715B9F2B}" type="presParOf" srcId="{64425333-FE0F-4FE1-A1F0-B064F69DDB55}" destId="{2435B23E-6623-42E2-9D3F-3A2A06370F76}" srcOrd="0" destOrd="0" presId="urn:microsoft.com/office/officeart/2008/layout/LinedList"/>
    <dgm:cxn modelId="{18EA071A-7B76-4CC1-8D47-F3B07AC2BF4A}" type="presParOf" srcId="{64425333-FE0F-4FE1-A1F0-B064F69DDB55}" destId="{FEED1086-110C-4999-9848-3A75D132C37F}" srcOrd="1" destOrd="0" presId="urn:microsoft.com/office/officeart/2008/layout/LinedList"/>
    <dgm:cxn modelId="{3E9915E6-7CFB-4768-90C8-8B2EE2E83F78}" type="presParOf" srcId="{FEED1086-110C-4999-9848-3A75D132C37F}" destId="{62BB9E92-B22B-400D-A6FE-32F999DB9B6F}" srcOrd="0" destOrd="0" presId="urn:microsoft.com/office/officeart/2008/layout/LinedList"/>
    <dgm:cxn modelId="{0F58DDAD-6B88-4474-9AFF-15F6802D9CB2}" type="presParOf" srcId="{FEED1086-110C-4999-9848-3A75D132C37F}" destId="{59E102E6-6031-4C5C-95D8-D5026B4AB306}" srcOrd="1" destOrd="0" presId="urn:microsoft.com/office/officeart/2008/layout/LinedList"/>
    <dgm:cxn modelId="{8B845EF9-ABCC-4D9D-8FDB-EA8F39137C84}" type="presParOf" srcId="{64425333-FE0F-4FE1-A1F0-B064F69DDB55}" destId="{1D78775B-2D67-4BC6-86C2-F2BC06ED069A}" srcOrd="2" destOrd="0" presId="urn:microsoft.com/office/officeart/2008/layout/LinedList"/>
    <dgm:cxn modelId="{ECFB7F18-7013-4715-99DD-E60891C2646C}" type="presParOf" srcId="{64425333-FE0F-4FE1-A1F0-B064F69DDB55}" destId="{62CE36F6-C025-4AD5-A79A-57C234E2E760}" srcOrd="3" destOrd="0" presId="urn:microsoft.com/office/officeart/2008/layout/LinedList"/>
    <dgm:cxn modelId="{B22CC356-C583-4162-A53A-52419D073446}" type="presParOf" srcId="{62CE36F6-C025-4AD5-A79A-57C234E2E760}" destId="{DD1EEDFB-530B-45D0-B904-20F1F2913BF6}" srcOrd="0" destOrd="0" presId="urn:microsoft.com/office/officeart/2008/layout/LinedList"/>
    <dgm:cxn modelId="{4AF5806F-E64E-4ED8-A02B-0A02949F081E}" type="presParOf" srcId="{62CE36F6-C025-4AD5-A79A-57C234E2E760}" destId="{931B2696-4CA2-4896-BCFA-6359A94CBFD9}" srcOrd="1" destOrd="0" presId="urn:microsoft.com/office/officeart/2008/layout/LinedList"/>
    <dgm:cxn modelId="{0F8889B6-F44B-4624-A468-B90A0C5C952E}" type="presParOf" srcId="{64425333-FE0F-4FE1-A1F0-B064F69DDB55}" destId="{4BEAF98C-9546-4958-9086-499002C9F9DE}" srcOrd="4" destOrd="0" presId="urn:microsoft.com/office/officeart/2008/layout/LinedList"/>
    <dgm:cxn modelId="{A3CBF33F-E066-42FF-8E9E-CC2078E16BC2}" type="presParOf" srcId="{64425333-FE0F-4FE1-A1F0-B064F69DDB55}" destId="{E761B214-70E3-4A73-8ED2-C1436242A0E1}" srcOrd="5" destOrd="0" presId="urn:microsoft.com/office/officeart/2008/layout/LinedList"/>
    <dgm:cxn modelId="{3C0DDB18-8BDF-41CC-91A3-7F3805C715F3}" type="presParOf" srcId="{E761B214-70E3-4A73-8ED2-C1436242A0E1}" destId="{9614C654-E887-4ABE-B43C-1047D1FC2D5C}" srcOrd="0" destOrd="0" presId="urn:microsoft.com/office/officeart/2008/layout/LinedList"/>
    <dgm:cxn modelId="{AFBED6D8-7375-4E03-B352-046C076CA672}" type="presParOf" srcId="{E761B214-70E3-4A73-8ED2-C1436242A0E1}" destId="{83F18E2F-2819-48DB-BA75-BEBE98866169}" srcOrd="1" destOrd="0" presId="urn:microsoft.com/office/officeart/2008/layout/LinedList"/>
    <dgm:cxn modelId="{DB5C1AC8-BEF4-4CBD-A9D7-0ED99D2C9D69}" type="presParOf" srcId="{64425333-FE0F-4FE1-A1F0-B064F69DDB55}" destId="{6EC285FA-D4A6-4C4C-8259-D11F0B9EB323}" srcOrd="6" destOrd="0" presId="urn:microsoft.com/office/officeart/2008/layout/LinedList"/>
    <dgm:cxn modelId="{DACE9943-15BA-47C2-8926-07D40731D02A}" type="presParOf" srcId="{64425333-FE0F-4FE1-A1F0-B064F69DDB55}" destId="{E74E3ADE-D427-41A4-B93F-0854031DAFEF}" srcOrd="7" destOrd="0" presId="urn:microsoft.com/office/officeart/2008/layout/LinedList"/>
    <dgm:cxn modelId="{45BBE690-0131-4D15-864B-C8922383497E}" type="presParOf" srcId="{E74E3ADE-D427-41A4-B93F-0854031DAFEF}" destId="{70A41403-4526-4887-83B3-3156C98CD0F9}" srcOrd="0" destOrd="0" presId="urn:microsoft.com/office/officeart/2008/layout/LinedList"/>
    <dgm:cxn modelId="{17B01E54-96BD-4988-A6C0-4B9375B37DB5}" type="presParOf" srcId="{E74E3ADE-D427-41A4-B93F-0854031DAFEF}" destId="{521D31A5-5557-463A-AE71-8C1F31B96CC8}" srcOrd="1" destOrd="0" presId="urn:microsoft.com/office/officeart/2008/layout/LinedList"/>
    <dgm:cxn modelId="{BE2EBDF8-F1D2-4ABC-9AB1-345A63BE1C57}" type="presParOf" srcId="{64425333-FE0F-4FE1-A1F0-B064F69DDB55}" destId="{A540009A-0E84-40C4-8D1F-25BC823AB2A6}" srcOrd="8" destOrd="0" presId="urn:microsoft.com/office/officeart/2008/layout/LinedList"/>
    <dgm:cxn modelId="{AEBE3263-3F50-412B-A7E6-A2EB3164023E}" type="presParOf" srcId="{64425333-FE0F-4FE1-A1F0-B064F69DDB55}" destId="{F3066559-B8A8-4247-97BC-BF8650CDFB47}" srcOrd="9" destOrd="0" presId="urn:microsoft.com/office/officeart/2008/layout/LinedList"/>
    <dgm:cxn modelId="{362DA579-250A-4D5B-80DE-EE2BA4CA9B50}" type="presParOf" srcId="{F3066559-B8A8-4247-97BC-BF8650CDFB47}" destId="{C2594F09-4BB2-4E45-B443-6D3B2C1BDE4A}" srcOrd="0" destOrd="0" presId="urn:microsoft.com/office/officeart/2008/layout/LinedList"/>
    <dgm:cxn modelId="{2F92CD20-513A-46E9-97C6-A8F436FB1835}" type="presParOf" srcId="{F3066559-B8A8-4247-97BC-BF8650CDFB47}" destId="{1EC4D9CA-A269-466F-AE8C-BE7FF06427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8D275D-61EE-404E-B4DA-B8E2F47D03B9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978321-F36A-475F-88DB-E19F07A861A2}">
      <dgm:prSet/>
      <dgm:spPr/>
      <dgm:t>
        <a:bodyPr/>
        <a:lstStyle/>
        <a:p>
          <a:r>
            <a:rPr lang="pt-BR" b="1"/>
            <a:t>Martyn Lloyd-Jones</a:t>
          </a:r>
          <a:r>
            <a:rPr lang="pt-BR"/>
            <a:t>: “O maior perigo para a Igreja não está fora dela, mas dentro, quando o erro se disfarça de verdade.”</a:t>
          </a:r>
          <a:endParaRPr lang="en-US"/>
        </a:p>
      </dgm:t>
    </dgm:pt>
    <dgm:pt modelId="{290DCDA1-6F75-48D5-A0A5-D035C35A373C}" type="parTrans" cxnId="{9977F847-3222-4D3F-9ABB-EE3DEFB8AABC}">
      <dgm:prSet/>
      <dgm:spPr/>
      <dgm:t>
        <a:bodyPr/>
        <a:lstStyle/>
        <a:p>
          <a:endParaRPr lang="en-US"/>
        </a:p>
      </dgm:t>
    </dgm:pt>
    <dgm:pt modelId="{40D251D6-6D02-44A9-8004-FE6ACDD3515B}" type="sibTrans" cxnId="{9977F847-3222-4D3F-9ABB-EE3DEFB8AABC}">
      <dgm:prSet/>
      <dgm:spPr/>
      <dgm:t>
        <a:bodyPr/>
        <a:lstStyle/>
        <a:p>
          <a:endParaRPr lang="en-US"/>
        </a:p>
      </dgm:t>
    </dgm:pt>
    <dgm:pt modelId="{0FC94939-68B4-456C-AA97-CEC4D588452B}">
      <dgm:prSet/>
      <dgm:spPr/>
      <dgm:t>
        <a:bodyPr/>
        <a:lstStyle/>
        <a:p>
          <a:r>
            <a:rPr lang="pt-BR" b="1"/>
            <a:t>Charles Spurgeon</a:t>
          </a:r>
          <a:r>
            <a:rPr lang="pt-BR"/>
            <a:t>: “O diabo raramente vem com chifres e rabo, mas com uma Bíblia nas mãos, citando fora de contexto.”</a:t>
          </a:r>
          <a:endParaRPr lang="en-US"/>
        </a:p>
      </dgm:t>
    </dgm:pt>
    <dgm:pt modelId="{B8B875BA-8110-44D1-9871-779C1848CA6D}" type="parTrans" cxnId="{1A023588-2F3D-4511-AE3A-75F8E407A3DB}">
      <dgm:prSet/>
      <dgm:spPr/>
      <dgm:t>
        <a:bodyPr/>
        <a:lstStyle/>
        <a:p>
          <a:endParaRPr lang="en-US"/>
        </a:p>
      </dgm:t>
    </dgm:pt>
    <dgm:pt modelId="{F370E168-F3BD-48F2-AA98-3EEAEA817066}" type="sibTrans" cxnId="{1A023588-2F3D-4511-AE3A-75F8E407A3DB}">
      <dgm:prSet/>
      <dgm:spPr/>
      <dgm:t>
        <a:bodyPr/>
        <a:lstStyle/>
        <a:p>
          <a:endParaRPr lang="en-US"/>
        </a:p>
      </dgm:t>
    </dgm:pt>
    <dgm:pt modelId="{EB8B7535-5A60-485B-828E-E25CAC448D66}" type="pres">
      <dgm:prSet presAssocID="{CB8D275D-61EE-404E-B4DA-B8E2F47D0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AD3611-5E66-41AD-927A-7500CEEE95C8}" type="pres">
      <dgm:prSet presAssocID="{63978321-F36A-475F-88DB-E19F07A861A2}" presName="hierRoot1" presStyleCnt="0">
        <dgm:presLayoutVars>
          <dgm:hierBranch val="init"/>
        </dgm:presLayoutVars>
      </dgm:prSet>
      <dgm:spPr/>
    </dgm:pt>
    <dgm:pt modelId="{EECF8400-C173-4B53-A486-4D4EFF3282CB}" type="pres">
      <dgm:prSet presAssocID="{63978321-F36A-475F-88DB-E19F07A861A2}" presName="rootComposite1" presStyleCnt="0"/>
      <dgm:spPr/>
    </dgm:pt>
    <dgm:pt modelId="{E86F2340-539D-47A8-A8F8-891D9C06C599}" type="pres">
      <dgm:prSet presAssocID="{63978321-F36A-475F-88DB-E19F07A861A2}" presName="rootText1" presStyleLbl="node0" presStyleIdx="0" presStyleCnt="2">
        <dgm:presLayoutVars>
          <dgm:chPref val="3"/>
        </dgm:presLayoutVars>
      </dgm:prSet>
      <dgm:spPr/>
    </dgm:pt>
    <dgm:pt modelId="{FFF5908A-DEBB-47A3-B0C6-CF40F9149A40}" type="pres">
      <dgm:prSet presAssocID="{63978321-F36A-475F-88DB-E19F07A861A2}" presName="rootConnector1" presStyleLbl="node1" presStyleIdx="0" presStyleCnt="0"/>
      <dgm:spPr/>
    </dgm:pt>
    <dgm:pt modelId="{44E51064-A0AF-4CF7-B40A-B99CABC8AD15}" type="pres">
      <dgm:prSet presAssocID="{63978321-F36A-475F-88DB-E19F07A861A2}" presName="hierChild2" presStyleCnt="0"/>
      <dgm:spPr/>
    </dgm:pt>
    <dgm:pt modelId="{04323751-0045-4269-8D63-E2042A776740}" type="pres">
      <dgm:prSet presAssocID="{63978321-F36A-475F-88DB-E19F07A861A2}" presName="hierChild3" presStyleCnt="0"/>
      <dgm:spPr/>
    </dgm:pt>
    <dgm:pt modelId="{764618F3-D6E1-4B2F-ACB3-BA16E58C6DD4}" type="pres">
      <dgm:prSet presAssocID="{0FC94939-68B4-456C-AA97-CEC4D588452B}" presName="hierRoot1" presStyleCnt="0">
        <dgm:presLayoutVars>
          <dgm:hierBranch val="init"/>
        </dgm:presLayoutVars>
      </dgm:prSet>
      <dgm:spPr/>
    </dgm:pt>
    <dgm:pt modelId="{FE6D4D88-1A68-4C9E-A7DB-4FCCAB783A0E}" type="pres">
      <dgm:prSet presAssocID="{0FC94939-68B4-456C-AA97-CEC4D588452B}" presName="rootComposite1" presStyleCnt="0"/>
      <dgm:spPr/>
    </dgm:pt>
    <dgm:pt modelId="{8433D203-F15A-4ACA-BDA5-35C23D8140C0}" type="pres">
      <dgm:prSet presAssocID="{0FC94939-68B4-456C-AA97-CEC4D588452B}" presName="rootText1" presStyleLbl="node0" presStyleIdx="1" presStyleCnt="2">
        <dgm:presLayoutVars>
          <dgm:chPref val="3"/>
        </dgm:presLayoutVars>
      </dgm:prSet>
      <dgm:spPr/>
    </dgm:pt>
    <dgm:pt modelId="{F8C69119-9EA1-48C1-B303-6553341D03DB}" type="pres">
      <dgm:prSet presAssocID="{0FC94939-68B4-456C-AA97-CEC4D588452B}" presName="rootConnector1" presStyleLbl="node1" presStyleIdx="0" presStyleCnt="0"/>
      <dgm:spPr/>
    </dgm:pt>
    <dgm:pt modelId="{24E1B181-24A8-4CA6-9936-FB29737889C4}" type="pres">
      <dgm:prSet presAssocID="{0FC94939-68B4-456C-AA97-CEC4D588452B}" presName="hierChild2" presStyleCnt="0"/>
      <dgm:spPr/>
    </dgm:pt>
    <dgm:pt modelId="{6EE5ECE3-470F-405D-8D78-2635DFD672DD}" type="pres">
      <dgm:prSet presAssocID="{0FC94939-68B4-456C-AA97-CEC4D588452B}" presName="hierChild3" presStyleCnt="0"/>
      <dgm:spPr/>
    </dgm:pt>
  </dgm:ptLst>
  <dgm:cxnLst>
    <dgm:cxn modelId="{8F509207-8972-473C-A30D-ECCA838CE9B7}" type="presOf" srcId="{0FC94939-68B4-456C-AA97-CEC4D588452B}" destId="{8433D203-F15A-4ACA-BDA5-35C23D8140C0}" srcOrd="0" destOrd="0" presId="urn:microsoft.com/office/officeart/2009/3/layout/HorizontalOrganizationChart"/>
    <dgm:cxn modelId="{B16CE241-DA2E-4BC9-A366-CAADEF27C2DA}" type="presOf" srcId="{0FC94939-68B4-456C-AA97-CEC4D588452B}" destId="{F8C69119-9EA1-48C1-B303-6553341D03DB}" srcOrd="1" destOrd="0" presId="urn:microsoft.com/office/officeart/2009/3/layout/HorizontalOrganizationChart"/>
    <dgm:cxn modelId="{9977F847-3222-4D3F-9ABB-EE3DEFB8AABC}" srcId="{CB8D275D-61EE-404E-B4DA-B8E2F47D03B9}" destId="{63978321-F36A-475F-88DB-E19F07A861A2}" srcOrd="0" destOrd="0" parTransId="{290DCDA1-6F75-48D5-A0A5-D035C35A373C}" sibTransId="{40D251D6-6D02-44A9-8004-FE6ACDD3515B}"/>
    <dgm:cxn modelId="{97AA5680-C501-4C95-8440-E2EA26F87278}" type="presOf" srcId="{63978321-F36A-475F-88DB-E19F07A861A2}" destId="{FFF5908A-DEBB-47A3-B0C6-CF40F9149A40}" srcOrd="1" destOrd="0" presId="urn:microsoft.com/office/officeart/2009/3/layout/HorizontalOrganizationChart"/>
    <dgm:cxn modelId="{1A023588-2F3D-4511-AE3A-75F8E407A3DB}" srcId="{CB8D275D-61EE-404E-B4DA-B8E2F47D03B9}" destId="{0FC94939-68B4-456C-AA97-CEC4D588452B}" srcOrd="1" destOrd="0" parTransId="{B8B875BA-8110-44D1-9871-779C1848CA6D}" sibTransId="{F370E168-F3BD-48F2-AA98-3EEAEA817066}"/>
    <dgm:cxn modelId="{27466C9B-38EA-42D1-A8EF-5CC5FFA7E689}" type="presOf" srcId="{CB8D275D-61EE-404E-B4DA-B8E2F47D03B9}" destId="{EB8B7535-5A60-485B-828E-E25CAC448D66}" srcOrd="0" destOrd="0" presId="urn:microsoft.com/office/officeart/2009/3/layout/HorizontalOrganizationChart"/>
    <dgm:cxn modelId="{1A4E85A3-7796-434B-B7B9-080F71B0F7A4}" type="presOf" srcId="{63978321-F36A-475F-88DB-E19F07A861A2}" destId="{E86F2340-539D-47A8-A8F8-891D9C06C599}" srcOrd="0" destOrd="0" presId="urn:microsoft.com/office/officeart/2009/3/layout/HorizontalOrganizationChart"/>
    <dgm:cxn modelId="{4602CC18-8E1D-4D29-B7D0-6D9526602745}" type="presParOf" srcId="{EB8B7535-5A60-485B-828E-E25CAC448D66}" destId="{37AD3611-5E66-41AD-927A-7500CEEE95C8}" srcOrd="0" destOrd="0" presId="urn:microsoft.com/office/officeart/2009/3/layout/HorizontalOrganizationChart"/>
    <dgm:cxn modelId="{2E8E5C80-C39D-44D6-A6DE-6532D126D1AC}" type="presParOf" srcId="{37AD3611-5E66-41AD-927A-7500CEEE95C8}" destId="{EECF8400-C173-4B53-A486-4D4EFF3282CB}" srcOrd="0" destOrd="0" presId="urn:microsoft.com/office/officeart/2009/3/layout/HorizontalOrganizationChart"/>
    <dgm:cxn modelId="{C1FAE705-A66D-4FB5-9A7C-87AA8B6FA43C}" type="presParOf" srcId="{EECF8400-C173-4B53-A486-4D4EFF3282CB}" destId="{E86F2340-539D-47A8-A8F8-891D9C06C599}" srcOrd="0" destOrd="0" presId="urn:microsoft.com/office/officeart/2009/3/layout/HorizontalOrganizationChart"/>
    <dgm:cxn modelId="{9A144B17-1751-49E0-BD53-C1560F46C5AD}" type="presParOf" srcId="{EECF8400-C173-4B53-A486-4D4EFF3282CB}" destId="{FFF5908A-DEBB-47A3-B0C6-CF40F9149A40}" srcOrd="1" destOrd="0" presId="urn:microsoft.com/office/officeart/2009/3/layout/HorizontalOrganizationChart"/>
    <dgm:cxn modelId="{AD946134-7CED-465E-A98D-7667205525FF}" type="presParOf" srcId="{37AD3611-5E66-41AD-927A-7500CEEE95C8}" destId="{44E51064-A0AF-4CF7-B40A-B99CABC8AD15}" srcOrd="1" destOrd="0" presId="urn:microsoft.com/office/officeart/2009/3/layout/HorizontalOrganizationChart"/>
    <dgm:cxn modelId="{3E597BA8-EDBA-4909-A5A9-77E66B4CE351}" type="presParOf" srcId="{37AD3611-5E66-41AD-927A-7500CEEE95C8}" destId="{04323751-0045-4269-8D63-E2042A776740}" srcOrd="2" destOrd="0" presId="urn:microsoft.com/office/officeart/2009/3/layout/HorizontalOrganizationChart"/>
    <dgm:cxn modelId="{AD4FFADC-BC0E-4448-9515-CF7607CD1B9E}" type="presParOf" srcId="{EB8B7535-5A60-485B-828E-E25CAC448D66}" destId="{764618F3-D6E1-4B2F-ACB3-BA16E58C6DD4}" srcOrd="1" destOrd="0" presId="urn:microsoft.com/office/officeart/2009/3/layout/HorizontalOrganizationChart"/>
    <dgm:cxn modelId="{1832DB62-3305-4314-92D5-3E2D3D17882B}" type="presParOf" srcId="{764618F3-D6E1-4B2F-ACB3-BA16E58C6DD4}" destId="{FE6D4D88-1A68-4C9E-A7DB-4FCCAB783A0E}" srcOrd="0" destOrd="0" presId="urn:microsoft.com/office/officeart/2009/3/layout/HorizontalOrganizationChart"/>
    <dgm:cxn modelId="{EB050E04-C2EB-49A9-B2E0-F0056CCE2E73}" type="presParOf" srcId="{FE6D4D88-1A68-4C9E-A7DB-4FCCAB783A0E}" destId="{8433D203-F15A-4ACA-BDA5-35C23D8140C0}" srcOrd="0" destOrd="0" presId="urn:microsoft.com/office/officeart/2009/3/layout/HorizontalOrganizationChart"/>
    <dgm:cxn modelId="{DB646B05-3117-4C89-BFEC-C7118EABED12}" type="presParOf" srcId="{FE6D4D88-1A68-4C9E-A7DB-4FCCAB783A0E}" destId="{F8C69119-9EA1-48C1-B303-6553341D03DB}" srcOrd="1" destOrd="0" presId="urn:microsoft.com/office/officeart/2009/3/layout/HorizontalOrganizationChart"/>
    <dgm:cxn modelId="{A6832BD1-9475-420E-987C-11C28C86A87B}" type="presParOf" srcId="{764618F3-D6E1-4B2F-ACB3-BA16E58C6DD4}" destId="{24E1B181-24A8-4CA6-9936-FB29737889C4}" srcOrd="1" destOrd="0" presId="urn:microsoft.com/office/officeart/2009/3/layout/HorizontalOrganizationChart"/>
    <dgm:cxn modelId="{C94806EE-CE68-407B-95C4-03DCA100A9B4}" type="presParOf" srcId="{764618F3-D6E1-4B2F-ACB3-BA16E58C6DD4}" destId="{6EE5ECE3-470F-405D-8D78-2635DFD672D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49B360-DF37-4BDE-A58F-CBE3367EE6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664B61-6139-41DD-9231-53295565AC49}">
      <dgm:prSet/>
      <dgm:spPr/>
      <dgm:t>
        <a:bodyPr/>
        <a:lstStyle/>
        <a:p>
          <a:r>
            <a:rPr lang="pt-BR" b="1"/>
            <a:t>Ananias e Safira</a:t>
          </a:r>
          <a:r>
            <a:rPr lang="pt-BR"/>
            <a:t> não foram forçados pelo Diabo, mas </a:t>
          </a:r>
          <a:r>
            <a:rPr lang="pt-BR" b="1"/>
            <a:t>tomaram uma decisão consciente</a:t>
          </a:r>
          <a:r>
            <a:rPr lang="pt-BR"/>
            <a:t> (At 5.4).</a:t>
          </a:r>
          <a:endParaRPr lang="en-US"/>
        </a:p>
      </dgm:t>
    </dgm:pt>
    <dgm:pt modelId="{001DEA9D-E59C-46A3-B8C3-F00675C504DB}" type="parTrans" cxnId="{E52ACB57-857F-40A0-8040-745D9AF00390}">
      <dgm:prSet/>
      <dgm:spPr/>
      <dgm:t>
        <a:bodyPr/>
        <a:lstStyle/>
        <a:p>
          <a:endParaRPr lang="en-US"/>
        </a:p>
      </dgm:t>
    </dgm:pt>
    <dgm:pt modelId="{C3D70419-C1A4-4250-8169-082E554F8A2E}" type="sibTrans" cxnId="{E52ACB57-857F-40A0-8040-745D9AF00390}">
      <dgm:prSet/>
      <dgm:spPr/>
      <dgm:t>
        <a:bodyPr/>
        <a:lstStyle/>
        <a:p>
          <a:endParaRPr lang="en-US"/>
        </a:p>
      </dgm:t>
    </dgm:pt>
    <dgm:pt modelId="{A56AFA87-91C0-4DBF-83CF-089A73B49F74}">
      <dgm:prSet/>
      <dgm:spPr/>
      <dgm:t>
        <a:bodyPr/>
        <a:lstStyle/>
        <a:p>
          <a:r>
            <a:rPr lang="pt-BR"/>
            <a:t>Pedro disse: </a:t>
          </a:r>
          <a:r>
            <a:rPr lang="pt-BR" i="1"/>
            <a:t>“Conservando-o, não seria teu? E vendido, não estava em teu poder?”</a:t>
          </a:r>
          <a:r>
            <a:rPr lang="pt-BR"/>
            <a:t> — A venda era voluntária, a doação era opcional.</a:t>
          </a:r>
          <a:endParaRPr lang="en-US"/>
        </a:p>
      </dgm:t>
    </dgm:pt>
    <dgm:pt modelId="{7ED6E86D-0E8C-4872-B849-27256D1004F7}" type="parTrans" cxnId="{F7E904BC-E505-4CA8-880B-8B53CEB9A84A}">
      <dgm:prSet/>
      <dgm:spPr/>
      <dgm:t>
        <a:bodyPr/>
        <a:lstStyle/>
        <a:p>
          <a:endParaRPr lang="en-US"/>
        </a:p>
      </dgm:t>
    </dgm:pt>
    <dgm:pt modelId="{6AECFA4B-0CBE-4EEC-93E0-AC75D596D192}" type="sibTrans" cxnId="{F7E904BC-E505-4CA8-880B-8B53CEB9A84A}">
      <dgm:prSet/>
      <dgm:spPr/>
      <dgm:t>
        <a:bodyPr/>
        <a:lstStyle/>
        <a:p>
          <a:endParaRPr lang="en-US"/>
        </a:p>
      </dgm:t>
    </dgm:pt>
    <dgm:pt modelId="{E7037CC1-FD3B-4DD4-934C-6C59E820C77E}" type="pres">
      <dgm:prSet presAssocID="{B549B360-DF37-4BDE-A58F-CBE3367EE614}" presName="linear" presStyleCnt="0">
        <dgm:presLayoutVars>
          <dgm:animLvl val="lvl"/>
          <dgm:resizeHandles val="exact"/>
        </dgm:presLayoutVars>
      </dgm:prSet>
      <dgm:spPr/>
    </dgm:pt>
    <dgm:pt modelId="{B96EE12D-B3D3-4205-9139-893E9E5DC948}" type="pres">
      <dgm:prSet presAssocID="{4A664B61-6139-41DD-9231-53295565AC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985D49-A055-4C77-8C8A-5DBC952E9FE2}" type="pres">
      <dgm:prSet presAssocID="{C3D70419-C1A4-4250-8169-082E554F8A2E}" presName="spacer" presStyleCnt="0"/>
      <dgm:spPr/>
    </dgm:pt>
    <dgm:pt modelId="{676713B7-561F-4223-A12B-5CA60DDB15AF}" type="pres">
      <dgm:prSet presAssocID="{A56AFA87-91C0-4DBF-83CF-089A73B49F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52ACB57-857F-40A0-8040-745D9AF00390}" srcId="{B549B360-DF37-4BDE-A58F-CBE3367EE614}" destId="{4A664B61-6139-41DD-9231-53295565AC49}" srcOrd="0" destOrd="0" parTransId="{001DEA9D-E59C-46A3-B8C3-F00675C504DB}" sibTransId="{C3D70419-C1A4-4250-8169-082E554F8A2E}"/>
    <dgm:cxn modelId="{E0E21F92-3D70-4ACA-AA0B-45FC26D7DAFA}" type="presOf" srcId="{B549B360-DF37-4BDE-A58F-CBE3367EE614}" destId="{E7037CC1-FD3B-4DD4-934C-6C59E820C77E}" srcOrd="0" destOrd="0" presId="urn:microsoft.com/office/officeart/2005/8/layout/vList2"/>
    <dgm:cxn modelId="{7181B794-6BDD-4758-94A6-1D49237456C0}" type="presOf" srcId="{4A664B61-6139-41DD-9231-53295565AC49}" destId="{B96EE12D-B3D3-4205-9139-893E9E5DC948}" srcOrd="0" destOrd="0" presId="urn:microsoft.com/office/officeart/2005/8/layout/vList2"/>
    <dgm:cxn modelId="{F7E904BC-E505-4CA8-880B-8B53CEB9A84A}" srcId="{B549B360-DF37-4BDE-A58F-CBE3367EE614}" destId="{A56AFA87-91C0-4DBF-83CF-089A73B49F74}" srcOrd="1" destOrd="0" parTransId="{7ED6E86D-0E8C-4872-B849-27256D1004F7}" sibTransId="{6AECFA4B-0CBE-4EEC-93E0-AC75D596D192}"/>
    <dgm:cxn modelId="{BBCD52DE-1C80-43D3-A359-337C2A0BEC29}" type="presOf" srcId="{A56AFA87-91C0-4DBF-83CF-089A73B49F74}" destId="{676713B7-561F-4223-A12B-5CA60DDB15AF}" srcOrd="0" destOrd="0" presId="urn:microsoft.com/office/officeart/2005/8/layout/vList2"/>
    <dgm:cxn modelId="{BF773A3C-43F5-4C3D-8DA3-EB5D0B6F9F8B}" type="presParOf" srcId="{E7037CC1-FD3B-4DD4-934C-6C59E820C77E}" destId="{B96EE12D-B3D3-4205-9139-893E9E5DC948}" srcOrd="0" destOrd="0" presId="urn:microsoft.com/office/officeart/2005/8/layout/vList2"/>
    <dgm:cxn modelId="{EF17BACF-25A4-4A6A-A7FC-4957219F6ADE}" type="presParOf" srcId="{E7037CC1-FD3B-4DD4-934C-6C59E820C77E}" destId="{BD985D49-A055-4C77-8C8A-5DBC952E9FE2}" srcOrd="1" destOrd="0" presId="urn:microsoft.com/office/officeart/2005/8/layout/vList2"/>
    <dgm:cxn modelId="{A20E94CC-A39B-4050-B136-7350BD6CDAE9}" type="presParOf" srcId="{E7037CC1-FD3B-4DD4-934C-6C59E820C77E}" destId="{676713B7-561F-4223-A12B-5CA60DDB15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82B9E6-8566-4BC7-97BD-FE2FAF182B1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0C0D911-4A3C-4428-ACF4-DBC93EC11FA6}">
      <dgm:prSet/>
      <dgm:spPr/>
      <dgm:t>
        <a:bodyPr/>
        <a:lstStyle/>
        <a:p>
          <a:r>
            <a:rPr lang="pt-BR" b="1"/>
            <a:t>Provérbios 12.22</a:t>
          </a:r>
          <a:r>
            <a:rPr lang="pt-BR"/>
            <a:t> — </a:t>
          </a:r>
          <a:r>
            <a:rPr lang="pt-BR" i="1"/>
            <a:t>“Os lábios mentirosos são abomináveis ao Senhor.”</a:t>
          </a:r>
          <a:endParaRPr lang="en-US"/>
        </a:p>
      </dgm:t>
    </dgm:pt>
    <dgm:pt modelId="{2B7B0B38-86B5-4024-99DF-8425415E43A6}" type="parTrans" cxnId="{98D0AC1D-62B5-429A-9054-AAAB963AC522}">
      <dgm:prSet/>
      <dgm:spPr/>
      <dgm:t>
        <a:bodyPr/>
        <a:lstStyle/>
        <a:p>
          <a:endParaRPr lang="en-US"/>
        </a:p>
      </dgm:t>
    </dgm:pt>
    <dgm:pt modelId="{67333A75-964A-4417-B326-1D34DB7474C3}" type="sibTrans" cxnId="{98D0AC1D-62B5-429A-9054-AAAB963AC522}">
      <dgm:prSet/>
      <dgm:spPr/>
      <dgm:t>
        <a:bodyPr/>
        <a:lstStyle/>
        <a:p>
          <a:endParaRPr lang="en-US"/>
        </a:p>
      </dgm:t>
    </dgm:pt>
    <dgm:pt modelId="{30EFF3B5-3163-415A-8108-ACF4BB927E86}">
      <dgm:prSet/>
      <dgm:spPr/>
      <dgm:t>
        <a:bodyPr/>
        <a:lstStyle/>
        <a:p>
          <a:r>
            <a:rPr lang="pt-BR" b="1"/>
            <a:t>Efésios 4.25</a:t>
          </a:r>
          <a:r>
            <a:rPr lang="pt-BR"/>
            <a:t> — </a:t>
          </a:r>
          <a:r>
            <a:rPr lang="pt-BR" i="1"/>
            <a:t>“Deixai a mentira, e falai a verdade cada um com o seu próximo.”</a:t>
          </a:r>
          <a:endParaRPr lang="en-US"/>
        </a:p>
      </dgm:t>
    </dgm:pt>
    <dgm:pt modelId="{92244CD5-F347-4DF6-B456-7F7424BB18B1}" type="parTrans" cxnId="{F9457BDA-12E8-4178-8DBD-6A8AE4E05CB7}">
      <dgm:prSet/>
      <dgm:spPr/>
      <dgm:t>
        <a:bodyPr/>
        <a:lstStyle/>
        <a:p>
          <a:endParaRPr lang="en-US"/>
        </a:p>
      </dgm:t>
    </dgm:pt>
    <dgm:pt modelId="{B1E89D49-044A-4B4C-8824-296BA16F1EB5}" type="sibTrans" cxnId="{F9457BDA-12E8-4178-8DBD-6A8AE4E05CB7}">
      <dgm:prSet/>
      <dgm:spPr/>
      <dgm:t>
        <a:bodyPr/>
        <a:lstStyle/>
        <a:p>
          <a:endParaRPr lang="en-US"/>
        </a:p>
      </dgm:t>
    </dgm:pt>
    <dgm:pt modelId="{240C6AE8-D774-466E-B0AB-D1AE8C79B7B3}">
      <dgm:prSet/>
      <dgm:spPr/>
      <dgm:t>
        <a:bodyPr/>
        <a:lstStyle/>
        <a:p>
          <a:r>
            <a:rPr lang="pt-BR"/>
            <a:t>Psicólogo Paul Ekman, pioneiro no estudo das microexpressões, destaca que </a:t>
          </a:r>
          <a:r>
            <a:rPr lang="pt-BR" b="1"/>
            <a:t>a mentira requer esforço cognitivo</a:t>
          </a:r>
          <a:r>
            <a:rPr lang="pt-BR"/>
            <a:t> e é </a:t>
          </a:r>
          <a:r>
            <a:rPr lang="pt-BR" b="1"/>
            <a:t>intencional</a:t>
          </a:r>
          <a:r>
            <a:rPr lang="pt-BR"/>
            <a:t>, não automática.</a:t>
          </a:r>
          <a:endParaRPr lang="en-US"/>
        </a:p>
      </dgm:t>
    </dgm:pt>
    <dgm:pt modelId="{ABC60E06-207C-4DB3-A472-805A7097E7E8}" type="parTrans" cxnId="{A76759B3-F7FD-482E-978B-807E894312A0}">
      <dgm:prSet/>
      <dgm:spPr/>
      <dgm:t>
        <a:bodyPr/>
        <a:lstStyle/>
        <a:p>
          <a:endParaRPr lang="en-US"/>
        </a:p>
      </dgm:t>
    </dgm:pt>
    <dgm:pt modelId="{A902FAD5-DEA4-4E22-B125-5ABB7CCE7C8D}" type="sibTrans" cxnId="{A76759B3-F7FD-482E-978B-807E894312A0}">
      <dgm:prSet/>
      <dgm:spPr/>
      <dgm:t>
        <a:bodyPr/>
        <a:lstStyle/>
        <a:p>
          <a:endParaRPr lang="en-US"/>
        </a:p>
      </dgm:t>
    </dgm:pt>
    <dgm:pt modelId="{E2836FD0-CE18-411C-8311-257A75283E4F}" type="pres">
      <dgm:prSet presAssocID="{6E82B9E6-8566-4BC7-97BD-FE2FAF182B15}" presName="vert0" presStyleCnt="0">
        <dgm:presLayoutVars>
          <dgm:dir/>
          <dgm:animOne val="branch"/>
          <dgm:animLvl val="lvl"/>
        </dgm:presLayoutVars>
      </dgm:prSet>
      <dgm:spPr/>
    </dgm:pt>
    <dgm:pt modelId="{06546A28-25CA-4704-8583-6B6A39819ADE}" type="pres">
      <dgm:prSet presAssocID="{50C0D911-4A3C-4428-ACF4-DBC93EC11FA6}" presName="thickLine" presStyleLbl="alignNode1" presStyleIdx="0" presStyleCnt="3"/>
      <dgm:spPr/>
    </dgm:pt>
    <dgm:pt modelId="{DC5AB419-2611-46E8-8F3E-975371444553}" type="pres">
      <dgm:prSet presAssocID="{50C0D911-4A3C-4428-ACF4-DBC93EC11FA6}" presName="horz1" presStyleCnt="0"/>
      <dgm:spPr/>
    </dgm:pt>
    <dgm:pt modelId="{BA9986A2-619D-4F1E-9CA2-0ACF72CB5A32}" type="pres">
      <dgm:prSet presAssocID="{50C0D911-4A3C-4428-ACF4-DBC93EC11FA6}" presName="tx1" presStyleLbl="revTx" presStyleIdx="0" presStyleCnt="3"/>
      <dgm:spPr/>
    </dgm:pt>
    <dgm:pt modelId="{9C0B718D-689C-4822-AD84-DAC11FDB2A35}" type="pres">
      <dgm:prSet presAssocID="{50C0D911-4A3C-4428-ACF4-DBC93EC11FA6}" presName="vert1" presStyleCnt="0"/>
      <dgm:spPr/>
    </dgm:pt>
    <dgm:pt modelId="{2BE4E1C2-8C61-4AAE-9B18-FD0374755011}" type="pres">
      <dgm:prSet presAssocID="{30EFF3B5-3163-415A-8108-ACF4BB927E86}" presName="thickLine" presStyleLbl="alignNode1" presStyleIdx="1" presStyleCnt="3"/>
      <dgm:spPr/>
    </dgm:pt>
    <dgm:pt modelId="{05276C53-09AA-43CD-86F4-0049C06CCA15}" type="pres">
      <dgm:prSet presAssocID="{30EFF3B5-3163-415A-8108-ACF4BB927E86}" presName="horz1" presStyleCnt="0"/>
      <dgm:spPr/>
    </dgm:pt>
    <dgm:pt modelId="{4D51C0E3-8F76-4FB1-8CBE-8BBE413BE1A3}" type="pres">
      <dgm:prSet presAssocID="{30EFF3B5-3163-415A-8108-ACF4BB927E86}" presName="tx1" presStyleLbl="revTx" presStyleIdx="1" presStyleCnt="3"/>
      <dgm:spPr/>
    </dgm:pt>
    <dgm:pt modelId="{6B89BEF1-9CF6-45E6-9805-B2772FA1BC56}" type="pres">
      <dgm:prSet presAssocID="{30EFF3B5-3163-415A-8108-ACF4BB927E86}" presName="vert1" presStyleCnt="0"/>
      <dgm:spPr/>
    </dgm:pt>
    <dgm:pt modelId="{66329F6D-3CC6-4B21-92C3-B41F3B4A093B}" type="pres">
      <dgm:prSet presAssocID="{240C6AE8-D774-466E-B0AB-D1AE8C79B7B3}" presName="thickLine" presStyleLbl="alignNode1" presStyleIdx="2" presStyleCnt="3"/>
      <dgm:spPr/>
    </dgm:pt>
    <dgm:pt modelId="{C8C58084-8229-421C-A34B-5708AF5FC13F}" type="pres">
      <dgm:prSet presAssocID="{240C6AE8-D774-466E-B0AB-D1AE8C79B7B3}" presName="horz1" presStyleCnt="0"/>
      <dgm:spPr/>
    </dgm:pt>
    <dgm:pt modelId="{F731A8FF-8E0D-4283-A093-DC60FB468FCD}" type="pres">
      <dgm:prSet presAssocID="{240C6AE8-D774-466E-B0AB-D1AE8C79B7B3}" presName="tx1" presStyleLbl="revTx" presStyleIdx="2" presStyleCnt="3"/>
      <dgm:spPr/>
    </dgm:pt>
    <dgm:pt modelId="{0EC03B9F-2D6F-4BA1-87CD-55310F184D61}" type="pres">
      <dgm:prSet presAssocID="{240C6AE8-D774-466E-B0AB-D1AE8C79B7B3}" presName="vert1" presStyleCnt="0"/>
      <dgm:spPr/>
    </dgm:pt>
  </dgm:ptLst>
  <dgm:cxnLst>
    <dgm:cxn modelId="{98D0AC1D-62B5-429A-9054-AAAB963AC522}" srcId="{6E82B9E6-8566-4BC7-97BD-FE2FAF182B15}" destId="{50C0D911-4A3C-4428-ACF4-DBC93EC11FA6}" srcOrd="0" destOrd="0" parTransId="{2B7B0B38-86B5-4024-99DF-8425415E43A6}" sibTransId="{67333A75-964A-4417-B326-1D34DB7474C3}"/>
    <dgm:cxn modelId="{ABE0C81F-A7C4-4C5F-B9E3-40EC7A63DEA6}" type="presOf" srcId="{240C6AE8-D774-466E-B0AB-D1AE8C79B7B3}" destId="{F731A8FF-8E0D-4283-A093-DC60FB468FCD}" srcOrd="0" destOrd="0" presId="urn:microsoft.com/office/officeart/2008/layout/LinedList"/>
    <dgm:cxn modelId="{43B5753D-AFC0-4729-8C9C-71ACB1C3E472}" type="presOf" srcId="{6E82B9E6-8566-4BC7-97BD-FE2FAF182B15}" destId="{E2836FD0-CE18-411C-8311-257A75283E4F}" srcOrd="0" destOrd="0" presId="urn:microsoft.com/office/officeart/2008/layout/LinedList"/>
    <dgm:cxn modelId="{CD19998F-5311-4919-9DFA-8F2D694DD1D0}" type="presOf" srcId="{50C0D911-4A3C-4428-ACF4-DBC93EC11FA6}" destId="{BA9986A2-619D-4F1E-9CA2-0ACF72CB5A32}" srcOrd="0" destOrd="0" presId="urn:microsoft.com/office/officeart/2008/layout/LinedList"/>
    <dgm:cxn modelId="{A76759B3-F7FD-482E-978B-807E894312A0}" srcId="{6E82B9E6-8566-4BC7-97BD-FE2FAF182B15}" destId="{240C6AE8-D774-466E-B0AB-D1AE8C79B7B3}" srcOrd="2" destOrd="0" parTransId="{ABC60E06-207C-4DB3-A472-805A7097E7E8}" sibTransId="{A902FAD5-DEA4-4E22-B125-5ABB7CCE7C8D}"/>
    <dgm:cxn modelId="{F9457BDA-12E8-4178-8DBD-6A8AE4E05CB7}" srcId="{6E82B9E6-8566-4BC7-97BD-FE2FAF182B15}" destId="{30EFF3B5-3163-415A-8108-ACF4BB927E86}" srcOrd="1" destOrd="0" parTransId="{92244CD5-F347-4DF6-B456-7F7424BB18B1}" sibTransId="{B1E89D49-044A-4B4C-8824-296BA16F1EB5}"/>
    <dgm:cxn modelId="{1FFC0BEF-7190-4FDF-B1A2-5EE475519DF0}" type="presOf" srcId="{30EFF3B5-3163-415A-8108-ACF4BB927E86}" destId="{4D51C0E3-8F76-4FB1-8CBE-8BBE413BE1A3}" srcOrd="0" destOrd="0" presId="urn:microsoft.com/office/officeart/2008/layout/LinedList"/>
    <dgm:cxn modelId="{4B94FB4A-687B-4144-A42A-6CD2FE8E3FFB}" type="presParOf" srcId="{E2836FD0-CE18-411C-8311-257A75283E4F}" destId="{06546A28-25CA-4704-8583-6B6A39819ADE}" srcOrd="0" destOrd="0" presId="urn:microsoft.com/office/officeart/2008/layout/LinedList"/>
    <dgm:cxn modelId="{9433B71F-0BF4-497C-9F5B-428C27E040FC}" type="presParOf" srcId="{E2836FD0-CE18-411C-8311-257A75283E4F}" destId="{DC5AB419-2611-46E8-8F3E-975371444553}" srcOrd="1" destOrd="0" presId="urn:microsoft.com/office/officeart/2008/layout/LinedList"/>
    <dgm:cxn modelId="{E56FA7D7-948A-42BE-9C19-54F78CD43CD2}" type="presParOf" srcId="{DC5AB419-2611-46E8-8F3E-975371444553}" destId="{BA9986A2-619D-4F1E-9CA2-0ACF72CB5A32}" srcOrd="0" destOrd="0" presId="urn:microsoft.com/office/officeart/2008/layout/LinedList"/>
    <dgm:cxn modelId="{BCC6B62E-5E50-400E-82AD-7CA00CCA594F}" type="presParOf" srcId="{DC5AB419-2611-46E8-8F3E-975371444553}" destId="{9C0B718D-689C-4822-AD84-DAC11FDB2A35}" srcOrd="1" destOrd="0" presId="urn:microsoft.com/office/officeart/2008/layout/LinedList"/>
    <dgm:cxn modelId="{54C946F7-897A-461F-BF9A-723E9B83DE18}" type="presParOf" srcId="{E2836FD0-CE18-411C-8311-257A75283E4F}" destId="{2BE4E1C2-8C61-4AAE-9B18-FD0374755011}" srcOrd="2" destOrd="0" presId="urn:microsoft.com/office/officeart/2008/layout/LinedList"/>
    <dgm:cxn modelId="{6CF1B5CC-D012-4A89-9325-C9FBCE1786B6}" type="presParOf" srcId="{E2836FD0-CE18-411C-8311-257A75283E4F}" destId="{05276C53-09AA-43CD-86F4-0049C06CCA15}" srcOrd="3" destOrd="0" presId="urn:microsoft.com/office/officeart/2008/layout/LinedList"/>
    <dgm:cxn modelId="{D5E8ED81-83D2-405C-9722-22F98F9BF026}" type="presParOf" srcId="{05276C53-09AA-43CD-86F4-0049C06CCA15}" destId="{4D51C0E3-8F76-4FB1-8CBE-8BBE413BE1A3}" srcOrd="0" destOrd="0" presId="urn:microsoft.com/office/officeart/2008/layout/LinedList"/>
    <dgm:cxn modelId="{B9D656DB-2D23-4AFF-BC77-F5B73CC2393D}" type="presParOf" srcId="{05276C53-09AA-43CD-86F4-0049C06CCA15}" destId="{6B89BEF1-9CF6-45E6-9805-B2772FA1BC56}" srcOrd="1" destOrd="0" presId="urn:microsoft.com/office/officeart/2008/layout/LinedList"/>
    <dgm:cxn modelId="{92118D65-2E22-4669-9E2A-E3E016A65031}" type="presParOf" srcId="{E2836FD0-CE18-411C-8311-257A75283E4F}" destId="{66329F6D-3CC6-4B21-92C3-B41F3B4A093B}" srcOrd="4" destOrd="0" presId="urn:microsoft.com/office/officeart/2008/layout/LinedList"/>
    <dgm:cxn modelId="{AC858E31-C7CF-4EBD-A02A-83139E10B09D}" type="presParOf" srcId="{E2836FD0-CE18-411C-8311-257A75283E4F}" destId="{C8C58084-8229-421C-A34B-5708AF5FC13F}" srcOrd="5" destOrd="0" presId="urn:microsoft.com/office/officeart/2008/layout/LinedList"/>
    <dgm:cxn modelId="{84AB57E9-0385-4C0E-9BBF-D20E1BF84DF1}" type="presParOf" srcId="{C8C58084-8229-421C-A34B-5708AF5FC13F}" destId="{F731A8FF-8E0D-4283-A093-DC60FB468FCD}" srcOrd="0" destOrd="0" presId="urn:microsoft.com/office/officeart/2008/layout/LinedList"/>
    <dgm:cxn modelId="{AD80DF82-5426-4BEE-9B8E-DD43C9CA9E50}" type="presParOf" srcId="{C8C58084-8229-421C-A34B-5708AF5FC13F}" destId="{0EC03B9F-2D6F-4BA1-87CD-55310F184D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0228F0-E03A-4311-BAC9-8C1F091E171E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5CBA6AF-B301-4C0C-B4C9-655B19AA0E19}">
      <dgm:prSet/>
      <dgm:spPr/>
      <dgm:t>
        <a:bodyPr/>
        <a:lstStyle/>
        <a:p>
          <a:r>
            <a:rPr lang="pt-BR" b="1"/>
            <a:t>Joio e Trigo (Mt 13.24-30):  </a:t>
          </a:r>
          <a:r>
            <a:rPr lang="pt-BR"/>
            <a:t>A mentira espiritual convive no meio da plantação verdadeira.</a:t>
          </a:r>
          <a:endParaRPr lang="en-US"/>
        </a:p>
      </dgm:t>
    </dgm:pt>
    <dgm:pt modelId="{824B5AB7-EE12-44BC-9917-5490751F9424}" type="parTrans" cxnId="{3EB7E973-359C-469F-B81F-8F5358D90B1D}">
      <dgm:prSet/>
      <dgm:spPr/>
      <dgm:t>
        <a:bodyPr/>
        <a:lstStyle/>
        <a:p>
          <a:endParaRPr lang="en-US"/>
        </a:p>
      </dgm:t>
    </dgm:pt>
    <dgm:pt modelId="{7C7B122A-53F5-4CF1-8227-645EB24FE8E0}" type="sibTrans" cxnId="{3EB7E973-359C-469F-B81F-8F5358D90B1D}">
      <dgm:prSet/>
      <dgm:spPr/>
      <dgm:t>
        <a:bodyPr/>
        <a:lstStyle/>
        <a:p>
          <a:endParaRPr lang="en-US"/>
        </a:p>
      </dgm:t>
    </dgm:pt>
    <dgm:pt modelId="{E22F4095-DFEC-4B22-B93F-09783FF5DF95}">
      <dgm:prSet/>
      <dgm:spPr/>
      <dgm:t>
        <a:bodyPr/>
        <a:lstStyle/>
        <a:p>
          <a:r>
            <a:rPr lang="pt-BR" b="1"/>
            <a:t>Parábola dos Talentos (Mt 25.14-30):  </a:t>
          </a:r>
          <a:r>
            <a:rPr lang="pt-BR"/>
            <a:t>O servo mau tentou enganar o senhor com desculpas.</a:t>
          </a:r>
          <a:endParaRPr lang="en-US"/>
        </a:p>
      </dgm:t>
    </dgm:pt>
    <dgm:pt modelId="{A549252A-22F0-46E4-B766-095079CC55DE}" type="parTrans" cxnId="{51A13CD9-7282-4585-9D9C-B0D5EE7D3FC6}">
      <dgm:prSet/>
      <dgm:spPr/>
      <dgm:t>
        <a:bodyPr/>
        <a:lstStyle/>
        <a:p>
          <a:endParaRPr lang="en-US"/>
        </a:p>
      </dgm:t>
    </dgm:pt>
    <dgm:pt modelId="{4CF32F6E-4B08-4D30-B58B-D701683A36E3}" type="sibTrans" cxnId="{51A13CD9-7282-4585-9D9C-B0D5EE7D3FC6}">
      <dgm:prSet/>
      <dgm:spPr/>
      <dgm:t>
        <a:bodyPr/>
        <a:lstStyle/>
        <a:p>
          <a:endParaRPr lang="en-US"/>
        </a:p>
      </dgm:t>
    </dgm:pt>
    <dgm:pt modelId="{3BEB1BD5-018D-41C1-91EA-5983ED68BE8C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: </a:t>
          </a:r>
          <a:r>
            <a:rPr lang="pt-BR" i="1"/>
            <a:t>“A mentira não é apenas um erro moral, mas um ataque direto à santidade de Deus.”</a:t>
          </a:r>
          <a:endParaRPr lang="en-US"/>
        </a:p>
      </dgm:t>
    </dgm:pt>
    <dgm:pt modelId="{6D1AB39B-42EA-4974-9A29-A3070AE99F11}" type="parTrans" cxnId="{E634B0BF-D712-4A1D-B4C4-A10700CB9D0B}">
      <dgm:prSet/>
      <dgm:spPr/>
      <dgm:t>
        <a:bodyPr/>
        <a:lstStyle/>
        <a:p>
          <a:endParaRPr lang="en-US"/>
        </a:p>
      </dgm:t>
    </dgm:pt>
    <dgm:pt modelId="{24AC3B72-F959-482D-A708-97DB101F7F59}" type="sibTrans" cxnId="{E634B0BF-D712-4A1D-B4C4-A10700CB9D0B}">
      <dgm:prSet/>
      <dgm:spPr/>
      <dgm:t>
        <a:bodyPr/>
        <a:lstStyle/>
        <a:p>
          <a:endParaRPr lang="en-US"/>
        </a:p>
      </dgm:t>
    </dgm:pt>
    <dgm:pt modelId="{6EB351C1-DB23-450B-B497-3D08C204CDE5}">
      <dgm:prSet/>
      <dgm:spPr/>
      <dgm:t>
        <a:bodyPr/>
        <a:lstStyle/>
        <a:p>
          <a:r>
            <a:rPr lang="pt-BR" b="1"/>
            <a:t>Martyn Lloyd-Jones</a:t>
          </a:r>
          <a:r>
            <a:rPr lang="pt-BR"/>
            <a:t>: </a:t>
          </a:r>
          <a:r>
            <a:rPr lang="pt-BR" i="1"/>
            <a:t>“Não se pode viver uma vida de poder espiritual sendo desonesto consigo mesmo e com Deus.”</a:t>
          </a:r>
          <a:endParaRPr lang="en-US"/>
        </a:p>
      </dgm:t>
    </dgm:pt>
    <dgm:pt modelId="{9F1181CC-D83B-4A58-B1EA-D84237243C60}" type="parTrans" cxnId="{9FDC8DC4-AD73-4501-BAA2-7C2EC2864222}">
      <dgm:prSet/>
      <dgm:spPr/>
      <dgm:t>
        <a:bodyPr/>
        <a:lstStyle/>
        <a:p>
          <a:endParaRPr lang="en-US"/>
        </a:p>
      </dgm:t>
    </dgm:pt>
    <dgm:pt modelId="{F684341D-298A-454B-981D-5D2D1DFFD6CD}" type="sibTrans" cxnId="{9FDC8DC4-AD73-4501-BAA2-7C2EC2864222}">
      <dgm:prSet/>
      <dgm:spPr/>
      <dgm:t>
        <a:bodyPr/>
        <a:lstStyle/>
        <a:p>
          <a:endParaRPr lang="en-US"/>
        </a:p>
      </dgm:t>
    </dgm:pt>
    <dgm:pt modelId="{A49AA211-EAFA-4171-BB71-EC882147D5E5}" type="pres">
      <dgm:prSet presAssocID="{CD0228F0-E03A-4311-BAC9-8C1F091E171E}" presName="linear" presStyleCnt="0">
        <dgm:presLayoutVars>
          <dgm:animLvl val="lvl"/>
          <dgm:resizeHandles val="exact"/>
        </dgm:presLayoutVars>
      </dgm:prSet>
      <dgm:spPr/>
    </dgm:pt>
    <dgm:pt modelId="{2E7E1B10-9507-4D78-A9A4-BB141EB3ED67}" type="pres">
      <dgm:prSet presAssocID="{F5CBA6AF-B301-4C0C-B4C9-655B19AA0E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D030DE-A22F-4F25-A6A6-2B0937F6FD95}" type="pres">
      <dgm:prSet presAssocID="{7C7B122A-53F5-4CF1-8227-645EB24FE8E0}" presName="spacer" presStyleCnt="0"/>
      <dgm:spPr/>
    </dgm:pt>
    <dgm:pt modelId="{4EA8260F-AF51-42E5-9886-8EC24DE41C25}" type="pres">
      <dgm:prSet presAssocID="{E22F4095-DFEC-4B22-B93F-09783FF5DF9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C9A1B68-E18A-46CD-B6F5-AF316B231DB6}" type="pres">
      <dgm:prSet presAssocID="{4CF32F6E-4B08-4D30-B58B-D701683A36E3}" presName="spacer" presStyleCnt="0"/>
      <dgm:spPr/>
    </dgm:pt>
    <dgm:pt modelId="{D3767F96-6D73-42E0-B23F-ACD56075ABD2}" type="pres">
      <dgm:prSet presAssocID="{3BEB1BD5-018D-41C1-91EA-5983ED68BE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E85F28D-7E4D-464F-B8DD-BAEB72690BE5}" type="pres">
      <dgm:prSet presAssocID="{24AC3B72-F959-482D-A708-97DB101F7F59}" presName="spacer" presStyleCnt="0"/>
      <dgm:spPr/>
    </dgm:pt>
    <dgm:pt modelId="{746A38BC-8ACB-4897-ABA4-06F41561139B}" type="pres">
      <dgm:prSet presAssocID="{6EB351C1-DB23-450B-B497-3D08C204CD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DE7571-C80F-4623-9206-AC4A42C16E9E}" type="presOf" srcId="{CD0228F0-E03A-4311-BAC9-8C1F091E171E}" destId="{A49AA211-EAFA-4171-BB71-EC882147D5E5}" srcOrd="0" destOrd="0" presId="urn:microsoft.com/office/officeart/2005/8/layout/vList2"/>
    <dgm:cxn modelId="{3EB7E973-359C-469F-B81F-8F5358D90B1D}" srcId="{CD0228F0-E03A-4311-BAC9-8C1F091E171E}" destId="{F5CBA6AF-B301-4C0C-B4C9-655B19AA0E19}" srcOrd="0" destOrd="0" parTransId="{824B5AB7-EE12-44BC-9917-5490751F9424}" sibTransId="{7C7B122A-53F5-4CF1-8227-645EB24FE8E0}"/>
    <dgm:cxn modelId="{CC373689-5EBB-421A-BD73-A0BBD3E570C5}" type="presOf" srcId="{6EB351C1-DB23-450B-B497-3D08C204CDE5}" destId="{746A38BC-8ACB-4897-ABA4-06F41561139B}" srcOrd="0" destOrd="0" presId="urn:microsoft.com/office/officeart/2005/8/layout/vList2"/>
    <dgm:cxn modelId="{893F6C99-6EE1-475E-82B2-22F3F0B9E158}" type="presOf" srcId="{3BEB1BD5-018D-41C1-91EA-5983ED68BE8C}" destId="{D3767F96-6D73-42E0-B23F-ACD56075ABD2}" srcOrd="0" destOrd="0" presId="urn:microsoft.com/office/officeart/2005/8/layout/vList2"/>
    <dgm:cxn modelId="{E634B0BF-D712-4A1D-B4C4-A10700CB9D0B}" srcId="{CD0228F0-E03A-4311-BAC9-8C1F091E171E}" destId="{3BEB1BD5-018D-41C1-91EA-5983ED68BE8C}" srcOrd="2" destOrd="0" parTransId="{6D1AB39B-42EA-4974-9A29-A3070AE99F11}" sibTransId="{24AC3B72-F959-482D-A708-97DB101F7F59}"/>
    <dgm:cxn modelId="{9FDC8DC4-AD73-4501-BAA2-7C2EC2864222}" srcId="{CD0228F0-E03A-4311-BAC9-8C1F091E171E}" destId="{6EB351C1-DB23-450B-B497-3D08C204CDE5}" srcOrd="3" destOrd="0" parTransId="{9F1181CC-D83B-4A58-B1EA-D84237243C60}" sibTransId="{F684341D-298A-454B-981D-5D2D1DFFD6CD}"/>
    <dgm:cxn modelId="{E7474CD3-60D0-4FE8-9C04-2B297ED8AB2D}" type="presOf" srcId="{F5CBA6AF-B301-4C0C-B4C9-655B19AA0E19}" destId="{2E7E1B10-9507-4D78-A9A4-BB141EB3ED67}" srcOrd="0" destOrd="0" presId="urn:microsoft.com/office/officeart/2005/8/layout/vList2"/>
    <dgm:cxn modelId="{51A13CD9-7282-4585-9D9C-B0D5EE7D3FC6}" srcId="{CD0228F0-E03A-4311-BAC9-8C1F091E171E}" destId="{E22F4095-DFEC-4B22-B93F-09783FF5DF95}" srcOrd="1" destOrd="0" parTransId="{A549252A-22F0-46E4-B766-095079CC55DE}" sibTransId="{4CF32F6E-4B08-4D30-B58B-D701683A36E3}"/>
    <dgm:cxn modelId="{9372C7E8-F9E6-451C-A9CF-EF48A2F05D04}" type="presOf" srcId="{E22F4095-DFEC-4B22-B93F-09783FF5DF95}" destId="{4EA8260F-AF51-42E5-9886-8EC24DE41C25}" srcOrd="0" destOrd="0" presId="urn:microsoft.com/office/officeart/2005/8/layout/vList2"/>
    <dgm:cxn modelId="{453127AB-ED9C-4F15-B446-81E60F169538}" type="presParOf" srcId="{A49AA211-EAFA-4171-BB71-EC882147D5E5}" destId="{2E7E1B10-9507-4D78-A9A4-BB141EB3ED67}" srcOrd="0" destOrd="0" presId="urn:microsoft.com/office/officeart/2005/8/layout/vList2"/>
    <dgm:cxn modelId="{4D1D46CB-4E74-445D-866F-5714449F0F43}" type="presParOf" srcId="{A49AA211-EAFA-4171-BB71-EC882147D5E5}" destId="{49D030DE-A22F-4F25-A6A6-2B0937F6FD95}" srcOrd="1" destOrd="0" presId="urn:microsoft.com/office/officeart/2005/8/layout/vList2"/>
    <dgm:cxn modelId="{8B54BECF-CC25-477A-8B90-B1189A4D3E37}" type="presParOf" srcId="{A49AA211-EAFA-4171-BB71-EC882147D5E5}" destId="{4EA8260F-AF51-42E5-9886-8EC24DE41C25}" srcOrd="2" destOrd="0" presId="urn:microsoft.com/office/officeart/2005/8/layout/vList2"/>
    <dgm:cxn modelId="{18071F2F-EADA-4667-9945-C7B96A7C34D2}" type="presParOf" srcId="{A49AA211-EAFA-4171-BB71-EC882147D5E5}" destId="{FC9A1B68-E18A-46CD-B6F5-AF316B231DB6}" srcOrd="3" destOrd="0" presId="urn:microsoft.com/office/officeart/2005/8/layout/vList2"/>
    <dgm:cxn modelId="{E724F79F-AFEF-4A08-931A-5533BD71C397}" type="presParOf" srcId="{A49AA211-EAFA-4171-BB71-EC882147D5E5}" destId="{D3767F96-6D73-42E0-B23F-ACD56075ABD2}" srcOrd="4" destOrd="0" presId="urn:microsoft.com/office/officeart/2005/8/layout/vList2"/>
    <dgm:cxn modelId="{647CE632-01DC-4E49-B403-3DA8F79F8BB7}" type="presParOf" srcId="{A49AA211-EAFA-4171-BB71-EC882147D5E5}" destId="{CE85F28D-7E4D-464F-B8DD-BAEB72690BE5}" srcOrd="5" destOrd="0" presId="urn:microsoft.com/office/officeart/2005/8/layout/vList2"/>
    <dgm:cxn modelId="{82334199-AA36-4684-B783-F030990C0124}" type="presParOf" srcId="{A49AA211-EAFA-4171-BB71-EC882147D5E5}" destId="{746A38BC-8ACB-4897-ABA4-06F4156113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755F79-BF01-4A99-9D9E-DA6256DF40B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064D88-4436-455F-86F2-A61FC44C8E11}">
      <dgm:prSet/>
      <dgm:spPr/>
      <dgm:t>
        <a:bodyPr/>
        <a:lstStyle/>
        <a:p>
          <a:r>
            <a:rPr lang="pt-BR" b="1"/>
            <a:t>Tragédia espiritual</a:t>
          </a:r>
          <a:endParaRPr lang="en-US"/>
        </a:p>
      </dgm:t>
    </dgm:pt>
    <dgm:pt modelId="{0CE845CB-E606-4AF1-A737-DCD6843C70E2}" type="parTrans" cxnId="{842EEDFA-6467-4C59-809B-42BF95571111}">
      <dgm:prSet/>
      <dgm:spPr/>
      <dgm:t>
        <a:bodyPr/>
        <a:lstStyle/>
        <a:p>
          <a:endParaRPr lang="en-US"/>
        </a:p>
      </dgm:t>
    </dgm:pt>
    <dgm:pt modelId="{8578FE84-9507-4B0C-972E-546A1B9AC7ED}" type="sibTrans" cxnId="{842EEDFA-6467-4C59-809B-42BF95571111}">
      <dgm:prSet/>
      <dgm:spPr/>
      <dgm:t>
        <a:bodyPr/>
        <a:lstStyle/>
        <a:p>
          <a:endParaRPr lang="en-US"/>
        </a:p>
      </dgm:t>
    </dgm:pt>
    <dgm:pt modelId="{9C49E339-FE3E-4712-BBBC-4F31E62366B4}">
      <dgm:prSet/>
      <dgm:spPr/>
      <dgm:t>
        <a:bodyPr/>
        <a:lstStyle/>
        <a:p>
          <a:r>
            <a:rPr lang="pt-BR" b="1"/>
            <a:t>Ananias morreu subitamente diante da Igreja</a:t>
          </a:r>
          <a:r>
            <a:rPr lang="pt-BR"/>
            <a:t> — o juízo de Deus foi imediato.</a:t>
          </a:r>
          <a:endParaRPr lang="en-US"/>
        </a:p>
      </dgm:t>
    </dgm:pt>
    <dgm:pt modelId="{8B3D2625-2D1C-4FEC-86DC-3614BC6FB03D}" type="parTrans" cxnId="{BDD95B77-6DA0-4480-B94A-B975DE1AF09C}">
      <dgm:prSet/>
      <dgm:spPr/>
      <dgm:t>
        <a:bodyPr/>
        <a:lstStyle/>
        <a:p>
          <a:endParaRPr lang="en-US"/>
        </a:p>
      </dgm:t>
    </dgm:pt>
    <dgm:pt modelId="{84CBB884-6570-48E8-BAD8-C7EA023540C8}" type="sibTrans" cxnId="{BDD95B77-6DA0-4480-B94A-B975DE1AF09C}">
      <dgm:prSet/>
      <dgm:spPr/>
      <dgm:t>
        <a:bodyPr/>
        <a:lstStyle/>
        <a:p>
          <a:endParaRPr lang="en-US"/>
        </a:p>
      </dgm:t>
    </dgm:pt>
    <dgm:pt modelId="{76BF88D3-8BB4-472E-B458-23C401F9E0E0}">
      <dgm:prSet/>
      <dgm:spPr/>
      <dgm:t>
        <a:bodyPr/>
        <a:lstStyle/>
        <a:p>
          <a:r>
            <a:rPr lang="pt-BR"/>
            <a:t>Safira </a:t>
          </a:r>
          <a:r>
            <a:rPr lang="pt-BR" b="1"/>
            <a:t>repetiu a mentira</a:t>
          </a:r>
          <a:r>
            <a:rPr lang="pt-BR"/>
            <a:t> e morreu também.</a:t>
          </a:r>
          <a:endParaRPr lang="en-US"/>
        </a:p>
      </dgm:t>
    </dgm:pt>
    <dgm:pt modelId="{6939D1CE-2D89-4EA9-BA3A-F9805F4A079F}" type="parTrans" cxnId="{2D97498A-DCE4-4169-8BE5-AC31D4495B96}">
      <dgm:prSet/>
      <dgm:spPr/>
      <dgm:t>
        <a:bodyPr/>
        <a:lstStyle/>
        <a:p>
          <a:endParaRPr lang="en-US"/>
        </a:p>
      </dgm:t>
    </dgm:pt>
    <dgm:pt modelId="{EFD26A1F-0969-4F7B-8522-98B71274B3F6}" type="sibTrans" cxnId="{2D97498A-DCE4-4169-8BE5-AC31D4495B96}">
      <dgm:prSet/>
      <dgm:spPr/>
      <dgm:t>
        <a:bodyPr/>
        <a:lstStyle/>
        <a:p>
          <a:endParaRPr lang="en-US"/>
        </a:p>
      </dgm:t>
    </dgm:pt>
    <dgm:pt modelId="{B760F04A-31F8-4541-A77E-9853635803F3}">
      <dgm:prSet/>
      <dgm:spPr/>
      <dgm:t>
        <a:bodyPr/>
        <a:lstStyle/>
        <a:p>
          <a:r>
            <a:rPr lang="pt-BR"/>
            <a:t>O temor se espalhou (At 5.11): </a:t>
          </a:r>
          <a:r>
            <a:rPr lang="pt-BR" i="1"/>
            <a:t>“E houve grande temor em toda a igreja.”</a:t>
          </a:r>
          <a:endParaRPr lang="en-US"/>
        </a:p>
      </dgm:t>
    </dgm:pt>
    <dgm:pt modelId="{450C53CE-8742-4D6E-87A2-91F4C0BE88DF}" type="parTrans" cxnId="{A51FE08F-AA48-498F-8ED5-FBD254428EC2}">
      <dgm:prSet/>
      <dgm:spPr/>
      <dgm:t>
        <a:bodyPr/>
        <a:lstStyle/>
        <a:p>
          <a:endParaRPr lang="en-US"/>
        </a:p>
      </dgm:t>
    </dgm:pt>
    <dgm:pt modelId="{CB716B55-F678-43B4-9FD9-B863FCB6B586}" type="sibTrans" cxnId="{A51FE08F-AA48-498F-8ED5-FBD254428EC2}">
      <dgm:prSet/>
      <dgm:spPr/>
      <dgm:t>
        <a:bodyPr/>
        <a:lstStyle/>
        <a:p>
          <a:endParaRPr lang="en-US"/>
        </a:p>
      </dgm:t>
    </dgm:pt>
    <dgm:pt modelId="{2F5E0C68-F2D5-433A-BE8D-9D9362E583E8}" type="pres">
      <dgm:prSet presAssocID="{66755F79-BF01-4A99-9D9E-DA6256DF40BB}" presName="vert0" presStyleCnt="0">
        <dgm:presLayoutVars>
          <dgm:dir/>
          <dgm:animOne val="branch"/>
          <dgm:animLvl val="lvl"/>
        </dgm:presLayoutVars>
      </dgm:prSet>
      <dgm:spPr/>
    </dgm:pt>
    <dgm:pt modelId="{2E6495D7-BD84-41CD-B4D2-91C5FBB894A6}" type="pres">
      <dgm:prSet presAssocID="{A5064D88-4436-455F-86F2-A61FC44C8E11}" presName="thickLine" presStyleLbl="alignNode1" presStyleIdx="0" presStyleCnt="4"/>
      <dgm:spPr/>
    </dgm:pt>
    <dgm:pt modelId="{B4B826C7-3C9C-4A89-BDD4-A65367BD1644}" type="pres">
      <dgm:prSet presAssocID="{A5064D88-4436-455F-86F2-A61FC44C8E11}" presName="horz1" presStyleCnt="0"/>
      <dgm:spPr/>
    </dgm:pt>
    <dgm:pt modelId="{A428F4E3-4620-4720-B855-6B77B214DFC3}" type="pres">
      <dgm:prSet presAssocID="{A5064D88-4436-455F-86F2-A61FC44C8E11}" presName="tx1" presStyleLbl="revTx" presStyleIdx="0" presStyleCnt="4"/>
      <dgm:spPr/>
    </dgm:pt>
    <dgm:pt modelId="{07399F0B-00C0-4AA4-AE36-09D368106EA8}" type="pres">
      <dgm:prSet presAssocID="{A5064D88-4436-455F-86F2-A61FC44C8E11}" presName="vert1" presStyleCnt="0"/>
      <dgm:spPr/>
    </dgm:pt>
    <dgm:pt modelId="{FBA803F7-D3B6-487E-9470-BE180EB83391}" type="pres">
      <dgm:prSet presAssocID="{9C49E339-FE3E-4712-BBBC-4F31E62366B4}" presName="thickLine" presStyleLbl="alignNode1" presStyleIdx="1" presStyleCnt="4"/>
      <dgm:spPr/>
    </dgm:pt>
    <dgm:pt modelId="{0AB2A5B6-E9BE-46F8-B52C-ACA27A241039}" type="pres">
      <dgm:prSet presAssocID="{9C49E339-FE3E-4712-BBBC-4F31E62366B4}" presName="horz1" presStyleCnt="0"/>
      <dgm:spPr/>
    </dgm:pt>
    <dgm:pt modelId="{91168957-32F6-4326-AA3B-FB592490A493}" type="pres">
      <dgm:prSet presAssocID="{9C49E339-FE3E-4712-BBBC-4F31E62366B4}" presName="tx1" presStyleLbl="revTx" presStyleIdx="1" presStyleCnt="4"/>
      <dgm:spPr/>
    </dgm:pt>
    <dgm:pt modelId="{A9A6DB31-CFA1-4068-B8EC-53A0D7AF1C09}" type="pres">
      <dgm:prSet presAssocID="{9C49E339-FE3E-4712-BBBC-4F31E62366B4}" presName="vert1" presStyleCnt="0"/>
      <dgm:spPr/>
    </dgm:pt>
    <dgm:pt modelId="{93000A97-CDD7-4B10-9F88-F98A0D5ACE08}" type="pres">
      <dgm:prSet presAssocID="{76BF88D3-8BB4-472E-B458-23C401F9E0E0}" presName="thickLine" presStyleLbl="alignNode1" presStyleIdx="2" presStyleCnt="4"/>
      <dgm:spPr/>
    </dgm:pt>
    <dgm:pt modelId="{F04FD7B1-D2DA-486D-9CD4-7949A865C9F8}" type="pres">
      <dgm:prSet presAssocID="{76BF88D3-8BB4-472E-B458-23C401F9E0E0}" presName="horz1" presStyleCnt="0"/>
      <dgm:spPr/>
    </dgm:pt>
    <dgm:pt modelId="{9F859F7C-92A5-4229-96E2-61A001631712}" type="pres">
      <dgm:prSet presAssocID="{76BF88D3-8BB4-472E-B458-23C401F9E0E0}" presName="tx1" presStyleLbl="revTx" presStyleIdx="2" presStyleCnt="4"/>
      <dgm:spPr/>
    </dgm:pt>
    <dgm:pt modelId="{D2B9210E-46BA-4B71-B0CF-2049CA6E21BE}" type="pres">
      <dgm:prSet presAssocID="{76BF88D3-8BB4-472E-B458-23C401F9E0E0}" presName="vert1" presStyleCnt="0"/>
      <dgm:spPr/>
    </dgm:pt>
    <dgm:pt modelId="{B9F565BA-2BF8-41CD-B851-E74568126CF6}" type="pres">
      <dgm:prSet presAssocID="{B760F04A-31F8-4541-A77E-9853635803F3}" presName="thickLine" presStyleLbl="alignNode1" presStyleIdx="3" presStyleCnt="4"/>
      <dgm:spPr/>
    </dgm:pt>
    <dgm:pt modelId="{774C1DA6-370C-438D-AED4-92B9377B1BF3}" type="pres">
      <dgm:prSet presAssocID="{B760F04A-31F8-4541-A77E-9853635803F3}" presName="horz1" presStyleCnt="0"/>
      <dgm:spPr/>
    </dgm:pt>
    <dgm:pt modelId="{CC1435E7-3A25-4D8C-952E-24E7C2806E76}" type="pres">
      <dgm:prSet presAssocID="{B760F04A-31F8-4541-A77E-9853635803F3}" presName="tx1" presStyleLbl="revTx" presStyleIdx="3" presStyleCnt="4"/>
      <dgm:spPr/>
    </dgm:pt>
    <dgm:pt modelId="{F45BA1FC-4FA0-4798-8193-DB150B6968FC}" type="pres">
      <dgm:prSet presAssocID="{B760F04A-31F8-4541-A77E-9853635803F3}" presName="vert1" presStyleCnt="0"/>
      <dgm:spPr/>
    </dgm:pt>
  </dgm:ptLst>
  <dgm:cxnLst>
    <dgm:cxn modelId="{184FA20B-36D0-41EB-8B58-F3490B014B0B}" type="presOf" srcId="{9C49E339-FE3E-4712-BBBC-4F31E62366B4}" destId="{91168957-32F6-4326-AA3B-FB592490A493}" srcOrd="0" destOrd="0" presId="urn:microsoft.com/office/officeart/2008/layout/LinedList"/>
    <dgm:cxn modelId="{C1C9DA6C-A792-420A-850C-4723B53DB3B5}" type="presOf" srcId="{76BF88D3-8BB4-472E-B458-23C401F9E0E0}" destId="{9F859F7C-92A5-4229-96E2-61A001631712}" srcOrd="0" destOrd="0" presId="urn:microsoft.com/office/officeart/2008/layout/LinedList"/>
    <dgm:cxn modelId="{BDD95B77-6DA0-4480-B94A-B975DE1AF09C}" srcId="{66755F79-BF01-4A99-9D9E-DA6256DF40BB}" destId="{9C49E339-FE3E-4712-BBBC-4F31E62366B4}" srcOrd="1" destOrd="0" parTransId="{8B3D2625-2D1C-4FEC-86DC-3614BC6FB03D}" sibTransId="{84CBB884-6570-48E8-BAD8-C7EA023540C8}"/>
    <dgm:cxn modelId="{2D97498A-DCE4-4169-8BE5-AC31D4495B96}" srcId="{66755F79-BF01-4A99-9D9E-DA6256DF40BB}" destId="{76BF88D3-8BB4-472E-B458-23C401F9E0E0}" srcOrd="2" destOrd="0" parTransId="{6939D1CE-2D89-4EA9-BA3A-F9805F4A079F}" sibTransId="{EFD26A1F-0969-4F7B-8522-98B71274B3F6}"/>
    <dgm:cxn modelId="{A51FE08F-AA48-498F-8ED5-FBD254428EC2}" srcId="{66755F79-BF01-4A99-9D9E-DA6256DF40BB}" destId="{B760F04A-31F8-4541-A77E-9853635803F3}" srcOrd="3" destOrd="0" parTransId="{450C53CE-8742-4D6E-87A2-91F4C0BE88DF}" sibTransId="{CB716B55-F678-43B4-9FD9-B863FCB6B586}"/>
    <dgm:cxn modelId="{1163F5B4-7C53-4B27-8C79-70C899C3193A}" type="presOf" srcId="{A5064D88-4436-455F-86F2-A61FC44C8E11}" destId="{A428F4E3-4620-4720-B855-6B77B214DFC3}" srcOrd="0" destOrd="0" presId="urn:microsoft.com/office/officeart/2008/layout/LinedList"/>
    <dgm:cxn modelId="{3C0CAAC3-43A6-4643-9DB3-0812EC2C857E}" type="presOf" srcId="{B760F04A-31F8-4541-A77E-9853635803F3}" destId="{CC1435E7-3A25-4D8C-952E-24E7C2806E76}" srcOrd="0" destOrd="0" presId="urn:microsoft.com/office/officeart/2008/layout/LinedList"/>
    <dgm:cxn modelId="{D11BEDEB-927C-460D-9C2F-CED36696769E}" type="presOf" srcId="{66755F79-BF01-4A99-9D9E-DA6256DF40BB}" destId="{2F5E0C68-F2D5-433A-BE8D-9D9362E583E8}" srcOrd="0" destOrd="0" presId="urn:microsoft.com/office/officeart/2008/layout/LinedList"/>
    <dgm:cxn modelId="{842EEDFA-6467-4C59-809B-42BF95571111}" srcId="{66755F79-BF01-4A99-9D9E-DA6256DF40BB}" destId="{A5064D88-4436-455F-86F2-A61FC44C8E11}" srcOrd="0" destOrd="0" parTransId="{0CE845CB-E606-4AF1-A737-DCD6843C70E2}" sibTransId="{8578FE84-9507-4B0C-972E-546A1B9AC7ED}"/>
    <dgm:cxn modelId="{DAD15314-FE2C-4475-B3FF-64E0B96C24CA}" type="presParOf" srcId="{2F5E0C68-F2D5-433A-BE8D-9D9362E583E8}" destId="{2E6495D7-BD84-41CD-B4D2-91C5FBB894A6}" srcOrd="0" destOrd="0" presId="urn:microsoft.com/office/officeart/2008/layout/LinedList"/>
    <dgm:cxn modelId="{25A488AE-08C9-4CB6-B80A-B008B1EBD7E7}" type="presParOf" srcId="{2F5E0C68-F2D5-433A-BE8D-9D9362E583E8}" destId="{B4B826C7-3C9C-4A89-BDD4-A65367BD1644}" srcOrd="1" destOrd="0" presId="urn:microsoft.com/office/officeart/2008/layout/LinedList"/>
    <dgm:cxn modelId="{C40F0C15-4925-49D4-8BD4-30AF094E82CF}" type="presParOf" srcId="{B4B826C7-3C9C-4A89-BDD4-A65367BD1644}" destId="{A428F4E3-4620-4720-B855-6B77B214DFC3}" srcOrd="0" destOrd="0" presId="urn:microsoft.com/office/officeart/2008/layout/LinedList"/>
    <dgm:cxn modelId="{360AFB72-D62A-4E17-86D2-0C8E6A387D95}" type="presParOf" srcId="{B4B826C7-3C9C-4A89-BDD4-A65367BD1644}" destId="{07399F0B-00C0-4AA4-AE36-09D368106EA8}" srcOrd="1" destOrd="0" presId="urn:microsoft.com/office/officeart/2008/layout/LinedList"/>
    <dgm:cxn modelId="{4A5ECA94-5C69-4AF1-84F3-AB5D9AF25426}" type="presParOf" srcId="{2F5E0C68-F2D5-433A-BE8D-9D9362E583E8}" destId="{FBA803F7-D3B6-487E-9470-BE180EB83391}" srcOrd="2" destOrd="0" presId="urn:microsoft.com/office/officeart/2008/layout/LinedList"/>
    <dgm:cxn modelId="{FB2EA1DC-4569-4C5E-9C10-ED273B1B001A}" type="presParOf" srcId="{2F5E0C68-F2D5-433A-BE8D-9D9362E583E8}" destId="{0AB2A5B6-E9BE-46F8-B52C-ACA27A241039}" srcOrd="3" destOrd="0" presId="urn:microsoft.com/office/officeart/2008/layout/LinedList"/>
    <dgm:cxn modelId="{C2B1FAF3-F76D-4743-9F5C-2DE7D87DB124}" type="presParOf" srcId="{0AB2A5B6-E9BE-46F8-B52C-ACA27A241039}" destId="{91168957-32F6-4326-AA3B-FB592490A493}" srcOrd="0" destOrd="0" presId="urn:microsoft.com/office/officeart/2008/layout/LinedList"/>
    <dgm:cxn modelId="{8E6516F7-2718-4E4A-B7EF-EA365BFDE0C6}" type="presParOf" srcId="{0AB2A5B6-E9BE-46F8-B52C-ACA27A241039}" destId="{A9A6DB31-CFA1-4068-B8EC-53A0D7AF1C09}" srcOrd="1" destOrd="0" presId="urn:microsoft.com/office/officeart/2008/layout/LinedList"/>
    <dgm:cxn modelId="{D82C7D52-AB41-49A9-99F5-E5188C56C30D}" type="presParOf" srcId="{2F5E0C68-F2D5-433A-BE8D-9D9362E583E8}" destId="{93000A97-CDD7-4B10-9F88-F98A0D5ACE08}" srcOrd="4" destOrd="0" presId="urn:microsoft.com/office/officeart/2008/layout/LinedList"/>
    <dgm:cxn modelId="{435433F1-4BE9-41C6-8270-B8686A584978}" type="presParOf" srcId="{2F5E0C68-F2D5-433A-BE8D-9D9362E583E8}" destId="{F04FD7B1-D2DA-486D-9CD4-7949A865C9F8}" srcOrd="5" destOrd="0" presId="urn:microsoft.com/office/officeart/2008/layout/LinedList"/>
    <dgm:cxn modelId="{FBEF8763-765B-4A18-8B61-84435AAF16DB}" type="presParOf" srcId="{F04FD7B1-D2DA-486D-9CD4-7949A865C9F8}" destId="{9F859F7C-92A5-4229-96E2-61A001631712}" srcOrd="0" destOrd="0" presId="urn:microsoft.com/office/officeart/2008/layout/LinedList"/>
    <dgm:cxn modelId="{3D823747-815F-4BD4-8ABA-CA7848213596}" type="presParOf" srcId="{F04FD7B1-D2DA-486D-9CD4-7949A865C9F8}" destId="{D2B9210E-46BA-4B71-B0CF-2049CA6E21BE}" srcOrd="1" destOrd="0" presId="urn:microsoft.com/office/officeart/2008/layout/LinedList"/>
    <dgm:cxn modelId="{271C27ED-2F36-493A-802E-531B4345D2AE}" type="presParOf" srcId="{2F5E0C68-F2D5-433A-BE8D-9D9362E583E8}" destId="{B9F565BA-2BF8-41CD-B851-E74568126CF6}" srcOrd="6" destOrd="0" presId="urn:microsoft.com/office/officeart/2008/layout/LinedList"/>
    <dgm:cxn modelId="{687742B9-FD12-4077-AE3D-A81B2BFD08FF}" type="presParOf" srcId="{2F5E0C68-F2D5-433A-BE8D-9D9362E583E8}" destId="{774C1DA6-370C-438D-AED4-92B9377B1BF3}" srcOrd="7" destOrd="0" presId="urn:microsoft.com/office/officeart/2008/layout/LinedList"/>
    <dgm:cxn modelId="{149D9F2D-F2FA-4FA0-88E5-7A5199C7DB66}" type="presParOf" srcId="{774C1DA6-370C-438D-AED4-92B9377B1BF3}" destId="{CC1435E7-3A25-4D8C-952E-24E7C2806E76}" srcOrd="0" destOrd="0" presId="urn:microsoft.com/office/officeart/2008/layout/LinedList"/>
    <dgm:cxn modelId="{67C8CEC6-9611-4E0C-994B-92BE2C1DA5C8}" type="presParOf" srcId="{774C1DA6-370C-438D-AED4-92B9377B1BF3}" destId="{F45BA1FC-4FA0-4798-8193-DB150B6968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349C34-C3C7-4C21-9E57-109A17E944F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753FF9-326E-4DE4-866D-10E8E93A8EF0}">
      <dgm:prSet/>
      <dgm:spPr/>
      <dgm:t>
        <a:bodyPr/>
        <a:lstStyle/>
        <a:p>
          <a:r>
            <a:rPr lang="pt-BR"/>
            <a:t>Mesmo em um ambiente onde </a:t>
          </a:r>
          <a:r>
            <a:rPr lang="pt-BR" b="1"/>
            <a:t>havia dons, milagres e comunhão (At 2.43-47; At 4.33)</a:t>
          </a:r>
          <a:r>
            <a:rPr lang="pt-BR"/>
            <a:t>, o pecado foi possível.</a:t>
          </a:r>
          <a:endParaRPr lang="en-US"/>
        </a:p>
      </dgm:t>
    </dgm:pt>
    <dgm:pt modelId="{D327E2DB-B458-4011-8489-6037C18ED736}" type="parTrans" cxnId="{600BD281-F333-4C21-9E39-F30F049A0D23}">
      <dgm:prSet/>
      <dgm:spPr/>
      <dgm:t>
        <a:bodyPr/>
        <a:lstStyle/>
        <a:p>
          <a:endParaRPr lang="en-US"/>
        </a:p>
      </dgm:t>
    </dgm:pt>
    <dgm:pt modelId="{D09D7E8F-6DC3-4B9B-90F5-B4669F53CF99}" type="sibTrans" cxnId="{600BD281-F333-4C21-9E39-F30F049A0D23}">
      <dgm:prSet/>
      <dgm:spPr/>
      <dgm:t>
        <a:bodyPr/>
        <a:lstStyle/>
        <a:p>
          <a:endParaRPr lang="en-US"/>
        </a:p>
      </dgm:t>
    </dgm:pt>
    <dgm:pt modelId="{61719214-FCBE-4010-A5AA-A64B30311EC5}">
      <dgm:prSet/>
      <dgm:spPr/>
      <dgm:t>
        <a:bodyPr/>
        <a:lstStyle/>
        <a:p>
          <a:r>
            <a:rPr lang="pt-BR" b="1"/>
            <a:t>O ambiente não reprime o interior corrompido</a:t>
          </a:r>
          <a:r>
            <a:rPr lang="pt-BR"/>
            <a:t>; só a transformação do Espírito pode fazê-lo (Sl 51.6; Ez 36.26).</a:t>
          </a:r>
          <a:endParaRPr lang="en-US"/>
        </a:p>
      </dgm:t>
    </dgm:pt>
    <dgm:pt modelId="{7368090D-AEAA-4919-B93D-FCEDE57AEAFA}" type="parTrans" cxnId="{9B5FE3EB-0507-4E28-9357-86200B5594C9}">
      <dgm:prSet/>
      <dgm:spPr/>
      <dgm:t>
        <a:bodyPr/>
        <a:lstStyle/>
        <a:p>
          <a:endParaRPr lang="en-US"/>
        </a:p>
      </dgm:t>
    </dgm:pt>
    <dgm:pt modelId="{A43F9AE6-CBFE-4D08-A80D-DBC5954BFF0B}" type="sibTrans" cxnId="{9B5FE3EB-0507-4E28-9357-86200B5594C9}">
      <dgm:prSet/>
      <dgm:spPr/>
      <dgm:t>
        <a:bodyPr/>
        <a:lstStyle/>
        <a:p>
          <a:endParaRPr lang="en-US"/>
        </a:p>
      </dgm:t>
    </dgm:pt>
    <dgm:pt modelId="{9DF27285-4FDE-4E76-A7FB-84F79766DCC6}" type="pres">
      <dgm:prSet presAssocID="{89349C34-C3C7-4C21-9E57-109A17E944F0}" presName="linear" presStyleCnt="0">
        <dgm:presLayoutVars>
          <dgm:animLvl val="lvl"/>
          <dgm:resizeHandles val="exact"/>
        </dgm:presLayoutVars>
      </dgm:prSet>
      <dgm:spPr/>
    </dgm:pt>
    <dgm:pt modelId="{F88AB908-1284-4F25-9174-54486D806A47}" type="pres">
      <dgm:prSet presAssocID="{D0753FF9-326E-4DE4-866D-10E8E93A8E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B1C9EB5-AA1E-490B-A41B-15193AF84281}" type="pres">
      <dgm:prSet presAssocID="{D09D7E8F-6DC3-4B9B-90F5-B4669F53CF99}" presName="spacer" presStyleCnt="0"/>
      <dgm:spPr/>
    </dgm:pt>
    <dgm:pt modelId="{7F275115-EE9E-4234-846C-A59546A423D5}" type="pres">
      <dgm:prSet presAssocID="{61719214-FCBE-4010-A5AA-A64B30311EC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1C3C0B-11AC-4182-BFC7-97CA0035D0FA}" type="presOf" srcId="{D0753FF9-326E-4DE4-866D-10E8E93A8EF0}" destId="{F88AB908-1284-4F25-9174-54486D806A47}" srcOrd="0" destOrd="0" presId="urn:microsoft.com/office/officeart/2005/8/layout/vList2"/>
    <dgm:cxn modelId="{8A53E173-3D49-4BFD-8A36-CA0B1D26B405}" type="presOf" srcId="{61719214-FCBE-4010-A5AA-A64B30311EC5}" destId="{7F275115-EE9E-4234-846C-A59546A423D5}" srcOrd="0" destOrd="0" presId="urn:microsoft.com/office/officeart/2005/8/layout/vList2"/>
    <dgm:cxn modelId="{C5E33F78-51E3-42BF-B167-31A5A5A91BE9}" type="presOf" srcId="{89349C34-C3C7-4C21-9E57-109A17E944F0}" destId="{9DF27285-4FDE-4E76-A7FB-84F79766DCC6}" srcOrd="0" destOrd="0" presId="urn:microsoft.com/office/officeart/2005/8/layout/vList2"/>
    <dgm:cxn modelId="{600BD281-F333-4C21-9E39-F30F049A0D23}" srcId="{89349C34-C3C7-4C21-9E57-109A17E944F0}" destId="{D0753FF9-326E-4DE4-866D-10E8E93A8EF0}" srcOrd="0" destOrd="0" parTransId="{D327E2DB-B458-4011-8489-6037C18ED736}" sibTransId="{D09D7E8F-6DC3-4B9B-90F5-B4669F53CF99}"/>
    <dgm:cxn modelId="{9B5FE3EB-0507-4E28-9357-86200B5594C9}" srcId="{89349C34-C3C7-4C21-9E57-109A17E944F0}" destId="{61719214-FCBE-4010-A5AA-A64B30311EC5}" srcOrd="1" destOrd="0" parTransId="{7368090D-AEAA-4919-B93D-FCEDE57AEAFA}" sibTransId="{A43F9AE6-CBFE-4D08-A80D-DBC5954BFF0B}"/>
    <dgm:cxn modelId="{BC1F735A-988B-4601-A6A3-B1D2681DE3F4}" type="presParOf" srcId="{9DF27285-4FDE-4E76-A7FB-84F79766DCC6}" destId="{F88AB908-1284-4F25-9174-54486D806A47}" srcOrd="0" destOrd="0" presId="urn:microsoft.com/office/officeart/2005/8/layout/vList2"/>
    <dgm:cxn modelId="{CC632DB2-1599-4489-87F9-06B316417661}" type="presParOf" srcId="{9DF27285-4FDE-4E76-A7FB-84F79766DCC6}" destId="{9B1C9EB5-AA1E-490B-A41B-15193AF84281}" srcOrd="1" destOrd="0" presId="urn:microsoft.com/office/officeart/2005/8/layout/vList2"/>
    <dgm:cxn modelId="{4A097421-396D-4480-9093-D62AD51CEC72}" type="presParOf" srcId="{9DF27285-4FDE-4E76-A7FB-84F79766DCC6}" destId="{7F275115-EE9E-4234-846C-A59546A423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8BE596-41D0-477E-9014-1A18ED431E78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C7C8AF2-E90F-42B6-8863-36C16ACD54E0}">
      <dgm:prSet/>
      <dgm:spPr/>
      <dgm:t>
        <a:bodyPr/>
        <a:lstStyle/>
        <a:p>
          <a:r>
            <a:rPr lang="pt-BR" b="1"/>
            <a:t>Estudo da University of Massachusetts</a:t>
          </a:r>
          <a:r>
            <a:rPr lang="pt-BR"/>
            <a:t>:</a:t>
          </a:r>
          <a:br>
            <a:rPr lang="pt-BR"/>
          </a:br>
          <a:r>
            <a:rPr lang="pt-BR"/>
            <a:t> 60% das pessoas contam </a:t>
          </a:r>
          <a:r>
            <a:rPr lang="pt-BR" b="1"/>
            <a:t>pelo menos uma mentira em uma conversa de 10 minutos</a:t>
          </a:r>
          <a:r>
            <a:rPr lang="pt-BR"/>
            <a:t>.</a:t>
          </a:r>
          <a:endParaRPr lang="en-US"/>
        </a:p>
      </dgm:t>
    </dgm:pt>
    <dgm:pt modelId="{2C7E2245-75D6-46E3-8061-E9FF007C5FC6}" type="parTrans" cxnId="{F99F7D2C-D8F6-4EA0-AFD4-7E657DC5930A}">
      <dgm:prSet/>
      <dgm:spPr/>
      <dgm:t>
        <a:bodyPr/>
        <a:lstStyle/>
        <a:p>
          <a:endParaRPr lang="en-US"/>
        </a:p>
      </dgm:t>
    </dgm:pt>
    <dgm:pt modelId="{C5C3BDEA-3ACA-418B-933E-126C13FDD77B}" type="sibTrans" cxnId="{F99F7D2C-D8F6-4EA0-AFD4-7E657DC5930A}">
      <dgm:prSet/>
      <dgm:spPr/>
      <dgm:t>
        <a:bodyPr/>
        <a:lstStyle/>
        <a:p>
          <a:endParaRPr lang="en-US"/>
        </a:p>
      </dgm:t>
    </dgm:pt>
    <dgm:pt modelId="{3BE0EA4A-1A47-4F72-9F0D-B881B9D78DB2}">
      <dgm:prSet/>
      <dgm:spPr/>
      <dgm:t>
        <a:bodyPr/>
        <a:lstStyle/>
        <a:p>
          <a:r>
            <a:rPr lang="pt-BR"/>
            <a:t>Segundo </a:t>
          </a:r>
          <a:r>
            <a:rPr lang="pt-BR" b="1"/>
            <a:t>Pew Research Center</a:t>
          </a:r>
          <a:r>
            <a:rPr lang="pt-BR"/>
            <a:t>, muitos que afirmam fé cristã </a:t>
          </a:r>
          <a:r>
            <a:rPr lang="pt-BR" b="1"/>
            <a:t>relativizam a mentira</a:t>
          </a:r>
          <a:r>
            <a:rPr lang="pt-BR"/>
            <a:t>, considerando-a aceitável em “certas circunstâncias”.</a:t>
          </a:r>
          <a:endParaRPr lang="en-US"/>
        </a:p>
      </dgm:t>
    </dgm:pt>
    <dgm:pt modelId="{0823E039-73F7-468F-83BF-F4EBEEBAFD6F}" type="parTrans" cxnId="{830949B0-293D-4D30-AD6A-12D6200E1376}">
      <dgm:prSet/>
      <dgm:spPr/>
      <dgm:t>
        <a:bodyPr/>
        <a:lstStyle/>
        <a:p>
          <a:endParaRPr lang="en-US"/>
        </a:p>
      </dgm:t>
    </dgm:pt>
    <dgm:pt modelId="{9DC0C2EF-5196-40BC-8CBA-7D4581DDC59D}" type="sibTrans" cxnId="{830949B0-293D-4D30-AD6A-12D6200E1376}">
      <dgm:prSet/>
      <dgm:spPr/>
      <dgm:t>
        <a:bodyPr/>
        <a:lstStyle/>
        <a:p>
          <a:endParaRPr lang="en-US"/>
        </a:p>
      </dgm:t>
    </dgm:pt>
    <dgm:pt modelId="{00371BCD-69DD-401D-9EC8-521B25375BF0}" type="pres">
      <dgm:prSet presAssocID="{4C8BE596-41D0-477E-9014-1A18ED431E78}" presName="vert0" presStyleCnt="0">
        <dgm:presLayoutVars>
          <dgm:dir/>
          <dgm:animOne val="branch"/>
          <dgm:animLvl val="lvl"/>
        </dgm:presLayoutVars>
      </dgm:prSet>
      <dgm:spPr/>
    </dgm:pt>
    <dgm:pt modelId="{0129E143-95DA-439B-815B-3DED9C8C3B22}" type="pres">
      <dgm:prSet presAssocID="{DC7C8AF2-E90F-42B6-8863-36C16ACD54E0}" presName="thickLine" presStyleLbl="alignNode1" presStyleIdx="0" presStyleCnt="2"/>
      <dgm:spPr/>
    </dgm:pt>
    <dgm:pt modelId="{2012F787-C524-4388-84B8-ABA331ED02B8}" type="pres">
      <dgm:prSet presAssocID="{DC7C8AF2-E90F-42B6-8863-36C16ACD54E0}" presName="horz1" presStyleCnt="0"/>
      <dgm:spPr/>
    </dgm:pt>
    <dgm:pt modelId="{B433408F-1647-45A1-82C7-BED4C06FC3D4}" type="pres">
      <dgm:prSet presAssocID="{DC7C8AF2-E90F-42B6-8863-36C16ACD54E0}" presName="tx1" presStyleLbl="revTx" presStyleIdx="0" presStyleCnt="2"/>
      <dgm:spPr/>
    </dgm:pt>
    <dgm:pt modelId="{B801F14F-2D28-4B9F-B16E-0CAAA5A69DA3}" type="pres">
      <dgm:prSet presAssocID="{DC7C8AF2-E90F-42B6-8863-36C16ACD54E0}" presName="vert1" presStyleCnt="0"/>
      <dgm:spPr/>
    </dgm:pt>
    <dgm:pt modelId="{5140395B-E64B-4780-B137-72B1BAB2894D}" type="pres">
      <dgm:prSet presAssocID="{3BE0EA4A-1A47-4F72-9F0D-B881B9D78DB2}" presName="thickLine" presStyleLbl="alignNode1" presStyleIdx="1" presStyleCnt="2"/>
      <dgm:spPr/>
    </dgm:pt>
    <dgm:pt modelId="{7073EF0D-5F37-4B2C-AD12-7552D7781227}" type="pres">
      <dgm:prSet presAssocID="{3BE0EA4A-1A47-4F72-9F0D-B881B9D78DB2}" presName="horz1" presStyleCnt="0"/>
      <dgm:spPr/>
    </dgm:pt>
    <dgm:pt modelId="{B208100D-893F-45DB-9750-77AB0B51A6FE}" type="pres">
      <dgm:prSet presAssocID="{3BE0EA4A-1A47-4F72-9F0D-B881B9D78DB2}" presName="tx1" presStyleLbl="revTx" presStyleIdx="1" presStyleCnt="2"/>
      <dgm:spPr/>
    </dgm:pt>
    <dgm:pt modelId="{C526785F-C7F9-4CBC-A345-338978A1CFB7}" type="pres">
      <dgm:prSet presAssocID="{3BE0EA4A-1A47-4F72-9F0D-B881B9D78DB2}" presName="vert1" presStyleCnt="0"/>
      <dgm:spPr/>
    </dgm:pt>
  </dgm:ptLst>
  <dgm:cxnLst>
    <dgm:cxn modelId="{F99F7D2C-D8F6-4EA0-AFD4-7E657DC5930A}" srcId="{4C8BE596-41D0-477E-9014-1A18ED431E78}" destId="{DC7C8AF2-E90F-42B6-8863-36C16ACD54E0}" srcOrd="0" destOrd="0" parTransId="{2C7E2245-75D6-46E3-8061-E9FF007C5FC6}" sibTransId="{C5C3BDEA-3ACA-418B-933E-126C13FDD77B}"/>
    <dgm:cxn modelId="{7CD8988C-551F-4D0F-9233-C545C19F5DC6}" type="presOf" srcId="{4C8BE596-41D0-477E-9014-1A18ED431E78}" destId="{00371BCD-69DD-401D-9EC8-521B25375BF0}" srcOrd="0" destOrd="0" presId="urn:microsoft.com/office/officeart/2008/layout/LinedList"/>
    <dgm:cxn modelId="{830949B0-293D-4D30-AD6A-12D6200E1376}" srcId="{4C8BE596-41D0-477E-9014-1A18ED431E78}" destId="{3BE0EA4A-1A47-4F72-9F0D-B881B9D78DB2}" srcOrd="1" destOrd="0" parTransId="{0823E039-73F7-468F-83BF-F4EBEEBAFD6F}" sibTransId="{9DC0C2EF-5196-40BC-8CBA-7D4581DDC59D}"/>
    <dgm:cxn modelId="{57A4D3EC-F8B3-46FD-901F-E1956DD088C4}" type="presOf" srcId="{3BE0EA4A-1A47-4F72-9F0D-B881B9D78DB2}" destId="{B208100D-893F-45DB-9750-77AB0B51A6FE}" srcOrd="0" destOrd="0" presId="urn:microsoft.com/office/officeart/2008/layout/LinedList"/>
    <dgm:cxn modelId="{C54D38FC-CFF8-4768-BE1E-4C7AAB7E7EC2}" type="presOf" srcId="{DC7C8AF2-E90F-42B6-8863-36C16ACD54E0}" destId="{B433408F-1647-45A1-82C7-BED4C06FC3D4}" srcOrd="0" destOrd="0" presId="urn:microsoft.com/office/officeart/2008/layout/LinedList"/>
    <dgm:cxn modelId="{0EA18B78-342D-4350-9303-8AFE0D0DD259}" type="presParOf" srcId="{00371BCD-69DD-401D-9EC8-521B25375BF0}" destId="{0129E143-95DA-439B-815B-3DED9C8C3B22}" srcOrd="0" destOrd="0" presId="urn:microsoft.com/office/officeart/2008/layout/LinedList"/>
    <dgm:cxn modelId="{13ADFFEB-E1AD-40DD-A421-3C1B15C0FEDA}" type="presParOf" srcId="{00371BCD-69DD-401D-9EC8-521B25375BF0}" destId="{2012F787-C524-4388-84B8-ABA331ED02B8}" srcOrd="1" destOrd="0" presId="urn:microsoft.com/office/officeart/2008/layout/LinedList"/>
    <dgm:cxn modelId="{9D13BCAF-8F81-4962-B414-2C87BC8022A1}" type="presParOf" srcId="{2012F787-C524-4388-84B8-ABA331ED02B8}" destId="{B433408F-1647-45A1-82C7-BED4C06FC3D4}" srcOrd="0" destOrd="0" presId="urn:microsoft.com/office/officeart/2008/layout/LinedList"/>
    <dgm:cxn modelId="{6F427440-E15C-4C0E-AC25-C39A9CA7B60A}" type="presParOf" srcId="{2012F787-C524-4388-84B8-ABA331ED02B8}" destId="{B801F14F-2D28-4B9F-B16E-0CAAA5A69DA3}" srcOrd="1" destOrd="0" presId="urn:microsoft.com/office/officeart/2008/layout/LinedList"/>
    <dgm:cxn modelId="{7C0577F1-DE24-4A25-AC4D-0A0B01C91CF5}" type="presParOf" srcId="{00371BCD-69DD-401D-9EC8-521B25375BF0}" destId="{5140395B-E64B-4780-B137-72B1BAB2894D}" srcOrd="2" destOrd="0" presId="urn:microsoft.com/office/officeart/2008/layout/LinedList"/>
    <dgm:cxn modelId="{71B21346-BA4C-45DA-96A3-FBAFCA162766}" type="presParOf" srcId="{00371BCD-69DD-401D-9EC8-521B25375BF0}" destId="{7073EF0D-5F37-4B2C-AD12-7552D7781227}" srcOrd="3" destOrd="0" presId="urn:microsoft.com/office/officeart/2008/layout/LinedList"/>
    <dgm:cxn modelId="{DB4993ED-E20D-4D20-B9B8-B5BF04A39E2D}" type="presParOf" srcId="{7073EF0D-5F37-4B2C-AD12-7552D7781227}" destId="{B208100D-893F-45DB-9750-77AB0B51A6FE}" srcOrd="0" destOrd="0" presId="urn:microsoft.com/office/officeart/2008/layout/LinedList"/>
    <dgm:cxn modelId="{CA8A929F-AD64-45AD-956B-4715FB98904D}" type="presParOf" srcId="{7073EF0D-5F37-4B2C-AD12-7552D7781227}" destId="{C526785F-C7F9-4CBC-A345-338978A1CF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BD5F15-A756-4E3D-AC48-12AE343CB96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4F33218-C401-4118-9820-83821A9AE537}">
      <dgm:prSet/>
      <dgm:spPr/>
      <dgm:t>
        <a:bodyPr/>
        <a:lstStyle/>
        <a:p>
          <a:r>
            <a:rPr lang="pt-BR" b="1"/>
            <a:t>1 Coríntios 15.33</a:t>
          </a:r>
          <a:r>
            <a:rPr lang="pt-BR"/>
            <a:t> — </a:t>
          </a:r>
          <a:r>
            <a:rPr lang="pt-BR" i="1"/>
            <a:t>“As más conversações corrompem os bons costumes.”</a:t>
          </a:r>
          <a:endParaRPr lang="en-US"/>
        </a:p>
      </dgm:t>
    </dgm:pt>
    <dgm:pt modelId="{764E3449-3923-47F8-B053-66C354D05E95}" type="parTrans" cxnId="{B6C0BCD6-8E3C-465F-A5B4-B3191B373E0E}">
      <dgm:prSet/>
      <dgm:spPr/>
      <dgm:t>
        <a:bodyPr/>
        <a:lstStyle/>
        <a:p>
          <a:endParaRPr lang="en-US"/>
        </a:p>
      </dgm:t>
    </dgm:pt>
    <dgm:pt modelId="{4FD83DCA-EE8C-475E-9A01-980F31A6FB43}" type="sibTrans" cxnId="{B6C0BCD6-8E3C-465F-A5B4-B3191B373E0E}">
      <dgm:prSet/>
      <dgm:spPr/>
      <dgm:t>
        <a:bodyPr/>
        <a:lstStyle/>
        <a:p>
          <a:endParaRPr lang="en-US"/>
        </a:p>
      </dgm:t>
    </dgm:pt>
    <dgm:pt modelId="{6F061309-B095-430C-9148-1288181EDD8D}">
      <dgm:prSet/>
      <dgm:spPr/>
      <dgm:t>
        <a:bodyPr/>
        <a:lstStyle/>
        <a:p>
          <a:r>
            <a:rPr lang="pt-BR" b="1"/>
            <a:t>Provérbios 13.20</a:t>
          </a:r>
          <a:r>
            <a:rPr lang="pt-BR"/>
            <a:t> — </a:t>
          </a:r>
          <a:r>
            <a:rPr lang="pt-BR" i="1"/>
            <a:t>“O companheiro dos tolos será afligido.”</a:t>
          </a:r>
          <a:endParaRPr lang="en-US"/>
        </a:p>
      </dgm:t>
    </dgm:pt>
    <dgm:pt modelId="{A9D3C100-896D-4B3D-A66F-A7C8EC1DF6B3}" type="parTrans" cxnId="{96F92E5F-A299-4B86-985E-B92FBD6986C1}">
      <dgm:prSet/>
      <dgm:spPr/>
      <dgm:t>
        <a:bodyPr/>
        <a:lstStyle/>
        <a:p>
          <a:endParaRPr lang="en-US"/>
        </a:p>
      </dgm:t>
    </dgm:pt>
    <dgm:pt modelId="{A1F62941-F5E5-4182-BF00-AF0E4508F370}" type="sibTrans" cxnId="{96F92E5F-A299-4B86-985E-B92FBD6986C1}">
      <dgm:prSet/>
      <dgm:spPr/>
      <dgm:t>
        <a:bodyPr/>
        <a:lstStyle/>
        <a:p>
          <a:endParaRPr lang="en-US"/>
        </a:p>
      </dgm:t>
    </dgm:pt>
    <dgm:pt modelId="{79B652E9-DD19-4496-93B0-7954C29E94F2}">
      <dgm:prSet/>
      <dgm:spPr/>
      <dgm:t>
        <a:bodyPr/>
        <a:lstStyle/>
        <a:p>
          <a:r>
            <a:rPr lang="pt-BR"/>
            <a:t>Grupos que toleram mentira tendem a desenvolver </a:t>
          </a:r>
          <a:r>
            <a:rPr lang="pt-BR" b="1"/>
            <a:t>ambientes tóxicos, perda de confiança e divisão</a:t>
          </a:r>
          <a:r>
            <a:rPr lang="pt-BR"/>
            <a:t>.</a:t>
          </a:r>
          <a:endParaRPr lang="en-US"/>
        </a:p>
      </dgm:t>
    </dgm:pt>
    <dgm:pt modelId="{F399DCE2-AF88-494C-B81D-05D9CD101DA0}" type="parTrans" cxnId="{5ED5AC0F-7E43-443C-BA2B-F3EC2E3EFD11}">
      <dgm:prSet/>
      <dgm:spPr/>
      <dgm:t>
        <a:bodyPr/>
        <a:lstStyle/>
        <a:p>
          <a:endParaRPr lang="en-US"/>
        </a:p>
      </dgm:t>
    </dgm:pt>
    <dgm:pt modelId="{F30D2EDF-01A3-4625-823C-347EB27B274C}" type="sibTrans" cxnId="{5ED5AC0F-7E43-443C-BA2B-F3EC2E3EFD11}">
      <dgm:prSet/>
      <dgm:spPr/>
      <dgm:t>
        <a:bodyPr/>
        <a:lstStyle/>
        <a:p>
          <a:endParaRPr lang="en-US"/>
        </a:p>
      </dgm:t>
    </dgm:pt>
    <dgm:pt modelId="{D2D5BB1B-C5C4-4D3B-9057-67949344E9FD}">
      <dgm:prSet/>
      <dgm:spPr/>
      <dgm:t>
        <a:bodyPr/>
        <a:lstStyle/>
        <a:p>
          <a:r>
            <a:rPr lang="pt-BR"/>
            <a:t>A tolerância à mentira </a:t>
          </a:r>
          <a:r>
            <a:rPr lang="pt-BR" b="1"/>
            <a:t>enfraquece a cultura ética e espiritual de comunidades religiosas.</a:t>
          </a:r>
          <a:endParaRPr lang="en-US"/>
        </a:p>
      </dgm:t>
    </dgm:pt>
    <dgm:pt modelId="{424604C3-C6DB-4DD3-AF15-A11DE438C08A}" type="parTrans" cxnId="{33C5554A-3931-450A-9269-B34418CA48DA}">
      <dgm:prSet/>
      <dgm:spPr/>
      <dgm:t>
        <a:bodyPr/>
        <a:lstStyle/>
        <a:p>
          <a:endParaRPr lang="en-US"/>
        </a:p>
      </dgm:t>
    </dgm:pt>
    <dgm:pt modelId="{523495C6-8D17-43F7-92DE-E66C117F0F15}" type="sibTrans" cxnId="{33C5554A-3931-450A-9269-B34418CA48DA}">
      <dgm:prSet/>
      <dgm:spPr/>
      <dgm:t>
        <a:bodyPr/>
        <a:lstStyle/>
        <a:p>
          <a:endParaRPr lang="en-US"/>
        </a:p>
      </dgm:t>
    </dgm:pt>
    <dgm:pt modelId="{475DFAF4-90C5-4531-8784-E9CB4E943F1B}" type="pres">
      <dgm:prSet presAssocID="{CBBD5F15-A756-4E3D-AC48-12AE343CB96F}" presName="vert0" presStyleCnt="0">
        <dgm:presLayoutVars>
          <dgm:dir/>
          <dgm:animOne val="branch"/>
          <dgm:animLvl val="lvl"/>
        </dgm:presLayoutVars>
      </dgm:prSet>
      <dgm:spPr/>
    </dgm:pt>
    <dgm:pt modelId="{1DA91566-14BC-4795-AB0F-971F27A3F5C8}" type="pres">
      <dgm:prSet presAssocID="{64F33218-C401-4118-9820-83821A9AE537}" presName="thickLine" presStyleLbl="alignNode1" presStyleIdx="0" presStyleCnt="4"/>
      <dgm:spPr/>
    </dgm:pt>
    <dgm:pt modelId="{35C41457-B640-461D-862E-CD395DEE8BA1}" type="pres">
      <dgm:prSet presAssocID="{64F33218-C401-4118-9820-83821A9AE537}" presName="horz1" presStyleCnt="0"/>
      <dgm:spPr/>
    </dgm:pt>
    <dgm:pt modelId="{00F927D5-CE38-4848-AD7D-E0D5448E3B30}" type="pres">
      <dgm:prSet presAssocID="{64F33218-C401-4118-9820-83821A9AE537}" presName="tx1" presStyleLbl="revTx" presStyleIdx="0" presStyleCnt="4"/>
      <dgm:spPr/>
    </dgm:pt>
    <dgm:pt modelId="{D98E0B0D-EA88-41D6-AA5F-264E0F647C6A}" type="pres">
      <dgm:prSet presAssocID="{64F33218-C401-4118-9820-83821A9AE537}" presName="vert1" presStyleCnt="0"/>
      <dgm:spPr/>
    </dgm:pt>
    <dgm:pt modelId="{8A0C7CA9-057B-4B09-A4E2-32A33A0FC673}" type="pres">
      <dgm:prSet presAssocID="{6F061309-B095-430C-9148-1288181EDD8D}" presName="thickLine" presStyleLbl="alignNode1" presStyleIdx="1" presStyleCnt="4"/>
      <dgm:spPr/>
    </dgm:pt>
    <dgm:pt modelId="{F8E9767A-8802-4CF0-B2F9-54D263509801}" type="pres">
      <dgm:prSet presAssocID="{6F061309-B095-430C-9148-1288181EDD8D}" presName="horz1" presStyleCnt="0"/>
      <dgm:spPr/>
    </dgm:pt>
    <dgm:pt modelId="{A39B51F2-4FD1-4194-8A72-BC4E4EC608B4}" type="pres">
      <dgm:prSet presAssocID="{6F061309-B095-430C-9148-1288181EDD8D}" presName="tx1" presStyleLbl="revTx" presStyleIdx="1" presStyleCnt="4"/>
      <dgm:spPr/>
    </dgm:pt>
    <dgm:pt modelId="{10A36CAB-8C4F-41C7-9BC3-1A2847EE60C6}" type="pres">
      <dgm:prSet presAssocID="{6F061309-B095-430C-9148-1288181EDD8D}" presName="vert1" presStyleCnt="0"/>
      <dgm:spPr/>
    </dgm:pt>
    <dgm:pt modelId="{4C6F7EA1-287E-4B4D-9C8B-1FF44516874C}" type="pres">
      <dgm:prSet presAssocID="{79B652E9-DD19-4496-93B0-7954C29E94F2}" presName="thickLine" presStyleLbl="alignNode1" presStyleIdx="2" presStyleCnt="4"/>
      <dgm:spPr/>
    </dgm:pt>
    <dgm:pt modelId="{1DA5A32E-FDA2-4839-B30E-1E35069AF4FA}" type="pres">
      <dgm:prSet presAssocID="{79B652E9-DD19-4496-93B0-7954C29E94F2}" presName="horz1" presStyleCnt="0"/>
      <dgm:spPr/>
    </dgm:pt>
    <dgm:pt modelId="{D60AE0E2-30E4-48DB-815C-18A2FF44C06A}" type="pres">
      <dgm:prSet presAssocID="{79B652E9-DD19-4496-93B0-7954C29E94F2}" presName="tx1" presStyleLbl="revTx" presStyleIdx="2" presStyleCnt="4"/>
      <dgm:spPr/>
    </dgm:pt>
    <dgm:pt modelId="{027190D4-04EE-49F9-BBE3-9E18B9C9B12D}" type="pres">
      <dgm:prSet presAssocID="{79B652E9-DD19-4496-93B0-7954C29E94F2}" presName="vert1" presStyleCnt="0"/>
      <dgm:spPr/>
    </dgm:pt>
    <dgm:pt modelId="{238D3A86-EB57-4887-8C30-3BC09D373E7C}" type="pres">
      <dgm:prSet presAssocID="{D2D5BB1B-C5C4-4D3B-9057-67949344E9FD}" presName="thickLine" presStyleLbl="alignNode1" presStyleIdx="3" presStyleCnt="4"/>
      <dgm:spPr/>
    </dgm:pt>
    <dgm:pt modelId="{A409449D-5121-4E13-AE8B-94DE5CB37F0A}" type="pres">
      <dgm:prSet presAssocID="{D2D5BB1B-C5C4-4D3B-9057-67949344E9FD}" presName="horz1" presStyleCnt="0"/>
      <dgm:spPr/>
    </dgm:pt>
    <dgm:pt modelId="{D7DF041E-6DB8-4B4A-867E-00C68BE64001}" type="pres">
      <dgm:prSet presAssocID="{D2D5BB1B-C5C4-4D3B-9057-67949344E9FD}" presName="tx1" presStyleLbl="revTx" presStyleIdx="3" presStyleCnt="4"/>
      <dgm:spPr/>
    </dgm:pt>
    <dgm:pt modelId="{7CB54833-9EC5-4BFD-8CF0-066A5066BED5}" type="pres">
      <dgm:prSet presAssocID="{D2D5BB1B-C5C4-4D3B-9057-67949344E9FD}" presName="vert1" presStyleCnt="0"/>
      <dgm:spPr/>
    </dgm:pt>
  </dgm:ptLst>
  <dgm:cxnLst>
    <dgm:cxn modelId="{CE01FC0D-5B8F-43B6-9047-38EE5C85F2F1}" type="presOf" srcId="{D2D5BB1B-C5C4-4D3B-9057-67949344E9FD}" destId="{D7DF041E-6DB8-4B4A-867E-00C68BE64001}" srcOrd="0" destOrd="0" presId="urn:microsoft.com/office/officeart/2008/layout/LinedList"/>
    <dgm:cxn modelId="{5ED5AC0F-7E43-443C-BA2B-F3EC2E3EFD11}" srcId="{CBBD5F15-A756-4E3D-AC48-12AE343CB96F}" destId="{79B652E9-DD19-4496-93B0-7954C29E94F2}" srcOrd="2" destOrd="0" parTransId="{F399DCE2-AF88-494C-B81D-05D9CD101DA0}" sibTransId="{F30D2EDF-01A3-4625-823C-347EB27B274C}"/>
    <dgm:cxn modelId="{639E0A32-8250-4739-B24B-11F2BB8D95FF}" type="presOf" srcId="{79B652E9-DD19-4496-93B0-7954C29E94F2}" destId="{D60AE0E2-30E4-48DB-815C-18A2FF44C06A}" srcOrd="0" destOrd="0" presId="urn:microsoft.com/office/officeart/2008/layout/LinedList"/>
    <dgm:cxn modelId="{96F92E5F-A299-4B86-985E-B92FBD6986C1}" srcId="{CBBD5F15-A756-4E3D-AC48-12AE343CB96F}" destId="{6F061309-B095-430C-9148-1288181EDD8D}" srcOrd="1" destOrd="0" parTransId="{A9D3C100-896D-4B3D-A66F-A7C8EC1DF6B3}" sibTransId="{A1F62941-F5E5-4182-BF00-AF0E4508F370}"/>
    <dgm:cxn modelId="{C0B8E167-4DD2-477E-AE98-A4EB115B065B}" type="presOf" srcId="{CBBD5F15-A756-4E3D-AC48-12AE343CB96F}" destId="{475DFAF4-90C5-4531-8784-E9CB4E943F1B}" srcOrd="0" destOrd="0" presId="urn:microsoft.com/office/officeart/2008/layout/LinedList"/>
    <dgm:cxn modelId="{33C5554A-3931-450A-9269-B34418CA48DA}" srcId="{CBBD5F15-A756-4E3D-AC48-12AE343CB96F}" destId="{D2D5BB1B-C5C4-4D3B-9057-67949344E9FD}" srcOrd="3" destOrd="0" parTransId="{424604C3-C6DB-4DD3-AF15-A11DE438C08A}" sibTransId="{523495C6-8D17-43F7-92DE-E66C117F0F15}"/>
    <dgm:cxn modelId="{01BAB6BE-8A72-4670-A3E4-5D3C8F514D30}" type="presOf" srcId="{64F33218-C401-4118-9820-83821A9AE537}" destId="{00F927D5-CE38-4848-AD7D-E0D5448E3B30}" srcOrd="0" destOrd="0" presId="urn:microsoft.com/office/officeart/2008/layout/LinedList"/>
    <dgm:cxn modelId="{B6C0BCD6-8E3C-465F-A5B4-B3191B373E0E}" srcId="{CBBD5F15-A756-4E3D-AC48-12AE343CB96F}" destId="{64F33218-C401-4118-9820-83821A9AE537}" srcOrd="0" destOrd="0" parTransId="{764E3449-3923-47F8-B053-66C354D05E95}" sibTransId="{4FD83DCA-EE8C-475E-9A01-980F31A6FB43}"/>
    <dgm:cxn modelId="{8B63A9E2-6C8A-4FE9-B268-A9BDEF57C5A8}" type="presOf" srcId="{6F061309-B095-430C-9148-1288181EDD8D}" destId="{A39B51F2-4FD1-4194-8A72-BC4E4EC608B4}" srcOrd="0" destOrd="0" presId="urn:microsoft.com/office/officeart/2008/layout/LinedList"/>
    <dgm:cxn modelId="{F066A9A2-F676-4658-BEF4-97CAF0ADE1A1}" type="presParOf" srcId="{475DFAF4-90C5-4531-8784-E9CB4E943F1B}" destId="{1DA91566-14BC-4795-AB0F-971F27A3F5C8}" srcOrd="0" destOrd="0" presId="urn:microsoft.com/office/officeart/2008/layout/LinedList"/>
    <dgm:cxn modelId="{BFE80E8F-CB43-498E-ABB7-E1DC6627C831}" type="presParOf" srcId="{475DFAF4-90C5-4531-8784-E9CB4E943F1B}" destId="{35C41457-B640-461D-862E-CD395DEE8BA1}" srcOrd="1" destOrd="0" presId="urn:microsoft.com/office/officeart/2008/layout/LinedList"/>
    <dgm:cxn modelId="{D0F14ACD-0D03-48E6-BAAE-D14F6AD124FA}" type="presParOf" srcId="{35C41457-B640-461D-862E-CD395DEE8BA1}" destId="{00F927D5-CE38-4848-AD7D-E0D5448E3B30}" srcOrd="0" destOrd="0" presId="urn:microsoft.com/office/officeart/2008/layout/LinedList"/>
    <dgm:cxn modelId="{1B0D3324-6E35-41E3-B155-A9874D04D990}" type="presParOf" srcId="{35C41457-B640-461D-862E-CD395DEE8BA1}" destId="{D98E0B0D-EA88-41D6-AA5F-264E0F647C6A}" srcOrd="1" destOrd="0" presId="urn:microsoft.com/office/officeart/2008/layout/LinedList"/>
    <dgm:cxn modelId="{C47B7799-C9FC-40E4-B0DF-301BD010A4B3}" type="presParOf" srcId="{475DFAF4-90C5-4531-8784-E9CB4E943F1B}" destId="{8A0C7CA9-057B-4B09-A4E2-32A33A0FC673}" srcOrd="2" destOrd="0" presId="urn:microsoft.com/office/officeart/2008/layout/LinedList"/>
    <dgm:cxn modelId="{9E207D59-203A-4C1C-B0EB-578CD05DE7C6}" type="presParOf" srcId="{475DFAF4-90C5-4531-8784-E9CB4E943F1B}" destId="{F8E9767A-8802-4CF0-B2F9-54D263509801}" srcOrd="3" destOrd="0" presId="urn:microsoft.com/office/officeart/2008/layout/LinedList"/>
    <dgm:cxn modelId="{0E290CD6-3093-4C95-835B-A4BD64168AE2}" type="presParOf" srcId="{F8E9767A-8802-4CF0-B2F9-54D263509801}" destId="{A39B51F2-4FD1-4194-8A72-BC4E4EC608B4}" srcOrd="0" destOrd="0" presId="urn:microsoft.com/office/officeart/2008/layout/LinedList"/>
    <dgm:cxn modelId="{83F3E06F-36D9-495E-8F60-1925C18D82D8}" type="presParOf" srcId="{F8E9767A-8802-4CF0-B2F9-54D263509801}" destId="{10A36CAB-8C4F-41C7-9BC3-1A2847EE60C6}" srcOrd="1" destOrd="0" presId="urn:microsoft.com/office/officeart/2008/layout/LinedList"/>
    <dgm:cxn modelId="{9CAC9812-6C5A-4946-B032-9B85FE22AD3D}" type="presParOf" srcId="{475DFAF4-90C5-4531-8784-E9CB4E943F1B}" destId="{4C6F7EA1-287E-4B4D-9C8B-1FF44516874C}" srcOrd="4" destOrd="0" presId="urn:microsoft.com/office/officeart/2008/layout/LinedList"/>
    <dgm:cxn modelId="{1F323E38-E921-444D-A4E1-C7832D2DEC91}" type="presParOf" srcId="{475DFAF4-90C5-4531-8784-E9CB4E943F1B}" destId="{1DA5A32E-FDA2-4839-B30E-1E35069AF4FA}" srcOrd="5" destOrd="0" presId="urn:microsoft.com/office/officeart/2008/layout/LinedList"/>
    <dgm:cxn modelId="{E4DCC266-8E39-4103-94D2-877BFC6D8ACF}" type="presParOf" srcId="{1DA5A32E-FDA2-4839-B30E-1E35069AF4FA}" destId="{D60AE0E2-30E4-48DB-815C-18A2FF44C06A}" srcOrd="0" destOrd="0" presId="urn:microsoft.com/office/officeart/2008/layout/LinedList"/>
    <dgm:cxn modelId="{DC4862B7-27B3-4CFA-AE5D-F313DB89D56D}" type="presParOf" srcId="{1DA5A32E-FDA2-4839-B30E-1E35069AF4FA}" destId="{027190D4-04EE-49F9-BBE3-9E18B9C9B12D}" srcOrd="1" destOrd="0" presId="urn:microsoft.com/office/officeart/2008/layout/LinedList"/>
    <dgm:cxn modelId="{823771D6-5966-4D5C-B344-0BA9D6B91C9A}" type="presParOf" srcId="{475DFAF4-90C5-4531-8784-E9CB4E943F1B}" destId="{238D3A86-EB57-4887-8C30-3BC09D373E7C}" srcOrd="6" destOrd="0" presId="urn:microsoft.com/office/officeart/2008/layout/LinedList"/>
    <dgm:cxn modelId="{60CAA8FF-B595-4A76-B476-4A1B1B53825C}" type="presParOf" srcId="{475DFAF4-90C5-4531-8784-E9CB4E943F1B}" destId="{A409449D-5121-4E13-AE8B-94DE5CB37F0A}" srcOrd="7" destOrd="0" presId="urn:microsoft.com/office/officeart/2008/layout/LinedList"/>
    <dgm:cxn modelId="{5312A93E-F6D2-4DF8-BFD9-F0A8857E2BA0}" type="presParOf" srcId="{A409449D-5121-4E13-AE8B-94DE5CB37F0A}" destId="{D7DF041E-6DB8-4B4A-867E-00C68BE64001}" srcOrd="0" destOrd="0" presId="urn:microsoft.com/office/officeart/2008/layout/LinedList"/>
    <dgm:cxn modelId="{E1A73F9C-FD66-4DBD-854E-F8D15385EC00}" type="presParOf" srcId="{A409449D-5121-4E13-AE8B-94DE5CB37F0A}" destId="{7CB54833-9EC5-4BFD-8CF0-066A5066BE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AAE74-878F-484B-B4B2-3DDF29EEC8E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2C5B83-CDC6-40B9-8804-3A2AC179D2C0}">
      <dgm:prSet/>
      <dgm:spPr/>
      <dgm:t>
        <a:bodyPr/>
        <a:lstStyle/>
        <a:p>
          <a:r>
            <a:rPr lang="pt-BR" b="1" i="1"/>
            <a:t>“O Diabo e o Mundo” – A. W. Tozer</a:t>
          </a:r>
          <a:endParaRPr lang="en-US"/>
        </a:p>
      </dgm:t>
    </dgm:pt>
    <dgm:pt modelId="{737A847D-51F1-4035-B835-014018165E1C}" type="parTrans" cxnId="{5CAED689-2B0C-4A34-BB6D-B48B340B1B88}">
      <dgm:prSet/>
      <dgm:spPr/>
      <dgm:t>
        <a:bodyPr/>
        <a:lstStyle/>
        <a:p>
          <a:endParaRPr lang="en-US"/>
        </a:p>
      </dgm:t>
    </dgm:pt>
    <dgm:pt modelId="{B9455697-539D-421F-B7F8-263A6C8E4E16}" type="sibTrans" cxnId="{5CAED689-2B0C-4A34-BB6D-B48B340B1B88}">
      <dgm:prSet/>
      <dgm:spPr/>
      <dgm:t>
        <a:bodyPr/>
        <a:lstStyle/>
        <a:p>
          <a:endParaRPr lang="en-US"/>
        </a:p>
      </dgm:t>
    </dgm:pt>
    <dgm:pt modelId="{4AEA83C4-4294-49FF-9C09-D76A1713A5E4}">
      <dgm:prSet/>
      <dgm:spPr/>
      <dgm:t>
        <a:bodyPr/>
        <a:lstStyle/>
        <a:p>
          <a:r>
            <a:rPr lang="pt-BR"/>
            <a:t>“Satanás não precisa que você o adore; ele apenas quer que você acredite em uma mentira, porque ele sabe que a mentira, em si, já te separa de Deus.”</a:t>
          </a:r>
          <a:endParaRPr lang="en-US"/>
        </a:p>
      </dgm:t>
    </dgm:pt>
    <dgm:pt modelId="{96A2F798-7722-478F-8ED6-DFD1BD48B4BF}" type="parTrans" cxnId="{68FA7CCF-9875-49FD-91DE-1F62450F6F1F}">
      <dgm:prSet/>
      <dgm:spPr/>
      <dgm:t>
        <a:bodyPr/>
        <a:lstStyle/>
        <a:p>
          <a:endParaRPr lang="en-US"/>
        </a:p>
      </dgm:t>
    </dgm:pt>
    <dgm:pt modelId="{65040690-4F51-41DB-AB8E-FE3399F1A312}" type="sibTrans" cxnId="{68FA7CCF-9875-49FD-91DE-1F62450F6F1F}">
      <dgm:prSet/>
      <dgm:spPr/>
      <dgm:t>
        <a:bodyPr/>
        <a:lstStyle/>
        <a:p>
          <a:endParaRPr lang="en-US"/>
        </a:p>
      </dgm:t>
    </dgm:pt>
    <dgm:pt modelId="{B60D8577-670A-48D5-ABFA-F685075C09C7}" type="pres">
      <dgm:prSet presAssocID="{F96AAE74-878F-484B-B4B2-3DDF29EEC8EB}" presName="linear" presStyleCnt="0">
        <dgm:presLayoutVars>
          <dgm:animLvl val="lvl"/>
          <dgm:resizeHandles val="exact"/>
        </dgm:presLayoutVars>
      </dgm:prSet>
      <dgm:spPr/>
    </dgm:pt>
    <dgm:pt modelId="{E043891E-E02F-4DE9-B48F-7CD4D7C32776}" type="pres">
      <dgm:prSet presAssocID="{282C5B83-CDC6-40B9-8804-3A2AC179D2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EE6004-A7A2-4F01-BE31-EE5A11BBAEEE}" type="pres">
      <dgm:prSet presAssocID="{B9455697-539D-421F-B7F8-263A6C8E4E16}" presName="spacer" presStyleCnt="0"/>
      <dgm:spPr/>
    </dgm:pt>
    <dgm:pt modelId="{C6FCE0A1-3195-49A2-BADA-BA4652B1255B}" type="pres">
      <dgm:prSet presAssocID="{4AEA83C4-4294-49FF-9C09-D76A1713A5E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7DFA7F-EC13-4521-B8CF-3FCFE13B1FC1}" type="presOf" srcId="{4AEA83C4-4294-49FF-9C09-D76A1713A5E4}" destId="{C6FCE0A1-3195-49A2-BADA-BA4652B1255B}" srcOrd="0" destOrd="0" presId="urn:microsoft.com/office/officeart/2005/8/layout/vList2"/>
    <dgm:cxn modelId="{5CAED689-2B0C-4A34-BB6D-B48B340B1B88}" srcId="{F96AAE74-878F-484B-B4B2-3DDF29EEC8EB}" destId="{282C5B83-CDC6-40B9-8804-3A2AC179D2C0}" srcOrd="0" destOrd="0" parTransId="{737A847D-51F1-4035-B835-014018165E1C}" sibTransId="{B9455697-539D-421F-B7F8-263A6C8E4E16}"/>
    <dgm:cxn modelId="{85F965C7-406A-45C0-9112-E9507BB8983F}" type="presOf" srcId="{282C5B83-CDC6-40B9-8804-3A2AC179D2C0}" destId="{E043891E-E02F-4DE9-B48F-7CD4D7C32776}" srcOrd="0" destOrd="0" presId="urn:microsoft.com/office/officeart/2005/8/layout/vList2"/>
    <dgm:cxn modelId="{68FA7CCF-9875-49FD-91DE-1F62450F6F1F}" srcId="{F96AAE74-878F-484B-B4B2-3DDF29EEC8EB}" destId="{4AEA83C4-4294-49FF-9C09-D76A1713A5E4}" srcOrd="1" destOrd="0" parTransId="{96A2F798-7722-478F-8ED6-DFD1BD48B4BF}" sibTransId="{65040690-4F51-41DB-AB8E-FE3399F1A312}"/>
    <dgm:cxn modelId="{26206EE2-410C-475B-A83E-2B88CED48891}" type="presOf" srcId="{F96AAE74-878F-484B-B4B2-3DDF29EEC8EB}" destId="{B60D8577-670A-48D5-ABFA-F685075C09C7}" srcOrd="0" destOrd="0" presId="urn:microsoft.com/office/officeart/2005/8/layout/vList2"/>
    <dgm:cxn modelId="{10DBE300-B707-49E8-A637-12523F0CBCB6}" type="presParOf" srcId="{B60D8577-670A-48D5-ABFA-F685075C09C7}" destId="{E043891E-E02F-4DE9-B48F-7CD4D7C32776}" srcOrd="0" destOrd="0" presId="urn:microsoft.com/office/officeart/2005/8/layout/vList2"/>
    <dgm:cxn modelId="{4F2B6D61-3285-4710-B149-FC18C561EBE1}" type="presParOf" srcId="{B60D8577-670A-48D5-ABFA-F685075C09C7}" destId="{33EE6004-A7A2-4F01-BE31-EE5A11BBAEEE}" srcOrd="1" destOrd="0" presId="urn:microsoft.com/office/officeart/2005/8/layout/vList2"/>
    <dgm:cxn modelId="{C87983A1-429C-4182-8D1F-6EA1FA823FA8}" type="presParOf" srcId="{B60D8577-670A-48D5-ABFA-F685075C09C7}" destId="{C6FCE0A1-3195-49A2-BADA-BA4652B125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6797D2-7AB4-4009-B1FF-E4AB39523DE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0AE2AB-A709-44BF-86A6-E1C58D82221F}">
      <dgm:prSet/>
      <dgm:spPr/>
      <dgm:t>
        <a:bodyPr/>
        <a:lstStyle/>
        <a:p>
          <a:pPr rtl="0"/>
          <a:r>
            <a:rPr lang="pt-BR" b="1" dirty="0">
              <a:latin typeface="Aptos Display" panose="020F0302020204030204"/>
            </a:rPr>
            <a:t>Mentir</a:t>
          </a:r>
          <a:r>
            <a:rPr lang="pt-BR" b="1" dirty="0"/>
            <a:t> nunca é uma saída espiritual</a:t>
          </a:r>
          <a:r>
            <a:rPr lang="pt-BR" dirty="0">
              <a:latin typeface="Aptos Display" panose="020F0302020204030204"/>
            </a:rPr>
            <a:t>.</a:t>
          </a:r>
          <a:endParaRPr lang="en-US" dirty="0">
            <a:solidFill>
              <a:srgbClr val="000000"/>
            </a:solidFill>
            <a:latin typeface="Aptos Display" panose="020F0302020204030204"/>
          </a:endParaRPr>
        </a:p>
      </dgm:t>
    </dgm:pt>
    <dgm:pt modelId="{1FA80DC0-272C-41C6-A974-348FDD906EB4}" type="parTrans" cxnId="{2A06DE06-B559-4E6A-9963-14AF537AF19D}">
      <dgm:prSet/>
      <dgm:spPr/>
      <dgm:t>
        <a:bodyPr/>
        <a:lstStyle/>
        <a:p>
          <a:endParaRPr lang="en-US"/>
        </a:p>
      </dgm:t>
    </dgm:pt>
    <dgm:pt modelId="{DFD99156-E9F3-4957-8470-154B4D2D39A8}" type="sibTrans" cxnId="{2A06DE06-B559-4E6A-9963-14AF537AF19D}">
      <dgm:prSet/>
      <dgm:spPr/>
      <dgm:t>
        <a:bodyPr/>
        <a:lstStyle/>
        <a:p>
          <a:endParaRPr lang="en-US"/>
        </a:p>
      </dgm:t>
    </dgm:pt>
    <dgm:pt modelId="{EE852E37-2F2D-4627-89F9-5274C0B28CF9}">
      <dgm:prSet/>
      <dgm:spPr/>
      <dgm:t>
        <a:bodyPr/>
        <a:lstStyle/>
        <a:p>
          <a:r>
            <a:rPr lang="pt-BR" dirty="0"/>
            <a:t>A Igreja deve ser </a:t>
          </a:r>
          <a:r>
            <a:rPr lang="pt-BR" b="1" dirty="0"/>
            <a:t>ambiente de verdade, confissão, restauração e santidade.</a:t>
          </a:r>
          <a:endParaRPr lang="en-US" dirty="0"/>
        </a:p>
      </dgm:t>
    </dgm:pt>
    <dgm:pt modelId="{33D0E1B6-4128-4802-91E7-7CB7F4939A13}" type="parTrans" cxnId="{F56ECAA8-C0AF-4EB8-9430-8B70B2FDAC6E}">
      <dgm:prSet/>
      <dgm:spPr/>
      <dgm:t>
        <a:bodyPr/>
        <a:lstStyle/>
        <a:p>
          <a:endParaRPr lang="en-US"/>
        </a:p>
      </dgm:t>
    </dgm:pt>
    <dgm:pt modelId="{84FD2143-F981-448B-93AD-E87508A34B5E}" type="sibTrans" cxnId="{F56ECAA8-C0AF-4EB8-9430-8B70B2FDAC6E}">
      <dgm:prSet/>
      <dgm:spPr/>
      <dgm:t>
        <a:bodyPr/>
        <a:lstStyle/>
        <a:p>
          <a:endParaRPr lang="en-US"/>
        </a:p>
      </dgm:t>
    </dgm:pt>
    <dgm:pt modelId="{12DD36B5-46D7-4423-9B01-AFE3E5C0F2AC}">
      <dgm:prSet phldr="0"/>
      <dgm:spPr/>
      <dgm:t>
        <a:bodyPr/>
        <a:lstStyle/>
        <a:p>
          <a:r>
            <a:rPr lang="pt-BR" dirty="0">
              <a:latin typeface="Aptos Display" panose="020F0302020204030204"/>
            </a:rPr>
            <a:t>Devemos</a:t>
          </a:r>
          <a:r>
            <a:rPr lang="pt-BR" dirty="0"/>
            <a:t> buscar </a:t>
          </a:r>
          <a:r>
            <a:rPr lang="pt-BR" b="1" dirty="0"/>
            <a:t>o dom do discernimento</a:t>
          </a:r>
          <a:r>
            <a:rPr lang="pt-BR" dirty="0"/>
            <a:t>, não apenas simpatia.</a:t>
          </a:r>
          <a:br>
            <a:rPr lang="pt-BR" dirty="0"/>
          </a:br>
          <a:endParaRPr lang="pt-BR" dirty="0"/>
        </a:p>
      </dgm:t>
    </dgm:pt>
    <dgm:pt modelId="{3ED325E9-70FF-418E-8E7E-A6CC3205D9AC}" type="parTrans" cxnId="{8375E07A-AA03-447D-A7C3-E514AE5A1032}">
      <dgm:prSet/>
      <dgm:spPr/>
    </dgm:pt>
    <dgm:pt modelId="{A65B869E-01AB-4EF5-9433-1648D1C2C13B}" type="sibTrans" cxnId="{8375E07A-AA03-447D-A7C3-E514AE5A1032}">
      <dgm:prSet/>
      <dgm:spPr/>
    </dgm:pt>
    <dgm:pt modelId="{CE093936-C5E4-4B8C-AB39-37F7869CC8A5}" type="pres">
      <dgm:prSet presAssocID="{F86797D2-7AB4-4009-B1FF-E4AB39523DE9}" presName="linear" presStyleCnt="0">
        <dgm:presLayoutVars>
          <dgm:animLvl val="lvl"/>
          <dgm:resizeHandles val="exact"/>
        </dgm:presLayoutVars>
      </dgm:prSet>
      <dgm:spPr/>
    </dgm:pt>
    <dgm:pt modelId="{B6FAD08D-FDEE-450B-A9F4-689F90FF4F1E}" type="pres">
      <dgm:prSet presAssocID="{C40AE2AB-A709-44BF-86A6-E1C58D8222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DECBB9-7D65-4C91-86FC-52C46BAFF109}" type="pres">
      <dgm:prSet presAssocID="{DFD99156-E9F3-4957-8470-154B4D2D39A8}" presName="spacer" presStyleCnt="0"/>
      <dgm:spPr/>
    </dgm:pt>
    <dgm:pt modelId="{A89BB46D-A491-4283-8756-92E163025ED9}" type="pres">
      <dgm:prSet presAssocID="{12DD36B5-46D7-4423-9B01-AFE3E5C0F2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8F19F1-1558-4B93-9EA0-F8BB51C2861B}" type="pres">
      <dgm:prSet presAssocID="{A65B869E-01AB-4EF5-9433-1648D1C2C13B}" presName="spacer" presStyleCnt="0"/>
      <dgm:spPr/>
    </dgm:pt>
    <dgm:pt modelId="{BFAA1762-2586-4DC7-BEFA-069FEF135EF7}" type="pres">
      <dgm:prSet presAssocID="{EE852E37-2F2D-4627-89F9-5274C0B28CF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06DE06-B559-4E6A-9963-14AF537AF19D}" srcId="{F86797D2-7AB4-4009-B1FF-E4AB39523DE9}" destId="{C40AE2AB-A709-44BF-86A6-E1C58D82221F}" srcOrd="0" destOrd="0" parTransId="{1FA80DC0-272C-41C6-A974-348FDD906EB4}" sibTransId="{DFD99156-E9F3-4957-8470-154B4D2D39A8}"/>
    <dgm:cxn modelId="{6F483330-B7B3-41D6-A409-7DC74047CCB7}" type="presOf" srcId="{EE852E37-2F2D-4627-89F9-5274C0B28CF9}" destId="{BFAA1762-2586-4DC7-BEFA-069FEF135EF7}" srcOrd="0" destOrd="0" presId="urn:microsoft.com/office/officeart/2005/8/layout/vList2"/>
    <dgm:cxn modelId="{C2DFA165-F4C7-4546-AE96-1F5734C8E709}" type="presOf" srcId="{F86797D2-7AB4-4009-B1FF-E4AB39523DE9}" destId="{CE093936-C5E4-4B8C-AB39-37F7869CC8A5}" srcOrd="0" destOrd="0" presId="urn:microsoft.com/office/officeart/2005/8/layout/vList2"/>
    <dgm:cxn modelId="{E784F36A-A4B6-4C06-979E-92BCF63773D2}" type="presOf" srcId="{C40AE2AB-A709-44BF-86A6-E1C58D82221F}" destId="{B6FAD08D-FDEE-450B-A9F4-689F90FF4F1E}" srcOrd="0" destOrd="0" presId="urn:microsoft.com/office/officeart/2005/8/layout/vList2"/>
    <dgm:cxn modelId="{8375E07A-AA03-447D-A7C3-E514AE5A1032}" srcId="{F86797D2-7AB4-4009-B1FF-E4AB39523DE9}" destId="{12DD36B5-46D7-4423-9B01-AFE3E5C0F2AC}" srcOrd="1" destOrd="0" parTransId="{3ED325E9-70FF-418E-8E7E-A6CC3205D9AC}" sibTransId="{A65B869E-01AB-4EF5-9433-1648D1C2C13B}"/>
    <dgm:cxn modelId="{F56ECAA8-C0AF-4EB8-9430-8B70B2FDAC6E}" srcId="{F86797D2-7AB4-4009-B1FF-E4AB39523DE9}" destId="{EE852E37-2F2D-4627-89F9-5274C0B28CF9}" srcOrd="2" destOrd="0" parTransId="{33D0E1B6-4128-4802-91E7-7CB7F4939A13}" sibTransId="{84FD2143-F981-448B-93AD-E87508A34B5E}"/>
    <dgm:cxn modelId="{06A889F3-FCA9-448C-A27A-DFEB44A80CA2}" type="presOf" srcId="{12DD36B5-46D7-4423-9B01-AFE3E5C0F2AC}" destId="{A89BB46D-A491-4283-8756-92E163025ED9}" srcOrd="0" destOrd="0" presId="urn:microsoft.com/office/officeart/2005/8/layout/vList2"/>
    <dgm:cxn modelId="{4CB01F2F-B033-4C2C-9E09-1884C22B8204}" type="presParOf" srcId="{CE093936-C5E4-4B8C-AB39-37F7869CC8A5}" destId="{B6FAD08D-FDEE-450B-A9F4-689F90FF4F1E}" srcOrd="0" destOrd="0" presId="urn:microsoft.com/office/officeart/2005/8/layout/vList2"/>
    <dgm:cxn modelId="{AFCD50B7-2FBB-45FA-946B-9B45704B87A2}" type="presParOf" srcId="{CE093936-C5E4-4B8C-AB39-37F7869CC8A5}" destId="{3FDECBB9-7D65-4C91-86FC-52C46BAFF109}" srcOrd="1" destOrd="0" presId="urn:microsoft.com/office/officeart/2005/8/layout/vList2"/>
    <dgm:cxn modelId="{E1505531-6F94-412B-80B4-D042D0C3EC31}" type="presParOf" srcId="{CE093936-C5E4-4B8C-AB39-37F7869CC8A5}" destId="{A89BB46D-A491-4283-8756-92E163025ED9}" srcOrd="2" destOrd="0" presId="urn:microsoft.com/office/officeart/2005/8/layout/vList2"/>
    <dgm:cxn modelId="{4699F1C9-6384-4EC4-B93C-FF3CC4D18397}" type="presParOf" srcId="{CE093936-C5E4-4B8C-AB39-37F7869CC8A5}" destId="{B08F19F1-1558-4B93-9EA0-F8BB51C2861B}" srcOrd="3" destOrd="0" presId="urn:microsoft.com/office/officeart/2005/8/layout/vList2"/>
    <dgm:cxn modelId="{E5FD1BBF-B80A-46B3-B732-FB2A927772AC}" type="presParOf" srcId="{CE093936-C5E4-4B8C-AB39-37F7869CC8A5}" destId="{BFAA1762-2586-4DC7-BEFA-069FEF135E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B3EE343-8B15-4E12-ABA2-2C2B5CC5780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E55E67-8333-4E89-8D4F-37E3AF3B06C7}">
      <dgm:prSet/>
      <dgm:spPr/>
      <dgm:t>
        <a:bodyPr/>
        <a:lstStyle/>
        <a:p>
          <a:r>
            <a:rPr lang="pt-BR"/>
            <a:t>No grego bíblico, </a:t>
          </a:r>
          <a:r>
            <a:rPr lang="pt-BR" i="1"/>
            <a:t>phobos</a:t>
          </a:r>
          <a:r>
            <a:rPr lang="pt-BR"/>
            <a:t> tem um </a:t>
          </a:r>
          <a:r>
            <a:rPr lang="pt-BR" b="1"/>
            <a:t>duplo aspecto</a:t>
          </a:r>
          <a:r>
            <a:rPr lang="pt-BR"/>
            <a:t>:</a:t>
          </a:r>
          <a:endParaRPr lang="en-US"/>
        </a:p>
      </dgm:t>
    </dgm:pt>
    <dgm:pt modelId="{365A6A51-F4A8-4451-9FEB-1152851106C8}" type="parTrans" cxnId="{5E366973-E7EF-4B89-A10F-875882E007C3}">
      <dgm:prSet/>
      <dgm:spPr/>
      <dgm:t>
        <a:bodyPr/>
        <a:lstStyle/>
        <a:p>
          <a:endParaRPr lang="en-US"/>
        </a:p>
      </dgm:t>
    </dgm:pt>
    <dgm:pt modelId="{230835D6-578F-4F85-9BE8-6E8C877DCFC3}" type="sibTrans" cxnId="{5E366973-E7EF-4B89-A10F-875882E007C3}">
      <dgm:prSet/>
      <dgm:spPr/>
      <dgm:t>
        <a:bodyPr/>
        <a:lstStyle/>
        <a:p>
          <a:endParaRPr lang="en-US"/>
        </a:p>
      </dgm:t>
    </dgm:pt>
    <dgm:pt modelId="{029EFF1D-379F-4881-B604-94A472A6BA3A}">
      <dgm:prSet/>
      <dgm:spPr/>
      <dgm:t>
        <a:bodyPr/>
        <a:lstStyle/>
        <a:p>
          <a:r>
            <a:rPr lang="pt-BR" i="1"/>
            <a:t>Reverência</a:t>
          </a:r>
          <a:r>
            <a:rPr lang="pt-BR"/>
            <a:t> (Mt 10.28 – “temei antes aquele que pode fazer perecer...”)</a:t>
          </a:r>
          <a:endParaRPr lang="en-US"/>
        </a:p>
      </dgm:t>
    </dgm:pt>
    <dgm:pt modelId="{D12126B9-51D8-49FD-B587-1B4A724EC84A}" type="parTrans" cxnId="{FD4D89BD-2BC5-4002-967B-CEBFE9E43C42}">
      <dgm:prSet/>
      <dgm:spPr/>
      <dgm:t>
        <a:bodyPr/>
        <a:lstStyle/>
        <a:p>
          <a:endParaRPr lang="en-US"/>
        </a:p>
      </dgm:t>
    </dgm:pt>
    <dgm:pt modelId="{77670DE7-5200-401E-9900-B5EC01A5BE25}" type="sibTrans" cxnId="{FD4D89BD-2BC5-4002-967B-CEBFE9E43C42}">
      <dgm:prSet/>
      <dgm:spPr/>
      <dgm:t>
        <a:bodyPr/>
        <a:lstStyle/>
        <a:p>
          <a:endParaRPr lang="en-US"/>
        </a:p>
      </dgm:t>
    </dgm:pt>
    <dgm:pt modelId="{0955996E-FAEE-4E8A-9A3A-A999DC7A0CAC}">
      <dgm:prSet/>
      <dgm:spPr/>
      <dgm:t>
        <a:bodyPr/>
        <a:lstStyle/>
        <a:p>
          <a:r>
            <a:rPr lang="pt-BR" i="1"/>
            <a:t>Respeito santo</a:t>
          </a:r>
          <a:r>
            <a:rPr lang="pt-BR"/>
            <a:t> (2Co 7.1 – “aperfeiçoando a santidade no temor de Deus”)</a:t>
          </a:r>
          <a:endParaRPr lang="en-US"/>
        </a:p>
      </dgm:t>
    </dgm:pt>
    <dgm:pt modelId="{976972D6-A977-4A15-8B6E-D72D6C75CFB0}" type="parTrans" cxnId="{803BEEFF-CA8A-4578-AEA2-662DAC20009A}">
      <dgm:prSet/>
      <dgm:spPr/>
      <dgm:t>
        <a:bodyPr/>
        <a:lstStyle/>
        <a:p>
          <a:endParaRPr lang="en-US"/>
        </a:p>
      </dgm:t>
    </dgm:pt>
    <dgm:pt modelId="{B1BCD05A-4E0B-4BE8-B18A-9B1B524CC916}" type="sibTrans" cxnId="{803BEEFF-CA8A-4578-AEA2-662DAC20009A}">
      <dgm:prSet/>
      <dgm:spPr/>
      <dgm:t>
        <a:bodyPr/>
        <a:lstStyle/>
        <a:p>
          <a:endParaRPr lang="en-US"/>
        </a:p>
      </dgm:t>
    </dgm:pt>
    <dgm:pt modelId="{4F10BB09-7865-4D2B-9E0E-088289EA548F}" type="pres">
      <dgm:prSet presAssocID="{0B3EE343-8B15-4E12-ABA2-2C2B5CC5780D}" presName="vert0" presStyleCnt="0">
        <dgm:presLayoutVars>
          <dgm:dir/>
          <dgm:animOne val="branch"/>
          <dgm:animLvl val="lvl"/>
        </dgm:presLayoutVars>
      </dgm:prSet>
      <dgm:spPr/>
    </dgm:pt>
    <dgm:pt modelId="{15EC0CD3-3DB0-49F8-9F8C-7BB329AD1080}" type="pres">
      <dgm:prSet presAssocID="{6BE55E67-8333-4E89-8D4F-37E3AF3B06C7}" presName="thickLine" presStyleLbl="alignNode1" presStyleIdx="0" presStyleCnt="3"/>
      <dgm:spPr/>
    </dgm:pt>
    <dgm:pt modelId="{74DD4C04-60B0-42AB-AD1A-8BD86A336322}" type="pres">
      <dgm:prSet presAssocID="{6BE55E67-8333-4E89-8D4F-37E3AF3B06C7}" presName="horz1" presStyleCnt="0"/>
      <dgm:spPr/>
    </dgm:pt>
    <dgm:pt modelId="{014E8B9D-F598-47F8-BAED-16731AFFAE8C}" type="pres">
      <dgm:prSet presAssocID="{6BE55E67-8333-4E89-8D4F-37E3AF3B06C7}" presName="tx1" presStyleLbl="revTx" presStyleIdx="0" presStyleCnt="3"/>
      <dgm:spPr/>
    </dgm:pt>
    <dgm:pt modelId="{04209ED8-73C2-4B89-86DC-6CF7FF63CA8B}" type="pres">
      <dgm:prSet presAssocID="{6BE55E67-8333-4E89-8D4F-37E3AF3B06C7}" presName="vert1" presStyleCnt="0"/>
      <dgm:spPr/>
    </dgm:pt>
    <dgm:pt modelId="{B3C2FB2F-A98E-499F-AA67-71912D606086}" type="pres">
      <dgm:prSet presAssocID="{029EFF1D-379F-4881-B604-94A472A6BA3A}" presName="thickLine" presStyleLbl="alignNode1" presStyleIdx="1" presStyleCnt="3"/>
      <dgm:spPr/>
    </dgm:pt>
    <dgm:pt modelId="{C2D18968-1BE8-4062-A003-57469179EDF2}" type="pres">
      <dgm:prSet presAssocID="{029EFF1D-379F-4881-B604-94A472A6BA3A}" presName="horz1" presStyleCnt="0"/>
      <dgm:spPr/>
    </dgm:pt>
    <dgm:pt modelId="{B667C1FB-FB2E-42E2-8777-79B6C15D91A7}" type="pres">
      <dgm:prSet presAssocID="{029EFF1D-379F-4881-B604-94A472A6BA3A}" presName="tx1" presStyleLbl="revTx" presStyleIdx="1" presStyleCnt="3"/>
      <dgm:spPr/>
    </dgm:pt>
    <dgm:pt modelId="{365B04ED-72C4-4BE9-BC36-B568D1683F35}" type="pres">
      <dgm:prSet presAssocID="{029EFF1D-379F-4881-B604-94A472A6BA3A}" presName="vert1" presStyleCnt="0"/>
      <dgm:spPr/>
    </dgm:pt>
    <dgm:pt modelId="{F2ABB06E-9B57-48D5-AFBE-9E8D250358EE}" type="pres">
      <dgm:prSet presAssocID="{0955996E-FAEE-4E8A-9A3A-A999DC7A0CAC}" presName="thickLine" presStyleLbl="alignNode1" presStyleIdx="2" presStyleCnt="3"/>
      <dgm:spPr/>
    </dgm:pt>
    <dgm:pt modelId="{91AEE0CA-5F5E-45E2-818A-50D3FF7F65C7}" type="pres">
      <dgm:prSet presAssocID="{0955996E-FAEE-4E8A-9A3A-A999DC7A0CAC}" presName="horz1" presStyleCnt="0"/>
      <dgm:spPr/>
    </dgm:pt>
    <dgm:pt modelId="{65F1B2A6-859F-45AA-943D-A0C766DE14F5}" type="pres">
      <dgm:prSet presAssocID="{0955996E-FAEE-4E8A-9A3A-A999DC7A0CAC}" presName="tx1" presStyleLbl="revTx" presStyleIdx="2" presStyleCnt="3"/>
      <dgm:spPr/>
    </dgm:pt>
    <dgm:pt modelId="{8AAAB427-AAC6-4260-B068-015A9D37393A}" type="pres">
      <dgm:prSet presAssocID="{0955996E-FAEE-4E8A-9A3A-A999DC7A0CAC}" presName="vert1" presStyleCnt="0"/>
      <dgm:spPr/>
    </dgm:pt>
  </dgm:ptLst>
  <dgm:cxnLst>
    <dgm:cxn modelId="{6B960D00-15E3-4914-BAD3-F31EBB992A1D}" type="presOf" srcId="{0955996E-FAEE-4E8A-9A3A-A999DC7A0CAC}" destId="{65F1B2A6-859F-45AA-943D-A0C766DE14F5}" srcOrd="0" destOrd="0" presId="urn:microsoft.com/office/officeart/2008/layout/LinedList"/>
    <dgm:cxn modelId="{5E366973-E7EF-4B89-A10F-875882E007C3}" srcId="{0B3EE343-8B15-4E12-ABA2-2C2B5CC5780D}" destId="{6BE55E67-8333-4E89-8D4F-37E3AF3B06C7}" srcOrd="0" destOrd="0" parTransId="{365A6A51-F4A8-4451-9FEB-1152851106C8}" sibTransId="{230835D6-578F-4F85-9BE8-6E8C877DCFC3}"/>
    <dgm:cxn modelId="{D95538AD-FC7F-46FC-A5A7-E6C182CC7E46}" type="presOf" srcId="{0B3EE343-8B15-4E12-ABA2-2C2B5CC5780D}" destId="{4F10BB09-7865-4D2B-9E0E-088289EA548F}" srcOrd="0" destOrd="0" presId="urn:microsoft.com/office/officeart/2008/layout/LinedList"/>
    <dgm:cxn modelId="{FD4D89BD-2BC5-4002-967B-CEBFE9E43C42}" srcId="{0B3EE343-8B15-4E12-ABA2-2C2B5CC5780D}" destId="{029EFF1D-379F-4881-B604-94A472A6BA3A}" srcOrd="1" destOrd="0" parTransId="{D12126B9-51D8-49FD-B587-1B4A724EC84A}" sibTransId="{77670DE7-5200-401E-9900-B5EC01A5BE25}"/>
    <dgm:cxn modelId="{29A090C8-93E9-468F-86C3-33A3C834424A}" type="presOf" srcId="{6BE55E67-8333-4E89-8D4F-37E3AF3B06C7}" destId="{014E8B9D-F598-47F8-BAED-16731AFFAE8C}" srcOrd="0" destOrd="0" presId="urn:microsoft.com/office/officeart/2008/layout/LinedList"/>
    <dgm:cxn modelId="{C5A133E1-994C-45DA-90DD-A776145F8950}" type="presOf" srcId="{029EFF1D-379F-4881-B604-94A472A6BA3A}" destId="{B667C1FB-FB2E-42E2-8777-79B6C15D91A7}" srcOrd="0" destOrd="0" presId="urn:microsoft.com/office/officeart/2008/layout/LinedList"/>
    <dgm:cxn modelId="{803BEEFF-CA8A-4578-AEA2-662DAC20009A}" srcId="{0B3EE343-8B15-4E12-ABA2-2C2B5CC5780D}" destId="{0955996E-FAEE-4E8A-9A3A-A999DC7A0CAC}" srcOrd="2" destOrd="0" parTransId="{976972D6-A977-4A15-8B6E-D72D6C75CFB0}" sibTransId="{B1BCD05A-4E0B-4BE8-B18A-9B1B524CC916}"/>
    <dgm:cxn modelId="{D40A8905-8A96-4C30-8560-C7BF28F7277D}" type="presParOf" srcId="{4F10BB09-7865-4D2B-9E0E-088289EA548F}" destId="{15EC0CD3-3DB0-49F8-9F8C-7BB329AD1080}" srcOrd="0" destOrd="0" presId="urn:microsoft.com/office/officeart/2008/layout/LinedList"/>
    <dgm:cxn modelId="{95F80DA7-2D00-4E96-ABF5-BCA6CEDE8E55}" type="presParOf" srcId="{4F10BB09-7865-4D2B-9E0E-088289EA548F}" destId="{74DD4C04-60B0-42AB-AD1A-8BD86A336322}" srcOrd="1" destOrd="0" presId="urn:microsoft.com/office/officeart/2008/layout/LinedList"/>
    <dgm:cxn modelId="{8C967A68-8D89-4AFE-840D-6A0E19DB2027}" type="presParOf" srcId="{74DD4C04-60B0-42AB-AD1A-8BD86A336322}" destId="{014E8B9D-F598-47F8-BAED-16731AFFAE8C}" srcOrd="0" destOrd="0" presId="urn:microsoft.com/office/officeart/2008/layout/LinedList"/>
    <dgm:cxn modelId="{7FD8EDAC-6183-41A0-8F06-A9537F7A5638}" type="presParOf" srcId="{74DD4C04-60B0-42AB-AD1A-8BD86A336322}" destId="{04209ED8-73C2-4B89-86DC-6CF7FF63CA8B}" srcOrd="1" destOrd="0" presId="urn:microsoft.com/office/officeart/2008/layout/LinedList"/>
    <dgm:cxn modelId="{28EC02E2-A15D-4F05-BE07-DEEF37F430A7}" type="presParOf" srcId="{4F10BB09-7865-4D2B-9E0E-088289EA548F}" destId="{B3C2FB2F-A98E-499F-AA67-71912D606086}" srcOrd="2" destOrd="0" presId="urn:microsoft.com/office/officeart/2008/layout/LinedList"/>
    <dgm:cxn modelId="{ACE9E75F-0C38-4FC1-B174-3017A17F3200}" type="presParOf" srcId="{4F10BB09-7865-4D2B-9E0E-088289EA548F}" destId="{C2D18968-1BE8-4062-A003-57469179EDF2}" srcOrd="3" destOrd="0" presId="urn:microsoft.com/office/officeart/2008/layout/LinedList"/>
    <dgm:cxn modelId="{79467F32-AB51-4098-83FE-2F5D5A1528CD}" type="presParOf" srcId="{C2D18968-1BE8-4062-A003-57469179EDF2}" destId="{B667C1FB-FB2E-42E2-8777-79B6C15D91A7}" srcOrd="0" destOrd="0" presId="urn:microsoft.com/office/officeart/2008/layout/LinedList"/>
    <dgm:cxn modelId="{4D7AE2E0-013B-4D01-AD5F-12C075D6B947}" type="presParOf" srcId="{C2D18968-1BE8-4062-A003-57469179EDF2}" destId="{365B04ED-72C4-4BE9-BC36-B568D1683F35}" srcOrd="1" destOrd="0" presId="urn:microsoft.com/office/officeart/2008/layout/LinedList"/>
    <dgm:cxn modelId="{3A67A1A1-8981-4B16-9637-D0E9E0E7C8A7}" type="presParOf" srcId="{4F10BB09-7865-4D2B-9E0E-088289EA548F}" destId="{F2ABB06E-9B57-48D5-AFBE-9E8D250358EE}" srcOrd="4" destOrd="0" presId="urn:microsoft.com/office/officeart/2008/layout/LinedList"/>
    <dgm:cxn modelId="{AB03D62B-BDC3-4EFE-B637-4B188A9E3FDB}" type="presParOf" srcId="{4F10BB09-7865-4D2B-9E0E-088289EA548F}" destId="{91AEE0CA-5F5E-45E2-818A-50D3FF7F65C7}" srcOrd="5" destOrd="0" presId="urn:microsoft.com/office/officeart/2008/layout/LinedList"/>
    <dgm:cxn modelId="{F045F37A-8F66-4E79-8C98-349A3501EF28}" type="presParOf" srcId="{91AEE0CA-5F5E-45E2-818A-50D3FF7F65C7}" destId="{65F1B2A6-859F-45AA-943D-A0C766DE14F5}" srcOrd="0" destOrd="0" presId="urn:microsoft.com/office/officeart/2008/layout/LinedList"/>
    <dgm:cxn modelId="{0123567F-34F8-4084-8242-13A2B0EAC012}" type="presParOf" srcId="{91AEE0CA-5F5E-45E2-818A-50D3FF7F65C7}" destId="{8AAAB427-AAC6-4260-B068-015A9D3739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4CFE0C-3CFB-42B1-9B05-5E4343CB411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429C59-5178-4CB4-B945-B1387A93F637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: “O temor do Senhor não afasta o cristão da presença de Deus, mas o mantém vigilante, santo e quebrantado. É o antídoto contra a superficialidade espiritual.”  (</a:t>
          </a:r>
          <a:r>
            <a:rPr lang="pt-BR" i="1"/>
            <a:t>A Message of Acts</a:t>
          </a:r>
          <a:r>
            <a:rPr lang="pt-BR"/>
            <a:t>, p. 112)</a:t>
          </a:r>
          <a:endParaRPr lang="en-US"/>
        </a:p>
      </dgm:t>
    </dgm:pt>
    <dgm:pt modelId="{1605944A-7D8C-4EC4-B49B-AC8481438719}" type="parTrans" cxnId="{EAEF1687-2F6A-47F0-9A0F-92CBECF568FC}">
      <dgm:prSet/>
      <dgm:spPr/>
      <dgm:t>
        <a:bodyPr/>
        <a:lstStyle/>
        <a:p>
          <a:endParaRPr lang="en-US"/>
        </a:p>
      </dgm:t>
    </dgm:pt>
    <dgm:pt modelId="{C5B35F58-445B-4B94-AF14-5E3651B456C7}" type="sibTrans" cxnId="{EAEF1687-2F6A-47F0-9A0F-92CBECF568FC}">
      <dgm:prSet/>
      <dgm:spPr/>
      <dgm:t>
        <a:bodyPr/>
        <a:lstStyle/>
        <a:p>
          <a:endParaRPr lang="en-US"/>
        </a:p>
      </dgm:t>
    </dgm:pt>
    <dgm:pt modelId="{64682CF6-AD76-4592-B96B-63394C1F8B82}">
      <dgm:prSet/>
      <dgm:spPr/>
      <dgm:t>
        <a:bodyPr/>
        <a:lstStyle/>
        <a:p>
          <a:r>
            <a:rPr lang="pt-BR" b="1"/>
            <a:t>Martyn Lloyd-Jones</a:t>
          </a:r>
          <a:r>
            <a:rPr lang="pt-BR"/>
            <a:t>: “O temor reverente é a consciência viva de que Deus está no meio de nós, que Ele vê, conhece e julga.” (</a:t>
          </a:r>
          <a:r>
            <a:rPr lang="pt-BR" i="1"/>
            <a:t>The Book of Acts</a:t>
          </a:r>
          <a:r>
            <a:rPr lang="pt-BR"/>
            <a:t>, Sermon 10)</a:t>
          </a:r>
          <a:endParaRPr lang="en-US"/>
        </a:p>
      </dgm:t>
    </dgm:pt>
    <dgm:pt modelId="{1A33EFAB-ABDB-4965-8B82-216F9E409C50}" type="parTrans" cxnId="{9BF31255-30C0-43B5-BBBB-9FBEF56FC2C9}">
      <dgm:prSet/>
      <dgm:spPr/>
      <dgm:t>
        <a:bodyPr/>
        <a:lstStyle/>
        <a:p>
          <a:endParaRPr lang="en-US"/>
        </a:p>
      </dgm:t>
    </dgm:pt>
    <dgm:pt modelId="{7131E1D4-69E0-477D-81E1-8145BF45ED12}" type="sibTrans" cxnId="{9BF31255-30C0-43B5-BBBB-9FBEF56FC2C9}">
      <dgm:prSet/>
      <dgm:spPr/>
      <dgm:t>
        <a:bodyPr/>
        <a:lstStyle/>
        <a:p>
          <a:endParaRPr lang="en-US"/>
        </a:p>
      </dgm:t>
    </dgm:pt>
    <dgm:pt modelId="{8408A459-7ADB-4F84-BF3B-9F76A19F8EC2}" type="pres">
      <dgm:prSet presAssocID="{A94CFE0C-3CFB-42B1-9B05-5E4343CB411A}" presName="diagram" presStyleCnt="0">
        <dgm:presLayoutVars>
          <dgm:dir/>
          <dgm:resizeHandles/>
        </dgm:presLayoutVars>
      </dgm:prSet>
      <dgm:spPr/>
    </dgm:pt>
    <dgm:pt modelId="{64BB7AA6-1BB9-4018-944C-35FB91327420}" type="pres">
      <dgm:prSet presAssocID="{E7429C59-5178-4CB4-B945-B1387A93F637}" presName="firstNode" presStyleLbl="node1" presStyleIdx="0" presStyleCnt="2">
        <dgm:presLayoutVars>
          <dgm:bulletEnabled val="1"/>
        </dgm:presLayoutVars>
      </dgm:prSet>
      <dgm:spPr/>
    </dgm:pt>
    <dgm:pt modelId="{750379B0-DE42-4044-8966-77B30D5171FB}" type="pres">
      <dgm:prSet presAssocID="{C5B35F58-445B-4B94-AF14-5E3651B456C7}" presName="sibTrans" presStyleLbl="sibTrans2D1" presStyleIdx="0" presStyleCnt="1"/>
      <dgm:spPr/>
    </dgm:pt>
    <dgm:pt modelId="{0FED987B-94CA-4DAB-82A7-DBAE2CDC9D0F}" type="pres">
      <dgm:prSet presAssocID="{64682CF6-AD76-4592-B96B-63394C1F8B8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DBD9163E-B07F-45AC-B4FA-5B368EC8BCB5}" type="presOf" srcId="{64682CF6-AD76-4592-B96B-63394C1F8B82}" destId="{0FED987B-94CA-4DAB-82A7-DBAE2CDC9D0F}" srcOrd="0" destOrd="0" presId="urn:microsoft.com/office/officeart/2005/8/layout/bProcess2"/>
    <dgm:cxn modelId="{9BF31255-30C0-43B5-BBBB-9FBEF56FC2C9}" srcId="{A94CFE0C-3CFB-42B1-9B05-5E4343CB411A}" destId="{64682CF6-AD76-4592-B96B-63394C1F8B82}" srcOrd="1" destOrd="0" parTransId="{1A33EFAB-ABDB-4965-8B82-216F9E409C50}" sibTransId="{7131E1D4-69E0-477D-81E1-8145BF45ED12}"/>
    <dgm:cxn modelId="{1AB7C056-AF0E-4F75-849B-C151795E5A0E}" type="presOf" srcId="{E7429C59-5178-4CB4-B945-B1387A93F637}" destId="{64BB7AA6-1BB9-4018-944C-35FB91327420}" srcOrd="0" destOrd="0" presId="urn:microsoft.com/office/officeart/2005/8/layout/bProcess2"/>
    <dgm:cxn modelId="{EAEF1687-2F6A-47F0-9A0F-92CBECF568FC}" srcId="{A94CFE0C-3CFB-42B1-9B05-5E4343CB411A}" destId="{E7429C59-5178-4CB4-B945-B1387A93F637}" srcOrd="0" destOrd="0" parTransId="{1605944A-7D8C-4EC4-B49B-AC8481438719}" sibTransId="{C5B35F58-445B-4B94-AF14-5E3651B456C7}"/>
    <dgm:cxn modelId="{BBFFA7A4-A14F-4893-BAA2-E53EA13A07F4}" type="presOf" srcId="{A94CFE0C-3CFB-42B1-9B05-5E4343CB411A}" destId="{8408A459-7ADB-4F84-BF3B-9F76A19F8EC2}" srcOrd="0" destOrd="0" presId="urn:microsoft.com/office/officeart/2005/8/layout/bProcess2"/>
    <dgm:cxn modelId="{EBA687F1-6909-47B0-A0F9-A3EBF9387032}" type="presOf" srcId="{C5B35F58-445B-4B94-AF14-5E3651B456C7}" destId="{750379B0-DE42-4044-8966-77B30D5171FB}" srcOrd="0" destOrd="0" presId="urn:microsoft.com/office/officeart/2005/8/layout/bProcess2"/>
    <dgm:cxn modelId="{47DD95F9-652E-43B5-B8E0-A8B8D249471A}" type="presParOf" srcId="{8408A459-7ADB-4F84-BF3B-9F76A19F8EC2}" destId="{64BB7AA6-1BB9-4018-944C-35FB91327420}" srcOrd="0" destOrd="0" presId="urn:microsoft.com/office/officeart/2005/8/layout/bProcess2"/>
    <dgm:cxn modelId="{13ECD523-0650-44E0-B90E-04C6ACB6BD75}" type="presParOf" srcId="{8408A459-7ADB-4F84-BF3B-9F76A19F8EC2}" destId="{750379B0-DE42-4044-8966-77B30D5171FB}" srcOrd="1" destOrd="0" presId="urn:microsoft.com/office/officeart/2005/8/layout/bProcess2"/>
    <dgm:cxn modelId="{D4EF14CB-FBBA-47D5-B4C2-8FC2AAB5D6F9}" type="presParOf" srcId="{8408A459-7ADB-4F84-BF3B-9F76A19F8EC2}" destId="{0FED987B-94CA-4DAB-82A7-DBAE2CDC9D0F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9D8CD9-716E-4A5D-BC3C-7140EBA2D27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E72F83-E077-442C-AB27-26403EEFEFE7}">
      <dgm:prSet/>
      <dgm:spPr/>
      <dgm:t>
        <a:bodyPr/>
        <a:lstStyle/>
        <a:p>
          <a:pPr>
            <a:defRPr cap="all"/>
          </a:pPr>
          <a:r>
            <a:rPr lang="pt-BR" b="1"/>
            <a:t>Francis Schaeffer</a:t>
          </a:r>
          <a:r>
            <a:rPr lang="pt-BR"/>
            <a:t>: “A força da Igreja está em sua fidelidade à verdade revelada e à sua coragem de ser diferente do mundo.”</a:t>
          </a:r>
          <a:endParaRPr lang="en-US"/>
        </a:p>
      </dgm:t>
    </dgm:pt>
    <dgm:pt modelId="{289E3619-0B45-4715-8A67-B820DDBFCD5C}" type="parTrans" cxnId="{76709612-36E7-429D-8991-E2E4E6C11E9D}">
      <dgm:prSet/>
      <dgm:spPr/>
      <dgm:t>
        <a:bodyPr/>
        <a:lstStyle/>
        <a:p>
          <a:endParaRPr lang="en-US"/>
        </a:p>
      </dgm:t>
    </dgm:pt>
    <dgm:pt modelId="{68B8BF40-3402-4224-8D02-12E6FA47E718}" type="sibTrans" cxnId="{76709612-36E7-429D-8991-E2E4E6C11E9D}">
      <dgm:prSet/>
      <dgm:spPr/>
      <dgm:t>
        <a:bodyPr/>
        <a:lstStyle/>
        <a:p>
          <a:endParaRPr lang="en-US"/>
        </a:p>
      </dgm:t>
    </dgm:pt>
    <dgm:pt modelId="{A634108D-664A-4705-8A13-64658EFF844C}">
      <dgm:prSet/>
      <dgm:spPr/>
      <dgm:t>
        <a:bodyPr/>
        <a:lstStyle/>
        <a:p>
          <a:pPr>
            <a:defRPr cap="all"/>
          </a:pPr>
          <a:r>
            <a:rPr lang="pt-BR" b="1"/>
            <a:t>Gordon Fee: </a:t>
          </a:r>
          <a:r>
            <a:rPr lang="pt-BR"/>
            <a:t>“Milagres são sinais da presença escatológica do Reino, mas estão ligados diretamente à pureza, à comunhão e à integridade espiritual.” (</a:t>
          </a:r>
          <a:r>
            <a:rPr lang="pt-BR" i="1"/>
            <a:t>God’s Empowering Presence</a:t>
          </a:r>
          <a:r>
            <a:rPr lang="pt-BR"/>
            <a:t>, p. 289)</a:t>
          </a:r>
          <a:endParaRPr lang="en-US"/>
        </a:p>
      </dgm:t>
    </dgm:pt>
    <dgm:pt modelId="{C24AF4AF-87B0-45FF-8EDE-AD539C9FAB3E}" type="parTrans" cxnId="{B29D43FB-04BA-4DA7-BEEB-B942CB39F85B}">
      <dgm:prSet/>
      <dgm:spPr/>
      <dgm:t>
        <a:bodyPr/>
        <a:lstStyle/>
        <a:p>
          <a:endParaRPr lang="en-US"/>
        </a:p>
      </dgm:t>
    </dgm:pt>
    <dgm:pt modelId="{7AD8FA22-7BD1-4017-BAA5-27B8E2465CD8}" type="sibTrans" cxnId="{B29D43FB-04BA-4DA7-BEEB-B942CB39F85B}">
      <dgm:prSet/>
      <dgm:spPr/>
      <dgm:t>
        <a:bodyPr/>
        <a:lstStyle/>
        <a:p>
          <a:endParaRPr lang="en-US"/>
        </a:p>
      </dgm:t>
    </dgm:pt>
    <dgm:pt modelId="{7B8F9281-D5B9-40AE-A2E3-2AC3E7737C1A}" type="pres">
      <dgm:prSet presAssocID="{6C9D8CD9-716E-4A5D-BC3C-7140EBA2D27E}" presName="linear" presStyleCnt="0">
        <dgm:presLayoutVars>
          <dgm:animLvl val="lvl"/>
          <dgm:resizeHandles val="exact"/>
        </dgm:presLayoutVars>
      </dgm:prSet>
      <dgm:spPr/>
    </dgm:pt>
    <dgm:pt modelId="{FBF3F60E-35EC-41CD-B8BC-D373BD49000A}" type="pres">
      <dgm:prSet presAssocID="{14E72F83-E077-442C-AB27-26403EEFEF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CBD5ED-95A6-4A83-92AF-81391085E006}" type="pres">
      <dgm:prSet presAssocID="{68B8BF40-3402-4224-8D02-12E6FA47E718}" presName="spacer" presStyleCnt="0"/>
      <dgm:spPr/>
    </dgm:pt>
    <dgm:pt modelId="{E60EDCD6-E1F5-4A84-B7F1-9DAD891FA239}" type="pres">
      <dgm:prSet presAssocID="{A634108D-664A-4705-8A13-64658EFF84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6709612-36E7-429D-8991-E2E4E6C11E9D}" srcId="{6C9D8CD9-716E-4A5D-BC3C-7140EBA2D27E}" destId="{14E72F83-E077-442C-AB27-26403EEFEFE7}" srcOrd="0" destOrd="0" parTransId="{289E3619-0B45-4715-8A67-B820DDBFCD5C}" sibTransId="{68B8BF40-3402-4224-8D02-12E6FA47E718}"/>
    <dgm:cxn modelId="{15095B38-27C3-4D1E-92E6-346F5A7E0509}" type="presOf" srcId="{A634108D-664A-4705-8A13-64658EFF844C}" destId="{E60EDCD6-E1F5-4A84-B7F1-9DAD891FA239}" srcOrd="0" destOrd="0" presId="urn:microsoft.com/office/officeart/2005/8/layout/vList2"/>
    <dgm:cxn modelId="{DF9FCD88-B197-4CAA-85E0-5C85A59B70C8}" type="presOf" srcId="{6C9D8CD9-716E-4A5D-BC3C-7140EBA2D27E}" destId="{7B8F9281-D5B9-40AE-A2E3-2AC3E7737C1A}" srcOrd="0" destOrd="0" presId="urn:microsoft.com/office/officeart/2005/8/layout/vList2"/>
    <dgm:cxn modelId="{C01D6EA1-A550-4642-80E6-D8EA19F6E2A8}" type="presOf" srcId="{14E72F83-E077-442C-AB27-26403EEFEFE7}" destId="{FBF3F60E-35EC-41CD-B8BC-D373BD49000A}" srcOrd="0" destOrd="0" presId="urn:microsoft.com/office/officeart/2005/8/layout/vList2"/>
    <dgm:cxn modelId="{B29D43FB-04BA-4DA7-BEEB-B942CB39F85B}" srcId="{6C9D8CD9-716E-4A5D-BC3C-7140EBA2D27E}" destId="{A634108D-664A-4705-8A13-64658EFF844C}" srcOrd="1" destOrd="0" parTransId="{C24AF4AF-87B0-45FF-8EDE-AD539C9FAB3E}" sibTransId="{7AD8FA22-7BD1-4017-BAA5-27B8E2465CD8}"/>
    <dgm:cxn modelId="{D5001332-5370-4679-8302-5D63639F2C14}" type="presParOf" srcId="{7B8F9281-D5B9-40AE-A2E3-2AC3E7737C1A}" destId="{FBF3F60E-35EC-41CD-B8BC-D373BD49000A}" srcOrd="0" destOrd="0" presId="urn:microsoft.com/office/officeart/2005/8/layout/vList2"/>
    <dgm:cxn modelId="{4138F799-8108-4FCB-9DAA-90BBB1A82CAF}" type="presParOf" srcId="{7B8F9281-D5B9-40AE-A2E3-2AC3E7737C1A}" destId="{BBCBD5ED-95A6-4A83-92AF-81391085E006}" srcOrd="1" destOrd="0" presId="urn:microsoft.com/office/officeart/2005/8/layout/vList2"/>
    <dgm:cxn modelId="{4D3ECD5C-E90A-4358-B9D2-AB326875CEB7}" type="presParOf" srcId="{7B8F9281-D5B9-40AE-A2E3-2AC3E7737C1A}" destId="{E60EDCD6-E1F5-4A84-B7F1-9DAD891FA2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620CD38-8EF7-471A-B02E-6A33445A784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87CA369-A71F-49F5-9FAC-B7F33BAF18A2}">
      <dgm:prSet/>
      <dgm:spPr/>
      <dgm:t>
        <a:bodyPr/>
        <a:lstStyle/>
        <a:p>
          <a:r>
            <a:rPr lang="pt-BR" b="1"/>
            <a:t>Disciplina</a:t>
          </a:r>
          <a:r>
            <a:rPr lang="pt-BR"/>
            <a:t> é um dos pilares do crescimento espiritual (1Tm 4.7)</a:t>
          </a:r>
          <a:endParaRPr lang="en-US"/>
        </a:p>
      </dgm:t>
    </dgm:pt>
    <dgm:pt modelId="{1CF00B1D-52E8-4447-9753-CF7F96EB1510}" type="parTrans" cxnId="{D0138127-B302-4CB7-AF65-156B47AA3BFA}">
      <dgm:prSet/>
      <dgm:spPr/>
      <dgm:t>
        <a:bodyPr/>
        <a:lstStyle/>
        <a:p>
          <a:endParaRPr lang="en-US"/>
        </a:p>
      </dgm:t>
    </dgm:pt>
    <dgm:pt modelId="{3FEE7CCC-E95F-4B84-A145-3AF417FC5660}" type="sibTrans" cxnId="{D0138127-B302-4CB7-AF65-156B47AA3BFA}">
      <dgm:prSet/>
      <dgm:spPr/>
      <dgm:t>
        <a:bodyPr/>
        <a:lstStyle/>
        <a:p>
          <a:endParaRPr lang="en-US"/>
        </a:p>
      </dgm:t>
    </dgm:pt>
    <dgm:pt modelId="{CAEB979A-6828-4E9D-9E55-18AD5B0DEC94}">
      <dgm:prSet/>
      <dgm:spPr/>
      <dgm:t>
        <a:bodyPr/>
        <a:lstStyle/>
        <a:p>
          <a:r>
            <a:rPr lang="pt-BR"/>
            <a:t>A Igreja de Jerusalém:</a:t>
          </a:r>
          <a:endParaRPr lang="en-US"/>
        </a:p>
      </dgm:t>
    </dgm:pt>
    <dgm:pt modelId="{F2E062DA-2251-496F-B1A5-1C9D61B99DA6}" type="parTrans" cxnId="{11CC7FAE-8A58-45F8-B565-1ABEF553D403}">
      <dgm:prSet/>
      <dgm:spPr/>
      <dgm:t>
        <a:bodyPr/>
        <a:lstStyle/>
        <a:p>
          <a:endParaRPr lang="en-US"/>
        </a:p>
      </dgm:t>
    </dgm:pt>
    <dgm:pt modelId="{5012B97A-7D38-4BBA-9E32-B821F192B678}" type="sibTrans" cxnId="{11CC7FAE-8A58-45F8-B565-1ABEF553D403}">
      <dgm:prSet/>
      <dgm:spPr/>
      <dgm:t>
        <a:bodyPr/>
        <a:lstStyle/>
        <a:p>
          <a:endParaRPr lang="en-US"/>
        </a:p>
      </dgm:t>
    </dgm:pt>
    <dgm:pt modelId="{1B64A39B-E30D-4D23-B30E-ECDD0D1950A6}">
      <dgm:prSet/>
      <dgm:spPr/>
      <dgm:t>
        <a:bodyPr/>
        <a:lstStyle/>
        <a:p>
          <a:r>
            <a:rPr lang="pt-BR"/>
            <a:t>Repartia com justiça (At 4.34-35)</a:t>
          </a:r>
          <a:endParaRPr lang="en-US"/>
        </a:p>
      </dgm:t>
    </dgm:pt>
    <dgm:pt modelId="{2B8C1749-F98C-47FE-9FFE-8FCA5E9DBEEF}" type="parTrans" cxnId="{EACCCA26-7EF4-4987-AC63-1E57ACC5ED11}">
      <dgm:prSet/>
      <dgm:spPr/>
      <dgm:t>
        <a:bodyPr/>
        <a:lstStyle/>
        <a:p>
          <a:endParaRPr lang="en-US"/>
        </a:p>
      </dgm:t>
    </dgm:pt>
    <dgm:pt modelId="{87DBAF0E-0767-4124-AF0E-5643E058B4C9}" type="sibTrans" cxnId="{EACCCA26-7EF4-4987-AC63-1E57ACC5ED11}">
      <dgm:prSet/>
      <dgm:spPr/>
      <dgm:t>
        <a:bodyPr/>
        <a:lstStyle/>
        <a:p>
          <a:endParaRPr lang="en-US"/>
        </a:p>
      </dgm:t>
    </dgm:pt>
    <dgm:pt modelId="{3AF4D23A-C866-4130-834B-61C98C664204}">
      <dgm:prSet/>
      <dgm:spPr/>
      <dgm:t>
        <a:bodyPr/>
        <a:lstStyle/>
        <a:p>
          <a:r>
            <a:rPr lang="pt-BR"/>
            <a:t>Corrigia com firmeza (At 5.1-11)</a:t>
          </a:r>
          <a:endParaRPr lang="en-US"/>
        </a:p>
      </dgm:t>
    </dgm:pt>
    <dgm:pt modelId="{5AD64AFB-D2F4-408F-99B0-143D2E5FA91E}" type="parTrans" cxnId="{51B2FF7A-48B6-4928-9654-B2C2E5DB2128}">
      <dgm:prSet/>
      <dgm:spPr/>
      <dgm:t>
        <a:bodyPr/>
        <a:lstStyle/>
        <a:p>
          <a:endParaRPr lang="en-US"/>
        </a:p>
      </dgm:t>
    </dgm:pt>
    <dgm:pt modelId="{56D9CB12-219F-4D52-931C-AFAF1CA137CD}" type="sibTrans" cxnId="{51B2FF7A-48B6-4928-9654-B2C2E5DB2128}">
      <dgm:prSet/>
      <dgm:spPr/>
      <dgm:t>
        <a:bodyPr/>
        <a:lstStyle/>
        <a:p>
          <a:endParaRPr lang="en-US"/>
        </a:p>
      </dgm:t>
    </dgm:pt>
    <dgm:pt modelId="{D135FED2-E979-4879-91A4-7C4A898FBE68}">
      <dgm:prSet/>
      <dgm:spPr/>
      <dgm:t>
        <a:bodyPr/>
        <a:lstStyle/>
        <a:p>
          <a:r>
            <a:rPr lang="pt-BR"/>
            <a:t>Crescia com vigor (At 5.14)</a:t>
          </a:r>
          <a:endParaRPr lang="en-US"/>
        </a:p>
      </dgm:t>
    </dgm:pt>
    <dgm:pt modelId="{4D3FBD1A-4889-4267-B220-8E2CE0200A97}" type="parTrans" cxnId="{B620E310-8BEA-4EB2-BBD3-76274E8F7BD5}">
      <dgm:prSet/>
      <dgm:spPr/>
      <dgm:t>
        <a:bodyPr/>
        <a:lstStyle/>
        <a:p>
          <a:endParaRPr lang="en-US"/>
        </a:p>
      </dgm:t>
    </dgm:pt>
    <dgm:pt modelId="{79C40FBB-BF70-4293-94A3-B0D420D12F5F}" type="sibTrans" cxnId="{B620E310-8BEA-4EB2-BBD3-76274E8F7BD5}">
      <dgm:prSet/>
      <dgm:spPr/>
      <dgm:t>
        <a:bodyPr/>
        <a:lstStyle/>
        <a:p>
          <a:endParaRPr lang="en-US"/>
        </a:p>
      </dgm:t>
    </dgm:pt>
    <dgm:pt modelId="{9865D088-0314-43D1-AA65-7A4D525B1062}" type="pres">
      <dgm:prSet presAssocID="{F620CD38-8EF7-471A-B02E-6A33445A784D}" presName="linear" presStyleCnt="0">
        <dgm:presLayoutVars>
          <dgm:animLvl val="lvl"/>
          <dgm:resizeHandles val="exact"/>
        </dgm:presLayoutVars>
      </dgm:prSet>
      <dgm:spPr/>
    </dgm:pt>
    <dgm:pt modelId="{A58BBDF9-F29E-4F90-B359-E045B04144D7}" type="pres">
      <dgm:prSet presAssocID="{087CA369-A71F-49F5-9FAC-B7F33BAF18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E806DE-0B1F-4F91-BA14-8E5344EE3C3C}" type="pres">
      <dgm:prSet presAssocID="{3FEE7CCC-E95F-4B84-A145-3AF417FC5660}" presName="spacer" presStyleCnt="0"/>
      <dgm:spPr/>
    </dgm:pt>
    <dgm:pt modelId="{6F6F1DE0-23C6-4AAA-8086-0E6B7EF273B7}" type="pres">
      <dgm:prSet presAssocID="{CAEB979A-6828-4E9D-9E55-18AD5B0DEC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7B6132-BDA9-4DB3-9FA5-C1861AAC345B}" type="pres">
      <dgm:prSet presAssocID="{5012B97A-7D38-4BBA-9E32-B821F192B678}" presName="spacer" presStyleCnt="0"/>
      <dgm:spPr/>
    </dgm:pt>
    <dgm:pt modelId="{44957244-211E-4A74-95B9-1BDB154833C8}" type="pres">
      <dgm:prSet presAssocID="{1B64A39B-E30D-4D23-B30E-ECDD0D1950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BA2180-58A4-4D94-A0E0-785694432DCC}" type="pres">
      <dgm:prSet presAssocID="{87DBAF0E-0767-4124-AF0E-5643E058B4C9}" presName="spacer" presStyleCnt="0"/>
      <dgm:spPr/>
    </dgm:pt>
    <dgm:pt modelId="{E9EB5297-5DD3-4826-A9AC-AE022B4E1B63}" type="pres">
      <dgm:prSet presAssocID="{3AF4D23A-C866-4130-834B-61C98C66420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2855122-9AA9-4CB1-808D-7D4213C3D1B9}" type="pres">
      <dgm:prSet presAssocID="{56D9CB12-219F-4D52-931C-AFAF1CA137CD}" presName="spacer" presStyleCnt="0"/>
      <dgm:spPr/>
    </dgm:pt>
    <dgm:pt modelId="{C77CA1EE-4CEC-492E-AA5C-5B93F5C25C79}" type="pres">
      <dgm:prSet presAssocID="{D135FED2-E979-4879-91A4-7C4A898FBE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20E310-8BEA-4EB2-BBD3-76274E8F7BD5}" srcId="{F620CD38-8EF7-471A-B02E-6A33445A784D}" destId="{D135FED2-E979-4879-91A4-7C4A898FBE68}" srcOrd="4" destOrd="0" parTransId="{4D3FBD1A-4889-4267-B220-8E2CE0200A97}" sibTransId="{79C40FBB-BF70-4293-94A3-B0D420D12F5F}"/>
    <dgm:cxn modelId="{EACCCA26-7EF4-4987-AC63-1E57ACC5ED11}" srcId="{F620CD38-8EF7-471A-B02E-6A33445A784D}" destId="{1B64A39B-E30D-4D23-B30E-ECDD0D1950A6}" srcOrd="2" destOrd="0" parTransId="{2B8C1749-F98C-47FE-9FFE-8FCA5E9DBEEF}" sibTransId="{87DBAF0E-0767-4124-AF0E-5643E058B4C9}"/>
    <dgm:cxn modelId="{D0138127-B302-4CB7-AF65-156B47AA3BFA}" srcId="{F620CD38-8EF7-471A-B02E-6A33445A784D}" destId="{087CA369-A71F-49F5-9FAC-B7F33BAF18A2}" srcOrd="0" destOrd="0" parTransId="{1CF00B1D-52E8-4447-9753-CF7F96EB1510}" sibTransId="{3FEE7CCC-E95F-4B84-A145-3AF417FC5660}"/>
    <dgm:cxn modelId="{A73EB727-AC12-43FC-BCEF-C4B1477C6EAB}" type="presOf" srcId="{1B64A39B-E30D-4D23-B30E-ECDD0D1950A6}" destId="{44957244-211E-4A74-95B9-1BDB154833C8}" srcOrd="0" destOrd="0" presId="urn:microsoft.com/office/officeart/2005/8/layout/vList2"/>
    <dgm:cxn modelId="{FE659567-EDD0-4AF4-A06E-E9F6B76DCE5F}" type="presOf" srcId="{D135FED2-E979-4879-91A4-7C4A898FBE68}" destId="{C77CA1EE-4CEC-492E-AA5C-5B93F5C25C79}" srcOrd="0" destOrd="0" presId="urn:microsoft.com/office/officeart/2005/8/layout/vList2"/>
    <dgm:cxn modelId="{59BE2457-B9B6-4903-828D-2320F5D6137C}" type="presOf" srcId="{F620CD38-8EF7-471A-B02E-6A33445A784D}" destId="{9865D088-0314-43D1-AA65-7A4D525B1062}" srcOrd="0" destOrd="0" presId="urn:microsoft.com/office/officeart/2005/8/layout/vList2"/>
    <dgm:cxn modelId="{51B2FF7A-48B6-4928-9654-B2C2E5DB2128}" srcId="{F620CD38-8EF7-471A-B02E-6A33445A784D}" destId="{3AF4D23A-C866-4130-834B-61C98C664204}" srcOrd="3" destOrd="0" parTransId="{5AD64AFB-D2F4-408F-99B0-143D2E5FA91E}" sibTransId="{56D9CB12-219F-4D52-931C-AFAF1CA137CD}"/>
    <dgm:cxn modelId="{11CC7FAE-8A58-45F8-B565-1ABEF553D403}" srcId="{F620CD38-8EF7-471A-B02E-6A33445A784D}" destId="{CAEB979A-6828-4E9D-9E55-18AD5B0DEC94}" srcOrd="1" destOrd="0" parTransId="{F2E062DA-2251-496F-B1A5-1C9D61B99DA6}" sibTransId="{5012B97A-7D38-4BBA-9E32-B821F192B678}"/>
    <dgm:cxn modelId="{F13CA9CF-CEDC-4FD2-B754-A0EC2F029109}" type="presOf" srcId="{CAEB979A-6828-4E9D-9E55-18AD5B0DEC94}" destId="{6F6F1DE0-23C6-4AAA-8086-0E6B7EF273B7}" srcOrd="0" destOrd="0" presId="urn:microsoft.com/office/officeart/2005/8/layout/vList2"/>
    <dgm:cxn modelId="{31C1AFD9-06E0-4496-9D63-2DEBB1CCD6C5}" type="presOf" srcId="{087CA369-A71F-49F5-9FAC-B7F33BAF18A2}" destId="{A58BBDF9-F29E-4F90-B359-E045B04144D7}" srcOrd="0" destOrd="0" presId="urn:microsoft.com/office/officeart/2005/8/layout/vList2"/>
    <dgm:cxn modelId="{0CD36DFA-33F7-4BCF-912C-FA67C3EA392D}" type="presOf" srcId="{3AF4D23A-C866-4130-834B-61C98C664204}" destId="{E9EB5297-5DD3-4826-A9AC-AE022B4E1B63}" srcOrd="0" destOrd="0" presId="urn:microsoft.com/office/officeart/2005/8/layout/vList2"/>
    <dgm:cxn modelId="{B923F312-5A93-4F90-AB6C-1E59A9CBF3C7}" type="presParOf" srcId="{9865D088-0314-43D1-AA65-7A4D525B1062}" destId="{A58BBDF9-F29E-4F90-B359-E045B04144D7}" srcOrd="0" destOrd="0" presId="urn:microsoft.com/office/officeart/2005/8/layout/vList2"/>
    <dgm:cxn modelId="{65F5F331-E760-4DC0-96DA-4EEA127FB3DB}" type="presParOf" srcId="{9865D088-0314-43D1-AA65-7A4D525B1062}" destId="{02E806DE-0B1F-4F91-BA14-8E5344EE3C3C}" srcOrd="1" destOrd="0" presId="urn:microsoft.com/office/officeart/2005/8/layout/vList2"/>
    <dgm:cxn modelId="{1D310968-E8F9-4BC7-ACC8-858973D8DB8D}" type="presParOf" srcId="{9865D088-0314-43D1-AA65-7A4D525B1062}" destId="{6F6F1DE0-23C6-4AAA-8086-0E6B7EF273B7}" srcOrd="2" destOrd="0" presId="urn:microsoft.com/office/officeart/2005/8/layout/vList2"/>
    <dgm:cxn modelId="{4176DEF7-C1D8-4241-99D8-3901EE2F7B4C}" type="presParOf" srcId="{9865D088-0314-43D1-AA65-7A4D525B1062}" destId="{CF7B6132-BDA9-4DB3-9FA5-C1861AAC345B}" srcOrd="3" destOrd="0" presId="urn:microsoft.com/office/officeart/2005/8/layout/vList2"/>
    <dgm:cxn modelId="{51F32525-C94C-46C8-A221-95ED8C7EB5B8}" type="presParOf" srcId="{9865D088-0314-43D1-AA65-7A4D525B1062}" destId="{44957244-211E-4A74-95B9-1BDB154833C8}" srcOrd="4" destOrd="0" presId="urn:microsoft.com/office/officeart/2005/8/layout/vList2"/>
    <dgm:cxn modelId="{8C8A03AA-0DF8-4830-A4CB-8C3D3931F600}" type="presParOf" srcId="{9865D088-0314-43D1-AA65-7A4D525B1062}" destId="{D8BA2180-58A4-4D94-A0E0-785694432DCC}" srcOrd="5" destOrd="0" presId="urn:microsoft.com/office/officeart/2005/8/layout/vList2"/>
    <dgm:cxn modelId="{DA7C4215-5033-49E3-BDFD-95B4FE187DBE}" type="presParOf" srcId="{9865D088-0314-43D1-AA65-7A4D525B1062}" destId="{E9EB5297-5DD3-4826-A9AC-AE022B4E1B63}" srcOrd="6" destOrd="0" presId="urn:microsoft.com/office/officeart/2005/8/layout/vList2"/>
    <dgm:cxn modelId="{43C3D504-6728-4DB7-B939-6D8747CD9A2D}" type="presParOf" srcId="{9865D088-0314-43D1-AA65-7A4D525B1062}" destId="{62855122-9AA9-4CB1-808D-7D4213C3D1B9}" srcOrd="7" destOrd="0" presId="urn:microsoft.com/office/officeart/2005/8/layout/vList2"/>
    <dgm:cxn modelId="{AF230D5A-EEDC-4826-B5AB-AC14EFCDF79C}" type="presParOf" srcId="{9865D088-0314-43D1-AA65-7A4D525B1062}" destId="{C77CA1EE-4CEC-492E-AA5C-5B93F5C25C7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67B445-91C1-4296-8DBE-80E76A440DE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9CBBFE-092C-4BD8-BF5C-03BC27489BA8}">
      <dgm:prSet/>
      <dgm:spPr/>
      <dgm:t>
        <a:bodyPr/>
        <a:lstStyle/>
        <a:p>
          <a:r>
            <a:rPr lang="pt-BR" b="1"/>
            <a:t>Orígenes</a:t>
          </a:r>
          <a:r>
            <a:rPr lang="pt-BR"/>
            <a:t>: “A Igreja forte é aquela que disciplina com amor, e não permite que o fermento do pecado se espalhe entre os fiéis.”</a:t>
          </a:r>
          <a:endParaRPr lang="en-US"/>
        </a:p>
      </dgm:t>
    </dgm:pt>
    <dgm:pt modelId="{0653A65F-E1BE-4934-B8ED-7419C4B1678F}" type="parTrans" cxnId="{090142F4-CBF0-4724-958A-8926D14D028F}">
      <dgm:prSet/>
      <dgm:spPr/>
      <dgm:t>
        <a:bodyPr/>
        <a:lstStyle/>
        <a:p>
          <a:endParaRPr lang="en-US"/>
        </a:p>
      </dgm:t>
    </dgm:pt>
    <dgm:pt modelId="{16717A5E-9451-4193-BA6A-9EF2D3831E82}" type="sibTrans" cxnId="{090142F4-CBF0-4724-958A-8926D14D028F}">
      <dgm:prSet/>
      <dgm:spPr/>
      <dgm:t>
        <a:bodyPr/>
        <a:lstStyle/>
        <a:p>
          <a:endParaRPr lang="en-US"/>
        </a:p>
      </dgm:t>
    </dgm:pt>
    <dgm:pt modelId="{06384E9B-AE16-41F3-AB11-D178B835A851}">
      <dgm:prSet/>
      <dgm:spPr/>
      <dgm:t>
        <a:bodyPr/>
        <a:lstStyle/>
        <a:p>
          <a:r>
            <a:rPr lang="pt-BR" b="1"/>
            <a:t>Clemente de Roma</a:t>
          </a:r>
          <a:r>
            <a:rPr lang="pt-BR"/>
            <a:t>: “A verdade e a santidade andam de mãos dadas. A mentira que é aceita pelo corpo da Igreja faz tremer os alicerces da fé.”</a:t>
          </a:r>
          <a:endParaRPr lang="en-US"/>
        </a:p>
      </dgm:t>
    </dgm:pt>
    <dgm:pt modelId="{76204E46-621F-4714-A23F-4EB78FA58019}" type="parTrans" cxnId="{4A50F5CB-8042-4909-95DA-6E30D5EED4D5}">
      <dgm:prSet/>
      <dgm:spPr/>
      <dgm:t>
        <a:bodyPr/>
        <a:lstStyle/>
        <a:p>
          <a:endParaRPr lang="en-US"/>
        </a:p>
      </dgm:t>
    </dgm:pt>
    <dgm:pt modelId="{E81F7AD1-6B2A-410C-B5DD-07F4F8402308}" type="sibTrans" cxnId="{4A50F5CB-8042-4909-95DA-6E30D5EED4D5}">
      <dgm:prSet/>
      <dgm:spPr/>
      <dgm:t>
        <a:bodyPr/>
        <a:lstStyle/>
        <a:p>
          <a:endParaRPr lang="en-US"/>
        </a:p>
      </dgm:t>
    </dgm:pt>
    <dgm:pt modelId="{E7281F24-8239-44A5-B6AD-B121E8A0578C}" type="pres">
      <dgm:prSet presAssocID="{3567B445-91C1-4296-8DBE-80E76A440DED}" presName="linear" presStyleCnt="0">
        <dgm:presLayoutVars>
          <dgm:animLvl val="lvl"/>
          <dgm:resizeHandles val="exact"/>
        </dgm:presLayoutVars>
      </dgm:prSet>
      <dgm:spPr/>
    </dgm:pt>
    <dgm:pt modelId="{4EC953B7-109B-4C6A-8020-A8EE8E611E63}" type="pres">
      <dgm:prSet presAssocID="{129CBBFE-092C-4BD8-BF5C-03BC27489B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ACDF1A-6664-4301-9D52-7E8B0D590307}" type="pres">
      <dgm:prSet presAssocID="{16717A5E-9451-4193-BA6A-9EF2D3831E82}" presName="spacer" presStyleCnt="0"/>
      <dgm:spPr/>
    </dgm:pt>
    <dgm:pt modelId="{9A069029-4AB4-4DCA-A955-C1EB6DF94941}" type="pres">
      <dgm:prSet presAssocID="{06384E9B-AE16-41F3-AB11-D178B835A8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9308F29-B7C0-4F4D-8F3F-DE403CB05A4D}" type="presOf" srcId="{3567B445-91C1-4296-8DBE-80E76A440DED}" destId="{E7281F24-8239-44A5-B6AD-B121E8A0578C}" srcOrd="0" destOrd="0" presId="urn:microsoft.com/office/officeart/2005/8/layout/vList2"/>
    <dgm:cxn modelId="{4FFB759E-E8C7-4119-8560-9AC6E84D7BFA}" type="presOf" srcId="{06384E9B-AE16-41F3-AB11-D178B835A851}" destId="{9A069029-4AB4-4DCA-A955-C1EB6DF94941}" srcOrd="0" destOrd="0" presId="urn:microsoft.com/office/officeart/2005/8/layout/vList2"/>
    <dgm:cxn modelId="{4A50F5CB-8042-4909-95DA-6E30D5EED4D5}" srcId="{3567B445-91C1-4296-8DBE-80E76A440DED}" destId="{06384E9B-AE16-41F3-AB11-D178B835A851}" srcOrd="1" destOrd="0" parTransId="{76204E46-621F-4714-A23F-4EB78FA58019}" sibTransId="{E81F7AD1-6B2A-410C-B5DD-07F4F8402308}"/>
    <dgm:cxn modelId="{090142F4-CBF0-4724-958A-8926D14D028F}" srcId="{3567B445-91C1-4296-8DBE-80E76A440DED}" destId="{129CBBFE-092C-4BD8-BF5C-03BC27489BA8}" srcOrd="0" destOrd="0" parTransId="{0653A65F-E1BE-4934-B8ED-7419C4B1678F}" sibTransId="{16717A5E-9451-4193-BA6A-9EF2D3831E82}"/>
    <dgm:cxn modelId="{4BCCA4FC-347D-4348-AA9A-B457B504A8A4}" type="presOf" srcId="{129CBBFE-092C-4BD8-BF5C-03BC27489BA8}" destId="{4EC953B7-109B-4C6A-8020-A8EE8E611E63}" srcOrd="0" destOrd="0" presId="urn:microsoft.com/office/officeart/2005/8/layout/vList2"/>
    <dgm:cxn modelId="{DC609CB3-E4AE-434F-8DD5-E5453ED8DEDF}" type="presParOf" srcId="{E7281F24-8239-44A5-B6AD-B121E8A0578C}" destId="{4EC953B7-109B-4C6A-8020-A8EE8E611E63}" srcOrd="0" destOrd="0" presId="urn:microsoft.com/office/officeart/2005/8/layout/vList2"/>
    <dgm:cxn modelId="{1241F5D8-E014-4CDF-87CB-CF5DC52C488C}" type="presParOf" srcId="{E7281F24-8239-44A5-B6AD-B121E8A0578C}" destId="{D0ACDF1A-6664-4301-9D52-7E8B0D590307}" srcOrd="1" destOrd="0" presId="urn:microsoft.com/office/officeart/2005/8/layout/vList2"/>
    <dgm:cxn modelId="{600E5274-5A37-4F9B-A499-42FB68531E15}" type="presParOf" srcId="{E7281F24-8239-44A5-B6AD-B121E8A0578C}" destId="{9A069029-4AB4-4DCA-A955-C1EB6DF949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444A488-CE27-4501-8486-CC037379207D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3E26A6A-2CA0-4C53-B81B-F306F973C12C}">
      <dgm:prSet/>
      <dgm:spPr/>
      <dgm:t>
        <a:bodyPr/>
        <a:lstStyle/>
        <a:p>
          <a:r>
            <a:rPr lang="pt-BR" b="1"/>
            <a:t>Restaurar o temor do Senhor nos cultos e relacionamentos</a:t>
          </a:r>
          <a:endParaRPr lang="en-US"/>
        </a:p>
      </dgm:t>
    </dgm:pt>
    <dgm:pt modelId="{22620229-478D-4432-8035-7999DE2E5DFD}" type="parTrans" cxnId="{7614C7E4-1581-467C-8BAD-9449FFED3390}">
      <dgm:prSet/>
      <dgm:spPr/>
      <dgm:t>
        <a:bodyPr/>
        <a:lstStyle/>
        <a:p>
          <a:endParaRPr lang="en-US"/>
        </a:p>
      </dgm:t>
    </dgm:pt>
    <dgm:pt modelId="{C4B34DD1-B030-4BC0-9192-EB211B8BB0E5}" type="sibTrans" cxnId="{7614C7E4-1581-467C-8BAD-9449FFED3390}">
      <dgm:prSet/>
      <dgm:spPr/>
      <dgm:t>
        <a:bodyPr/>
        <a:lstStyle/>
        <a:p>
          <a:endParaRPr lang="en-US"/>
        </a:p>
      </dgm:t>
    </dgm:pt>
    <dgm:pt modelId="{36F9C72D-B91D-490A-8D54-BD648CA9AB11}">
      <dgm:prSet/>
      <dgm:spPr/>
      <dgm:t>
        <a:bodyPr/>
        <a:lstStyle/>
        <a:p>
          <a:r>
            <a:rPr lang="pt-BR" b="1"/>
            <a:t>Aplicar a disciplina eclesiástica com base no amor e na verdade (Mt 18.15-17)</a:t>
          </a:r>
          <a:endParaRPr lang="en-US"/>
        </a:p>
      </dgm:t>
    </dgm:pt>
    <dgm:pt modelId="{6CF8F5EB-F67D-4DCD-AE09-07F167014A20}" type="parTrans" cxnId="{BCA8A6A4-4062-4045-8666-263367B073ED}">
      <dgm:prSet/>
      <dgm:spPr/>
      <dgm:t>
        <a:bodyPr/>
        <a:lstStyle/>
        <a:p>
          <a:endParaRPr lang="en-US"/>
        </a:p>
      </dgm:t>
    </dgm:pt>
    <dgm:pt modelId="{B225F68D-DB8C-498E-9187-F2069F6AC503}" type="sibTrans" cxnId="{BCA8A6A4-4062-4045-8666-263367B073ED}">
      <dgm:prSet/>
      <dgm:spPr/>
      <dgm:t>
        <a:bodyPr/>
        <a:lstStyle/>
        <a:p>
          <a:endParaRPr lang="en-US"/>
        </a:p>
      </dgm:t>
    </dgm:pt>
    <dgm:pt modelId="{669E7910-3383-489F-9780-7EA1B98F65D0}">
      <dgm:prSet/>
      <dgm:spPr/>
      <dgm:t>
        <a:bodyPr/>
        <a:lstStyle/>
        <a:p>
          <a:r>
            <a:rPr lang="pt-BR" b="1"/>
            <a:t>Formar crentes com base bíblica sólida, resistentes ao relativismo moral</a:t>
          </a:r>
          <a:endParaRPr lang="en-US"/>
        </a:p>
      </dgm:t>
    </dgm:pt>
    <dgm:pt modelId="{CD9BF579-E31E-4882-83F6-3DBF8E832773}" type="parTrans" cxnId="{4CC53E02-7C01-4ACD-BD94-1839EB5900FA}">
      <dgm:prSet/>
      <dgm:spPr/>
      <dgm:t>
        <a:bodyPr/>
        <a:lstStyle/>
        <a:p>
          <a:endParaRPr lang="en-US"/>
        </a:p>
      </dgm:t>
    </dgm:pt>
    <dgm:pt modelId="{1588786A-B39B-4623-A5F3-6D6B79E33889}" type="sibTrans" cxnId="{4CC53E02-7C01-4ACD-BD94-1839EB5900FA}">
      <dgm:prSet/>
      <dgm:spPr/>
      <dgm:t>
        <a:bodyPr/>
        <a:lstStyle/>
        <a:p>
          <a:endParaRPr lang="en-US"/>
        </a:p>
      </dgm:t>
    </dgm:pt>
    <dgm:pt modelId="{D30DA10E-E3EC-4AC5-B771-15658A12F940}">
      <dgm:prSet/>
      <dgm:spPr/>
      <dgm:t>
        <a:bodyPr/>
        <a:lstStyle/>
        <a:p>
          <a:r>
            <a:rPr lang="pt-BR" b="1"/>
            <a:t>Fomentar o discipulado e a vida em comunidade verdadeira</a:t>
          </a:r>
          <a:endParaRPr lang="en-US"/>
        </a:p>
      </dgm:t>
    </dgm:pt>
    <dgm:pt modelId="{1CADF488-4ECC-406C-84DA-B91989B43CEF}" type="parTrans" cxnId="{A08F122C-8C55-4DC6-BBE7-881CCEA2A57B}">
      <dgm:prSet/>
      <dgm:spPr/>
      <dgm:t>
        <a:bodyPr/>
        <a:lstStyle/>
        <a:p>
          <a:endParaRPr lang="en-US"/>
        </a:p>
      </dgm:t>
    </dgm:pt>
    <dgm:pt modelId="{3C6E4492-39FB-4B82-B15C-049D39AA2A2E}" type="sibTrans" cxnId="{A08F122C-8C55-4DC6-BBE7-881CCEA2A57B}">
      <dgm:prSet/>
      <dgm:spPr/>
      <dgm:t>
        <a:bodyPr/>
        <a:lstStyle/>
        <a:p>
          <a:endParaRPr lang="en-US"/>
        </a:p>
      </dgm:t>
    </dgm:pt>
    <dgm:pt modelId="{E983EF63-252F-4E77-9347-D287D35D317C}">
      <dgm:prSet/>
      <dgm:spPr/>
      <dgm:t>
        <a:bodyPr/>
        <a:lstStyle/>
        <a:p>
          <a:r>
            <a:rPr lang="pt-BR" b="1"/>
            <a:t>Recusar doutrinas que relativizam o pecado e enfraquecem a santidade</a:t>
          </a:r>
          <a:endParaRPr lang="en-US"/>
        </a:p>
      </dgm:t>
    </dgm:pt>
    <dgm:pt modelId="{7EE9811D-06FA-4B9B-AD31-31197842C0FF}" type="parTrans" cxnId="{F02D4B4C-313F-4CE9-B2E7-FA79CBB2E51C}">
      <dgm:prSet/>
      <dgm:spPr/>
      <dgm:t>
        <a:bodyPr/>
        <a:lstStyle/>
        <a:p>
          <a:endParaRPr lang="en-US"/>
        </a:p>
      </dgm:t>
    </dgm:pt>
    <dgm:pt modelId="{0712307C-3CB0-4F60-BA2D-6D940359587E}" type="sibTrans" cxnId="{F02D4B4C-313F-4CE9-B2E7-FA79CBB2E51C}">
      <dgm:prSet/>
      <dgm:spPr/>
      <dgm:t>
        <a:bodyPr/>
        <a:lstStyle/>
        <a:p>
          <a:endParaRPr lang="en-US"/>
        </a:p>
      </dgm:t>
    </dgm:pt>
    <dgm:pt modelId="{F9857ACF-9612-4178-B56E-541EAA358AB5}" type="pres">
      <dgm:prSet presAssocID="{C444A488-CE27-4501-8486-CC037379207D}" presName="vert0" presStyleCnt="0">
        <dgm:presLayoutVars>
          <dgm:dir/>
          <dgm:animOne val="branch"/>
          <dgm:animLvl val="lvl"/>
        </dgm:presLayoutVars>
      </dgm:prSet>
      <dgm:spPr/>
    </dgm:pt>
    <dgm:pt modelId="{147DE617-DC01-41E3-BC69-A92BB77443B8}" type="pres">
      <dgm:prSet presAssocID="{13E26A6A-2CA0-4C53-B81B-F306F973C12C}" presName="thickLine" presStyleLbl="alignNode1" presStyleIdx="0" presStyleCnt="5"/>
      <dgm:spPr/>
    </dgm:pt>
    <dgm:pt modelId="{C2AF50DC-C7DD-4ACA-9422-04C868F322AC}" type="pres">
      <dgm:prSet presAssocID="{13E26A6A-2CA0-4C53-B81B-F306F973C12C}" presName="horz1" presStyleCnt="0"/>
      <dgm:spPr/>
    </dgm:pt>
    <dgm:pt modelId="{5757900C-0FA4-444D-AAA5-9A883F3561AF}" type="pres">
      <dgm:prSet presAssocID="{13E26A6A-2CA0-4C53-B81B-F306F973C12C}" presName="tx1" presStyleLbl="revTx" presStyleIdx="0" presStyleCnt="5"/>
      <dgm:spPr/>
    </dgm:pt>
    <dgm:pt modelId="{F4D78292-DF69-4305-94A8-F8AA0BA1D6EF}" type="pres">
      <dgm:prSet presAssocID="{13E26A6A-2CA0-4C53-B81B-F306F973C12C}" presName="vert1" presStyleCnt="0"/>
      <dgm:spPr/>
    </dgm:pt>
    <dgm:pt modelId="{2F3597C0-5E14-4842-85AC-C3A3ADA13F58}" type="pres">
      <dgm:prSet presAssocID="{36F9C72D-B91D-490A-8D54-BD648CA9AB11}" presName="thickLine" presStyleLbl="alignNode1" presStyleIdx="1" presStyleCnt="5"/>
      <dgm:spPr/>
    </dgm:pt>
    <dgm:pt modelId="{CF39AFD5-E43A-4FE8-B7FD-0438CEFA98EC}" type="pres">
      <dgm:prSet presAssocID="{36F9C72D-B91D-490A-8D54-BD648CA9AB11}" presName="horz1" presStyleCnt="0"/>
      <dgm:spPr/>
    </dgm:pt>
    <dgm:pt modelId="{CCEC3F18-04C7-4813-A7D5-0AB3CB73A7E6}" type="pres">
      <dgm:prSet presAssocID="{36F9C72D-B91D-490A-8D54-BD648CA9AB11}" presName="tx1" presStyleLbl="revTx" presStyleIdx="1" presStyleCnt="5"/>
      <dgm:spPr/>
    </dgm:pt>
    <dgm:pt modelId="{FF69CC34-844C-4CBD-A193-90DBD47E2668}" type="pres">
      <dgm:prSet presAssocID="{36F9C72D-B91D-490A-8D54-BD648CA9AB11}" presName="vert1" presStyleCnt="0"/>
      <dgm:spPr/>
    </dgm:pt>
    <dgm:pt modelId="{23321C7B-9802-4EE8-89F6-2F914531B780}" type="pres">
      <dgm:prSet presAssocID="{669E7910-3383-489F-9780-7EA1B98F65D0}" presName="thickLine" presStyleLbl="alignNode1" presStyleIdx="2" presStyleCnt="5"/>
      <dgm:spPr/>
    </dgm:pt>
    <dgm:pt modelId="{49EB5EFF-3A43-4131-9C81-4C57E42F843A}" type="pres">
      <dgm:prSet presAssocID="{669E7910-3383-489F-9780-7EA1B98F65D0}" presName="horz1" presStyleCnt="0"/>
      <dgm:spPr/>
    </dgm:pt>
    <dgm:pt modelId="{BB6CE946-74A8-4536-A5DE-C4735AAAB518}" type="pres">
      <dgm:prSet presAssocID="{669E7910-3383-489F-9780-7EA1B98F65D0}" presName="tx1" presStyleLbl="revTx" presStyleIdx="2" presStyleCnt="5"/>
      <dgm:spPr/>
    </dgm:pt>
    <dgm:pt modelId="{E9F21297-8142-4213-9EF5-CA0F5A7A8D0F}" type="pres">
      <dgm:prSet presAssocID="{669E7910-3383-489F-9780-7EA1B98F65D0}" presName="vert1" presStyleCnt="0"/>
      <dgm:spPr/>
    </dgm:pt>
    <dgm:pt modelId="{C4926A14-E759-49C8-83EE-9F7DAC00010D}" type="pres">
      <dgm:prSet presAssocID="{D30DA10E-E3EC-4AC5-B771-15658A12F940}" presName="thickLine" presStyleLbl="alignNode1" presStyleIdx="3" presStyleCnt="5"/>
      <dgm:spPr/>
    </dgm:pt>
    <dgm:pt modelId="{ED2F30AA-FFFF-4266-958F-851A938F26F2}" type="pres">
      <dgm:prSet presAssocID="{D30DA10E-E3EC-4AC5-B771-15658A12F940}" presName="horz1" presStyleCnt="0"/>
      <dgm:spPr/>
    </dgm:pt>
    <dgm:pt modelId="{D959C29F-492F-48DE-B875-9D0D4387F32C}" type="pres">
      <dgm:prSet presAssocID="{D30DA10E-E3EC-4AC5-B771-15658A12F940}" presName="tx1" presStyleLbl="revTx" presStyleIdx="3" presStyleCnt="5"/>
      <dgm:spPr/>
    </dgm:pt>
    <dgm:pt modelId="{44106194-1C0D-4B5F-9D9F-3AD4BCF8D5B4}" type="pres">
      <dgm:prSet presAssocID="{D30DA10E-E3EC-4AC5-B771-15658A12F940}" presName="vert1" presStyleCnt="0"/>
      <dgm:spPr/>
    </dgm:pt>
    <dgm:pt modelId="{B1B2F1BA-784A-46F9-8518-717BC1085873}" type="pres">
      <dgm:prSet presAssocID="{E983EF63-252F-4E77-9347-D287D35D317C}" presName="thickLine" presStyleLbl="alignNode1" presStyleIdx="4" presStyleCnt="5"/>
      <dgm:spPr/>
    </dgm:pt>
    <dgm:pt modelId="{D0E66FE8-FB07-4DEA-B9F7-423017F3273C}" type="pres">
      <dgm:prSet presAssocID="{E983EF63-252F-4E77-9347-D287D35D317C}" presName="horz1" presStyleCnt="0"/>
      <dgm:spPr/>
    </dgm:pt>
    <dgm:pt modelId="{66976528-C4F9-49FC-B136-E4B0CBC6EF9C}" type="pres">
      <dgm:prSet presAssocID="{E983EF63-252F-4E77-9347-D287D35D317C}" presName="tx1" presStyleLbl="revTx" presStyleIdx="4" presStyleCnt="5"/>
      <dgm:spPr/>
    </dgm:pt>
    <dgm:pt modelId="{7F4EB862-DC3C-4B84-B638-9AB9A82F8B5B}" type="pres">
      <dgm:prSet presAssocID="{E983EF63-252F-4E77-9347-D287D35D317C}" presName="vert1" presStyleCnt="0"/>
      <dgm:spPr/>
    </dgm:pt>
  </dgm:ptLst>
  <dgm:cxnLst>
    <dgm:cxn modelId="{192C2700-EE44-4AA6-B9B2-5FEAA5B33C26}" type="presOf" srcId="{669E7910-3383-489F-9780-7EA1B98F65D0}" destId="{BB6CE946-74A8-4536-A5DE-C4735AAAB518}" srcOrd="0" destOrd="0" presId="urn:microsoft.com/office/officeart/2008/layout/LinedList"/>
    <dgm:cxn modelId="{4CC53E02-7C01-4ACD-BD94-1839EB5900FA}" srcId="{C444A488-CE27-4501-8486-CC037379207D}" destId="{669E7910-3383-489F-9780-7EA1B98F65D0}" srcOrd="2" destOrd="0" parTransId="{CD9BF579-E31E-4882-83F6-3DBF8E832773}" sibTransId="{1588786A-B39B-4623-A5F3-6D6B79E33889}"/>
    <dgm:cxn modelId="{E404E628-A76E-49F8-B6E8-282C65234CC2}" type="presOf" srcId="{36F9C72D-B91D-490A-8D54-BD648CA9AB11}" destId="{CCEC3F18-04C7-4813-A7D5-0AB3CB73A7E6}" srcOrd="0" destOrd="0" presId="urn:microsoft.com/office/officeart/2008/layout/LinedList"/>
    <dgm:cxn modelId="{A08F122C-8C55-4DC6-BBE7-881CCEA2A57B}" srcId="{C444A488-CE27-4501-8486-CC037379207D}" destId="{D30DA10E-E3EC-4AC5-B771-15658A12F940}" srcOrd="3" destOrd="0" parTransId="{1CADF488-4ECC-406C-84DA-B91989B43CEF}" sibTransId="{3C6E4492-39FB-4B82-B15C-049D39AA2A2E}"/>
    <dgm:cxn modelId="{F02D4B4C-313F-4CE9-B2E7-FA79CBB2E51C}" srcId="{C444A488-CE27-4501-8486-CC037379207D}" destId="{E983EF63-252F-4E77-9347-D287D35D317C}" srcOrd="4" destOrd="0" parTransId="{7EE9811D-06FA-4B9B-AD31-31197842C0FF}" sibTransId="{0712307C-3CB0-4F60-BA2D-6D940359587E}"/>
    <dgm:cxn modelId="{DD0EC157-12D5-4CB6-B8E3-87566308EA98}" type="presOf" srcId="{E983EF63-252F-4E77-9347-D287D35D317C}" destId="{66976528-C4F9-49FC-B136-E4B0CBC6EF9C}" srcOrd="0" destOrd="0" presId="urn:microsoft.com/office/officeart/2008/layout/LinedList"/>
    <dgm:cxn modelId="{392B3981-A279-4C8E-934D-605BB8B82FF0}" type="presOf" srcId="{13E26A6A-2CA0-4C53-B81B-F306F973C12C}" destId="{5757900C-0FA4-444D-AAA5-9A883F3561AF}" srcOrd="0" destOrd="0" presId="urn:microsoft.com/office/officeart/2008/layout/LinedList"/>
    <dgm:cxn modelId="{BCA8A6A4-4062-4045-8666-263367B073ED}" srcId="{C444A488-CE27-4501-8486-CC037379207D}" destId="{36F9C72D-B91D-490A-8D54-BD648CA9AB11}" srcOrd="1" destOrd="0" parTransId="{6CF8F5EB-F67D-4DCD-AE09-07F167014A20}" sibTransId="{B225F68D-DB8C-498E-9187-F2069F6AC503}"/>
    <dgm:cxn modelId="{B6BC65DA-567B-4E15-A52D-32C586F598A3}" type="presOf" srcId="{C444A488-CE27-4501-8486-CC037379207D}" destId="{F9857ACF-9612-4178-B56E-541EAA358AB5}" srcOrd="0" destOrd="0" presId="urn:microsoft.com/office/officeart/2008/layout/LinedList"/>
    <dgm:cxn modelId="{02BB4CE1-3820-43BA-BE08-D848CDAF3119}" type="presOf" srcId="{D30DA10E-E3EC-4AC5-B771-15658A12F940}" destId="{D959C29F-492F-48DE-B875-9D0D4387F32C}" srcOrd="0" destOrd="0" presId="urn:microsoft.com/office/officeart/2008/layout/LinedList"/>
    <dgm:cxn modelId="{7614C7E4-1581-467C-8BAD-9449FFED3390}" srcId="{C444A488-CE27-4501-8486-CC037379207D}" destId="{13E26A6A-2CA0-4C53-B81B-F306F973C12C}" srcOrd="0" destOrd="0" parTransId="{22620229-478D-4432-8035-7999DE2E5DFD}" sibTransId="{C4B34DD1-B030-4BC0-9192-EB211B8BB0E5}"/>
    <dgm:cxn modelId="{5398BDF6-D93A-4E82-A0FF-223D1D5173C9}" type="presParOf" srcId="{F9857ACF-9612-4178-B56E-541EAA358AB5}" destId="{147DE617-DC01-41E3-BC69-A92BB77443B8}" srcOrd="0" destOrd="0" presId="urn:microsoft.com/office/officeart/2008/layout/LinedList"/>
    <dgm:cxn modelId="{43C93A04-6CAC-44C6-A2AE-C825DA80C84A}" type="presParOf" srcId="{F9857ACF-9612-4178-B56E-541EAA358AB5}" destId="{C2AF50DC-C7DD-4ACA-9422-04C868F322AC}" srcOrd="1" destOrd="0" presId="urn:microsoft.com/office/officeart/2008/layout/LinedList"/>
    <dgm:cxn modelId="{2B6A40DF-AF72-4220-94ED-9C0875146A72}" type="presParOf" srcId="{C2AF50DC-C7DD-4ACA-9422-04C868F322AC}" destId="{5757900C-0FA4-444D-AAA5-9A883F3561AF}" srcOrd="0" destOrd="0" presId="urn:microsoft.com/office/officeart/2008/layout/LinedList"/>
    <dgm:cxn modelId="{E484DC01-894C-483B-BC2C-0C2CBE7F97C6}" type="presParOf" srcId="{C2AF50DC-C7DD-4ACA-9422-04C868F322AC}" destId="{F4D78292-DF69-4305-94A8-F8AA0BA1D6EF}" srcOrd="1" destOrd="0" presId="urn:microsoft.com/office/officeart/2008/layout/LinedList"/>
    <dgm:cxn modelId="{8AFB58C9-3C15-4999-9DD0-3729A335935E}" type="presParOf" srcId="{F9857ACF-9612-4178-B56E-541EAA358AB5}" destId="{2F3597C0-5E14-4842-85AC-C3A3ADA13F58}" srcOrd="2" destOrd="0" presId="urn:microsoft.com/office/officeart/2008/layout/LinedList"/>
    <dgm:cxn modelId="{40944549-63D6-499A-8043-5D813838938F}" type="presParOf" srcId="{F9857ACF-9612-4178-B56E-541EAA358AB5}" destId="{CF39AFD5-E43A-4FE8-B7FD-0438CEFA98EC}" srcOrd="3" destOrd="0" presId="urn:microsoft.com/office/officeart/2008/layout/LinedList"/>
    <dgm:cxn modelId="{C8913EAA-1116-4E0B-850A-2BCBF8569CB7}" type="presParOf" srcId="{CF39AFD5-E43A-4FE8-B7FD-0438CEFA98EC}" destId="{CCEC3F18-04C7-4813-A7D5-0AB3CB73A7E6}" srcOrd="0" destOrd="0" presId="urn:microsoft.com/office/officeart/2008/layout/LinedList"/>
    <dgm:cxn modelId="{567BDA4D-DC44-44B4-8974-F7F04D7DBBC3}" type="presParOf" srcId="{CF39AFD5-E43A-4FE8-B7FD-0438CEFA98EC}" destId="{FF69CC34-844C-4CBD-A193-90DBD47E2668}" srcOrd="1" destOrd="0" presId="urn:microsoft.com/office/officeart/2008/layout/LinedList"/>
    <dgm:cxn modelId="{278E9A55-02C9-401F-A944-186673EEF300}" type="presParOf" srcId="{F9857ACF-9612-4178-B56E-541EAA358AB5}" destId="{23321C7B-9802-4EE8-89F6-2F914531B780}" srcOrd="4" destOrd="0" presId="urn:microsoft.com/office/officeart/2008/layout/LinedList"/>
    <dgm:cxn modelId="{F1D02CFF-ADA2-40F2-97DD-676D2B899FBA}" type="presParOf" srcId="{F9857ACF-9612-4178-B56E-541EAA358AB5}" destId="{49EB5EFF-3A43-4131-9C81-4C57E42F843A}" srcOrd="5" destOrd="0" presId="urn:microsoft.com/office/officeart/2008/layout/LinedList"/>
    <dgm:cxn modelId="{04DFD3FE-5E22-4046-9994-F00B6486F968}" type="presParOf" srcId="{49EB5EFF-3A43-4131-9C81-4C57E42F843A}" destId="{BB6CE946-74A8-4536-A5DE-C4735AAAB518}" srcOrd="0" destOrd="0" presId="urn:microsoft.com/office/officeart/2008/layout/LinedList"/>
    <dgm:cxn modelId="{96AA9E34-A69F-4ABA-829F-524F80FD8C2D}" type="presParOf" srcId="{49EB5EFF-3A43-4131-9C81-4C57E42F843A}" destId="{E9F21297-8142-4213-9EF5-CA0F5A7A8D0F}" srcOrd="1" destOrd="0" presId="urn:microsoft.com/office/officeart/2008/layout/LinedList"/>
    <dgm:cxn modelId="{0B22325B-0D80-467D-85EC-E77B6B161BE3}" type="presParOf" srcId="{F9857ACF-9612-4178-B56E-541EAA358AB5}" destId="{C4926A14-E759-49C8-83EE-9F7DAC00010D}" srcOrd="6" destOrd="0" presId="urn:microsoft.com/office/officeart/2008/layout/LinedList"/>
    <dgm:cxn modelId="{C2585645-1B3B-4BAB-AE87-2DB04D30D317}" type="presParOf" srcId="{F9857ACF-9612-4178-B56E-541EAA358AB5}" destId="{ED2F30AA-FFFF-4266-958F-851A938F26F2}" srcOrd="7" destOrd="0" presId="urn:microsoft.com/office/officeart/2008/layout/LinedList"/>
    <dgm:cxn modelId="{0C069C7C-88E3-40ED-82F1-E9679F0B25E1}" type="presParOf" srcId="{ED2F30AA-FFFF-4266-958F-851A938F26F2}" destId="{D959C29F-492F-48DE-B875-9D0D4387F32C}" srcOrd="0" destOrd="0" presId="urn:microsoft.com/office/officeart/2008/layout/LinedList"/>
    <dgm:cxn modelId="{30FA6990-1A3C-4DC1-B605-9A4BCA15EABF}" type="presParOf" srcId="{ED2F30AA-FFFF-4266-958F-851A938F26F2}" destId="{44106194-1C0D-4B5F-9D9F-3AD4BCF8D5B4}" srcOrd="1" destOrd="0" presId="urn:microsoft.com/office/officeart/2008/layout/LinedList"/>
    <dgm:cxn modelId="{3AF59DDC-888E-47FB-BFE8-4AEE53703C11}" type="presParOf" srcId="{F9857ACF-9612-4178-B56E-541EAA358AB5}" destId="{B1B2F1BA-784A-46F9-8518-717BC1085873}" srcOrd="8" destOrd="0" presId="urn:microsoft.com/office/officeart/2008/layout/LinedList"/>
    <dgm:cxn modelId="{612BB299-CF12-40AD-A99E-9CDF50103AFE}" type="presParOf" srcId="{F9857ACF-9612-4178-B56E-541EAA358AB5}" destId="{D0E66FE8-FB07-4DEA-B9F7-423017F3273C}" srcOrd="9" destOrd="0" presId="urn:microsoft.com/office/officeart/2008/layout/LinedList"/>
    <dgm:cxn modelId="{58FF9C5B-27F0-45A4-98D7-E916A85DEE3B}" type="presParOf" srcId="{D0E66FE8-FB07-4DEA-B9F7-423017F3273C}" destId="{66976528-C4F9-49FC-B136-E4B0CBC6EF9C}" srcOrd="0" destOrd="0" presId="urn:microsoft.com/office/officeart/2008/layout/LinedList"/>
    <dgm:cxn modelId="{A3B4E373-E291-4248-9A16-2BD41A6CE66F}" type="presParOf" srcId="{D0E66FE8-FB07-4DEA-B9F7-423017F3273C}" destId="{7F4EB862-DC3C-4B84-B638-9AB9A82F8B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65119-51E2-4B67-99C0-437E8E41587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2B2FAD-D15D-4F33-82E3-ABEC3D069E1D}">
      <dgm:prSet/>
      <dgm:spPr/>
      <dgm:t>
        <a:bodyPr/>
        <a:lstStyle/>
        <a:p>
          <a:r>
            <a:rPr lang="pt-BR"/>
            <a:t>Jesus é categórico: “Vós tendes por pai ao Diabo... quando profere mentira, fala do que lhe é próprio, porque é mentiroso e pai da mentira” (Jo 8.44).</a:t>
          </a:r>
          <a:endParaRPr lang="en-US"/>
        </a:p>
      </dgm:t>
    </dgm:pt>
    <dgm:pt modelId="{7F465714-BF13-4D64-BD84-4E5F05304D12}" type="parTrans" cxnId="{627A5346-98C5-44C7-B4E4-549E9A343768}">
      <dgm:prSet/>
      <dgm:spPr/>
      <dgm:t>
        <a:bodyPr/>
        <a:lstStyle/>
        <a:p>
          <a:endParaRPr lang="en-US"/>
        </a:p>
      </dgm:t>
    </dgm:pt>
    <dgm:pt modelId="{81127E63-35E5-4415-BF2D-1641659030C3}" type="sibTrans" cxnId="{627A5346-98C5-44C7-B4E4-549E9A343768}">
      <dgm:prSet/>
      <dgm:spPr/>
      <dgm:t>
        <a:bodyPr/>
        <a:lstStyle/>
        <a:p>
          <a:endParaRPr lang="en-US"/>
        </a:p>
      </dgm:t>
    </dgm:pt>
    <dgm:pt modelId="{1018C024-7FFE-41D0-BA35-9F0882FB38D1}">
      <dgm:prSet/>
      <dgm:spPr/>
      <dgm:t>
        <a:bodyPr/>
        <a:lstStyle/>
        <a:p>
          <a:r>
            <a:rPr lang="pt-BR"/>
            <a:t>A mentira não é um simples erro moral — é </a:t>
          </a:r>
          <a:r>
            <a:rPr lang="pt-BR" b="1"/>
            <a:t>uma natureza espiritual satânica</a:t>
          </a:r>
          <a:r>
            <a:rPr lang="pt-BR"/>
            <a:t>.</a:t>
          </a:r>
          <a:endParaRPr lang="en-US"/>
        </a:p>
      </dgm:t>
    </dgm:pt>
    <dgm:pt modelId="{3C7477BC-9DA9-418B-9C08-8A39548B2BBF}" type="parTrans" cxnId="{81B29D9A-6589-4189-B5D9-1747FDDCDF8D}">
      <dgm:prSet/>
      <dgm:spPr/>
      <dgm:t>
        <a:bodyPr/>
        <a:lstStyle/>
        <a:p>
          <a:endParaRPr lang="en-US"/>
        </a:p>
      </dgm:t>
    </dgm:pt>
    <dgm:pt modelId="{44632F0D-7DBA-4DC6-B99E-4BE09203E7D8}" type="sibTrans" cxnId="{81B29D9A-6589-4189-B5D9-1747FDDCDF8D}">
      <dgm:prSet/>
      <dgm:spPr/>
      <dgm:t>
        <a:bodyPr/>
        <a:lstStyle/>
        <a:p>
          <a:endParaRPr lang="en-US"/>
        </a:p>
      </dgm:t>
    </dgm:pt>
    <dgm:pt modelId="{26DC91D8-E15D-4708-87E9-3A76C3120E4A}">
      <dgm:prSet/>
      <dgm:spPr/>
      <dgm:t>
        <a:bodyPr/>
        <a:lstStyle/>
        <a:p>
          <a:r>
            <a:rPr lang="pt-BR" b="1"/>
            <a:t>Ananias</a:t>
          </a:r>
          <a:r>
            <a:rPr lang="pt-BR"/>
            <a:t> mentiu por vaidade, desejo de aplauso, cobiça e aparência de piedade.</a:t>
          </a:r>
          <a:endParaRPr lang="en-US"/>
        </a:p>
      </dgm:t>
    </dgm:pt>
    <dgm:pt modelId="{3B237B12-015E-4CDF-8AEC-3D456B43CD15}" type="parTrans" cxnId="{C0225D18-CCB8-412C-8E35-19BA859A3082}">
      <dgm:prSet/>
      <dgm:spPr/>
      <dgm:t>
        <a:bodyPr/>
        <a:lstStyle/>
        <a:p>
          <a:endParaRPr lang="en-US"/>
        </a:p>
      </dgm:t>
    </dgm:pt>
    <dgm:pt modelId="{869EB9B5-B492-461F-B2C6-911B07F17B19}" type="sibTrans" cxnId="{C0225D18-CCB8-412C-8E35-19BA859A3082}">
      <dgm:prSet/>
      <dgm:spPr/>
      <dgm:t>
        <a:bodyPr/>
        <a:lstStyle/>
        <a:p>
          <a:endParaRPr lang="en-US"/>
        </a:p>
      </dgm:t>
    </dgm:pt>
    <dgm:pt modelId="{54028F4F-A80F-4DA3-A9EF-D23D63BD463D}">
      <dgm:prSet/>
      <dgm:spPr/>
      <dgm:t>
        <a:bodyPr/>
        <a:lstStyle/>
        <a:p>
          <a:r>
            <a:rPr lang="pt-BR"/>
            <a:t>Como em </a:t>
          </a:r>
          <a:r>
            <a:rPr lang="pt-BR" b="1"/>
            <a:t>2 Tessalonicenses 2.9-10</a:t>
          </a:r>
          <a:r>
            <a:rPr lang="pt-BR"/>
            <a:t>, o engano vem com poder e sinais falsos para seduzir os incautos.</a:t>
          </a:r>
          <a:endParaRPr lang="en-US"/>
        </a:p>
      </dgm:t>
    </dgm:pt>
    <dgm:pt modelId="{DF4FB535-EC19-423A-9ED3-AEEC62EFD2CB}" type="parTrans" cxnId="{57A1CFED-485A-463D-85F4-82A146030852}">
      <dgm:prSet/>
      <dgm:spPr/>
      <dgm:t>
        <a:bodyPr/>
        <a:lstStyle/>
        <a:p>
          <a:endParaRPr lang="en-US"/>
        </a:p>
      </dgm:t>
    </dgm:pt>
    <dgm:pt modelId="{B2DAAA75-1D52-4082-AD19-C0F3083A224C}" type="sibTrans" cxnId="{57A1CFED-485A-463D-85F4-82A146030852}">
      <dgm:prSet/>
      <dgm:spPr/>
      <dgm:t>
        <a:bodyPr/>
        <a:lstStyle/>
        <a:p>
          <a:endParaRPr lang="en-US"/>
        </a:p>
      </dgm:t>
    </dgm:pt>
    <dgm:pt modelId="{F3EF1520-1C45-44EE-A734-A81C66FCFFC8}" type="pres">
      <dgm:prSet presAssocID="{90665119-51E2-4B67-99C0-437E8E415877}" presName="linear" presStyleCnt="0">
        <dgm:presLayoutVars>
          <dgm:animLvl val="lvl"/>
          <dgm:resizeHandles val="exact"/>
        </dgm:presLayoutVars>
      </dgm:prSet>
      <dgm:spPr/>
    </dgm:pt>
    <dgm:pt modelId="{55BBD8E4-8499-4A46-9D75-4A82F3EACA31}" type="pres">
      <dgm:prSet presAssocID="{BD2B2FAD-D15D-4F33-82E3-ABEC3D069E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8AFB464-FD68-4759-A603-BD2DECD36A6C}" type="pres">
      <dgm:prSet presAssocID="{81127E63-35E5-4415-BF2D-1641659030C3}" presName="spacer" presStyleCnt="0"/>
      <dgm:spPr/>
    </dgm:pt>
    <dgm:pt modelId="{AEF04761-BFD9-42F4-8A46-F91606CE1CEB}" type="pres">
      <dgm:prSet presAssocID="{1018C024-7FFE-41D0-BA35-9F0882FB38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19822F-5AB4-4806-BF5A-3A5120695DE1}" type="pres">
      <dgm:prSet presAssocID="{44632F0D-7DBA-4DC6-B99E-4BE09203E7D8}" presName="spacer" presStyleCnt="0"/>
      <dgm:spPr/>
    </dgm:pt>
    <dgm:pt modelId="{8A718C89-0C5C-46F5-8E67-F103C834DF05}" type="pres">
      <dgm:prSet presAssocID="{26DC91D8-E15D-4708-87E9-3A76C3120E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35A0C3-14A1-4CA1-B384-A0DE07F88659}" type="pres">
      <dgm:prSet presAssocID="{869EB9B5-B492-461F-B2C6-911B07F17B19}" presName="spacer" presStyleCnt="0"/>
      <dgm:spPr/>
    </dgm:pt>
    <dgm:pt modelId="{B1FFD9BD-EBA7-4C1D-AA08-5ED3400B7169}" type="pres">
      <dgm:prSet presAssocID="{54028F4F-A80F-4DA3-A9EF-D23D63BD463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034B0C-ADC4-4D0A-9411-7F076364DE14}" type="presOf" srcId="{BD2B2FAD-D15D-4F33-82E3-ABEC3D069E1D}" destId="{55BBD8E4-8499-4A46-9D75-4A82F3EACA31}" srcOrd="0" destOrd="0" presId="urn:microsoft.com/office/officeart/2005/8/layout/vList2"/>
    <dgm:cxn modelId="{C0225D18-CCB8-412C-8E35-19BA859A3082}" srcId="{90665119-51E2-4B67-99C0-437E8E415877}" destId="{26DC91D8-E15D-4708-87E9-3A76C3120E4A}" srcOrd="2" destOrd="0" parTransId="{3B237B12-015E-4CDF-8AEC-3D456B43CD15}" sibTransId="{869EB9B5-B492-461F-B2C6-911B07F17B19}"/>
    <dgm:cxn modelId="{D427B71D-30C8-4DFB-9AE2-B718482FB30F}" type="presOf" srcId="{26DC91D8-E15D-4708-87E9-3A76C3120E4A}" destId="{8A718C89-0C5C-46F5-8E67-F103C834DF05}" srcOrd="0" destOrd="0" presId="urn:microsoft.com/office/officeart/2005/8/layout/vList2"/>
    <dgm:cxn modelId="{627A5346-98C5-44C7-B4E4-549E9A343768}" srcId="{90665119-51E2-4B67-99C0-437E8E415877}" destId="{BD2B2FAD-D15D-4F33-82E3-ABEC3D069E1D}" srcOrd="0" destOrd="0" parTransId="{7F465714-BF13-4D64-BD84-4E5F05304D12}" sibTransId="{81127E63-35E5-4415-BF2D-1641659030C3}"/>
    <dgm:cxn modelId="{81B29D9A-6589-4189-B5D9-1747FDDCDF8D}" srcId="{90665119-51E2-4B67-99C0-437E8E415877}" destId="{1018C024-7FFE-41D0-BA35-9F0882FB38D1}" srcOrd="1" destOrd="0" parTransId="{3C7477BC-9DA9-418B-9C08-8A39548B2BBF}" sibTransId="{44632F0D-7DBA-4DC6-B99E-4BE09203E7D8}"/>
    <dgm:cxn modelId="{5DD574B6-9DB1-44CA-9DCD-E0D129CB3A4D}" type="presOf" srcId="{90665119-51E2-4B67-99C0-437E8E415877}" destId="{F3EF1520-1C45-44EE-A734-A81C66FCFFC8}" srcOrd="0" destOrd="0" presId="urn:microsoft.com/office/officeart/2005/8/layout/vList2"/>
    <dgm:cxn modelId="{610112DB-5D71-4C3E-B3BA-65D7C3D16E29}" type="presOf" srcId="{54028F4F-A80F-4DA3-A9EF-D23D63BD463D}" destId="{B1FFD9BD-EBA7-4C1D-AA08-5ED3400B7169}" srcOrd="0" destOrd="0" presId="urn:microsoft.com/office/officeart/2005/8/layout/vList2"/>
    <dgm:cxn modelId="{57A1CFED-485A-463D-85F4-82A146030852}" srcId="{90665119-51E2-4B67-99C0-437E8E415877}" destId="{54028F4F-A80F-4DA3-A9EF-D23D63BD463D}" srcOrd="3" destOrd="0" parTransId="{DF4FB535-EC19-423A-9ED3-AEEC62EFD2CB}" sibTransId="{B2DAAA75-1D52-4082-AD19-C0F3083A224C}"/>
    <dgm:cxn modelId="{B55B07F8-5344-4F0C-BE0D-649327AFF179}" type="presOf" srcId="{1018C024-7FFE-41D0-BA35-9F0882FB38D1}" destId="{AEF04761-BFD9-42F4-8A46-F91606CE1CEB}" srcOrd="0" destOrd="0" presId="urn:microsoft.com/office/officeart/2005/8/layout/vList2"/>
    <dgm:cxn modelId="{08291B55-252C-4AA8-BC29-CDF21F0629C9}" type="presParOf" srcId="{F3EF1520-1C45-44EE-A734-A81C66FCFFC8}" destId="{55BBD8E4-8499-4A46-9D75-4A82F3EACA31}" srcOrd="0" destOrd="0" presId="urn:microsoft.com/office/officeart/2005/8/layout/vList2"/>
    <dgm:cxn modelId="{4AC94DA0-CFFA-4CF5-8A39-819285CFA7C0}" type="presParOf" srcId="{F3EF1520-1C45-44EE-A734-A81C66FCFFC8}" destId="{68AFB464-FD68-4759-A603-BD2DECD36A6C}" srcOrd="1" destOrd="0" presId="urn:microsoft.com/office/officeart/2005/8/layout/vList2"/>
    <dgm:cxn modelId="{CDC87C61-AA07-453A-B821-A56056FE237D}" type="presParOf" srcId="{F3EF1520-1C45-44EE-A734-A81C66FCFFC8}" destId="{AEF04761-BFD9-42F4-8A46-F91606CE1CEB}" srcOrd="2" destOrd="0" presId="urn:microsoft.com/office/officeart/2005/8/layout/vList2"/>
    <dgm:cxn modelId="{2F4C650D-35D0-4C69-80CE-3BA70EA76E40}" type="presParOf" srcId="{F3EF1520-1C45-44EE-A734-A81C66FCFFC8}" destId="{4D19822F-5AB4-4806-BF5A-3A5120695DE1}" srcOrd="3" destOrd="0" presId="urn:microsoft.com/office/officeart/2005/8/layout/vList2"/>
    <dgm:cxn modelId="{59D730B7-145D-4794-ACD0-DF9520004473}" type="presParOf" srcId="{F3EF1520-1C45-44EE-A734-A81C66FCFFC8}" destId="{8A718C89-0C5C-46F5-8E67-F103C834DF05}" srcOrd="4" destOrd="0" presId="urn:microsoft.com/office/officeart/2005/8/layout/vList2"/>
    <dgm:cxn modelId="{F4EDDC70-6338-461B-881A-9967248DCE8B}" type="presParOf" srcId="{F3EF1520-1C45-44EE-A734-A81C66FCFFC8}" destId="{A435A0C3-14A1-4CA1-B384-A0DE07F88659}" srcOrd="5" destOrd="0" presId="urn:microsoft.com/office/officeart/2005/8/layout/vList2"/>
    <dgm:cxn modelId="{A3C9BE33-CFBC-4874-8FCB-40DDF8FA22E4}" type="presParOf" srcId="{F3EF1520-1C45-44EE-A734-A81C66FCFFC8}" destId="{B1FFD9BD-EBA7-4C1D-AA08-5ED3400B71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C50F7-7114-4340-A1C7-2C378C0A92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6FA3B8-8BE9-4CE0-81E2-41975914E698}">
      <dgm:prSet/>
      <dgm:spPr/>
      <dgm:t>
        <a:bodyPr/>
        <a:lstStyle/>
        <a:p>
          <a:r>
            <a:rPr lang="pt-BR"/>
            <a:t>Elimas é chamado de “filho do diabo” por desviar os caminhos retos do Senhor.</a:t>
          </a:r>
          <a:endParaRPr lang="en-US"/>
        </a:p>
      </dgm:t>
    </dgm:pt>
    <dgm:pt modelId="{B520062A-BC1C-4B5E-A637-5F41478C90CB}" type="parTrans" cxnId="{C200BB00-A412-4061-BE17-446D9D752F49}">
      <dgm:prSet/>
      <dgm:spPr/>
      <dgm:t>
        <a:bodyPr/>
        <a:lstStyle/>
        <a:p>
          <a:endParaRPr lang="en-US"/>
        </a:p>
      </dgm:t>
    </dgm:pt>
    <dgm:pt modelId="{E45FD56D-762E-4C95-82D6-72C88CC387D7}" type="sibTrans" cxnId="{C200BB00-A412-4061-BE17-446D9D752F49}">
      <dgm:prSet/>
      <dgm:spPr/>
      <dgm:t>
        <a:bodyPr/>
        <a:lstStyle/>
        <a:p>
          <a:endParaRPr lang="en-US"/>
        </a:p>
      </dgm:t>
    </dgm:pt>
    <dgm:pt modelId="{60E25146-2A3F-4D8F-8D9B-2E8F32876C37}">
      <dgm:prSet/>
      <dgm:spPr/>
      <dgm:t>
        <a:bodyPr/>
        <a:lstStyle/>
        <a:p>
          <a:r>
            <a:rPr lang="pt-BR"/>
            <a:t>Paulo o repreende com discernimento espiritual — um dom essencial nos últimos dias.</a:t>
          </a:r>
          <a:endParaRPr lang="en-US"/>
        </a:p>
      </dgm:t>
    </dgm:pt>
    <dgm:pt modelId="{BCDEBFDB-0E51-4C3C-9FF1-BF641DA54262}" type="parTrans" cxnId="{0939ECDB-6AFF-40ED-BFBB-68E16C627A7A}">
      <dgm:prSet/>
      <dgm:spPr/>
      <dgm:t>
        <a:bodyPr/>
        <a:lstStyle/>
        <a:p>
          <a:endParaRPr lang="en-US"/>
        </a:p>
      </dgm:t>
    </dgm:pt>
    <dgm:pt modelId="{247E9A2B-80F4-42A7-A64C-CB9BA5711D32}" type="sibTrans" cxnId="{0939ECDB-6AFF-40ED-BFBB-68E16C627A7A}">
      <dgm:prSet/>
      <dgm:spPr/>
      <dgm:t>
        <a:bodyPr/>
        <a:lstStyle/>
        <a:p>
          <a:endParaRPr lang="en-US"/>
        </a:p>
      </dgm:t>
    </dgm:pt>
    <dgm:pt modelId="{A32A353B-224C-4C3B-AF25-2340A91D8ACF}">
      <dgm:prSet/>
      <dgm:spPr/>
      <dgm:t>
        <a:bodyPr/>
        <a:lstStyle/>
        <a:p>
          <a:r>
            <a:rPr lang="pt-BR" b="1"/>
            <a:t>Discernimento de espíritos</a:t>
          </a:r>
          <a:r>
            <a:rPr lang="pt-BR"/>
            <a:t>:</a:t>
          </a:r>
          <a:endParaRPr lang="en-US"/>
        </a:p>
      </dgm:t>
    </dgm:pt>
    <dgm:pt modelId="{5BE9239E-AE49-4015-B368-C77CD682C2E8}" type="parTrans" cxnId="{5FD7B1B4-FB98-491D-A15E-DEB6A0CC0213}">
      <dgm:prSet/>
      <dgm:spPr/>
      <dgm:t>
        <a:bodyPr/>
        <a:lstStyle/>
        <a:p>
          <a:endParaRPr lang="en-US"/>
        </a:p>
      </dgm:t>
    </dgm:pt>
    <dgm:pt modelId="{FD8565C1-5A93-49ED-ADAE-2B1B92F6BE60}" type="sibTrans" cxnId="{5FD7B1B4-FB98-491D-A15E-DEB6A0CC0213}">
      <dgm:prSet/>
      <dgm:spPr/>
      <dgm:t>
        <a:bodyPr/>
        <a:lstStyle/>
        <a:p>
          <a:endParaRPr lang="en-US"/>
        </a:p>
      </dgm:t>
    </dgm:pt>
    <dgm:pt modelId="{84A73F19-FE1C-4E2A-821C-4ED9AF50BA48}">
      <dgm:prSet/>
      <dgm:spPr/>
      <dgm:t>
        <a:bodyPr/>
        <a:lstStyle/>
        <a:p>
          <a:r>
            <a:rPr lang="pt-BR"/>
            <a:t>A Igreja precisa de </a:t>
          </a:r>
          <a:r>
            <a:rPr lang="pt-BR" b="1"/>
            <a:t>discernimento</a:t>
          </a:r>
          <a:r>
            <a:rPr lang="pt-BR"/>
            <a:t> para não se encantar com </a:t>
          </a:r>
          <a:r>
            <a:rPr lang="pt-BR" b="1"/>
            <a:t>obras e dons falsos</a:t>
          </a:r>
          <a:r>
            <a:rPr lang="pt-BR"/>
            <a:t>.</a:t>
          </a:r>
          <a:endParaRPr lang="en-US"/>
        </a:p>
      </dgm:t>
    </dgm:pt>
    <dgm:pt modelId="{E0720053-A968-40A3-914D-066B954037A0}" type="parTrans" cxnId="{096E0DC6-E0E2-4BCD-8C57-F265A66EE08A}">
      <dgm:prSet/>
      <dgm:spPr/>
      <dgm:t>
        <a:bodyPr/>
        <a:lstStyle/>
        <a:p>
          <a:endParaRPr lang="en-US"/>
        </a:p>
      </dgm:t>
    </dgm:pt>
    <dgm:pt modelId="{BB6842CC-8C38-4C01-9627-12AD12A84045}" type="sibTrans" cxnId="{096E0DC6-E0E2-4BCD-8C57-F265A66EE08A}">
      <dgm:prSet/>
      <dgm:spPr/>
      <dgm:t>
        <a:bodyPr/>
        <a:lstStyle/>
        <a:p>
          <a:endParaRPr lang="en-US"/>
        </a:p>
      </dgm:t>
    </dgm:pt>
    <dgm:pt modelId="{73F75BA0-3D36-45D3-B938-1A6F34B8DD7E}">
      <dgm:prSet/>
      <dgm:spPr/>
      <dgm:t>
        <a:bodyPr/>
        <a:lstStyle/>
        <a:p>
          <a:r>
            <a:rPr lang="pt-BR"/>
            <a:t>Muitos “milagres” podem encobrir </a:t>
          </a:r>
          <a:r>
            <a:rPr lang="pt-BR" b="1"/>
            <a:t>doutrinas de demônios</a:t>
          </a:r>
          <a:r>
            <a:rPr lang="pt-BR"/>
            <a:t> (1Tm 4.1).</a:t>
          </a:r>
          <a:endParaRPr lang="en-US"/>
        </a:p>
      </dgm:t>
    </dgm:pt>
    <dgm:pt modelId="{3AFB7C8A-969E-4FD1-B61E-DA2C44FCAD99}" type="parTrans" cxnId="{C0096EB2-6D98-44A2-9B74-24F644C46588}">
      <dgm:prSet/>
      <dgm:spPr/>
      <dgm:t>
        <a:bodyPr/>
        <a:lstStyle/>
        <a:p>
          <a:endParaRPr lang="en-US"/>
        </a:p>
      </dgm:t>
    </dgm:pt>
    <dgm:pt modelId="{92D8F590-CE20-452E-AD6D-1CB605D6D3A3}" type="sibTrans" cxnId="{C0096EB2-6D98-44A2-9B74-24F644C46588}">
      <dgm:prSet/>
      <dgm:spPr/>
      <dgm:t>
        <a:bodyPr/>
        <a:lstStyle/>
        <a:p>
          <a:endParaRPr lang="en-US"/>
        </a:p>
      </dgm:t>
    </dgm:pt>
    <dgm:pt modelId="{39F0CDEC-39E9-4322-BD69-567E7A88CCAB}" type="pres">
      <dgm:prSet presAssocID="{91DC50F7-7114-4340-A1C7-2C378C0A92B6}" presName="vert0" presStyleCnt="0">
        <dgm:presLayoutVars>
          <dgm:dir/>
          <dgm:animOne val="branch"/>
          <dgm:animLvl val="lvl"/>
        </dgm:presLayoutVars>
      </dgm:prSet>
      <dgm:spPr/>
    </dgm:pt>
    <dgm:pt modelId="{60524178-2CB1-4D43-A762-A1351010CE94}" type="pres">
      <dgm:prSet presAssocID="{796FA3B8-8BE9-4CE0-81E2-41975914E698}" presName="thickLine" presStyleLbl="alignNode1" presStyleIdx="0" presStyleCnt="5"/>
      <dgm:spPr/>
    </dgm:pt>
    <dgm:pt modelId="{A76A1426-ADE0-4603-98B5-97B165B8C325}" type="pres">
      <dgm:prSet presAssocID="{796FA3B8-8BE9-4CE0-81E2-41975914E698}" presName="horz1" presStyleCnt="0"/>
      <dgm:spPr/>
    </dgm:pt>
    <dgm:pt modelId="{57DD7B07-E19F-4F73-9672-C2234A12B929}" type="pres">
      <dgm:prSet presAssocID="{796FA3B8-8BE9-4CE0-81E2-41975914E698}" presName="tx1" presStyleLbl="revTx" presStyleIdx="0" presStyleCnt="5"/>
      <dgm:spPr/>
    </dgm:pt>
    <dgm:pt modelId="{89F6718F-1DEF-4020-AEB8-C520921520EC}" type="pres">
      <dgm:prSet presAssocID="{796FA3B8-8BE9-4CE0-81E2-41975914E698}" presName="vert1" presStyleCnt="0"/>
      <dgm:spPr/>
    </dgm:pt>
    <dgm:pt modelId="{C6409ED2-8FAD-4754-A919-1F03A4FFDD47}" type="pres">
      <dgm:prSet presAssocID="{60E25146-2A3F-4D8F-8D9B-2E8F32876C37}" presName="thickLine" presStyleLbl="alignNode1" presStyleIdx="1" presStyleCnt="5"/>
      <dgm:spPr/>
    </dgm:pt>
    <dgm:pt modelId="{05EBFF09-2700-49E6-BF80-E364AE530B08}" type="pres">
      <dgm:prSet presAssocID="{60E25146-2A3F-4D8F-8D9B-2E8F32876C37}" presName="horz1" presStyleCnt="0"/>
      <dgm:spPr/>
    </dgm:pt>
    <dgm:pt modelId="{C4D226BA-85CB-4A7B-84DE-E1328A7EFE94}" type="pres">
      <dgm:prSet presAssocID="{60E25146-2A3F-4D8F-8D9B-2E8F32876C37}" presName="tx1" presStyleLbl="revTx" presStyleIdx="1" presStyleCnt="5"/>
      <dgm:spPr/>
    </dgm:pt>
    <dgm:pt modelId="{0A4D8E97-E1F5-4AB7-8938-1E952007E484}" type="pres">
      <dgm:prSet presAssocID="{60E25146-2A3F-4D8F-8D9B-2E8F32876C37}" presName="vert1" presStyleCnt="0"/>
      <dgm:spPr/>
    </dgm:pt>
    <dgm:pt modelId="{C050A4FD-E7F4-4FC0-9855-DE72F15B09F7}" type="pres">
      <dgm:prSet presAssocID="{A32A353B-224C-4C3B-AF25-2340A91D8ACF}" presName="thickLine" presStyleLbl="alignNode1" presStyleIdx="2" presStyleCnt="5"/>
      <dgm:spPr/>
    </dgm:pt>
    <dgm:pt modelId="{FE9EC8F7-9914-4459-8339-425538347373}" type="pres">
      <dgm:prSet presAssocID="{A32A353B-224C-4C3B-AF25-2340A91D8ACF}" presName="horz1" presStyleCnt="0"/>
      <dgm:spPr/>
    </dgm:pt>
    <dgm:pt modelId="{C01B9011-3F84-4A7A-A8CD-BB8458FA31E3}" type="pres">
      <dgm:prSet presAssocID="{A32A353B-224C-4C3B-AF25-2340A91D8ACF}" presName="tx1" presStyleLbl="revTx" presStyleIdx="2" presStyleCnt="5"/>
      <dgm:spPr/>
    </dgm:pt>
    <dgm:pt modelId="{1872A1B5-1117-48CA-AE58-2D283CCDEEAB}" type="pres">
      <dgm:prSet presAssocID="{A32A353B-224C-4C3B-AF25-2340A91D8ACF}" presName="vert1" presStyleCnt="0"/>
      <dgm:spPr/>
    </dgm:pt>
    <dgm:pt modelId="{8A1A8289-5DC0-4EE5-B521-2F65453101EF}" type="pres">
      <dgm:prSet presAssocID="{84A73F19-FE1C-4E2A-821C-4ED9AF50BA48}" presName="thickLine" presStyleLbl="alignNode1" presStyleIdx="3" presStyleCnt="5"/>
      <dgm:spPr/>
    </dgm:pt>
    <dgm:pt modelId="{B1878AA2-AF35-4DB7-BB25-BA76E149EB5B}" type="pres">
      <dgm:prSet presAssocID="{84A73F19-FE1C-4E2A-821C-4ED9AF50BA48}" presName="horz1" presStyleCnt="0"/>
      <dgm:spPr/>
    </dgm:pt>
    <dgm:pt modelId="{98572180-CE12-4365-BE66-CF29387DC766}" type="pres">
      <dgm:prSet presAssocID="{84A73F19-FE1C-4E2A-821C-4ED9AF50BA48}" presName="tx1" presStyleLbl="revTx" presStyleIdx="3" presStyleCnt="5"/>
      <dgm:spPr/>
    </dgm:pt>
    <dgm:pt modelId="{C19C0744-DDEF-4071-8B33-B8005AE4C5FF}" type="pres">
      <dgm:prSet presAssocID="{84A73F19-FE1C-4E2A-821C-4ED9AF50BA48}" presName="vert1" presStyleCnt="0"/>
      <dgm:spPr/>
    </dgm:pt>
    <dgm:pt modelId="{33444115-8FA1-43CB-8C1E-159194C742B6}" type="pres">
      <dgm:prSet presAssocID="{73F75BA0-3D36-45D3-B938-1A6F34B8DD7E}" presName="thickLine" presStyleLbl="alignNode1" presStyleIdx="4" presStyleCnt="5"/>
      <dgm:spPr/>
    </dgm:pt>
    <dgm:pt modelId="{8F4B32D9-55C1-4A1C-B5D1-374523D16AAB}" type="pres">
      <dgm:prSet presAssocID="{73F75BA0-3D36-45D3-B938-1A6F34B8DD7E}" presName="horz1" presStyleCnt="0"/>
      <dgm:spPr/>
    </dgm:pt>
    <dgm:pt modelId="{9749D5C9-9FB1-477C-B19D-F75D42CC112D}" type="pres">
      <dgm:prSet presAssocID="{73F75BA0-3D36-45D3-B938-1A6F34B8DD7E}" presName="tx1" presStyleLbl="revTx" presStyleIdx="4" presStyleCnt="5"/>
      <dgm:spPr/>
    </dgm:pt>
    <dgm:pt modelId="{2572A835-37B8-45E3-906E-988BE51DCC40}" type="pres">
      <dgm:prSet presAssocID="{73F75BA0-3D36-45D3-B938-1A6F34B8DD7E}" presName="vert1" presStyleCnt="0"/>
      <dgm:spPr/>
    </dgm:pt>
  </dgm:ptLst>
  <dgm:cxnLst>
    <dgm:cxn modelId="{C200BB00-A412-4061-BE17-446D9D752F49}" srcId="{91DC50F7-7114-4340-A1C7-2C378C0A92B6}" destId="{796FA3B8-8BE9-4CE0-81E2-41975914E698}" srcOrd="0" destOrd="0" parTransId="{B520062A-BC1C-4B5E-A637-5F41478C90CB}" sibTransId="{E45FD56D-762E-4C95-82D6-72C88CC387D7}"/>
    <dgm:cxn modelId="{07842127-7B76-4ABF-B82E-046A5572CAFC}" type="presOf" srcId="{60E25146-2A3F-4D8F-8D9B-2E8F32876C37}" destId="{C4D226BA-85CB-4A7B-84DE-E1328A7EFE94}" srcOrd="0" destOrd="0" presId="urn:microsoft.com/office/officeart/2008/layout/LinedList"/>
    <dgm:cxn modelId="{F9F97C63-FE87-4B01-BC2B-F82115FFB80F}" type="presOf" srcId="{796FA3B8-8BE9-4CE0-81E2-41975914E698}" destId="{57DD7B07-E19F-4F73-9672-C2234A12B929}" srcOrd="0" destOrd="0" presId="urn:microsoft.com/office/officeart/2008/layout/LinedList"/>
    <dgm:cxn modelId="{D6675951-DC9F-4AB9-BB15-55B411F2E42A}" type="presOf" srcId="{73F75BA0-3D36-45D3-B938-1A6F34B8DD7E}" destId="{9749D5C9-9FB1-477C-B19D-F75D42CC112D}" srcOrd="0" destOrd="0" presId="urn:microsoft.com/office/officeart/2008/layout/LinedList"/>
    <dgm:cxn modelId="{33A8C790-6FF7-4343-92E0-B87D5FF18F97}" type="presOf" srcId="{91DC50F7-7114-4340-A1C7-2C378C0A92B6}" destId="{39F0CDEC-39E9-4322-BD69-567E7A88CCAB}" srcOrd="0" destOrd="0" presId="urn:microsoft.com/office/officeart/2008/layout/LinedList"/>
    <dgm:cxn modelId="{C0096EB2-6D98-44A2-9B74-24F644C46588}" srcId="{91DC50F7-7114-4340-A1C7-2C378C0A92B6}" destId="{73F75BA0-3D36-45D3-B938-1A6F34B8DD7E}" srcOrd="4" destOrd="0" parTransId="{3AFB7C8A-969E-4FD1-B61E-DA2C44FCAD99}" sibTransId="{92D8F590-CE20-452E-AD6D-1CB605D6D3A3}"/>
    <dgm:cxn modelId="{5FD7B1B4-FB98-491D-A15E-DEB6A0CC0213}" srcId="{91DC50F7-7114-4340-A1C7-2C378C0A92B6}" destId="{A32A353B-224C-4C3B-AF25-2340A91D8ACF}" srcOrd="2" destOrd="0" parTransId="{5BE9239E-AE49-4015-B368-C77CD682C2E8}" sibTransId="{FD8565C1-5A93-49ED-ADAE-2B1B92F6BE60}"/>
    <dgm:cxn modelId="{630409C6-2527-41A0-941A-BF9B399C3471}" type="presOf" srcId="{A32A353B-224C-4C3B-AF25-2340A91D8ACF}" destId="{C01B9011-3F84-4A7A-A8CD-BB8458FA31E3}" srcOrd="0" destOrd="0" presId="urn:microsoft.com/office/officeart/2008/layout/LinedList"/>
    <dgm:cxn modelId="{096E0DC6-E0E2-4BCD-8C57-F265A66EE08A}" srcId="{91DC50F7-7114-4340-A1C7-2C378C0A92B6}" destId="{84A73F19-FE1C-4E2A-821C-4ED9AF50BA48}" srcOrd="3" destOrd="0" parTransId="{E0720053-A968-40A3-914D-066B954037A0}" sibTransId="{BB6842CC-8C38-4C01-9627-12AD12A84045}"/>
    <dgm:cxn modelId="{14B473D0-0E20-4400-AA86-B9B95B8512CB}" type="presOf" srcId="{84A73F19-FE1C-4E2A-821C-4ED9AF50BA48}" destId="{98572180-CE12-4365-BE66-CF29387DC766}" srcOrd="0" destOrd="0" presId="urn:microsoft.com/office/officeart/2008/layout/LinedList"/>
    <dgm:cxn modelId="{0939ECDB-6AFF-40ED-BFBB-68E16C627A7A}" srcId="{91DC50F7-7114-4340-A1C7-2C378C0A92B6}" destId="{60E25146-2A3F-4D8F-8D9B-2E8F32876C37}" srcOrd="1" destOrd="0" parTransId="{BCDEBFDB-0E51-4C3C-9FF1-BF641DA54262}" sibTransId="{247E9A2B-80F4-42A7-A64C-CB9BA5711D32}"/>
    <dgm:cxn modelId="{B332A062-5746-4786-8047-241F21BAECC6}" type="presParOf" srcId="{39F0CDEC-39E9-4322-BD69-567E7A88CCAB}" destId="{60524178-2CB1-4D43-A762-A1351010CE94}" srcOrd="0" destOrd="0" presId="urn:microsoft.com/office/officeart/2008/layout/LinedList"/>
    <dgm:cxn modelId="{DC30DE06-1215-4AD9-BCDD-38D805DC8564}" type="presParOf" srcId="{39F0CDEC-39E9-4322-BD69-567E7A88CCAB}" destId="{A76A1426-ADE0-4603-98B5-97B165B8C325}" srcOrd="1" destOrd="0" presId="urn:microsoft.com/office/officeart/2008/layout/LinedList"/>
    <dgm:cxn modelId="{4647B818-225F-4C8B-B92C-DEA6876617AB}" type="presParOf" srcId="{A76A1426-ADE0-4603-98B5-97B165B8C325}" destId="{57DD7B07-E19F-4F73-9672-C2234A12B929}" srcOrd="0" destOrd="0" presId="urn:microsoft.com/office/officeart/2008/layout/LinedList"/>
    <dgm:cxn modelId="{703EFD2F-FA53-422D-A1A6-9A96BC0F604E}" type="presParOf" srcId="{A76A1426-ADE0-4603-98B5-97B165B8C325}" destId="{89F6718F-1DEF-4020-AEB8-C520921520EC}" srcOrd="1" destOrd="0" presId="urn:microsoft.com/office/officeart/2008/layout/LinedList"/>
    <dgm:cxn modelId="{F772827F-0316-4D9F-BD0F-8A9492D68E51}" type="presParOf" srcId="{39F0CDEC-39E9-4322-BD69-567E7A88CCAB}" destId="{C6409ED2-8FAD-4754-A919-1F03A4FFDD47}" srcOrd="2" destOrd="0" presId="urn:microsoft.com/office/officeart/2008/layout/LinedList"/>
    <dgm:cxn modelId="{330DDD32-AA00-494C-9CB2-32ACBEE8BDAA}" type="presParOf" srcId="{39F0CDEC-39E9-4322-BD69-567E7A88CCAB}" destId="{05EBFF09-2700-49E6-BF80-E364AE530B08}" srcOrd="3" destOrd="0" presId="urn:microsoft.com/office/officeart/2008/layout/LinedList"/>
    <dgm:cxn modelId="{09CA7012-424C-4174-BC77-AACFBDC1750C}" type="presParOf" srcId="{05EBFF09-2700-49E6-BF80-E364AE530B08}" destId="{C4D226BA-85CB-4A7B-84DE-E1328A7EFE94}" srcOrd="0" destOrd="0" presId="urn:microsoft.com/office/officeart/2008/layout/LinedList"/>
    <dgm:cxn modelId="{F46DD812-C533-47DC-99E1-55BFF5F4D0CC}" type="presParOf" srcId="{05EBFF09-2700-49E6-BF80-E364AE530B08}" destId="{0A4D8E97-E1F5-4AB7-8938-1E952007E484}" srcOrd="1" destOrd="0" presId="urn:microsoft.com/office/officeart/2008/layout/LinedList"/>
    <dgm:cxn modelId="{4D57337C-79F9-47EF-899A-780288F9456D}" type="presParOf" srcId="{39F0CDEC-39E9-4322-BD69-567E7A88CCAB}" destId="{C050A4FD-E7F4-4FC0-9855-DE72F15B09F7}" srcOrd="4" destOrd="0" presId="urn:microsoft.com/office/officeart/2008/layout/LinedList"/>
    <dgm:cxn modelId="{2C9A6CF6-8BD6-4603-A7E0-485322A38F77}" type="presParOf" srcId="{39F0CDEC-39E9-4322-BD69-567E7A88CCAB}" destId="{FE9EC8F7-9914-4459-8339-425538347373}" srcOrd="5" destOrd="0" presId="urn:microsoft.com/office/officeart/2008/layout/LinedList"/>
    <dgm:cxn modelId="{8BFA92F6-D65D-4634-9AAF-ACB779C1E181}" type="presParOf" srcId="{FE9EC8F7-9914-4459-8339-425538347373}" destId="{C01B9011-3F84-4A7A-A8CD-BB8458FA31E3}" srcOrd="0" destOrd="0" presId="urn:microsoft.com/office/officeart/2008/layout/LinedList"/>
    <dgm:cxn modelId="{6EB88D28-C738-4EF7-8B79-DDE38613DB1B}" type="presParOf" srcId="{FE9EC8F7-9914-4459-8339-425538347373}" destId="{1872A1B5-1117-48CA-AE58-2D283CCDEEAB}" srcOrd="1" destOrd="0" presId="urn:microsoft.com/office/officeart/2008/layout/LinedList"/>
    <dgm:cxn modelId="{2833E193-3280-404E-867F-4FE8E9C11329}" type="presParOf" srcId="{39F0CDEC-39E9-4322-BD69-567E7A88CCAB}" destId="{8A1A8289-5DC0-4EE5-B521-2F65453101EF}" srcOrd="6" destOrd="0" presId="urn:microsoft.com/office/officeart/2008/layout/LinedList"/>
    <dgm:cxn modelId="{C7FBB6C5-90DE-4815-B465-DC2D93E49136}" type="presParOf" srcId="{39F0CDEC-39E9-4322-BD69-567E7A88CCAB}" destId="{B1878AA2-AF35-4DB7-BB25-BA76E149EB5B}" srcOrd="7" destOrd="0" presId="urn:microsoft.com/office/officeart/2008/layout/LinedList"/>
    <dgm:cxn modelId="{D32FAB8D-3CE8-4B5A-9AC1-2F6DCC608ABD}" type="presParOf" srcId="{B1878AA2-AF35-4DB7-BB25-BA76E149EB5B}" destId="{98572180-CE12-4365-BE66-CF29387DC766}" srcOrd="0" destOrd="0" presId="urn:microsoft.com/office/officeart/2008/layout/LinedList"/>
    <dgm:cxn modelId="{F4520763-514A-4062-B7BC-38ECA8657414}" type="presParOf" srcId="{B1878AA2-AF35-4DB7-BB25-BA76E149EB5B}" destId="{C19C0744-DDEF-4071-8B33-B8005AE4C5FF}" srcOrd="1" destOrd="0" presId="urn:microsoft.com/office/officeart/2008/layout/LinedList"/>
    <dgm:cxn modelId="{B6C9BF41-F5D7-4342-BD44-22A6B184E387}" type="presParOf" srcId="{39F0CDEC-39E9-4322-BD69-567E7A88CCAB}" destId="{33444115-8FA1-43CB-8C1E-159194C742B6}" srcOrd="8" destOrd="0" presId="urn:microsoft.com/office/officeart/2008/layout/LinedList"/>
    <dgm:cxn modelId="{60BCCB93-B125-462E-A8EA-655577D475A9}" type="presParOf" srcId="{39F0CDEC-39E9-4322-BD69-567E7A88CCAB}" destId="{8F4B32D9-55C1-4A1C-B5D1-374523D16AAB}" srcOrd="9" destOrd="0" presId="urn:microsoft.com/office/officeart/2008/layout/LinedList"/>
    <dgm:cxn modelId="{F286E1D7-9486-4AF7-95CE-AE307D7A260E}" type="presParOf" srcId="{8F4B32D9-55C1-4A1C-B5D1-374523D16AAB}" destId="{9749D5C9-9FB1-477C-B19D-F75D42CC112D}" srcOrd="0" destOrd="0" presId="urn:microsoft.com/office/officeart/2008/layout/LinedList"/>
    <dgm:cxn modelId="{FB7901DE-8735-437A-AD13-1554F0E0D040}" type="presParOf" srcId="{8F4B32D9-55C1-4A1C-B5D1-374523D16AAB}" destId="{2572A835-37B8-45E3-906E-988BE51DCC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36D3D6-297F-46AC-9F6E-381DBD3B98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63D2D7-991C-482F-952B-AC57A9A7AB17}">
      <dgm:prSet/>
      <dgm:spPr/>
      <dgm:t>
        <a:bodyPr/>
        <a:lstStyle/>
        <a:p>
          <a:r>
            <a:rPr lang="pt-BR" b="1"/>
            <a:t>David Wilkerson</a:t>
          </a:r>
          <a:r>
            <a:rPr lang="pt-BR"/>
            <a:t>: “Nem todo mover que sacode o corpo vem do Espírito Santo. O inimigo também tem seu fogo estranho.”</a:t>
          </a:r>
          <a:endParaRPr lang="en-US"/>
        </a:p>
      </dgm:t>
    </dgm:pt>
    <dgm:pt modelId="{71C3053E-9454-4E93-A95F-1BBA75BAFA03}" type="parTrans" cxnId="{2520089A-5105-4185-8508-5657A5A5E733}">
      <dgm:prSet/>
      <dgm:spPr/>
      <dgm:t>
        <a:bodyPr/>
        <a:lstStyle/>
        <a:p>
          <a:endParaRPr lang="en-US"/>
        </a:p>
      </dgm:t>
    </dgm:pt>
    <dgm:pt modelId="{6077E0E0-4E22-4EC0-9354-93F7F4516C5A}" type="sibTrans" cxnId="{2520089A-5105-4185-8508-5657A5A5E733}">
      <dgm:prSet/>
      <dgm:spPr/>
      <dgm:t>
        <a:bodyPr/>
        <a:lstStyle/>
        <a:p>
          <a:endParaRPr lang="en-US"/>
        </a:p>
      </dgm:t>
    </dgm:pt>
    <dgm:pt modelId="{D87758FA-59D2-4923-BEAF-FF19BDE9CDE9}">
      <dgm:prSet/>
      <dgm:spPr/>
      <dgm:t>
        <a:bodyPr/>
        <a:lstStyle/>
        <a:p>
          <a:r>
            <a:rPr lang="pt-BR" b="1"/>
            <a:t>Leonard Ravenhill</a:t>
          </a:r>
          <a:r>
            <a:rPr lang="pt-BR"/>
            <a:t>: “Um avivamento sem arrependimento é apenas um disfarce para o pecado.”</a:t>
          </a:r>
          <a:endParaRPr lang="en-US"/>
        </a:p>
      </dgm:t>
    </dgm:pt>
    <dgm:pt modelId="{C7C827A4-80B5-4B99-9D47-6BFD0FCBFC67}" type="parTrans" cxnId="{B0788C5C-F344-4DC9-A722-5B3DD3CA51A4}">
      <dgm:prSet/>
      <dgm:spPr/>
      <dgm:t>
        <a:bodyPr/>
        <a:lstStyle/>
        <a:p>
          <a:endParaRPr lang="en-US"/>
        </a:p>
      </dgm:t>
    </dgm:pt>
    <dgm:pt modelId="{D64A6105-6CB1-4E3B-AC1E-A2D33E60594B}" type="sibTrans" cxnId="{B0788C5C-F344-4DC9-A722-5B3DD3CA51A4}">
      <dgm:prSet/>
      <dgm:spPr/>
      <dgm:t>
        <a:bodyPr/>
        <a:lstStyle/>
        <a:p>
          <a:endParaRPr lang="en-US"/>
        </a:p>
      </dgm:t>
    </dgm:pt>
    <dgm:pt modelId="{9A50B202-9016-413C-86E1-38F0758031BD}" type="pres">
      <dgm:prSet presAssocID="{2036D3D6-297F-46AC-9F6E-381DBD3B98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576805-23C1-422B-A25D-89F2696F1492}" type="pres">
      <dgm:prSet presAssocID="{F963D2D7-991C-482F-952B-AC57A9A7AB17}" presName="hierRoot1" presStyleCnt="0"/>
      <dgm:spPr/>
    </dgm:pt>
    <dgm:pt modelId="{6C68CC1F-874B-49CE-87C2-E62C3EC5FD51}" type="pres">
      <dgm:prSet presAssocID="{F963D2D7-991C-482F-952B-AC57A9A7AB17}" presName="composite" presStyleCnt="0"/>
      <dgm:spPr/>
    </dgm:pt>
    <dgm:pt modelId="{72613066-A122-4F06-BA37-270144932A02}" type="pres">
      <dgm:prSet presAssocID="{F963D2D7-991C-482F-952B-AC57A9A7AB17}" presName="background" presStyleLbl="node0" presStyleIdx="0" presStyleCnt="2"/>
      <dgm:spPr/>
    </dgm:pt>
    <dgm:pt modelId="{1664C35E-DEBC-4D5D-BEBD-D1278F88B3F3}" type="pres">
      <dgm:prSet presAssocID="{F963D2D7-991C-482F-952B-AC57A9A7AB17}" presName="text" presStyleLbl="fgAcc0" presStyleIdx="0" presStyleCnt="2">
        <dgm:presLayoutVars>
          <dgm:chPref val="3"/>
        </dgm:presLayoutVars>
      </dgm:prSet>
      <dgm:spPr/>
    </dgm:pt>
    <dgm:pt modelId="{03B699DA-B4DC-4E34-ACF8-E8BDE39CE8FE}" type="pres">
      <dgm:prSet presAssocID="{F963D2D7-991C-482F-952B-AC57A9A7AB17}" presName="hierChild2" presStyleCnt="0"/>
      <dgm:spPr/>
    </dgm:pt>
    <dgm:pt modelId="{75D63097-94F6-4A66-9C92-D3BF2C2A6090}" type="pres">
      <dgm:prSet presAssocID="{D87758FA-59D2-4923-BEAF-FF19BDE9CDE9}" presName="hierRoot1" presStyleCnt="0"/>
      <dgm:spPr/>
    </dgm:pt>
    <dgm:pt modelId="{D245A857-9E4F-4F50-91B7-2095A2EFA65A}" type="pres">
      <dgm:prSet presAssocID="{D87758FA-59D2-4923-BEAF-FF19BDE9CDE9}" presName="composite" presStyleCnt="0"/>
      <dgm:spPr/>
    </dgm:pt>
    <dgm:pt modelId="{9F81959E-B7B8-4EC5-8C19-B071FD629F8A}" type="pres">
      <dgm:prSet presAssocID="{D87758FA-59D2-4923-BEAF-FF19BDE9CDE9}" presName="background" presStyleLbl="node0" presStyleIdx="1" presStyleCnt="2"/>
      <dgm:spPr/>
    </dgm:pt>
    <dgm:pt modelId="{B2E94371-FA4F-4CB9-ABE7-1486D5B52997}" type="pres">
      <dgm:prSet presAssocID="{D87758FA-59D2-4923-BEAF-FF19BDE9CDE9}" presName="text" presStyleLbl="fgAcc0" presStyleIdx="1" presStyleCnt="2">
        <dgm:presLayoutVars>
          <dgm:chPref val="3"/>
        </dgm:presLayoutVars>
      </dgm:prSet>
      <dgm:spPr/>
    </dgm:pt>
    <dgm:pt modelId="{D75A4A3A-280D-48AC-B673-9BBF055558E2}" type="pres">
      <dgm:prSet presAssocID="{D87758FA-59D2-4923-BEAF-FF19BDE9CDE9}" presName="hierChild2" presStyleCnt="0"/>
      <dgm:spPr/>
    </dgm:pt>
  </dgm:ptLst>
  <dgm:cxnLst>
    <dgm:cxn modelId="{B0788C5C-F344-4DC9-A722-5B3DD3CA51A4}" srcId="{2036D3D6-297F-46AC-9F6E-381DBD3B985C}" destId="{D87758FA-59D2-4923-BEAF-FF19BDE9CDE9}" srcOrd="1" destOrd="0" parTransId="{C7C827A4-80B5-4B99-9D47-6BFD0FCBFC67}" sibTransId="{D64A6105-6CB1-4E3B-AC1E-A2D33E60594B}"/>
    <dgm:cxn modelId="{209A4C6A-15F0-4B83-8B4E-4439D61C5CE9}" type="presOf" srcId="{D87758FA-59D2-4923-BEAF-FF19BDE9CDE9}" destId="{B2E94371-FA4F-4CB9-ABE7-1486D5B52997}" srcOrd="0" destOrd="0" presId="urn:microsoft.com/office/officeart/2005/8/layout/hierarchy1"/>
    <dgm:cxn modelId="{0405E14E-7155-4853-BBF0-204174B0F6A9}" type="presOf" srcId="{2036D3D6-297F-46AC-9F6E-381DBD3B985C}" destId="{9A50B202-9016-413C-86E1-38F0758031BD}" srcOrd="0" destOrd="0" presId="urn:microsoft.com/office/officeart/2005/8/layout/hierarchy1"/>
    <dgm:cxn modelId="{2520089A-5105-4185-8508-5657A5A5E733}" srcId="{2036D3D6-297F-46AC-9F6E-381DBD3B985C}" destId="{F963D2D7-991C-482F-952B-AC57A9A7AB17}" srcOrd="0" destOrd="0" parTransId="{71C3053E-9454-4E93-A95F-1BBA75BAFA03}" sibTransId="{6077E0E0-4E22-4EC0-9354-93F7F4516C5A}"/>
    <dgm:cxn modelId="{373691C5-C8BB-4ADA-B558-186BB3DDE7AD}" type="presOf" srcId="{F963D2D7-991C-482F-952B-AC57A9A7AB17}" destId="{1664C35E-DEBC-4D5D-BEBD-D1278F88B3F3}" srcOrd="0" destOrd="0" presId="urn:microsoft.com/office/officeart/2005/8/layout/hierarchy1"/>
    <dgm:cxn modelId="{EE10E418-BA61-4742-A854-73C48BC205E0}" type="presParOf" srcId="{9A50B202-9016-413C-86E1-38F0758031BD}" destId="{7F576805-23C1-422B-A25D-89F2696F1492}" srcOrd="0" destOrd="0" presId="urn:microsoft.com/office/officeart/2005/8/layout/hierarchy1"/>
    <dgm:cxn modelId="{6D05776F-7589-4EDF-9A55-A0F820F5CE30}" type="presParOf" srcId="{7F576805-23C1-422B-A25D-89F2696F1492}" destId="{6C68CC1F-874B-49CE-87C2-E62C3EC5FD51}" srcOrd="0" destOrd="0" presId="urn:microsoft.com/office/officeart/2005/8/layout/hierarchy1"/>
    <dgm:cxn modelId="{238955E3-17FC-4D3B-B70C-38000735F2BA}" type="presParOf" srcId="{6C68CC1F-874B-49CE-87C2-E62C3EC5FD51}" destId="{72613066-A122-4F06-BA37-270144932A02}" srcOrd="0" destOrd="0" presId="urn:microsoft.com/office/officeart/2005/8/layout/hierarchy1"/>
    <dgm:cxn modelId="{58EE0117-C521-4D71-91EB-96B5CE4D90D6}" type="presParOf" srcId="{6C68CC1F-874B-49CE-87C2-E62C3EC5FD51}" destId="{1664C35E-DEBC-4D5D-BEBD-D1278F88B3F3}" srcOrd="1" destOrd="0" presId="urn:microsoft.com/office/officeart/2005/8/layout/hierarchy1"/>
    <dgm:cxn modelId="{7FD44A56-BDCA-4FCA-88E1-44959420A097}" type="presParOf" srcId="{7F576805-23C1-422B-A25D-89F2696F1492}" destId="{03B699DA-B4DC-4E34-ACF8-E8BDE39CE8FE}" srcOrd="1" destOrd="0" presId="urn:microsoft.com/office/officeart/2005/8/layout/hierarchy1"/>
    <dgm:cxn modelId="{AF8C5755-CD31-49FD-87AB-A0EDDE95D109}" type="presParOf" srcId="{9A50B202-9016-413C-86E1-38F0758031BD}" destId="{75D63097-94F6-4A66-9C92-D3BF2C2A6090}" srcOrd="1" destOrd="0" presId="urn:microsoft.com/office/officeart/2005/8/layout/hierarchy1"/>
    <dgm:cxn modelId="{220B41FD-9841-4EA6-AC07-3AC27FE3AD0B}" type="presParOf" srcId="{75D63097-94F6-4A66-9C92-D3BF2C2A6090}" destId="{D245A857-9E4F-4F50-91B7-2095A2EFA65A}" srcOrd="0" destOrd="0" presId="urn:microsoft.com/office/officeart/2005/8/layout/hierarchy1"/>
    <dgm:cxn modelId="{9CB0C37C-2320-406B-8B3B-25954B8FFF5A}" type="presParOf" srcId="{D245A857-9E4F-4F50-91B7-2095A2EFA65A}" destId="{9F81959E-B7B8-4EC5-8C19-B071FD629F8A}" srcOrd="0" destOrd="0" presId="urn:microsoft.com/office/officeart/2005/8/layout/hierarchy1"/>
    <dgm:cxn modelId="{D45D59B7-F97E-4D7F-934B-8561168B90C7}" type="presParOf" srcId="{D245A857-9E4F-4F50-91B7-2095A2EFA65A}" destId="{B2E94371-FA4F-4CB9-ABE7-1486D5B52997}" srcOrd="1" destOrd="0" presId="urn:microsoft.com/office/officeart/2005/8/layout/hierarchy1"/>
    <dgm:cxn modelId="{163E0D51-B8A8-46B7-A6BA-059ADF8D15B3}" type="presParOf" srcId="{75D63097-94F6-4A66-9C92-D3BF2C2A6090}" destId="{D75A4A3A-280D-48AC-B673-9BBF055558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2D791E-77BD-4D08-A4A8-0B7C0446341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7D9C7C-C09F-47C7-80D5-B724FC21F1E4}">
      <dgm:prSet/>
      <dgm:spPr/>
      <dgm:t>
        <a:bodyPr/>
        <a:lstStyle/>
        <a:p>
          <a:r>
            <a:rPr lang="pt-BR"/>
            <a:t>“Por que encheu Satanás teu coração, para que mentisses ao Espírito Santo?” (At 5.3)</a:t>
          </a:r>
          <a:endParaRPr lang="en-US"/>
        </a:p>
      </dgm:t>
    </dgm:pt>
    <dgm:pt modelId="{8C5C0DC7-6BE5-43C9-8D10-B091123219BB}" type="parTrans" cxnId="{BB9EDA05-3297-49FB-AB22-5E308244FE4B}">
      <dgm:prSet/>
      <dgm:spPr/>
      <dgm:t>
        <a:bodyPr/>
        <a:lstStyle/>
        <a:p>
          <a:endParaRPr lang="en-US"/>
        </a:p>
      </dgm:t>
    </dgm:pt>
    <dgm:pt modelId="{E4940810-6077-4C08-A929-C587761277F7}" type="sibTrans" cxnId="{BB9EDA05-3297-49FB-AB22-5E308244FE4B}">
      <dgm:prSet/>
      <dgm:spPr/>
      <dgm:t>
        <a:bodyPr/>
        <a:lstStyle/>
        <a:p>
          <a:endParaRPr lang="en-US"/>
        </a:p>
      </dgm:t>
    </dgm:pt>
    <dgm:pt modelId="{B6B54889-EFC8-43BD-8409-6EE83CD51935}">
      <dgm:prSet/>
      <dgm:spPr/>
      <dgm:t>
        <a:bodyPr/>
        <a:lstStyle/>
        <a:p>
          <a:r>
            <a:rPr lang="pt-BR"/>
            <a:t>A mentira foi </a:t>
          </a:r>
          <a:r>
            <a:rPr lang="pt-BR" b="1"/>
            <a:t>plantada</a:t>
          </a:r>
          <a:r>
            <a:rPr lang="pt-BR"/>
            <a:t> por Satanás, mas </a:t>
          </a:r>
          <a:r>
            <a:rPr lang="pt-BR" b="1"/>
            <a:t>acolhida</a:t>
          </a:r>
          <a:r>
            <a:rPr lang="pt-BR"/>
            <a:t> por Ananias.</a:t>
          </a:r>
          <a:endParaRPr lang="en-US"/>
        </a:p>
      </dgm:t>
    </dgm:pt>
    <dgm:pt modelId="{246C595B-E6B8-4E39-8BAD-1921BF4AE5BD}" type="parTrans" cxnId="{99FCF0C1-FD51-433C-8007-A295C55D9DEE}">
      <dgm:prSet/>
      <dgm:spPr/>
      <dgm:t>
        <a:bodyPr/>
        <a:lstStyle/>
        <a:p>
          <a:endParaRPr lang="en-US"/>
        </a:p>
      </dgm:t>
    </dgm:pt>
    <dgm:pt modelId="{A72D8BA2-EEB7-407B-953A-8D784C645BC5}" type="sibTrans" cxnId="{99FCF0C1-FD51-433C-8007-A295C55D9DEE}">
      <dgm:prSet/>
      <dgm:spPr/>
      <dgm:t>
        <a:bodyPr/>
        <a:lstStyle/>
        <a:p>
          <a:endParaRPr lang="en-US"/>
        </a:p>
      </dgm:t>
    </dgm:pt>
    <dgm:pt modelId="{39B37E76-E406-4B65-B107-E39BB4A6A857}">
      <dgm:prSet/>
      <dgm:spPr/>
      <dgm:t>
        <a:bodyPr/>
        <a:lstStyle/>
        <a:p>
          <a:r>
            <a:rPr lang="pt-BR"/>
            <a:t>Ele não foi coagido, mas cedeu voluntariamente ao plano enganoso.</a:t>
          </a:r>
          <a:endParaRPr lang="en-US"/>
        </a:p>
      </dgm:t>
    </dgm:pt>
    <dgm:pt modelId="{0CD841C3-A75A-4811-8EBE-29623242ABE3}" type="parTrans" cxnId="{9BC8A93B-E1A0-48DB-B049-8434D906625D}">
      <dgm:prSet/>
      <dgm:spPr/>
      <dgm:t>
        <a:bodyPr/>
        <a:lstStyle/>
        <a:p>
          <a:endParaRPr lang="en-US"/>
        </a:p>
      </dgm:t>
    </dgm:pt>
    <dgm:pt modelId="{835B9D31-4678-4CCD-ABA2-526DD2FA3A4F}" type="sibTrans" cxnId="{9BC8A93B-E1A0-48DB-B049-8434D906625D}">
      <dgm:prSet/>
      <dgm:spPr/>
      <dgm:t>
        <a:bodyPr/>
        <a:lstStyle/>
        <a:p>
          <a:endParaRPr lang="en-US"/>
        </a:p>
      </dgm:t>
    </dgm:pt>
    <dgm:pt modelId="{23648AB5-7732-42FD-A154-DD7816F36CA2}">
      <dgm:prSet/>
      <dgm:spPr/>
      <dgm:t>
        <a:bodyPr/>
        <a:lstStyle/>
        <a:p>
          <a:r>
            <a:rPr lang="pt-BR"/>
            <a:t>Sua </a:t>
          </a:r>
          <a:r>
            <a:rPr lang="pt-BR" b="1"/>
            <a:t>cumplicidade com Safira</a:t>
          </a:r>
          <a:r>
            <a:rPr lang="pt-BR"/>
            <a:t> revela uma mente dividida: aparência de piedade, mas coração corrupto.</a:t>
          </a:r>
          <a:endParaRPr lang="en-US"/>
        </a:p>
      </dgm:t>
    </dgm:pt>
    <dgm:pt modelId="{AE55C869-E713-48CF-BCE9-9D744CECA9F2}" type="parTrans" cxnId="{27CFBBBB-2BCA-4450-88D1-3931F5E3EA90}">
      <dgm:prSet/>
      <dgm:spPr/>
      <dgm:t>
        <a:bodyPr/>
        <a:lstStyle/>
        <a:p>
          <a:endParaRPr lang="en-US"/>
        </a:p>
      </dgm:t>
    </dgm:pt>
    <dgm:pt modelId="{A5889075-FD3A-4AA3-9BBE-ADDC3804FDB8}" type="sibTrans" cxnId="{27CFBBBB-2BCA-4450-88D1-3931F5E3EA90}">
      <dgm:prSet/>
      <dgm:spPr/>
      <dgm:t>
        <a:bodyPr/>
        <a:lstStyle/>
        <a:p>
          <a:endParaRPr lang="en-US"/>
        </a:p>
      </dgm:t>
    </dgm:pt>
    <dgm:pt modelId="{F2321443-C110-470F-8C6D-C727C9159F1C}" type="pres">
      <dgm:prSet presAssocID="{502D791E-77BD-4D08-A4A8-0B7C0446341F}" presName="vert0" presStyleCnt="0">
        <dgm:presLayoutVars>
          <dgm:dir/>
          <dgm:animOne val="branch"/>
          <dgm:animLvl val="lvl"/>
        </dgm:presLayoutVars>
      </dgm:prSet>
      <dgm:spPr/>
    </dgm:pt>
    <dgm:pt modelId="{2CD81C11-81B5-4196-A32A-0A67F09DA76D}" type="pres">
      <dgm:prSet presAssocID="{9C7D9C7C-C09F-47C7-80D5-B724FC21F1E4}" presName="thickLine" presStyleLbl="alignNode1" presStyleIdx="0" presStyleCnt="4"/>
      <dgm:spPr/>
    </dgm:pt>
    <dgm:pt modelId="{41788F19-22EA-40A1-9835-B80B37353CAF}" type="pres">
      <dgm:prSet presAssocID="{9C7D9C7C-C09F-47C7-80D5-B724FC21F1E4}" presName="horz1" presStyleCnt="0"/>
      <dgm:spPr/>
    </dgm:pt>
    <dgm:pt modelId="{15B4857B-EBFE-4269-9BCC-DF5BC9626F1D}" type="pres">
      <dgm:prSet presAssocID="{9C7D9C7C-C09F-47C7-80D5-B724FC21F1E4}" presName="tx1" presStyleLbl="revTx" presStyleIdx="0" presStyleCnt="4"/>
      <dgm:spPr/>
    </dgm:pt>
    <dgm:pt modelId="{3401A8B7-A1EA-45E5-BF00-FD13A8A3D49F}" type="pres">
      <dgm:prSet presAssocID="{9C7D9C7C-C09F-47C7-80D5-B724FC21F1E4}" presName="vert1" presStyleCnt="0"/>
      <dgm:spPr/>
    </dgm:pt>
    <dgm:pt modelId="{7443A43D-DCAB-4223-AFA0-ED6D6307D520}" type="pres">
      <dgm:prSet presAssocID="{B6B54889-EFC8-43BD-8409-6EE83CD51935}" presName="thickLine" presStyleLbl="alignNode1" presStyleIdx="1" presStyleCnt="4"/>
      <dgm:spPr/>
    </dgm:pt>
    <dgm:pt modelId="{4B022A32-04ED-4FC3-8374-0C0E9D241C6B}" type="pres">
      <dgm:prSet presAssocID="{B6B54889-EFC8-43BD-8409-6EE83CD51935}" presName="horz1" presStyleCnt="0"/>
      <dgm:spPr/>
    </dgm:pt>
    <dgm:pt modelId="{C8B3CC8A-2E44-44CC-891A-E608978EDB4B}" type="pres">
      <dgm:prSet presAssocID="{B6B54889-EFC8-43BD-8409-6EE83CD51935}" presName="tx1" presStyleLbl="revTx" presStyleIdx="1" presStyleCnt="4"/>
      <dgm:spPr/>
    </dgm:pt>
    <dgm:pt modelId="{244A92B3-4B26-4E15-9EF9-99E9D37A1A5D}" type="pres">
      <dgm:prSet presAssocID="{B6B54889-EFC8-43BD-8409-6EE83CD51935}" presName="vert1" presStyleCnt="0"/>
      <dgm:spPr/>
    </dgm:pt>
    <dgm:pt modelId="{801751BC-0B64-4105-B13C-E9E8DDE2756F}" type="pres">
      <dgm:prSet presAssocID="{39B37E76-E406-4B65-B107-E39BB4A6A857}" presName="thickLine" presStyleLbl="alignNode1" presStyleIdx="2" presStyleCnt="4"/>
      <dgm:spPr/>
    </dgm:pt>
    <dgm:pt modelId="{EA6EB105-EB1D-44FB-B8E8-CF1CD648F1FA}" type="pres">
      <dgm:prSet presAssocID="{39B37E76-E406-4B65-B107-E39BB4A6A857}" presName="horz1" presStyleCnt="0"/>
      <dgm:spPr/>
    </dgm:pt>
    <dgm:pt modelId="{1E47138D-36A6-4A55-92F9-8CFC5EEA2EA9}" type="pres">
      <dgm:prSet presAssocID="{39B37E76-E406-4B65-B107-E39BB4A6A857}" presName="tx1" presStyleLbl="revTx" presStyleIdx="2" presStyleCnt="4"/>
      <dgm:spPr/>
    </dgm:pt>
    <dgm:pt modelId="{9BFD2293-F5BF-458D-9FCF-E8728ED2BABF}" type="pres">
      <dgm:prSet presAssocID="{39B37E76-E406-4B65-B107-E39BB4A6A857}" presName="vert1" presStyleCnt="0"/>
      <dgm:spPr/>
    </dgm:pt>
    <dgm:pt modelId="{777E76F3-7F8D-4594-9219-181EE9A5DE77}" type="pres">
      <dgm:prSet presAssocID="{23648AB5-7732-42FD-A154-DD7816F36CA2}" presName="thickLine" presStyleLbl="alignNode1" presStyleIdx="3" presStyleCnt="4"/>
      <dgm:spPr/>
    </dgm:pt>
    <dgm:pt modelId="{A9C26079-9FE1-45A7-B929-DA7D2531E6F5}" type="pres">
      <dgm:prSet presAssocID="{23648AB5-7732-42FD-A154-DD7816F36CA2}" presName="horz1" presStyleCnt="0"/>
      <dgm:spPr/>
    </dgm:pt>
    <dgm:pt modelId="{F53337D5-C1EB-4924-950E-694C09283478}" type="pres">
      <dgm:prSet presAssocID="{23648AB5-7732-42FD-A154-DD7816F36CA2}" presName="tx1" presStyleLbl="revTx" presStyleIdx="3" presStyleCnt="4"/>
      <dgm:spPr/>
    </dgm:pt>
    <dgm:pt modelId="{BD91A5C4-6B99-4458-B6A8-F51036C6F0FA}" type="pres">
      <dgm:prSet presAssocID="{23648AB5-7732-42FD-A154-DD7816F36CA2}" presName="vert1" presStyleCnt="0"/>
      <dgm:spPr/>
    </dgm:pt>
  </dgm:ptLst>
  <dgm:cxnLst>
    <dgm:cxn modelId="{BB9EDA05-3297-49FB-AB22-5E308244FE4B}" srcId="{502D791E-77BD-4D08-A4A8-0B7C0446341F}" destId="{9C7D9C7C-C09F-47C7-80D5-B724FC21F1E4}" srcOrd="0" destOrd="0" parTransId="{8C5C0DC7-6BE5-43C9-8D10-B091123219BB}" sibTransId="{E4940810-6077-4C08-A929-C587761277F7}"/>
    <dgm:cxn modelId="{9BC8A93B-E1A0-48DB-B049-8434D906625D}" srcId="{502D791E-77BD-4D08-A4A8-0B7C0446341F}" destId="{39B37E76-E406-4B65-B107-E39BB4A6A857}" srcOrd="2" destOrd="0" parTransId="{0CD841C3-A75A-4811-8EBE-29623242ABE3}" sibTransId="{835B9D31-4678-4CCD-ABA2-526DD2FA3A4F}"/>
    <dgm:cxn modelId="{52364C45-2425-49D8-A35B-20F8E6A9E670}" type="presOf" srcId="{23648AB5-7732-42FD-A154-DD7816F36CA2}" destId="{F53337D5-C1EB-4924-950E-694C09283478}" srcOrd="0" destOrd="0" presId="urn:microsoft.com/office/officeart/2008/layout/LinedList"/>
    <dgm:cxn modelId="{9DD19E6C-DB3C-449E-92E2-18309FC2AD7F}" type="presOf" srcId="{502D791E-77BD-4D08-A4A8-0B7C0446341F}" destId="{F2321443-C110-470F-8C6D-C727C9159F1C}" srcOrd="0" destOrd="0" presId="urn:microsoft.com/office/officeart/2008/layout/LinedList"/>
    <dgm:cxn modelId="{2FFF8053-28C3-4D5E-AF6E-2C84F7EF8298}" type="presOf" srcId="{39B37E76-E406-4B65-B107-E39BB4A6A857}" destId="{1E47138D-36A6-4A55-92F9-8CFC5EEA2EA9}" srcOrd="0" destOrd="0" presId="urn:microsoft.com/office/officeart/2008/layout/LinedList"/>
    <dgm:cxn modelId="{C9C1AA8E-916A-42A0-B69D-B5A3B6E7E56F}" type="presOf" srcId="{B6B54889-EFC8-43BD-8409-6EE83CD51935}" destId="{C8B3CC8A-2E44-44CC-891A-E608978EDB4B}" srcOrd="0" destOrd="0" presId="urn:microsoft.com/office/officeart/2008/layout/LinedList"/>
    <dgm:cxn modelId="{27CFBBBB-2BCA-4450-88D1-3931F5E3EA90}" srcId="{502D791E-77BD-4D08-A4A8-0B7C0446341F}" destId="{23648AB5-7732-42FD-A154-DD7816F36CA2}" srcOrd="3" destOrd="0" parTransId="{AE55C869-E713-48CF-BCE9-9D744CECA9F2}" sibTransId="{A5889075-FD3A-4AA3-9BBE-ADDC3804FDB8}"/>
    <dgm:cxn modelId="{99FCF0C1-FD51-433C-8007-A295C55D9DEE}" srcId="{502D791E-77BD-4D08-A4A8-0B7C0446341F}" destId="{B6B54889-EFC8-43BD-8409-6EE83CD51935}" srcOrd="1" destOrd="0" parTransId="{246C595B-E6B8-4E39-8BAD-1921BF4AE5BD}" sibTransId="{A72D8BA2-EEB7-407B-953A-8D784C645BC5}"/>
    <dgm:cxn modelId="{D8C33FFC-EE1B-4673-BC4F-89AF75CAD940}" type="presOf" srcId="{9C7D9C7C-C09F-47C7-80D5-B724FC21F1E4}" destId="{15B4857B-EBFE-4269-9BCC-DF5BC9626F1D}" srcOrd="0" destOrd="0" presId="urn:microsoft.com/office/officeart/2008/layout/LinedList"/>
    <dgm:cxn modelId="{19AF8064-1ABF-46AB-A057-620FE89B4A72}" type="presParOf" srcId="{F2321443-C110-470F-8C6D-C727C9159F1C}" destId="{2CD81C11-81B5-4196-A32A-0A67F09DA76D}" srcOrd="0" destOrd="0" presId="urn:microsoft.com/office/officeart/2008/layout/LinedList"/>
    <dgm:cxn modelId="{B3B62990-464D-46D6-9EC9-FDBEBD00AD8C}" type="presParOf" srcId="{F2321443-C110-470F-8C6D-C727C9159F1C}" destId="{41788F19-22EA-40A1-9835-B80B37353CAF}" srcOrd="1" destOrd="0" presId="urn:microsoft.com/office/officeart/2008/layout/LinedList"/>
    <dgm:cxn modelId="{D6808BFB-FBF1-4265-8C22-C4EEE07A30C4}" type="presParOf" srcId="{41788F19-22EA-40A1-9835-B80B37353CAF}" destId="{15B4857B-EBFE-4269-9BCC-DF5BC9626F1D}" srcOrd="0" destOrd="0" presId="urn:microsoft.com/office/officeart/2008/layout/LinedList"/>
    <dgm:cxn modelId="{F67D3A6B-DD19-4372-AE52-8AD37D5DD217}" type="presParOf" srcId="{41788F19-22EA-40A1-9835-B80B37353CAF}" destId="{3401A8B7-A1EA-45E5-BF00-FD13A8A3D49F}" srcOrd="1" destOrd="0" presId="urn:microsoft.com/office/officeart/2008/layout/LinedList"/>
    <dgm:cxn modelId="{6AFA9126-C9E1-44FE-83B2-CE6B4BAA6E81}" type="presParOf" srcId="{F2321443-C110-470F-8C6D-C727C9159F1C}" destId="{7443A43D-DCAB-4223-AFA0-ED6D6307D520}" srcOrd="2" destOrd="0" presId="urn:microsoft.com/office/officeart/2008/layout/LinedList"/>
    <dgm:cxn modelId="{99ED0F61-7627-46B1-847F-6A103A525A58}" type="presParOf" srcId="{F2321443-C110-470F-8C6D-C727C9159F1C}" destId="{4B022A32-04ED-4FC3-8374-0C0E9D241C6B}" srcOrd="3" destOrd="0" presId="urn:microsoft.com/office/officeart/2008/layout/LinedList"/>
    <dgm:cxn modelId="{3C447193-DA69-434F-899A-66C2D7C5DFE5}" type="presParOf" srcId="{4B022A32-04ED-4FC3-8374-0C0E9D241C6B}" destId="{C8B3CC8A-2E44-44CC-891A-E608978EDB4B}" srcOrd="0" destOrd="0" presId="urn:microsoft.com/office/officeart/2008/layout/LinedList"/>
    <dgm:cxn modelId="{B717155F-956E-41A0-AB96-3CD140EFC93A}" type="presParOf" srcId="{4B022A32-04ED-4FC3-8374-0C0E9D241C6B}" destId="{244A92B3-4B26-4E15-9EF9-99E9D37A1A5D}" srcOrd="1" destOrd="0" presId="urn:microsoft.com/office/officeart/2008/layout/LinedList"/>
    <dgm:cxn modelId="{10EC2666-D5EE-425F-B5AF-CAF2FA7C177A}" type="presParOf" srcId="{F2321443-C110-470F-8C6D-C727C9159F1C}" destId="{801751BC-0B64-4105-B13C-E9E8DDE2756F}" srcOrd="4" destOrd="0" presId="urn:microsoft.com/office/officeart/2008/layout/LinedList"/>
    <dgm:cxn modelId="{8B1ADC76-9F29-4D70-BBC2-7121B4E9F40E}" type="presParOf" srcId="{F2321443-C110-470F-8C6D-C727C9159F1C}" destId="{EA6EB105-EB1D-44FB-B8E8-CF1CD648F1FA}" srcOrd="5" destOrd="0" presId="urn:microsoft.com/office/officeart/2008/layout/LinedList"/>
    <dgm:cxn modelId="{B6E62A96-D84C-4C47-8C16-3C79DF539664}" type="presParOf" srcId="{EA6EB105-EB1D-44FB-B8E8-CF1CD648F1FA}" destId="{1E47138D-36A6-4A55-92F9-8CFC5EEA2EA9}" srcOrd="0" destOrd="0" presId="urn:microsoft.com/office/officeart/2008/layout/LinedList"/>
    <dgm:cxn modelId="{57A42C22-A180-4031-B927-9D47BD732A39}" type="presParOf" srcId="{EA6EB105-EB1D-44FB-B8E8-CF1CD648F1FA}" destId="{9BFD2293-F5BF-458D-9FCF-E8728ED2BABF}" srcOrd="1" destOrd="0" presId="urn:microsoft.com/office/officeart/2008/layout/LinedList"/>
    <dgm:cxn modelId="{EB2E4C0A-7801-4AB7-ACAA-3BFCD6775528}" type="presParOf" srcId="{F2321443-C110-470F-8C6D-C727C9159F1C}" destId="{777E76F3-7F8D-4594-9219-181EE9A5DE77}" srcOrd="6" destOrd="0" presId="urn:microsoft.com/office/officeart/2008/layout/LinedList"/>
    <dgm:cxn modelId="{1475A96D-7A5B-4444-91BD-21065E6F9F77}" type="presParOf" srcId="{F2321443-C110-470F-8C6D-C727C9159F1C}" destId="{A9C26079-9FE1-45A7-B929-DA7D2531E6F5}" srcOrd="7" destOrd="0" presId="urn:microsoft.com/office/officeart/2008/layout/LinedList"/>
    <dgm:cxn modelId="{3AD5C4E6-49A5-4E00-8FD5-A76D70935EDE}" type="presParOf" srcId="{A9C26079-9FE1-45A7-B929-DA7D2531E6F5}" destId="{F53337D5-C1EB-4924-950E-694C09283478}" srcOrd="0" destOrd="0" presId="urn:microsoft.com/office/officeart/2008/layout/LinedList"/>
    <dgm:cxn modelId="{1C8A10CC-F378-43AB-AB47-84846034F35F}" type="presParOf" srcId="{A9C26079-9FE1-45A7-B929-DA7D2531E6F5}" destId="{BD91A5C4-6B99-4458-B6A8-F51036C6F0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62486F-0439-472A-AFB2-6A6A8506181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8593C90-879B-48E2-8948-9EF25D446B46}">
      <dgm:prSet/>
      <dgm:spPr/>
      <dgm:t>
        <a:bodyPr/>
        <a:lstStyle/>
        <a:p>
          <a:r>
            <a:rPr lang="pt-BR" b="1"/>
            <a:t>Orgulho espiritual</a:t>
          </a:r>
          <a:r>
            <a:rPr lang="pt-BR"/>
            <a:t>: querer parecer mais generoso do que realmente era.</a:t>
          </a:r>
          <a:endParaRPr lang="en-US"/>
        </a:p>
      </dgm:t>
    </dgm:pt>
    <dgm:pt modelId="{E4E04581-D230-42A5-BE3B-830218A166F1}" type="parTrans" cxnId="{A3C3C68C-B61E-4A71-AB47-01A46F9C3523}">
      <dgm:prSet/>
      <dgm:spPr/>
      <dgm:t>
        <a:bodyPr/>
        <a:lstStyle/>
        <a:p>
          <a:endParaRPr lang="en-US"/>
        </a:p>
      </dgm:t>
    </dgm:pt>
    <dgm:pt modelId="{2E3995C6-3E9E-4524-81DF-5B3A82E6A237}" type="sibTrans" cxnId="{A3C3C68C-B61E-4A71-AB47-01A46F9C3523}">
      <dgm:prSet/>
      <dgm:spPr/>
      <dgm:t>
        <a:bodyPr/>
        <a:lstStyle/>
        <a:p>
          <a:endParaRPr lang="en-US"/>
        </a:p>
      </dgm:t>
    </dgm:pt>
    <dgm:pt modelId="{38748723-0226-48A9-ACD9-1DDF10A454B6}">
      <dgm:prSet/>
      <dgm:spPr/>
      <dgm:t>
        <a:bodyPr/>
        <a:lstStyle/>
        <a:p>
          <a:r>
            <a:rPr lang="pt-BR" b="1"/>
            <a:t>Falta de temor</a:t>
          </a:r>
          <a:r>
            <a:rPr lang="pt-BR"/>
            <a:t>: desvalorização da presença do Espírito Santo na Igreja.</a:t>
          </a:r>
          <a:endParaRPr lang="en-US"/>
        </a:p>
      </dgm:t>
    </dgm:pt>
    <dgm:pt modelId="{54EDCDF1-3694-4DA3-BA0E-9CF04DCC0D62}" type="parTrans" cxnId="{7A5F84A9-1410-421E-92E0-22466378CDD8}">
      <dgm:prSet/>
      <dgm:spPr/>
      <dgm:t>
        <a:bodyPr/>
        <a:lstStyle/>
        <a:p>
          <a:endParaRPr lang="en-US"/>
        </a:p>
      </dgm:t>
    </dgm:pt>
    <dgm:pt modelId="{6B00B1BA-3739-4738-A647-9FAB69D01B9E}" type="sibTrans" cxnId="{7A5F84A9-1410-421E-92E0-22466378CDD8}">
      <dgm:prSet/>
      <dgm:spPr/>
      <dgm:t>
        <a:bodyPr/>
        <a:lstStyle/>
        <a:p>
          <a:endParaRPr lang="en-US"/>
        </a:p>
      </dgm:t>
    </dgm:pt>
    <dgm:pt modelId="{3A143CC2-155C-4EDE-9FB9-1081E7210C40}">
      <dgm:prSet/>
      <dgm:spPr/>
      <dgm:t>
        <a:bodyPr/>
        <a:lstStyle/>
        <a:p>
          <a:r>
            <a:rPr lang="pt-BR" b="1"/>
            <a:t>Cobertura social</a:t>
          </a:r>
          <a:r>
            <a:rPr lang="pt-BR"/>
            <a:t>: o desejo de ser visto e aprovado por homens.</a:t>
          </a:r>
          <a:endParaRPr lang="en-US"/>
        </a:p>
      </dgm:t>
    </dgm:pt>
    <dgm:pt modelId="{11505F0F-0B7F-439E-B144-DEE40E0DDBAF}" type="parTrans" cxnId="{27E1B6EC-356F-48B7-872B-9E04486239DE}">
      <dgm:prSet/>
      <dgm:spPr/>
      <dgm:t>
        <a:bodyPr/>
        <a:lstStyle/>
        <a:p>
          <a:endParaRPr lang="en-US"/>
        </a:p>
      </dgm:t>
    </dgm:pt>
    <dgm:pt modelId="{86E08BAE-6A90-413A-A238-5DE4710F5FE7}" type="sibTrans" cxnId="{27E1B6EC-356F-48B7-872B-9E04486239DE}">
      <dgm:prSet/>
      <dgm:spPr/>
      <dgm:t>
        <a:bodyPr/>
        <a:lstStyle/>
        <a:p>
          <a:endParaRPr lang="en-US"/>
        </a:p>
      </dgm:t>
    </dgm:pt>
    <dgm:pt modelId="{B699C586-A80B-4097-A739-E7D25338EDCA}" type="pres">
      <dgm:prSet presAssocID="{7B62486F-0439-472A-AFB2-6A6A850618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27A2E1-F7D4-4A35-88AA-9F2610065BC9}" type="pres">
      <dgm:prSet presAssocID="{98593C90-879B-48E2-8948-9EF25D446B46}" presName="hierRoot1" presStyleCnt="0"/>
      <dgm:spPr/>
    </dgm:pt>
    <dgm:pt modelId="{1FF9B7AE-53E9-480E-8F57-5F6427C1F97A}" type="pres">
      <dgm:prSet presAssocID="{98593C90-879B-48E2-8948-9EF25D446B46}" presName="composite" presStyleCnt="0"/>
      <dgm:spPr/>
    </dgm:pt>
    <dgm:pt modelId="{3FDBE57E-535D-4F76-B9A0-74919F96992F}" type="pres">
      <dgm:prSet presAssocID="{98593C90-879B-48E2-8948-9EF25D446B46}" presName="background" presStyleLbl="node0" presStyleIdx="0" presStyleCnt="3"/>
      <dgm:spPr/>
    </dgm:pt>
    <dgm:pt modelId="{C175A041-8E41-482F-AE69-A0A512FF3C7F}" type="pres">
      <dgm:prSet presAssocID="{98593C90-879B-48E2-8948-9EF25D446B46}" presName="text" presStyleLbl="fgAcc0" presStyleIdx="0" presStyleCnt="3">
        <dgm:presLayoutVars>
          <dgm:chPref val="3"/>
        </dgm:presLayoutVars>
      </dgm:prSet>
      <dgm:spPr/>
    </dgm:pt>
    <dgm:pt modelId="{81CE4DC3-5815-4AC9-842B-A156530361E5}" type="pres">
      <dgm:prSet presAssocID="{98593C90-879B-48E2-8948-9EF25D446B46}" presName="hierChild2" presStyleCnt="0"/>
      <dgm:spPr/>
    </dgm:pt>
    <dgm:pt modelId="{9E427126-434F-4912-9CD6-6E32BB8B2384}" type="pres">
      <dgm:prSet presAssocID="{38748723-0226-48A9-ACD9-1DDF10A454B6}" presName="hierRoot1" presStyleCnt="0"/>
      <dgm:spPr/>
    </dgm:pt>
    <dgm:pt modelId="{F3760624-00A3-40B9-9D13-463F322B31F1}" type="pres">
      <dgm:prSet presAssocID="{38748723-0226-48A9-ACD9-1DDF10A454B6}" presName="composite" presStyleCnt="0"/>
      <dgm:spPr/>
    </dgm:pt>
    <dgm:pt modelId="{423FA8D8-4F43-4AD8-BF85-51F9644C58B3}" type="pres">
      <dgm:prSet presAssocID="{38748723-0226-48A9-ACD9-1DDF10A454B6}" presName="background" presStyleLbl="node0" presStyleIdx="1" presStyleCnt="3"/>
      <dgm:spPr/>
    </dgm:pt>
    <dgm:pt modelId="{A23371B9-9A11-46C3-A2A4-20B29D3E0FB2}" type="pres">
      <dgm:prSet presAssocID="{38748723-0226-48A9-ACD9-1DDF10A454B6}" presName="text" presStyleLbl="fgAcc0" presStyleIdx="1" presStyleCnt="3">
        <dgm:presLayoutVars>
          <dgm:chPref val="3"/>
        </dgm:presLayoutVars>
      </dgm:prSet>
      <dgm:spPr/>
    </dgm:pt>
    <dgm:pt modelId="{BF735805-1DAB-4DAE-9A4B-24C89FBF0D11}" type="pres">
      <dgm:prSet presAssocID="{38748723-0226-48A9-ACD9-1DDF10A454B6}" presName="hierChild2" presStyleCnt="0"/>
      <dgm:spPr/>
    </dgm:pt>
    <dgm:pt modelId="{7E05CFCF-09A3-42D7-A1EC-55CE639C1E71}" type="pres">
      <dgm:prSet presAssocID="{3A143CC2-155C-4EDE-9FB9-1081E7210C40}" presName="hierRoot1" presStyleCnt="0"/>
      <dgm:spPr/>
    </dgm:pt>
    <dgm:pt modelId="{A49D1F22-3360-4AEA-B31F-109882F0E67D}" type="pres">
      <dgm:prSet presAssocID="{3A143CC2-155C-4EDE-9FB9-1081E7210C40}" presName="composite" presStyleCnt="0"/>
      <dgm:spPr/>
    </dgm:pt>
    <dgm:pt modelId="{8B5366C1-928D-4C1D-9D86-50EFA06D5BAB}" type="pres">
      <dgm:prSet presAssocID="{3A143CC2-155C-4EDE-9FB9-1081E7210C40}" presName="background" presStyleLbl="node0" presStyleIdx="2" presStyleCnt="3"/>
      <dgm:spPr/>
    </dgm:pt>
    <dgm:pt modelId="{9EA62F03-A4A2-43FB-8765-9CBE497ADA4F}" type="pres">
      <dgm:prSet presAssocID="{3A143CC2-155C-4EDE-9FB9-1081E7210C40}" presName="text" presStyleLbl="fgAcc0" presStyleIdx="2" presStyleCnt="3">
        <dgm:presLayoutVars>
          <dgm:chPref val="3"/>
        </dgm:presLayoutVars>
      </dgm:prSet>
      <dgm:spPr/>
    </dgm:pt>
    <dgm:pt modelId="{9CB07426-86A7-4EB5-B8BE-E71B9E0F529B}" type="pres">
      <dgm:prSet presAssocID="{3A143CC2-155C-4EDE-9FB9-1081E7210C40}" presName="hierChild2" presStyleCnt="0"/>
      <dgm:spPr/>
    </dgm:pt>
  </dgm:ptLst>
  <dgm:cxnLst>
    <dgm:cxn modelId="{32F7B53D-6CF4-4524-80A6-CE3B1C9966F6}" type="presOf" srcId="{98593C90-879B-48E2-8948-9EF25D446B46}" destId="{C175A041-8E41-482F-AE69-A0A512FF3C7F}" srcOrd="0" destOrd="0" presId="urn:microsoft.com/office/officeart/2005/8/layout/hierarchy1"/>
    <dgm:cxn modelId="{770FAC3F-8364-472B-90B6-111CAB9D464F}" type="presOf" srcId="{3A143CC2-155C-4EDE-9FB9-1081E7210C40}" destId="{9EA62F03-A4A2-43FB-8765-9CBE497ADA4F}" srcOrd="0" destOrd="0" presId="urn:microsoft.com/office/officeart/2005/8/layout/hierarchy1"/>
    <dgm:cxn modelId="{A3C3C68C-B61E-4A71-AB47-01A46F9C3523}" srcId="{7B62486F-0439-472A-AFB2-6A6A8506181F}" destId="{98593C90-879B-48E2-8948-9EF25D446B46}" srcOrd="0" destOrd="0" parTransId="{E4E04581-D230-42A5-BE3B-830218A166F1}" sibTransId="{2E3995C6-3E9E-4524-81DF-5B3A82E6A237}"/>
    <dgm:cxn modelId="{7A5F84A9-1410-421E-92E0-22466378CDD8}" srcId="{7B62486F-0439-472A-AFB2-6A6A8506181F}" destId="{38748723-0226-48A9-ACD9-1DDF10A454B6}" srcOrd="1" destOrd="0" parTransId="{54EDCDF1-3694-4DA3-BA0E-9CF04DCC0D62}" sibTransId="{6B00B1BA-3739-4738-A647-9FAB69D01B9E}"/>
    <dgm:cxn modelId="{942639AF-2C0A-4C83-A246-F4D7D22BBA80}" type="presOf" srcId="{38748723-0226-48A9-ACD9-1DDF10A454B6}" destId="{A23371B9-9A11-46C3-A2A4-20B29D3E0FB2}" srcOrd="0" destOrd="0" presId="urn:microsoft.com/office/officeart/2005/8/layout/hierarchy1"/>
    <dgm:cxn modelId="{27E1B6EC-356F-48B7-872B-9E04486239DE}" srcId="{7B62486F-0439-472A-AFB2-6A6A8506181F}" destId="{3A143CC2-155C-4EDE-9FB9-1081E7210C40}" srcOrd="2" destOrd="0" parTransId="{11505F0F-0B7F-439E-B144-DEE40E0DDBAF}" sibTransId="{86E08BAE-6A90-413A-A238-5DE4710F5FE7}"/>
    <dgm:cxn modelId="{5A6A1FF1-5716-4409-91CC-674E1B5C3DC5}" type="presOf" srcId="{7B62486F-0439-472A-AFB2-6A6A8506181F}" destId="{B699C586-A80B-4097-A739-E7D25338EDCA}" srcOrd="0" destOrd="0" presId="urn:microsoft.com/office/officeart/2005/8/layout/hierarchy1"/>
    <dgm:cxn modelId="{776BC5B0-5BB6-4E87-B7CC-DB9872587D1C}" type="presParOf" srcId="{B699C586-A80B-4097-A739-E7D25338EDCA}" destId="{C927A2E1-F7D4-4A35-88AA-9F2610065BC9}" srcOrd="0" destOrd="0" presId="urn:microsoft.com/office/officeart/2005/8/layout/hierarchy1"/>
    <dgm:cxn modelId="{CA5D4622-D190-44F9-A67C-4458E780C792}" type="presParOf" srcId="{C927A2E1-F7D4-4A35-88AA-9F2610065BC9}" destId="{1FF9B7AE-53E9-480E-8F57-5F6427C1F97A}" srcOrd="0" destOrd="0" presId="urn:microsoft.com/office/officeart/2005/8/layout/hierarchy1"/>
    <dgm:cxn modelId="{56AE05CB-DCC7-44E2-ABF0-4599F60B6D0F}" type="presParOf" srcId="{1FF9B7AE-53E9-480E-8F57-5F6427C1F97A}" destId="{3FDBE57E-535D-4F76-B9A0-74919F96992F}" srcOrd="0" destOrd="0" presId="urn:microsoft.com/office/officeart/2005/8/layout/hierarchy1"/>
    <dgm:cxn modelId="{7C77E29C-70C9-4A74-B390-5F56894AA759}" type="presParOf" srcId="{1FF9B7AE-53E9-480E-8F57-5F6427C1F97A}" destId="{C175A041-8E41-482F-AE69-A0A512FF3C7F}" srcOrd="1" destOrd="0" presId="urn:microsoft.com/office/officeart/2005/8/layout/hierarchy1"/>
    <dgm:cxn modelId="{815C4C51-7619-4A24-806B-D3136DC2B397}" type="presParOf" srcId="{C927A2E1-F7D4-4A35-88AA-9F2610065BC9}" destId="{81CE4DC3-5815-4AC9-842B-A156530361E5}" srcOrd="1" destOrd="0" presId="urn:microsoft.com/office/officeart/2005/8/layout/hierarchy1"/>
    <dgm:cxn modelId="{3469298B-F5C9-4B17-ABD7-029528F82BB5}" type="presParOf" srcId="{B699C586-A80B-4097-A739-E7D25338EDCA}" destId="{9E427126-434F-4912-9CD6-6E32BB8B2384}" srcOrd="1" destOrd="0" presId="urn:microsoft.com/office/officeart/2005/8/layout/hierarchy1"/>
    <dgm:cxn modelId="{2A04D045-6D7F-4E77-9591-A932390129BB}" type="presParOf" srcId="{9E427126-434F-4912-9CD6-6E32BB8B2384}" destId="{F3760624-00A3-40B9-9D13-463F322B31F1}" srcOrd="0" destOrd="0" presId="urn:microsoft.com/office/officeart/2005/8/layout/hierarchy1"/>
    <dgm:cxn modelId="{04E6507B-686B-417B-8B10-AAE2B4E1975D}" type="presParOf" srcId="{F3760624-00A3-40B9-9D13-463F322B31F1}" destId="{423FA8D8-4F43-4AD8-BF85-51F9644C58B3}" srcOrd="0" destOrd="0" presId="urn:microsoft.com/office/officeart/2005/8/layout/hierarchy1"/>
    <dgm:cxn modelId="{20474443-1AAC-4C43-AD62-37A81570D21C}" type="presParOf" srcId="{F3760624-00A3-40B9-9D13-463F322B31F1}" destId="{A23371B9-9A11-46C3-A2A4-20B29D3E0FB2}" srcOrd="1" destOrd="0" presId="urn:microsoft.com/office/officeart/2005/8/layout/hierarchy1"/>
    <dgm:cxn modelId="{7D418F8F-94F3-4B5C-8D32-65AAE8F31455}" type="presParOf" srcId="{9E427126-434F-4912-9CD6-6E32BB8B2384}" destId="{BF735805-1DAB-4DAE-9A4B-24C89FBF0D11}" srcOrd="1" destOrd="0" presId="urn:microsoft.com/office/officeart/2005/8/layout/hierarchy1"/>
    <dgm:cxn modelId="{F17B9527-5ECF-4822-BFD7-47DFC5D70B58}" type="presParOf" srcId="{B699C586-A80B-4097-A739-E7D25338EDCA}" destId="{7E05CFCF-09A3-42D7-A1EC-55CE639C1E71}" srcOrd="2" destOrd="0" presId="urn:microsoft.com/office/officeart/2005/8/layout/hierarchy1"/>
    <dgm:cxn modelId="{2D5C2F56-7E16-4B80-A0BD-A259C13BF9B9}" type="presParOf" srcId="{7E05CFCF-09A3-42D7-A1EC-55CE639C1E71}" destId="{A49D1F22-3360-4AEA-B31F-109882F0E67D}" srcOrd="0" destOrd="0" presId="urn:microsoft.com/office/officeart/2005/8/layout/hierarchy1"/>
    <dgm:cxn modelId="{57492E8A-40E6-4DE8-B1E4-DCAFA90B6726}" type="presParOf" srcId="{A49D1F22-3360-4AEA-B31F-109882F0E67D}" destId="{8B5366C1-928D-4C1D-9D86-50EFA06D5BAB}" srcOrd="0" destOrd="0" presId="urn:microsoft.com/office/officeart/2005/8/layout/hierarchy1"/>
    <dgm:cxn modelId="{AD1DFB19-A200-45F9-93FC-9458F57C5AC3}" type="presParOf" srcId="{A49D1F22-3360-4AEA-B31F-109882F0E67D}" destId="{9EA62F03-A4A2-43FB-8765-9CBE497ADA4F}" srcOrd="1" destOrd="0" presId="urn:microsoft.com/office/officeart/2005/8/layout/hierarchy1"/>
    <dgm:cxn modelId="{AE04DF5C-ED3D-4BCB-A92F-54ABCD644B60}" type="presParOf" srcId="{7E05CFCF-09A3-42D7-A1EC-55CE639C1E71}" destId="{9CB07426-86A7-4EB5-B8BE-E71B9E0F52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B0AF96-B649-40A1-B8D0-A2A07AF10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DA76E2-6788-49E3-87B0-6FA3489A3474}">
      <dgm:prSet/>
      <dgm:spPr/>
      <dgm:t>
        <a:bodyPr/>
        <a:lstStyle/>
        <a:p>
          <a:r>
            <a:rPr lang="pt-BR"/>
            <a:t>O problema não foi vender a propriedade, mas </a:t>
          </a:r>
          <a:r>
            <a:rPr lang="pt-BR" b="1"/>
            <a:t>fingir ter doado tudo</a:t>
          </a:r>
          <a:r>
            <a:rPr lang="pt-BR"/>
            <a:t> (At 5.4).</a:t>
          </a:r>
          <a:endParaRPr lang="en-US"/>
        </a:p>
      </dgm:t>
    </dgm:pt>
    <dgm:pt modelId="{2C475DBC-9079-4FDB-8243-1665242F7A90}" type="parTrans" cxnId="{E7C4BE03-ECE6-45CA-95C9-82A61D172BFE}">
      <dgm:prSet/>
      <dgm:spPr/>
      <dgm:t>
        <a:bodyPr/>
        <a:lstStyle/>
        <a:p>
          <a:endParaRPr lang="en-US"/>
        </a:p>
      </dgm:t>
    </dgm:pt>
    <dgm:pt modelId="{9547C139-E50E-4C47-B4EF-7E8F027B6E56}" type="sibTrans" cxnId="{E7C4BE03-ECE6-45CA-95C9-82A61D172BFE}">
      <dgm:prSet/>
      <dgm:spPr/>
      <dgm:t>
        <a:bodyPr/>
        <a:lstStyle/>
        <a:p>
          <a:endParaRPr lang="en-US"/>
        </a:p>
      </dgm:t>
    </dgm:pt>
    <dgm:pt modelId="{29D87918-AD21-49D8-BCD6-BF355AF79C69}">
      <dgm:prSet/>
      <dgm:spPr/>
      <dgm:t>
        <a:bodyPr/>
        <a:lstStyle/>
        <a:p>
          <a:r>
            <a:rPr lang="pt-BR"/>
            <a:t>A intenção era obter </a:t>
          </a:r>
          <a:r>
            <a:rPr lang="pt-BR" b="1"/>
            <a:t>glória sem entrega verdadeira</a:t>
          </a:r>
          <a:r>
            <a:rPr lang="pt-BR"/>
            <a:t> — pecado de hipocrisia.</a:t>
          </a:r>
          <a:endParaRPr lang="en-US"/>
        </a:p>
      </dgm:t>
    </dgm:pt>
    <dgm:pt modelId="{082A2B49-63D7-4C0E-A9E0-D1560E81AED0}" type="parTrans" cxnId="{B85FE03E-4E75-4457-93F6-FE63B02918F5}">
      <dgm:prSet/>
      <dgm:spPr/>
      <dgm:t>
        <a:bodyPr/>
        <a:lstStyle/>
        <a:p>
          <a:endParaRPr lang="en-US"/>
        </a:p>
      </dgm:t>
    </dgm:pt>
    <dgm:pt modelId="{B66C2780-3F50-4717-9F6B-E8FCD585F63F}" type="sibTrans" cxnId="{B85FE03E-4E75-4457-93F6-FE63B02918F5}">
      <dgm:prSet/>
      <dgm:spPr/>
      <dgm:t>
        <a:bodyPr/>
        <a:lstStyle/>
        <a:p>
          <a:endParaRPr lang="en-US"/>
        </a:p>
      </dgm:t>
    </dgm:pt>
    <dgm:pt modelId="{A02F047E-D221-464D-9B87-B937C21B7F14}">
      <dgm:prSet/>
      <dgm:spPr/>
      <dgm:t>
        <a:bodyPr/>
        <a:lstStyle/>
        <a:p>
          <a:r>
            <a:rPr lang="pt-BR" b="1"/>
            <a:t>John Stott</a:t>
          </a:r>
          <a:r>
            <a:rPr lang="pt-BR"/>
            <a:t>: “Ananias não morreu por falta de generosidade, mas por falta de integridade.”</a:t>
          </a:r>
          <a:endParaRPr lang="en-US"/>
        </a:p>
      </dgm:t>
    </dgm:pt>
    <dgm:pt modelId="{7B157144-A0DD-4D37-BACD-F1C3C1500DB2}" type="parTrans" cxnId="{33E7D30C-A44F-440E-8BC7-84F87AED0281}">
      <dgm:prSet/>
      <dgm:spPr/>
      <dgm:t>
        <a:bodyPr/>
        <a:lstStyle/>
        <a:p>
          <a:endParaRPr lang="en-US"/>
        </a:p>
      </dgm:t>
    </dgm:pt>
    <dgm:pt modelId="{722DAD55-6EEA-4073-8623-D692FF1CEA7C}" type="sibTrans" cxnId="{33E7D30C-A44F-440E-8BC7-84F87AED0281}">
      <dgm:prSet/>
      <dgm:spPr/>
      <dgm:t>
        <a:bodyPr/>
        <a:lstStyle/>
        <a:p>
          <a:endParaRPr lang="en-US"/>
        </a:p>
      </dgm:t>
    </dgm:pt>
    <dgm:pt modelId="{F222E07C-FE98-4713-A241-F8AED5B326B5}">
      <dgm:prSet/>
      <dgm:spPr/>
      <dgm:t>
        <a:bodyPr/>
        <a:lstStyle/>
        <a:p>
          <a:r>
            <a:rPr lang="pt-BR" b="1"/>
            <a:t>Dietrich Bonhoeffer</a:t>
          </a:r>
          <a:r>
            <a:rPr lang="pt-BR"/>
            <a:t>: “A graça barata é o inimigo mortal da Igreja.”</a:t>
          </a:r>
          <a:endParaRPr lang="en-US"/>
        </a:p>
      </dgm:t>
    </dgm:pt>
    <dgm:pt modelId="{546C02BC-6C08-45CD-AABE-209A7FEACD74}" type="parTrans" cxnId="{90EE97AA-F20E-4BB2-9D92-A8989D73823F}">
      <dgm:prSet/>
      <dgm:spPr/>
      <dgm:t>
        <a:bodyPr/>
        <a:lstStyle/>
        <a:p>
          <a:endParaRPr lang="en-US"/>
        </a:p>
      </dgm:t>
    </dgm:pt>
    <dgm:pt modelId="{9785B64F-C523-4A76-A8EF-ABF0FDCB8B77}" type="sibTrans" cxnId="{90EE97AA-F20E-4BB2-9D92-A8989D73823F}">
      <dgm:prSet/>
      <dgm:spPr/>
      <dgm:t>
        <a:bodyPr/>
        <a:lstStyle/>
        <a:p>
          <a:endParaRPr lang="en-US"/>
        </a:p>
      </dgm:t>
    </dgm:pt>
    <dgm:pt modelId="{7337136D-BE20-4EF3-955C-D83586222FA9}" type="pres">
      <dgm:prSet presAssocID="{98B0AF96-B649-40A1-B8D0-A2A07AF10BCB}" presName="linear" presStyleCnt="0">
        <dgm:presLayoutVars>
          <dgm:animLvl val="lvl"/>
          <dgm:resizeHandles val="exact"/>
        </dgm:presLayoutVars>
      </dgm:prSet>
      <dgm:spPr/>
    </dgm:pt>
    <dgm:pt modelId="{B7838A9A-F5F1-4192-BFE4-6E15A232CBF5}" type="pres">
      <dgm:prSet presAssocID="{23DA76E2-6788-49E3-87B0-6FA3489A34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76A059-619B-48E5-8CF7-A291F871BDDD}" type="pres">
      <dgm:prSet presAssocID="{9547C139-E50E-4C47-B4EF-7E8F027B6E56}" presName="spacer" presStyleCnt="0"/>
      <dgm:spPr/>
    </dgm:pt>
    <dgm:pt modelId="{011EF8E6-8EA7-4BCE-A0B1-73296D374205}" type="pres">
      <dgm:prSet presAssocID="{29D87918-AD21-49D8-BCD6-BF355AF79C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794EA0-02FA-44EB-865B-C1B83D3B866B}" type="pres">
      <dgm:prSet presAssocID="{B66C2780-3F50-4717-9F6B-E8FCD585F63F}" presName="spacer" presStyleCnt="0"/>
      <dgm:spPr/>
    </dgm:pt>
    <dgm:pt modelId="{64974448-DFFF-4F07-9038-50426FEE295D}" type="pres">
      <dgm:prSet presAssocID="{A02F047E-D221-464D-9B87-B937C21B7F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12FC7F-007D-4B70-B456-CDD381F5FEC0}" type="pres">
      <dgm:prSet presAssocID="{722DAD55-6EEA-4073-8623-D692FF1CEA7C}" presName="spacer" presStyleCnt="0"/>
      <dgm:spPr/>
    </dgm:pt>
    <dgm:pt modelId="{0067E12E-BF57-4563-8BB4-9E19450C3695}" type="pres">
      <dgm:prSet presAssocID="{F222E07C-FE98-4713-A241-F8AED5B326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C4BE03-ECE6-45CA-95C9-82A61D172BFE}" srcId="{98B0AF96-B649-40A1-B8D0-A2A07AF10BCB}" destId="{23DA76E2-6788-49E3-87B0-6FA3489A3474}" srcOrd="0" destOrd="0" parTransId="{2C475DBC-9079-4FDB-8243-1665242F7A90}" sibTransId="{9547C139-E50E-4C47-B4EF-7E8F027B6E56}"/>
    <dgm:cxn modelId="{33E7D30C-A44F-440E-8BC7-84F87AED0281}" srcId="{98B0AF96-B649-40A1-B8D0-A2A07AF10BCB}" destId="{A02F047E-D221-464D-9B87-B937C21B7F14}" srcOrd="2" destOrd="0" parTransId="{7B157144-A0DD-4D37-BACD-F1C3C1500DB2}" sibTransId="{722DAD55-6EEA-4073-8623-D692FF1CEA7C}"/>
    <dgm:cxn modelId="{9F40CF35-8748-4474-9196-E37ACE0BC1F1}" type="presOf" srcId="{29D87918-AD21-49D8-BCD6-BF355AF79C69}" destId="{011EF8E6-8EA7-4BCE-A0B1-73296D374205}" srcOrd="0" destOrd="0" presId="urn:microsoft.com/office/officeart/2005/8/layout/vList2"/>
    <dgm:cxn modelId="{B85FE03E-4E75-4457-93F6-FE63B02918F5}" srcId="{98B0AF96-B649-40A1-B8D0-A2A07AF10BCB}" destId="{29D87918-AD21-49D8-BCD6-BF355AF79C69}" srcOrd="1" destOrd="0" parTransId="{082A2B49-63D7-4C0E-A9E0-D1560E81AED0}" sibTransId="{B66C2780-3F50-4717-9F6B-E8FCD585F63F}"/>
    <dgm:cxn modelId="{CD183465-CFD8-41A7-9AC7-87C19E2E5B4E}" type="presOf" srcId="{23DA76E2-6788-49E3-87B0-6FA3489A3474}" destId="{B7838A9A-F5F1-4192-BFE4-6E15A232CBF5}" srcOrd="0" destOrd="0" presId="urn:microsoft.com/office/officeart/2005/8/layout/vList2"/>
    <dgm:cxn modelId="{C26D2399-10A6-4808-BCEF-0AB23464C2D4}" type="presOf" srcId="{F222E07C-FE98-4713-A241-F8AED5B326B5}" destId="{0067E12E-BF57-4563-8BB4-9E19450C3695}" srcOrd="0" destOrd="0" presId="urn:microsoft.com/office/officeart/2005/8/layout/vList2"/>
    <dgm:cxn modelId="{90EE97AA-F20E-4BB2-9D92-A8989D73823F}" srcId="{98B0AF96-B649-40A1-B8D0-A2A07AF10BCB}" destId="{F222E07C-FE98-4713-A241-F8AED5B326B5}" srcOrd="3" destOrd="0" parTransId="{546C02BC-6C08-45CD-AABE-209A7FEACD74}" sibTransId="{9785B64F-C523-4A76-A8EF-ABF0FDCB8B77}"/>
    <dgm:cxn modelId="{41AC19C0-5B3E-4191-81A0-5C7DCA977A1A}" type="presOf" srcId="{98B0AF96-B649-40A1-B8D0-A2A07AF10BCB}" destId="{7337136D-BE20-4EF3-955C-D83586222FA9}" srcOrd="0" destOrd="0" presId="urn:microsoft.com/office/officeart/2005/8/layout/vList2"/>
    <dgm:cxn modelId="{25261AFD-8C8C-48BA-A56A-481813F25129}" type="presOf" srcId="{A02F047E-D221-464D-9B87-B937C21B7F14}" destId="{64974448-DFFF-4F07-9038-50426FEE295D}" srcOrd="0" destOrd="0" presId="urn:microsoft.com/office/officeart/2005/8/layout/vList2"/>
    <dgm:cxn modelId="{B3F7F24B-A2A6-445D-A2C7-1F4410B8319A}" type="presParOf" srcId="{7337136D-BE20-4EF3-955C-D83586222FA9}" destId="{B7838A9A-F5F1-4192-BFE4-6E15A232CBF5}" srcOrd="0" destOrd="0" presId="urn:microsoft.com/office/officeart/2005/8/layout/vList2"/>
    <dgm:cxn modelId="{710A31F0-C399-4501-9EFE-9B2A2E572ACC}" type="presParOf" srcId="{7337136D-BE20-4EF3-955C-D83586222FA9}" destId="{C976A059-619B-48E5-8CF7-A291F871BDDD}" srcOrd="1" destOrd="0" presId="urn:microsoft.com/office/officeart/2005/8/layout/vList2"/>
    <dgm:cxn modelId="{17C64EDE-588C-46C1-AE55-A5220AEBBE1F}" type="presParOf" srcId="{7337136D-BE20-4EF3-955C-D83586222FA9}" destId="{011EF8E6-8EA7-4BCE-A0B1-73296D374205}" srcOrd="2" destOrd="0" presId="urn:microsoft.com/office/officeart/2005/8/layout/vList2"/>
    <dgm:cxn modelId="{6B9E3B83-B899-4F4E-9EAE-8A4DF7311C46}" type="presParOf" srcId="{7337136D-BE20-4EF3-955C-D83586222FA9}" destId="{C0794EA0-02FA-44EB-865B-C1B83D3B866B}" srcOrd="3" destOrd="0" presId="urn:microsoft.com/office/officeart/2005/8/layout/vList2"/>
    <dgm:cxn modelId="{30EC85B2-D27F-4F82-BE68-12172266D77E}" type="presParOf" srcId="{7337136D-BE20-4EF3-955C-D83586222FA9}" destId="{64974448-DFFF-4F07-9038-50426FEE295D}" srcOrd="4" destOrd="0" presId="urn:microsoft.com/office/officeart/2005/8/layout/vList2"/>
    <dgm:cxn modelId="{9C00DBBA-7C78-4729-BA60-823F1F935DAE}" type="presParOf" srcId="{7337136D-BE20-4EF3-955C-D83586222FA9}" destId="{8512FC7F-007D-4B70-B456-CDD381F5FEC0}" srcOrd="5" destOrd="0" presId="urn:microsoft.com/office/officeart/2005/8/layout/vList2"/>
    <dgm:cxn modelId="{83A471CA-A55D-406C-8DD8-6AAC24A8B897}" type="presParOf" srcId="{7337136D-BE20-4EF3-955C-D83586222FA9}" destId="{0067E12E-BF57-4563-8BB4-9E19450C369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76C1C5-281E-4F60-A8B4-E132FF24850A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F25EA5C-E555-4E3C-8A51-CA87EC37A2A9}">
      <dgm:prSet/>
      <dgm:spPr/>
      <dgm:t>
        <a:bodyPr/>
        <a:lstStyle/>
        <a:p>
          <a:r>
            <a:rPr lang="pt-BR"/>
            <a:t>“Para que não sejamos vencidos por Satanás; porque não ignoramos os seus ardis” (2Co 2.11)</a:t>
          </a:r>
          <a:endParaRPr lang="en-US"/>
        </a:p>
      </dgm:t>
    </dgm:pt>
    <dgm:pt modelId="{ACA6F98A-8E91-4B47-8610-E37A9A58FF2F}" type="parTrans" cxnId="{6A39939D-FC0C-47F5-AEA7-10E074A1E531}">
      <dgm:prSet/>
      <dgm:spPr/>
      <dgm:t>
        <a:bodyPr/>
        <a:lstStyle/>
        <a:p>
          <a:endParaRPr lang="en-US"/>
        </a:p>
      </dgm:t>
    </dgm:pt>
    <dgm:pt modelId="{B6BEC837-2F93-47E1-B266-C4FF6540E980}" type="sibTrans" cxnId="{6A39939D-FC0C-47F5-AEA7-10E074A1E531}">
      <dgm:prSet/>
      <dgm:spPr/>
      <dgm:t>
        <a:bodyPr/>
        <a:lstStyle/>
        <a:p>
          <a:endParaRPr lang="en-US"/>
        </a:p>
      </dgm:t>
    </dgm:pt>
    <dgm:pt modelId="{39092231-B2C4-442F-A05F-79ED466760D2}">
      <dgm:prSet/>
      <dgm:spPr/>
      <dgm:t>
        <a:bodyPr/>
        <a:lstStyle/>
        <a:p>
          <a:r>
            <a:rPr lang="pt-BR" b="1"/>
            <a:t>O que é superestimar?</a:t>
          </a:r>
          <a:endParaRPr lang="en-US"/>
        </a:p>
      </dgm:t>
    </dgm:pt>
    <dgm:pt modelId="{3773EB5B-5597-4620-9D33-160C3BFAAD00}" type="parTrans" cxnId="{E9B0F5EE-39DB-4758-9AFA-3E9FC76B28F6}">
      <dgm:prSet/>
      <dgm:spPr/>
      <dgm:t>
        <a:bodyPr/>
        <a:lstStyle/>
        <a:p>
          <a:endParaRPr lang="en-US"/>
        </a:p>
      </dgm:t>
    </dgm:pt>
    <dgm:pt modelId="{137B17A4-4073-4738-8D4B-D5D8FC7044D7}" type="sibTrans" cxnId="{E9B0F5EE-39DB-4758-9AFA-3E9FC76B28F6}">
      <dgm:prSet/>
      <dgm:spPr/>
      <dgm:t>
        <a:bodyPr/>
        <a:lstStyle/>
        <a:p>
          <a:endParaRPr lang="en-US"/>
        </a:p>
      </dgm:t>
    </dgm:pt>
    <dgm:pt modelId="{0B49CAFE-6FC4-450B-96EF-3B2D5FB35129}">
      <dgm:prSet/>
      <dgm:spPr/>
      <dgm:t>
        <a:bodyPr/>
        <a:lstStyle/>
        <a:p>
          <a:r>
            <a:rPr lang="pt-BR"/>
            <a:t>É </a:t>
          </a:r>
          <a:r>
            <a:rPr lang="pt-BR" b="1"/>
            <a:t>subestimar o poder de Deus</a:t>
          </a:r>
          <a:r>
            <a:rPr lang="pt-BR"/>
            <a:t>, enquanto </a:t>
          </a:r>
          <a:r>
            <a:rPr lang="pt-BR" b="1"/>
            <a:t>engrandecemos o poder de Satanás</a:t>
          </a:r>
          <a:r>
            <a:rPr lang="pt-BR"/>
            <a:t>.</a:t>
          </a:r>
          <a:endParaRPr lang="en-US"/>
        </a:p>
      </dgm:t>
    </dgm:pt>
    <dgm:pt modelId="{F4E04A5F-7D83-47C2-A9B1-1E320CD29AE1}" type="parTrans" cxnId="{076B9BCD-C54E-4F96-A3CC-A6EC6C05B381}">
      <dgm:prSet/>
      <dgm:spPr/>
      <dgm:t>
        <a:bodyPr/>
        <a:lstStyle/>
        <a:p>
          <a:endParaRPr lang="en-US"/>
        </a:p>
      </dgm:t>
    </dgm:pt>
    <dgm:pt modelId="{3BF6ACDD-4873-4E1B-90C7-D794F73E79A7}" type="sibTrans" cxnId="{076B9BCD-C54E-4F96-A3CC-A6EC6C05B381}">
      <dgm:prSet/>
      <dgm:spPr/>
      <dgm:t>
        <a:bodyPr/>
        <a:lstStyle/>
        <a:p>
          <a:endParaRPr lang="en-US"/>
        </a:p>
      </dgm:t>
    </dgm:pt>
    <dgm:pt modelId="{001F560A-7C87-42E5-BC9C-1ABB46F03A76}">
      <dgm:prSet/>
      <dgm:spPr/>
      <dgm:t>
        <a:bodyPr/>
        <a:lstStyle/>
        <a:p>
          <a:r>
            <a:rPr lang="pt-BR"/>
            <a:t>Mas o outro extremo é perigoso: </a:t>
          </a:r>
          <a:r>
            <a:rPr lang="pt-BR" b="1"/>
            <a:t>ignorar que ele age com método (methodeias)</a:t>
          </a:r>
          <a:r>
            <a:rPr lang="pt-BR"/>
            <a:t> — Ef 6.11.</a:t>
          </a:r>
          <a:endParaRPr lang="en-US"/>
        </a:p>
      </dgm:t>
    </dgm:pt>
    <dgm:pt modelId="{684BFF13-A13E-459C-84AB-35346AA05EEF}" type="parTrans" cxnId="{11DAC2DE-E2EC-4C55-AA0B-330A6CB662DE}">
      <dgm:prSet/>
      <dgm:spPr/>
      <dgm:t>
        <a:bodyPr/>
        <a:lstStyle/>
        <a:p>
          <a:endParaRPr lang="en-US"/>
        </a:p>
      </dgm:t>
    </dgm:pt>
    <dgm:pt modelId="{62E2ED0C-DDBF-4A01-9135-CCE4DFC54C2C}" type="sibTrans" cxnId="{11DAC2DE-E2EC-4C55-AA0B-330A6CB662DE}">
      <dgm:prSet/>
      <dgm:spPr/>
      <dgm:t>
        <a:bodyPr/>
        <a:lstStyle/>
        <a:p>
          <a:endParaRPr lang="en-US"/>
        </a:p>
      </dgm:t>
    </dgm:pt>
    <dgm:pt modelId="{44BA1FAE-FB8B-4066-ABC9-06A6AF384EB2}" type="pres">
      <dgm:prSet presAssocID="{4376C1C5-281E-4F60-A8B4-E132FF24850A}" presName="matrix" presStyleCnt="0">
        <dgm:presLayoutVars>
          <dgm:chMax val="1"/>
          <dgm:dir/>
          <dgm:resizeHandles val="exact"/>
        </dgm:presLayoutVars>
      </dgm:prSet>
      <dgm:spPr/>
    </dgm:pt>
    <dgm:pt modelId="{39BB2A33-24BA-456B-AA96-DBEDCBB2EA67}" type="pres">
      <dgm:prSet presAssocID="{4376C1C5-281E-4F60-A8B4-E132FF24850A}" presName="diamond" presStyleLbl="bgShp" presStyleIdx="0" presStyleCnt="1"/>
      <dgm:spPr/>
    </dgm:pt>
    <dgm:pt modelId="{EE41F81E-8556-4071-8C1F-C6898293C9AB}" type="pres">
      <dgm:prSet presAssocID="{4376C1C5-281E-4F60-A8B4-E132FF2485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E1AD99C-6B68-4018-8BDD-DF17DDEE30E0}" type="pres">
      <dgm:prSet presAssocID="{4376C1C5-281E-4F60-A8B4-E132FF2485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B4527F2-092E-4346-8611-94FFF2D2F922}" type="pres">
      <dgm:prSet presAssocID="{4376C1C5-281E-4F60-A8B4-E132FF2485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8E7653-C67A-477C-B098-1AEA4A731740}" type="pres">
      <dgm:prSet presAssocID="{4376C1C5-281E-4F60-A8B4-E132FF2485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5D5120C-24B6-439E-A85F-E85966A4E7C2}" type="presOf" srcId="{5F25EA5C-E555-4E3C-8A51-CA87EC37A2A9}" destId="{EE41F81E-8556-4071-8C1F-C6898293C9AB}" srcOrd="0" destOrd="0" presId="urn:microsoft.com/office/officeart/2005/8/layout/matrix3"/>
    <dgm:cxn modelId="{BD69D11C-AF5E-4649-9AF9-FAB34B51A510}" type="presOf" srcId="{4376C1C5-281E-4F60-A8B4-E132FF24850A}" destId="{44BA1FAE-FB8B-4066-ABC9-06A6AF384EB2}" srcOrd="0" destOrd="0" presId="urn:microsoft.com/office/officeart/2005/8/layout/matrix3"/>
    <dgm:cxn modelId="{824CA264-73F1-41E8-8E49-B8D604C5DE2D}" type="presOf" srcId="{0B49CAFE-6FC4-450B-96EF-3B2D5FB35129}" destId="{EB4527F2-092E-4346-8611-94FFF2D2F922}" srcOrd="0" destOrd="0" presId="urn:microsoft.com/office/officeart/2005/8/layout/matrix3"/>
    <dgm:cxn modelId="{F881E383-EBE9-457B-A380-DBBCD2E9DE9C}" type="presOf" srcId="{39092231-B2C4-442F-A05F-79ED466760D2}" destId="{7E1AD99C-6B68-4018-8BDD-DF17DDEE30E0}" srcOrd="0" destOrd="0" presId="urn:microsoft.com/office/officeart/2005/8/layout/matrix3"/>
    <dgm:cxn modelId="{70153D91-2054-470C-8A55-9E7DC7B685E5}" type="presOf" srcId="{001F560A-7C87-42E5-BC9C-1ABB46F03A76}" destId="{128E7653-C67A-477C-B098-1AEA4A731740}" srcOrd="0" destOrd="0" presId="urn:microsoft.com/office/officeart/2005/8/layout/matrix3"/>
    <dgm:cxn modelId="{6A39939D-FC0C-47F5-AEA7-10E074A1E531}" srcId="{4376C1C5-281E-4F60-A8B4-E132FF24850A}" destId="{5F25EA5C-E555-4E3C-8A51-CA87EC37A2A9}" srcOrd="0" destOrd="0" parTransId="{ACA6F98A-8E91-4B47-8610-E37A9A58FF2F}" sibTransId="{B6BEC837-2F93-47E1-B266-C4FF6540E980}"/>
    <dgm:cxn modelId="{076B9BCD-C54E-4F96-A3CC-A6EC6C05B381}" srcId="{4376C1C5-281E-4F60-A8B4-E132FF24850A}" destId="{0B49CAFE-6FC4-450B-96EF-3B2D5FB35129}" srcOrd="2" destOrd="0" parTransId="{F4E04A5F-7D83-47C2-A9B1-1E320CD29AE1}" sibTransId="{3BF6ACDD-4873-4E1B-90C7-D794F73E79A7}"/>
    <dgm:cxn modelId="{11DAC2DE-E2EC-4C55-AA0B-330A6CB662DE}" srcId="{4376C1C5-281E-4F60-A8B4-E132FF24850A}" destId="{001F560A-7C87-42E5-BC9C-1ABB46F03A76}" srcOrd="3" destOrd="0" parTransId="{684BFF13-A13E-459C-84AB-35346AA05EEF}" sibTransId="{62E2ED0C-DDBF-4A01-9135-CCE4DFC54C2C}"/>
    <dgm:cxn modelId="{E9B0F5EE-39DB-4758-9AFA-3E9FC76B28F6}" srcId="{4376C1C5-281E-4F60-A8B4-E132FF24850A}" destId="{39092231-B2C4-442F-A05F-79ED466760D2}" srcOrd="1" destOrd="0" parTransId="{3773EB5B-5597-4620-9D33-160C3BFAAD00}" sibTransId="{137B17A4-4073-4738-8D4B-D5D8FC7044D7}"/>
    <dgm:cxn modelId="{CB3B2396-98B0-4AB3-8CD8-D0FFBA0DB59D}" type="presParOf" srcId="{44BA1FAE-FB8B-4066-ABC9-06A6AF384EB2}" destId="{39BB2A33-24BA-456B-AA96-DBEDCBB2EA67}" srcOrd="0" destOrd="0" presId="urn:microsoft.com/office/officeart/2005/8/layout/matrix3"/>
    <dgm:cxn modelId="{8043ECAE-EA83-4AD8-989B-0BC1A3618689}" type="presParOf" srcId="{44BA1FAE-FB8B-4066-ABC9-06A6AF384EB2}" destId="{EE41F81E-8556-4071-8C1F-C6898293C9AB}" srcOrd="1" destOrd="0" presId="urn:microsoft.com/office/officeart/2005/8/layout/matrix3"/>
    <dgm:cxn modelId="{CA5B3AE1-5F1E-4FBD-9C2E-35F4FA182285}" type="presParOf" srcId="{44BA1FAE-FB8B-4066-ABC9-06A6AF384EB2}" destId="{7E1AD99C-6B68-4018-8BDD-DF17DDEE30E0}" srcOrd="2" destOrd="0" presId="urn:microsoft.com/office/officeart/2005/8/layout/matrix3"/>
    <dgm:cxn modelId="{CE66DE90-E935-4104-8895-1C34A1D716F4}" type="presParOf" srcId="{44BA1FAE-FB8B-4066-ABC9-06A6AF384EB2}" destId="{EB4527F2-092E-4346-8611-94FFF2D2F922}" srcOrd="3" destOrd="0" presId="urn:microsoft.com/office/officeart/2005/8/layout/matrix3"/>
    <dgm:cxn modelId="{E83912D8-284E-4DBE-B0CC-70B1B21F3F1C}" type="presParOf" srcId="{44BA1FAE-FB8B-4066-ABC9-06A6AF384EB2}" destId="{128E7653-C67A-477C-B098-1AEA4A7317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514-8371-4A26-888A-2090FB75CC82}">
      <dsp:nvSpPr>
        <dsp:cNvPr id="0" name=""/>
        <dsp:cNvSpPr/>
      </dsp:nvSpPr>
      <dsp:spPr>
        <a:xfrm>
          <a:off x="3515026" y="1666369"/>
          <a:ext cx="776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2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2922" y="1708055"/>
        <a:ext cx="40336" cy="8067"/>
      </dsp:txXfrm>
    </dsp:sp>
    <dsp:sp modelId="{53D24891-D469-44CF-AB9B-FA28CAD99876}">
      <dsp:nvSpPr>
        <dsp:cNvPr id="0" name=""/>
        <dsp:cNvSpPr/>
      </dsp:nvSpPr>
      <dsp:spPr>
        <a:xfrm>
          <a:off x="9317" y="659836"/>
          <a:ext cx="3507509" cy="210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1" tIns="180409" rIns="171871" bIns="18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“A verdade é inegociável no Reino de Deus, pois Deus é luz e nele não há treva nenhuma” (1Jo 1.5).</a:t>
          </a:r>
          <a:endParaRPr lang="en-US" sz="2100" kern="1200"/>
        </a:p>
      </dsp:txBody>
      <dsp:txXfrm>
        <a:off x="9317" y="659836"/>
        <a:ext cx="3507509" cy="2104505"/>
      </dsp:txXfrm>
    </dsp:sp>
    <dsp:sp modelId="{6665B32D-4ECC-4309-AFBB-931EC9277D25}">
      <dsp:nvSpPr>
        <dsp:cNvPr id="0" name=""/>
        <dsp:cNvSpPr/>
      </dsp:nvSpPr>
      <dsp:spPr>
        <a:xfrm>
          <a:off x="7829263" y="1666369"/>
          <a:ext cx="776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2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97158" y="1708055"/>
        <a:ext cx="40336" cy="8067"/>
      </dsp:txXfrm>
    </dsp:sp>
    <dsp:sp modelId="{F9ED4373-0955-4895-807E-D90CA69A462B}">
      <dsp:nvSpPr>
        <dsp:cNvPr id="0" name=""/>
        <dsp:cNvSpPr/>
      </dsp:nvSpPr>
      <dsp:spPr>
        <a:xfrm>
          <a:off x="4323553" y="659836"/>
          <a:ext cx="3507509" cy="210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1" tIns="180409" rIns="171871" bIns="18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santidade da Igreja está fundamentada na verdade revelada por Deus.</a:t>
          </a:r>
          <a:endParaRPr lang="en-US" sz="2100" kern="1200"/>
        </a:p>
      </dsp:txBody>
      <dsp:txXfrm>
        <a:off x="4323553" y="659836"/>
        <a:ext cx="3507509" cy="2104505"/>
      </dsp:txXfrm>
    </dsp:sp>
    <dsp:sp modelId="{7D9E8949-ABC1-4849-9F13-D84076EE3EE6}">
      <dsp:nvSpPr>
        <dsp:cNvPr id="0" name=""/>
        <dsp:cNvSpPr/>
      </dsp:nvSpPr>
      <dsp:spPr>
        <a:xfrm>
          <a:off x="1763072" y="2762541"/>
          <a:ext cx="8628472" cy="776127"/>
        </a:xfrm>
        <a:custGeom>
          <a:avLst/>
          <a:gdLst/>
          <a:ahLst/>
          <a:cxnLst/>
          <a:rect l="0" t="0" r="0" b="0"/>
          <a:pathLst>
            <a:path>
              <a:moveTo>
                <a:pt x="8628472" y="0"/>
              </a:moveTo>
              <a:lnTo>
                <a:pt x="8628472" y="405163"/>
              </a:lnTo>
              <a:lnTo>
                <a:pt x="0" y="405163"/>
              </a:lnTo>
              <a:lnTo>
                <a:pt x="0" y="7761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60655" y="3146571"/>
        <a:ext cx="433305" cy="8067"/>
      </dsp:txXfrm>
    </dsp:sp>
    <dsp:sp modelId="{9631A9E4-1529-42C6-A178-22997918373C}">
      <dsp:nvSpPr>
        <dsp:cNvPr id="0" name=""/>
        <dsp:cNvSpPr/>
      </dsp:nvSpPr>
      <dsp:spPr>
        <a:xfrm>
          <a:off x="8637790" y="659836"/>
          <a:ext cx="3507509" cy="210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1" tIns="180409" rIns="171871" bIns="18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Ananias e Safira não mentiram aos homens apenas, mas ao Espírito Santo (At 5.3).</a:t>
          </a:r>
          <a:endParaRPr lang="en-US" sz="2100" kern="1200"/>
        </a:p>
      </dsp:txBody>
      <dsp:txXfrm>
        <a:off x="8637790" y="659836"/>
        <a:ext cx="3507509" cy="2104505"/>
      </dsp:txXfrm>
    </dsp:sp>
    <dsp:sp modelId="{2A2922DF-6694-48C5-9976-CBBE0FFE44ED}">
      <dsp:nvSpPr>
        <dsp:cNvPr id="0" name=""/>
        <dsp:cNvSpPr/>
      </dsp:nvSpPr>
      <dsp:spPr>
        <a:xfrm>
          <a:off x="3515026" y="4577601"/>
          <a:ext cx="7761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612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2922" y="4619288"/>
        <a:ext cx="40336" cy="8067"/>
      </dsp:txXfrm>
    </dsp:sp>
    <dsp:sp modelId="{1C4A019D-4CBA-47D6-85BF-937D13B1593C}">
      <dsp:nvSpPr>
        <dsp:cNvPr id="0" name=""/>
        <dsp:cNvSpPr/>
      </dsp:nvSpPr>
      <dsp:spPr>
        <a:xfrm>
          <a:off x="9317" y="3571069"/>
          <a:ext cx="3507509" cy="210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1" tIns="180409" rIns="171871" bIns="18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mentira, nesse contexto, não é apenas falsidade, mas </a:t>
          </a:r>
          <a:r>
            <a:rPr lang="pt-BR" sz="2100" b="1" kern="1200"/>
            <a:t>tentativa de corromper a santidade da comunidade redimida</a:t>
          </a:r>
          <a:r>
            <a:rPr lang="pt-BR" sz="2100" kern="1200"/>
            <a:t>.</a:t>
          </a:r>
          <a:endParaRPr lang="en-US" sz="2100" kern="1200"/>
        </a:p>
      </dsp:txBody>
      <dsp:txXfrm>
        <a:off x="9317" y="3571069"/>
        <a:ext cx="3507509" cy="2104505"/>
      </dsp:txXfrm>
    </dsp:sp>
    <dsp:sp modelId="{A9DC186E-7B50-4370-B2FD-645A797D9606}">
      <dsp:nvSpPr>
        <dsp:cNvPr id="0" name=""/>
        <dsp:cNvSpPr/>
      </dsp:nvSpPr>
      <dsp:spPr>
        <a:xfrm>
          <a:off x="4323553" y="3571069"/>
          <a:ext cx="3507509" cy="210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871" tIns="180409" rIns="171871" bIns="180409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O episódio de Ananias e Safira é um alerta para todos os tempos: </a:t>
          </a:r>
          <a:r>
            <a:rPr lang="pt-BR" sz="2100" b="1" kern="1200"/>
            <a:t>não se pode tocar na santidade da Igreja e sair impune</a:t>
          </a:r>
          <a:r>
            <a:rPr lang="pt-BR" sz="2100" kern="1200"/>
            <a:t>.</a:t>
          </a:r>
          <a:endParaRPr lang="en-US" sz="2100" kern="1200"/>
        </a:p>
      </dsp:txBody>
      <dsp:txXfrm>
        <a:off x="4323553" y="3571069"/>
        <a:ext cx="3507509" cy="2104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5D904-F71D-43BF-8D8A-63ADC4E9C2F0}">
      <dsp:nvSpPr>
        <dsp:cNvPr id="0" name=""/>
        <dsp:cNvSpPr/>
      </dsp:nvSpPr>
      <dsp:spPr>
        <a:xfrm>
          <a:off x="0" y="10553"/>
          <a:ext cx="11349486" cy="1597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Do grego: método, estratégia, astúcia.</a:t>
          </a:r>
          <a:endParaRPr lang="en-US" sz="4000" kern="1200"/>
        </a:p>
      </dsp:txBody>
      <dsp:txXfrm>
        <a:off x="77962" y="88515"/>
        <a:ext cx="11193562" cy="1441126"/>
      </dsp:txXfrm>
    </dsp:sp>
    <dsp:sp modelId="{B62FBF0E-96EC-47C0-AADB-C7EF51C9F3A2}">
      <dsp:nvSpPr>
        <dsp:cNvPr id="0" name=""/>
        <dsp:cNvSpPr/>
      </dsp:nvSpPr>
      <dsp:spPr>
        <a:xfrm>
          <a:off x="0" y="1722803"/>
          <a:ext cx="11349486" cy="15970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Indica que o Diabo </a:t>
          </a:r>
          <a:r>
            <a:rPr lang="pt-BR" sz="4000" b="1" kern="1200"/>
            <a:t>não age por acaso</a:t>
          </a:r>
          <a:r>
            <a:rPr lang="pt-BR" sz="4000" kern="1200"/>
            <a:t>, mas com </a:t>
          </a:r>
          <a:r>
            <a:rPr lang="pt-BR" sz="4000" b="1" kern="1200"/>
            <a:t>planos estruturados</a:t>
          </a:r>
          <a:r>
            <a:rPr lang="pt-BR" sz="4000" kern="1200"/>
            <a:t>.</a:t>
          </a:r>
          <a:endParaRPr lang="en-US" sz="4000" kern="1200"/>
        </a:p>
      </dsp:txBody>
      <dsp:txXfrm>
        <a:off x="77962" y="1800765"/>
        <a:ext cx="11193562" cy="1441126"/>
      </dsp:txXfrm>
    </dsp:sp>
    <dsp:sp modelId="{7C63714C-AA1C-4CF5-A14C-CECCC42108FC}">
      <dsp:nvSpPr>
        <dsp:cNvPr id="0" name=""/>
        <dsp:cNvSpPr/>
      </dsp:nvSpPr>
      <dsp:spPr>
        <a:xfrm>
          <a:off x="0" y="3435053"/>
          <a:ext cx="11349486" cy="15970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Ele “anda em derredor” (1Pe 5.8), estudando o momento propício para derrubar.</a:t>
          </a:r>
          <a:endParaRPr lang="en-US" sz="4000" kern="1200"/>
        </a:p>
      </dsp:txBody>
      <dsp:txXfrm>
        <a:off x="77962" y="3513015"/>
        <a:ext cx="11193562" cy="14411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5B23E-6623-42E2-9D3F-3A2A06370F76}">
      <dsp:nvSpPr>
        <dsp:cNvPr id="0" name=""/>
        <dsp:cNvSpPr/>
      </dsp:nvSpPr>
      <dsp:spPr>
        <a:xfrm>
          <a:off x="0" y="580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B9E92-B22B-400D-A6FE-32F999DB9B6F}">
      <dsp:nvSpPr>
        <dsp:cNvPr id="0" name=""/>
        <dsp:cNvSpPr/>
      </dsp:nvSpPr>
      <dsp:spPr>
        <a:xfrm>
          <a:off x="0" y="580"/>
          <a:ext cx="11349486" cy="95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Engano teológico – doutrinas distorcidas.</a:t>
          </a:r>
          <a:endParaRPr lang="en-US" sz="3600" kern="1200"/>
        </a:p>
      </dsp:txBody>
      <dsp:txXfrm>
        <a:off x="0" y="580"/>
        <a:ext cx="11349486" cy="950548"/>
      </dsp:txXfrm>
    </dsp:sp>
    <dsp:sp modelId="{1D78775B-2D67-4BC6-86C2-F2BC06ED069A}">
      <dsp:nvSpPr>
        <dsp:cNvPr id="0" name=""/>
        <dsp:cNvSpPr/>
      </dsp:nvSpPr>
      <dsp:spPr>
        <a:xfrm>
          <a:off x="0" y="951128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EDFB-530B-45D0-B904-20F1F2913BF6}">
      <dsp:nvSpPr>
        <dsp:cNvPr id="0" name=""/>
        <dsp:cNvSpPr/>
      </dsp:nvSpPr>
      <dsp:spPr>
        <a:xfrm>
          <a:off x="0" y="951128"/>
          <a:ext cx="11349486" cy="95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Aparência de piedade – sem transformação real.</a:t>
          </a:r>
          <a:endParaRPr lang="en-US" sz="3600" kern="1200"/>
        </a:p>
      </dsp:txBody>
      <dsp:txXfrm>
        <a:off x="0" y="951128"/>
        <a:ext cx="11349486" cy="950548"/>
      </dsp:txXfrm>
    </dsp:sp>
    <dsp:sp modelId="{4BEAF98C-9546-4958-9086-499002C9F9DE}">
      <dsp:nvSpPr>
        <dsp:cNvPr id="0" name=""/>
        <dsp:cNvSpPr/>
      </dsp:nvSpPr>
      <dsp:spPr>
        <a:xfrm>
          <a:off x="0" y="1901677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4C654-E887-4ABE-B43C-1047D1FC2D5C}">
      <dsp:nvSpPr>
        <dsp:cNvPr id="0" name=""/>
        <dsp:cNvSpPr/>
      </dsp:nvSpPr>
      <dsp:spPr>
        <a:xfrm>
          <a:off x="0" y="1901677"/>
          <a:ext cx="11349486" cy="95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Divisão no Corpo – mentira como isca para a discórdia.</a:t>
          </a:r>
          <a:endParaRPr lang="en-US" sz="3600" kern="1200"/>
        </a:p>
      </dsp:txBody>
      <dsp:txXfrm>
        <a:off x="0" y="1901677"/>
        <a:ext cx="11349486" cy="950548"/>
      </dsp:txXfrm>
    </dsp:sp>
    <dsp:sp modelId="{6EC285FA-D4A6-4C4C-8259-D11F0B9EB323}">
      <dsp:nvSpPr>
        <dsp:cNvPr id="0" name=""/>
        <dsp:cNvSpPr/>
      </dsp:nvSpPr>
      <dsp:spPr>
        <a:xfrm>
          <a:off x="0" y="2852226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41403-4526-4887-83B3-3156C98CD0F9}">
      <dsp:nvSpPr>
        <dsp:cNvPr id="0" name=""/>
        <dsp:cNvSpPr/>
      </dsp:nvSpPr>
      <dsp:spPr>
        <a:xfrm>
          <a:off x="0" y="2852226"/>
          <a:ext cx="11349486" cy="95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Falsos sinais e maravilhas (Mt 24.24).</a:t>
          </a:r>
          <a:endParaRPr lang="en-US" sz="3600" kern="1200"/>
        </a:p>
      </dsp:txBody>
      <dsp:txXfrm>
        <a:off x="0" y="2852226"/>
        <a:ext cx="11349486" cy="950548"/>
      </dsp:txXfrm>
    </dsp:sp>
    <dsp:sp modelId="{A540009A-0E84-40C4-8D1F-25BC823AB2A6}">
      <dsp:nvSpPr>
        <dsp:cNvPr id="0" name=""/>
        <dsp:cNvSpPr/>
      </dsp:nvSpPr>
      <dsp:spPr>
        <a:xfrm>
          <a:off x="0" y="3802775"/>
          <a:ext cx="113494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94F09-4BB2-4E45-B443-6D3B2C1BDE4A}">
      <dsp:nvSpPr>
        <dsp:cNvPr id="0" name=""/>
        <dsp:cNvSpPr/>
      </dsp:nvSpPr>
      <dsp:spPr>
        <a:xfrm>
          <a:off x="0" y="3802775"/>
          <a:ext cx="11349486" cy="950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Pecado oculto – aparência externa sem regeneração.</a:t>
          </a:r>
          <a:endParaRPr lang="en-US" sz="3600" kern="1200"/>
        </a:p>
      </dsp:txBody>
      <dsp:txXfrm>
        <a:off x="0" y="3802775"/>
        <a:ext cx="11349486" cy="9505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F2340-539D-47A8-A8F8-891D9C06C599}">
      <dsp:nvSpPr>
        <dsp:cNvPr id="0" name=""/>
        <dsp:cNvSpPr/>
      </dsp:nvSpPr>
      <dsp:spPr>
        <a:xfrm>
          <a:off x="10313" y="3423"/>
          <a:ext cx="7660447" cy="2336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/>
            <a:t>Martyn Lloyd-Jones</a:t>
          </a:r>
          <a:r>
            <a:rPr lang="pt-BR" sz="4000" kern="1200"/>
            <a:t>: “O maior perigo para a Igreja não está fora dela, mas dentro, quando o erro se disfarça de verdade.”</a:t>
          </a:r>
          <a:endParaRPr lang="en-US" sz="4000" kern="1200"/>
        </a:p>
      </dsp:txBody>
      <dsp:txXfrm>
        <a:off x="10313" y="3423"/>
        <a:ext cx="7660447" cy="2336436"/>
      </dsp:txXfrm>
    </dsp:sp>
    <dsp:sp modelId="{8433D203-F15A-4ACA-BDA5-35C23D8140C0}">
      <dsp:nvSpPr>
        <dsp:cNvPr id="0" name=""/>
        <dsp:cNvSpPr/>
      </dsp:nvSpPr>
      <dsp:spPr>
        <a:xfrm>
          <a:off x="10313" y="3297415"/>
          <a:ext cx="7660447" cy="23364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/>
            <a:t>Charles Spurgeon</a:t>
          </a:r>
          <a:r>
            <a:rPr lang="pt-BR" sz="4000" kern="1200"/>
            <a:t>: “O diabo raramente vem com chifres e rabo, mas com uma Bíblia nas mãos, citando fora de contexto.”</a:t>
          </a:r>
          <a:endParaRPr lang="en-US" sz="4000" kern="1200"/>
        </a:p>
      </dsp:txBody>
      <dsp:txXfrm>
        <a:off x="10313" y="3297415"/>
        <a:ext cx="7660447" cy="23364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EE12D-B3D3-4205-9139-893E9E5DC948}">
      <dsp:nvSpPr>
        <dsp:cNvPr id="0" name=""/>
        <dsp:cNvSpPr/>
      </dsp:nvSpPr>
      <dsp:spPr>
        <a:xfrm>
          <a:off x="0" y="181578"/>
          <a:ext cx="11406995" cy="2419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b="1" kern="1200"/>
            <a:t>Ananias e Safira</a:t>
          </a:r>
          <a:r>
            <a:rPr lang="pt-BR" sz="4400" kern="1200"/>
            <a:t> não foram forçados pelo Diabo, mas </a:t>
          </a:r>
          <a:r>
            <a:rPr lang="pt-BR" sz="4400" b="1" kern="1200"/>
            <a:t>tomaram uma decisão consciente</a:t>
          </a:r>
          <a:r>
            <a:rPr lang="pt-BR" sz="4400" kern="1200"/>
            <a:t> (At 5.4).</a:t>
          </a:r>
          <a:endParaRPr lang="en-US" sz="4400" kern="1200"/>
        </a:p>
      </dsp:txBody>
      <dsp:txXfrm>
        <a:off x="118113" y="299691"/>
        <a:ext cx="11170769" cy="2183334"/>
      </dsp:txXfrm>
    </dsp:sp>
    <dsp:sp modelId="{676713B7-561F-4223-A12B-5CA60DDB15AF}">
      <dsp:nvSpPr>
        <dsp:cNvPr id="0" name=""/>
        <dsp:cNvSpPr/>
      </dsp:nvSpPr>
      <dsp:spPr>
        <a:xfrm>
          <a:off x="0" y="2727858"/>
          <a:ext cx="11406995" cy="24195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/>
            <a:t>Pedro disse: </a:t>
          </a:r>
          <a:r>
            <a:rPr lang="pt-BR" sz="4400" i="1" kern="1200"/>
            <a:t>“Conservando-o, não seria teu? E vendido, não estava em teu poder?”</a:t>
          </a:r>
          <a:r>
            <a:rPr lang="pt-BR" sz="4400" kern="1200"/>
            <a:t> — A venda era voluntária, a doação era opcional.</a:t>
          </a:r>
          <a:endParaRPr lang="en-US" sz="4400" kern="1200"/>
        </a:p>
      </dsp:txBody>
      <dsp:txXfrm>
        <a:off x="118113" y="2845971"/>
        <a:ext cx="11170769" cy="21833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6A28-25CA-4704-8583-6B6A39819ADE}">
      <dsp:nvSpPr>
        <dsp:cNvPr id="0" name=""/>
        <dsp:cNvSpPr/>
      </dsp:nvSpPr>
      <dsp:spPr>
        <a:xfrm>
          <a:off x="0" y="2251"/>
          <a:ext cx="113494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986A2-619D-4F1E-9CA2-0ACF72CB5A32}">
      <dsp:nvSpPr>
        <dsp:cNvPr id="0" name=""/>
        <dsp:cNvSpPr/>
      </dsp:nvSpPr>
      <dsp:spPr>
        <a:xfrm>
          <a:off x="0" y="2251"/>
          <a:ext cx="11349486" cy="153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Provérbios 12.22</a:t>
          </a:r>
          <a:r>
            <a:rPr lang="pt-BR" sz="3000" kern="1200"/>
            <a:t> — </a:t>
          </a:r>
          <a:r>
            <a:rPr lang="pt-BR" sz="3000" i="1" kern="1200"/>
            <a:t>“Os lábios mentirosos são abomináveis ao Senhor.”</a:t>
          </a:r>
          <a:endParaRPr lang="en-US" sz="3000" kern="1200"/>
        </a:p>
      </dsp:txBody>
      <dsp:txXfrm>
        <a:off x="0" y="2251"/>
        <a:ext cx="11349486" cy="1535209"/>
      </dsp:txXfrm>
    </dsp:sp>
    <dsp:sp modelId="{2BE4E1C2-8C61-4AAE-9B18-FD0374755011}">
      <dsp:nvSpPr>
        <dsp:cNvPr id="0" name=""/>
        <dsp:cNvSpPr/>
      </dsp:nvSpPr>
      <dsp:spPr>
        <a:xfrm>
          <a:off x="0" y="1537460"/>
          <a:ext cx="113494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1C0E3-8F76-4FB1-8CBE-8BBE413BE1A3}">
      <dsp:nvSpPr>
        <dsp:cNvPr id="0" name=""/>
        <dsp:cNvSpPr/>
      </dsp:nvSpPr>
      <dsp:spPr>
        <a:xfrm>
          <a:off x="0" y="1537460"/>
          <a:ext cx="11349486" cy="153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Efésios 4.25</a:t>
          </a:r>
          <a:r>
            <a:rPr lang="pt-BR" sz="3000" kern="1200"/>
            <a:t> — </a:t>
          </a:r>
          <a:r>
            <a:rPr lang="pt-BR" sz="3000" i="1" kern="1200"/>
            <a:t>“Deixai a mentira, e falai a verdade cada um com o seu próximo.”</a:t>
          </a:r>
          <a:endParaRPr lang="en-US" sz="3000" kern="1200"/>
        </a:p>
      </dsp:txBody>
      <dsp:txXfrm>
        <a:off x="0" y="1537460"/>
        <a:ext cx="11349486" cy="1535209"/>
      </dsp:txXfrm>
    </dsp:sp>
    <dsp:sp modelId="{66329F6D-3CC6-4B21-92C3-B41F3B4A093B}">
      <dsp:nvSpPr>
        <dsp:cNvPr id="0" name=""/>
        <dsp:cNvSpPr/>
      </dsp:nvSpPr>
      <dsp:spPr>
        <a:xfrm>
          <a:off x="0" y="3072669"/>
          <a:ext cx="113494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1A8FF-8E0D-4283-A093-DC60FB468FCD}">
      <dsp:nvSpPr>
        <dsp:cNvPr id="0" name=""/>
        <dsp:cNvSpPr/>
      </dsp:nvSpPr>
      <dsp:spPr>
        <a:xfrm>
          <a:off x="0" y="3072669"/>
          <a:ext cx="11349486" cy="1535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Psicólogo Paul Ekman, pioneiro no estudo das microexpressões, destaca que </a:t>
          </a:r>
          <a:r>
            <a:rPr lang="pt-BR" sz="3000" b="1" kern="1200"/>
            <a:t>a mentira requer esforço cognitivo</a:t>
          </a:r>
          <a:r>
            <a:rPr lang="pt-BR" sz="3000" kern="1200"/>
            <a:t> e é </a:t>
          </a:r>
          <a:r>
            <a:rPr lang="pt-BR" sz="3000" b="1" kern="1200"/>
            <a:t>intencional</a:t>
          </a:r>
          <a:r>
            <a:rPr lang="pt-BR" sz="3000" kern="1200"/>
            <a:t>, não automática.</a:t>
          </a:r>
          <a:endParaRPr lang="en-US" sz="3000" kern="1200"/>
        </a:p>
      </dsp:txBody>
      <dsp:txXfrm>
        <a:off x="0" y="3072669"/>
        <a:ext cx="11349486" cy="15352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E1B10-9507-4D78-A9A4-BB141EB3ED67}">
      <dsp:nvSpPr>
        <dsp:cNvPr id="0" name=""/>
        <dsp:cNvSpPr/>
      </dsp:nvSpPr>
      <dsp:spPr>
        <a:xfrm>
          <a:off x="0" y="57030"/>
          <a:ext cx="1176643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Joio e Trigo (Mt 13.24-30):  </a:t>
          </a:r>
          <a:r>
            <a:rPr lang="pt-BR" sz="3100" kern="1200"/>
            <a:t>A mentira espiritual convive no meio da plantação verdadeira.</a:t>
          </a:r>
          <a:endParaRPr lang="en-US" sz="3100" kern="1200"/>
        </a:p>
      </dsp:txBody>
      <dsp:txXfrm>
        <a:off x="60199" y="117229"/>
        <a:ext cx="11646032" cy="1112781"/>
      </dsp:txXfrm>
    </dsp:sp>
    <dsp:sp modelId="{4EA8260F-AF51-42E5-9886-8EC24DE41C25}">
      <dsp:nvSpPr>
        <dsp:cNvPr id="0" name=""/>
        <dsp:cNvSpPr/>
      </dsp:nvSpPr>
      <dsp:spPr>
        <a:xfrm>
          <a:off x="0" y="1379490"/>
          <a:ext cx="1176643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Parábola dos Talentos (Mt 25.14-30):  </a:t>
          </a:r>
          <a:r>
            <a:rPr lang="pt-BR" sz="3100" kern="1200"/>
            <a:t>O servo mau tentou enganar o senhor com desculpas.</a:t>
          </a:r>
          <a:endParaRPr lang="en-US" sz="3100" kern="1200"/>
        </a:p>
      </dsp:txBody>
      <dsp:txXfrm>
        <a:off x="60199" y="1439689"/>
        <a:ext cx="11646032" cy="1112781"/>
      </dsp:txXfrm>
    </dsp:sp>
    <dsp:sp modelId="{D3767F96-6D73-42E0-B23F-ACD56075ABD2}">
      <dsp:nvSpPr>
        <dsp:cNvPr id="0" name=""/>
        <dsp:cNvSpPr/>
      </dsp:nvSpPr>
      <dsp:spPr>
        <a:xfrm>
          <a:off x="0" y="2701950"/>
          <a:ext cx="1176643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John Stott</a:t>
          </a:r>
          <a:r>
            <a:rPr lang="pt-BR" sz="3100" kern="1200"/>
            <a:t>: </a:t>
          </a:r>
          <a:r>
            <a:rPr lang="pt-BR" sz="3100" i="1" kern="1200"/>
            <a:t>“A mentira não é apenas um erro moral, mas um ataque direto à santidade de Deus.”</a:t>
          </a:r>
          <a:endParaRPr lang="en-US" sz="3100" kern="1200"/>
        </a:p>
      </dsp:txBody>
      <dsp:txXfrm>
        <a:off x="60199" y="2762149"/>
        <a:ext cx="11646032" cy="1112781"/>
      </dsp:txXfrm>
    </dsp:sp>
    <dsp:sp modelId="{746A38BC-8ACB-4897-ABA4-06F41561139B}">
      <dsp:nvSpPr>
        <dsp:cNvPr id="0" name=""/>
        <dsp:cNvSpPr/>
      </dsp:nvSpPr>
      <dsp:spPr>
        <a:xfrm>
          <a:off x="0" y="4024410"/>
          <a:ext cx="11766430" cy="1233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Martyn Lloyd-Jones</a:t>
          </a:r>
          <a:r>
            <a:rPr lang="pt-BR" sz="3100" kern="1200"/>
            <a:t>: </a:t>
          </a:r>
          <a:r>
            <a:rPr lang="pt-BR" sz="3100" i="1" kern="1200"/>
            <a:t>“Não se pode viver uma vida de poder espiritual sendo desonesto consigo mesmo e com Deus.”</a:t>
          </a:r>
          <a:endParaRPr lang="en-US" sz="3100" kern="1200"/>
        </a:p>
      </dsp:txBody>
      <dsp:txXfrm>
        <a:off x="60199" y="4084609"/>
        <a:ext cx="11646032" cy="11127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95D7-BD84-41CD-B4D2-91C5FBB894A6}">
      <dsp:nvSpPr>
        <dsp:cNvPr id="0" name=""/>
        <dsp:cNvSpPr/>
      </dsp:nvSpPr>
      <dsp:spPr>
        <a:xfrm>
          <a:off x="0" y="0"/>
          <a:ext cx="1086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F4E3-4620-4720-B855-6B77B214DFC3}">
      <dsp:nvSpPr>
        <dsp:cNvPr id="0" name=""/>
        <dsp:cNvSpPr/>
      </dsp:nvSpPr>
      <dsp:spPr>
        <a:xfrm>
          <a:off x="0" y="0"/>
          <a:ext cx="10860656" cy="127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Tragédia espiritual</a:t>
          </a:r>
          <a:endParaRPr lang="en-US" sz="3500" kern="1200"/>
        </a:p>
      </dsp:txBody>
      <dsp:txXfrm>
        <a:off x="0" y="0"/>
        <a:ext cx="10860656" cy="1274740"/>
      </dsp:txXfrm>
    </dsp:sp>
    <dsp:sp modelId="{FBA803F7-D3B6-487E-9470-BE180EB83391}">
      <dsp:nvSpPr>
        <dsp:cNvPr id="0" name=""/>
        <dsp:cNvSpPr/>
      </dsp:nvSpPr>
      <dsp:spPr>
        <a:xfrm>
          <a:off x="0" y="1274740"/>
          <a:ext cx="1086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68957-32F6-4326-AA3B-FB592490A493}">
      <dsp:nvSpPr>
        <dsp:cNvPr id="0" name=""/>
        <dsp:cNvSpPr/>
      </dsp:nvSpPr>
      <dsp:spPr>
        <a:xfrm>
          <a:off x="0" y="1274740"/>
          <a:ext cx="10860656" cy="127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Ananias morreu subitamente diante da Igreja</a:t>
          </a:r>
          <a:r>
            <a:rPr lang="pt-BR" sz="3500" kern="1200"/>
            <a:t> — o juízo de Deus foi imediato.</a:t>
          </a:r>
          <a:endParaRPr lang="en-US" sz="3500" kern="1200"/>
        </a:p>
      </dsp:txBody>
      <dsp:txXfrm>
        <a:off x="0" y="1274740"/>
        <a:ext cx="10860656" cy="1274740"/>
      </dsp:txXfrm>
    </dsp:sp>
    <dsp:sp modelId="{93000A97-CDD7-4B10-9F88-F98A0D5ACE08}">
      <dsp:nvSpPr>
        <dsp:cNvPr id="0" name=""/>
        <dsp:cNvSpPr/>
      </dsp:nvSpPr>
      <dsp:spPr>
        <a:xfrm>
          <a:off x="0" y="2549480"/>
          <a:ext cx="1086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9F7C-92A5-4229-96E2-61A001631712}">
      <dsp:nvSpPr>
        <dsp:cNvPr id="0" name=""/>
        <dsp:cNvSpPr/>
      </dsp:nvSpPr>
      <dsp:spPr>
        <a:xfrm>
          <a:off x="0" y="2549480"/>
          <a:ext cx="10860656" cy="127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Safira </a:t>
          </a:r>
          <a:r>
            <a:rPr lang="pt-BR" sz="3500" b="1" kern="1200"/>
            <a:t>repetiu a mentira</a:t>
          </a:r>
          <a:r>
            <a:rPr lang="pt-BR" sz="3500" kern="1200"/>
            <a:t> e morreu também.</a:t>
          </a:r>
          <a:endParaRPr lang="en-US" sz="3500" kern="1200"/>
        </a:p>
      </dsp:txBody>
      <dsp:txXfrm>
        <a:off x="0" y="2549480"/>
        <a:ext cx="10860656" cy="1274740"/>
      </dsp:txXfrm>
    </dsp:sp>
    <dsp:sp modelId="{B9F565BA-2BF8-41CD-B851-E74568126CF6}">
      <dsp:nvSpPr>
        <dsp:cNvPr id="0" name=""/>
        <dsp:cNvSpPr/>
      </dsp:nvSpPr>
      <dsp:spPr>
        <a:xfrm>
          <a:off x="0" y="3824220"/>
          <a:ext cx="1086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435E7-3A25-4D8C-952E-24E7C2806E76}">
      <dsp:nvSpPr>
        <dsp:cNvPr id="0" name=""/>
        <dsp:cNvSpPr/>
      </dsp:nvSpPr>
      <dsp:spPr>
        <a:xfrm>
          <a:off x="0" y="3824220"/>
          <a:ext cx="10860656" cy="127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temor se espalhou (At 5.11): </a:t>
          </a:r>
          <a:r>
            <a:rPr lang="pt-BR" sz="3500" i="1" kern="1200"/>
            <a:t>“E houve grande temor em toda a igreja.”</a:t>
          </a:r>
          <a:endParaRPr lang="en-US" sz="3500" kern="1200"/>
        </a:p>
      </dsp:txBody>
      <dsp:txXfrm>
        <a:off x="0" y="3824220"/>
        <a:ext cx="10860656" cy="12747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AB908-1284-4F25-9174-54486D806A47}">
      <dsp:nvSpPr>
        <dsp:cNvPr id="0" name=""/>
        <dsp:cNvSpPr/>
      </dsp:nvSpPr>
      <dsp:spPr>
        <a:xfrm>
          <a:off x="0" y="174916"/>
          <a:ext cx="7328191" cy="27834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Mesmo em um ambiente onde </a:t>
          </a:r>
          <a:r>
            <a:rPr lang="pt-BR" sz="3900" b="1" kern="1200"/>
            <a:t>havia dons, milagres e comunhão (At 2.43-47; At 4.33)</a:t>
          </a:r>
          <a:r>
            <a:rPr lang="pt-BR" sz="3900" kern="1200"/>
            <a:t>, o pecado foi possível.</a:t>
          </a:r>
          <a:endParaRPr lang="en-US" sz="3900" kern="1200"/>
        </a:p>
      </dsp:txBody>
      <dsp:txXfrm>
        <a:off x="135876" y="310792"/>
        <a:ext cx="7056439" cy="2511678"/>
      </dsp:txXfrm>
    </dsp:sp>
    <dsp:sp modelId="{7F275115-EE9E-4234-846C-A59546A423D5}">
      <dsp:nvSpPr>
        <dsp:cNvPr id="0" name=""/>
        <dsp:cNvSpPr/>
      </dsp:nvSpPr>
      <dsp:spPr>
        <a:xfrm>
          <a:off x="0" y="3070666"/>
          <a:ext cx="7328191" cy="278343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/>
            <a:t>O ambiente não reprime o interior corrompido</a:t>
          </a:r>
          <a:r>
            <a:rPr lang="pt-BR" sz="3900" kern="1200"/>
            <a:t>; só a transformação do Espírito pode fazê-lo (Sl 51.6; Ez 36.26).</a:t>
          </a:r>
          <a:endParaRPr lang="en-US" sz="3900" kern="1200"/>
        </a:p>
      </dsp:txBody>
      <dsp:txXfrm>
        <a:off x="135876" y="3206542"/>
        <a:ext cx="7056439" cy="25116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E143-95DA-439B-815B-3DED9C8C3B2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3408F-1647-45A1-82C7-BED4C06FC3D4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Estudo da University of Massachusetts</a:t>
          </a:r>
          <a:r>
            <a:rPr lang="pt-BR" sz="3500" kern="1200"/>
            <a:t>:</a:t>
          </a:r>
          <a:br>
            <a:rPr lang="pt-BR" sz="3500" kern="1200"/>
          </a:br>
          <a:r>
            <a:rPr lang="pt-BR" sz="3500" kern="1200"/>
            <a:t> 60% das pessoas contam </a:t>
          </a:r>
          <a:r>
            <a:rPr lang="pt-BR" sz="3500" b="1" kern="1200"/>
            <a:t>pelo menos uma mentira em uma conversa de 10 minutos</a:t>
          </a:r>
          <a:r>
            <a:rPr lang="pt-BR" sz="3500" kern="1200"/>
            <a:t>.</a:t>
          </a:r>
          <a:endParaRPr lang="en-US" sz="3500" kern="1200"/>
        </a:p>
      </dsp:txBody>
      <dsp:txXfrm>
        <a:off x="0" y="0"/>
        <a:ext cx="10515600" cy="2175669"/>
      </dsp:txXfrm>
    </dsp:sp>
    <dsp:sp modelId="{5140395B-E64B-4780-B137-72B1BAB2894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08100D-893F-45DB-9750-77AB0B51A6FE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Segundo </a:t>
          </a:r>
          <a:r>
            <a:rPr lang="pt-BR" sz="3500" b="1" kern="1200"/>
            <a:t>Pew Research Center</a:t>
          </a:r>
          <a:r>
            <a:rPr lang="pt-BR" sz="3500" kern="1200"/>
            <a:t>, muitos que afirmam fé cristã </a:t>
          </a:r>
          <a:r>
            <a:rPr lang="pt-BR" sz="3500" b="1" kern="1200"/>
            <a:t>relativizam a mentira</a:t>
          </a:r>
          <a:r>
            <a:rPr lang="pt-BR" sz="3500" kern="1200"/>
            <a:t>, considerando-a aceitável em “certas circunstâncias”.</a:t>
          </a:r>
          <a:endParaRPr lang="en-US" sz="3500" kern="1200"/>
        </a:p>
      </dsp:txBody>
      <dsp:txXfrm>
        <a:off x="0" y="2175669"/>
        <a:ext cx="10515600" cy="21756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91566-14BC-4795-AB0F-971F27A3F5C8}">
      <dsp:nvSpPr>
        <dsp:cNvPr id="0" name=""/>
        <dsp:cNvSpPr/>
      </dsp:nvSpPr>
      <dsp:spPr>
        <a:xfrm>
          <a:off x="0" y="0"/>
          <a:ext cx="11852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927D5-CE38-4848-AD7D-E0D5448E3B30}">
      <dsp:nvSpPr>
        <dsp:cNvPr id="0" name=""/>
        <dsp:cNvSpPr/>
      </dsp:nvSpPr>
      <dsp:spPr>
        <a:xfrm>
          <a:off x="0" y="0"/>
          <a:ext cx="11852693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1 Coríntios 15.33</a:t>
          </a:r>
          <a:r>
            <a:rPr lang="pt-BR" sz="3400" kern="1200"/>
            <a:t> — </a:t>
          </a:r>
          <a:r>
            <a:rPr lang="pt-BR" sz="3400" i="1" kern="1200"/>
            <a:t>“As más conversações corrompem os bons costumes.”</a:t>
          </a:r>
          <a:endParaRPr lang="en-US" sz="3400" kern="1200"/>
        </a:p>
      </dsp:txBody>
      <dsp:txXfrm>
        <a:off x="0" y="0"/>
        <a:ext cx="11852693" cy="1235202"/>
      </dsp:txXfrm>
    </dsp:sp>
    <dsp:sp modelId="{8A0C7CA9-057B-4B09-A4E2-32A33A0FC673}">
      <dsp:nvSpPr>
        <dsp:cNvPr id="0" name=""/>
        <dsp:cNvSpPr/>
      </dsp:nvSpPr>
      <dsp:spPr>
        <a:xfrm>
          <a:off x="0" y="1235202"/>
          <a:ext cx="11852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B51F2-4FD1-4194-8A72-BC4E4EC608B4}">
      <dsp:nvSpPr>
        <dsp:cNvPr id="0" name=""/>
        <dsp:cNvSpPr/>
      </dsp:nvSpPr>
      <dsp:spPr>
        <a:xfrm>
          <a:off x="0" y="1235202"/>
          <a:ext cx="11852693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Provérbios 13.20</a:t>
          </a:r>
          <a:r>
            <a:rPr lang="pt-BR" sz="3400" kern="1200"/>
            <a:t> — </a:t>
          </a:r>
          <a:r>
            <a:rPr lang="pt-BR" sz="3400" i="1" kern="1200"/>
            <a:t>“O companheiro dos tolos será afligido.”</a:t>
          </a:r>
          <a:endParaRPr lang="en-US" sz="3400" kern="1200"/>
        </a:p>
      </dsp:txBody>
      <dsp:txXfrm>
        <a:off x="0" y="1235202"/>
        <a:ext cx="11852693" cy="1235202"/>
      </dsp:txXfrm>
    </dsp:sp>
    <dsp:sp modelId="{4C6F7EA1-287E-4B4D-9C8B-1FF44516874C}">
      <dsp:nvSpPr>
        <dsp:cNvPr id="0" name=""/>
        <dsp:cNvSpPr/>
      </dsp:nvSpPr>
      <dsp:spPr>
        <a:xfrm>
          <a:off x="0" y="2470404"/>
          <a:ext cx="11852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AE0E2-30E4-48DB-815C-18A2FF44C06A}">
      <dsp:nvSpPr>
        <dsp:cNvPr id="0" name=""/>
        <dsp:cNvSpPr/>
      </dsp:nvSpPr>
      <dsp:spPr>
        <a:xfrm>
          <a:off x="0" y="2470404"/>
          <a:ext cx="11852693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Grupos que toleram mentira tendem a desenvolver </a:t>
          </a:r>
          <a:r>
            <a:rPr lang="pt-BR" sz="3400" b="1" kern="1200"/>
            <a:t>ambientes tóxicos, perda de confiança e divisão</a:t>
          </a:r>
          <a:r>
            <a:rPr lang="pt-BR" sz="3400" kern="1200"/>
            <a:t>.</a:t>
          </a:r>
          <a:endParaRPr lang="en-US" sz="3400" kern="1200"/>
        </a:p>
      </dsp:txBody>
      <dsp:txXfrm>
        <a:off x="0" y="2470404"/>
        <a:ext cx="11852693" cy="1235202"/>
      </dsp:txXfrm>
    </dsp:sp>
    <dsp:sp modelId="{238D3A86-EB57-4887-8C30-3BC09D373E7C}">
      <dsp:nvSpPr>
        <dsp:cNvPr id="0" name=""/>
        <dsp:cNvSpPr/>
      </dsp:nvSpPr>
      <dsp:spPr>
        <a:xfrm>
          <a:off x="0" y="3705606"/>
          <a:ext cx="118526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F041E-6DB8-4B4A-867E-00C68BE64001}">
      <dsp:nvSpPr>
        <dsp:cNvPr id="0" name=""/>
        <dsp:cNvSpPr/>
      </dsp:nvSpPr>
      <dsp:spPr>
        <a:xfrm>
          <a:off x="0" y="3705606"/>
          <a:ext cx="11852693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A tolerância à mentira </a:t>
          </a:r>
          <a:r>
            <a:rPr lang="pt-BR" sz="3400" b="1" kern="1200"/>
            <a:t>enfraquece a cultura ética e espiritual de comunidades religiosas.</a:t>
          </a:r>
          <a:endParaRPr lang="en-US" sz="3400" kern="1200"/>
        </a:p>
      </dsp:txBody>
      <dsp:txXfrm>
        <a:off x="0" y="3705606"/>
        <a:ext cx="11852693" cy="123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3891E-E02F-4DE9-B48F-7CD4D7C32776}">
      <dsp:nvSpPr>
        <dsp:cNvPr id="0" name=""/>
        <dsp:cNvSpPr/>
      </dsp:nvSpPr>
      <dsp:spPr>
        <a:xfrm>
          <a:off x="0" y="4714"/>
          <a:ext cx="7141285" cy="30456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i="1" kern="1200"/>
            <a:t>“O Diabo e o Mundo” – A. W. Tozer</a:t>
          </a:r>
          <a:endParaRPr lang="en-US" sz="3500" kern="1200"/>
        </a:p>
      </dsp:txBody>
      <dsp:txXfrm>
        <a:off x="148677" y="153391"/>
        <a:ext cx="6843931" cy="2748302"/>
      </dsp:txXfrm>
    </dsp:sp>
    <dsp:sp modelId="{C6FCE0A1-3195-49A2-BADA-BA4652B1255B}">
      <dsp:nvSpPr>
        <dsp:cNvPr id="0" name=""/>
        <dsp:cNvSpPr/>
      </dsp:nvSpPr>
      <dsp:spPr>
        <a:xfrm>
          <a:off x="0" y="3151171"/>
          <a:ext cx="7141285" cy="3045656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“Satanás não precisa que você o adore; ele apenas quer que você acredite em uma mentira, porque ele sabe que a mentira, em si, já te separa de Deus.”</a:t>
          </a:r>
          <a:endParaRPr lang="en-US" sz="3500" kern="1200"/>
        </a:p>
      </dsp:txBody>
      <dsp:txXfrm>
        <a:off x="148677" y="3299848"/>
        <a:ext cx="6843931" cy="27483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AD08D-FDEE-450B-A9F4-689F90FF4F1E}">
      <dsp:nvSpPr>
        <dsp:cNvPr id="0" name=""/>
        <dsp:cNvSpPr/>
      </dsp:nvSpPr>
      <dsp:spPr>
        <a:xfrm>
          <a:off x="0" y="421130"/>
          <a:ext cx="7773889" cy="19348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 dirty="0">
              <a:latin typeface="Aptos Display" panose="020F0302020204030204"/>
            </a:rPr>
            <a:t>Mentir</a:t>
          </a:r>
          <a:r>
            <a:rPr lang="pt-BR" sz="3500" b="1" kern="1200" dirty="0"/>
            <a:t> nunca é uma saída espiritual</a:t>
          </a:r>
          <a:r>
            <a:rPr lang="pt-BR" sz="3500" kern="1200" dirty="0">
              <a:latin typeface="Aptos Display" panose="020F0302020204030204"/>
            </a:rPr>
            <a:t>.</a:t>
          </a:r>
          <a:endParaRPr lang="en-US" sz="3500" kern="1200" dirty="0">
            <a:solidFill>
              <a:srgbClr val="000000"/>
            </a:solidFill>
            <a:latin typeface="Aptos Display" panose="020F0302020204030204"/>
          </a:endParaRPr>
        </a:p>
      </dsp:txBody>
      <dsp:txXfrm>
        <a:off x="94453" y="515583"/>
        <a:ext cx="7584983" cy="1745981"/>
      </dsp:txXfrm>
    </dsp:sp>
    <dsp:sp modelId="{A89BB46D-A491-4283-8756-92E163025ED9}">
      <dsp:nvSpPr>
        <dsp:cNvPr id="0" name=""/>
        <dsp:cNvSpPr/>
      </dsp:nvSpPr>
      <dsp:spPr>
        <a:xfrm>
          <a:off x="0" y="2456817"/>
          <a:ext cx="7773889" cy="1934887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latin typeface="Aptos Display" panose="020F0302020204030204"/>
            </a:rPr>
            <a:t>Devemos</a:t>
          </a:r>
          <a:r>
            <a:rPr lang="pt-BR" sz="3500" kern="1200" dirty="0"/>
            <a:t> buscar </a:t>
          </a:r>
          <a:r>
            <a:rPr lang="pt-BR" sz="3500" b="1" kern="1200" dirty="0"/>
            <a:t>o dom do discernimento</a:t>
          </a:r>
          <a:r>
            <a:rPr lang="pt-BR" sz="3500" kern="1200" dirty="0"/>
            <a:t>, não apenas simpatia.</a:t>
          </a:r>
          <a:br>
            <a:rPr lang="pt-BR" sz="3500" kern="1200" dirty="0"/>
          </a:br>
          <a:endParaRPr lang="pt-BR" sz="3500" kern="1200" dirty="0"/>
        </a:p>
      </dsp:txBody>
      <dsp:txXfrm>
        <a:off x="94453" y="2551270"/>
        <a:ext cx="7584983" cy="1745981"/>
      </dsp:txXfrm>
    </dsp:sp>
    <dsp:sp modelId="{BFAA1762-2586-4DC7-BEFA-069FEF135EF7}">
      <dsp:nvSpPr>
        <dsp:cNvPr id="0" name=""/>
        <dsp:cNvSpPr/>
      </dsp:nvSpPr>
      <dsp:spPr>
        <a:xfrm>
          <a:off x="0" y="4492505"/>
          <a:ext cx="7773889" cy="1934887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A Igreja deve ser </a:t>
          </a:r>
          <a:r>
            <a:rPr lang="pt-BR" sz="3500" b="1" kern="1200" dirty="0"/>
            <a:t>ambiente de verdade, confissão, restauração e santidade.</a:t>
          </a:r>
          <a:endParaRPr lang="en-US" sz="3500" kern="1200" dirty="0"/>
        </a:p>
      </dsp:txBody>
      <dsp:txXfrm>
        <a:off x="94453" y="4586958"/>
        <a:ext cx="7584983" cy="17459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0CD3-3DB0-49F8-9F8C-7BB329AD1080}">
      <dsp:nvSpPr>
        <dsp:cNvPr id="0" name=""/>
        <dsp:cNvSpPr/>
      </dsp:nvSpPr>
      <dsp:spPr>
        <a:xfrm>
          <a:off x="0" y="2293"/>
          <a:ext cx="110475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E8B9D-F598-47F8-BAED-16731AFFAE8C}">
      <dsp:nvSpPr>
        <dsp:cNvPr id="0" name=""/>
        <dsp:cNvSpPr/>
      </dsp:nvSpPr>
      <dsp:spPr>
        <a:xfrm>
          <a:off x="0" y="2293"/>
          <a:ext cx="11047562" cy="156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/>
            <a:t>No grego bíblico, </a:t>
          </a:r>
          <a:r>
            <a:rPr lang="pt-BR" sz="4300" i="1" kern="1200"/>
            <a:t>phobos</a:t>
          </a:r>
          <a:r>
            <a:rPr lang="pt-BR" sz="4300" kern="1200"/>
            <a:t> tem um </a:t>
          </a:r>
          <a:r>
            <a:rPr lang="pt-BR" sz="4300" b="1" kern="1200"/>
            <a:t>duplo aspecto</a:t>
          </a:r>
          <a:r>
            <a:rPr lang="pt-BR" sz="4300" kern="1200"/>
            <a:t>:</a:t>
          </a:r>
          <a:endParaRPr lang="en-US" sz="4300" kern="1200"/>
        </a:p>
      </dsp:txBody>
      <dsp:txXfrm>
        <a:off x="0" y="2293"/>
        <a:ext cx="11047562" cy="1563935"/>
      </dsp:txXfrm>
    </dsp:sp>
    <dsp:sp modelId="{B3C2FB2F-A98E-499F-AA67-71912D606086}">
      <dsp:nvSpPr>
        <dsp:cNvPr id="0" name=""/>
        <dsp:cNvSpPr/>
      </dsp:nvSpPr>
      <dsp:spPr>
        <a:xfrm>
          <a:off x="0" y="1566229"/>
          <a:ext cx="11047562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7C1FB-FB2E-42E2-8777-79B6C15D91A7}">
      <dsp:nvSpPr>
        <dsp:cNvPr id="0" name=""/>
        <dsp:cNvSpPr/>
      </dsp:nvSpPr>
      <dsp:spPr>
        <a:xfrm>
          <a:off x="0" y="1566229"/>
          <a:ext cx="11047562" cy="156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i="1" kern="1200"/>
            <a:t>Reverência</a:t>
          </a:r>
          <a:r>
            <a:rPr lang="pt-BR" sz="4300" kern="1200"/>
            <a:t> (Mt 10.28 – “temei antes aquele que pode fazer perecer...”)</a:t>
          </a:r>
          <a:endParaRPr lang="en-US" sz="4300" kern="1200"/>
        </a:p>
      </dsp:txBody>
      <dsp:txXfrm>
        <a:off x="0" y="1566229"/>
        <a:ext cx="11047562" cy="1563935"/>
      </dsp:txXfrm>
    </dsp:sp>
    <dsp:sp modelId="{F2ABB06E-9B57-48D5-AFBE-9E8D250358EE}">
      <dsp:nvSpPr>
        <dsp:cNvPr id="0" name=""/>
        <dsp:cNvSpPr/>
      </dsp:nvSpPr>
      <dsp:spPr>
        <a:xfrm>
          <a:off x="0" y="3130164"/>
          <a:ext cx="11047562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B2A6-859F-45AA-943D-A0C766DE14F5}">
      <dsp:nvSpPr>
        <dsp:cNvPr id="0" name=""/>
        <dsp:cNvSpPr/>
      </dsp:nvSpPr>
      <dsp:spPr>
        <a:xfrm>
          <a:off x="0" y="3130164"/>
          <a:ext cx="11047562" cy="1563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i="1" kern="1200"/>
            <a:t>Respeito santo</a:t>
          </a:r>
          <a:r>
            <a:rPr lang="pt-BR" sz="4300" kern="1200"/>
            <a:t> (2Co 7.1 – “aperfeiçoando a santidade no temor de Deus”)</a:t>
          </a:r>
          <a:endParaRPr lang="en-US" sz="4300" kern="1200"/>
        </a:p>
      </dsp:txBody>
      <dsp:txXfrm>
        <a:off x="0" y="3130164"/>
        <a:ext cx="11047562" cy="15639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B7AA6-1BB9-4018-944C-35FB91327420}">
      <dsp:nvSpPr>
        <dsp:cNvPr id="0" name=""/>
        <dsp:cNvSpPr/>
      </dsp:nvSpPr>
      <dsp:spPr>
        <a:xfrm>
          <a:off x="1448" y="909890"/>
          <a:ext cx="4745669" cy="4745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John Stott</a:t>
          </a:r>
          <a:r>
            <a:rPr lang="pt-BR" sz="2300" kern="1200"/>
            <a:t>: “O temor do Senhor não afasta o cristão da presença de Deus, mas o mantém vigilante, santo e quebrantado. É o antídoto contra a superficialidade espiritual.”  (</a:t>
          </a:r>
          <a:r>
            <a:rPr lang="pt-BR" sz="2300" i="1" kern="1200"/>
            <a:t>A Message of Acts</a:t>
          </a:r>
          <a:r>
            <a:rPr lang="pt-BR" sz="2300" kern="1200"/>
            <a:t>, p. 112)</a:t>
          </a:r>
          <a:endParaRPr lang="en-US" sz="2300" kern="1200"/>
        </a:p>
      </dsp:txBody>
      <dsp:txXfrm>
        <a:off x="696435" y="1604877"/>
        <a:ext cx="3355695" cy="3355695"/>
      </dsp:txXfrm>
    </dsp:sp>
    <dsp:sp modelId="{750379B0-DE42-4044-8966-77B30D5171FB}">
      <dsp:nvSpPr>
        <dsp:cNvPr id="0" name=""/>
        <dsp:cNvSpPr/>
      </dsp:nvSpPr>
      <dsp:spPr>
        <a:xfrm rot="5400000">
          <a:off x="5138635" y="2653924"/>
          <a:ext cx="1660984" cy="125760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D987B-94CA-4DAB-82A7-DBAE2CDC9D0F}">
      <dsp:nvSpPr>
        <dsp:cNvPr id="0" name=""/>
        <dsp:cNvSpPr/>
      </dsp:nvSpPr>
      <dsp:spPr>
        <a:xfrm>
          <a:off x="7119952" y="909890"/>
          <a:ext cx="4745669" cy="4745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Martyn Lloyd-Jones</a:t>
          </a:r>
          <a:r>
            <a:rPr lang="pt-BR" sz="2300" kern="1200"/>
            <a:t>: “O temor reverente é a consciência viva de que Deus está no meio de nós, que Ele vê, conhece e julga.” (</a:t>
          </a:r>
          <a:r>
            <a:rPr lang="pt-BR" sz="2300" i="1" kern="1200"/>
            <a:t>The Book of Acts</a:t>
          </a:r>
          <a:r>
            <a:rPr lang="pt-BR" sz="2300" kern="1200"/>
            <a:t>, Sermon 10)</a:t>
          </a:r>
          <a:endParaRPr lang="en-US" sz="2300" kern="1200"/>
        </a:p>
      </dsp:txBody>
      <dsp:txXfrm>
        <a:off x="7814939" y="1604877"/>
        <a:ext cx="3355695" cy="33556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3F60E-35EC-41CD-B8BC-D373BD49000A}">
      <dsp:nvSpPr>
        <dsp:cNvPr id="0" name=""/>
        <dsp:cNvSpPr/>
      </dsp:nvSpPr>
      <dsp:spPr>
        <a:xfrm>
          <a:off x="0" y="112224"/>
          <a:ext cx="11076316" cy="2254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b="1" kern="1200"/>
            <a:t>Francis Schaeffer</a:t>
          </a:r>
          <a:r>
            <a:rPr lang="pt-BR" sz="3200" kern="1200"/>
            <a:t>: “A força da Igreja está em sua fidelidade à verdade revelada e à sua coragem de ser diferente do mundo.”</a:t>
          </a:r>
          <a:endParaRPr lang="en-US" sz="3200" kern="1200"/>
        </a:p>
      </dsp:txBody>
      <dsp:txXfrm>
        <a:off x="110060" y="222284"/>
        <a:ext cx="10856196" cy="2034470"/>
      </dsp:txXfrm>
    </dsp:sp>
    <dsp:sp modelId="{E60EDCD6-E1F5-4A84-B7F1-9DAD891FA239}">
      <dsp:nvSpPr>
        <dsp:cNvPr id="0" name=""/>
        <dsp:cNvSpPr/>
      </dsp:nvSpPr>
      <dsp:spPr>
        <a:xfrm>
          <a:off x="0" y="2458975"/>
          <a:ext cx="11076316" cy="225459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b="1" kern="1200"/>
            <a:t>Gordon Fee: </a:t>
          </a:r>
          <a:r>
            <a:rPr lang="pt-BR" sz="3200" kern="1200"/>
            <a:t>“Milagres são sinais da presença escatológica do Reino, mas estão ligados diretamente à pureza, à comunhão e à integridade espiritual.” (</a:t>
          </a:r>
          <a:r>
            <a:rPr lang="pt-BR" sz="3200" i="1" kern="1200"/>
            <a:t>God’s Empowering Presence</a:t>
          </a:r>
          <a:r>
            <a:rPr lang="pt-BR" sz="3200" kern="1200"/>
            <a:t>, p. 289)</a:t>
          </a:r>
          <a:endParaRPr lang="en-US" sz="3200" kern="1200"/>
        </a:p>
      </dsp:txBody>
      <dsp:txXfrm>
        <a:off x="110060" y="2569035"/>
        <a:ext cx="10856196" cy="20344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BBDF9-F29E-4F90-B359-E045B04144D7}">
      <dsp:nvSpPr>
        <dsp:cNvPr id="0" name=""/>
        <dsp:cNvSpPr/>
      </dsp:nvSpPr>
      <dsp:spPr>
        <a:xfrm>
          <a:off x="0" y="345143"/>
          <a:ext cx="11694543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Disciplina</a:t>
          </a:r>
          <a:r>
            <a:rPr lang="pt-BR" sz="3200" kern="1200"/>
            <a:t> é um dos pilares do crescimento espiritual (1Tm 4.7)</a:t>
          </a:r>
          <a:endParaRPr lang="en-US" sz="3200" kern="1200"/>
        </a:p>
      </dsp:txBody>
      <dsp:txXfrm>
        <a:off x="38381" y="383524"/>
        <a:ext cx="11617781" cy="709478"/>
      </dsp:txXfrm>
    </dsp:sp>
    <dsp:sp modelId="{6F6F1DE0-23C6-4AAA-8086-0E6B7EF273B7}">
      <dsp:nvSpPr>
        <dsp:cNvPr id="0" name=""/>
        <dsp:cNvSpPr/>
      </dsp:nvSpPr>
      <dsp:spPr>
        <a:xfrm>
          <a:off x="0" y="1223543"/>
          <a:ext cx="11694543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Igreja de Jerusalém:</a:t>
          </a:r>
          <a:endParaRPr lang="en-US" sz="3200" kern="1200"/>
        </a:p>
      </dsp:txBody>
      <dsp:txXfrm>
        <a:off x="38381" y="1261924"/>
        <a:ext cx="11617781" cy="709478"/>
      </dsp:txXfrm>
    </dsp:sp>
    <dsp:sp modelId="{44957244-211E-4A74-95B9-1BDB154833C8}">
      <dsp:nvSpPr>
        <dsp:cNvPr id="0" name=""/>
        <dsp:cNvSpPr/>
      </dsp:nvSpPr>
      <dsp:spPr>
        <a:xfrm>
          <a:off x="0" y="2101944"/>
          <a:ext cx="11694543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Repartia com justiça (At 4.34-35)</a:t>
          </a:r>
          <a:endParaRPr lang="en-US" sz="3200" kern="1200"/>
        </a:p>
      </dsp:txBody>
      <dsp:txXfrm>
        <a:off x="38381" y="2140325"/>
        <a:ext cx="11617781" cy="709478"/>
      </dsp:txXfrm>
    </dsp:sp>
    <dsp:sp modelId="{E9EB5297-5DD3-4826-A9AC-AE022B4E1B63}">
      <dsp:nvSpPr>
        <dsp:cNvPr id="0" name=""/>
        <dsp:cNvSpPr/>
      </dsp:nvSpPr>
      <dsp:spPr>
        <a:xfrm>
          <a:off x="0" y="2980344"/>
          <a:ext cx="11694543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Corrigia com firmeza (At 5.1-11)</a:t>
          </a:r>
          <a:endParaRPr lang="en-US" sz="3200" kern="1200"/>
        </a:p>
      </dsp:txBody>
      <dsp:txXfrm>
        <a:off x="38381" y="3018725"/>
        <a:ext cx="11617781" cy="709478"/>
      </dsp:txXfrm>
    </dsp:sp>
    <dsp:sp modelId="{C77CA1EE-4CEC-492E-AA5C-5B93F5C25C79}">
      <dsp:nvSpPr>
        <dsp:cNvPr id="0" name=""/>
        <dsp:cNvSpPr/>
      </dsp:nvSpPr>
      <dsp:spPr>
        <a:xfrm>
          <a:off x="0" y="3858744"/>
          <a:ext cx="11694543" cy="786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Crescia com vigor (At 5.14)</a:t>
          </a:r>
          <a:endParaRPr lang="en-US" sz="3200" kern="1200"/>
        </a:p>
      </dsp:txBody>
      <dsp:txXfrm>
        <a:off x="38381" y="3897125"/>
        <a:ext cx="11617781" cy="7094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53B7-109B-4C6A-8020-A8EE8E611E63}">
      <dsp:nvSpPr>
        <dsp:cNvPr id="0" name=""/>
        <dsp:cNvSpPr/>
      </dsp:nvSpPr>
      <dsp:spPr>
        <a:xfrm>
          <a:off x="0" y="592451"/>
          <a:ext cx="7918937" cy="2640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Orígenes</a:t>
          </a:r>
          <a:r>
            <a:rPr lang="pt-BR" sz="3700" kern="1200"/>
            <a:t>: “A Igreja forte é aquela que disciplina com amor, e não permite que o fermento do pecado se espalhe entre os fiéis.”</a:t>
          </a:r>
          <a:endParaRPr lang="en-US" sz="3700" kern="1200"/>
        </a:p>
      </dsp:txBody>
      <dsp:txXfrm>
        <a:off x="128908" y="721359"/>
        <a:ext cx="7661121" cy="2382874"/>
      </dsp:txXfrm>
    </dsp:sp>
    <dsp:sp modelId="{9A069029-4AB4-4DCA-A955-C1EB6DF94941}">
      <dsp:nvSpPr>
        <dsp:cNvPr id="0" name=""/>
        <dsp:cNvSpPr/>
      </dsp:nvSpPr>
      <dsp:spPr>
        <a:xfrm>
          <a:off x="0" y="3339701"/>
          <a:ext cx="7918937" cy="264069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Clemente de Roma</a:t>
          </a:r>
          <a:r>
            <a:rPr lang="pt-BR" sz="3700" kern="1200"/>
            <a:t>: “A verdade e a santidade andam de mãos dadas. A mentira que é aceita pelo corpo da Igreja faz tremer os alicerces da fé.”</a:t>
          </a:r>
          <a:endParaRPr lang="en-US" sz="3700" kern="1200"/>
        </a:p>
      </dsp:txBody>
      <dsp:txXfrm>
        <a:off x="128908" y="3468609"/>
        <a:ext cx="7661121" cy="23828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DE617-DC01-41E3-BC69-A92BB77443B8}">
      <dsp:nvSpPr>
        <dsp:cNvPr id="0" name=""/>
        <dsp:cNvSpPr/>
      </dsp:nvSpPr>
      <dsp:spPr>
        <a:xfrm>
          <a:off x="0" y="629"/>
          <a:ext cx="114213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7900C-0FA4-444D-AAA5-9A883F3561AF}">
      <dsp:nvSpPr>
        <dsp:cNvPr id="0" name=""/>
        <dsp:cNvSpPr/>
      </dsp:nvSpPr>
      <dsp:spPr>
        <a:xfrm>
          <a:off x="0" y="629"/>
          <a:ext cx="11421372" cy="10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Restaurar o temor do Senhor nos cultos e relacionamentos</a:t>
          </a:r>
          <a:endParaRPr lang="en-US" sz="2800" kern="1200"/>
        </a:p>
      </dsp:txBody>
      <dsp:txXfrm>
        <a:off x="0" y="629"/>
        <a:ext cx="11421372" cy="1031042"/>
      </dsp:txXfrm>
    </dsp:sp>
    <dsp:sp modelId="{2F3597C0-5E14-4842-85AC-C3A3ADA13F58}">
      <dsp:nvSpPr>
        <dsp:cNvPr id="0" name=""/>
        <dsp:cNvSpPr/>
      </dsp:nvSpPr>
      <dsp:spPr>
        <a:xfrm>
          <a:off x="0" y="1031671"/>
          <a:ext cx="114213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C3F18-04C7-4813-A7D5-0AB3CB73A7E6}">
      <dsp:nvSpPr>
        <dsp:cNvPr id="0" name=""/>
        <dsp:cNvSpPr/>
      </dsp:nvSpPr>
      <dsp:spPr>
        <a:xfrm>
          <a:off x="0" y="1031671"/>
          <a:ext cx="11421372" cy="10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Aplicar a disciplina eclesiástica com base no amor e na verdade (Mt 18.15-17)</a:t>
          </a:r>
          <a:endParaRPr lang="en-US" sz="2800" kern="1200"/>
        </a:p>
      </dsp:txBody>
      <dsp:txXfrm>
        <a:off x="0" y="1031671"/>
        <a:ext cx="11421372" cy="1031042"/>
      </dsp:txXfrm>
    </dsp:sp>
    <dsp:sp modelId="{23321C7B-9802-4EE8-89F6-2F914531B780}">
      <dsp:nvSpPr>
        <dsp:cNvPr id="0" name=""/>
        <dsp:cNvSpPr/>
      </dsp:nvSpPr>
      <dsp:spPr>
        <a:xfrm>
          <a:off x="0" y="2062713"/>
          <a:ext cx="114213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CE946-74A8-4536-A5DE-C4735AAAB518}">
      <dsp:nvSpPr>
        <dsp:cNvPr id="0" name=""/>
        <dsp:cNvSpPr/>
      </dsp:nvSpPr>
      <dsp:spPr>
        <a:xfrm>
          <a:off x="0" y="2062713"/>
          <a:ext cx="11421372" cy="10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Formar crentes com base bíblica sólida, resistentes ao relativismo moral</a:t>
          </a:r>
          <a:endParaRPr lang="en-US" sz="2800" kern="1200"/>
        </a:p>
      </dsp:txBody>
      <dsp:txXfrm>
        <a:off x="0" y="2062713"/>
        <a:ext cx="11421372" cy="1031042"/>
      </dsp:txXfrm>
    </dsp:sp>
    <dsp:sp modelId="{C4926A14-E759-49C8-83EE-9F7DAC00010D}">
      <dsp:nvSpPr>
        <dsp:cNvPr id="0" name=""/>
        <dsp:cNvSpPr/>
      </dsp:nvSpPr>
      <dsp:spPr>
        <a:xfrm>
          <a:off x="0" y="3093755"/>
          <a:ext cx="114213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9C29F-492F-48DE-B875-9D0D4387F32C}">
      <dsp:nvSpPr>
        <dsp:cNvPr id="0" name=""/>
        <dsp:cNvSpPr/>
      </dsp:nvSpPr>
      <dsp:spPr>
        <a:xfrm>
          <a:off x="0" y="3093755"/>
          <a:ext cx="11421372" cy="10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Fomentar o discipulado e a vida em comunidade verdadeira</a:t>
          </a:r>
          <a:endParaRPr lang="en-US" sz="2800" kern="1200"/>
        </a:p>
      </dsp:txBody>
      <dsp:txXfrm>
        <a:off x="0" y="3093755"/>
        <a:ext cx="11421372" cy="1031042"/>
      </dsp:txXfrm>
    </dsp:sp>
    <dsp:sp modelId="{B1B2F1BA-784A-46F9-8518-717BC1085873}">
      <dsp:nvSpPr>
        <dsp:cNvPr id="0" name=""/>
        <dsp:cNvSpPr/>
      </dsp:nvSpPr>
      <dsp:spPr>
        <a:xfrm>
          <a:off x="0" y="4124797"/>
          <a:ext cx="1142137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6528-C4F9-49FC-B136-E4B0CBC6EF9C}">
      <dsp:nvSpPr>
        <dsp:cNvPr id="0" name=""/>
        <dsp:cNvSpPr/>
      </dsp:nvSpPr>
      <dsp:spPr>
        <a:xfrm>
          <a:off x="0" y="4124797"/>
          <a:ext cx="11421372" cy="103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Recusar doutrinas que relativizam o pecado e enfraquecem a santidade</a:t>
          </a:r>
          <a:endParaRPr lang="en-US" sz="2800" kern="1200"/>
        </a:p>
      </dsp:txBody>
      <dsp:txXfrm>
        <a:off x="0" y="4124797"/>
        <a:ext cx="11421372" cy="1031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D8E4-8499-4A46-9D75-4A82F3EACA31}">
      <dsp:nvSpPr>
        <dsp:cNvPr id="0" name=""/>
        <dsp:cNvSpPr/>
      </dsp:nvSpPr>
      <dsp:spPr>
        <a:xfrm>
          <a:off x="0" y="72898"/>
          <a:ext cx="8133322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Jesus é categórico: “Vós tendes por pai ao Diabo... quando profere mentira, fala do que lhe é próprio, porque é mentiroso e pai da mentira” (Jo 8.44).</a:t>
          </a:r>
          <a:endParaRPr lang="en-US" sz="2800" kern="1200"/>
        </a:p>
      </dsp:txBody>
      <dsp:txXfrm>
        <a:off x="75163" y="148061"/>
        <a:ext cx="7982996" cy="1389393"/>
      </dsp:txXfrm>
    </dsp:sp>
    <dsp:sp modelId="{AEF04761-BFD9-42F4-8A46-F91606CE1CEB}">
      <dsp:nvSpPr>
        <dsp:cNvPr id="0" name=""/>
        <dsp:cNvSpPr/>
      </dsp:nvSpPr>
      <dsp:spPr>
        <a:xfrm>
          <a:off x="0" y="1693258"/>
          <a:ext cx="8133322" cy="1539719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mentira não é um simples erro moral — é </a:t>
          </a:r>
          <a:r>
            <a:rPr lang="pt-BR" sz="2800" b="1" kern="1200"/>
            <a:t>uma natureza espiritual satânica</a:t>
          </a:r>
          <a:r>
            <a:rPr lang="pt-BR" sz="2800" kern="1200"/>
            <a:t>.</a:t>
          </a:r>
          <a:endParaRPr lang="en-US" sz="2800" kern="1200"/>
        </a:p>
      </dsp:txBody>
      <dsp:txXfrm>
        <a:off x="75163" y="1768421"/>
        <a:ext cx="7982996" cy="1389393"/>
      </dsp:txXfrm>
    </dsp:sp>
    <dsp:sp modelId="{8A718C89-0C5C-46F5-8E67-F103C834DF05}">
      <dsp:nvSpPr>
        <dsp:cNvPr id="0" name=""/>
        <dsp:cNvSpPr/>
      </dsp:nvSpPr>
      <dsp:spPr>
        <a:xfrm>
          <a:off x="0" y="3313618"/>
          <a:ext cx="8133322" cy="1539719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Ananias</a:t>
          </a:r>
          <a:r>
            <a:rPr lang="pt-BR" sz="2800" kern="1200"/>
            <a:t> mentiu por vaidade, desejo de aplauso, cobiça e aparência de piedade.</a:t>
          </a:r>
          <a:endParaRPr lang="en-US" sz="2800" kern="1200"/>
        </a:p>
      </dsp:txBody>
      <dsp:txXfrm>
        <a:off x="75163" y="3388781"/>
        <a:ext cx="7982996" cy="1389393"/>
      </dsp:txXfrm>
    </dsp:sp>
    <dsp:sp modelId="{B1FFD9BD-EBA7-4C1D-AA08-5ED3400B7169}">
      <dsp:nvSpPr>
        <dsp:cNvPr id="0" name=""/>
        <dsp:cNvSpPr/>
      </dsp:nvSpPr>
      <dsp:spPr>
        <a:xfrm>
          <a:off x="0" y="4933978"/>
          <a:ext cx="8133322" cy="153971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Como em </a:t>
          </a:r>
          <a:r>
            <a:rPr lang="pt-BR" sz="2800" b="1" kern="1200"/>
            <a:t>2 Tessalonicenses 2.9-10</a:t>
          </a:r>
          <a:r>
            <a:rPr lang="pt-BR" sz="2800" kern="1200"/>
            <a:t>, o engano vem com poder e sinais falsos para seduzir os incautos.</a:t>
          </a:r>
          <a:endParaRPr lang="en-US" sz="2800" kern="1200"/>
        </a:p>
      </dsp:txBody>
      <dsp:txXfrm>
        <a:off x="75163" y="5009141"/>
        <a:ext cx="7982996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24178-2CB1-4D43-A762-A1351010CE94}">
      <dsp:nvSpPr>
        <dsp:cNvPr id="0" name=""/>
        <dsp:cNvSpPr/>
      </dsp:nvSpPr>
      <dsp:spPr>
        <a:xfrm>
          <a:off x="0" y="838"/>
          <a:ext cx="765756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D7B07-E19F-4F73-9672-C2234A12B929}">
      <dsp:nvSpPr>
        <dsp:cNvPr id="0" name=""/>
        <dsp:cNvSpPr/>
      </dsp:nvSpPr>
      <dsp:spPr>
        <a:xfrm>
          <a:off x="0" y="838"/>
          <a:ext cx="7657562" cy="137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Elimas é chamado de “filho do diabo” por desviar os caminhos retos do Senhor.</a:t>
          </a:r>
          <a:endParaRPr lang="en-US" sz="2800" kern="1200"/>
        </a:p>
      </dsp:txBody>
      <dsp:txXfrm>
        <a:off x="0" y="838"/>
        <a:ext cx="7657562" cy="1373230"/>
      </dsp:txXfrm>
    </dsp:sp>
    <dsp:sp modelId="{C6409ED2-8FAD-4754-A919-1F03A4FFDD47}">
      <dsp:nvSpPr>
        <dsp:cNvPr id="0" name=""/>
        <dsp:cNvSpPr/>
      </dsp:nvSpPr>
      <dsp:spPr>
        <a:xfrm>
          <a:off x="0" y="1374068"/>
          <a:ext cx="7657562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26BA-85CB-4A7B-84DE-E1328A7EFE94}">
      <dsp:nvSpPr>
        <dsp:cNvPr id="0" name=""/>
        <dsp:cNvSpPr/>
      </dsp:nvSpPr>
      <dsp:spPr>
        <a:xfrm>
          <a:off x="0" y="1374068"/>
          <a:ext cx="7657562" cy="137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Paulo o repreende com discernimento espiritual — um dom essencial nos últimos dias.</a:t>
          </a:r>
          <a:endParaRPr lang="en-US" sz="2800" kern="1200"/>
        </a:p>
      </dsp:txBody>
      <dsp:txXfrm>
        <a:off x="0" y="1374068"/>
        <a:ext cx="7657562" cy="1373230"/>
      </dsp:txXfrm>
    </dsp:sp>
    <dsp:sp modelId="{C050A4FD-E7F4-4FC0-9855-DE72F15B09F7}">
      <dsp:nvSpPr>
        <dsp:cNvPr id="0" name=""/>
        <dsp:cNvSpPr/>
      </dsp:nvSpPr>
      <dsp:spPr>
        <a:xfrm>
          <a:off x="0" y="2747298"/>
          <a:ext cx="7657562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B9011-3F84-4A7A-A8CD-BB8458FA31E3}">
      <dsp:nvSpPr>
        <dsp:cNvPr id="0" name=""/>
        <dsp:cNvSpPr/>
      </dsp:nvSpPr>
      <dsp:spPr>
        <a:xfrm>
          <a:off x="0" y="2747298"/>
          <a:ext cx="7657562" cy="137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Discernimento de espíritos</a:t>
          </a:r>
          <a:r>
            <a:rPr lang="pt-BR" sz="2800" kern="1200"/>
            <a:t>:</a:t>
          </a:r>
          <a:endParaRPr lang="en-US" sz="2800" kern="1200"/>
        </a:p>
      </dsp:txBody>
      <dsp:txXfrm>
        <a:off x="0" y="2747298"/>
        <a:ext cx="7657562" cy="1373230"/>
      </dsp:txXfrm>
    </dsp:sp>
    <dsp:sp modelId="{8A1A8289-5DC0-4EE5-B521-2F65453101EF}">
      <dsp:nvSpPr>
        <dsp:cNvPr id="0" name=""/>
        <dsp:cNvSpPr/>
      </dsp:nvSpPr>
      <dsp:spPr>
        <a:xfrm>
          <a:off x="0" y="4120529"/>
          <a:ext cx="7657562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72180-CE12-4365-BE66-CF29387DC766}">
      <dsp:nvSpPr>
        <dsp:cNvPr id="0" name=""/>
        <dsp:cNvSpPr/>
      </dsp:nvSpPr>
      <dsp:spPr>
        <a:xfrm>
          <a:off x="0" y="4120529"/>
          <a:ext cx="7657562" cy="137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Igreja precisa de </a:t>
          </a:r>
          <a:r>
            <a:rPr lang="pt-BR" sz="2800" b="1" kern="1200"/>
            <a:t>discernimento</a:t>
          </a:r>
          <a:r>
            <a:rPr lang="pt-BR" sz="2800" kern="1200"/>
            <a:t> para não se encantar com </a:t>
          </a:r>
          <a:r>
            <a:rPr lang="pt-BR" sz="2800" b="1" kern="1200"/>
            <a:t>obras e dons falsos</a:t>
          </a:r>
          <a:r>
            <a:rPr lang="pt-BR" sz="2800" kern="1200"/>
            <a:t>.</a:t>
          </a:r>
          <a:endParaRPr lang="en-US" sz="2800" kern="1200"/>
        </a:p>
      </dsp:txBody>
      <dsp:txXfrm>
        <a:off x="0" y="4120529"/>
        <a:ext cx="7657562" cy="1373230"/>
      </dsp:txXfrm>
    </dsp:sp>
    <dsp:sp modelId="{33444115-8FA1-43CB-8C1E-159194C742B6}">
      <dsp:nvSpPr>
        <dsp:cNvPr id="0" name=""/>
        <dsp:cNvSpPr/>
      </dsp:nvSpPr>
      <dsp:spPr>
        <a:xfrm>
          <a:off x="0" y="5493759"/>
          <a:ext cx="765756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9D5C9-9FB1-477C-B19D-F75D42CC112D}">
      <dsp:nvSpPr>
        <dsp:cNvPr id="0" name=""/>
        <dsp:cNvSpPr/>
      </dsp:nvSpPr>
      <dsp:spPr>
        <a:xfrm>
          <a:off x="0" y="5493759"/>
          <a:ext cx="7657562" cy="137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Muitos “milagres” podem encobrir </a:t>
          </a:r>
          <a:r>
            <a:rPr lang="pt-BR" sz="2800" b="1" kern="1200"/>
            <a:t>doutrinas de demônios</a:t>
          </a:r>
          <a:r>
            <a:rPr lang="pt-BR" sz="2800" kern="1200"/>
            <a:t> (1Tm 4.1).</a:t>
          </a:r>
          <a:endParaRPr lang="en-US" sz="2800" kern="1200"/>
        </a:p>
      </dsp:txBody>
      <dsp:txXfrm>
        <a:off x="0" y="5493759"/>
        <a:ext cx="7657562" cy="1373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13066-A122-4F06-BA37-270144932A02}">
      <dsp:nvSpPr>
        <dsp:cNvPr id="0" name=""/>
        <dsp:cNvSpPr/>
      </dsp:nvSpPr>
      <dsp:spPr>
        <a:xfrm>
          <a:off x="1466" y="323774"/>
          <a:ext cx="5149081" cy="326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4C35E-DEBC-4D5D-BEBD-D1278F88B3F3}">
      <dsp:nvSpPr>
        <dsp:cNvPr id="0" name=""/>
        <dsp:cNvSpPr/>
      </dsp:nvSpPr>
      <dsp:spPr>
        <a:xfrm>
          <a:off x="573587" y="867289"/>
          <a:ext cx="5149081" cy="3269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David Wilkerson</a:t>
          </a:r>
          <a:r>
            <a:rPr lang="pt-BR" sz="3300" kern="1200"/>
            <a:t>: “Nem todo mover que sacode o corpo vem do Espírito Santo. O inimigo também tem seu fogo estranho.”</a:t>
          </a:r>
          <a:endParaRPr lang="en-US" sz="3300" kern="1200"/>
        </a:p>
      </dsp:txBody>
      <dsp:txXfrm>
        <a:off x="669352" y="963054"/>
        <a:ext cx="4957551" cy="3078136"/>
      </dsp:txXfrm>
    </dsp:sp>
    <dsp:sp modelId="{9F81959E-B7B8-4EC5-8C19-B071FD629F8A}">
      <dsp:nvSpPr>
        <dsp:cNvPr id="0" name=""/>
        <dsp:cNvSpPr/>
      </dsp:nvSpPr>
      <dsp:spPr>
        <a:xfrm>
          <a:off x="6294789" y="323774"/>
          <a:ext cx="5149081" cy="326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94371-FA4F-4CB9-ABE7-1486D5B52997}">
      <dsp:nvSpPr>
        <dsp:cNvPr id="0" name=""/>
        <dsp:cNvSpPr/>
      </dsp:nvSpPr>
      <dsp:spPr>
        <a:xfrm>
          <a:off x="6866909" y="867289"/>
          <a:ext cx="5149081" cy="3269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Leonard Ravenhill</a:t>
          </a:r>
          <a:r>
            <a:rPr lang="pt-BR" sz="3300" kern="1200"/>
            <a:t>: “Um avivamento sem arrependimento é apenas um disfarce para o pecado.”</a:t>
          </a:r>
          <a:endParaRPr lang="en-US" sz="3300" kern="1200"/>
        </a:p>
      </dsp:txBody>
      <dsp:txXfrm>
        <a:off x="6962674" y="963054"/>
        <a:ext cx="4957551" cy="3078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81C11-81B5-4196-A32A-0A67F09DA76D}">
      <dsp:nvSpPr>
        <dsp:cNvPr id="0" name=""/>
        <dsp:cNvSpPr/>
      </dsp:nvSpPr>
      <dsp:spPr>
        <a:xfrm>
          <a:off x="0" y="0"/>
          <a:ext cx="74899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4857B-EBFE-4269-9BCC-DF5BC9626F1D}">
      <dsp:nvSpPr>
        <dsp:cNvPr id="0" name=""/>
        <dsp:cNvSpPr/>
      </dsp:nvSpPr>
      <dsp:spPr>
        <a:xfrm>
          <a:off x="0" y="0"/>
          <a:ext cx="7489983" cy="161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“Por que encheu Satanás teu coração, para que mentisses ao Espírito Santo?” (At 5.3)</a:t>
          </a:r>
          <a:endParaRPr lang="en-US" sz="3200" kern="1200"/>
        </a:p>
      </dsp:txBody>
      <dsp:txXfrm>
        <a:off x="0" y="0"/>
        <a:ext cx="7489983" cy="1610478"/>
      </dsp:txXfrm>
    </dsp:sp>
    <dsp:sp modelId="{7443A43D-DCAB-4223-AFA0-ED6D6307D520}">
      <dsp:nvSpPr>
        <dsp:cNvPr id="0" name=""/>
        <dsp:cNvSpPr/>
      </dsp:nvSpPr>
      <dsp:spPr>
        <a:xfrm>
          <a:off x="0" y="1610478"/>
          <a:ext cx="7489983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CC8A-2E44-44CC-891A-E608978EDB4B}">
      <dsp:nvSpPr>
        <dsp:cNvPr id="0" name=""/>
        <dsp:cNvSpPr/>
      </dsp:nvSpPr>
      <dsp:spPr>
        <a:xfrm>
          <a:off x="0" y="1610478"/>
          <a:ext cx="7489983" cy="161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mentira foi </a:t>
          </a:r>
          <a:r>
            <a:rPr lang="pt-BR" sz="3200" b="1" kern="1200"/>
            <a:t>plantada</a:t>
          </a:r>
          <a:r>
            <a:rPr lang="pt-BR" sz="3200" kern="1200"/>
            <a:t> por Satanás, mas </a:t>
          </a:r>
          <a:r>
            <a:rPr lang="pt-BR" sz="3200" b="1" kern="1200"/>
            <a:t>acolhida</a:t>
          </a:r>
          <a:r>
            <a:rPr lang="pt-BR" sz="3200" kern="1200"/>
            <a:t> por Ananias.</a:t>
          </a:r>
          <a:endParaRPr lang="en-US" sz="3200" kern="1200"/>
        </a:p>
      </dsp:txBody>
      <dsp:txXfrm>
        <a:off x="0" y="1610478"/>
        <a:ext cx="7489983" cy="1610478"/>
      </dsp:txXfrm>
    </dsp:sp>
    <dsp:sp modelId="{801751BC-0B64-4105-B13C-E9E8DDE2756F}">
      <dsp:nvSpPr>
        <dsp:cNvPr id="0" name=""/>
        <dsp:cNvSpPr/>
      </dsp:nvSpPr>
      <dsp:spPr>
        <a:xfrm>
          <a:off x="0" y="3220956"/>
          <a:ext cx="7489983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7138D-36A6-4A55-92F9-8CFC5EEA2EA9}">
      <dsp:nvSpPr>
        <dsp:cNvPr id="0" name=""/>
        <dsp:cNvSpPr/>
      </dsp:nvSpPr>
      <dsp:spPr>
        <a:xfrm>
          <a:off x="0" y="3220956"/>
          <a:ext cx="7489983" cy="161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Ele não foi coagido, mas cedeu voluntariamente ao plano enganoso.</a:t>
          </a:r>
          <a:endParaRPr lang="en-US" sz="3200" kern="1200"/>
        </a:p>
      </dsp:txBody>
      <dsp:txXfrm>
        <a:off x="0" y="3220956"/>
        <a:ext cx="7489983" cy="1610478"/>
      </dsp:txXfrm>
    </dsp:sp>
    <dsp:sp modelId="{777E76F3-7F8D-4594-9219-181EE9A5DE77}">
      <dsp:nvSpPr>
        <dsp:cNvPr id="0" name=""/>
        <dsp:cNvSpPr/>
      </dsp:nvSpPr>
      <dsp:spPr>
        <a:xfrm>
          <a:off x="0" y="4831435"/>
          <a:ext cx="7489983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337D5-C1EB-4924-950E-694C09283478}">
      <dsp:nvSpPr>
        <dsp:cNvPr id="0" name=""/>
        <dsp:cNvSpPr/>
      </dsp:nvSpPr>
      <dsp:spPr>
        <a:xfrm>
          <a:off x="0" y="4831435"/>
          <a:ext cx="7489983" cy="1610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Sua </a:t>
          </a:r>
          <a:r>
            <a:rPr lang="pt-BR" sz="3200" b="1" kern="1200"/>
            <a:t>cumplicidade com Safira</a:t>
          </a:r>
          <a:r>
            <a:rPr lang="pt-BR" sz="3200" kern="1200"/>
            <a:t> revela uma mente dividida: aparência de piedade, mas coração corrupto.</a:t>
          </a:r>
          <a:endParaRPr lang="en-US" sz="3200" kern="1200"/>
        </a:p>
      </dsp:txBody>
      <dsp:txXfrm>
        <a:off x="0" y="4831435"/>
        <a:ext cx="7489983" cy="16104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BE57E-535D-4F76-B9A0-74919F96992F}">
      <dsp:nvSpPr>
        <dsp:cNvPr id="0" name=""/>
        <dsp:cNvSpPr/>
      </dsp:nvSpPr>
      <dsp:spPr>
        <a:xfrm>
          <a:off x="0" y="1140610"/>
          <a:ext cx="3428433" cy="21770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5A041-8E41-482F-AE69-A0A512FF3C7F}">
      <dsp:nvSpPr>
        <dsp:cNvPr id="0" name=""/>
        <dsp:cNvSpPr/>
      </dsp:nvSpPr>
      <dsp:spPr>
        <a:xfrm>
          <a:off x="380937" y="1502500"/>
          <a:ext cx="3428433" cy="21770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Orgulho espiritual</a:t>
          </a:r>
          <a:r>
            <a:rPr lang="pt-BR" sz="2700" kern="1200"/>
            <a:t>: querer parecer mais generoso do que realmente era.</a:t>
          </a:r>
          <a:endParaRPr lang="en-US" sz="2700" kern="1200"/>
        </a:p>
      </dsp:txBody>
      <dsp:txXfrm>
        <a:off x="444701" y="1566264"/>
        <a:ext cx="3300905" cy="2049527"/>
      </dsp:txXfrm>
    </dsp:sp>
    <dsp:sp modelId="{423FA8D8-4F43-4AD8-BF85-51F9644C58B3}">
      <dsp:nvSpPr>
        <dsp:cNvPr id="0" name=""/>
        <dsp:cNvSpPr/>
      </dsp:nvSpPr>
      <dsp:spPr>
        <a:xfrm>
          <a:off x="4190308" y="1140610"/>
          <a:ext cx="3428433" cy="21770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371B9-9A11-46C3-A2A4-20B29D3E0FB2}">
      <dsp:nvSpPr>
        <dsp:cNvPr id="0" name=""/>
        <dsp:cNvSpPr/>
      </dsp:nvSpPr>
      <dsp:spPr>
        <a:xfrm>
          <a:off x="4571245" y="1502500"/>
          <a:ext cx="3428433" cy="21770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Falta de temor</a:t>
          </a:r>
          <a:r>
            <a:rPr lang="pt-BR" sz="2700" kern="1200"/>
            <a:t>: desvalorização da presença do Espírito Santo na Igreja.</a:t>
          </a:r>
          <a:endParaRPr lang="en-US" sz="2700" kern="1200"/>
        </a:p>
      </dsp:txBody>
      <dsp:txXfrm>
        <a:off x="4635009" y="1566264"/>
        <a:ext cx="3300905" cy="2049527"/>
      </dsp:txXfrm>
    </dsp:sp>
    <dsp:sp modelId="{8B5366C1-928D-4C1D-9D86-50EFA06D5BAB}">
      <dsp:nvSpPr>
        <dsp:cNvPr id="0" name=""/>
        <dsp:cNvSpPr/>
      </dsp:nvSpPr>
      <dsp:spPr>
        <a:xfrm>
          <a:off x="8380616" y="1140610"/>
          <a:ext cx="3428433" cy="21770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62F03-A4A2-43FB-8765-9CBE497ADA4F}">
      <dsp:nvSpPr>
        <dsp:cNvPr id="0" name=""/>
        <dsp:cNvSpPr/>
      </dsp:nvSpPr>
      <dsp:spPr>
        <a:xfrm>
          <a:off x="8761553" y="1502500"/>
          <a:ext cx="3428433" cy="21770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Cobertura social</a:t>
          </a:r>
          <a:r>
            <a:rPr lang="pt-BR" sz="2700" kern="1200"/>
            <a:t>: o desejo de ser visto e aprovado por homens.</a:t>
          </a:r>
          <a:endParaRPr lang="en-US" sz="2700" kern="1200"/>
        </a:p>
      </dsp:txBody>
      <dsp:txXfrm>
        <a:off x="8825317" y="1566264"/>
        <a:ext cx="3300905" cy="20495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38A9A-F5F1-4192-BFE4-6E15A232CBF5}">
      <dsp:nvSpPr>
        <dsp:cNvPr id="0" name=""/>
        <dsp:cNvSpPr/>
      </dsp:nvSpPr>
      <dsp:spPr>
        <a:xfrm>
          <a:off x="0" y="54645"/>
          <a:ext cx="11507637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 problema não foi vender a propriedade, mas </a:t>
          </a:r>
          <a:r>
            <a:rPr lang="pt-BR" sz="3000" b="1" kern="1200"/>
            <a:t>fingir ter doado tudo</a:t>
          </a:r>
          <a:r>
            <a:rPr lang="pt-BR" sz="3000" kern="1200"/>
            <a:t> (At 5.4).</a:t>
          </a:r>
          <a:endParaRPr lang="en-US" sz="3000" kern="1200"/>
        </a:p>
      </dsp:txBody>
      <dsp:txXfrm>
        <a:off x="58257" y="112902"/>
        <a:ext cx="11391123" cy="1076886"/>
      </dsp:txXfrm>
    </dsp:sp>
    <dsp:sp modelId="{011EF8E6-8EA7-4BCE-A0B1-73296D374205}">
      <dsp:nvSpPr>
        <dsp:cNvPr id="0" name=""/>
        <dsp:cNvSpPr/>
      </dsp:nvSpPr>
      <dsp:spPr>
        <a:xfrm>
          <a:off x="0" y="1334445"/>
          <a:ext cx="11507637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intenção era obter </a:t>
          </a:r>
          <a:r>
            <a:rPr lang="pt-BR" sz="3000" b="1" kern="1200"/>
            <a:t>glória sem entrega verdadeira</a:t>
          </a:r>
          <a:r>
            <a:rPr lang="pt-BR" sz="3000" kern="1200"/>
            <a:t> — pecado de hipocrisia.</a:t>
          </a:r>
          <a:endParaRPr lang="en-US" sz="3000" kern="1200"/>
        </a:p>
      </dsp:txBody>
      <dsp:txXfrm>
        <a:off x="58257" y="1392702"/>
        <a:ext cx="11391123" cy="1076886"/>
      </dsp:txXfrm>
    </dsp:sp>
    <dsp:sp modelId="{64974448-DFFF-4F07-9038-50426FEE295D}">
      <dsp:nvSpPr>
        <dsp:cNvPr id="0" name=""/>
        <dsp:cNvSpPr/>
      </dsp:nvSpPr>
      <dsp:spPr>
        <a:xfrm>
          <a:off x="0" y="2614245"/>
          <a:ext cx="11507637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John Stott</a:t>
          </a:r>
          <a:r>
            <a:rPr lang="pt-BR" sz="3000" kern="1200"/>
            <a:t>: “Ananias não morreu por falta de generosidade, mas por falta de integridade.”</a:t>
          </a:r>
          <a:endParaRPr lang="en-US" sz="3000" kern="1200"/>
        </a:p>
      </dsp:txBody>
      <dsp:txXfrm>
        <a:off x="58257" y="2672502"/>
        <a:ext cx="11391123" cy="1076886"/>
      </dsp:txXfrm>
    </dsp:sp>
    <dsp:sp modelId="{0067E12E-BF57-4563-8BB4-9E19450C3695}">
      <dsp:nvSpPr>
        <dsp:cNvPr id="0" name=""/>
        <dsp:cNvSpPr/>
      </dsp:nvSpPr>
      <dsp:spPr>
        <a:xfrm>
          <a:off x="0" y="3894046"/>
          <a:ext cx="11507637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Dietrich Bonhoeffer</a:t>
          </a:r>
          <a:r>
            <a:rPr lang="pt-BR" sz="3000" kern="1200"/>
            <a:t>: “A graça barata é o inimigo mortal da Igreja.”</a:t>
          </a:r>
          <a:endParaRPr lang="en-US" sz="3000" kern="1200"/>
        </a:p>
      </dsp:txBody>
      <dsp:txXfrm>
        <a:off x="58257" y="3952303"/>
        <a:ext cx="11391123" cy="1076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2A33-24BA-456B-AA96-DBEDCBB2EA67}">
      <dsp:nvSpPr>
        <dsp:cNvPr id="0" name=""/>
        <dsp:cNvSpPr/>
      </dsp:nvSpPr>
      <dsp:spPr>
        <a:xfrm>
          <a:off x="592078" y="0"/>
          <a:ext cx="8041844" cy="804184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41F81E-8556-4071-8C1F-C6898293C9AB}">
      <dsp:nvSpPr>
        <dsp:cNvPr id="0" name=""/>
        <dsp:cNvSpPr/>
      </dsp:nvSpPr>
      <dsp:spPr>
        <a:xfrm>
          <a:off x="1356054" y="763975"/>
          <a:ext cx="3136319" cy="31363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“Para que não sejamos vencidos por Satanás; porque não ignoramos os seus ardis” (2Co 2.11)</a:t>
          </a:r>
          <a:endParaRPr lang="en-US" sz="2600" kern="1200"/>
        </a:p>
      </dsp:txBody>
      <dsp:txXfrm>
        <a:off x="1509156" y="917077"/>
        <a:ext cx="2830115" cy="2830115"/>
      </dsp:txXfrm>
    </dsp:sp>
    <dsp:sp modelId="{7E1AD99C-6B68-4018-8BDD-DF17DDEE30E0}">
      <dsp:nvSpPr>
        <dsp:cNvPr id="0" name=""/>
        <dsp:cNvSpPr/>
      </dsp:nvSpPr>
      <dsp:spPr>
        <a:xfrm>
          <a:off x="4733628" y="763975"/>
          <a:ext cx="3136319" cy="31363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O que é superestimar?</a:t>
          </a:r>
          <a:endParaRPr lang="en-US" sz="2600" kern="1200"/>
        </a:p>
      </dsp:txBody>
      <dsp:txXfrm>
        <a:off x="4886730" y="917077"/>
        <a:ext cx="2830115" cy="2830115"/>
      </dsp:txXfrm>
    </dsp:sp>
    <dsp:sp modelId="{EB4527F2-092E-4346-8611-94FFF2D2F922}">
      <dsp:nvSpPr>
        <dsp:cNvPr id="0" name=""/>
        <dsp:cNvSpPr/>
      </dsp:nvSpPr>
      <dsp:spPr>
        <a:xfrm>
          <a:off x="1356054" y="4141549"/>
          <a:ext cx="3136319" cy="31363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É </a:t>
          </a:r>
          <a:r>
            <a:rPr lang="pt-BR" sz="2600" b="1" kern="1200"/>
            <a:t>subestimar o poder de Deus</a:t>
          </a:r>
          <a:r>
            <a:rPr lang="pt-BR" sz="2600" kern="1200"/>
            <a:t>, enquanto </a:t>
          </a:r>
          <a:r>
            <a:rPr lang="pt-BR" sz="2600" b="1" kern="1200"/>
            <a:t>engrandecemos o poder de Satanás</a:t>
          </a:r>
          <a:r>
            <a:rPr lang="pt-BR" sz="2600" kern="1200"/>
            <a:t>.</a:t>
          </a:r>
          <a:endParaRPr lang="en-US" sz="2600" kern="1200"/>
        </a:p>
      </dsp:txBody>
      <dsp:txXfrm>
        <a:off x="1509156" y="4294651"/>
        <a:ext cx="2830115" cy="2830115"/>
      </dsp:txXfrm>
    </dsp:sp>
    <dsp:sp modelId="{128E7653-C67A-477C-B098-1AEA4A731740}">
      <dsp:nvSpPr>
        <dsp:cNvPr id="0" name=""/>
        <dsp:cNvSpPr/>
      </dsp:nvSpPr>
      <dsp:spPr>
        <a:xfrm>
          <a:off x="4733628" y="4141549"/>
          <a:ext cx="3136319" cy="31363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Mas o outro extremo é perigoso: </a:t>
          </a:r>
          <a:r>
            <a:rPr lang="pt-BR" sz="2600" b="1" kern="1200"/>
            <a:t>ignorar que ele age com método (methodeias)</a:t>
          </a:r>
          <a:r>
            <a:rPr lang="pt-BR" sz="2600" kern="1200"/>
            <a:t> — Ef 6.11.</a:t>
          </a:r>
          <a:endParaRPr lang="en-US" sz="2600" kern="1200"/>
        </a:p>
      </dsp:txBody>
      <dsp:txXfrm>
        <a:off x="4886730" y="4294651"/>
        <a:ext cx="2830115" cy="283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de-DE" dirty="0">
                <a:solidFill>
                  <a:srgbClr val="FFFFFF"/>
                </a:solidFill>
              </a:rPr>
              <a:t>Uma </a:t>
            </a:r>
            <a:r>
              <a:rPr lang="de-DE" err="1">
                <a:solidFill>
                  <a:srgbClr val="FFFFFF"/>
                </a:solidFill>
              </a:rPr>
              <a:t>Igreja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err="1">
                <a:solidFill>
                  <a:srgbClr val="FFFFFF"/>
                </a:solidFill>
              </a:rPr>
              <a:t>não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err="1">
                <a:solidFill>
                  <a:srgbClr val="FFFFFF"/>
                </a:solidFill>
              </a:rPr>
              <a:t>conivente</a:t>
            </a:r>
            <a:r>
              <a:rPr lang="de-DE" dirty="0">
                <a:solidFill>
                  <a:srgbClr val="FFFFFF"/>
                </a:solidFill>
              </a:rPr>
              <a:t> </a:t>
            </a:r>
            <a:r>
              <a:rPr lang="de-DE" err="1">
                <a:solidFill>
                  <a:srgbClr val="FFFFFF"/>
                </a:solidFill>
              </a:rPr>
              <a:t>com</a:t>
            </a:r>
            <a:r>
              <a:rPr lang="de-DE" dirty="0">
                <a:solidFill>
                  <a:srgbClr val="FFFFFF"/>
                </a:solidFill>
              </a:rPr>
              <a:t> a </a:t>
            </a:r>
            <a:r>
              <a:rPr lang="de-DE" err="1">
                <a:solidFill>
                  <a:srgbClr val="FFFFFF"/>
                </a:solidFill>
              </a:rPr>
              <a:t>mentira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3000" err="1">
                <a:solidFill>
                  <a:srgbClr val="FFFFFF"/>
                </a:solidFill>
              </a:rPr>
              <a:t>Eldon</a:t>
            </a:r>
            <a:r>
              <a:rPr lang="de-DE" sz="3000" dirty="0">
                <a:solidFill>
                  <a:srgbClr val="FFFFFF"/>
                </a:solidFill>
              </a:rPr>
              <a:t> Junior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ca de seleção">
            <a:extLst>
              <a:ext uri="{FF2B5EF4-FFF2-40B4-BE49-F238E27FC236}">
                <a16:creationId xmlns:a16="http://schemas.microsoft.com/office/drawing/2014/main" id="{AF2E2490-2247-B989-B59C-859CB719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03C3B7-BA8B-1832-4865-D7625E69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2. </a:t>
            </a:r>
            <a:r>
              <a:rPr lang="pt-BR" sz="5400">
                <a:ea typeface="+mj-lt"/>
                <a:cs typeface="+mj-lt"/>
              </a:rPr>
              <a:t>A mentira como um ardil maligno</a:t>
            </a:r>
            <a:endParaRPr lang="pt-BR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5161277-39FC-1800-A672-C69EC81A5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376169"/>
              </p:ext>
            </p:extLst>
          </p:nvPr>
        </p:nvGraphicFramePr>
        <p:xfrm>
          <a:off x="4504245" y="252633"/>
          <a:ext cx="7489983" cy="644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6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8AF492-05D2-1ED1-EE47-CA2ABA22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Causas da abertura para o engano:</a:t>
            </a:r>
            <a:endParaRPr lang="pt-BR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9CF1328-0537-E4AD-3B1E-F054EAE57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18801"/>
              </p:ext>
            </p:extLst>
          </p:nvPr>
        </p:nvGraphicFramePr>
        <p:xfrm>
          <a:off x="-1171" y="1881708"/>
          <a:ext cx="12189987" cy="482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64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C00F5-644B-7F51-436F-3CDBABAB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Coisas certas com intenções erradas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551000A-983B-0EBB-4373-F53EB1931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372055"/>
              </p:ext>
            </p:extLst>
          </p:nvPr>
        </p:nvGraphicFramePr>
        <p:xfrm>
          <a:off x="349370" y="1351173"/>
          <a:ext cx="11507637" cy="514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71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D98123-1381-DCB7-C97C-7B60C168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3. </a:t>
            </a:r>
            <a:r>
              <a:rPr lang="pt-BR" sz="4000" b="1">
                <a:solidFill>
                  <a:srgbClr val="FFFFFF"/>
                </a:solidFill>
                <a:ea typeface="+mj-lt"/>
                <a:cs typeface="+mj-lt"/>
              </a:rPr>
              <a:t>Não Superestime o Inimigo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4C22115-CC02-4B0E-161E-7837245756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472823"/>
              </p:ext>
            </p:extLst>
          </p:nvPr>
        </p:nvGraphicFramePr>
        <p:xfrm>
          <a:off x="3567957" y="-586654"/>
          <a:ext cx="9226002" cy="804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24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A6705-560A-8CC0-297C-B2C25890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48F2FE-5030-9F97-E5EF-E7130EFE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 b="1" i="1">
                <a:ea typeface="+mj-lt"/>
                <a:cs typeface="+mj-lt"/>
              </a:rPr>
              <a:t>Methodeias</a:t>
            </a:r>
            <a:r>
              <a:rPr lang="pt-BR" sz="5200">
                <a:ea typeface="+mj-lt"/>
                <a:cs typeface="+mj-lt"/>
              </a:rPr>
              <a:t> (Ef 6.11)</a:t>
            </a:r>
            <a:endParaRPr lang="pt-BR" sz="52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07712D8-4375-F391-7C66-2E4FA601D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98443"/>
              </p:ext>
            </p:extLst>
          </p:nvPr>
        </p:nvGraphicFramePr>
        <p:xfrm>
          <a:off x="421257" y="1526876"/>
          <a:ext cx="11349486" cy="504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56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95CB0-62F4-A5E1-34B5-4313A51F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usados por Satanás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4ADC34A-37B8-CC42-BF77-E5FA119E0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77272"/>
              </p:ext>
            </p:extLst>
          </p:nvPr>
        </p:nvGraphicFramePr>
        <p:xfrm>
          <a:off x="421257" y="1581210"/>
          <a:ext cx="11349486" cy="475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66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7">
            <a:extLst>
              <a:ext uri="{FF2B5EF4-FFF2-40B4-BE49-F238E27FC236}">
                <a16:creationId xmlns:a16="http://schemas.microsoft.com/office/drawing/2014/main" id="{230C3D3F-804C-4A71-8E21-2B62A4081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Charles Spurgeon: Vida y ministerio de “El Príncipe de los Predicadores”">
            <a:extLst>
              <a:ext uri="{FF2B5EF4-FFF2-40B4-BE49-F238E27FC236}">
                <a16:creationId xmlns:a16="http://schemas.microsoft.com/office/drawing/2014/main" id="{CC6A93FB-EEC7-80A7-EBC2-C7E442AA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28" r="29478"/>
          <a:stretch>
            <a:fillRect/>
          </a:stretch>
        </p:blipFill>
        <p:spPr>
          <a:xfrm>
            <a:off x="-7016" y="606833"/>
            <a:ext cx="4510621" cy="5651653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63FD7A0-C3E5-03AC-00B2-A1AD639A6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65075"/>
              </p:ext>
            </p:extLst>
          </p:nvPr>
        </p:nvGraphicFramePr>
        <p:xfrm>
          <a:off x="4506612" y="606831"/>
          <a:ext cx="7681075" cy="563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402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ndicadores fisiológicos de la mentira - AFB Solutions BLOG">
            <a:extLst>
              <a:ext uri="{FF2B5EF4-FFF2-40B4-BE49-F238E27FC236}">
                <a16:creationId xmlns:a16="http://schemas.microsoft.com/office/drawing/2014/main" id="{169A4EC8-726C-C82A-332B-096695E0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740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9A4B3-795F-5F4C-1660-05E7B6EC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5130415" cy="39805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0" err="1">
                <a:solidFill>
                  <a:schemeClr val="bg1"/>
                </a:solidFill>
              </a:rPr>
              <a:t>Tópico</a:t>
            </a:r>
            <a:r>
              <a:rPr lang="en-US" sz="7000" dirty="0">
                <a:solidFill>
                  <a:schemeClr val="bg1"/>
                </a:solidFill>
              </a:rPr>
              <a:t> II – O </a:t>
            </a:r>
            <a:r>
              <a:rPr lang="en-US" sz="7000" err="1">
                <a:solidFill>
                  <a:schemeClr val="bg1"/>
                </a:solidFill>
              </a:rPr>
              <a:t>Cristão</a:t>
            </a:r>
            <a:r>
              <a:rPr lang="en-US" sz="7000" dirty="0">
                <a:solidFill>
                  <a:schemeClr val="bg1"/>
                </a:solidFill>
              </a:rPr>
              <a:t> e a </a:t>
            </a:r>
            <a:r>
              <a:rPr lang="en-US" sz="7000" err="1">
                <a:solidFill>
                  <a:schemeClr val="bg1"/>
                </a:solidFill>
              </a:rPr>
              <a:t>Mentira</a:t>
            </a:r>
            <a:endParaRPr lang="en-US" sz="7000">
              <a:solidFill>
                <a:schemeClr val="bg1"/>
              </a:solidFill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8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62E9E-C369-CE77-9592-A32737C3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2" t="31820" r="-7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38E18C-966E-210C-EBF6-0684946F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1. Mentir é uma escolha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632B65-A9A5-0B18-E4A9-F7E290142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21621"/>
              </p:ext>
            </p:extLst>
          </p:nvPr>
        </p:nvGraphicFramePr>
        <p:xfrm>
          <a:off x="263106" y="1351173"/>
          <a:ext cx="11406995" cy="532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216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B3CCC-73DD-93A5-EF68-C21CF944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278" r="9085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CC2BE-96C7-39D6-FFE2-4510FF82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A mentira não é involuntária!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51D6A00-01AB-AFA4-3A3D-F23B5D5EB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213623"/>
              </p:ext>
            </p:extLst>
          </p:nvPr>
        </p:nvGraphicFramePr>
        <p:xfrm>
          <a:off x="421257" y="1581210"/>
          <a:ext cx="11349486" cy="46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1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91E1DF-A80B-350A-4A82-35BE99335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E7FBD-D6C2-F26B-2B4F-8507755A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4000" dirty="0"/>
              <a:t>"Disse, então, Pedro: Ananias, por que encheu Satanás o teu coração, para que mentisses ao Espírito Santo e retivesses parte do preço da herdade?" (Atos 5.3)</a:t>
            </a:r>
          </a:p>
        </p:txBody>
      </p:sp>
    </p:spTree>
    <p:extLst>
      <p:ext uri="{BB962C8B-B14F-4D97-AF65-F5344CB8AC3E}">
        <p14:creationId xmlns:p14="http://schemas.microsoft.com/office/powerpoint/2010/main" val="213318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1C8F1B-6CBA-D1C9-1C97-2DA0B9E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/>
              <a:t>Autocontrole e Cálculo Emocional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10F4B2-4B07-CD1B-73FD-DB7C5431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53" y="1843120"/>
            <a:ext cx="10803147" cy="43382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Mentir exige </a:t>
            </a:r>
            <a:r>
              <a:rPr lang="pt-BR" sz="3200" b="1" dirty="0">
                <a:ea typeface="+mn-lt"/>
                <a:cs typeface="+mn-lt"/>
              </a:rPr>
              <a:t>segurar impulsos</a:t>
            </a:r>
            <a:r>
              <a:rPr lang="pt-BR" sz="3200" dirty="0">
                <a:ea typeface="+mn-lt"/>
                <a:cs typeface="+mn-lt"/>
              </a:rPr>
              <a:t>, controlar a expressão facial, o tom de voz e o corpo para não demonstrar que está mentindo.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Isso ativa o </a:t>
            </a:r>
            <a:r>
              <a:rPr lang="pt-BR" sz="3200" b="1" dirty="0">
                <a:ea typeface="+mn-lt"/>
                <a:cs typeface="+mn-lt"/>
              </a:rPr>
              <a:t>córtex pré-frontal</a:t>
            </a:r>
            <a:r>
              <a:rPr lang="pt-BR" sz="3200" dirty="0">
                <a:ea typeface="+mn-lt"/>
                <a:cs typeface="+mn-lt"/>
              </a:rPr>
              <a:t>, que é a parte do cérebro envolvida no planejamento, julgamento, tomada de decisões e controle das emoções.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 mentiroso precisa </a:t>
            </a:r>
            <a:r>
              <a:rPr lang="pt-BR" sz="3200" b="1" dirty="0">
                <a:ea typeface="+mn-lt"/>
                <a:cs typeface="+mn-lt"/>
              </a:rPr>
              <a:t>avaliar o risco</a:t>
            </a:r>
            <a:r>
              <a:rPr lang="pt-BR" sz="3200" dirty="0">
                <a:ea typeface="+mn-lt"/>
                <a:cs typeface="+mn-lt"/>
              </a:rPr>
              <a:t> de ser descoberto e </a:t>
            </a:r>
            <a:r>
              <a:rPr lang="pt-BR" sz="3200" b="1" dirty="0">
                <a:ea typeface="+mn-lt"/>
                <a:cs typeface="+mn-lt"/>
              </a:rPr>
              <a:t>regular suas emoções</a:t>
            </a:r>
            <a:r>
              <a:rPr lang="pt-BR" sz="3200" dirty="0">
                <a:ea typeface="+mn-lt"/>
                <a:cs typeface="+mn-lt"/>
              </a:rPr>
              <a:t> (como medo ou ansiedade).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Ele também tenta prever como o outro reagirá — tudo isso envolve </a:t>
            </a:r>
            <a:r>
              <a:rPr lang="pt-BR" sz="3200" b="1" dirty="0">
                <a:ea typeface="+mn-lt"/>
                <a:cs typeface="+mn-lt"/>
              </a:rPr>
              <a:t>esforço cognitivo e emocional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69694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644F28-937A-5D54-EDAB-8F9CDFFB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200"/>
              <a:t>Discernimento Espiritual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B7425-8F0F-F53D-F1A3-CEA5D665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513" y="293298"/>
            <a:ext cx="7259504" cy="685489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Em meio à mentira, </a:t>
            </a:r>
            <a:r>
              <a:rPr lang="pt-BR" sz="3000" b="1" dirty="0">
                <a:ea typeface="+mn-lt"/>
                <a:cs typeface="+mn-lt"/>
              </a:rPr>
              <a:t>Deus ainda levanta homens como Pedro</a:t>
            </a:r>
            <a:r>
              <a:rPr lang="pt-BR" sz="3000" dirty="0">
                <a:ea typeface="+mn-lt"/>
                <a:cs typeface="+mn-lt"/>
              </a:rPr>
              <a:t> para discernir o falso.</a:t>
            </a:r>
            <a:endParaRPr lang="pt-BR" sz="3000" dirty="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1 Coríntios 12.10 — </a:t>
            </a:r>
            <a:r>
              <a:rPr lang="pt-BR" sz="3000" i="1" dirty="0">
                <a:ea typeface="+mn-lt"/>
                <a:cs typeface="+mn-lt"/>
              </a:rPr>
              <a:t>“...a outro, o dom de discernir os espíritos...”</a:t>
            </a:r>
            <a:endParaRPr lang="pt-BR" sz="3000" dirty="0"/>
          </a:p>
          <a:p>
            <a:pPr indent="0">
              <a:buNone/>
            </a:pPr>
            <a:endParaRPr lang="pt-BR" sz="3000" b="1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Agostinho de Hipona</a:t>
            </a:r>
            <a:r>
              <a:rPr lang="pt-BR" sz="3000" dirty="0">
                <a:ea typeface="+mn-lt"/>
                <a:cs typeface="+mn-lt"/>
              </a:rPr>
              <a:t>  </a:t>
            </a:r>
            <a:r>
              <a:rPr lang="pt-BR" sz="3000" i="1" dirty="0">
                <a:ea typeface="+mn-lt"/>
                <a:cs typeface="+mn-lt"/>
              </a:rPr>
              <a:t>“Mentir é dizer o que se sabe ser falso, com a intenção de enganar.”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João Crisóstomo</a:t>
            </a:r>
            <a:r>
              <a:rPr lang="pt-BR" sz="3000" dirty="0">
                <a:ea typeface="+mn-lt"/>
                <a:cs typeface="+mn-lt"/>
              </a:rPr>
              <a:t>: </a:t>
            </a:r>
            <a:r>
              <a:rPr lang="pt-BR" sz="3000" i="1" dirty="0">
                <a:ea typeface="+mn-lt"/>
                <a:cs typeface="+mn-lt"/>
              </a:rPr>
              <a:t>“O que se diz com o coração enganoso, mesmo que pareça verdade, é veneno.”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Dietrich </a:t>
            </a:r>
            <a:r>
              <a:rPr lang="pt-BR" sz="3000" b="1" err="1">
                <a:ea typeface="+mn-lt"/>
                <a:cs typeface="+mn-lt"/>
              </a:rPr>
              <a:t>Bonhoeffer</a:t>
            </a:r>
            <a:r>
              <a:rPr lang="pt-BR" sz="3000" dirty="0">
                <a:ea typeface="+mn-lt"/>
                <a:cs typeface="+mn-lt"/>
              </a:rPr>
              <a:t>: </a:t>
            </a:r>
            <a:r>
              <a:rPr lang="pt-BR" sz="3000" i="1" dirty="0">
                <a:ea typeface="+mn-lt"/>
                <a:cs typeface="+mn-lt"/>
              </a:rPr>
              <a:t>“Mentira espiritual é viver religiosamente na mentira diante de Deus.”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48256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0F0ABB-D568-F508-BBE1-A08928BC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Atraídos pela mentira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3990D-078D-8B52-5635-E01BC87C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361" y="433354"/>
            <a:ext cx="7089151" cy="4337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/>
              <a:t>Interesse e manipulação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Ananias e Safira </a:t>
            </a:r>
            <a:r>
              <a:rPr lang="pt-BR" sz="3000" b="1" dirty="0">
                <a:ea typeface="+mn-lt"/>
                <a:cs typeface="+mn-lt"/>
              </a:rPr>
              <a:t>viram o bem que Barnabé fez e quiseram glória sem santidade</a:t>
            </a:r>
            <a:r>
              <a:rPr lang="pt-BR" sz="3000" dirty="0">
                <a:ea typeface="+mn-lt"/>
                <a:cs typeface="+mn-lt"/>
              </a:rPr>
              <a:t> (At 4.36–5.2).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Mentiram tentando </a:t>
            </a:r>
            <a:r>
              <a:rPr lang="pt-BR" sz="3000" b="1" dirty="0">
                <a:ea typeface="+mn-lt"/>
                <a:cs typeface="+mn-lt"/>
              </a:rPr>
              <a:t>manter prestígio na comunidade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b="1" dirty="0">
                <a:ea typeface="+mn-lt"/>
                <a:cs typeface="+mn-lt"/>
              </a:rPr>
              <a:t>sem viver a verdade da comunhão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marL="0" indent="0"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Ainda hoje, surgem </a:t>
            </a:r>
            <a:r>
              <a:rPr lang="pt-BR" sz="3000" b="1" dirty="0">
                <a:ea typeface="+mn-lt"/>
                <a:cs typeface="+mn-lt"/>
              </a:rPr>
              <a:t>“Ananias e Safiras” contemporâneos</a:t>
            </a:r>
            <a:r>
              <a:rPr lang="pt-BR" sz="3000" dirty="0">
                <a:ea typeface="+mn-lt"/>
                <a:cs typeface="+mn-lt"/>
              </a:rPr>
              <a:t> que: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Mentem sobre vida espiritual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Fabricam testemunhos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Se aproveitam da caridade da igreja</a:t>
            </a:r>
            <a:endParaRPr lang="pt-BR" sz="3000" dirty="0"/>
          </a:p>
          <a:p>
            <a:pPr marL="0" indent="0">
              <a:buNone/>
            </a:pP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1963302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D1883D-AF07-1D79-F0D2-380C15398E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345" r="9085" b="99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AB62C9-0889-E767-E86E-9D9004EF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 que dizem as parábolas de Jesus?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2B0DA71-EFDE-5754-7B4C-EE0A2DD3D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644145"/>
              </p:ext>
            </p:extLst>
          </p:nvPr>
        </p:nvGraphicFramePr>
        <p:xfrm>
          <a:off x="205596" y="1538078"/>
          <a:ext cx="11766430" cy="531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151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F8231-8D9B-0DBE-F034-7DA34FE3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3. Mentir tem consequências</a:t>
            </a:r>
            <a:endParaRPr lang="pt-BR" dirty="0"/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93E8F803-8985-8E75-8837-CC500F109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116065"/>
              </p:ext>
            </p:extLst>
          </p:nvPr>
        </p:nvGraphicFramePr>
        <p:xfrm>
          <a:off x="665672" y="1696229"/>
          <a:ext cx="10860656" cy="509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80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E3AD3-9B3F-2CC8-F3C3-CC2296A1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D7278C-45BC-392B-1485-415D8D19F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3. Mentir tem consequências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D1ABEFC-79E6-63FC-B0F2-9AFE8BC5F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726410"/>
              </p:ext>
            </p:extLst>
          </p:nvPr>
        </p:nvGraphicFramePr>
        <p:xfrm>
          <a:off x="4588750" y="405384"/>
          <a:ext cx="7328191" cy="60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475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Pesquisa de Mercado: Organização da Pesquisa &amp; Coleta de Dados📱 ...">
            <a:extLst>
              <a:ext uri="{FF2B5EF4-FFF2-40B4-BE49-F238E27FC236}">
                <a16:creationId xmlns:a16="http://schemas.microsoft.com/office/drawing/2014/main" id="{964E4ADC-03F5-3549-A0A0-A52D57FA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211989-F985-8CAA-2B3D-29F11C71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Pesquisas revelam...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C617065-DA49-4191-0A17-7A17BC494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77483"/>
              </p:ext>
            </p:extLst>
          </p:nvPr>
        </p:nvGraphicFramePr>
        <p:xfrm>
          <a:off x="838200" y="209879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74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6F674C-20F3-3F2F-C8FC-E9630EB7DA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2" r="9085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879650-BE17-67FF-10AE-D736FBEE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Convivência com mentirosos afeta?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B98898C-C78B-3CD1-5C36-FDD606C7C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57440"/>
              </p:ext>
            </p:extLst>
          </p:nvPr>
        </p:nvGraphicFramePr>
        <p:xfrm>
          <a:off x="162464" y="1480569"/>
          <a:ext cx="11852694" cy="494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7884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E03750-2CBB-E013-5C04-70C7325B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Portanto...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923664-18E3-B9B5-510E-535523193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206303"/>
              </p:ext>
            </p:extLst>
          </p:nvPr>
        </p:nvGraphicFramePr>
        <p:xfrm>
          <a:off x="4171807" y="-11559"/>
          <a:ext cx="7773889" cy="68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51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 contorno da sombra: Como detectar uma mentira">
            <a:extLst>
              <a:ext uri="{FF2B5EF4-FFF2-40B4-BE49-F238E27FC236}">
                <a16:creationId xmlns:a16="http://schemas.microsoft.com/office/drawing/2014/main" id="{D86E4C9D-C3D8-195F-68BC-C064AADD0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690"/>
          <a:stretch>
            <a:fillRect/>
          </a:stretch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B66ADC-26C4-1F40-8781-9F620E5A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1" y="1816302"/>
            <a:ext cx="4092525" cy="27986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err="1">
                <a:solidFill>
                  <a:srgbClr val="FFFFFF"/>
                </a:solidFill>
              </a:rPr>
              <a:t>Tópico</a:t>
            </a:r>
            <a:r>
              <a:rPr lang="en-US" sz="6000" dirty="0">
                <a:solidFill>
                  <a:srgbClr val="FFFFFF"/>
                </a:solidFill>
              </a:rPr>
              <a:t> III – A </a:t>
            </a:r>
            <a:r>
              <a:rPr lang="en-US" sz="6000" err="1">
                <a:solidFill>
                  <a:srgbClr val="FFFFFF"/>
                </a:solidFill>
              </a:rPr>
              <a:t>Igreja</a:t>
            </a:r>
            <a:r>
              <a:rPr lang="en-US" sz="6000" dirty="0">
                <a:solidFill>
                  <a:srgbClr val="FFFFFF"/>
                </a:solidFill>
              </a:rPr>
              <a:t> que </a:t>
            </a:r>
            <a:r>
              <a:rPr lang="en-US" sz="6000" err="1">
                <a:solidFill>
                  <a:srgbClr val="FFFFFF"/>
                </a:solidFill>
              </a:rPr>
              <a:t>repele</a:t>
            </a:r>
            <a:r>
              <a:rPr lang="en-US" sz="6000" dirty="0">
                <a:solidFill>
                  <a:srgbClr val="FFFFFF"/>
                </a:solidFill>
              </a:rPr>
              <a:t> a </a:t>
            </a:r>
            <a:r>
              <a:rPr lang="en-US" sz="6000" err="1">
                <a:solidFill>
                  <a:srgbClr val="FFFFFF"/>
                </a:solidFill>
              </a:rPr>
              <a:t>mentira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1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AE229B-85F6-B094-2006-8329A78889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18D8E1-1184-E341-A351-89FF7B23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pt-BR"/>
              <a:t>Introdução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5D264A-B184-61E6-D4C8-DD7212BFF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829105"/>
              </p:ext>
            </p:extLst>
          </p:nvPr>
        </p:nvGraphicFramePr>
        <p:xfrm>
          <a:off x="18692" y="1020493"/>
          <a:ext cx="12154617" cy="633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29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FBB6F1-FA27-900E-A723-7A38FA40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Uma Igreja Temente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4688E5-6497-0915-2F80-BEE3A80B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200" dirty="0"/>
              <a:t>A reação ao juízo sobre Ananias e Safira</a:t>
            </a:r>
          </a:p>
          <a:p>
            <a:pPr>
              <a:buNone/>
            </a:pPr>
            <a:r>
              <a:rPr lang="pt-BR" sz="3200" dirty="0">
                <a:ea typeface="+mn-lt"/>
                <a:cs typeface="+mn-lt"/>
              </a:rPr>
              <a:t>“E houve um grande temor em toda a igreja...” (At 5.11)</a:t>
            </a:r>
            <a:endParaRPr lang="pt-BR" sz="3200" dirty="0"/>
          </a:p>
          <a:p>
            <a:pPr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A palavra usada para “temor” é </a:t>
            </a:r>
            <a:r>
              <a:rPr lang="pt-BR" sz="3200" b="1" i="1" dirty="0">
                <a:ea typeface="+mn-lt"/>
                <a:cs typeface="+mn-lt"/>
              </a:rPr>
              <a:t>phobos</a:t>
            </a:r>
            <a:r>
              <a:rPr lang="pt-BR" sz="3200" b="1" dirty="0">
                <a:ea typeface="+mn-lt"/>
                <a:cs typeface="+mn-lt"/>
              </a:rPr>
              <a:t> (</a:t>
            </a:r>
            <a:r>
              <a:rPr lang="pt-BR" sz="3200" b="1" err="1">
                <a:ea typeface="+mn-lt"/>
                <a:cs typeface="+mn-lt"/>
              </a:rPr>
              <a:t>φό</a:t>
            </a:r>
            <a:r>
              <a:rPr lang="pt-BR" sz="3200" b="1" dirty="0">
                <a:ea typeface="+mn-lt"/>
                <a:cs typeface="+mn-lt"/>
              </a:rPr>
              <a:t>β</a:t>
            </a:r>
            <a:r>
              <a:rPr lang="pt-BR" sz="3200" b="1" err="1">
                <a:ea typeface="+mn-lt"/>
                <a:cs typeface="+mn-lt"/>
              </a:rPr>
              <a:t>ος</a:t>
            </a:r>
            <a:r>
              <a:rPr lang="pt-BR" sz="3200" b="1" dirty="0">
                <a:ea typeface="+mn-lt"/>
                <a:cs typeface="+mn-lt"/>
              </a:rPr>
              <a:t>)</a:t>
            </a:r>
            <a:r>
              <a:rPr lang="pt-BR" sz="3200" dirty="0">
                <a:ea typeface="+mn-lt"/>
                <a:cs typeface="+mn-lt"/>
              </a:rPr>
              <a:t>, que não significa pânico ou terror irracional, mas </a:t>
            </a:r>
            <a:r>
              <a:rPr lang="pt-BR" sz="3200" b="1" dirty="0">
                <a:ea typeface="+mn-lt"/>
                <a:cs typeface="+mn-lt"/>
              </a:rPr>
              <a:t>reverência profunda diante do sagrado</a:t>
            </a:r>
            <a:r>
              <a:rPr lang="pt-BR" sz="3200" dirty="0">
                <a:ea typeface="+mn-lt"/>
                <a:cs typeface="+mn-lt"/>
              </a:rPr>
              <a:t>, reconhecimento do juízo divino, e </a:t>
            </a:r>
            <a:r>
              <a:rPr lang="pt-BR" sz="3200" b="1" dirty="0">
                <a:ea typeface="+mn-lt"/>
                <a:cs typeface="+mn-lt"/>
              </a:rPr>
              <a:t>consciência da presença santa de Deus</a:t>
            </a:r>
            <a:r>
              <a:rPr lang="pt-BR" sz="3200" dirty="0">
                <a:ea typeface="+mn-lt"/>
                <a:cs typeface="+mn-lt"/>
              </a:rPr>
              <a:t>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86013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5E0213-330C-490C-9D3D-5D70FD3E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68" r="9091" b="1022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0FBBE-DD1C-D0D8-3541-F9F733C3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Phobos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FAF4738-039A-8DFF-D41B-45BB7B82D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16122"/>
              </p:ext>
            </p:extLst>
          </p:nvPr>
        </p:nvGraphicFramePr>
        <p:xfrm>
          <a:off x="565030" y="1494946"/>
          <a:ext cx="11047562" cy="469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8428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460B1EF-30B0-B2A8-D2F0-5983F7F64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208912"/>
              </p:ext>
            </p:extLst>
          </p:nvPr>
        </p:nvGraphicFramePr>
        <p:xfrm>
          <a:off x="148087" y="272871"/>
          <a:ext cx="11867071" cy="656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704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8E20B9-7CA2-B7F9-A17B-3DDA43D5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Deus não deixa o pecado oculto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5814E-0D2A-42D8-B5CB-A145573E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68" y="1012166"/>
            <a:ext cx="7230749" cy="52014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Ananias e Safira estavam inseridos na comunhão, mas </a:t>
            </a:r>
            <a:r>
              <a:rPr lang="pt-BR" sz="3000" b="1" dirty="0">
                <a:ea typeface="+mn-lt"/>
                <a:cs typeface="+mn-lt"/>
              </a:rPr>
              <a:t>simularam santidade</a:t>
            </a:r>
            <a:r>
              <a:rPr lang="pt-BR" sz="3000" dirty="0">
                <a:ea typeface="+mn-lt"/>
                <a:cs typeface="+mn-lt"/>
              </a:rPr>
              <a:t>, mentindo </a:t>
            </a:r>
            <a:r>
              <a:rPr lang="pt-BR" sz="3000" b="1" dirty="0">
                <a:ea typeface="+mn-lt"/>
                <a:cs typeface="+mn-lt"/>
              </a:rPr>
              <a:t>não aos homens, mas a Deus</a:t>
            </a:r>
            <a:r>
              <a:rPr lang="pt-BR" sz="3000" dirty="0">
                <a:ea typeface="+mn-lt"/>
                <a:cs typeface="+mn-lt"/>
              </a:rPr>
              <a:t> (At 5.4).</a:t>
            </a:r>
            <a:endParaRPr lang="pt-BR" sz="3000" dirty="0"/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dirty="0">
                <a:ea typeface="+mn-lt"/>
                <a:cs typeface="+mn-lt"/>
              </a:rPr>
              <a:t>Deus permitiu o juízo imediato para </a:t>
            </a:r>
            <a:r>
              <a:rPr lang="pt-BR" sz="3000" b="1" dirty="0">
                <a:ea typeface="+mn-lt"/>
                <a:cs typeface="+mn-lt"/>
              </a:rPr>
              <a:t>ensinar à Igreja a ser vigilante, íntegra e sensível ao Espírito</a:t>
            </a:r>
            <a:r>
              <a:rPr lang="pt-BR" sz="3000" dirty="0">
                <a:ea typeface="+mn-lt"/>
                <a:cs typeface="+mn-lt"/>
              </a:rPr>
              <a:t>.</a:t>
            </a:r>
            <a:endParaRPr lang="pt-BR" sz="3000" dirty="0"/>
          </a:p>
          <a:p>
            <a:pPr indent="0"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“A mentira destrói a comunhão, rompe a verdade e ofende o Espírito Santo. Quando a verdade é corrompida, a santidade da igreja é manchada.”  </a:t>
            </a:r>
            <a:r>
              <a:rPr lang="pt-BR" sz="3000" b="1" dirty="0">
                <a:ea typeface="+mn-lt"/>
                <a:cs typeface="+mn-lt"/>
              </a:rPr>
              <a:t>Wayne Grudem</a:t>
            </a:r>
            <a:r>
              <a:rPr lang="pt-BR" sz="3000" dirty="0">
                <a:ea typeface="+mn-lt"/>
                <a:cs typeface="+mn-lt"/>
              </a:rPr>
              <a:t>, </a:t>
            </a:r>
            <a:r>
              <a:rPr lang="pt-BR" sz="3000" i="1" dirty="0">
                <a:ea typeface="+mn-lt"/>
                <a:cs typeface="+mn-lt"/>
              </a:rPr>
              <a:t>Teologia Sistemática</a:t>
            </a:r>
            <a:r>
              <a:rPr lang="pt-BR" sz="3000" dirty="0">
                <a:ea typeface="+mn-lt"/>
                <a:cs typeface="+mn-lt"/>
              </a:rPr>
              <a:t>, p. 899.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82061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9C90C1-C7B5-ED30-59C3-812ED8AA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pt-BR" sz="3700">
                <a:ea typeface="+mj-lt"/>
                <a:cs typeface="+mj-lt"/>
              </a:rPr>
              <a:t>Como repelir a mentira, o engodo de Satanás?</a:t>
            </a:r>
            <a:endParaRPr lang="pt-BR" sz="37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FBECAC-A64C-56DF-779E-45B10897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86" y="1990252"/>
            <a:ext cx="11321379" cy="46521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Cultivar a consciência da presença de Deus</a:t>
            </a:r>
            <a:r>
              <a:rPr lang="pt-BR" sz="3200" dirty="0">
                <a:ea typeface="+mn-lt"/>
                <a:cs typeface="+mn-lt"/>
              </a:rPr>
              <a:t> (</a:t>
            </a:r>
            <a:r>
              <a:rPr lang="pt-BR" sz="3200" err="1">
                <a:ea typeface="+mn-lt"/>
                <a:cs typeface="+mn-lt"/>
              </a:rPr>
              <a:t>Sl</a:t>
            </a:r>
            <a:r>
              <a:rPr lang="pt-BR" sz="3200" dirty="0">
                <a:ea typeface="+mn-lt"/>
                <a:cs typeface="+mn-lt"/>
              </a:rPr>
              <a:t> 139.1–12)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Submeter os pensamentos à verdade da Palavra</a:t>
            </a:r>
            <a:r>
              <a:rPr lang="pt-BR" sz="3200" dirty="0">
                <a:ea typeface="+mn-lt"/>
                <a:cs typeface="+mn-lt"/>
              </a:rPr>
              <a:t> (2Co 10.5)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Disciplina espiritual: confissão, vigilância, e arrependimento contínuo</a:t>
            </a:r>
            <a:r>
              <a:rPr lang="pt-BR" sz="3200" dirty="0">
                <a:ea typeface="+mn-lt"/>
                <a:cs typeface="+mn-lt"/>
              </a:rPr>
              <a:t> (1Jo 1.9)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Exercer discernimento espiritual</a:t>
            </a:r>
            <a:r>
              <a:rPr lang="pt-BR" sz="3200" dirty="0">
                <a:ea typeface="+mn-lt"/>
                <a:cs typeface="+mn-lt"/>
              </a:rPr>
              <a:t> – o Espírito Santo revela o oculto (1Co 2.10–14)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Repreensão amorosa e firme</a:t>
            </a:r>
            <a:r>
              <a:rPr lang="pt-BR" sz="3200" dirty="0">
                <a:ea typeface="+mn-lt"/>
                <a:cs typeface="+mn-lt"/>
              </a:rPr>
              <a:t> à mentira dentro da comunidade (</a:t>
            </a:r>
            <a:r>
              <a:rPr lang="pt-BR" sz="3200" err="1">
                <a:ea typeface="+mn-lt"/>
                <a:cs typeface="+mn-lt"/>
              </a:rPr>
              <a:t>Ef</a:t>
            </a:r>
            <a:r>
              <a:rPr lang="pt-BR" sz="3200" dirty="0">
                <a:ea typeface="+mn-lt"/>
                <a:cs typeface="+mn-lt"/>
              </a:rPr>
              <a:t> 4.25)</a:t>
            </a:r>
            <a:endParaRPr lang="pt-BR" sz="32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39100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666220-145F-FFA8-5108-F8CBEF13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76" y="-228411"/>
            <a:ext cx="9849751" cy="134967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2. Uma Igreja Forte</a:t>
            </a:r>
            <a:endParaRPr lang="pt-BR" sz="5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A7A31-F91E-E513-2332-2D1E6268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91" y="2485969"/>
            <a:ext cx="11014316" cy="293152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“E perseveravam na doutrina dos apóstolos...” (At 2.42)</a:t>
            </a:r>
            <a:endParaRPr lang="pt-BR" sz="3000" dirty="0"/>
          </a:p>
          <a:p>
            <a:pPr>
              <a:buNone/>
            </a:pPr>
            <a:r>
              <a:rPr lang="pt-BR" sz="3000" b="1" dirty="0">
                <a:ea typeface="+mn-lt"/>
                <a:cs typeface="+mn-lt"/>
              </a:rPr>
              <a:t>Características dessa força: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Fundamentada na Palavra e na doutrina apostólica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Cheia do Espírito Santo e do temor de Deus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Sem tolerância ao pecado</a:t>
            </a:r>
            <a:r>
              <a:rPr lang="pt-BR" sz="3000" dirty="0">
                <a:ea typeface="+mn-lt"/>
                <a:cs typeface="+mn-lt"/>
              </a:rPr>
              <a:t> – A santidade não era negociável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Disciplinada espiritualmente</a:t>
            </a:r>
            <a:r>
              <a:rPr lang="pt-BR" sz="3000" dirty="0">
                <a:ea typeface="+mn-lt"/>
                <a:cs typeface="+mn-lt"/>
              </a:rPr>
              <a:t> – oração, comunhão, partir do pão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Firme contra racionalizações e desculpas</a:t>
            </a:r>
            <a:r>
              <a:rPr lang="pt-BR" sz="3000" dirty="0">
                <a:ea typeface="+mn-lt"/>
                <a:cs typeface="+mn-lt"/>
              </a:rPr>
              <a:t> para o erro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Experienciava milagres como consequência da integridade e temor</a:t>
            </a:r>
            <a:r>
              <a:rPr lang="pt-BR" sz="3000" dirty="0">
                <a:ea typeface="+mn-lt"/>
                <a:cs typeface="+mn-lt"/>
              </a:rPr>
              <a:t> (At 5.12)</a:t>
            </a:r>
            <a:endParaRPr lang="pt-BR" sz="3000" dirty="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706616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47A5FF-B8B9-0B2C-8BB9-AA7EB5964E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812" r="-2" b="2033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0B1355E-DCB4-78E7-E49B-505E7F9D1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00378"/>
              </p:ext>
            </p:extLst>
          </p:nvPr>
        </p:nvGraphicFramePr>
        <p:xfrm>
          <a:off x="550654" y="1193022"/>
          <a:ext cx="11076316" cy="482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22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5121AE-8475-7A49-F35B-B6922AE8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Disciplinada espiritualmente</a:t>
            </a:r>
            <a:endParaRPr lang="pt-B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AF6D9DB-DE34-CB50-F920-F260D6C0F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41946"/>
              </p:ext>
            </p:extLst>
          </p:nvPr>
        </p:nvGraphicFramePr>
        <p:xfrm>
          <a:off x="248728" y="1710605"/>
          <a:ext cx="11694543" cy="499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722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BD48F92-FF6D-83E2-9A4D-2A6D91524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95030"/>
              </p:ext>
            </p:extLst>
          </p:nvPr>
        </p:nvGraphicFramePr>
        <p:xfrm>
          <a:off x="3765543" y="288758"/>
          <a:ext cx="7918937" cy="657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57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CB40A-5F7A-F6FC-BE2A-D9306939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Como a igreja de hoje pode ser forte?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78B8985-86EF-EA86-0D02-314C1421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79578"/>
              </p:ext>
            </p:extLst>
          </p:nvPr>
        </p:nvGraphicFramePr>
        <p:xfrm>
          <a:off x="493143" y="1710607"/>
          <a:ext cx="11421372" cy="515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40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John Piper Biography - Childhood, Life Achievements &amp; Timeline">
            <a:extLst>
              <a:ext uri="{FF2B5EF4-FFF2-40B4-BE49-F238E27FC236}">
                <a16:creationId xmlns:a16="http://schemas.microsoft.com/office/drawing/2014/main" id="{EECC6342-C080-5E5B-3D6E-A9587096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80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031C8D-E7DF-BB56-98B2-0B2DF6219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309" y="982088"/>
            <a:ext cx="4929245" cy="43322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i="1" dirty="0"/>
              <a:t>“A Verdade em Tempos de Mentira” – John Piper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“A verdade não é apenas uma série de fatos corretos, mas uma realidade que procede do caráter de Deus. Mentir, portanto, é se alinhar com a natureza do Diabo, mesmo que externamente a mentira pareça piedosa.”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0048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B2BC29C-C49B-3EB0-79DA-368482BD5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61826"/>
              </p:ext>
            </p:extLst>
          </p:nvPr>
        </p:nvGraphicFramePr>
        <p:xfrm>
          <a:off x="4790034" y="376629"/>
          <a:ext cx="7141285" cy="620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 descr="A. W. Tozer | Lumbrera">
            <a:extLst>
              <a:ext uri="{FF2B5EF4-FFF2-40B4-BE49-F238E27FC236}">
                <a16:creationId xmlns:a16="http://schemas.microsoft.com/office/drawing/2014/main" id="{DC6102E0-E437-AF23-BB40-E7FD99FDC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34" y="158151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Óculos, nariz e bigode falsos, grafite e peruca vermelha em uma superfície de madeira">
            <a:extLst>
              <a:ext uri="{FF2B5EF4-FFF2-40B4-BE49-F238E27FC236}">
                <a16:creationId xmlns:a16="http://schemas.microsoft.com/office/drawing/2014/main" id="{5EF61B1A-53D6-B453-6801-50D5166E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25" r="-2" b="1377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CC5D27-6BA3-88EE-066E-5A2DEF90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TÓPICO I – O DIABO, O PAI DA MENTIRA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6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E81AE6-E563-3145-0562-14026675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</a:t>
            </a:r>
            <a:r>
              <a:rPr lang="pt-BR" sz="4000" b="1">
                <a:solidFill>
                  <a:srgbClr val="FFFFFF"/>
                </a:solidFill>
                <a:ea typeface="+mj-lt"/>
                <a:cs typeface="+mj-lt"/>
              </a:rPr>
              <a:t>É da natureza satânica mentir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ED96D19-FC96-60A8-4397-A9C8F8A65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30373"/>
              </p:ext>
            </p:extLst>
          </p:nvPr>
        </p:nvGraphicFramePr>
        <p:xfrm>
          <a:off x="4056789" y="146592"/>
          <a:ext cx="8133322" cy="654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4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D257BB-4E69-0872-A692-084D2B87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Embate de Paulo com Elimas (At 13.6-10)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87FA90-03E8-B2D9-AA65-5C1E2FDEA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395438"/>
              </p:ext>
            </p:extLst>
          </p:nvPr>
        </p:nvGraphicFramePr>
        <p:xfrm>
          <a:off x="4517527" y="212145"/>
          <a:ext cx="7657562" cy="686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47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5A3716-A608-F46D-8A46-9F0919E6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Pense...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7C67E0-17D8-C150-2D49-4C6863B99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216458"/>
              </p:ext>
            </p:extLst>
          </p:nvPr>
        </p:nvGraphicFramePr>
        <p:xfrm>
          <a:off x="85093" y="2025482"/>
          <a:ext cx="12017458" cy="446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633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Uma Igreja não conivente com a mentira</vt:lpstr>
      <vt:lpstr>Texto Áureo</vt:lpstr>
      <vt:lpstr>Introdução</vt:lpstr>
      <vt:lpstr>Apresentação do PowerPoint</vt:lpstr>
      <vt:lpstr>Apresentação do PowerPoint</vt:lpstr>
      <vt:lpstr>TÓPICO I – O DIABO, O PAI DA MENTIRA</vt:lpstr>
      <vt:lpstr>1. É da natureza satânica mentir</vt:lpstr>
      <vt:lpstr>Embate de Paulo com Elimas (At 13.6-10)</vt:lpstr>
      <vt:lpstr>Pense...</vt:lpstr>
      <vt:lpstr>2. A mentira como um ardil maligno</vt:lpstr>
      <vt:lpstr>Causas da abertura para o engano:</vt:lpstr>
      <vt:lpstr>Coisas certas com intenções erradas</vt:lpstr>
      <vt:lpstr>3. Não Superestime o Inimigo</vt:lpstr>
      <vt:lpstr>Methodeias (Ef 6.11)</vt:lpstr>
      <vt:lpstr>Métodos usados por Satanás</vt:lpstr>
      <vt:lpstr>Apresentação do PowerPoint</vt:lpstr>
      <vt:lpstr>Tópico II – O Cristão e a Mentira</vt:lpstr>
      <vt:lpstr>1. Mentir é uma escolha</vt:lpstr>
      <vt:lpstr>A mentira não é involuntária!</vt:lpstr>
      <vt:lpstr>Autocontrole e Cálculo Emocional</vt:lpstr>
      <vt:lpstr>Discernimento Espiritual</vt:lpstr>
      <vt:lpstr>2. Atraídos pela mentira</vt:lpstr>
      <vt:lpstr>O que dizem as parábolas de Jesus?</vt:lpstr>
      <vt:lpstr>3. Mentir tem consequências</vt:lpstr>
      <vt:lpstr>3. Mentir tem consequências</vt:lpstr>
      <vt:lpstr>Pesquisas revelam...</vt:lpstr>
      <vt:lpstr>Convivência com mentirosos afeta?</vt:lpstr>
      <vt:lpstr>Portanto...</vt:lpstr>
      <vt:lpstr>Tópico III – A Igreja que repele a mentira</vt:lpstr>
      <vt:lpstr>1. Uma Igreja Temente</vt:lpstr>
      <vt:lpstr>Phobos</vt:lpstr>
      <vt:lpstr>Apresentação do PowerPoint</vt:lpstr>
      <vt:lpstr>Deus não deixa o pecado oculto</vt:lpstr>
      <vt:lpstr>Como repelir a mentira, o engodo de Satanás?</vt:lpstr>
      <vt:lpstr>2. Uma Igreja Forte</vt:lpstr>
      <vt:lpstr>Apresentação do PowerPoint</vt:lpstr>
      <vt:lpstr>Disciplinada espiritualmente</vt:lpstr>
      <vt:lpstr>Apresentação do PowerPoint</vt:lpstr>
      <vt:lpstr>Como a igreja de hoje pode ser forte?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470</cp:revision>
  <dcterms:created xsi:type="dcterms:W3CDTF">2025-07-29T12:38:54Z</dcterms:created>
  <dcterms:modified xsi:type="dcterms:W3CDTF">2025-07-29T18:00:01Z</dcterms:modified>
</cp:coreProperties>
</file>