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5" r:id="rId19"/>
    <p:sldId id="275" r:id="rId20"/>
    <p:sldId id="276" r:id="rId21"/>
    <p:sldId id="279" r:id="rId22"/>
    <p:sldId id="280" r:id="rId23"/>
    <p:sldId id="277" r:id="rId24"/>
    <p:sldId id="274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89" r:id="rId36"/>
    <p:sldId id="290" r:id="rId37"/>
    <p:sldId id="292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4DD8C-5A2B-41BD-A735-28FD1B75DF66}" v="674" dt="2025-08-06T13:32:05.825"/>
    <p1510:client id="{451D52FA-F5F8-4F9A-8567-2654879C6198}" v="336" dt="2025-08-07T01:43:32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1BB85-F53B-488D-AC8A-4E393DB158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F6F590-C90C-4E35-80EB-275345A1ED48}">
      <dgm:prSet/>
      <dgm:spPr/>
      <dgm:t>
        <a:bodyPr/>
        <a:lstStyle/>
        <a:p>
          <a:r>
            <a:rPr lang="pt-BR"/>
            <a:t>Desde os seus primeiros dias, a Igreja enfrentou </a:t>
          </a:r>
          <a:r>
            <a:rPr lang="pt-BR" b="1"/>
            <a:t>oposição e perseguição</a:t>
          </a:r>
          <a:r>
            <a:rPr lang="pt-BR"/>
            <a:t> (At 4.1-3; At 5.17-18).</a:t>
          </a:r>
          <a:endParaRPr lang="en-US"/>
        </a:p>
      </dgm:t>
    </dgm:pt>
    <dgm:pt modelId="{FF855ACA-26B5-4675-86D2-406884177690}" type="parTrans" cxnId="{FAA876DC-3770-4AEC-9E95-A5EEA9A17B8B}">
      <dgm:prSet/>
      <dgm:spPr/>
      <dgm:t>
        <a:bodyPr/>
        <a:lstStyle/>
        <a:p>
          <a:endParaRPr lang="en-US"/>
        </a:p>
      </dgm:t>
    </dgm:pt>
    <dgm:pt modelId="{25259BE3-08C2-42AB-A7A9-FF07E5B0CAB4}" type="sibTrans" cxnId="{FAA876DC-3770-4AEC-9E95-A5EEA9A17B8B}">
      <dgm:prSet/>
      <dgm:spPr/>
      <dgm:t>
        <a:bodyPr/>
        <a:lstStyle/>
        <a:p>
          <a:endParaRPr lang="en-US"/>
        </a:p>
      </dgm:t>
    </dgm:pt>
    <dgm:pt modelId="{391B3997-848D-468C-9950-D843296A01C3}">
      <dgm:prSet/>
      <dgm:spPr/>
      <dgm:t>
        <a:bodyPr/>
        <a:lstStyle/>
        <a:p>
          <a:r>
            <a:rPr lang="pt-BR"/>
            <a:t>A fé cristã </a:t>
          </a:r>
          <a:r>
            <a:rPr lang="pt-BR" b="1"/>
            <a:t>inverte os valores do mundo</a:t>
          </a:r>
          <a:r>
            <a:rPr lang="pt-BR"/>
            <a:t>: “Bem-aventurados os que sofrem perseguição por causa da justiça” (Mt 5.10).</a:t>
          </a:r>
          <a:endParaRPr lang="en-US"/>
        </a:p>
      </dgm:t>
    </dgm:pt>
    <dgm:pt modelId="{73E3E184-2EE1-4081-8766-67735D6CD60E}" type="parTrans" cxnId="{50B5F93F-EF65-47C6-8946-26C6526B15CE}">
      <dgm:prSet/>
      <dgm:spPr/>
      <dgm:t>
        <a:bodyPr/>
        <a:lstStyle/>
        <a:p>
          <a:endParaRPr lang="en-US"/>
        </a:p>
      </dgm:t>
    </dgm:pt>
    <dgm:pt modelId="{A099F7C4-FBC4-41A0-82AE-D8BCBA2C2A62}" type="sibTrans" cxnId="{50B5F93F-EF65-47C6-8946-26C6526B15CE}">
      <dgm:prSet/>
      <dgm:spPr/>
      <dgm:t>
        <a:bodyPr/>
        <a:lstStyle/>
        <a:p>
          <a:endParaRPr lang="en-US"/>
        </a:p>
      </dgm:t>
    </dgm:pt>
    <dgm:pt modelId="{8D664BFB-F2F9-4895-A1E5-32882F610B90}">
      <dgm:prSet/>
      <dgm:spPr/>
      <dgm:t>
        <a:bodyPr/>
        <a:lstStyle/>
        <a:p>
          <a:r>
            <a:rPr lang="pt-BR"/>
            <a:t>O </a:t>
          </a:r>
          <a:r>
            <a:rPr lang="pt-BR" b="1"/>
            <a:t>confronto entre o Reino de Deus e o sistema secular</a:t>
          </a:r>
          <a:r>
            <a:rPr lang="pt-BR"/>
            <a:t> é inevitável.</a:t>
          </a:r>
          <a:endParaRPr lang="en-US"/>
        </a:p>
      </dgm:t>
    </dgm:pt>
    <dgm:pt modelId="{4E0A17EC-2C00-44D8-B9B1-54FC56C27BB8}" type="parTrans" cxnId="{4DE00297-4324-43DA-83A4-E916986F4D5A}">
      <dgm:prSet/>
      <dgm:spPr/>
      <dgm:t>
        <a:bodyPr/>
        <a:lstStyle/>
        <a:p>
          <a:endParaRPr lang="en-US"/>
        </a:p>
      </dgm:t>
    </dgm:pt>
    <dgm:pt modelId="{1B690B97-8E2D-4388-9FD3-010F8152EE0E}" type="sibTrans" cxnId="{4DE00297-4324-43DA-83A4-E916986F4D5A}">
      <dgm:prSet/>
      <dgm:spPr/>
      <dgm:t>
        <a:bodyPr/>
        <a:lstStyle/>
        <a:p>
          <a:endParaRPr lang="en-US"/>
        </a:p>
      </dgm:t>
    </dgm:pt>
    <dgm:pt modelId="{C9A63F28-46A4-4588-9E0D-A36C04A0FEAE}" type="pres">
      <dgm:prSet presAssocID="{0431BB85-F53B-488D-AC8A-4E393DB158AF}" presName="vert0" presStyleCnt="0">
        <dgm:presLayoutVars>
          <dgm:dir/>
          <dgm:animOne val="branch"/>
          <dgm:animLvl val="lvl"/>
        </dgm:presLayoutVars>
      </dgm:prSet>
      <dgm:spPr/>
    </dgm:pt>
    <dgm:pt modelId="{CA3C75F1-5A24-4AF6-8AF3-96E01689D0A0}" type="pres">
      <dgm:prSet presAssocID="{1EF6F590-C90C-4E35-80EB-275345A1ED48}" presName="thickLine" presStyleLbl="alignNode1" presStyleIdx="0" presStyleCnt="3"/>
      <dgm:spPr/>
    </dgm:pt>
    <dgm:pt modelId="{068F6E9B-D297-4E0C-B451-A686C673BB9F}" type="pres">
      <dgm:prSet presAssocID="{1EF6F590-C90C-4E35-80EB-275345A1ED48}" presName="horz1" presStyleCnt="0"/>
      <dgm:spPr/>
    </dgm:pt>
    <dgm:pt modelId="{DE8E9C30-8CF2-4A9A-B4DB-33FB0B648D31}" type="pres">
      <dgm:prSet presAssocID="{1EF6F590-C90C-4E35-80EB-275345A1ED48}" presName="tx1" presStyleLbl="revTx" presStyleIdx="0" presStyleCnt="3"/>
      <dgm:spPr/>
    </dgm:pt>
    <dgm:pt modelId="{39EBA6AE-DD1D-4C60-A84B-D4D6ECF5742F}" type="pres">
      <dgm:prSet presAssocID="{1EF6F590-C90C-4E35-80EB-275345A1ED48}" presName="vert1" presStyleCnt="0"/>
      <dgm:spPr/>
    </dgm:pt>
    <dgm:pt modelId="{134816C3-386C-4B28-A2B4-1C36C21DECA2}" type="pres">
      <dgm:prSet presAssocID="{391B3997-848D-468C-9950-D843296A01C3}" presName="thickLine" presStyleLbl="alignNode1" presStyleIdx="1" presStyleCnt="3"/>
      <dgm:spPr/>
    </dgm:pt>
    <dgm:pt modelId="{D329110E-57E0-4FFA-A5C2-7C7326B4DF46}" type="pres">
      <dgm:prSet presAssocID="{391B3997-848D-468C-9950-D843296A01C3}" presName="horz1" presStyleCnt="0"/>
      <dgm:spPr/>
    </dgm:pt>
    <dgm:pt modelId="{60431179-DDB8-49B7-BE5F-81D2092A007C}" type="pres">
      <dgm:prSet presAssocID="{391B3997-848D-468C-9950-D843296A01C3}" presName="tx1" presStyleLbl="revTx" presStyleIdx="1" presStyleCnt="3"/>
      <dgm:spPr/>
    </dgm:pt>
    <dgm:pt modelId="{EFBC96B1-B7DC-4D6D-895B-3B80A5F23EF7}" type="pres">
      <dgm:prSet presAssocID="{391B3997-848D-468C-9950-D843296A01C3}" presName="vert1" presStyleCnt="0"/>
      <dgm:spPr/>
    </dgm:pt>
    <dgm:pt modelId="{0786A7CE-5FF8-4394-B2C9-B844A1D44093}" type="pres">
      <dgm:prSet presAssocID="{8D664BFB-F2F9-4895-A1E5-32882F610B90}" presName="thickLine" presStyleLbl="alignNode1" presStyleIdx="2" presStyleCnt="3"/>
      <dgm:spPr/>
    </dgm:pt>
    <dgm:pt modelId="{26E12E21-6F98-4B22-AE3C-3C4D4AB36941}" type="pres">
      <dgm:prSet presAssocID="{8D664BFB-F2F9-4895-A1E5-32882F610B90}" presName="horz1" presStyleCnt="0"/>
      <dgm:spPr/>
    </dgm:pt>
    <dgm:pt modelId="{F365186B-40B7-469D-824A-B644ECD9C8B4}" type="pres">
      <dgm:prSet presAssocID="{8D664BFB-F2F9-4895-A1E5-32882F610B90}" presName="tx1" presStyleLbl="revTx" presStyleIdx="2" presStyleCnt="3"/>
      <dgm:spPr/>
    </dgm:pt>
    <dgm:pt modelId="{96A60C3A-ABE8-4277-B615-B067AE8B82D2}" type="pres">
      <dgm:prSet presAssocID="{8D664BFB-F2F9-4895-A1E5-32882F610B90}" presName="vert1" presStyleCnt="0"/>
      <dgm:spPr/>
    </dgm:pt>
  </dgm:ptLst>
  <dgm:cxnLst>
    <dgm:cxn modelId="{DD6C7418-B3CE-4514-AA4B-D6C8A5E585AA}" type="presOf" srcId="{8D664BFB-F2F9-4895-A1E5-32882F610B90}" destId="{F365186B-40B7-469D-824A-B644ECD9C8B4}" srcOrd="0" destOrd="0" presId="urn:microsoft.com/office/officeart/2008/layout/LinedList"/>
    <dgm:cxn modelId="{50B5F93F-EF65-47C6-8946-26C6526B15CE}" srcId="{0431BB85-F53B-488D-AC8A-4E393DB158AF}" destId="{391B3997-848D-468C-9950-D843296A01C3}" srcOrd="1" destOrd="0" parTransId="{73E3E184-2EE1-4081-8766-67735D6CD60E}" sibTransId="{A099F7C4-FBC4-41A0-82AE-D8BCBA2C2A62}"/>
    <dgm:cxn modelId="{D2335B5F-70AB-49B1-AB82-45488357D45F}" type="presOf" srcId="{391B3997-848D-468C-9950-D843296A01C3}" destId="{60431179-DDB8-49B7-BE5F-81D2092A007C}" srcOrd="0" destOrd="0" presId="urn:microsoft.com/office/officeart/2008/layout/LinedList"/>
    <dgm:cxn modelId="{13F80465-DAF2-4B2B-957B-BC5FA82738F7}" type="presOf" srcId="{1EF6F590-C90C-4E35-80EB-275345A1ED48}" destId="{DE8E9C30-8CF2-4A9A-B4DB-33FB0B648D31}" srcOrd="0" destOrd="0" presId="urn:microsoft.com/office/officeart/2008/layout/LinedList"/>
    <dgm:cxn modelId="{444F1458-527B-4518-9C20-BF774900E91B}" type="presOf" srcId="{0431BB85-F53B-488D-AC8A-4E393DB158AF}" destId="{C9A63F28-46A4-4588-9E0D-A36C04A0FEAE}" srcOrd="0" destOrd="0" presId="urn:microsoft.com/office/officeart/2008/layout/LinedList"/>
    <dgm:cxn modelId="{4DE00297-4324-43DA-83A4-E916986F4D5A}" srcId="{0431BB85-F53B-488D-AC8A-4E393DB158AF}" destId="{8D664BFB-F2F9-4895-A1E5-32882F610B90}" srcOrd="2" destOrd="0" parTransId="{4E0A17EC-2C00-44D8-B9B1-54FC56C27BB8}" sibTransId="{1B690B97-8E2D-4388-9FD3-010F8152EE0E}"/>
    <dgm:cxn modelId="{FAA876DC-3770-4AEC-9E95-A5EEA9A17B8B}" srcId="{0431BB85-F53B-488D-AC8A-4E393DB158AF}" destId="{1EF6F590-C90C-4E35-80EB-275345A1ED48}" srcOrd="0" destOrd="0" parTransId="{FF855ACA-26B5-4675-86D2-406884177690}" sibTransId="{25259BE3-08C2-42AB-A7A9-FF07E5B0CAB4}"/>
    <dgm:cxn modelId="{8AAC0CB3-08C7-4C26-B7F4-CD819E882BDD}" type="presParOf" srcId="{C9A63F28-46A4-4588-9E0D-A36C04A0FEAE}" destId="{CA3C75F1-5A24-4AF6-8AF3-96E01689D0A0}" srcOrd="0" destOrd="0" presId="urn:microsoft.com/office/officeart/2008/layout/LinedList"/>
    <dgm:cxn modelId="{5644157C-C133-441D-B189-8C4A3F0120F3}" type="presParOf" srcId="{C9A63F28-46A4-4588-9E0D-A36C04A0FEAE}" destId="{068F6E9B-D297-4E0C-B451-A686C673BB9F}" srcOrd="1" destOrd="0" presId="urn:microsoft.com/office/officeart/2008/layout/LinedList"/>
    <dgm:cxn modelId="{6235E31C-E1CF-42A6-914C-265823DB404E}" type="presParOf" srcId="{068F6E9B-D297-4E0C-B451-A686C673BB9F}" destId="{DE8E9C30-8CF2-4A9A-B4DB-33FB0B648D31}" srcOrd="0" destOrd="0" presId="urn:microsoft.com/office/officeart/2008/layout/LinedList"/>
    <dgm:cxn modelId="{4B97EB98-FCCA-470F-80CB-F8A72F6BE835}" type="presParOf" srcId="{068F6E9B-D297-4E0C-B451-A686C673BB9F}" destId="{39EBA6AE-DD1D-4C60-A84B-D4D6ECF5742F}" srcOrd="1" destOrd="0" presId="urn:microsoft.com/office/officeart/2008/layout/LinedList"/>
    <dgm:cxn modelId="{9F3C487D-601D-4EC7-9E6E-A1A4B519F4F2}" type="presParOf" srcId="{C9A63F28-46A4-4588-9E0D-A36C04A0FEAE}" destId="{134816C3-386C-4B28-A2B4-1C36C21DECA2}" srcOrd="2" destOrd="0" presId="urn:microsoft.com/office/officeart/2008/layout/LinedList"/>
    <dgm:cxn modelId="{4EF99FF3-D7EE-437A-86B3-9C563B882498}" type="presParOf" srcId="{C9A63F28-46A4-4588-9E0D-A36C04A0FEAE}" destId="{D329110E-57E0-4FFA-A5C2-7C7326B4DF46}" srcOrd="3" destOrd="0" presId="urn:microsoft.com/office/officeart/2008/layout/LinedList"/>
    <dgm:cxn modelId="{DB3AD239-ED69-4D49-A522-34DF98572B24}" type="presParOf" srcId="{D329110E-57E0-4FFA-A5C2-7C7326B4DF46}" destId="{60431179-DDB8-49B7-BE5F-81D2092A007C}" srcOrd="0" destOrd="0" presId="urn:microsoft.com/office/officeart/2008/layout/LinedList"/>
    <dgm:cxn modelId="{731C1F57-93E4-4D44-8E58-8C4ACAD4D867}" type="presParOf" srcId="{D329110E-57E0-4FFA-A5C2-7C7326B4DF46}" destId="{EFBC96B1-B7DC-4D6D-895B-3B80A5F23EF7}" srcOrd="1" destOrd="0" presId="urn:microsoft.com/office/officeart/2008/layout/LinedList"/>
    <dgm:cxn modelId="{EF25D3B5-0F8E-4B03-A59A-A5EE3A317966}" type="presParOf" srcId="{C9A63F28-46A4-4588-9E0D-A36C04A0FEAE}" destId="{0786A7CE-5FF8-4394-B2C9-B844A1D44093}" srcOrd="4" destOrd="0" presId="urn:microsoft.com/office/officeart/2008/layout/LinedList"/>
    <dgm:cxn modelId="{A5DAB846-8115-4E76-9420-E758CFEBEDE1}" type="presParOf" srcId="{C9A63F28-46A4-4588-9E0D-A36C04A0FEAE}" destId="{26E12E21-6F98-4B22-AE3C-3C4D4AB36941}" srcOrd="5" destOrd="0" presId="urn:microsoft.com/office/officeart/2008/layout/LinedList"/>
    <dgm:cxn modelId="{FCD39843-512A-4492-951A-A1792FD6018C}" type="presParOf" srcId="{26E12E21-6F98-4B22-AE3C-3C4D4AB36941}" destId="{F365186B-40B7-469D-824A-B644ECD9C8B4}" srcOrd="0" destOrd="0" presId="urn:microsoft.com/office/officeart/2008/layout/LinedList"/>
    <dgm:cxn modelId="{7ABE9211-2C99-46EC-93DD-454A4F30849E}" type="presParOf" srcId="{26E12E21-6F98-4B22-AE3C-3C4D4AB36941}" destId="{96A60C3A-ABE8-4277-B615-B067AE8B82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AF59F0-B9B9-45AC-917D-55C96ED8A24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C934E9-34AF-494F-84C9-4CF429B524F8}">
      <dgm:prSet/>
      <dgm:spPr/>
      <dgm:t>
        <a:bodyPr/>
        <a:lstStyle/>
        <a:p>
          <a:r>
            <a:rPr lang="pt-BR"/>
            <a:t>Palavra com poder</a:t>
          </a:r>
          <a:endParaRPr lang="en-US"/>
        </a:p>
      </dgm:t>
    </dgm:pt>
    <dgm:pt modelId="{0E021144-7DDA-4C5B-B460-6746A9AC36B6}" type="parTrans" cxnId="{59447C0B-7881-45D2-B957-D897CE51797E}">
      <dgm:prSet/>
      <dgm:spPr/>
      <dgm:t>
        <a:bodyPr/>
        <a:lstStyle/>
        <a:p>
          <a:endParaRPr lang="en-US"/>
        </a:p>
      </dgm:t>
    </dgm:pt>
    <dgm:pt modelId="{7F8113F7-FF20-4E0D-B195-3565CB4A8D86}" type="sibTrans" cxnId="{59447C0B-7881-45D2-B957-D897CE51797E}">
      <dgm:prSet/>
      <dgm:spPr/>
      <dgm:t>
        <a:bodyPr/>
        <a:lstStyle/>
        <a:p>
          <a:endParaRPr lang="en-US"/>
        </a:p>
      </dgm:t>
    </dgm:pt>
    <dgm:pt modelId="{7F21E82D-51A8-45A3-AF33-FF2DECD21E60}">
      <dgm:prSet/>
      <dgm:spPr/>
      <dgm:t>
        <a:bodyPr/>
        <a:lstStyle/>
        <a:p>
          <a:r>
            <a:rPr lang="pt-BR"/>
            <a:t>Sinais e maravilhas</a:t>
          </a:r>
          <a:endParaRPr lang="en-US"/>
        </a:p>
      </dgm:t>
    </dgm:pt>
    <dgm:pt modelId="{730EF3FE-E7F0-40AA-A436-7345B56D92FD}" type="parTrans" cxnId="{C95819C7-34E4-4DF0-82D3-D68D4D72704B}">
      <dgm:prSet/>
      <dgm:spPr/>
      <dgm:t>
        <a:bodyPr/>
        <a:lstStyle/>
        <a:p>
          <a:endParaRPr lang="en-US"/>
        </a:p>
      </dgm:t>
    </dgm:pt>
    <dgm:pt modelId="{E2234DD1-DFE5-4227-BAF0-1C75FB396E0F}" type="sibTrans" cxnId="{C95819C7-34E4-4DF0-82D3-D68D4D72704B}">
      <dgm:prSet/>
      <dgm:spPr/>
      <dgm:t>
        <a:bodyPr/>
        <a:lstStyle/>
        <a:p>
          <a:endParaRPr lang="en-US"/>
        </a:p>
      </dgm:t>
    </dgm:pt>
    <dgm:pt modelId="{E164DEEA-3D8E-4C28-A268-4191AB13ECA3}">
      <dgm:prSet/>
      <dgm:spPr/>
      <dgm:t>
        <a:bodyPr/>
        <a:lstStyle/>
        <a:p>
          <a:r>
            <a:rPr lang="pt-BR"/>
            <a:t>Amor e unidade</a:t>
          </a:r>
          <a:endParaRPr lang="en-US"/>
        </a:p>
      </dgm:t>
    </dgm:pt>
    <dgm:pt modelId="{671112B6-04EE-4DFC-9DC6-DA4108109E5C}" type="parTrans" cxnId="{A4CCA966-6BA9-4844-AFDF-3C67E818AA58}">
      <dgm:prSet/>
      <dgm:spPr/>
      <dgm:t>
        <a:bodyPr/>
        <a:lstStyle/>
        <a:p>
          <a:endParaRPr lang="en-US"/>
        </a:p>
      </dgm:t>
    </dgm:pt>
    <dgm:pt modelId="{14E89014-3D34-43BC-9370-55B2C21AE30B}" type="sibTrans" cxnId="{A4CCA966-6BA9-4844-AFDF-3C67E818AA58}">
      <dgm:prSet/>
      <dgm:spPr/>
      <dgm:t>
        <a:bodyPr/>
        <a:lstStyle/>
        <a:p>
          <a:endParaRPr lang="en-US"/>
        </a:p>
      </dgm:t>
    </dgm:pt>
    <dgm:pt modelId="{F04419A3-A7A6-4B1C-BBD0-A8B2AF06F1D4}">
      <dgm:prSet/>
      <dgm:spPr/>
      <dgm:t>
        <a:bodyPr/>
        <a:lstStyle/>
        <a:p>
          <a:r>
            <a:rPr lang="pt-BR"/>
            <a:t>Vida de oração</a:t>
          </a:r>
          <a:endParaRPr lang="en-US"/>
        </a:p>
      </dgm:t>
    </dgm:pt>
    <dgm:pt modelId="{667EED3B-1570-4852-9FC5-DEAC20DE4177}" type="parTrans" cxnId="{DF64E477-7ACB-434D-BD0E-75CBA5B5E7A7}">
      <dgm:prSet/>
      <dgm:spPr/>
      <dgm:t>
        <a:bodyPr/>
        <a:lstStyle/>
        <a:p>
          <a:endParaRPr lang="en-US"/>
        </a:p>
      </dgm:t>
    </dgm:pt>
    <dgm:pt modelId="{3583E638-CECF-454E-8A3F-366D2AF955F7}" type="sibTrans" cxnId="{DF64E477-7ACB-434D-BD0E-75CBA5B5E7A7}">
      <dgm:prSet/>
      <dgm:spPr/>
      <dgm:t>
        <a:bodyPr/>
        <a:lstStyle/>
        <a:p>
          <a:endParaRPr lang="en-US"/>
        </a:p>
      </dgm:t>
    </dgm:pt>
    <dgm:pt modelId="{41F2D496-C910-4698-A0C3-37E263F256E5}" type="pres">
      <dgm:prSet presAssocID="{06AF59F0-B9B9-45AC-917D-55C96ED8A243}" presName="linear" presStyleCnt="0">
        <dgm:presLayoutVars>
          <dgm:dir/>
          <dgm:animLvl val="lvl"/>
          <dgm:resizeHandles val="exact"/>
        </dgm:presLayoutVars>
      </dgm:prSet>
      <dgm:spPr/>
    </dgm:pt>
    <dgm:pt modelId="{D898A40E-ABD4-4E59-98B2-3B8912342F88}" type="pres">
      <dgm:prSet presAssocID="{8FC934E9-34AF-494F-84C9-4CF429B524F8}" presName="parentLin" presStyleCnt="0"/>
      <dgm:spPr/>
    </dgm:pt>
    <dgm:pt modelId="{D3FEBADD-76B8-4B54-AE68-5762A42B9D4E}" type="pres">
      <dgm:prSet presAssocID="{8FC934E9-34AF-494F-84C9-4CF429B524F8}" presName="parentLeftMargin" presStyleLbl="node1" presStyleIdx="0" presStyleCnt="4"/>
      <dgm:spPr/>
    </dgm:pt>
    <dgm:pt modelId="{1C8FECA2-1AD8-4C94-85DE-053BD4768E00}" type="pres">
      <dgm:prSet presAssocID="{8FC934E9-34AF-494F-84C9-4CF429B524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CBD216-C87F-41B3-8261-C75D190C1650}" type="pres">
      <dgm:prSet presAssocID="{8FC934E9-34AF-494F-84C9-4CF429B524F8}" presName="negativeSpace" presStyleCnt="0"/>
      <dgm:spPr/>
    </dgm:pt>
    <dgm:pt modelId="{5BDD5B74-8386-4AC1-94D1-4F9232A58966}" type="pres">
      <dgm:prSet presAssocID="{8FC934E9-34AF-494F-84C9-4CF429B524F8}" presName="childText" presStyleLbl="conFgAcc1" presStyleIdx="0" presStyleCnt="4">
        <dgm:presLayoutVars>
          <dgm:bulletEnabled val="1"/>
        </dgm:presLayoutVars>
      </dgm:prSet>
      <dgm:spPr/>
    </dgm:pt>
    <dgm:pt modelId="{42349A6A-BD25-4E8A-B1FE-7D06C4B7CF1D}" type="pres">
      <dgm:prSet presAssocID="{7F8113F7-FF20-4E0D-B195-3565CB4A8D86}" presName="spaceBetweenRectangles" presStyleCnt="0"/>
      <dgm:spPr/>
    </dgm:pt>
    <dgm:pt modelId="{AAE4C2CA-261C-428A-8AF8-9E0B5B72A293}" type="pres">
      <dgm:prSet presAssocID="{7F21E82D-51A8-45A3-AF33-FF2DECD21E60}" presName="parentLin" presStyleCnt="0"/>
      <dgm:spPr/>
    </dgm:pt>
    <dgm:pt modelId="{CA6B1793-F900-4840-A0E7-B5E2EDBA33BD}" type="pres">
      <dgm:prSet presAssocID="{7F21E82D-51A8-45A3-AF33-FF2DECD21E60}" presName="parentLeftMargin" presStyleLbl="node1" presStyleIdx="0" presStyleCnt="4"/>
      <dgm:spPr/>
    </dgm:pt>
    <dgm:pt modelId="{C6AAAB5A-6962-4864-8653-24B3AED868AC}" type="pres">
      <dgm:prSet presAssocID="{7F21E82D-51A8-45A3-AF33-FF2DECD21E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EDD51C-21AD-4B22-9C66-7A3AE98E9300}" type="pres">
      <dgm:prSet presAssocID="{7F21E82D-51A8-45A3-AF33-FF2DECD21E60}" presName="negativeSpace" presStyleCnt="0"/>
      <dgm:spPr/>
    </dgm:pt>
    <dgm:pt modelId="{317DB2E7-1060-4972-A8E6-0EDB1F38E59F}" type="pres">
      <dgm:prSet presAssocID="{7F21E82D-51A8-45A3-AF33-FF2DECD21E60}" presName="childText" presStyleLbl="conFgAcc1" presStyleIdx="1" presStyleCnt="4">
        <dgm:presLayoutVars>
          <dgm:bulletEnabled val="1"/>
        </dgm:presLayoutVars>
      </dgm:prSet>
      <dgm:spPr/>
    </dgm:pt>
    <dgm:pt modelId="{880C14AD-6188-4A9C-91E2-9E75F1E97E08}" type="pres">
      <dgm:prSet presAssocID="{E2234DD1-DFE5-4227-BAF0-1C75FB396E0F}" presName="spaceBetweenRectangles" presStyleCnt="0"/>
      <dgm:spPr/>
    </dgm:pt>
    <dgm:pt modelId="{CA0772E0-68D6-44AD-8478-A187E0692C01}" type="pres">
      <dgm:prSet presAssocID="{E164DEEA-3D8E-4C28-A268-4191AB13ECA3}" presName="parentLin" presStyleCnt="0"/>
      <dgm:spPr/>
    </dgm:pt>
    <dgm:pt modelId="{3F914158-9A2E-4318-9EEC-EBE3DED6DC82}" type="pres">
      <dgm:prSet presAssocID="{E164DEEA-3D8E-4C28-A268-4191AB13ECA3}" presName="parentLeftMargin" presStyleLbl="node1" presStyleIdx="1" presStyleCnt="4"/>
      <dgm:spPr/>
    </dgm:pt>
    <dgm:pt modelId="{B4219383-615F-4036-B3D6-C43204BF8128}" type="pres">
      <dgm:prSet presAssocID="{E164DEEA-3D8E-4C28-A268-4191AB13EC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C3DE51-2F74-40B7-9400-89EFDA531AEE}" type="pres">
      <dgm:prSet presAssocID="{E164DEEA-3D8E-4C28-A268-4191AB13ECA3}" presName="negativeSpace" presStyleCnt="0"/>
      <dgm:spPr/>
    </dgm:pt>
    <dgm:pt modelId="{0E9B27EA-54FA-4FB7-BD5E-EB45FC87B4F0}" type="pres">
      <dgm:prSet presAssocID="{E164DEEA-3D8E-4C28-A268-4191AB13ECA3}" presName="childText" presStyleLbl="conFgAcc1" presStyleIdx="2" presStyleCnt="4">
        <dgm:presLayoutVars>
          <dgm:bulletEnabled val="1"/>
        </dgm:presLayoutVars>
      </dgm:prSet>
      <dgm:spPr/>
    </dgm:pt>
    <dgm:pt modelId="{DD95FD23-4E13-4D89-9A42-0D7BC1BB82C3}" type="pres">
      <dgm:prSet presAssocID="{14E89014-3D34-43BC-9370-55B2C21AE30B}" presName="spaceBetweenRectangles" presStyleCnt="0"/>
      <dgm:spPr/>
    </dgm:pt>
    <dgm:pt modelId="{A7DEEAA1-6013-4D7E-BEA1-0228A6301925}" type="pres">
      <dgm:prSet presAssocID="{F04419A3-A7A6-4B1C-BBD0-A8B2AF06F1D4}" presName="parentLin" presStyleCnt="0"/>
      <dgm:spPr/>
    </dgm:pt>
    <dgm:pt modelId="{0784C346-FBED-4C89-871A-B42FB80068F1}" type="pres">
      <dgm:prSet presAssocID="{F04419A3-A7A6-4B1C-BBD0-A8B2AF06F1D4}" presName="parentLeftMargin" presStyleLbl="node1" presStyleIdx="2" presStyleCnt="4"/>
      <dgm:spPr/>
    </dgm:pt>
    <dgm:pt modelId="{F1C7DC09-08F8-4EAC-9FC2-5DD0A625C711}" type="pres">
      <dgm:prSet presAssocID="{F04419A3-A7A6-4B1C-BBD0-A8B2AF06F1D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C03669F-8D41-436D-B71B-FDD1DE48BB8C}" type="pres">
      <dgm:prSet presAssocID="{F04419A3-A7A6-4B1C-BBD0-A8B2AF06F1D4}" presName="negativeSpace" presStyleCnt="0"/>
      <dgm:spPr/>
    </dgm:pt>
    <dgm:pt modelId="{13F81CDB-C6D4-4394-93C7-0F6345B2CC5E}" type="pres">
      <dgm:prSet presAssocID="{F04419A3-A7A6-4B1C-BBD0-A8B2AF06F1D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447C0B-7881-45D2-B957-D897CE51797E}" srcId="{06AF59F0-B9B9-45AC-917D-55C96ED8A243}" destId="{8FC934E9-34AF-494F-84C9-4CF429B524F8}" srcOrd="0" destOrd="0" parTransId="{0E021144-7DDA-4C5B-B460-6746A9AC36B6}" sibTransId="{7F8113F7-FF20-4E0D-B195-3565CB4A8D86}"/>
    <dgm:cxn modelId="{3ED77D27-3097-45A2-B873-A4D31D588537}" type="presOf" srcId="{8FC934E9-34AF-494F-84C9-4CF429B524F8}" destId="{D3FEBADD-76B8-4B54-AE68-5762A42B9D4E}" srcOrd="0" destOrd="0" presId="urn:microsoft.com/office/officeart/2005/8/layout/list1"/>
    <dgm:cxn modelId="{A4CCA966-6BA9-4844-AFDF-3C67E818AA58}" srcId="{06AF59F0-B9B9-45AC-917D-55C96ED8A243}" destId="{E164DEEA-3D8E-4C28-A268-4191AB13ECA3}" srcOrd="2" destOrd="0" parTransId="{671112B6-04EE-4DFC-9DC6-DA4108109E5C}" sibTransId="{14E89014-3D34-43BC-9370-55B2C21AE30B}"/>
    <dgm:cxn modelId="{DB76E44B-B9FF-4EDD-95FC-3F497705B723}" type="presOf" srcId="{8FC934E9-34AF-494F-84C9-4CF429B524F8}" destId="{1C8FECA2-1AD8-4C94-85DE-053BD4768E00}" srcOrd="1" destOrd="0" presId="urn:microsoft.com/office/officeart/2005/8/layout/list1"/>
    <dgm:cxn modelId="{486DDF6F-8919-4E86-8AFE-5E9B017A051C}" type="presOf" srcId="{7F21E82D-51A8-45A3-AF33-FF2DECD21E60}" destId="{CA6B1793-F900-4840-A0E7-B5E2EDBA33BD}" srcOrd="0" destOrd="0" presId="urn:microsoft.com/office/officeart/2005/8/layout/list1"/>
    <dgm:cxn modelId="{DF64E477-7ACB-434D-BD0E-75CBA5B5E7A7}" srcId="{06AF59F0-B9B9-45AC-917D-55C96ED8A243}" destId="{F04419A3-A7A6-4B1C-BBD0-A8B2AF06F1D4}" srcOrd="3" destOrd="0" parTransId="{667EED3B-1570-4852-9FC5-DEAC20DE4177}" sibTransId="{3583E638-CECF-454E-8A3F-366D2AF955F7}"/>
    <dgm:cxn modelId="{C21B7084-379A-421A-A811-E9D1C8DE933C}" type="presOf" srcId="{F04419A3-A7A6-4B1C-BBD0-A8B2AF06F1D4}" destId="{0784C346-FBED-4C89-871A-B42FB80068F1}" srcOrd="0" destOrd="0" presId="urn:microsoft.com/office/officeart/2005/8/layout/list1"/>
    <dgm:cxn modelId="{949D168A-A2F0-4DCE-B35A-4FD3315F39A9}" type="presOf" srcId="{7F21E82D-51A8-45A3-AF33-FF2DECD21E60}" destId="{C6AAAB5A-6962-4864-8653-24B3AED868AC}" srcOrd="1" destOrd="0" presId="urn:microsoft.com/office/officeart/2005/8/layout/list1"/>
    <dgm:cxn modelId="{F4782299-1366-4ECB-804D-CEA2747827D1}" type="presOf" srcId="{E164DEEA-3D8E-4C28-A268-4191AB13ECA3}" destId="{3F914158-9A2E-4318-9EEC-EBE3DED6DC82}" srcOrd="0" destOrd="0" presId="urn:microsoft.com/office/officeart/2005/8/layout/list1"/>
    <dgm:cxn modelId="{C95819C7-34E4-4DF0-82D3-D68D4D72704B}" srcId="{06AF59F0-B9B9-45AC-917D-55C96ED8A243}" destId="{7F21E82D-51A8-45A3-AF33-FF2DECD21E60}" srcOrd="1" destOrd="0" parTransId="{730EF3FE-E7F0-40AA-A436-7345B56D92FD}" sibTransId="{E2234DD1-DFE5-4227-BAF0-1C75FB396E0F}"/>
    <dgm:cxn modelId="{BC9CA1CD-231F-4BD8-9680-9FF27DBBDBF0}" type="presOf" srcId="{F04419A3-A7A6-4B1C-BBD0-A8B2AF06F1D4}" destId="{F1C7DC09-08F8-4EAC-9FC2-5DD0A625C711}" srcOrd="1" destOrd="0" presId="urn:microsoft.com/office/officeart/2005/8/layout/list1"/>
    <dgm:cxn modelId="{492117D4-AA8A-4955-A0AC-EFFFF256EB35}" type="presOf" srcId="{06AF59F0-B9B9-45AC-917D-55C96ED8A243}" destId="{41F2D496-C910-4698-A0C3-37E263F256E5}" srcOrd="0" destOrd="0" presId="urn:microsoft.com/office/officeart/2005/8/layout/list1"/>
    <dgm:cxn modelId="{BB11A3E3-F48B-4DD2-9947-480E2F448754}" type="presOf" srcId="{E164DEEA-3D8E-4C28-A268-4191AB13ECA3}" destId="{B4219383-615F-4036-B3D6-C43204BF8128}" srcOrd="1" destOrd="0" presId="urn:microsoft.com/office/officeart/2005/8/layout/list1"/>
    <dgm:cxn modelId="{E683FBFF-808A-44FD-B9CB-518713ECF53D}" type="presParOf" srcId="{41F2D496-C910-4698-A0C3-37E263F256E5}" destId="{D898A40E-ABD4-4E59-98B2-3B8912342F88}" srcOrd="0" destOrd="0" presId="urn:microsoft.com/office/officeart/2005/8/layout/list1"/>
    <dgm:cxn modelId="{26FF35E7-BDEB-48C4-ADC6-260AF2E2CD5E}" type="presParOf" srcId="{D898A40E-ABD4-4E59-98B2-3B8912342F88}" destId="{D3FEBADD-76B8-4B54-AE68-5762A42B9D4E}" srcOrd="0" destOrd="0" presId="urn:microsoft.com/office/officeart/2005/8/layout/list1"/>
    <dgm:cxn modelId="{01D97E93-CF97-4C47-9E38-AC97E8EF5AFB}" type="presParOf" srcId="{D898A40E-ABD4-4E59-98B2-3B8912342F88}" destId="{1C8FECA2-1AD8-4C94-85DE-053BD4768E00}" srcOrd="1" destOrd="0" presId="urn:microsoft.com/office/officeart/2005/8/layout/list1"/>
    <dgm:cxn modelId="{BC3B32E6-F819-4B48-BC58-0C91C9BAA89E}" type="presParOf" srcId="{41F2D496-C910-4698-A0C3-37E263F256E5}" destId="{6CCBD216-C87F-41B3-8261-C75D190C1650}" srcOrd="1" destOrd="0" presId="urn:microsoft.com/office/officeart/2005/8/layout/list1"/>
    <dgm:cxn modelId="{37B9E6C9-DF78-40F0-9732-8C89D36883B8}" type="presParOf" srcId="{41F2D496-C910-4698-A0C3-37E263F256E5}" destId="{5BDD5B74-8386-4AC1-94D1-4F9232A58966}" srcOrd="2" destOrd="0" presId="urn:microsoft.com/office/officeart/2005/8/layout/list1"/>
    <dgm:cxn modelId="{21A61B38-B84B-45AC-8993-5B5BFA7082A2}" type="presParOf" srcId="{41F2D496-C910-4698-A0C3-37E263F256E5}" destId="{42349A6A-BD25-4E8A-B1FE-7D06C4B7CF1D}" srcOrd="3" destOrd="0" presId="urn:microsoft.com/office/officeart/2005/8/layout/list1"/>
    <dgm:cxn modelId="{E52929CF-B9C7-4C7E-99C7-B1041C034664}" type="presParOf" srcId="{41F2D496-C910-4698-A0C3-37E263F256E5}" destId="{AAE4C2CA-261C-428A-8AF8-9E0B5B72A293}" srcOrd="4" destOrd="0" presId="urn:microsoft.com/office/officeart/2005/8/layout/list1"/>
    <dgm:cxn modelId="{5831338F-8AFF-49C4-98B5-E4E42CF003ED}" type="presParOf" srcId="{AAE4C2CA-261C-428A-8AF8-9E0B5B72A293}" destId="{CA6B1793-F900-4840-A0E7-B5E2EDBA33BD}" srcOrd="0" destOrd="0" presId="urn:microsoft.com/office/officeart/2005/8/layout/list1"/>
    <dgm:cxn modelId="{89A3BECC-0E42-490A-B6C3-8AA8B7574401}" type="presParOf" srcId="{AAE4C2CA-261C-428A-8AF8-9E0B5B72A293}" destId="{C6AAAB5A-6962-4864-8653-24B3AED868AC}" srcOrd="1" destOrd="0" presId="urn:microsoft.com/office/officeart/2005/8/layout/list1"/>
    <dgm:cxn modelId="{4621A497-34E3-4690-B5E1-B39F41F390BD}" type="presParOf" srcId="{41F2D496-C910-4698-A0C3-37E263F256E5}" destId="{5EEDD51C-21AD-4B22-9C66-7A3AE98E9300}" srcOrd="5" destOrd="0" presId="urn:microsoft.com/office/officeart/2005/8/layout/list1"/>
    <dgm:cxn modelId="{0C257435-04BA-463A-B8C3-6DA6A696C866}" type="presParOf" srcId="{41F2D496-C910-4698-A0C3-37E263F256E5}" destId="{317DB2E7-1060-4972-A8E6-0EDB1F38E59F}" srcOrd="6" destOrd="0" presId="urn:microsoft.com/office/officeart/2005/8/layout/list1"/>
    <dgm:cxn modelId="{217EFE53-026E-4723-B486-2D77A8AED914}" type="presParOf" srcId="{41F2D496-C910-4698-A0C3-37E263F256E5}" destId="{880C14AD-6188-4A9C-91E2-9E75F1E97E08}" srcOrd="7" destOrd="0" presId="urn:microsoft.com/office/officeart/2005/8/layout/list1"/>
    <dgm:cxn modelId="{F47041E3-2F34-493E-8121-575A1FFFCC68}" type="presParOf" srcId="{41F2D496-C910-4698-A0C3-37E263F256E5}" destId="{CA0772E0-68D6-44AD-8478-A187E0692C01}" srcOrd="8" destOrd="0" presId="urn:microsoft.com/office/officeart/2005/8/layout/list1"/>
    <dgm:cxn modelId="{23A607BE-15B2-4FC2-AF8E-2A566F4DF7C6}" type="presParOf" srcId="{CA0772E0-68D6-44AD-8478-A187E0692C01}" destId="{3F914158-9A2E-4318-9EEC-EBE3DED6DC82}" srcOrd="0" destOrd="0" presId="urn:microsoft.com/office/officeart/2005/8/layout/list1"/>
    <dgm:cxn modelId="{13E40407-641E-48D1-9A11-50678EC9D7B2}" type="presParOf" srcId="{CA0772E0-68D6-44AD-8478-A187E0692C01}" destId="{B4219383-615F-4036-B3D6-C43204BF8128}" srcOrd="1" destOrd="0" presId="urn:microsoft.com/office/officeart/2005/8/layout/list1"/>
    <dgm:cxn modelId="{BCE1A342-F6D1-4389-BCB7-24977133D25E}" type="presParOf" srcId="{41F2D496-C910-4698-A0C3-37E263F256E5}" destId="{D9C3DE51-2F74-40B7-9400-89EFDA531AEE}" srcOrd="9" destOrd="0" presId="urn:microsoft.com/office/officeart/2005/8/layout/list1"/>
    <dgm:cxn modelId="{5F5BCEC3-B3CE-4FF8-AE07-CC25E5E5BA9E}" type="presParOf" srcId="{41F2D496-C910-4698-A0C3-37E263F256E5}" destId="{0E9B27EA-54FA-4FB7-BD5E-EB45FC87B4F0}" srcOrd="10" destOrd="0" presId="urn:microsoft.com/office/officeart/2005/8/layout/list1"/>
    <dgm:cxn modelId="{9771DA89-3B91-4CE1-8D59-6D68A79C3ABC}" type="presParOf" srcId="{41F2D496-C910-4698-A0C3-37E263F256E5}" destId="{DD95FD23-4E13-4D89-9A42-0D7BC1BB82C3}" srcOrd="11" destOrd="0" presId="urn:microsoft.com/office/officeart/2005/8/layout/list1"/>
    <dgm:cxn modelId="{2B4B1371-C97C-4A43-A3FF-AE1052476DD6}" type="presParOf" srcId="{41F2D496-C910-4698-A0C3-37E263F256E5}" destId="{A7DEEAA1-6013-4D7E-BEA1-0228A6301925}" srcOrd="12" destOrd="0" presId="urn:microsoft.com/office/officeart/2005/8/layout/list1"/>
    <dgm:cxn modelId="{45D0679E-D369-4D8E-A018-F4D099EED5F2}" type="presParOf" srcId="{A7DEEAA1-6013-4D7E-BEA1-0228A6301925}" destId="{0784C346-FBED-4C89-871A-B42FB80068F1}" srcOrd="0" destOrd="0" presId="urn:microsoft.com/office/officeart/2005/8/layout/list1"/>
    <dgm:cxn modelId="{14D77124-A993-4CE9-96A7-E821EC82ABF0}" type="presParOf" srcId="{A7DEEAA1-6013-4D7E-BEA1-0228A6301925}" destId="{F1C7DC09-08F8-4EAC-9FC2-5DD0A625C711}" srcOrd="1" destOrd="0" presId="urn:microsoft.com/office/officeart/2005/8/layout/list1"/>
    <dgm:cxn modelId="{B2F31D68-5D29-4238-B0AE-880ED9B293E4}" type="presParOf" srcId="{41F2D496-C910-4698-A0C3-37E263F256E5}" destId="{8C03669F-8D41-436D-B71B-FDD1DE48BB8C}" srcOrd="13" destOrd="0" presId="urn:microsoft.com/office/officeart/2005/8/layout/list1"/>
    <dgm:cxn modelId="{743527A0-7977-472B-B99D-B841B18992FE}" type="presParOf" srcId="{41F2D496-C910-4698-A0C3-37E263F256E5}" destId="{13F81CDB-C6D4-4394-93C7-0F6345B2CC5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DCD19E-73AC-4FCA-91D2-A5672595A0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7C4C8A-213A-4257-A2F7-89878B498499}">
      <dgm:prSet/>
      <dgm:spPr/>
      <dgm:t>
        <a:bodyPr/>
        <a:lstStyle/>
        <a:p>
          <a:r>
            <a:rPr lang="pt-BR"/>
            <a:t>Lucas registra a </a:t>
          </a:r>
          <a:r>
            <a:rPr lang="pt-BR" b="1"/>
            <a:t>ousadia de Pedro</a:t>
          </a:r>
          <a:r>
            <a:rPr lang="pt-BR"/>
            <a:t> (At 5.29): “Mais importa obedecer a Deus do que aos homens”.</a:t>
          </a:r>
          <a:endParaRPr lang="en-US"/>
        </a:p>
      </dgm:t>
    </dgm:pt>
    <dgm:pt modelId="{293AC7E6-8AB2-40EE-872E-FAE26DF7138A}" type="parTrans" cxnId="{04AC16CA-1173-4DA3-B7F8-BE01262AA21D}">
      <dgm:prSet/>
      <dgm:spPr/>
      <dgm:t>
        <a:bodyPr/>
        <a:lstStyle/>
        <a:p>
          <a:endParaRPr lang="en-US"/>
        </a:p>
      </dgm:t>
    </dgm:pt>
    <dgm:pt modelId="{EEFEBBE4-300C-4758-994B-A8E30CB1EC67}" type="sibTrans" cxnId="{04AC16CA-1173-4DA3-B7F8-BE01262AA21D}">
      <dgm:prSet/>
      <dgm:spPr/>
      <dgm:t>
        <a:bodyPr/>
        <a:lstStyle/>
        <a:p>
          <a:endParaRPr lang="en-US"/>
        </a:p>
      </dgm:t>
    </dgm:pt>
    <dgm:pt modelId="{0F7AC9F9-9EF0-4B4B-9593-4EEECA2A7D65}">
      <dgm:prSet/>
      <dgm:spPr/>
      <dgm:t>
        <a:bodyPr/>
        <a:lstStyle/>
        <a:p>
          <a:r>
            <a:rPr lang="pt-BR"/>
            <a:t>A firmeza de fé mesmo diante da morte (At 7: Estevão)</a:t>
          </a:r>
          <a:endParaRPr lang="en-US"/>
        </a:p>
      </dgm:t>
    </dgm:pt>
    <dgm:pt modelId="{67381828-E571-459D-9553-2EA31E54806F}" type="parTrans" cxnId="{394975BE-630C-4FC9-8F9D-A1A7FC9E7F16}">
      <dgm:prSet/>
      <dgm:spPr/>
      <dgm:t>
        <a:bodyPr/>
        <a:lstStyle/>
        <a:p>
          <a:endParaRPr lang="en-US"/>
        </a:p>
      </dgm:t>
    </dgm:pt>
    <dgm:pt modelId="{6575AC61-5DF9-4181-BE25-AA277EA98A43}" type="sibTrans" cxnId="{394975BE-630C-4FC9-8F9D-A1A7FC9E7F16}">
      <dgm:prSet/>
      <dgm:spPr/>
      <dgm:t>
        <a:bodyPr/>
        <a:lstStyle/>
        <a:p>
          <a:endParaRPr lang="en-US"/>
        </a:p>
      </dgm:t>
    </dgm:pt>
    <dgm:pt modelId="{A9B0CF3E-14B9-4636-8998-ACD1D14670DF}">
      <dgm:prSet/>
      <dgm:spPr/>
      <dgm:t>
        <a:bodyPr/>
        <a:lstStyle/>
        <a:p>
          <a:r>
            <a:rPr lang="pt-BR"/>
            <a:t>Hoje, muitos trocam princípios por aceitação social.</a:t>
          </a:r>
          <a:endParaRPr lang="en-US"/>
        </a:p>
      </dgm:t>
    </dgm:pt>
    <dgm:pt modelId="{0469B361-FE6E-4125-9B29-BA272529DD3F}" type="parTrans" cxnId="{B8049F7F-E6E4-4AA8-A0DE-0B88AE670332}">
      <dgm:prSet/>
      <dgm:spPr/>
      <dgm:t>
        <a:bodyPr/>
        <a:lstStyle/>
        <a:p>
          <a:endParaRPr lang="en-US"/>
        </a:p>
      </dgm:t>
    </dgm:pt>
    <dgm:pt modelId="{AD5CC45C-A412-4D03-B018-97742666EB13}" type="sibTrans" cxnId="{B8049F7F-E6E4-4AA8-A0DE-0B88AE670332}">
      <dgm:prSet/>
      <dgm:spPr/>
      <dgm:t>
        <a:bodyPr/>
        <a:lstStyle/>
        <a:p>
          <a:endParaRPr lang="en-US"/>
        </a:p>
      </dgm:t>
    </dgm:pt>
    <dgm:pt modelId="{85BCC8A8-3A0F-41C0-A9AD-2A0A1546A91F}" type="pres">
      <dgm:prSet presAssocID="{79DCD19E-73AC-4FCA-91D2-A5672595A013}" presName="vert0" presStyleCnt="0">
        <dgm:presLayoutVars>
          <dgm:dir/>
          <dgm:animOne val="branch"/>
          <dgm:animLvl val="lvl"/>
        </dgm:presLayoutVars>
      </dgm:prSet>
      <dgm:spPr/>
    </dgm:pt>
    <dgm:pt modelId="{0D57F9D7-E68B-438A-BF84-2DD2BF61EDBC}" type="pres">
      <dgm:prSet presAssocID="{437C4C8A-213A-4257-A2F7-89878B498499}" presName="thickLine" presStyleLbl="alignNode1" presStyleIdx="0" presStyleCnt="3"/>
      <dgm:spPr/>
    </dgm:pt>
    <dgm:pt modelId="{8A95BE71-92DC-478F-9F50-575B3BCD9641}" type="pres">
      <dgm:prSet presAssocID="{437C4C8A-213A-4257-A2F7-89878B498499}" presName="horz1" presStyleCnt="0"/>
      <dgm:spPr/>
    </dgm:pt>
    <dgm:pt modelId="{0D31924C-AABD-4C4D-8B41-798EF5C155D2}" type="pres">
      <dgm:prSet presAssocID="{437C4C8A-213A-4257-A2F7-89878B498499}" presName="tx1" presStyleLbl="revTx" presStyleIdx="0" presStyleCnt="3"/>
      <dgm:spPr/>
    </dgm:pt>
    <dgm:pt modelId="{BEAA8113-7A06-425D-BD78-BEFDD540B97C}" type="pres">
      <dgm:prSet presAssocID="{437C4C8A-213A-4257-A2F7-89878B498499}" presName="vert1" presStyleCnt="0"/>
      <dgm:spPr/>
    </dgm:pt>
    <dgm:pt modelId="{E3578B07-BBD3-4857-B6DF-4DBB893914AA}" type="pres">
      <dgm:prSet presAssocID="{0F7AC9F9-9EF0-4B4B-9593-4EEECA2A7D65}" presName="thickLine" presStyleLbl="alignNode1" presStyleIdx="1" presStyleCnt="3"/>
      <dgm:spPr/>
    </dgm:pt>
    <dgm:pt modelId="{97FC7356-1624-42CD-AE6C-8429CB9C70D6}" type="pres">
      <dgm:prSet presAssocID="{0F7AC9F9-9EF0-4B4B-9593-4EEECA2A7D65}" presName="horz1" presStyleCnt="0"/>
      <dgm:spPr/>
    </dgm:pt>
    <dgm:pt modelId="{0931CFFF-BB41-4FE7-8053-52487CD717FB}" type="pres">
      <dgm:prSet presAssocID="{0F7AC9F9-9EF0-4B4B-9593-4EEECA2A7D65}" presName="tx1" presStyleLbl="revTx" presStyleIdx="1" presStyleCnt="3"/>
      <dgm:spPr/>
    </dgm:pt>
    <dgm:pt modelId="{6AA1712C-6A61-436C-B823-06DD897D31AD}" type="pres">
      <dgm:prSet presAssocID="{0F7AC9F9-9EF0-4B4B-9593-4EEECA2A7D65}" presName="vert1" presStyleCnt="0"/>
      <dgm:spPr/>
    </dgm:pt>
    <dgm:pt modelId="{C1AA75B4-F319-4D60-88F9-A00DB9D11313}" type="pres">
      <dgm:prSet presAssocID="{A9B0CF3E-14B9-4636-8998-ACD1D14670DF}" presName="thickLine" presStyleLbl="alignNode1" presStyleIdx="2" presStyleCnt="3"/>
      <dgm:spPr/>
    </dgm:pt>
    <dgm:pt modelId="{0E61746E-0B43-40EB-8E9D-102D6F838160}" type="pres">
      <dgm:prSet presAssocID="{A9B0CF3E-14B9-4636-8998-ACD1D14670DF}" presName="horz1" presStyleCnt="0"/>
      <dgm:spPr/>
    </dgm:pt>
    <dgm:pt modelId="{77B258E1-180B-43A7-B47E-8E3095B19C2F}" type="pres">
      <dgm:prSet presAssocID="{A9B0CF3E-14B9-4636-8998-ACD1D14670DF}" presName="tx1" presStyleLbl="revTx" presStyleIdx="2" presStyleCnt="3"/>
      <dgm:spPr/>
    </dgm:pt>
    <dgm:pt modelId="{CB11AEFD-FDDE-4C91-9AD2-695F50BD390B}" type="pres">
      <dgm:prSet presAssocID="{A9B0CF3E-14B9-4636-8998-ACD1D14670DF}" presName="vert1" presStyleCnt="0"/>
      <dgm:spPr/>
    </dgm:pt>
  </dgm:ptLst>
  <dgm:cxnLst>
    <dgm:cxn modelId="{03480128-E6C1-4514-A3F4-F23A0E18BD0C}" type="presOf" srcId="{A9B0CF3E-14B9-4636-8998-ACD1D14670DF}" destId="{77B258E1-180B-43A7-B47E-8E3095B19C2F}" srcOrd="0" destOrd="0" presId="urn:microsoft.com/office/officeart/2008/layout/LinedList"/>
    <dgm:cxn modelId="{B8049F7F-E6E4-4AA8-A0DE-0B88AE670332}" srcId="{79DCD19E-73AC-4FCA-91D2-A5672595A013}" destId="{A9B0CF3E-14B9-4636-8998-ACD1D14670DF}" srcOrd="2" destOrd="0" parTransId="{0469B361-FE6E-4125-9B29-BA272529DD3F}" sibTransId="{AD5CC45C-A412-4D03-B018-97742666EB13}"/>
    <dgm:cxn modelId="{4AD181B3-D1FC-47A8-8E5E-6088C4DF5057}" type="presOf" srcId="{437C4C8A-213A-4257-A2F7-89878B498499}" destId="{0D31924C-AABD-4C4D-8B41-798EF5C155D2}" srcOrd="0" destOrd="0" presId="urn:microsoft.com/office/officeart/2008/layout/LinedList"/>
    <dgm:cxn modelId="{5BF1ABB3-F620-4112-BEB4-BD8ECE249CEE}" type="presOf" srcId="{79DCD19E-73AC-4FCA-91D2-A5672595A013}" destId="{85BCC8A8-3A0F-41C0-A9AD-2A0A1546A91F}" srcOrd="0" destOrd="0" presId="urn:microsoft.com/office/officeart/2008/layout/LinedList"/>
    <dgm:cxn modelId="{394975BE-630C-4FC9-8F9D-A1A7FC9E7F16}" srcId="{79DCD19E-73AC-4FCA-91D2-A5672595A013}" destId="{0F7AC9F9-9EF0-4B4B-9593-4EEECA2A7D65}" srcOrd="1" destOrd="0" parTransId="{67381828-E571-459D-9553-2EA31E54806F}" sibTransId="{6575AC61-5DF9-4181-BE25-AA277EA98A43}"/>
    <dgm:cxn modelId="{04AC16CA-1173-4DA3-B7F8-BE01262AA21D}" srcId="{79DCD19E-73AC-4FCA-91D2-A5672595A013}" destId="{437C4C8A-213A-4257-A2F7-89878B498499}" srcOrd="0" destOrd="0" parTransId="{293AC7E6-8AB2-40EE-872E-FAE26DF7138A}" sibTransId="{EEFEBBE4-300C-4758-994B-A8E30CB1EC67}"/>
    <dgm:cxn modelId="{5CBE85EB-5C71-4A54-B141-6600BE6C9A72}" type="presOf" srcId="{0F7AC9F9-9EF0-4B4B-9593-4EEECA2A7D65}" destId="{0931CFFF-BB41-4FE7-8053-52487CD717FB}" srcOrd="0" destOrd="0" presId="urn:microsoft.com/office/officeart/2008/layout/LinedList"/>
    <dgm:cxn modelId="{637E52B8-1F54-493F-A857-AD732C4EFC9F}" type="presParOf" srcId="{85BCC8A8-3A0F-41C0-A9AD-2A0A1546A91F}" destId="{0D57F9D7-E68B-438A-BF84-2DD2BF61EDBC}" srcOrd="0" destOrd="0" presId="urn:microsoft.com/office/officeart/2008/layout/LinedList"/>
    <dgm:cxn modelId="{48BA9A05-F6C5-4733-8E00-D95121859958}" type="presParOf" srcId="{85BCC8A8-3A0F-41C0-A9AD-2A0A1546A91F}" destId="{8A95BE71-92DC-478F-9F50-575B3BCD9641}" srcOrd="1" destOrd="0" presId="urn:microsoft.com/office/officeart/2008/layout/LinedList"/>
    <dgm:cxn modelId="{A9368BA2-0174-4913-BBC2-2EA3E68136CE}" type="presParOf" srcId="{8A95BE71-92DC-478F-9F50-575B3BCD9641}" destId="{0D31924C-AABD-4C4D-8B41-798EF5C155D2}" srcOrd="0" destOrd="0" presId="urn:microsoft.com/office/officeart/2008/layout/LinedList"/>
    <dgm:cxn modelId="{A7AB6E98-7207-43A3-81BB-E53EB4C10BD3}" type="presParOf" srcId="{8A95BE71-92DC-478F-9F50-575B3BCD9641}" destId="{BEAA8113-7A06-425D-BD78-BEFDD540B97C}" srcOrd="1" destOrd="0" presId="urn:microsoft.com/office/officeart/2008/layout/LinedList"/>
    <dgm:cxn modelId="{B41DB54C-3CF0-4950-8AFB-77129D06C5ED}" type="presParOf" srcId="{85BCC8A8-3A0F-41C0-A9AD-2A0A1546A91F}" destId="{E3578B07-BBD3-4857-B6DF-4DBB893914AA}" srcOrd="2" destOrd="0" presId="urn:microsoft.com/office/officeart/2008/layout/LinedList"/>
    <dgm:cxn modelId="{8B5D3A81-AAA8-48A7-A9EA-D62D829EEA88}" type="presParOf" srcId="{85BCC8A8-3A0F-41C0-A9AD-2A0A1546A91F}" destId="{97FC7356-1624-42CD-AE6C-8429CB9C70D6}" srcOrd="3" destOrd="0" presId="urn:microsoft.com/office/officeart/2008/layout/LinedList"/>
    <dgm:cxn modelId="{8BD9A12E-F60A-44CB-A72E-D73FE6662E88}" type="presParOf" srcId="{97FC7356-1624-42CD-AE6C-8429CB9C70D6}" destId="{0931CFFF-BB41-4FE7-8053-52487CD717FB}" srcOrd="0" destOrd="0" presId="urn:microsoft.com/office/officeart/2008/layout/LinedList"/>
    <dgm:cxn modelId="{31D256E6-9FDA-4D10-817C-7B29DF5A67EE}" type="presParOf" srcId="{97FC7356-1624-42CD-AE6C-8429CB9C70D6}" destId="{6AA1712C-6A61-436C-B823-06DD897D31AD}" srcOrd="1" destOrd="0" presId="urn:microsoft.com/office/officeart/2008/layout/LinedList"/>
    <dgm:cxn modelId="{2C096CB5-74AE-47D9-986D-BD0E0AB4427F}" type="presParOf" srcId="{85BCC8A8-3A0F-41C0-A9AD-2A0A1546A91F}" destId="{C1AA75B4-F319-4D60-88F9-A00DB9D11313}" srcOrd="4" destOrd="0" presId="urn:microsoft.com/office/officeart/2008/layout/LinedList"/>
    <dgm:cxn modelId="{175B7A17-5C86-450C-8909-52CFCBF25088}" type="presParOf" srcId="{85BCC8A8-3A0F-41C0-A9AD-2A0A1546A91F}" destId="{0E61746E-0B43-40EB-8E9D-102D6F838160}" srcOrd="5" destOrd="0" presId="urn:microsoft.com/office/officeart/2008/layout/LinedList"/>
    <dgm:cxn modelId="{9C2E5604-4A7C-4A32-982E-418C41801C32}" type="presParOf" srcId="{0E61746E-0B43-40EB-8E9D-102D6F838160}" destId="{77B258E1-180B-43A7-B47E-8E3095B19C2F}" srcOrd="0" destOrd="0" presId="urn:microsoft.com/office/officeart/2008/layout/LinedList"/>
    <dgm:cxn modelId="{010EBF3F-6440-4473-806F-514EE5F68B83}" type="presParOf" srcId="{0E61746E-0B43-40EB-8E9D-102D6F838160}" destId="{CB11AEFD-FDDE-4C91-9AD2-695F50BD39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C50AA-4729-48A1-A6C9-0B8055818A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9671BC-4C83-436B-8CE8-0F6146E2749F}">
      <dgm:prSet/>
      <dgm:spPr/>
      <dgm:t>
        <a:bodyPr/>
        <a:lstStyle/>
        <a:p>
          <a:r>
            <a:rPr lang="pt-BR"/>
            <a:t>A Igreja não anda segundo o curso deste mundo (Ef 2.2) — é contracultural e, por isso, sempre será perseguida.</a:t>
          </a:r>
          <a:endParaRPr lang="en-US"/>
        </a:p>
      </dgm:t>
    </dgm:pt>
    <dgm:pt modelId="{3F93513D-A141-4AB2-AB14-A42A54384E5E}" type="parTrans" cxnId="{129D1C1A-8867-44DF-968E-641545630587}">
      <dgm:prSet/>
      <dgm:spPr/>
      <dgm:t>
        <a:bodyPr/>
        <a:lstStyle/>
        <a:p>
          <a:endParaRPr lang="en-US"/>
        </a:p>
      </dgm:t>
    </dgm:pt>
    <dgm:pt modelId="{1A128C07-CC87-4B10-BA85-284FDC16B717}" type="sibTrans" cxnId="{129D1C1A-8867-44DF-968E-641545630587}">
      <dgm:prSet/>
      <dgm:spPr/>
      <dgm:t>
        <a:bodyPr/>
        <a:lstStyle/>
        <a:p>
          <a:endParaRPr lang="en-US"/>
        </a:p>
      </dgm:t>
    </dgm:pt>
    <dgm:pt modelId="{347D7993-FC70-4CDA-836D-6E8240687BE5}">
      <dgm:prSet/>
      <dgm:spPr/>
      <dgm:t>
        <a:bodyPr/>
        <a:lstStyle/>
        <a:p>
          <a:r>
            <a:rPr lang="pt-BR"/>
            <a:t>Mas ela </a:t>
          </a:r>
          <a:r>
            <a:rPr lang="pt-BR" b="1"/>
            <a:t>não está desamparada</a:t>
          </a:r>
          <a:r>
            <a:rPr lang="pt-BR"/>
            <a:t>. O Deus da Igreja é o Deus que </a:t>
          </a:r>
          <a:r>
            <a:rPr lang="pt-BR" b="1"/>
            <a:t>a defende, capacita e sustenta</a:t>
          </a:r>
          <a:r>
            <a:rPr lang="pt-BR"/>
            <a:t>.</a:t>
          </a:r>
          <a:endParaRPr lang="en-US"/>
        </a:p>
      </dgm:t>
    </dgm:pt>
    <dgm:pt modelId="{8F6199EE-4549-48DC-833D-AF5E238B340A}" type="parTrans" cxnId="{D3EE42A2-F1EA-46BE-BC30-61ADE719E0F0}">
      <dgm:prSet/>
      <dgm:spPr/>
      <dgm:t>
        <a:bodyPr/>
        <a:lstStyle/>
        <a:p>
          <a:endParaRPr lang="en-US"/>
        </a:p>
      </dgm:t>
    </dgm:pt>
    <dgm:pt modelId="{C3A5DFA0-3CF1-461B-84F2-D94BAE663AB4}" type="sibTrans" cxnId="{D3EE42A2-F1EA-46BE-BC30-61ADE719E0F0}">
      <dgm:prSet/>
      <dgm:spPr/>
      <dgm:t>
        <a:bodyPr/>
        <a:lstStyle/>
        <a:p>
          <a:endParaRPr lang="en-US"/>
        </a:p>
      </dgm:t>
    </dgm:pt>
    <dgm:pt modelId="{676C4CB8-D859-4889-8357-F593C2A74907}">
      <dgm:prSet/>
      <dgm:spPr/>
      <dgm:t>
        <a:bodyPr/>
        <a:lstStyle/>
        <a:p>
          <a:r>
            <a:rPr lang="pt-BR"/>
            <a:t>Assim como fez com a igreja primitiva, </a:t>
          </a:r>
          <a:r>
            <a:rPr lang="pt-BR" b="1"/>
            <a:t>Deus continua capacitando com poder, coragem e sabedoria</a:t>
          </a:r>
          <a:r>
            <a:rPr lang="pt-BR"/>
            <a:t> os que enfrentam a perseguição por amor ao Evangelho.</a:t>
          </a:r>
          <a:endParaRPr lang="en-US"/>
        </a:p>
      </dgm:t>
    </dgm:pt>
    <dgm:pt modelId="{7E47CB08-7058-42F7-ABAB-34180B4043F2}" type="parTrans" cxnId="{00149113-8994-4C2C-A902-61E8F7F5465F}">
      <dgm:prSet/>
      <dgm:spPr/>
      <dgm:t>
        <a:bodyPr/>
        <a:lstStyle/>
        <a:p>
          <a:endParaRPr lang="en-US"/>
        </a:p>
      </dgm:t>
    </dgm:pt>
    <dgm:pt modelId="{EE1D157C-2DCB-4210-A759-E7D41A5ABC6C}" type="sibTrans" cxnId="{00149113-8994-4C2C-A902-61E8F7F5465F}">
      <dgm:prSet/>
      <dgm:spPr/>
      <dgm:t>
        <a:bodyPr/>
        <a:lstStyle/>
        <a:p>
          <a:endParaRPr lang="en-US"/>
        </a:p>
      </dgm:t>
    </dgm:pt>
    <dgm:pt modelId="{5F6C5776-2A87-4753-914A-790BC0EA6A07}" type="pres">
      <dgm:prSet presAssocID="{066C50AA-4729-48A1-A6C9-0B8055818A3C}" presName="linear" presStyleCnt="0">
        <dgm:presLayoutVars>
          <dgm:animLvl val="lvl"/>
          <dgm:resizeHandles val="exact"/>
        </dgm:presLayoutVars>
      </dgm:prSet>
      <dgm:spPr/>
    </dgm:pt>
    <dgm:pt modelId="{D0034222-692E-4182-89BD-5C15C1347D26}" type="pres">
      <dgm:prSet presAssocID="{DE9671BC-4C83-436B-8CE8-0F6146E274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006B71-7DC2-456C-8624-EE6BC22CCB2B}" type="pres">
      <dgm:prSet presAssocID="{1A128C07-CC87-4B10-BA85-284FDC16B717}" presName="spacer" presStyleCnt="0"/>
      <dgm:spPr/>
    </dgm:pt>
    <dgm:pt modelId="{ECEA260C-9D8D-4C01-AC13-DF7D8DBBA7D1}" type="pres">
      <dgm:prSet presAssocID="{347D7993-FC70-4CDA-836D-6E8240687B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4B5C83-BFD8-427A-8521-4A51F0D2CB0B}" type="pres">
      <dgm:prSet presAssocID="{C3A5DFA0-3CF1-461B-84F2-D94BAE663AB4}" presName="spacer" presStyleCnt="0"/>
      <dgm:spPr/>
    </dgm:pt>
    <dgm:pt modelId="{9BE1B4AD-2949-461F-89A1-7CD119DD90B2}" type="pres">
      <dgm:prSet presAssocID="{676C4CB8-D859-4889-8357-F593C2A749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149113-8994-4C2C-A902-61E8F7F5465F}" srcId="{066C50AA-4729-48A1-A6C9-0B8055818A3C}" destId="{676C4CB8-D859-4889-8357-F593C2A74907}" srcOrd="2" destOrd="0" parTransId="{7E47CB08-7058-42F7-ABAB-34180B4043F2}" sibTransId="{EE1D157C-2DCB-4210-A759-E7D41A5ABC6C}"/>
    <dgm:cxn modelId="{129D1C1A-8867-44DF-968E-641545630587}" srcId="{066C50AA-4729-48A1-A6C9-0B8055818A3C}" destId="{DE9671BC-4C83-436B-8CE8-0F6146E2749F}" srcOrd="0" destOrd="0" parTransId="{3F93513D-A141-4AB2-AB14-A42A54384E5E}" sibTransId="{1A128C07-CC87-4B10-BA85-284FDC16B717}"/>
    <dgm:cxn modelId="{1E815C28-7EE7-4260-913A-0BD4033F447E}" type="presOf" srcId="{347D7993-FC70-4CDA-836D-6E8240687BE5}" destId="{ECEA260C-9D8D-4C01-AC13-DF7D8DBBA7D1}" srcOrd="0" destOrd="0" presId="urn:microsoft.com/office/officeart/2005/8/layout/vList2"/>
    <dgm:cxn modelId="{6B66B171-161B-4A2F-B5F7-D65F8CA208D4}" type="presOf" srcId="{DE9671BC-4C83-436B-8CE8-0F6146E2749F}" destId="{D0034222-692E-4182-89BD-5C15C1347D26}" srcOrd="0" destOrd="0" presId="urn:microsoft.com/office/officeart/2005/8/layout/vList2"/>
    <dgm:cxn modelId="{D3EE42A2-F1EA-46BE-BC30-61ADE719E0F0}" srcId="{066C50AA-4729-48A1-A6C9-0B8055818A3C}" destId="{347D7993-FC70-4CDA-836D-6E8240687BE5}" srcOrd="1" destOrd="0" parTransId="{8F6199EE-4549-48DC-833D-AF5E238B340A}" sibTransId="{C3A5DFA0-3CF1-461B-84F2-D94BAE663AB4}"/>
    <dgm:cxn modelId="{DAB669EB-F994-4E70-A25E-6CD69C3EFA19}" type="presOf" srcId="{066C50AA-4729-48A1-A6C9-0B8055818A3C}" destId="{5F6C5776-2A87-4753-914A-790BC0EA6A07}" srcOrd="0" destOrd="0" presId="urn:microsoft.com/office/officeart/2005/8/layout/vList2"/>
    <dgm:cxn modelId="{09AF70EF-C0B2-44E6-9EE9-CD1E785A39FE}" type="presOf" srcId="{676C4CB8-D859-4889-8357-F593C2A74907}" destId="{9BE1B4AD-2949-461F-89A1-7CD119DD90B2}" srcOrd="0" destOrd="0" presId="urn:microsoft.com/office/officeart/2005/8/layout/vList2"/>
    <dgm:cxn modelId="{F76E01AC-D69C-4CFA-8737-E12ED45B8537}" type="presParOf" srcId="{5F6C5776-2A87-4753-914A-790BC0EA6A07}" destId="{D0034222-692E-4182-89BD-5C15C1347D26}" srcOrd="0" destOrd="0" presId="urn:microsoft.com/office/officeart/2005/8/layout/vList2"/>
    <dgm:cxn modelId="{7BF19C44-0E21-4E0C-ACB2-DAA06E697AE7}" type="presParOf" srcId="{5F6C5776-2A87-4753-914A-790BC0EA6A07}" destId="{9F006B71-7DC2-456C-8624-EE6BC22CCB2B}" srcOrd="1" destOrd="0" presId="urn:microsoft.com/office/officeart/2005/8/layout/vList2"/>
    <dgm:cxn modelId="{83F6D00C-8A2F-4CE3-9AA2-5AF697D0E07F}" type="presParOf" srcId="{5F6C5776-2A87-4753-914A-790BC0EA6A07}" destId="{ECEA260C-9D8D-4C01-AC13-DF7D8DBBA7D1}" srcOrd="2" destOrd="0" presId="urn:microsoft.com/office/officeart/2005/8/layout/vList2"/>
    <dgm:cxn modelId="{D9FDABF1-C3B1-465B-AFCF-CD0FAE87A6C9}" type="presParOf" srcId="{5F6C5776-2A87-4753-914A-790BC0EA6A07}" destId="{AC4B5C83-BFD8-427A-8521-4A51F0D2CB0B}" srcOrd="3" destOrd="0" presId="urn:microsoft.com/office/officeart/2005/8/layout/vList2"/>
    <dgm:cxn modelId="{E6D6DAD5-889B-4AA7-B3DD-FE1503091BC8}" type="presParOf" srcId="{5F6C5776-2A87-4753-914A-790BC0EA6A07}" destId="{9BE1B4AD-2949-461F-89A1-7CD119DD90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8889A-E459-419E-8922-24046DBC58D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45E85C0-AE99-4796-8BB5-ADDBA7487EFF}">
      <dgm:prSet/>
      <dgm:spPr/>
      <dgm:t>
        <a:bodyPr/>
        <a:lstStyle/>
        <a:p>
          <a:r>
            <a:rPr lang="pt-BR" b="1"/>
            <a:t>Ação do Espírito Santo:</a:t>
          </a:r>
          <a:endParaRPr lang="en-US"/>
        </a:p>
      </dgm:t>
    </dgm:pt>
    <dgm:pt modelId="{EB5BC2DD-A132-4A91-B2CA-5211EED08757}" type="parTrans" cxnId="{CF5E5549-CD14-4130-8B13-5F201E436288}">
      <dgm:prSet/>
      <dgm:spPr/>
      <dgm:t>
        <a:bodyPr/>
        <a:lstStyle/>
        <a:p>
          <a:endParaRPr lang="en-US"/>
        </a:p>
      </dgm:t>
    </dgm:pt>
    <dgm:pt modelId="{6E44F4CF-F96D-4058-B172-569FFE99DA15}" type="sibTrans" cxnId="{CF5E5549-CD14-4130-8B13-5F201E436288}">
      <dgm:prSet/>
      <dgm:spPr/>
      <dgm:t>
        <a:bodyPr/>
        <a:lstStyle/>
        <a:p>
          <a:endParaRPr lang="en-US"/>
        </a:p>
      </dgm:t>
    </dgm:pt>
    <dgm:pt modelId="{B3F2AD63-E547-460F-AC7F-C4D95B299389}">
      <dgm:prSet/>
      <dgm:spPr/>
      <dgm:t>
        <a:bodyPr/>
        <a:lstStyle/>
        <a:p>
          <a:r>
            <a:rPr lang="pt-BR"/>
            <a:t>At 4.31 – “tendo orado... todos foram cheios do Espírito Santo”.</a:t>
          </a:r>
          <a:endParaRPr lang="en-US"/>
        </a:p>
      </dgm:t>
    </dgm:pt>
    <dgm:pt modelId="{98EE4CA5-CE81-47D3-919B-5945C724C4FA}" type="parTrans" cxnId="{05F10368-D05C-4791-86B6-34541E0C1999}">
      <dgm:prSet/>
      <dgm:spPr/>
      <dgm:t>
        <a:bodyPr/>
        <a:lstStyle/>
        <a:p>
          <a:endParaRPr lang="en-US"/>
        </a:p>
      </dgm:t>
    </dgm:pt>
    <dgm:pt modelId="{05AD0E12-8B6D-43DB-B726-768E39CC1CF7}" type="sibTrans" cxnId="{05F10368-D05C-4791-86B6-34541E0C1999}">
      <dgm:prSet/>
      <dgm:spPr/>
      <dgm:t>
        <a:bodyPr/>
        <a:lstStyle/>
        <a:p>
          <a:endParaRPr lang="en-US"/>
        </a:p>
      </dgm:t>
    </dgm:pt>
    <dgm:pt modelId="{B25B4719-3167-43BA-ABB4-6527E6B749E8}">
      <dgm:prSet/>
      <dgm:spPr/>
      <dgm:t>
        <a:bodyPr/>
        <a:lstStyle/>
        <a:p>
          <a:r>
            <a:rPr lang="pt-BR"/>
            <a:t>At 5.12 – “muitos sinais e prodígios eram feitos”.</a:t>
          </a:r>
          <a:endParaRPr lang="en-US"/>
        </a:p>
      </dgm:t>
    </dgm:pt>
    <dgm:pt modelId="{76BD6AC8-FF00-44C6-8EB0-CC1D6DB0E255}" type="parTrans" cxnId="{A43BF549-DC00-41EF-886F-F311A5FAD712}">
      <dgm:prSet/>
      <dgm:spPr/>
      <dgm:t>
        <a:bodyPr/>
        <a:lstStyle/>
        <a:p>
          <a:endParaRPr lang="en-US"/>
        </a:p>
      </dgm:t>
    </dgm:pt>
    <dgm:pt modelId="{787F0997-2F9D-4C91-98A5-617DCB30F01A}" type="sibTrans" cxnId="{A43BF549-DC00-41EF-886F-F311A5FAD712}">
      <dgm:prSet/>
      <dgm:spPr/>
      <dgm:t>
        <a:bodyPr/>
        <a:lstStyle/>
        <a:p>
          <a:endParaRPr lang="en-US"/>
        </a:p>
      </dgm:t>
    </dgm:pt>
    <dgm:pt modelId="{591D7845-E225-4091-8650-C9346BF7BE26}">
      <dgm:prSet/>
      <dgm:spPr/>
      <dgm:t>
        <a:bodyPr/>
        <a:lstStyle/>
        <a:p>
          <a:r>
            <a:rPr lang="pt-BR"/>
            <a:t>Ireneu de Lyon: “Onde o Espírito está, ali há renovação, poder e verdade”.</a:t>
          </a:r>
          <a:endParaRPr lang="en-US"/>
        </a:p>
      </dgm:t>
    </dgm:pt>
    <dgm:pt modelId="{08F65FA8-8B03-4273-8B24-17D157C05045}" type="parTrans" cxnId="{BFFD9382-206B-4166-8BD7-C8C829C1C5B5}">
      <dgm:prSet/>
      <dgm:spPr/>
      <dgm:t>
        <a:bodyPr/>
        <a:lstStyle/>
        <a:p>
          <a:endParaRPr lang="en-US"/>
        </a:p>
      </dgm:t>
    </dgm:pt>
    <dgm:pt modelId="{DFC297B6-0824-4E96-B7C4-43679E9DCE11}" type="sibTrans" cxnId="{BFFD9382-206B-4166-8BD7-C8C829C1C5B5}">
      <dgm:prSet/>
      <dgm:spPr/>
      <dgm:t>
        <a:bodyPr/>
        <a:lstStyle/>
        <a:p>
          <a:endParaRPr lang="en-US"/>
        </a:p>
      </dgm:t>
    </dgm:pt>
    <dgm:pt modelId="{D6C0FFAA-D48B-414A-96BE-E37F5B0A6924}" type="pres">
      <dgm:prSet presAssocID="{49B8889A-E459-419E-8922-24046DBC58D4}" presName="linear" presStyleCnt="0">
        <dgm:presLayoutVars>
          <dgm:animLvl val="lvl"/>
          <dgm:resizeHandles val="exact"/>
        </dgm:presLayoutVars>
      </dgm:prSet>
      <dgm:spPr/>
    </dgm:pt>
    <dgm:pt modelId="{EC2FF808-E4A9-49BB-B10A-2A94F46043E3}" type="pres">
      <dgm:prSet presAssocID="{845E85C0-AE99-4796-8BB5-ADDBA7487E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151A407-E6CA-4E01-AC13-79353DA9325E}" type="pres">
      <dgm:prSet presAssocID="{6E44F4CF-F96D-4058-B172-569FFE99DA15}" presName="spacer" presStyleCnt="0"/>
      <dgm:spPr/>
    </dgm:pt>
    <dgm:pt modelId="{6B712810-AC20-4922-BF51-FA46CD8C71D0}" type="pres">
      <dgm:prSet presAssocID="{B3F2AD63-E547-460F-AC7F-C4D95B2993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65FED7-8B58-4D0A-84D1-8BE63AD69B3A}" type="pres">
      <dgm:prSet presAssocID="{05AD0E12-8B6D-43DB-B726-768E39CC1CF7}" presName="spacer" presStyleCnt="0"/>
      <dgm:spPr/>
    </dgm:pt>
    <dgm:pt modelId="{963D5504-D3DC-45B8-967E-B8656E681BE6}" type="pres">
      <dgm:prSet presAssocID="{B25B4719-3167-43BA-ABB4-6527E6B749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C50624-0FF4-4633-82BE-246AFB2A0383}" type="pres">
      <dgm:prSet presAssocID="{787F0997-2F9D-4C91-98A5-617DCB30F01A}" presName="spacer" presStyleCnt="0"/>
      <dgm:spPr/>
    </dgm:pt>
    <dgm:pt modelId="{8BD65E71-D169-45D3-956C-24735FD362A5}" type="pres">
      <dgm:prSet presAssocID="{591D7845-E225-4091-8650-C9346BF7BE2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315612-98E5-4F0D-A74F-A25AD58336BF}" type="presOf" srcId="{845E85C0-AE99-4796-8BB5-ADDBA7487EFF}" destId="{EC2FF808-E4A9-49BB-B10A-2A94F46043E3}" srcOrd="0" destOrd="0" presId="urn:microsoft.com/office/officeart/2005/8/layout/vList2"/>
    <dgm:cxn modelId="{ABD1241D-1A94-47BA-9160-A8D1ED8646FB}" type="presOf" srcId="{49B8889A-E459-419E-8922-24046DBC58D4}" destId="{D6C0FFAA-D48B-414A-96BE-E37F5B0A6924}" srcOrd="0" destOrd="0" presId="urn:microsoft.com/office/officeart/2005/8/layout/vList2"/>
    <dgm:cxn modelId="{5C794F20-059D-4C92-8134-9BA01B095AA8}" type="presOf" srcId="{591D7845-E225-4091-8650-C9346BF7BE26}" destId="{8BD65E71-D169-45D3-956C-24735FD362A5}" srcOrd="0" destOrd="0" presId="urn:microsoft.com/office/officeart/2005/8/layout/vList2"/>
    <dgm:cxn modelId="{66A7E023-EF7F-4D38-BAAD-3BA83F8DFBDF}" type="presOf" srcId="{B3F2AD63-E547-460F-AC7F-C4D95B299389}" destId="{6B712810-AC20-4922-BF51-FA46CD8C71D0}" srcOrd="0" destOrd="0" presId="urn:microsoft.com/office/officeart/2005/8/layout/vList2"/>
    <dgm:cxn modelId="{05F10368-D05C-4791-86B6-34541E0C1999}" srcId="{49B8889A-E459-419E-8922-24046DBC58D4}" destId="{B3F2AD63-E547-460F-AC7F-C4D95B299389}" srcOrd="1" destOrd="0" parTransId="{98EE4CA5-CE81-47D3-919B-5945C724C4FA}" sibTransId="{05AD0E12-8B6D-43DB-B726-768E39CC1CF7}"/>
    <dgm:cxn modelId="{CF5E5549-CD14-4130-8B13-5F201E436288}" srcId="{49B8889A-E459-419E-8922-24046DBC58D4}" destId="{845E85C0-AE99-4796-8BB5-ADDBA7487EFF}" srcOrd="0" destOrd="0" parTransId="{EB5BC2DD-A132-4A91-B2CA-5211EED08757}" sibTransId="{6E44F4CF-F96D-4058-B172-569FFE99DA15}"/>
    <dgm:cxn modelId="{A43BF549-DC00-41EF-886F-F311A5FAD712}" srcId="{49B8889A-E459-419E-8922-24046DBC58D4}" destId="{B25B4719-3167-43BA-ABB4-6527E6B749E8}" srcOrd="2" destOrd="0" parTransId="{76BD6AC8-FF00-44C6-8EB0-CC1D6DB0E255}" sibTransId="{787F0997-2F9D-4C91-98A5-617DCB30F01A}"/>
    <dgm:cxn modelId="{BFFD9382-206B-4166-8BD7-C8C829C1C5B5}" srcId="{49B8889A-E459-419E-8922-24046DBC58D4}" destId="{591D7845-E225-4091-8650-C9346BF7BE26}" srcOrd="3" destOrd="0" parTransId="{08F65FA8-8B03-4273-8B24-17D157C05045}" sibTransId="{DFC297B6-0824-4E96-B7C4-43679E9DCE11}"/>
    <dgm:cxn modelId="{026D5BE7-5FE8-4622-AD77-6DAF9C44EBE7}" type="presOf" srcId="{B25B4719-3167-43BA-ABB4-6527E6B749E8}" destId="{963D5504-D3DC-45B8-967E-B8656E681BE6}" srcOrd="0" destOrd="0" presId="urn:microsoft.com/office/officeart/2005/8/layout/vList2"/>
    <dgm:cxn modelId="{55266607-C355-4611-AB51-18DA92E02FBD}" type="presParOf" srcId="{D6C0FFAA-D48B-414A-96BE-E37F5B0A6924}" destId="{EC2FF808-E4A9-49BB-B10A-2A94F46043E3}" srcOrd="0" destOrd="0" presId="urn:microsoft.com/office/officeart/2005/8/layout/vList2"/>
    <dgm:cxn modelId="{A35E29AF-70EB-4EC3-AE9C-BDAD98A46D54}" type="presParOf" srcId="{D6C0FFAA-D48B-414A-96BE-E37F5B0A6924}" destId="{5151A407-E6CA-4E01-AC13-79353DA9325E}" srcOrd="1" destOrd="0" presId="urn:microsoft.com/office/officeart/2005/8/layout/vList2"/>
    <dgm:cxn modelId="{CAE65AF5-4AAD-4E15-BEF3-9A3049A6C2E2}" type="presParOf" srcId="{D6C0FFAA-D48B-414A-96BE-E37F5B0A6924}" destId="{6B712810-AC20-4922-BF51-FA46CD8C71D0}" srcOrd="2" destOrd="0" presId="urn:microsoft.com/office/officeart/2005/8/layout/vList2"/>
    <dgm:cxn modelId="{433A4F2A-19EB-47F2-9819-A33A5B60DD5E}" type="presParOf" srcId="{D6C0FFAA-D48B-414A-96BE-E37F5B0A6924}" destId="{C265FED7-8B58-4D0A-84D1-8BE63AD69B3A}" srcOrd="3" destOrd="0" presId="urn:microsoft.com/office/officeart/2005/8/layout/vList2"/>
    <dgm:cxn modelId="{174AA19F-7D3A-42FE-83A0-B11A4B548D10}" type="presParOf" srcId="{D6C0FFAA-D48B-414A-96BE-E37F5B0A6924}" destId="{963D5504-D3DC-45B8-967E-B8656E681BE6}" srcOrd="4" destOrd="0" presId="urn:microsoft.com/office/officeart/2005/8/layout/vList2"/>
    <dgm:cxn modelId="{82155008-62C3-43E3-BAEC-94F7A46ED2BE}" type="presParOf" srcId="{D6C0FFAA-D48B-414A-96BE-E37F5B0A6924}" destId="{6CC50624-0FF4-4633-82BE-246AFB2A0383}" srcOrd="5" destOrd="0" presId="urn:microsoft.com/office/officeart/2005/8/layout/vList2"/>
    <dgm:cxn modelId="{6A1EF1CA-BB43-4F8D-A74B-E674101ECBBF}" type="presParOf" srcId="{D6C0FFAA-D48B-414A-96BE-E37F5B0A6924}" destId="{8BD65E71-D169-45D3-956C-24735FD362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D93A46-A4FF-45DD-BD63-4265D974901D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A689FA1-0546-4C3D-9695-722D74CFCBC1}">
      <dgm:prSet/>
      <dgm:spPr/>
      <dgm:t>
        <a:bodyPr/>
        <a:lstStyle/>
        <a:p>
          <a:r>
            <a:rPr lang="pt-BR" i="1"/>
            <a:t>Tertuliano</a:t>
          </a:r>
          <a:r>
            <a:rPr lang="pt-BR"/>
            <a:t> afirmou: “O sangue dos mártires é a semente da Igreja”.</a:t>
          </a:r>
          <a:endParaRPr lang="en-US"/>
        </a:p>
      </dgm:t>
    </dgm:pt>
    <dgm:pt modelId="{113C6E4A-43E8-4C92-8499-D2EE6FD4B155}" type="parTrans" cxnId="{52F462F6-9850-4E74-9AE9-91D5BE07CB42}">
      <dgm:prSet/>
      <dgm:spPr/>
      <dgm:t>
        <a:bodyPr/>
        <a:lstStyle/>
        <a:p>
          <a:endParaRPr lang="en-US"/>
        </a:p>
      </dgm:t>
    </dgm:pt>
    <dgm:pt modelId="{4B8EAFD4-2EE5-43C5-852D-A7270BCF40CC}" type="sibTrans" cxnId="{52F462F6-9850-4E74-9AE9-91D5BE07CB42}">
      <dgm:prSet/>
      <dgm:spPr/>
      <dgm:t>
        <a:bodyPr/>
        <a:lstStyle/>
        <a:p>
          <a:endParaRPr lang="en-US"/>
        </a:p>
      </dgm:t>
    </dgm:pt>
    <dgm:pt modelId="{3892FE25-C0E8-4559-9ECD-D42E79C288E2}">
      <dgm:prSet/>
      <dgm:spPr/>
      <dgm:t>
        <a:bodyPr/>
        <a:lstStyle/>
        <a:p>
          <a:r>
            <a:rPr lang="pt-BR"/>
            <a:t>Obras recomendadas:</a:t>
          </a:r>
          <a:endParaRPr lang="en-US"/>
        </a:p>
      </dgm:t>
    </dgm:pt>
    <dgm:pt modelId="{B2DE27DE-675D-4B5D-8E41-7082F31DE026}" type="parTrans" cxnId="{BD95D58C-90F5-4D91-AE4A-637C50923A79}">
      <dgm:prSet/>
      <dgm:spPr/>
      <dgm:t>
        <a:bodyPr/>
        <a:lstStyle/>
        <a:p>
          <a:endParaRPr lang="en-US"/>
        </a:p>
      </dgm:t>
    </dgm:pt>
    <dgm:pt modelId="{A139E9CA-40D3-419D-8AFF-9E370235AC02}" type="sibTrans" cxnId="{BD95D58C-90F5-4D91-AE4A-637C50923A79}">
      <dgm:prSet/>
      <dgm:spPr/>
      <dgm:t>
        <a:bodyPr/>
        <a:lstStyle/>
        <a:p>
          <a:endParaRPr lang="en-US"/>
        </a:p>
      </dgm:t>
    </dgm:pt>
    <dgm:pt modelId="{34A2F611-7D85-436E-B10F-46280238A106}">
      <dgm:prSet/>
      <dgm:spPr/>
      <dgm:t>
        <a:bodyPr/>
        <a:lstStyle/>
        <a:p>
          <a:r>
            <a:rPr lang="pt-BR" b="1"/>
            <a:t>“História Eclesiástica” – Eusébio de Cesareia</a:t>
          </a:r>
          <a:endParaRPr lang="en-US"/>
        </a:p>
      </dgm:t>
    </dgm:pt>
    <dgm:pt modelId="{9ED6FEB9-A3C0-4798-875B-A46D12EF5DC3}" type="parTrans" cxnId="{E9E59B18-BD96-4274-80D8-BF82FDDD016B}">
      <dgm:prSet/>
      <dgm:spPr/>
      <dgm:t>
        <a:bodyPr/>
        <a:lstStyle/>
        <a:p>
          <a:endParaRPr lang="en-US"/>
        </a:p>
      </dgm:t>
    </dgm:pt>
    <dgm:pt modelId="{317D0B42-DB58-4D27-A302-FC20C64311C3}" type="sibTrans" cxnId="{E9E59B18-BD96-4274-80D8-BF82FDDD016B}">
      <dgm:prSet/>
      <dgm:spPr/>
      <dgm:t>
        <a:bodyPr/>
        <a:lstStyle/>
        <a:p>
          <a:endParaRPr lang="en-US"/>
        </a:p>
      </dgm:t>
    </dgm:pt>
    <dgm:pt modelId="{B74C6366-E2BB-40DE-B024-68CA4816A209}">
      <dgm:prSet/>
      <dgm:spPr/>
      <dgm:t>
        <a:bodyPr/>
        <a:lstStyle/>
        <a:p>
          <a:r>
            <a:rPr lang="pt-BR" b="1"/>
            <a:t>“Apologia” – Justino Mártir</a:t>
          </a:r>
          <a:endParaRPr lang="en-US"/>
        </a:p>
      </dgm:t>
    </dgm:pt>
    <dgm:pt modelId="{1B770EAD-DF00-4393-852B-153F3239E5CD}" type="parTrans" cxnId="{88002E5C-DDD3-4919-827B-928E29A32DB5}">
      <dgm:prSet/>
      <dgm:spPr/>
      <dgm:t>
        <a:bodyPr/>
        <a:lstStyle/>
        <a:p>
          <a:endParaRPr lang="en-US"/>
        </a:p>
      </dgm:t>
    </dgm:pt>
    <dgm:pt modelId="{B78B7142-398C-4C38-A165-0C14E0180BFA}" type="sibTrans" cxnId="{88002E5C-DDD3-4919-827B-928E29A32DB5}">
      <dgm:prSet/>
      <dgm:spPr/>
      <dgm:t>
        <a:bodyPr/>
        <a:lstStyle/>
        <a:p>
          <a:endParaRPr lang="en-US"/>
        </a:p>
      </dgm:t>
    </dgm:pt>
    <dgm:pt modelId="{06F68A8C-9230-4953-A42B-41D07B43EC56}" type="pres">
      <dgm:prSet presAssocID="{C1D93A46-A4FF-45DD-BD63-4265D974901D}" presName="matrix" presStyleCnt="0">
        <dgm:presLayoutVars>
          <dgm:chMax val="1"/>
          <dgm:dir/>
          <dgm:resizeHandles val="exact"/>
        </dgm:presLayoutVars>
      </dgm:prSet>
      <dgm:spPr/>
    </dgm:pt>
    <dgm:pt modelId="{B10B010C-C0A3-4641-86A0-6A8AFC6CB2C9}" type="pres">
      <dgm:prSet presAssocID="{C1D93A46-A4FF-45DD-BD63-4265D974901D}" presName="diamond" presStyleLbl="bgShp" presStyleIdx="0" presStyleCnt="1"/>
      <dgm:spPr/>
    </dgm:pt>
    <dgm:pt modelId="{1AD5A331-860C-4C2F-BFEB-E323318DDF86}" type="pres">
      <dgm:prSet presAssocID="{C1D93A46-A4FF-45DD-BD63-4265D974901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7EE112-D301-469B-91BC-A8D3FC1A836C}" type="pres">
      <dgm:prSet presAssocID="{C1D93A46-A4FF-45DD-BD63-4265D974901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A73942F-4080-4471-B1AF-EBE29DBC768D}" type="pres">
      <dgm:prSet presAssocID="{C1D93A46-A4FF-45DD-BD63-4265D974901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6B5F51-C053-4443-B752-427265930EC2}" type="pres">
      <dgm:prSet presAssocID="{C1D93A46-A4FF-45DD-BD63-4265D974901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E59B18-BD96-4274-80D8-BF82FDDD016B}" srcId="{C1D93A46-A4FF-45DD-BD63-4265D974901D}" destId="{34A2F611-7D85-436E-B10F-46280238A106}" srcOrd="2" destOrd="0" parTransId="{9ED6FEB9-A3C0-4798-875B-A46D12EF5DC3}" sibTransId="{317D0B42-DB58-4D27-A302-FC20C64311C3}"/>
    <dgm:cxn modelId="{F58DAD3A-44E6-4F12-8CEB-C812D069640F}" type="presOf" srcId="{9A689FA1-0546-4C3D-9695-722D74CFCBC1}" destId="{1AD5A331-860C-4C2F-BFEB-E323318DDF86}" srcOrd="0" destOrd="0" presId="urn:microsoft.com/office/officeart/2005/8/layout/matrix3"/>
    <dgm:cxn modelId="{88002E5C-DDD3-4919-827B-928E29A32DB5}" srcId="{C1D93A46-A4FF-45DD-BD63-4265D974901D}" destId="{B74C6366-E2BB-40DE-B024-68CA4816A209}" srcOrd="3" destOrd="0" parTransId="{1B770EAD-DF00-4393-852B-153F3239E5CD}" sibTransId="{B78B7142-398C-4C38-A165-0C14E0180BFA}"/>
    <dgm:cxn modelId="{F508BA5F-D8DB-45E4-B520-6AC1A6B54DEA}" type="presOf" srcId="{34A2F611-7D85-436E-B10F-46280238A106}" destId="{FA73942F-4080-4471-B1AF-EBE29DBC768D}" srcOrd="0" destOrd="0" presId="urn:microsoft.com/office/officeart/2005/8/layout/matrix3"/>
    <dgm:cxn modelId="{AFB99541-474B-44B5-B352-DB9D61773AC6}" type="presOf" srcId="{B74C6366-E2BB-40DE-B024-68CA4816A209}" destId="{FD6B5F51-C053-4443-B752-427265930EC2}" srcOrd="0" destOrd="0" presId="urn:microsoft.com/office/officeart/2005/8/layout/matrix3"/>
    <dgm:cxn modelId="{BD95D58C-90F5-4D91-AE4A-637C50923A79}" srcId="{C1D93A46-A4FF-45DD-BD63-4265D974901D}" destId="{3892FE25-C0E8-4559-9ECD-D42E79C288E2}" srcOrd="1" destOrd="0" parTransId="{B2DE27DE-675D-4B5D-8E41-7082F31DE026}" sibTransId="{A139E9CA-40D3-419D-8AFF-9E370235AC02}"/>
    <dgm:cxn modelId="{A910EDEF-6ACA-42B6-A0B8-F1887EEC6B6E}" type="presOf" srcId="{3892FE25-C0E8-4559-9ECD-D42E79C288E2}" destId="{A27EE112-D301-469B-91BC-A8D3FC1A836C}" srcOrd="0" destOrd="0" presId="urn:microsoft.com/office/officeart/2005/8/layout/matrix3"/>
    <dgm:cxn modelId="{52F462F6-9850-4E74-9AE9-91D5BE07CB42}" srcId="{C1D93A46-A4FF-45DD-BD63-4265D974901D}" destId="{9A689FA1-0546-4C3D-9695-722D74CFCBC1}" srcOrd="0" destOrd="0" parTransId="{113C6E4A-43E8-4C92-8499-D2EE6FD4B155}" sibTransId="{4B8EAFD4-2EE5-43C5-852D-A7270BCF40CC}"/>
    <dgm:cxn modelId="{4D1E77FD-A28F-4D69-985C-491E76BFACEE}" type="presOf" srcId="{C1D93A46-A4FF-45DD-BD63-4265D974901D}" destId="{06F68A8C-9230-4953-A42B-41D07B43EC56}" srcOrd="0" destOrd="0" presId="urn:microsoft.com/office/officeart/2005/8/layout/matrix3"/>
    <dgm:cxn modelId="{93BE3AC0-23FC-422E-8BA0-9BDF239653B5}" type="presParOf" srcId="{06F68A8C-9230-4953-A42B-41D07B43EC56}" destId="{B10B010C-C0A3-4641-86A0-6A8AFC6CB2C9}" srcOrd="0" destOrd="0" presId="urn:microsoft.com/office/officeart/2005/8/layout/matrix3"/>
    <dgm:cxn modelId="{A490B354-9C95-44CD-94C4-4F94A92332B2}" type="presParOf" srcId="{06F68A8C-9230-4953-A42B-41D07B43EC56}" destId="{1AD5A331-860C-4C2F-BFEB-E323318DDF86}" srcOrd="1" destOrd="0" presId="urn:microsoft.com/office/officeart/2005/8/layout/matrix3"/>
    <dgm:cxn modelId="{D5BF6D37-792B-499F-9540-775D0FBBB46F}" type="presParOf" srcId="{06F68A8C-9230-4953-A42B-41D07B43EC56}" destId="{A27EE112-D301-469B-91BC-A8D3FC1A836C}" srcOrd="2" destOrd="0" presId="urn:microsoft.com/office/officeart/2005/8/layout/matrix3"/>
    <dgm:cxn modelId="{9125A17F-81AD-41B8-946B-FE9C31014E22}" type="presParOf" srcId="{06F68A8C-9230-4953-A42B-41D07B43EC56}" destId="{FA73942F-4080-4471-B1AF-EBE29DBC768D}" srcOrd="3" destOrd="0" presId="urn:microsoft.com/office/officeart/2005/8/layout/matrix3"/>
    <dgm:cxn modelId="{0AC222EF-242B-4D2A-AAD0-6E7AE935BD91}" type="presParOf" srcId="{06F68A8C-9230-4953-A42B-41D07B43EC56}" destId="{FD6B5F51-C053-4443-B752-427265930EC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ED9D1-9A42-417E-9349-A0E6317980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0BC082-78E0-44E1-AA37-012FF8B3054A}">
      <dgm:prSet/>
      <dgm:spPr/>
      <dgm:t>
        <a:bodyPr/>
        <a:lstStyle/>
        <a:p>
          <a:r>
            <a:rPr lang="pt-BR"/>
            <a:t>A Igreja </a:t>
          </a:r>
          <a:r>
            <a:rPr lang="pt-BR" b="1"/>
            <a:t>acolhe todos</a:t>
          </a:r>
          <a:r>
            <a:rPr lang="pt-BR"/>
            <a:t>, mas </a:t>
          </a:r>
          <a:r>
            <a:rPr lang="pt-BR" b="1"/>
            <a:t>não aceita tudo</a:t>
          </a:r>
          <a:r>
            <a:rPr lang="pt-BR"/>
            <a:t> — mantém princípios inegociáveis (2Tm 3.12).</a:t>
          </a:r>
          <a:endParaRPr lang="en-US"/>
        </a:p>
      </dgm:t>
    </dgm:pt>
    <dgm:pt modelId="{CD34B7BC-0DF4-4CD7-BE67-D28DA0C54538}" type="parTrans" cxnId="{AFA2E775-CFE7-482A-81EA-4390B9431675}">
      <dgm:prSet/>
      <dgm:spPr/>
      <dgm:t>
        <a:bodyPr/>
        <a:lstStyle/>
        <a:p>
          <a:endParaRPr lang="en-US"/>
        </a:p>
      </dgm:t>
    </dgm:pt>
    <dgm:pt modelId="{2C1B7650-F283-4E0B-8093-2C8B829A8739}" type="sibTrans" cxnId="{AFA2E775-CFE7-482A-81EA-4390B9431675}">
      <dgm:prSet/>
      <dgm:spPr/>
      <dgm:t>
        <a:bodyPr/>
        <a:lstStyle/>
        <a:p>
          <a:endParaRPr lang="en-US"/>
        </a:p>
      </dgm:t>
    </dgm:pt>
    <dgm:pt modelId="{EC08265F-B6FE-4CE8-89ED-E4FC61FABC5C}">
      <dgm:prSet/>
      <dgm:spPr/>
      <dgm:t>
        <a:bodyPr/>
        <a:lstStyle/>
        <a:p>
          <a:r>
            <a:rPr lang="pt-BR" b="1"/>
            <a:t>Rotulada como:</a:t>
          </a:r>
          <a:endParaRPr lang="en-US"/>
        </a:p>
      </dgm:t>
    </dgm:pt>
    <dgm:pt modelId="{3E2C5219-8ED3-4DB7-93D3-35432AA5E309}" type="parTrans" cxnId="{C7BB8E06-D1DE-4BA6-8805-279E07D64930}">
      <dgm:prSet/>
      <dgm:spPr/>
      <dgm:t>
        <a:bodyPr/>
        <a:lstStyle/>
        <a:p>
          <a:endParaRPr lang="en-US"/>
        </a:p>
      </dgm:t>
    </dgm:pt>
    <dgm:pt modelId="{53453DD7-12A3-49F8-9F64-EF8DF275518D}" type="sibTrans" cxnId="{C7BB8E06-D1DE-4BA6-8805-279E07D64930}">
      <dgm:prSet/>
      <dgm:spPr/>
      <dgm:t>
        <a:bodyPr/>
        <a:lstStyle/>
        <a:p>
          <a:endParaRPr lang="en-US"/>
        </a:p>
      </dgm:t>
    </dgm:pt>
    <dgm:pt modelId="{28CD1804-6137-4122-9CC9-7C8A75DB7455}">
      <dgm:prSet/>
      <dgm:spPr/>
      <dgm:t>
        <a:bodyPr/>
        <a:lstStyle/>
        <a:p>
          <a:r>
            <a:rPr lang="pt-BR"/>
            <a:t>“Antiquada” – por manter doutrinas milenares</a:t>
          </a:r>
          <a:endParaRPr lang="en-US"/>
        </a:p>
      </dgm:t>
    </dgm:pt>
    <dgm:pt modelId="{818CFBAD-8051-42EB-8247-4EBED4742A52}" type="parTrans" cxnId="{A9383A32-97BA-4A7C-9864-99D3E70CCE14}">
      <dgm:prSet/>
      <dgm:spPr/>
      <dgm:t>
        <a:bodyPr/>
        <a:lstStyle/>
        <a:p>
          <a:endParaRPr lang="en-US"/>
        </a:p>
      </dgm:t>
    </dgm:pt>
    <dgm:pt modelId="{E89E0924-066D-4C92-ADC0-6855652A3492}" type="sibTrans" cxnId="{A9383A32-97BA-4A7C-9864-99D3E70CCE14}">
      <dgm:prSet/>
      <dgm:spPr/>
      <dgm:t>
        <a:bodyPr/>
        <a:lstStyle/>
        <a:p>
          <a:endParaRPr lang="en-US"/>
        </a:p>
      </dgm:t>
    </dgm:pt>
    <dgm:pt modelId="{DC4DCBCE-2ADB-4665-9943-A33ADCE51A77}">
      <dgm:prSet/>
      <dgm:spPr/>
      <dgm:t>
        <a:bodyPr/>
        <a:lstStyle/>
        <a:p>
          <a:r>
            <a:rPr lang="pt-BR"/>
            <a:t>“Preconceituosa” – por confrontar o pecado</a:t>
          </a:r>
          <a:endParaRPr lang="en-US"/>
        </a:p>
      </dgm:t>
    </dgm:pt>
    <dgm:pt modelId="{39445B9C-5D8B-4F33-8803-74DA1605E977}" type="parTrans" cxnId="{F9718C09-2198-4A45-9737-CDB4CEB63ACB}">
      <dgm:prSet/>
      <dgm:spPr/>
      <dgm:t>
        <a:bodyPr/>
        <a:lstStyle/>
        <a:p>
          <a:endParaRPr lang="en-US"/>
        </a:p>
      </dgm:t>
    </dgm:pt>
    <dgm:pt modelId="{78BBD41E-4C99-41A4-BC63-BBE7D22F7321}" type="sibTrans" cxnId="{F9718C09-2198-4A45-9737-CDB4CEB63ACB}">
      <dgm:prSet/>
      <dgm:spPr/>
      <dgm:t>
        <a:bodyPr/>
        <a:lstStyle/>
        <a:p>
          <a:endParaRPr lang="en-US"/>
        </a:p>
      </dgm:t>
    </dgm:pt>
    <dgm:pt modelId="{292633DE-2411-4F0E-A218-8041F2294101}">
      <dgm:prSet/>
      <dgm:spPr/>
      <dgm:t>
        <a:bodyPr/>
        <a:lstStyle/>
        <a:p>
          <a:r>
            <a:rPr lang="pt-BR"/>
            <a:t>“Indesejada” – por não se dobrar ao sistema</a:t>
          </a:r>
          <a:endParaRPr lang="en-US"/>
        </a:p>
      </dgm:t>
    </dgm:pt>
    <dgm:pt modelId="{579885C6-38B1-4AAC-BCBE-2D8AAB52998B}" type="parTrans" cxnId="{1AD6029B-CF74-4479-9742-48DCF59F0C0D}">
      <dgm:prSet/>
      <dgm:spPr/>
      <dgm:t>
        <a:bodyPr/>
        <a:lstStyle/>
        <a:p>
          <a:endParaRPr lang="en-US"/>
        </a:p>
      </dgm:t>
    </dgm:pt>
    <dgm:pt modelId="{E9B39D80-3FB1-444E-8DC0-8FAD0CF91254}" type="sibTrans" cxnId="{1AD6029B-CF74-4479-9742-48DCF59F0C0D}">
      <dgm:prSet/>
      <dgm:spPr/>
      <dgm:t>
        <a:bodyPr/>
        <a:lstStyle/>
        <a:p>
          <a:endParaRPr lang="en-US"/>
        </a:p>
      </dgm:t>
    </dgm:pt>
    <dgm:pt modelId="{991769D4-4682-4D80-B625-5185BEED5363}" type="pres">
      <dgm:prSet presAssocID="{BE5ED9D1-9A42-417E-9349-A0E631798049}" presName="vert0" presStyleCnt="0">
        <dgm:presLayoutVars>
          <dgm:dir/>
          <dgm:animOne val="branch"/>
          <dgm:animLvl val="lvl"/>
        </dgm:presLayoutVars>
      </dgm:prSet>
      <dgm:spPr/>
    </dgm:pt>
    <dgm:pt modelId="{F731438A-1B21-4B7C-A342-985FDE8B4471}" type="pres">
      <dgm:prSet presAssocID="{8C0BC082-78E0-44E1-AA37-012FF8B3054A}" presName="thickLine" presStyleLbl="alignNode1" presStyleIdx="0" presStyleCnt="5"/>
      <dgm:spPr/>
    </dgm:pt>
    <dgm:pt modelId="{598FFDC8-DE4B-4824-8168-272057D06180}" type="pres">
      <dgm:prSet presAssocID="{8C0BC082-78E0-44E1-AA37-012FF8B3054A}" presName="horz1" presStyleCnt="0"/>
      <dgm:spPr/>
    </dgm:pt>
    <dgm:pt modelId="{17132986-85D5-4D6B-A40B-18C31CC52C89}" type="pres">
      <dgm:prSet presAssocID="{8C0BC082-78E0-44E1-AA37-012FF8B3054A}" presName="tx1" presStyleLbl="revTx" presStyleIdx="0" presStyleCnt="5"/>
      <dgm:spPr/>
    </dgm:pt>
    <dgm:pt modelId="{B368D9E6-9E8D-45EE-B3D3-5DD431435040}" type="pres">
      <dgm:prSet presAssocID="{8C0BC082-78E0-44E1-AA37-012FF8B3054A}" presName="vert1" presStyleCnt="0"/>
      <dgm:spPr/>
    </dgm:pt>
    <dgm:pt modelId="{BD0E0FEA-7B31-4EFB-9FA8-8B9609ED1FE2}" type="pres">
      <dgm:prSet presAssocID="{EC08265F-B6FE-4CE8-89ED-E4FC61FABC5C}" presName="thickLine" presStyleLbl="alignNode1" presStyleIdx="1" presStyleCnt="5"/>
      <dgm:spPr/>
    </dgm:pt>
    <dgm:pt modelId="{D6CF95AB-24FF-4646-94AC-8527F631E5D9}" type="pres">
      <dgm:prSet presAssocID="{EC08265F-B6FE-4CE8-89ED-E4FC61FABC5C}" presName="horz1" presStyleCnt="0"/>
      <dgm:spPr/>
    </dgm:pt>
    <dgm:pt modelId="{391041BA-0E2A-4B99-94C5-77E172D1DB1D}" type="pres">
      <dgm:prSet presAssocID="{EC08265F-B6FE-4CE8-89ED-E4FC61FABC5C}" presName="tx1" presStyleLbl="revTx" presStyleIdx="1" presStyleCnt="5"/>
      <dgm:spPr/>
    </dgm:pt>
    <dgm:pt modelId="{099A45FB-3ECA-45D6-A8D6-9FA270659B86}" type="pres">
      <dgm:prSet presAssocID="{EC08265F-B6FE-4CE8-89ED-E4FC61FABC5C}" presName="vert1" presStyleCnt="0"/>
      <dgm:spPr/>
    </dgm:pt>
    <dgm:pt modelId="{FE3367D9-2C07-4081-8861-8F905F7480B8}" type="pres">
      <dgm:prSet presAssocID="{28CD1804-6137-4122-9CC9-7C8A75DB7455}" presName="thickLine" presStyleLbl="alignNode1" presStyleIdx="2" presStyleCnt="5"/>
      <dgm:spPr/>
    </dgm:pt>
    <dgm:pt modelId="{87BCF990-C331-45A3-9571-5835D07D08E1}" type="pres">
      <dgm:prSet presAssocID="{28CD1804-6137-4122-9CC9-7C8A75DB7455}" presName="horz1" presStyleCnt="0"/>
      <dgm:spPr/>
    </dgm:pt>
    <dgm:pt modelId="{3109185C-BEDF-4E77-9A81-F32FBF2868E6}" type="pres">
      <dgm:prSet presAssocID="{28CD1804-6137-4122-9CC9-7C8A75DB7455}" presName="tx1" presStyleLbl="revTx" presStyleIdx="2" presStyleCnt="5"/>
      <dgm:spPr/>
    </dgm:pt>
    <dgm:pt modelId="{C2CE9123-C30D-449F-A817-A97444107F7B}" type="pres">
      <dgm:prSet presAssocID="{28CD1804-6137-4122-9CC9-7C8A75DB7455}" presName="vert1" presStyleCnt="0"/>
      <dgm:spPr/>
    </dgm:pt>
    <dgm:pt modelId="{F2E7A18F-85D1-408F-A5C9-6E03D66BBC63}" type="pres">
      <dgm:prSet presAssocID="{DC4DCBCE-2ADB-4665-9943-A33ADCE51A77}" presName="thickLine" presStyleLbl="alignNode1" presStyleIdx="3" presStyleCnt="5"/>
      <dgm:spPr/>
    </dgm:pt>
    <dgm:pt modelId="{F5C73952-3AD9-492B-9B3A-714BE82F9C87}" type="pres">
      <dgm:prSet presAssocID="{DC4DCBCE-2ADB-4665-9943-A33ADCE51A77}" presName="horz1" presStyleCnt="0"/>
      <dgm:spPr/>
    </dgm:pt>
    <dgm:pt modelId="{EA18E4E9-2162-4624-980E-B08B84625E1E}" type="pres">
      <dgm:prSet presAssocID="{DC4DCBCE-2ADB-4665-9943-A33ADCE51A77}" presName="tx1" presStyleLbl="revTx" presStyleIdx="3" presStyleCnt="5"/>
      <dgm:spPr/>
    </dgm:pt>
    <dgm:pt modelId="{C24AF9B4-D282-4A6B-8606-7596C984BACC}" type="pres">
      <dgm:prSet presAssocID="{DC4DCBCE-2ADB-4665-9943-A33ADCE51A77}" presName="vert1" presStyleCnt="0"/>
      <dgm:spPr/>
    </dgm:pt>
    <dgm:pt modelId="{ACA81B61-BDEE-4388-81E9-0041CF52E838}" type="pres">
      <dgm:prSet presAssocID="{292633DE-2411-4F0E-A218-8041F2294101}" presName="thickLine" presStyleLbl="alignNode1" presStyleIdx="4" presStyleCnt="5"/>
      <dgm:spPr/>
    </dgm:pt>
    <dgm:pt modelId="{CAEC92A2-1E2E-4275-AE30-433243B830E9}" type="pres">
      <dgm:prSet presAssocID="{292633DE-2411-4F0E-A218-8041F2294101}" presName="horz1" presStyleCnt="0"/>
      <dgm:spPr/>
    </dgm:pt>
    <dgm:pt modelId="{1A34BD9D-E67F-4CBF-885C-904308BFEA96}" type="pres">
      <dgm:prSet presAssocID="{292633DE-2411-4F0E-A218-8041F2294101}" presName="tx1" presStyleLbl="revTx" presStyleIdx="4" presStyleCnt="5"/>
      <dgm:spPr/>
    </dgm:pt>
    <dgm:pt modelId="{6F316D6E-19C3-4CD1-9483-03DC8D9C3878}" type="pres">
      <dgm:prSet presAssocID="{292633DE-2411-4F0E-A218-8041F2294101}" presName="vert1" presStyleCnt="0"/>
      <dgm:spPr/>
    </dgm:pt>
  </dgm:ptLst>
  <dgm:cxnLst>
    <dgm:cxn modelId="{C7BB8E06-D1DE-4BA6-8805-279E07D64930}" srcId="{BE5ED9D1-9A42-417E-9349-A0E631798049}" destId="{EC08265F-B6FE-4CE8-89ED-E4FC61FABC5C}" srcOrd="1" destOrd="0" parTransId="{3E2C5219-8ED3-4DB7-93D3-35432AA5E309}" sibTransId="{53453DD7-12A3-49F8-9F64-EF8DF275518D}"/>
    <dgm:cxn modelId="{F9718C09-2198-4A45-9737-CDB4CEB63ACB}" srcId="{BE5ED9D1-9A42-417E-9349-A0E631798049}" destId="{DC4DCBCE-2ADB-4665-9943-A33ADCE51A77}" srcOrd="3" destOrd="0" parTransId="{39445B9C-5D8B-4F33-8803-74DA1605E977}" sibTransId="{78BBD41E-4C99-41A4-BC63-BBE7D22F7321}"/>
    <dgm:cxn modelId="{45DD0410-108F-42F5-9270-0C42133169EC}" type="presOf" srcId="{28CD1804-6137-4122-9CC9-7C8A75DB7455}" destId="{3109185C-BEDF-4E77-9A81-F32FBF2868E6}" srcOrd="0" destOrd="0" presId="urn:microsoft.com/office/officeart/2008/layout/LinedList"/>
    <dgm:cxn modelId="{5B10931C-D68C-4DB5-ABB2-A379F61AB1D7}" type="presOf" srcId="{292633DE-2411-4F0E-A218-8041F2294101}" destId="{1A34BD9D-E67F-4CBF-885C-904308BFEA96}" srcOrd="0" destOrd="0" presId="urn:microsoft.com/office/officeart/2008/layout/LinedList"/>
    <dgm:cxn modelId="{A9383A32-97BA-4A7C-9864-99D3E70CCE14}" srcId="{BE5ED9D1-9A42-417E-9349-A0E631798049}" destId="{28CD1804-6137-4122-9CC9-7C8A75DB7455}" srcOrd="2" destOrd="0" parTransId="{818CFBAD-8051-42EB-8247-4EBED4742A52}" sibTransId="{E89E0924-066D-4C92-ADC0-6855652A3492}"/>
    <dgm:cxn modelId="{C6726562-249D-4DF9-8773-32A531E508A3}" type="presOf" srcId="{EC08265F-B6FE-4CE8-89ED-E4FC61FABC5C}" destId="{391041BA-0E2A-4B99-94C5-77E172D1DB1D}" srcOrd="0" destOrd="0" presId="urn:microsoft.com/office/officeart/2008/layout/LinedList"/>
    <dgm:cxn modelId="{AFA2E775-CFE7-482A-81EA-4390B9431675}" srcId="{BE5ED9D1-9A42-417E-9349-A0E631798049}" destId="{8C0BC082-78E0-44E1-AA37-012FF8B3054A}" srcOrd="0" destOrd="0" parTransId="{CD34B7BC-0DF4-4CD7-BE67-D28DA0C54538}" sibTransId="{2C1B7650-F283-4E0B-8093-2C8B829A8739}"/>
    <dgm:cxn modelId="{1AD6029B-CF74-4479-9742-48DCF59F0C0D}" srcId="{BE5ED9D1-9A42-417E-9349-A0E631798049}" destId="{292633DE-2411-4F0E-A218-8041F2294101}" srcOrd="4" destOrd="0" parTransId="{579885C6-38B1-4AAC-BCBE-2D8AAB52998B}" sibTransId="{E9B39D80-3FB1-444E-8DC0-8FAD0CF91254}"/>
    <dgm:cxn modelId="{AB46B1CF-0FDB-4091-ADF1-C324A88ED4DB}" type="presOf" srcId="{8C0BC082-78E0-44E1-AA37-012FF8B3054A}" destId="{17132986-85D5-4D6B-A40B-18C31CC52C89}" srcOrd="0" destOrd="0" presId="urn:microsoft.com/office/officeart/2008/layout/LinedList"/>
    <dgm:cxn modelId="{E7E6C0DA-5A1A-47D0-87B4-4B4D5B824D62}" type="presOf" srcId="{DC4DCBCE-2ADB-4665-9943-A33ADCE51A77}" destId="{EA18E4E9-2162-4624-980E-B08B84625E1E}" srcOrd="0" destOrd="0" presId="urn:microsoft.com/office/officeart/2008/layout/LinedList"/>
    <dgm:cxn modelId="{354641EE-535F-468E-939F-D5EE60EFDC3F}" type="presOf" srcId="{BE5ED9D1-9A42-417E-9349-A0E631798049}" destId="{991769D4-4682-4D80-B625-5185BEED5363}" srcOrd="0" destOrd="0" presId="urn:microsoft.com/office/officeart/2008/layout/LinedList"/>
    <dgm:cxn modelId="{1E7E987C-CDBF-4788-865C-51B92C54DD14}" type="presParOf" srcId="{991769D4-4682-4D80-B625-5185BEED5363}" destId="{F731438A-1B21-4B7C-A342-985FDE8B4471}" srcOrd="0" destOrd="0" presId="urn:microsoft.com/office/officeart/2008/layout/LinedList"/>
    <dgm:cxn modelId="{9E01D572-D8A1-419E-84A0-2F029D300F7A}" type="presParOf" srcId="{991769D4-4682-4D80-B625-5185BEED5363}" destId="{598FFDC8-DE4B-4824-8168-272057D06180}" srcOrd="1" destOrd="0" presId="urn:microsoft.com/office/officeart/2008/layout/LinedList"/>
    <dgm:cxn modelId="{39DF1364-3FA1-4885-9F07-D75DB6FFEF0E}" type="presParOf" srcId="{598FFDC8-DE4B-4824-8168-272057D06180}" destId="{17132986-85D5-4D6B-A40B-18C31CC52C89}" srcOrd="0" destOrd="0" presId="urn:microsoft.com/office/officeart/2008/layout/LinedList"/>
    <dgm:cxn modelId="{6BDB8617-EB11-4EFC-9268-FEA6A0031864}" type="presParOf" srcId="{598FFDC8-DE4B-4824-8168-272057D06180}" destId="{B368D9E6-9E8D-45EE-B3D3-5DD431435040}" srcOrd="1" destOrd="0" presId="urn:microsoft.com/office/officeart/2008/layout/LinedList"/>
    <dgm:cxn modelId="{883EB2D8-B92D-4BB9-8C6B-D56DC8FD4F0E}" type="presParOf" srcId="{991769D4-4682-4D80-B625-5185BEED5363}" destId="{BD0E0FEA-7B31-4EFB-9FA8-8B9609ED1FE2}" srcOrd="2" destOrd="0" presId="urn:microsoft.com/office/officeart/2008/layout/LinedList"/>
    <dgm:cxn modelId="{4EF08537-7ABD-49AD-B3CB-D39164A41342}" type="presParOf" srcId="{991769D4-4682-4D80-B625-5185BEED5363}" destId="{D6CF95AB-24FF-4646-94AC-8527F631E5D9}" srcOrd="3" destOrd="0" presId="urn:microsoft.com/office/officeart/2008/layout/LinedList"/>
    <dgm:cxn modelId="{98BA2B6C-545D-4024-830F-6A45E78C774E}" type="presParOf" srcId="{D6CF95AB-24FF-4646-94AC-8527F631E5D9}" destId="{391041BA-0E2A-4B99-94C5-77E172D1DB1D}" srcOrd="0" destOrd="0" presId="urn:microsoft.com/office/officeart/2008/layout/LinedList"/>
    <dgm:cxn modelId="{F2B7C515-4171-46D8-8FCB-BC5842AE5A0C}" type="presParOf" srcId="{D6CF95AB-24FF-4646-94AC-8527F631E5D9}" destId="{099A45FB-3ECA-45D6-A8D6-9FA270659B86}" srcOrd="1" destOrd="0" presId="urn:microsoft.com/office/officeart/2008/layout/LinedList"/>
    <dgm:cxn modelId="{A5296033-0723-4EA0-B114-9A6F2E7D04ED}" type="presParOf" srcId="{991769D4-4682-4D80-B625-5185BEED5363}" destId="{FE3367D9-2C07-4081-8861-8F905F7480B8}" srcOrd="4" destOrd="0" presId="urn:microsoft.com/office/officeart/2008/layout/LinedList"/>
    <dgm:cxn modelId="{34E37D1F-39AA-4B8F-8B1B-244A45A94128}" type="presParOf" srcId="{991769D4-4682-4D80-B625-5185BEED5363}" destId="{87BCF990-C331-45A3-9571-5835D07D08E1}" srcOrd="5" destOrd="0" presId="urn:microsoft.com/office/officeart/2008/layout/LinedList"/>
    <dgm:cxn modelId="{69341277-5881-42B2-A755-7FC88DDD6F76}" type="presParOf" srcId="{87BCF990-C331-45A3-9571-5835D07D08E1}" destId="{3109185C-BEDF-4E77-9A81-F32FBF2868E6}" srcOrd="0" destOrd="0" presId="urn:microsoft.com/office/officeart/2008/layout/LinedList"/>
    <dgm:cxn modelId="{6350A3F7-A50A-46D8-ACF5-C980827D12DD}" type="presParOf" srcId="{87BCF990-C331-45A3-9571-5835D07D08E1}" destId="{C2CE9123-C30D-449F-A817-A97444107F7B}" srcOrd="1" destOrd="0" presId="urn:microsoft.com/office/officeart/2008/layout/LinedList"/>
    <dgm:cxn modelId="{3256760B-B9E8-4BFD-9CFB-4E565CD86D94}" type="presParOf" srcId="{991769D4-4682-4D80-B625-5185BEED5363}" destId="{F2E7A18F-85D1-408F-A5C9-6E03D66BBC63}" srcOrd="6" destOrd="0" presId="urn:microsoft.com/office/officeart/2008/layout/LinedList"/>
    <dgm:cxn modelId="{C2232D2D-3B3A-46F3-967B-28252DFB0215}" type="presParOf" srcId="{991769D4-4682-4D80-B625-5185BEED5363}" destId="{F5C73952-3AD9-492B-9B3A-714BE82F9C87}" srcOrd="7" destOrd="0" presId="urn:microsoft.com/office/officeart/2008/layout/LinedList"/>
    <dgm:cxn modelId="{068BE014-278A-49BE-841A-D5927B67A73B}" type="presParOf" srcId="{F5C73952-3AD9-492B-9B3A-714BE82F9C87}" destId="{EA18E4E9-2162-4624-980E-B08B84625E1E}" srcOrd="0" destOrd="0" presId="urn:microsoft.com/office/officeart/2008/layout/LinedList"/>
    <dgm:cxn modelId="{9039EE9E-48AB-4499-9EFF-1A2C7895FAC4}" type="presParOf" srcId="{F5C73952-3AD9-492B-9B3A-714BE82F9C87}" destId="{C24AF9B4-D282-4A6B-8606-7596C984BACC}" srcOrd="1" destOrd="0" presId="urn:microsoft.com/office/officeart/2008/layout/LinedList"/>
    <dgm:cxn modelId="{9D045E26-D16F-44A0-AC45-2846B900E385}" type="presParOf" srcId="{991769D4-4682-4D80-B625-5185BEED5363}" destId="{ACA81B61-BDEE-4388-81E9-0041CF52E838}" srcOrd="8" destOrd="0" presId="urn:microsoft.com/office/officeart/2008/layout/LinedList"/>
    <dgm:cxn modelId="{A205B47F-6E1C-40E7-A3E7-7BDA12A15616}" type="presParOf" srcId="{991769D4-4682-4D80-B625-5185BEED5363}" destId="{CAEC92A2-1E2E-4275-AE30-433243B830E9}" srcOrd="9" destOrd="0" presId="urn:microsoft.com/office/officeart/2008/layout/LinedList"/>
    <dgm:cxn modelId="{CDB9A0B8-4444-49D0-8B9D-576F35F74013}" type="presParOf" srcId="{CAEC92A2-1E2E-4275-AE30-433243B830E9}" destId="{1A34BD9D-E67F-4CBF-885C-904308BFEA96}" srcOrd="0" destOrd="0" presId="urn:microsoft.com/office/officeart/2008/layout/LinedList"/>
    <dgm:cxn modelId="{E191AC0D-D86E-4142-AD8E-15EB0C6551E7}" type="presParOf" srcId="{CAEC92A2-1E2E-4275-AE30-433243B830E9}" destId="{6F316D6E-19C3-4CD1-9483-03DC8D9C38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1FE65B-5089-49D8-B31A-E0F05F47AEA6}" type="doc">
      <dgm:prSet loTypeId="urn:microsoft.com/office/officeart/2005/8/layout/default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61C428B-A037-408C-838A-7AD334C56372}">
      <dgm:prSet/>
      <dgm:spPr/>
      <dgm:t>
        <a:bodyPr/>
        <a:lstStyle/>
        <a:p>
          <a:r>
            <a:rPr lang="pt-BR" b="1"/>
            <a:t>Na época da Igreja Primitiva:</a:t>
          </a:r>
          <a:endParaRPr lang="en-US"/>
        </a:p>
      </dgm:t>
    </dgm:pt>
    <dgm:pt modelId="{F62E25B8-6037-4FDF-8CF3-623676D79525}" type="parTrans" cxnId="{8CD9D939-E7D9-4A6D-A3A2-01A343F0301B}">
      <dgm:prSet/>
      <dgm:spPr/>
      <dgm:t>
        <a:bodyPr/>
        <a:lstStyle/>
        <a:p>
          <a:endParaRPr lang="en-US"/>
        </a:p>
      </dgm:t>
    </dgm:pt>
    <dgm:pt modelId="{94926DE6-2096-4219-AF58-9F1886A4F81C}" type="sibTrans" cxnId="{8CD9D939-E7D9-4A6D-A3A2-01A343F0301B}">
      <dgm:prSet/>
      <dgm:spPr/>
      <dgm:t>
        <a:bodyPr/>
        <a:lstStyle/>
        <a:p>
          <a:endParaRPr lang="en-US"/>
        </a:p>
      </dgm:t>
    </dgm:pt>
    <dgm:pt modelId="{6C006489-FC27-4D95-9B10-09C8A342C074}">
      <dgm:prSet/>
      <dgm:spPr/>
      <dgm:t>
        <a:bodyPr/>
        <a:lstStyle/>
        <a:p>
          <a:r>
            <a:rPr lang="pt-BR"/>
            <a:t>Falsos testemunhos (At 6.13)</a:t>
          </a:r>
          <a:endParaRPr lang="en-US"/>
        </a:p>
      </dgm:t>
    </dgm:pt>
    <dgm:pt modelId="{80DA608C-F860-4130-87B7-7591072E4645}" type="parTrans" cxnId="{1946E39A-C150-40C5-B3A7-DA67441CDBFF}">
      <dgm:prSet/>
      <dgm:spPr/>
      <dgm:t>
        <a:bodyPr/>
        <a:lstStyle/>
        <a:p>
          <a:endParaRPr lang="en-US"/>
        </a:p>
      </dgm:t>
    </dgm:pt>
    <dgm:pt modelId="{95AFE6E6-780E-43B9-8597-FDCCA48A17F3}" type="sibTrans" cxnId="{1946E39A-C150-40C5-B3A7-DA67441CDBFF}">
      <dgm:prSet/>
      <dgm:spPr/>
      <dgm:t>
        <a:bodyPr/>
        <a:lstStyle/>
        <a:p>
          <a:endParaRPr lang="en-US"/>
        </a:p>
      </dgm:t>
    </dgm:pt>
    <dgm:pt modelId="{A84F168D-63F7-4A08-AB00-E15AB1280C57}">
      <dgm:prSet/>
      <dgm:spPr/>
      <dgm:t>
        <a:bodyPr/>
        <a:lstStyle/>
        <a:p>
          <a:r>
            <a:rPr lang="pt-BR"/>
            <a:t>Ameaças e prisões (At 4.18; At 5.28)</a:t>
          </a:r>
          <a:endParaRPr lang="en-US"/>
        </a:p>
      </dgm:t>
    </dgm:pt>
    <dgm:pt modelId="{2D034B67-3C53-456A-B2CD-D1321E7567C9}" type="parTrans" cxnId="{3FDB05B0-F5E8-48FF-881D-B84133228CBB}">
      <dgm:prSet/>
      <dgm:spPr/>
      <dgm:t>
        <a:bodyPr/>
        <a:lstStyle/>
        <a:p>
          <a:endParaRPr lang="en-US"/>
        </a:p>
      </dgm:t>
    </dgm:pt>
    <dgm:pt modelId="{7C6D8BA9-3E0E-4612-B0D3-C0260CC8B989}" type="sibTrans" cxnId="{3FDB05B0-F5E8-48FF-881D-B84133228CBB}">
      <dgm:prSet/>
      <dgm:spPr/>
      <dgm:t>
        <a:bodyPr/>
        <a:lstStyle/>
        <a:p>
          <a:endParaRPr lang="en-US"/>
        </a:p>
      </dgm:t>
    </dgm:pt>
    <dgm:pt modelId="{885B8003-0884-476E-A32D-AD6C91E3D5C1}">
      <dgm:prSet/>
      <dgm:spPr/>
      <dgm:t>
        <a:bodyPr/>
        <a:lstStyle/>
        <a:p>
          <a:r>
            <a:rPr lang="pt-BR" b="1"/>
            <a:t>Saulo, o perseguidor:</a:t>
          </a:r>
          <a:endParaRPr lang="en-US"/>
        </a:p>
      </dgm:t>
    </dgm:pt>
    <dgm:pt modelId="{AE9089AD-47CE-44BA-AECE-34E19B87120D}" type="parTrans" cxnId="{144EC059-4D2D-48C4-8FC0-A0C82798AABB}">
      <dgm:prSet/>
      <dgm:spPr/>
      <dgm:t>
        <a:bodyPr/>
        <a:lstStyle/>
        <a:p>
          <a:endParaRPr lang="en-US"/>
        </a:p>
      </dgm:t>
    </dgm:pt>
    <dgm:pt modelId="{884AAC21-17A3-47E2-B4FF-0C232D5F7961}" type="sibTrans" cxnId="{144EC059-4D2D-48C4-8FC0-A0C82798AABB}">
      <dgm:prSet/>
      <dgm:spPr/>
      <dgm:t>
        <a:bodyPr/>
        <a:lstStyle/>
        <a:p>
          <a:endParaRPr lang="en-US"/>
        </a:p>
      </dgm:t>
    </dgm:pt>
    <dgm:pt modelId="{27BACA08-EA4C-4DC6-A218-B0ABE76F1951}">
      <dgm:prSet/>
      <dgm:spPr/>
      <dgm:t>
        <a:bodyPr/>
        <a:lstStyle/>
        <a:p>
          <a:r>
            <a:rPr lang="pt-BR"/>
            <a:t>Fariseu zeloso (Fp 3.5), cidadão romano (At 22.28)</a:t>
          </a:r>
          <a:endParaRPr lang="en-US"/>
        </a:p>
      </dgm:t>
    </dgm:pt>
    <dgm:pt modelId="{4935366B-A152-449A-9ED4-1025324E7CB3}" type="parTrans" cxnId="{4D6F694E-6716-4D37-95E8-EC1B0DD06421}">
      <dgm:prSet/>
      <dgm:spPr/>
      <dgm:t>
        <a:bodyPr/>
        <a:lstStyle/>
        <a:p>
          <a:endParaRPr lang="en-US"/>
        </a:p>
      </dgm:t>
    </dgm:pt>
    <dgm:pt modelId="{862EBA8D-C182-462D-B0CE-B6B6516D40AC}" type="sibTrans" cxnId="{4D6F694E-6716-4D37-95E8-EC1B0DD06421}">
      <dgm:prSet/>
      <dgm:spPr/>
      <dgm:t>
        <a:bodyPr/>
        <a:lstStyle/>
        <a:p>
          <a:endParaRPr lang="en-US"/>
        </a:p>
      </dgm:t>
    </dgm:pt>
    <dgm:pt modelId="{4889DBDB-159D-4652-B126-5B2554835F04}">
      <dgm:prSet/>
      <dgm:spPr/>
      <dgm:t>
        <a:bodyPr/>
        <a:lstStyle/>
        <a:p>
          <a:r>
            <a:rPr lang="pt-BR"/>
            <a:t>Motivação: zelo pela Lei (Gl 1.13-14)</a:t>
          </a:r>
          <a:endParaRPr lang="en-US"/>
        </a:p>
      </dgm:t>
    </dgm:pt>
    <dgm:pt modelId="{8D143DC2-DE92-45A7-B1BD-7DA5C33E5414}" type="parTrans" cxnId="{85E77595-8664-492E-A69D-419D8164AB30}">
      <dgm:prSet/>
      <dgm:spPr/>
      <dgm:t>
        <a:bodyPr/>
        <a:lstStyle/>
        <a:p>
          <a:endParaRPr lang="en-US"/>
        </a:p>
      </dgm:t>
    </dgm:pt>
    <dgm:pt modelId="{23CD9F56-8A0F-414F-87A1-F0799193C98E}" type="sibTrans" cxnId="{85E77595-8664-492E-A69D-419D8164AB30}">
      <dgm:prSet/>
      <dgm:spPr/>
      <dgm:t>
        <a:bodyPr/>
        <a:lstStyle/>
        <a:p>
          <a:endParaRPr lang="en-US"/>
        </a:p>
      </dgm:t>
    </dgm:pt>
    <dgm:pt modelId="{0BECA515-D4D8-40C4-A581-0B377D8BB7F4}">
      <dgm:prSet/>
      <dgm:spPr/>
      <dgm:t>
        <a:bodyPr/>
        <a:lstStyle/>
        <a:p>
          <a:r>
            <a:rPr lang="pt-BR"/>
            <a:t>Segundo </a:t>
          </a:r>
          <a:r>
            <a:rPr lang="pt-BR" i="1"/>
            <a:t>John Stott</a:t>
          </a:r>
          <a:r>
            <a:rPr lang="pt-BR"/>
            <a:t>: “Saulo via o cristianismo como uma ameaça herética ao judaísmo”.</a:t>
          </a:r>
          <a:endParaRPr lang="en-US"/>
        </a:p>
      </dgm:t>
    </dgm:pt>
    <dgm:pt modelId="{2122B542-B259-4982-9515-7918CFC7AAFC}" type="parTrans" cxnId="{8AAF3641-6094-4A5B-B7A8-7D0E63E65E46}">
      <dgm:prSet/>
      <dgm:spPr/>
      <dgm:t>
        <a:bodyPr/>
        <a:lstStyle/>
        <a:p>
          <a:endParaRPr lang="en-US"/>
        </a:p>
      </dgm:t>
    </dgm:pt>
    <dgm:pt modelId="{DB9A9FD4-DC22-4433-83F0-A98B6ADE4646}" type="sibTrans" cxnId="{8AAF3641-6094-4A5B-B7A8-7D0E63E65E46}">
      <dgm:prSet/>
      <dgm:spPr/>
      <dgm:t>
        <a:bodyPr/>
        <a:lstStyle/>
        <a:p>
          <a:endParaRPr lang="en-US"/>
        </a:p>
      </dgm:t>
    </dgm:pt>
    <dgm:pt modelId="{D7F12EA0-7EA2-4350-9753-113B137D88BB}" type="pres">
      <dgm:prSet presAssocID="{D61FE65B-5089-49D8-B31A-E0F05F47AEA6}" presName="diagram" presStyleCnt="0">
        <dgm:presLayoutVars>
          <dgm:dir/>
          <dgm:resizeHandles val="exact"/>
        </dgm:presLayoutVars>
      </dgm:prSet>
      <dgm:spPr/>
    </dgm:pt>
    <dgm:pt modelId="{562C0D42-49BA-44B6-8067-848DB0AC7FC2}" type="pres">
      <dgm:prSet presAssocID="{761C428B-A037-408C-838A-7AD334C56372}" presName="node" presStyleLbl="node1" presStyleIdx="0" presStyleCnt="7">
        <dgm:presLayoutVars>
          <dgm:bulletEnabled val="1"/>
        </dgm:presLayoutVars>
      </dgm:prSet>
      <dgm:spPr/>
    </dgm:pt>
    <dgm:pt modelId="{F78B55C6-EBF0-42FC-BF71-4D03C80796EC}" type="pres">
      <dgm:prSet presAssocID="{94926DE6-2096-4219-AF58-9F1886A4F81C}" presName="sibTrans" presStyleCnt="0"/>
      <dgm:spPr/>
    </dgm:pt>
    <dgm:pt modelId="{E43C55F3-54AD-4CD7-B1CD-14AF64B6F62D}" type="pres">
      <dgm:prSet presAssocID="{6C006489-FC27-4D95-9B10-09C8A342C074}" presName="node" presStyleLbl="node1" presStyleIdx="1" presStyleCnt="7">
        <dgm:presLayoutVars>
          <dgm:bulletEnabled val="1"/>
        </dgm:presLayoutVars>
      </dgm:prSet>
      <dgm:spPr/>
    </dgm:pt>
    <dgm:pt modelId="{DCA5F9CF-022D-447B-98BB-3F56F4158184}" type="pres">
      <dgm:prSet presAssocID="{95AFE6E6-780E-43B9-8597-FDCCA48A17F3}" presName="sibTrans" presStyleCnt="0"/>
      <dgm:spPr/>
    </dgm:pt>
    <dgm:pt modelId="{4F678BC8-0495-4576-B355-97D19939F642}" type="pres">
      <dgm:prSet presAssocID="{A84F168D-63F7-4A08-AB00-E15AB1280C57}" presName="node" presStyleLbl="node1" presStyleIdx="2" presStyleCnt="7">
        <dgm:presLayoutVars>
          <dgm:bulletEnabled val="1"/>
        </dgm:presLayoutVars>
      </dgm:prSet>
      <dgm:spPr/>
    </dgm:pt>
    <dgm:pt modelId="{B8C34C0B-8B81-489A-9E64-4E8F772C576E}" type="pres">
      <dgm:prSet presAssocID="{7C6D8BA9-3E0E-4612-B0D3-C0260CC8B989}" presName="sibTrans" presStyleCnt="0"/>
      <dgm:spPr/>
    </dgm:pt>
    <dgm:pt modelId="{087D5A1E-0898-4D12-8A66-39D49B9F855A}" type="pres">
      <dgm:prSet presAssocID="{885B8003-0884-476E-A32D-AD6C91E3D5C1}" presName="node" presStyleLbl="node1" presStyleIdx="3" presStyleCnt="7">
        <dgm:presLayoutVars>
          <dgm:bulletEnabled val="1"/>
        </dgm:presLayoutVars>
      </dgm:prSet>
      <dgm:spPr/>
    </dgm:pt>
    <dgm:pt modelId="{0466F31E-D1CE-4E33-AA9A-94F4E2D1AA54}" type="pres">
      <dgm:prSet presAssocID="{884AAC21-17A3-47E2-B4FF-0C232D5F7961}" presName="sibTrans" presStyleCnt="0"/>
      <dgm:spPr/>
    </dgm:pt>
    <dgm:pt modelId="{6FA77D70-CBE2-4545-83F3-CD5BC95D81CE}" type="pres">
      <dgm:prSet presAssocID="{27BACA08-EA4C-4DC6-A218-B0ABE76F1951}" presName="node" presStyleLbl="node1" presStyleIdx="4" presStyleCnt="7">
        <dgm:presLayoutVars>
          <dgm:bulletEnabled val="1"/>
        </dgm:presLayoutVars>
      </dgm:prSet>
      <dgm:spPr/>
    </dgm:pt>
    <dgm:pt modelId="{C359796A-2708-4332-AA69-891B33470E15}" type="pres">
      <dgm:prSet presAssocID="{862EBA8D-C182-462D-B0CE-B6B6516D40AC}" presName="sibTrans" presStyleCnt="0"/>
      <dgm:spPr/>
    </dgm:pt>
    <dgm:pt modelId="{0FB062B3-6C60-4D0D-8A33-ACD37C157B4D}" type="pres">
      <dgm:prSet presAssocID="{4889DBDB-159D-4652-B126-5B2554835F04}" presName="node" presStyleLbl="node1" presStyleIdx="5" presStyleCnt="7">
        <dgm:presLayoutVars>
          <dgm:bulletEnabled val="1"/>
        </dgm:presLayoutVars>
      </dgm:prSet>
      <dgm:spPr/>
    </dgm:pt>
    <dgm:pt modelId="{7B6AA1DD-B858-4B9C-84C7-0DE65DD986E8}" type="pres">
      <dgm:prSet presAssocID="{23CD9F56-8A0F-414F-87A1-F0799193C98E}" presName="sibTrans" presStyleCnt="0"/>
      <dgm:spPr/>
    </dgm:pt>
    <dgm:pt modelId="{452F13D6-424F-4EFF-B687-2CCB97C927D1}" type="pres">
      <dgm:prSet presAssocID="{0BECA515-D4D8-40C4-A581-0B377D8BB7F4}" presName="node" presStyleLbl="node1" presStyleIdx="6" presStyleCnt="7">
        <dgm:presLayoutVars>
          <dgm:bulletEnabled val="1"/>
        </dgm:presLayoutVars>
      </dgm:prSet>
      <dgm:spPr/>
    </dgm:pt>
  </dgm:ptLst>
  <dgm:cxnLst>
    <dgm:cxn modelId="{98173F29-DA71-4BE6-A561-27C9A4B1DFBD}" type="presOf" srcId="{27BACA08-EA4C-4DC6-A218-B0ABE76F1951}" destId="{6FA77D70-CBE2-4545-83F3-CD5BC95D81CE}" srcOrd="0" destOrd="0" presId="urn:microsoft.com/office/officeart/2005/8/layout/default"/>
    <dgm:cxn modelId="{8CD9D939-E7D9-4A6D-A3A2-01A343F0301B}" srcId="{D61FE65B-5089-49D8-B31A-E0F05F47AEA6}" destId="{761C428B-A037-408C-838A-7AD334C56372}" srcOrd="0" destOrd="0" parTransId="{F62E25B8-6037-4FDF-8CF3-623676D79525}" sibTransId="{94926DE6-2096-4219-AF58-9F1886A4F81C}"/>
    <dgm:cxn modelId="{8AAF3641-6094-4A5B-B7A8-7D0E63E65E46}" srcId="{D61FE65B-5089-49D8-B31A-E0F05F47AEA6}" destId="{0BECA515-D4D8-40C4-A581-0B377D8BB7F4}" srcOrd="6" destOrd="0" parTransId="{2122B542-B259-4982-9515-7918CFC7AAFC}" sibTransId="{DB9A9FD4-DC22-4433-83F0-A98B6ADE4646}"/>
    <dgm:cxn modelId="{E0D4144C-E450-4312-BCFB-74A3DEF74C11}" type="presOf" srcId="{761C428B-A037-408C-838A-7AD334C56372}" destId="{562C0D42-49BA-44B6-8067-848DB0AC7FC2}" srcOrd="0" destOrd="0" presId="urn:microsoft.com/office/officeart/2005/8/layout/default"/>
    <dgm:cxn modelId="{4D6F694E-6716-4D37-95E8-EC1B0DD06421}" srcId="{D61FE65B-5089-49D8-B31A-E0F05F47AEA6}" destId="{27BACA08-EA4C-4DC6-A218-B0ABE76F1951}" srcOrd="4" destOrd="0" parTransId="{4935366B-A152-449A-9ED4-1025324E7CB3}" sibTransId="{862EBA8D-C182-462D-B0CE-B6B6516D40AC}"/>
    <dgm:cxn modelId="{144EC059-4D2D-48C4-8FC0-A0C82798AABB}" srcId="{D61FE65B-5089-49D8-B31A-E0F05F47AEA6}" destId="{885B8003-0884-476E-A32D-AD6C91E3D5C1}" srcOrd="3" destOrd="0" parTransId="{AE9089AD-47CE-44BA-AECE-34E19B87120D}" sibTransId="{884AAC21-17A3-47E2-B4FF-0C232D5F7961}"/>
    <dgm:cxn modelId="{11AA0D91-4411-4C92-BE2E-39005596105D}" type="presOf" srcId="{6C006489-FC27-4D95-9B10-09C8A342C074}" destId="{E43C55F3-54AD-4CD7-B1CD-14AF64B6F62D}" srcOrd="0" destOrd="0" presId="urn:microsoft.com/office/officeart/2005/8/layout/default"/>
    <dgm:cxn modelId="{85E77595-8664-492E-A69D-419D8164AB30}" srcId="{D61FE65B-5089-49D8-B31A-E0F05F47AEA6}" destId="{4889DBDB-159D-4652-B126-5B2554835F04}" srcOrd="5" destOrd="0" parTransId="{8D143DC2-DE92-45A7-B1BD-7DA5C33E5414}" sibTransId="{23CD9F56-8A0F-414F-87A1-F0799193C98E}"/>
    <dgm:cxn modelId="{1946E39A-C150-40C5-B3A7-DA67441CDBFF}" srcId="{D61FE65B-5089-49D8-B31A-E0F05F47AEA6}" destId="{6C006489-FC27-4D95-9B10-09C8A342C074}" srcOrd="1" destOrd="0" parTransId="{80DA608C-F860-4130-87B7-7591072E4645}" sibTransId="{95AFE6E6-780E-43B9-8597-FDCCA48A17F3}"/>
    <dgm:cxn modelId="{14EC219C-49F5-4EAE-B5D3-D1716AFC1074}" type="presOf" srcId="{0BECA515-D4D8-40C4-A581-0B377D8BB7F4}" destId="{452F13D6-424F-4EFF-B687-2CCB97C927D1}" srcOrd="0" destOrd="0" presId="urn:microsoft.com/office/officeart/2005/8/layout/default"/>
    <dgm:cxn modelId="{EA2E3F9C-9E51-4A81-AC44-6E4196A9653B}" type="presOf" srcId="{A84F168D-63F7-4A08-AB00-E15AB1280C57}" destId="{4F678BC8-0495-4576-B355-97D19939F642}" srcOrd="0" destOrd="0" presId="urn:microsoft.com/office/officeart/2005/8/layout/default"/>
    <dgm:cxn modelId="{3CB1C9AD-A875-43E2-9F54-6ADAD1A4CAA8}" type="presOf" srcId="{D61FE65B-5089-49D8-B31A-E0F05F47AEA6}" destId="{D7F12EA0-7EA2-4350-9753-113B137D88BB}" srcOrd="0" destOrd="0" presId="urn:microsoft.com/office/officeart/2005/8/layout/default"/>
    <dgm:cxn modelId="{3FDB05B0-F5E8-48FF-881D-B84133228CBB}" srcId="{D61FE65B-5089-49D8-B31A-E0F05F47AEA6}" destId="{A84F168D-63F7-4A08-AB00-E15AB1280C57}" srcOrd="2" destOrd="0" parTransId="{2D034B67-3C53-456A-B2CD-D1321E7567C9}" sibTransId="{7C6D8BA9-3E0E-4612-B0D3-C0260CC8B989}"/>
    <dgm:cxn modelId="{37E4EFBE-E671-46BE-9DA9-59281240851D}" type="presOf" srcId="{4889DBDB-159D-4652-B126-5B2554835F04}" destId="{0FB062B3-6C60-4D0D-8A33-ACD37C157B4D}" srcOrd="0" destOrd="0" presId="urn:microsoft.com/office/officeart/2005/8/layout/default"/>
    <dgm:cxn modelId="{56B3D0F3-3E8E-4F6F-86C0-513E5914E590}" type="presOf" srcId="{885B8003-0884-476E-A32D-AD6C91E3D5C1}" destId="{087D5A1E-0898-4D12-8A66-39D49B9F855A}" srcOrd="0" destOrd="0" presId="urn:microsoft.com/office/officeart/2005/8/layout/default"/>
    <dgm:cxn modelId="{0C04ABEF-1840-4A72-B748-D047DA8009B9}" type="presParOf" srcId="{D7F12EA0-7EA2-4350-9753-113B137D88BB}" destId="{562C0D42-49BA-44B6-8067-848DB0AC7FC2}" srcOrd="0" destOrd="0" presId="urn:microsoft.com/office/officeart/2005/8/layout/default"/>
    <dgm:cxn modelId="{5A91AB5F-5901-4ABC-B2A4-2A9D9525F99D}" type="presParOf" srcId="{D7F12EA0-7EA2-4350-9753-113B137D88BB}" destId="{F78B55C6-EBF0-42FC-BF71-4D03C80796EC}" srcOrd="1" destOrd="0" presId="urn:microsoft.com/office/officeart/2005/8/layout/default"/>
    <dgm:cxn modelId="{2765CDF6-36AA-4C1C-978C-3134C4597E72}" type="presParOf" srcId="{D7F12EA0-7EA2-4350-9753-113B137D88BB}" destId="{E43C55F3-54AD-4CD7-B1CD-14AF64B6F62D}" srcOrd="2" destOrd="0" presId="urn:microsoft.com/office/officeart/2005/8/layout/default"/>
    <dgm:cxn modelId="{D1704830-1659-4121-A9CF-0BC3007AE3B2}" type="presParOf" srcId="{D7F12EA0-7EA2-4350-9753-113B137D88BB}" destId="{DCA5F9CF-022D-447B-98BB-3F56F4158184}" srcOrd="3" destOrd="0" presId="urn:microsoft.com/office/officeart/2005/8/layout/default"/>
    <dgm:cxn modelId="{9F5099FD-FE3A-44EB-AE87-5A3E184FA455}" type="presParOf" srcId="{D7F12EA0-7EA2-4350-9753-113B137D88BB}" destId="{4F678BC8-0495-4576-B355-97D19939F642}" srcOrd="4" destOrd="0" presId="urn:microsoft.com/office/officeart/2005/8/layout/default"/>
    <dgm:cxn modelId="{1000D1C2-6B55-4A54-905D-5854FA799ADC}" type="presParOf" srcId="{D7F12EA0-7EA2-4350-9753-113B137D88BB}" destId="{B8C34C0B-8B81-489A-9E64-4E8F772C576E}" srcOrd="5" destOrd="0" presId="urn:microsoft.com/office/officeart/2005/8/layout/default"/>
    <dgm:cxn modelId="{CF4CA5AB-3163-4B42-842D-D5E30E1D729D}" type="presParOf" srcId="{D7F12EA0-7EA2-4350-9753-113B137D88BB}" destId="{087D5A1E-0898-4D12-8A66-39D49B9F855A}" srcOrd="6" destOrd="0" presId="urn:microsoft.com/office/officeart/2005/8/layout/default"/>
    <dgm:cxn modelId="{9C75CDAE-C0DE-4297-9D39-E1421A564AD1}" type="presParOf" srcId="{D7F12EA0-7EA2-4350-9753-113B137D88BB}" destId="{0466F31E-D1CE-4E33-AA9A-94F4E2D1AA54}" srcOrd="7" destOrd="0" presId="urn:microsoft.com/office/officeart/2005/8/layout/default"/>
    <dgm:cxn modelId="{2A9FED0C-C817-4A55-AB49-DD336324688F}" type="presParOf" srcId="{D7F12EA0-7EA2-4350-9753-113B137D88BB}" destId="{6FA77D70-CBE2-4545-83F3-CD5BC95D81CE}" srcOrd="8" destOrd="0" presId="urn:microsoft.com/office/officeart/2005/8/layout/default"/>
    <dgm:cxn modelId="{CE628CBC-8553-4EAD-AAB4-2CEA8063930C}" type="presParOf" srcId="{D7F12EA0-7EA2-4350-9753-113B137D88BB}" destId="{C359796A-2708-4332-AA69-891B33470E15}" srcOrd="9" destOrd="0" presId="urn:microsoft.com/office/officeart/2005/8/layout/default"/>
    <dgm:cxn modelId="{5CB2FC47-7D7F-4850-B0A2-25AACF552F2C}" type="presParOf" srcId="{D7F12EA0-7EA2-4350-9753-113B137D88BB}" destId="{0FB062B3-6C60-4D0D-8A33-ACD37C157B4D}" srcOrd="10" destOrd="0" presId="urn:microsoft.com/office/officeart/2005/8/layout/default"/>
    <dgm:cxn modelId="{4462965F-CC84-41B0-9BF7-E23213288E4B}" type="presParOf" srcId="{D7F12EA0-7EA2-4350-9753-113B137D88BB}" destId="{7B6AA1DD-B858-4B9C-84C7-0DE65DD986E8}" srcOrd="11" destOrd="0" presId="urn:microsoft.com/office/officeart/2005/8/layout/default"/>
    <dgm:cxn modelId="{72F38A01-5F9B-473F-989D-D49B73028862}" type="presParOf" srcId="{D7F12EA0-7EA2-4350-9753-113B137D88BB}" destId="{452F13D6-424F-4EFF-B687-2CCB97C927D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41DD77-0118-45DB-B290-C0055D09840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5700EE-FC4A-4B93-9EAC-7464E58829F0}">
      <dgm:prSet/>
      <dgm:spPr/>
      <dgm:t>
        <a:bodyPr/>
        <a:lstStyle/>
        <a:p>
          <a:r>
            <a:rPr lang="pt-BR"/>
            <a:t>A Igreja não cessava de orar (At 12.5).</a:t>
          </a:r>
          <a:endParaRPr lang="en-US"/>
        </a:p>
      </dgm:t>
    </dgm:pt>
    <dgm:pt modelId="{6BF0096F-1F25-47EC-99B4-CBDBBA6675F1}" type="parTrans" cxnId="{FFC5147A-DBFA-4716-AB77-B387AE4CAFA1}">
      <dgm:prSet/>
      <dgm:spPr/>
      <dgm:t>
        <a:bodyPr/>
        <a:lstStyle/>
        <a:p>
          <a:endParaRPr lang="en-US"/>
        </a:p>
      </dgm:t>
    </dgm:pt>
    <dgm:pt modelId="{5D62AA38-D2A8-4378-93A6-5EAD534023E4}" type="sibTrans" cxnId="{FFC5147A-DBFA-4716-AB77-B387AE4CAFA1}">
      <dgm:prSet/>
      <dgm:spPr/>
      <dgm:t>
        <a:bodyPr/>
        <a:lstStyle/>
        <a:p>
          <a:endParaRPr lang="en-US"/>
        </a:p>
      </dgm:t>
    </dgm:pt>
    <dgm:pt modelId="{535E2474-B7D9-4651-944A-623DC3C1AF2C}">
      <dgm:prSet/>
      <dgm:spPr/>
      <dgm:t>
        <a:bodyPr/>
        <a:lstStyle/>
        <a:p>
          <a:r>
            <a:rPr lang="pt-BR"/>
            <a:t>A morte de Tiago fez a Igreja se levantar com mais fervor pela vida de Pedro.</a:t>
          </a:r>
          <a:endParaRPr lang="en-US"/>
        </a:p>
      </dgm:t>
    </dgm:pt>
    <dgm:pt modelId="{C562CAEA-E4AE-46C3-8248-A8C7C874FBD0}" type="parTrans" cxnId="{3D142197-4B98-4AA0-933F-D7E71B3623AF}">
      <dgm:prSet/>
      <dgm:spPr/>
      <dgm:t>
        <a:bodyPr/>
        <a:lstStyle/>
        <a:p>
          <a:endParaRPr lang="en-US"/>
        </a:p>
      </dgm:t>
    </dgm:pt>
    <dgm:pt modelId="{77D173EA-0BC1-4AD3-91EA-A01BE68D38F0}" type="sibTrans" cxnId="{3D142197-4B98-4AA0-933F-D7E71B3623AF}">
      <dgm:prSet/>
      <dgm:spPr/>
      <dgm:t>
        <a:bodyPr/>
        <a:lstStyle/>
        <a:p>
          <a:endParaRPr lang="en-US"/>
        </a:p>
      </dgm:t>
    </dgm:pt>
    <dgm:pt modelId="{A9A66B18-0A68-45E3-BE7F-A13DD0104F2E}">
      <dgm:prSet/>
      <dgm:spPr/>
      <dgm:t>
        <a:bodyPr/>
        <a:lstStyle/>
        <a:p>
          <a:r>
            <a:rPr lang="pt-BR"/>
            <a:t>Oração contínua gera:</a:t>
          </a:r>
          <a:endParaRPr lang="en-US"/>
        </a:p>
      </dgm:t>
    </dgm:pt>
    <dgm:pt modelId="{7C47DBEA-3846-4A82-BA1B-81B3EB136EBB}" type="parTrans" cxnId="{A9A08286-71D9-4D6E-BC67-98FEEC7F3D96}">
      <dgm:prSet/>
      <dgm:spPr/>
      <dgm:t>
        <a:bodyPr/>
        <a:lstStyle/>
        <a:p>
          <a:endParaRPr lang="en-US"/>
        </a:p>
      </dgm:t>
    </dgm:pt>
    <dgm:pt modelId="{388A7703-BEDA-4FA7-A0EE-7D2CBED9043D}" type="sibTrans" cxnId="{A9A08286-71D9-4D6E-BC67-98FEEC7F3D96}">
      <dgm:prSet/>
      <dgm:spPr/>
      <dgm:t>
        <a:bodyPr/>
        <a:lstStyle/>
        <a:p>
          <a:endParaRPr lang="en-US"/>
        </a:p>
      </dgm:t>
    </dgm:pt>
    <dgm:pt modelId="{DAF565EA-DA94-4EE4-B9F3-FC819A3B726E}">
      <dgm:prSet/>
      <dgm:spPr/>
      <dgm:t>
        <a:bodyPr/>
        <a:lstStyle/>
        <a:p>
          <a:r>
            <a:rPr lang="pt-BR"/>
            <a:t>Livramentos sobrenaturais</a:t>
          </a:r>
          <a:endParaRPr lang="en-US"/>
        </a:p>
      </dgm:t>
    </dgm:pt>
    <dgm:pt modelId="{4478630B-D708-472C-9159-248A17A87C0C}" type="parTrans" cxnId="{43F4C38C-A95F-4AF5-8484-0F29CEF80442}">
      <dgm:prSet/>
      <dgm:spPr/>
      <dgm:t>
        <a:bodyPr/>
        <a:lstStyle/>
        <a:p>
          <a:endParaRPr lang="en-US"/>
        </a:p>
      </dgm:t>
    </dgm:pt>
    <dgm:pt modelId="{1321476C-270B-48E1-B47D-ABF949B5BCAB}" type="sibTrans" cxnId="{43F4C38C-A95F-4AF5-8484-0F29CEF80442}">
      <dgm:prSet/>
      <dgm:spPr/>
      <dgm:t>
        <a:bodyPr/>
        <a:lstStyle/>
        <a:p>
          <a:endParaRPr lang="en-US"/>
        </a:p>
      </dgm:t>
    </dgm:pt>
    <dgm:pt modelId="{E409930F-B888-4FAF-9C9F-5DBF69958904}">
      <dgm:prSet/>
      <dgm:spPr/>
      <dgm:t>
        <a:bodyPr/>
        <a:lstStyle/>
        <a:p>
          <a:r>
            <a:rPr lang="pt-BR"/>
            <a:t>Refrigério espiritual</a:t>
          </a:r>
          <a:endParaRPr lang="en-US"/>
        </a:p>
      </dgm:t>
    </dgm:pt>
    <dgm:pt modelId="{E984D3B1-01F1-4F4B-999F-DBF63CD9453E}" type="parTrans" cxnId="{36026AD4-0874-4370-BC0A-40655B85F390}">
      <dgm:prSet/>
      <dgm:spPr/>
      <dgm:t>
        <a:bodyPr/>
        <a:lstStyle/>
        <a:p>
          <a:endParaRPr lang="en-US"/>
        </a:p>
      </dgm:t>
    </dgm:pt>
    <dgm:pt modelId="{165FDF32-BD65-4F72-80BB-B143C3A56749}" type="sibTrans" cxnId="{36026AD4-0874-4370-BC0A-40655B85F390}">
      <dgm:prSet/>
      <dgm:spPr/>
      <dgm:t>
        <a:bodyPr/>
        <a:lstStyle/>
        <a:p>
          <a:endParaRPr lang="en-US"/>
        </a:p>
      </dgm:t>
    </dgm:pt>
    <dgm:pt modelId="{8F657A3A-84FF-4B0A-BCF3-14CFB612DAA7}">
      <dgm:prSet/>
      <dgm:spPr/>
      <dgm:t>
        <a:bodyPr/>
        <a:lstStyle/>
        <a:p>
          <a:r>
            <a:rPr lang="pt-BR"/>
            <a:t>Direcionamento divino</a:t>
          </a:r>
          <a:endParaRPr lang="en-US"/>
        </a:p>
      </dgm:t>
    </dgm:pt>
    <dgm:pt modelId="{6E527250-FEE4-4E0E-A73C-B5FA8E0ECDE6}" type="parTrans" cxnId="{E66E2869-E3C7-43E4-A4C7-26F9A1A1EB49}">
      <dgm:prSet/>
      <dgm:spPr/>
      <dgm:t>
        <a:bodyPr/>
        <a:lstStyle/>
        <a:p>
          <a:endParaRPr lang="en-US"/>
        </a:p>
      </dgm:t>
    </dgm:pt>
    <dgm:pt modelId="{F9E346E6-B71B-42CB-BC52-5B906DA6B63E}" type="sibTrans" cxnId="{E66E2869-E3C7-43E4-A4C7-26F9A1A1EB49}">
      <dgm:prSet/>
      <dgm:spPr/>
      <dgm:t>
        <a:bodyPr/>
        <a:lstStyle/>
        <a:p>
          <a:endParaRPr lang="en-US"/>
        </a:p>
      </dgm:t>
    </dgm:pt>
    <dgm:pt modelId="{B76FC9AF-93AC-4EED-A601-F01C66932DE2}" type="pres">
      <dgm:prSet presAssocID="{1041DD77-0118-45DB-B290-C0055D098402}" presName="linear" presStyleCnt="0">
        <dgm:presLayoutVars>
          <dgm:animLvl val="lvl"/>
          <dgm:resizeHandles val="exact"/>
        </dgm:presLayoutVars>
      </dgm:prSet>
      <dgm:spPr/>
    </dgm:pt>
    <dgm:pt modelId="{B045EB6C-181D-4568-BE46-B8F88C8B6913}" type="pres">
      <dgm:prSet presAssocID="{B35700EE-FC4A-4B93-9EAC-7464E58829F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E644CB7-F98D-414C-B4BE-9C1421CAB763}" type="pres">
      <dgm:prSet presAssocID="{5D62AA38-D2A8-4378-93A6-5EAD534023E4}" presName="spacer" presStyleCnt="0"/>
      <dgm:spPr/>
    </dgm:pt>
    <dgm:pt modelId="{95D3F81F-96AB-48CF-BC82-6D63E3E182DC}" type="pres">
      <dgm:prSet presAssocID="{535E2474-B7D9-4651-944A-623DC3C1AF2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77123CE-DAF5-4F05-8948-5691FB733644}" type="pres">
      <dgm:prSet presAssocID="{77D173EA-0BC1-4AD3-91EA-A01BE68D38F0}" presName="spacer" presStyleCnt="0"/>
      <dgm:spPr/>
    </dgm:pt>
    <dgm:pt modelId="{C9C2E993-6C14-4009-8AFB-F358FB461464}" type="pres">
      <dgm:prSet presAssocID="{A9A66B18-0A68-45E3-BE7F-A13DD0104F2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222FE09-721C-4242-99C7-F203C0EB4412}" type="pres">
      <dgm:prSet presAssocID="{388A7703-BEDA-4FA7-A0EE-7D2CBED9043D}" presName="spacer" presStyleCnt="0"/>
      <dgm:spPr/>
    </dgm:pt>
    <dgm:pt modelId="{E1C5139E-D299-4258-9C22-0D260A4577ED}" type="pres">
      <dgm:prSet presAssocID="{DAF565EA-DA94-4EE4-B9F3-FC819A3B726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4BA21F4-4A82-4D5D-BFCE-6FFE431962AD}" type="pres">
      <dgm:prSet presAssocID="{1321476C-270B-48E1-B47D-ABF949B5BCAB}" presName="spacer" presStyleCnt="0"/>
      <dgm:spPr/>
    </dgm:pt>
    <dgm:pt modelId="{633F77A6-64D7-4755-B6D4-66B7186AE28F}" type="pres">
      <dgm:prSet presAssocID="{E409930F-B888-4FAF-9C9F-5DBF699589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346E68F-E6B7-4924-BD50-F8D2942AB9FD}" type="pres">
      <dgm:prSet presAssocID="{165FDF32-BD65-4F72-80BB-B143C3A56749}" presName="spacer" presStyleCnt="0"/>
      <dgm:spPr/>
    </dgm:pt>
    <dgm:pt modelId="{1B92AF56-B25F-4F03-929B-6614DCC441A9}" type="pres">
      <dgm:prSet presAssocID="{8F657A3A-84FF-4B0A-BCF3-14CFB612DAA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1DC0E25-8219-4D6D-8B09-319589A00037}" type="presOf" srcId="{A9A66B18-0A68-45E3-BE7F-A13DD0104F2E}" destId="{C9C2E993-6C14-4009-8AFB-F358FB461464}" srcOrd="0" destOrd="0" presId="urn:microsoft.com/office/officeart/2005/8/layout/vList2"/>
    <dgm:cxn modelId="{335A1625-DC74-4854-A7DF-69763DD54740}" type="presOf" srcId="{535E2474-B7D9-4651-944A-623DC3C1AF2C}" destId="{95D3F81F-96AB-48CF-BC82-6D63E3E182DC}" srcOrd="0" destOrd="0" presId="urn:microsoft.com/office/officeart/2005/8/layout/vList2"/>
    <dgm:cxn modelId="{E93A272D-5CF0-4723-BED6-04251F53AB08}" type="presOf" srcId="{E409930F-B888-4FAF-9C9F-5DBF69958904}" destId="{633F77A6-64D7-4755-B6D4-66B7186AE28F}" srcOrd="0" destOrd="0" presId="urn:microsoft.com/office/officeart/2005/8/layout/vList2"/>
    <dgm:cxn modelId="{4ABE2767-AB20-49D4-939B-630B3646307B}" type="presOf" srcId="{8F657A3A-84FF-4B0A-BCF3-14CFB612DAA7}" destId="{1B92AF56-B25F-4F03-929B-6614DCC441A9}" srcOrd="0" destOrd="0" presId="urn:microsoft.com/office/officeart/2005/8/layout/vList2"/>
    <dgm:cxn modelId="{E66E2869-E3C7-43E4-A4C7-26F9A1A1EB49}" srcId="{1041DD77-0118-45DB-B290-C0055D098402}" destId="{8F657A3A-84FF-4B0A-BCF3-14CFB612DAA7}" srcOrd="5" destOrd="0" parTransId="{6E527250-FEE4-4E0E-A73C-B5FA8E0ECDE6}" sibTransId="{F9E346E6-B71B-42CB-BC52-5B906DA6B63E}"/>
    <dgm:cxn modelId="{FFC5147A-DBFA-4716-AB77-B387AE4CAFA1}" srcId="{1041DD77-0118-45DB-B290-C0055D098402}" destId="{B35700EE-FC4A-4B93-9EAC-7464E58829F0}" srcOrd="0" destOrd="0" parTransId="{6BF0096F-1F25-47EC-99B4-CBDBBA6675F1}" sibTransId="{5D62AA38-D2A8-4378-93A6-5EAD534023E4}"/>
    <dgm:cxn modelId="{A9A08286-71D9-4D6E-BC67-98FEEC7F3D96}" srcId="{1041DD77-0118-45DB-B290-C0055D098402}" destId="{A9A66B18-0A68-45E3-BE7F-A13DD0104F2E}" srcOrd="2" destOrd="0" parTransId="{7C47DBEA-3846-4A82-BA1B-81B3EB136EBB}" sibTransId="{388A7703-BEDA-4FA7-A0EE-7D2CBED9043D}"/>
    <dgm:cxn modelId="{43F4C38C-A95F-4AF5-8484-0F29CEF80442}" srcId="{1041DD77-0118-45DB-B290-C0055D098402}" destId="{DAF565EA-DA94-4EE4-B9F3-FC819A3B726E}" srcOrd="3" destOrd="0" parTransId="{4478630B-D708-472C-9159-248A17A87C0C}" sibTransId="{1321476C-270B-48E1-B47D-ABF949B5BCAB}"/>
    <dgm:cxn modelId="{3D142197-4B98-4AA0-933F-D7E71B3623AF}" srcId="{1041DD77-0118-45DB-B290-C0055D098402}" destId="{535E2474-B7D9-4651-944A-623DC3C1AF2C}" srcOrd="1" destOrd="0" parTransId="{C562CAEA-E4AE-46C3-8248-A8C7C874FBD0}" sibTransId="{77D173EA-0BC1-4AD3-91EA-A01BE68D38F0}"/>
    <dgm:cxn modelId="{BAD461A9-7650-4F74-A9D7-7F56E9CC6765}" type="presOf" srcId="{DAF565EA-DA94-4EE4-B9F3-FC819A3B726E}" destId="{E1C5139E-D299-4258-9C22-0D260A4577ED}" srcOrd="0" destOrd="0" presId="urn:microsoft.com/office/officeart/2005/8/layout/vList2"/>
    <dgm:cxn modelId="{BA45EDAA-39BC-4F4A-9F7A-2878965F6065}" type="presOf" srcId="{B35700EE-FC4A-4B93-9EAC-7464E58829F0}" destId="{B045EB6C-181D-4568-BE46-B8F88C8B6913}" srcOrd="0" destOrd="0" presId="urn:microsoft.com/office/officeart/2005/8/layout/vList2"/>
    <dgm:cxn modelId="{36026AD4-0874-4370-BC0A-40655B85F390}" srcId="{1041DD77-0118-45DB-B290-C0055D098402}" destId="{E409930F-B888-4FAF-9C9F-5DBF69958904}" srcOrd="4" destOrd="0" parTransId="{E984D3B1-01F1-4F4B-999F-DBF63CD9453E}" sibTransId="{165FDF32-BD65-4F72-80BB-B143C3A56749}"/>
    <dgm:cxn modelId="{C33CDAD7-903E-427C-ACAF-802759B881DD}" type="presOf" srcId="{1041DD77-0118-45DB-B290-C0055D098402}" destId="{B76FC9AF-93AC-4EED-A601-F01C66932DE2}" srcOrd="0" destOrd="0" presId="urn:microsoft.com/office/officeart/2005/8/layout/vList2"/>
    <dgm:cxn modelId="{11EA9774-C4DC-4441-AB2C-1101B8D5E28B}" type="presParOf" srcId="{B76FC9AF-93AC-4EED-A601-F01C66932DE2}" destId="{B045EB6C-181D-4568-BE46-B8F88C8B6913}" srcOrd="0" destOrd="0" presId="urn:microsoft.com/office/officeart/2005/8/layout/vList2"/>
    <dgm:cxn modelId="{D758F0BA-C782-48D6-80A3-78F05A8A76D2}" type="presParOf" srcId="{B76FC9AF-93AC-4EED-A601-F01C66932DE2}" destId="{5E644CB7-F98D-414C-B4BE-9C1421CAB763}" srcOrd="1" destOrd="0" presId="urn:microsoft.com/office/officeart/2005/8/layout/vList2"/>
    <dgm:cxn modelId="{A400E6CA-20E8-4399-88B6-4080A691910E}" type="presParOf" srcId="{B76FC9AF-93AC-4EED-A601-F01C66932DE2}" destId="{95D3F81F-96AB-48CF-BC82-6D63E3E182DC}" srcOrd="2" destOrd="0" presId="urn:microsoft.com/office/officeart/2005/8/layout/vList2"/>
    <dgm:cxn modelId="{A549A31F-D57A-44EF-9C04-69EE04B14BCE}" type="presParOf" srcId="{B76FC9AF-93AC-4EED-A601-F01C66932DE2}" destId="{377123CE-DAF5-4F05-8948-5691FB733644}" srcOrd="3" destOrd="0" presId="urn:microsoft.com/office/officeart/2005/8/layout/vList2"/>
    <dgm:cxn modelId="{2912C91E-5516-449B-8D84-A8EA037A9CD4}" type="presParOf" srcId="{B76FC9AF-93AC-4EED-A601-F01C66932DE2}" destId="{C9C2E993-6C14-4009-8AFB-F358FB461464}" srcOrd="4" destOrd="0" presId="urn:microsoft.com/office/officeart/2005/8/layout/vList2"/>
    <dgm:cxn modelId="{E064BE7F-79CC-4D24-A6A0-F04291A5FC48}" type="presParOf" srcId="{B76FC9AF-93AC-4EED-A601-F01C66932DE2}" destId="{C222FE09-721C-4242-99C7-F203C0EB4412}" srcOrd="5" destOrd="0" presId="urn:microsoft.com/office/officeart/2005/8/layout/vList2"/>
    <dgm:cxn modelId="{70401506-86B4-4D3B-844F-84D35EF4A115}" type="presParOf" srcId="{B76FC9AF-93AC-4EED-A601-F01C66932DE2}" destId="{E1C5139E-D299-4258-9C22-0D260A4577ED}" srcOrd="6" destOrd="0" presId="urn:microsoft.com/office/officeart/2005/8/layout/vList2"/>
    <dgm:cxn modelId="{03A69F65-E016-4A6B-A63B-2AA6AF38CB13}" type="presParOf" srcId="{B76FC9AF-93AC-4EED-A601-F01C66932DE2}" destId="{F4BA21F4-4A82-4D5D-BFCE-6FFE431962AD}" srcOrd="7" destOrd="0" presId="urn:microsoft.com/office/officeart/2005/8/layout/vList2"/>
    <dgm:cxn modelId="{C8B2F5C3-0BF3-4115-BBED-EA52467A5E46}" type="presParOf" srcId="{B76FC9AF-93AC-4EED-A601-F01C66932DE2}" destId="{633F77A6-64D7-4755-B6D4-66B7186AE28F}" srcOrd="8" destOrd="0" presId="urn:microsoft.com/office/officeart/2005/8/layout/vList2"/>
    <dgm:cxn modelId="{05F72FC4-CFDE-478A-ADCF-031B7B15902C}" type="presParOf" srcId="{B76FC9AF-93AC-4EED-A601-F01C66932DE2}" destId="{6346E68F-E6B7-4924-BD50-F8D2942AB9FD}" srcOrd="9" destOrd="0" presId="urn:microsoft.com/office/officeart/2005/8/layout/vList2"/>
    <dgm:cxn modelId="{475CD6EE-344E-42F5-8CE4-5AF22F546D41}" type="presParOf" srcId="{B76FC9AF-93AC-4EED-A601-F01C66932DE2}" destId="{1B92AF56-B25F-4F03-929B-6614DCC441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E9767B-D5A6-4587-BC4D-B851FE8637F4}" type="doc">
      <dgm:prSet loTypeId="urn:microsoft.com/office/officeart/2005/8/layout/matrix3" loCatId="matrix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92C337-82F4-4B1B-83BB-3767E48C7303}">
      <dgm:prSet/>
      <dgm:spPr/>
      <dgm:t>
        <a:bodyPr/>
        <a:lstStyle/>
        <a:p>
          <a:r>
            <a:rPr lang="pt-BR" b="1"/>
            <a:t>Efeitos na Bíblia</a:t>
          </a:r>
          <a:r>
            <a:rPr lang="pt-BR"/>
            <a:t>:</a:t>
          </a:r>
          <a:endParaRPr lang="en-US"/>
        </a:p>
      </dgm:t>
    </dgm:pt>
    <dgm:pt modelId="{AAE59B02-015E-4373-B86F-D5AC176224E4}" type="parTrans" cxnId="{C897AFCE-BD48-4A70-B9CD-02665E2E775E}">
      <dgm:prSet/>
      <dgm:spPr/>
      <dgm:t>
        <a:bodyPr/>
        <a:lstStyle/>
        <a:p>
          <a:endParaRPr lang="en-US"/>
        </a:p>
      </dgm:t>
    </dgm:pt>
    <dgm:pt modelId="{E6F8D8EE-EAA9-4E5E-9E38-9273277AD718}" type="sibTrans" cxnId="{C897AFCE-BD48-4A70-B9CD-02665E2E775E}">
      <dgm:prSet/>
      <dgm:spPr/>
      <dgm:t>
        <a:bodyPr/>
        <a:lstStyle/>
        <a:p>
          <a:endParaRPr lang="en-US"/>
        </a:p>
      </dgm:t>
    </dgm:pt>
    <dgm:pt modelId="{C4967A79-AB6A-4D06-80C8-5207DADFA159}">
      <dgm:prSet/>
      <dgm:spPr/>
      <dgm:t>
        <a:bodyPr/>
        <a:lstStyle/>
        <a:p>
          <a:r>
            <a:rPr lang="pt-BR"/>
            <a:t>Atos 4.31: lugar abalado</a:t>
          </a:r>
          <a:endParaRPr lang="en-US"/>
        </a:p>
      </dgm:t>
    </dgm:pt>
    <dgm:pt modelId="{391F84E4-8E5A-48C2-BF86-6C6DBA1A2872}" type="parTrans" cxnId="{52AD76E6-1D8F-4276-A820-4135A8617232}">
      <dgm:prSet/>
      <dgm:spPr/>
      <dgm:t>
        <a:bodyPr/>
        <a:lstStyle/>
        <a:p>
          <a:endParaRPr lang="en-US"/>
        </a:p>
      </dgm:t>
    </dgm:pt>
    <dgm:pt modelId="{F613D48F-D3DB-4EF6-838C-F27ADAA64DF1}" type="sibTrans" cxnId="{52AD76E6-1D8F-4276-A820-4135A8617232}">
      <dgm:prSet/>
      <dgm:spPr/>
      <dgm:t>
        <a:bodyPr/>
        <a:lstStyle/>
        <a:p>
          <a:endParaRPr lang="en-US"/>
        </a:p>
      </dgm:t>
    </dgm:pt>
    <dgm:pt modelId="{75BF44B9-B174-4923-8426-6DA1B73DBE1A}">
      <dgm:prSet/>
      <dgm:spPr/>
      <dgm:t>
        <a:bodyPr/>
        <a:lstStyle/>
        <a:p>
          <a:r>
            <a:rPr lang="pt-BR"/>
            <a:t>Atos 10.3: anjo aparece a Cornélio</a:t>
          </a:r>
          <a:endParaRPr lang="en-US"/>
        </a:p>
      </dgm:t>
    </dgm:pt>
    <dgm:pt modelId="{625C1974-06F2-4BA1-A291-228BB02F0959}" type="parTrans" cxnId="{03918EEB-CEFC-4211-BEEF-AF0BA8E63AE9}">
      <dgm:prSet/>
      <dgm:spPr/>
      <dgm:t>
        <a:bodyPr/>
        <a:lstStyle/>
        <a:p>
          <a:endParaRPr lang="en-US"/>
        </a:p>
      </dgm:t>
    </dgm:pt>
    <dgm:pt modelId="{C2916A4C-5718-44E1-854C-3AC8E8F4C7BF}" type="sibTrans" cxnId="{03918EEB-CEFC-4211-BEEF-AF0BA8E63AE9}">
      <dgm:prSet/>
      <dgm:spPr/>
      <dgm:t>
        <a:bodyPr/>
        <a:lstStyle/>
        <a:p>
          <a:endParaRPr lang="en-US"/>
        </a:p>
      </dgm:t>
    </dgm:pt>
    <dgm:pt modelId="{8549D6ED-654C-448C-8028-5046BE4A9328}">
      <dgm:prSet/>
      <dgm:spPr/>
      <dgm:t>
        <a:bodyPr/>
        <a:lstStyle/>
        <a:p>
          <a:r>
            <a:rPr lang="pt-BR"/>
            <a:t>Atos 2: o Espírito desce em oração</a:t>
          </a:r>
          <a:endParaRPr lang="en-US"/>
        </a:p>
      </dgm:t>
    </dgm:pt>
    <dgm:pt modelId="{8B687D2C-6844-43EB-891A-EEB36F684C3B}" type="parTrans" cxnId="{582A56A4-193A-4090-9DF5-8084445F22E7}">
      <dgm:prSet/>
      <dgm:spPr/>
      <dgm:t>
        <a:bodyPr/>
        <a:lstStyle/>
        <a:p>
          <a:endParaRPr lang="en-US"/>
        </a:p>
      </dgm:t>
    </dgm:pt>
    <dgm:pt modelId="{466A8358-678C-4BAC-97CB-F518B667005D}" type="sibTrans" cxnId="{582A56A4-193A-4090-9DF5-8084445F22E7}">
      <dgm:prSet/>
      <dgm:spPr/>
      <dgm:t>
        <a:bodyPr/>
        <a:lstStyle/>
        <a:p>
          <a:endParaRPr lang="en-US"/>
        </a:p>
      </dgm:t>
    </dgm:pt>
    <dgm:pt modelId="{1FCE7449-E5D3-4322-9877-646B8F706E43}" type="pres">
      <dgm:prSet presAssocID="{95E9767B-D5A6-4587-BC4D-B851FE8637F4}" presName="matrix" presStyleCnt="0">
        <dgm:presLayoutVars>
          <dgm:chMax val="1"/>
          <dgm:dir/>
          <dgm:resizeHandles val="exact"/>
        </dgm:presLayoutVars>
      </dgm:prSet>
      <dgm:spPr/>
    </dgm:pt>
    <dgm:pt modelId="{A0F7949E-B98D-49E3-B323-D87624EBE7CA}" type="pres">
      <dgm:prSet presAssocID="{95E9767B-D5A6-4587-BC4D-B851FE8637F4}" presName="diamond" presStyleLbl="bgShp" presStyleIdx="0" presStyleCnt="1"/>
      <dgm:spPr/>
    </dgm:pt>
    <dgm:pt modelId="{AB0401E2-5A88-465D-A648-6797266278DC}" type="pres">
      <dgm:prSet presAssocID="{95E9767B-D5A6-4587-BC4D-B851FE8637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3D6F4FC-03B2-4164-99AF-A2932AEDE82A}" type="pres">
      <dgm:prSet presAssocID="{95E9767B-D5A6-4587-BC4D-B851FE8637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D523D9F-1E1D-4F96-847A-5A9AB3C50F55}" type="pres">
      <dgm:prSet presAssocID="{95E9767B-D5A6-4587-BC4D-B851FE8637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4EDF1E-58D1-45A6-A82A-840132758D88}" type="pres">
      <dgm:prSet presAssocID="{95E9767B-D5A6-4587-BC4D-B851FE8637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A9BCF05-4D1B-4B4D-B30B-7F4E071A8247}" type="presOf" srcId="{C4967A79-AB6A-4D06-80C8-5207DADFA159}" destId="{03D6F4FC-03B2-4164-99AF-A2932AEDE82A}" srcOrd="0" destOrd="0" presId="urn:microsoft.com/office/officeart/2005/8/layout/matrix3"/>
    <dgm:cxn modelId="{31EE3E0F-950E-4A20-A3E0-F5DFD18EC05F}" type="presOf" srcId="{8549D6ED-654C-448C-8028-5046BE4A9328}" destId="{724EDF1E-58D1-45A6-A82A-840132758D88}" srcOrd="0" destOrd="0" presId="urn:microsoft.com/office/officeart/2005/8/layout/matrix3"/>
    <dgm:cxn modelId="{1EC86567-0C50-4A80-9661-9AE4B9FF4C97}" type="presOf" srcId="{7192C337-82F4-4B1B-83BB-3767E48C7303}" destId="{AB0401E2-5A88-465D-A648-6797266278DC}" srcOrd="0" destOrd="0" presId="urn:microsoft.com/office/officeart/2005/8/layout/matrix3"/>
    <dgm:cxn modelId="{D041E28A-4E4C-45ED-A4D8-ADACFC320794}" type="presOf" srcId="{75BF44B9-B174-4923-8426-6DA1B73DBE1A}" destId="{FD523D9F-1E1D-4F96-847A-5A9AB3C50F55}" srcOrd="0" destOrd="0" presId="urn:microsoft.com/office/officeart/2005/8/layout/matrix3"/>
    <dgm:cxn modelId="{A4845394-2868-43BE-8639-82252F781869}" type="presOf" srcId="{95E9767B-D5A6-4587-BC4D-B851FE8637F4}" destId="{1FCE7449-E5D3-4322-9877-646B8F706E43}" srcOrd="0" destOrd="0" presId="urn:microsoft.com/office/officeart/2005/8/layout/matrix3"/>
    <dgm:cxn modelId="{582A56A4-193A-4090-9DF5-8084445F22E7}" srcId="{95E9767B-D5A6-4587-BC4D-B851FE8637F4}" destId="{8549D6ED-654C-448C-8028-5046BE4A9328}" srcOrd="3" destOrd="0" parTransId="{8B687D2C-6844-43EB-891A-EEB36F684C3B}" sibTransId="{466A8358-678C-4BAC-97CB-F518B667005D}"/>
    <dgm:cxn modelId="{C897AFCE-BD48-4A70-B9CD-02665E2E775E}" srcId="{95E9767B-D5A6-4587-BC4D-B851FE8637F4}" destId="{7192C337-82F4-4B1B-83BB-3767E48C7303}" srcOrd="0" destOrd="0" parTransId="{AAE59B02-015E-4373-B86F-D5AC176224E4}" sibTransId="{E6F8D8EE-EAA9-4E5E-9E38-9273277AD718}"/>
    <dgm:cxn modelId="{52AD76E6-1D8F-4276-A820-4135A8617232}" srcId="{95E9767B-D5A6-4587-BC4D-B851FE8637F4}" destId="{C4967A79-AB6A-4D06-80C8-5207DADFA159}" srcOrd="1" destOrd="0" parTransId="{391F84E4-8E5A-48C2-BF86-6C6DBA1A2872}" sibTransId="{F613D48F-D3DB-4EF6-838C-F27ADAA64DF1}"/>
    <dgm:cxn modelId="{03918EEB-CEFC-4211-BEEF-AF0BA8E63AE9}" srcId="{95E9767B-D5A6-4587-BC4D-B851FE8637F4}" destId="{75BF44B9-B174-4923-8426-6DA1B73DBE1A}" srcOrd="2" destOrd="0" parTransId="{625C1974-06F2-4BA1-A291-228BB02F0959}" sibTransId="{C2916A4C-5718-44E1-854C-3AC8E8F4C7BF}"/>
    <dgm:cxn modelId="{82AB4319-01A2-4908-A57F-12316009AD59}" type="presParOf" srcId="{1FCE7449-E5D3-4322-9877-646B8F706E43}" destId="{A0F7949E-B98D-49E3-B323-D87624EBE7CA}" srcOrd="0" destOrd="0" presId="urn:microsoft.com/office/officeart/2005/8/layout/matrix3"/>
    <dgm:cxn modelId="{2C97AB65-0423-44EA-B54D-DA6773054BA8}" type="presParOf" srcId="{1FCE7449-E5D3-4322-9877-646B8F706E43}" destId="{AB0401E2-5A88-465D-A648-6797266278DC}" srcOrd="1" destOrd="0" presId="urn:microsoft.com/office/officeart/2005/8/layout/matrix3"/>
    <dgm:cxn modelId="{E9A290CC-E443-4094-89FE-D9DD14DD7482}" type="presParOf" srcId="{1FCE7449-E5D3-4322-9877-646B8F706E43}" destId="{03D6F4FC-03B2-4164-99AF-A2932AEDE82A}" srcOrd="2" destOrd="0" presId="urn:microsoft.com/office/officeart/2005/8/layout/matrix3"/>
    <dgm:cxn modelId="{C67EAAF6-93FD-43F0-8A9D-D891B32DE393}" type="presParOf" srcId="{1FCE7449-E5D3-4322-9877-646B8F706E43}" destId="{FD523D9F-1E1D-4F96-847A-5A9AB3C50F55}" srcOrd="3" destOrd="0" presId="urn:microsoft.com/office/officeart/2005/8/layout/matrix3"/>
    <dgm:cxn modelId="{5FA352B5-3912-4EB9-B0EF-AF91B784F418}" type="presParOf" srcId="{1FCE7449-E5D3-4322-9877-646B8F706E43}" destId="{724EDF1E-58D1-45A6-A82A-840132758D8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819AD0-5D44-4AAA-A15E-D9A026910E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A57027-FACB-48FE-869C-5793E1987DA4}">
      <dgm:prSet/>
      <dgm:spPr/>
      <dgm:t>
        <a:bodyPr/>
        <a:lstStyle/>
        <a:p>
          <a:r>
            <a:rPr lang="pt-BR"/>
            <a:t>O Espírito Santo capacita com </a:t>
          </a:r>
          <a:r>
            <a:rPr lang="pt-BR" b="1"/>
            <a:t>ousadia e autoridade</a:t>
          </a:r>
          <a:r>
            <a:rPr lang="pt-BR"/>
            <a:t> (At 4.13; At 1.8).</a:t>
          </a:r>
          <a:endParaRPr lang="en-US"/>
        </a:p>
      </dgm:t>
    </dgm:pt>
    <dgm:pt modelId="{C78DFB38-9FED-46D1-A313-604D8ED527B3}" type="parTrans" cxnId="{FC4259EE-E1D6-4FA9-8144-5A8E057B9F6B}">
      <dgm:prSet/>
      <dgm:spPr/>
      <dgm:t>
        <a:bodyPr/>
        <a:lstStyle/>
        <a:p>
          <a:endParaRPr lang="en-US"/>
        </a:p>
      </dgm:t>
    </dgm:pt>
    <dgm:pt modelId="{BE143AE1-2C25-43D4-9F27-77C04D332B97}" type="sibTrans" cxnId="{FC4259EE-E1D6-4FA9-8144-5A8E057B9F6B}">
      <dgm:prSet/>
      <dgm:spPr/>
      <dgm:t>
        <a:bodyPr/>
        <a:lstStyle/>
        <a:p>
          <a:endParaRPr lang="en-US"/>
        </a:p>
      </dgm:t>
    </dgm:pt>
    <dgm:pt modelId="{A7CA87AE-815C-49BC-AB45-B5906E066289}">
      <dgm:prSet/>
      <dgm:spPr/>
      <dgm:t>
        <a:bodyPr/>
        <a:lstStyle/>
        <a:p>
          <a:r>
            <a:rPr lang="pt-BR" b="1" i="1"/>
            <a:t>Patrística</a:t>
          </a:r>
          <a:r>
            <a:rPr lang="pt-BR" b="1"/>
            <a:t>:</a:t>
          </a:r>
          <a:endParaRPr lang="en-US"/>
        </a:p>
      </dgm:t>
    </dgm:pt>
    <dgm:pt modelId="{9188D297-A705-4FD5-B177-8A97B4295063}" type="parTrans" cxnId="{BC49993C-A753-4DAF-83B1-D6468448C505}">
      <dgm:prSet/>
      <dgm:spPr/>
      <dgm:t>
        <a:bodyPr/>
        <a:lstStyle/>
        <a:p>
          <a:endParaRPr lang="en-US"/>
        </a:p>
      </dgm:t>
    </dgm:pt>
    <dgm:pt modelId="{C34E86D3-8F3E-4CDC-A870-1CD6C3EC7F24}" type="sibTrans" cxnId="{BC49993C-A753-4DAF-83B1-D6468448C505}">
      <dgm:prSet/>
      <dgm:spPr/>
      <dgm:t>
        <a:bodyPr/>
        <a:lstStyle/>
        <a:p>
          <a:endParaRPr lang="en-US"/>
        </a:p>
      </dgm:t>
    </dgm:pt>
    <dgm:pt modelId="{4304128F-2BD1-483F-A13F-27889E101340}">
      <dgm:prSet/>
      <dgm:spPr/>
      <dgm:t>
        <a:bodyPr/>
        <a:lstStyle/>
        <a:p>
          <a:r>
            <a:rPr lang="pt-BR" i="1"/>
            <a:t>Policarpo</a:t>
          </a:r>
          <a:r>
            <a:rPr lang="pt-BR"/>
            <a:t>, mártir, resistiu até a morte, dizendo: “Há 86 anos sirvo a Cristo. Não o negarei”.</a:t>
          </a:r>
          <a:endParaRPr lang="en-US"/>
        </a:p>
      </dgm:t>
    </dgm:pt>
    <dgm:pt modelId="{E7689F8A-307E-4A27-B93B-8235C1B3E54E}" type="parTrans" cxnId="{32C20A75-6765-449C-AB8C-ABA52D8D01D8}">
      <dgm:prSet/>
      <dgm:spPr/>
      <dgm:t>
        <a:bodyPr/>
        <a:lstStyle/>
        <a:p>
          <a:endParaRPr lang="en-US"/>
        </a:p>
      </dgm:t>
    </dgm:pt>
    <dgm:pt modelId="{85C98B14-75FB-4D8F-BF38-0CC728D7C482}" type="sibTrans" cxnId="{32C20A75-6765-449C-AB8C-ABA52D8D01D8}">
      <dgm:prSet/>
      <dgm:spPr/>
      <dgm:t>
        <a:bodyPr/>
        <a:lstStyle/>
        <a:p>
          <a:endParaRPr lang="en-US"/>
        </a:p>
      </dgm:t>
    </dgm:pt>
    <dgm:pt modelId="{0304ACA0-2211-4C8D-A759-77210BC067F5}" type="pres">
      <dgm:prSet presAssocID="{AB819AD0-5D44-4AAA-A15E-D9A026910E47}" presName="linear" presStyleCnt="0">
        <dgm:presLayoutVars>
          <dgm:animLvl val="lvl"/>
          <dgm:resizeHandles val="exact"/>
        </dgm:presLayoutVars>
      </dgm:prSet>
      <dgm:spPr/>
    </dgm:pt>
    <dgm:pt modelId="{4F05034A-70E4-43F5-934C-4340A9E1D8FA}" type="pres">
      <dgm:prSet presAssocID="{B0A57027-FACB-48FE-869C-5793E1987D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33AC8F-F5A8-4D38-A8CB-16FA48F4DF77}" type="pres">
      <dgm:prSet presAssocID="{BE143AE1-2C25-43D4-9F27-77C04D332B97}" presName="spacer" presStyleCnt="0"/>
      <dgm:spPr/>
    </dgm:pt>
    <dgm:pt modelId="{D8888CEF-2207-4E50-A702-053E2D9DD297}" type="pres">
      <dgm:prSet presAssocID="{A7CA87AE-815C-49BC-AB45-B5906E0662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856874-B3B7-4705-B208-77C4F3F18636}" type="pres">
      <dgm:prSet presAssocID="{C34E86D3-8F3E-4CDC-A870-1CD6C3EC7F24}" presName="spacer" presStyleCnt="0"/>
      <dgm:spPr/>
    </dgm:pt>
    <dgm:pt modelId="{544AE208-0EEE-43AC-BF75-D460D8702012}" type="pres">
      <dgm:prSet presAssocID="{4304128F-2BD1-483F-A13F-27889E1013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C9B939-BE79-4B9E-BF01-913007F45EF5}" type="presOf" srcId="{AB819AD0-5D44-4AAA-A15E-D9A026910E47}" destId="{0304ACA0-2211-4C8D-A759-77210BC067F5}" srcOrd="0" destOrd="0" presId="urn:microsoft.com/office/officeart/2005/8/layout/vList2"/>
    <dgm:cxn modelId="{BC49993C-A753-4DAF-83B1-D6468448C505}" srcId="{AB819AD0-5D44-4AAA-A15E-D9A026910E47}" destId="{A7CA87AE-815C-49BC-AB45-B5906E066289}" srcOrd="1" destOrd="0" parTransId="{9188D297-A705-4FD5-B177-8A97B4295063}" sibTransId="{C34E86D3-8F3E-4CDC-A870-1CD6C3EC7F24}"/>
    <dgm:cxn modelId="{241BCA3E-47A8-4C28-B6FC-E2FCDA885D34}" type="presOf" srcId="{A7CA87AE-815C-49BC-AB45-B5906E066289}" destId="{D8888CEF-2207-4E50-A702-053E2D9DD297}" srcOrd="0" destOrd="0" presId="urn:microsoft.com/office/officeart/2005/8/layout/vList2"/>
    <dgm:cxn modelId="{B11CE348-4E4C-448A-BBC5-878C1DC5696D}" type="presOf" srcId="{4304128F-2BD1-483F-A13F-27889E101340}" destId="{544AE208-0EEE-43AC-BF75-D460D8702012}" srcOrd="0" destOrd="0" presId="urn:microsoft.com/office/officeart/2005/8/layout/vList2"/>
    <dgm:cxn modelId="{32C20A75-6765-449C-AB8C-ABA52D8D01D8}" srcId="{AB819AD0-5D44-4AAA-A15E-D9A026910E47}" destId="{4304128F-2BD1-483F-A13F-27889E101340}" srcOrd="2" destOrd="0" parTransId="{E7689F8A-307E-4A27-B93B-8235C1B3E54E}" sibTransId="{85C98B14-75FB-4D8F-BF38-0CC728D7C482}"/>
    <dgm:cxn modelId="{24F705DC-F602-47D2-8D83-FCD44A29A6E9}" type="presOf" srcId="{B0A57027-FACB-48FE-869C-5793E1987DA4}" destId="{4F05034A-70E4-43F5-934C-4340A9E1D8FA}" srcOrd="0" destOrd="0" presId="urn:microsoft.com/office/officeart/2005/8/layout/vList2"/>
    <dgm:cxn modelId="{FC4259EE-E1D6-4FA9-8144-5A8E057B9F6B}" srcId="{AB819AD0-5D44-4AAA-A15E-D9A026910E47}" destId="{B0A57027-FACB-48FE-869C-5793E1987DA4}" srcOrd="0" destOrd="0" parTransId="{C78DFB38-9FED-46D1-A313-604D8ED527B3}" sibTransId="{BE143AE1-2C25-43D4-9F27-77C04D332B97}"/>
    <dgm:cxn modelId="{B6778393-60A7-4B4C-8F73-8D0E322E75C2}" type="presParOf" srcId="{0304ACA0-2211-4C8D-A759-77210BC067F5}" destId="{4F05034A-70E4-43F5-934C-4340A9E1D8FA}" srcOrd="0" destOrd="0" presId="urn:microsoft.com/office/officeart/2005/8/layout/vList2"/>
    <dgm:cxn modelId="{02501B01-6544-42A9-B9CD-8271516F210F}" type="presParOf" srcId="{0304ACA0-2211-4C8D-A759-77210BC067F5}" destId="{EC33AC8F-F5A8-4D38-A8CB-16FA48F4DF77}" srcOrd="1" destOrd="0" presId="urn:microsoft.com/office/officeart/2005/8/layout/vList2"/>
    <dgm:cxn modelId="{11C502EB-FCEC-4597-8996-4E7BA3660FB2}" type="presParOf" srcId="{0304ACA0-2211-4C8D-A759-77210BC067F5}" destId="{D8888CEF-2207-4E50-A702-053E2D9DD297}" srcOrd="2" destOrd="0" presId="urn:microsoft.com/office/officeart/2005/8/layout/vList2"/>
    <dgm:cxn modelId="{E522E9E6-77BE-4577-995A-756A586B9D8D}" type="presParOf" srcId="{0304ACA0-2211-4C8D-A759-77210BC067F5}" destId="{C2856874-B3B7-4705-B208-77C4F3F18636}" srcOrd="3" destOrd="0" presId="urn:microsoft.com/office/officeart/2005/8/layout/vList2"/>
    <dgm:cxn modelId="{E8564F65-5067-4BF1-B93A-BE2A98E83CAF}" type="presParOf" srcId="{0304ACA0-2211-4C8D-A759-77210BC067F5}" destId="{544AE208-0EEE-43AC-BF75-D460D87020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75F1-5A24-4AF6-8AF3-96E01689D0A0}">
      <dsp:nvSpPr>
        <dsp:cNvPr id="0" name=""/>
        <dsp:cNvSpPr/>
      </dsp:nvSpPr>
      <dsp:spPr>
        <a:xfrm>
          <a:off x="0" y="2665"/>
          <a:ext cx="11349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E9C30-8CF2-4A9A-B4DB-33FB0B648D31}">
      <dsp:nvSpPr>
        <dsp:cNvPr id="0" name=""/>
        <dsp:cNvSpPr/>
      </dsp:nvSpPr>
      <dsp:spPr>
        <a:xfrm>
          <a:off x="0" y="2665"/>
          <a:ext cx="11349486" cy="181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Desde os seus primeiros dias, a Igreja enfrentou </a:t>
          </a:r>
          <a:r>
            <a:rPr lang="pt-BR" sz="3600" b="1" kern="1200"/>
            <a:t>oposição e perseguição</a:t>
          </a:r>
          <a:r>
            <a:rPr lang="pt-BR" sz="3600" kern="1200"/>
            <a:t> (At 4.1-3; At 5.17-18).</a:t>
          </a:r>
          <a:endParaRPr lang="en-US" sz="3600" kern="1200"/>
        </a:p>
      </dsp:txBody>
      <dsp:txXfrm>
        <a:off x="0" y="2665"/>
        <a:ext cx="11349486" cy="1817687"/>
      </dsp:txXfrm>
    </dsp:sp>
    <dsp:sp modelId="{134816C3-386C-4B28-A2B4-1C36C21DECA2}">
      <dsp:nvSpPr>
        <dsp:cNvPr id="0" name=""/>
        <dsp:cNvSpPr/>
      </dsp:nvSpPr>
      <dsp:spPr>
        <a:xfrm>
          <a:off x="0" y="1820353"/>
          <a:ext cx="11349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31179-DDB8-49B7-BE5F-81D2092A007C}">
      <dsp:nvSpPr>
        <dsp:cNvPr id="0" name=""/>
        <dsp:cNvSpPr/>
      </dsp:nvSpPr>
      <dsp:spPr>
        <a:xfrm>
          <a:off x="0" y="1820353"/>
          <a:ext cx="11349486" cy="181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A fé cristã </a:t>
          </a:r>
          <a:r>
            <a:rPr lang="pt-BR" sz="3600" b="1" kern="1200"/>
            <a:t>inverte os valores do mundo</a:t>
          </a:r>
          <a:r>
            <a:rPr lang="pt-BR" sz="3600" kern="1200"/>
            <a:t>: “Bem-aventurados os que sofrem perseguição por causa da justiça” (Mt 5.10).</a:t>
          </a:r>
          <a:endParaRPr lang="en-US" sz="3600" kern="1200"/>
        </a:p>
      </dsp:txBody>
      <dsp:txXfrm>
        <a:off x="0" y="1820353"/>
        <a:ext cx="11349486" cy="1817687"/>
      </dsp:txXfrm>
    </dsp:sp>
    <dsp:sp modelId="{0786A7CE-5FF8-4394-B2C9-B844A1D44093}">
      <dsp:nvSpPr>
        <dsp:cNvPr id="0" name=""/>
        <dsp:cNvSpPr/>
      </dsp:nvSpPr>
      <dsp:spPr>
        <a:xfrm>
          <a:off x="0" y="3638040"/>
          <a:ext cx="11349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5186B-40B7-469D-824A-B644ECD9C8B4}">
      <dsp:nvSpPr>
        <dsp:cNvPr id="0" name=""/>
        <dsp:cNvSpPr/>
      </dsp:nvSpPr>
      <dsp:spPr>
        <a:xfrm>
          <a:off x="0" y="3638040"/>
          <a:ext cx="11349486" cy="1817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O </a:t>
          </a:r>
          <a:r>
            <a:rPr lang="pt-BR" sz="3600" b="1" kern="1200"/>
            <a:t>confronto entre o Reino de Deus e o sistema secular</a:t>
          </a:r>
          <a:r>
            <a:rPr lang="pt-BR" sz="3600" kern="1200"/>
            <a:t> é inevitável.</a:t>
          </a:r>
          <a:endParaRPr lang="en-US" sz="3600" kern="1200"/>
        </a:p>
      </dsp:txBody>
      <dsp:txXfrm>
        <a:off x="0" y="3638040"/>
        <a:ext cx="11349486" cy="18176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D5B74-8386-4AC1-94D1-4F9232A58966}">
      <dsp:nvSpPr>
        <dsp:cNvPr id="0" name=""/>
        <dsp:cNvSpPr/>
      </dsp:nvSpPr>
      <dsp:spPr>
        <a:xfrm>
          <a:off x="0" y="627377"/>
          <a:ext cx="764449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FECA2-1AD8-4C94-85DE-053BD4768E00}">
      <dsp:nvSpPr>
        <dsp:cNvPr id="0" name=""/>
        <dsp:cNvSpPr/>
      </dsp:nvSpPr>
      <dsp:spPr>
        <a:xfrm>
          <a:off x="382224" y="81257"/>
          <a:ext cx="5351144" cy="1092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61" tIns="0" rIns="202261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Palavra com poder</a:t>
          </a:r>
          <a:endParaRPr lang="en-US" sz="3700" kern="1200"/>
        </a:p>
      </dsp:txBody>
      <dsp:txXfrm>
        <a:off x="435543" y="134576"/>
        <a:ext cx="5244506" cy="985602"/>
      </dsp:txXfrm>
    </dsp:sp>
    <dsp:sp modelId="{317DB2E7-1060-4972-A8E6-0EDB1F38E59F}">
      <dsp:nvSpPr>
        <dsp:cNvPr id="0" name=""/>
        <dsp:cNvSpPr/>
      </dsp:nvSpPr>
      <dsp:spPr>
        <a:xfrm>
          <a:off x="0" y="2305697"/>
          <a:ext cx="764449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AAB5A-6962-4864-8653-24B3AED868AC}">
      <dsp:nvSpPr>
        <dsp:cNvPr id="0" name=""/>
        <dsp:cNvSpPr/>
      </dsp:nvSpPr>
      <dsp:spPr>
        <a:xfrm>
          <a:off x="382224" y="1759577"/>
          <a:ext cx="5351144" cy="10922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61" tIns="0" rIns="202261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Sinais e maravilhas</a:t>
          </a:r>
          <a:endParaRPr lang="en-US" sz="3700" kern="1200"/>
        </a:p>
      </dsp:txBody>
      <dsp:txXfrm>
        <a:off x="435543" y="1812896"/>
        <a:ext cx="5244506" cy="985602"/>
      </dsp:txXfrm>
    </dsp:sp>
    <dsp:sp modelId="{0E9B27EA-54FA-4FB7-BD5E-EB45FC87B4F0}">
      <dsp:nvSpPr>
        <dsp:cNvPr id="0" name=""/>
        <dsp:cNvSpPr/>
      </dsp:nvSpPr>
      <dsp:spPr>
        <a:xfrm>
          <a:off x="0" y="3984017"/>
          <a:ext cx="764449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19383-615F-4036-B3D6-C43204BF8128}">
      <dsp:nvSpPr>
        <dsp:cNvPr id="0" name=""/>
        <dsp:cNvSpPr/>
      </dsp:nvSpPr>
      <dsp:spPr>
        <a:xfrm>
          <a:off x="382224" y="3437897"/>
          <a:ext cx="5351144" cy="10922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61" tIns="0" rIns="202261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Amor e unidade</a:t>
          </a:r>
          <a:endParaRPr lang="en-US" sz="3700" kern="1200"/>
        </a:p>
      </dsp:txBody>
      <dsp:txXfrm>
        <a:off x="435543" y="3491216"/>
        <a:ext cx="5244506" cy="985602"/>
      </dsp:txXfrm>
    </dsp:sp>
    <dsp:sp modelId="{13F81CDB-C6D4-4394-93C7-0F6345B2CC5E}">
      <dsp:nvSpPr>
        <dsp:cNvPr id="0" name=""/>
        <dsp:cNvSpPr/>
      </dsp:nvSpPr>
      <dsp:spPr>
        <a:xfrm>
          <a:off x="0" y="5662337"/>
          <a:ext cx="764449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7DC09-08F8-4EAC-9FC2-5DD0A625C711}">
      <dsp:nvSpPr>
        <dsp:cNvPr id="0" name=""/>
        <dsp:cNvSpPr/>
      </dsp:nvSpPr>
      <dsp:spPr>
        <a:xfrm>
          <a:off x="382224" y="5116217"/>
          <a:ext cx="5351144" cy="10922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61" tIns="0" rIns="202261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Vida de oração</a:t>
          </a:r>
          <a:endParaRPr lang="en-US" sz="3700" kern="1200"/>
        </a:p>
      </dsp:txBody>
      <dsp:txXfrm>
        <a:off x="435543" y="5169536"/>
        <a:ext cx="5244506" cy="9856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7F9D7-E68B-438A-BF84-2DD2BF61EDBC}">
      <dsp:nvSpPr>
        <dsp:cNvPr id="0" name=""/>
        <dsp:cNvSpPr/>
      </dsp:nvSpPr>
      <dsp:spPr>
        <a:xfrm>
          <a:off x="0" y="2588"/>
          <a:ext cx="1133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1924C-AABD-4C4D-8B41-798EF5C155D2}">
      <dsp:nvSpPr>
        <dsp:cNvPr id="0" name=""/>
        <dsp:cNvSpPr/>
      </dsp:nvSpPr>
      <dsp:spPr>
        <a:xfrm>
          <a:off x="0" y="2588"/>
          <a:ext cx="11335109" cy="1765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Lucas registra a </a:t>
          </a:r>
          <a:r>
            <a:rPr lang="pt-BR" sz="4000" b="1" kern="1200"/>
            <a:t>ousadia de Pedro</a:t>
          </a:r>
          <a:r>
            <a:rPr lang="pt-BR" sz="4000" kern="1200"/>
            <a:t> (At 5.29): “Mais importa obedecer a Deus do que aos homens”.</a:t>
          </a:r>
          <a:endParaRPr lang="en-US" sz="4000" kern="1200"/>
        </a:p>
      </dsp:txBody>
      <dsp:txXfrm>
        <a:off x="0" y="2588"/>
        <a:ext cx="11335109" cy="1765022"/>
      </dsp:txXfrm>
    </dsp:sp>
    <dsp:sp modelId="{E3578B07-BBD3-4857-B6DF-4DBB893914AA}">
      <dsp:nvSpPr>
        <dsp:cNvPr id="0" name=""/>
        <dsp:cNvSpPr/>
      </dsp:nvSpPr>
      <dsp:spPr>
        <a:xfrm>
          <a:off x="0" y="1767610"/>
          <a:ext cx="1133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1CFFF-BB41-4FE7-8053-52487CD717FB}">
      <dsp:nvSpPr>
        <dsp:cNvPr id="0" name=""/>
        <dsp:cNvSpPr/>
      </dsp:nvSpPr>
      <dsp:spPr>
        <a:xfrm>
          <a:off x="0" y="1767610"/>
          <a:ext cx="11335109" cy="1765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A firmeza de fé mesmo diante da morte (At 7: Estevão)</a:t>
          </a:r>
          <a:endParaRPr lang="en-US" sz="4000" kern="1200"/>
        </a:p>
      </dsp:txBody>
      <dsp:txXfrm>
        <a:off x="0" y="1767610"/>
        <a:ext cx="11335109" cy="1765022"/>
      </dsp:txXfrm>
    </dsp:sp>
    <dsp:sp modelId="{C1AA75B4-F319-4D60-88F9-A00DB9D11313}">
      <dsp:nvSpPr>
        <dsp:cNvPr id="0" name=""/>
        <dsp:cNvSpPr/>
      </dsp:nvSpPr>
      <dsp:spPr>
        <a:xfrm>
          <a:off x="0" y="3532632"/>
          <a:ext cx="1133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258E1-180B-43A7-B47E-8E3095B19C2F}">
      <dsp:nvSpPr>
        <dsp:cNvPr id="0" name=""/>
        <dsp:cNvSpPr/>
      </dsp:nvSpPr>
      <dsp:spPr>
        <a:xfrm>
          <a:off x="0" y="3532632"/>
          <a:ext cx="11335109" cy="1765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Hoje, muitos trocam princípios por aceitação social.</a:t>
          </a:r>
          <a:endParaRPr lang="en-US" sz="4000" kern="1200"/>
        </a:p>
      </dsp:txBody>
      <dsp:txXfrm>
        <a:off x="0" y="3532632"/>
        <a:ext cx="11335109" cy="1765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34222-692E-4182-89BD-5C15C1347D26}">
      <dsp:nvSpPr>
        <dsp:cNvPr id="0" name=""/>
        <dsp:cNvSpPr/>
      </dsp:nvSpPr>
      <dsp:spPr>
        <a:xfrm>
          <a:off x="0" y="2734"/>
          <a:ext cx="11105071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Igreja não anda segundo o curso deste mundo (Ef 2.2) — é contracultural e, por isso, sempre será perseguida.</a:t>
          </a:r>
          <a:endParaRPr lang="en-US" sz="3100" kern="1200"/>
        </a:p>
      </dsp:txBody>
      <dsp:txXfrm>
        <a:off x="84655" y="87389"/>
        <a:ext cx="10935761" cy="1564849"/>
      </dsp:txXfrm>
    </dsp:sp>
    <dsp:sp modelId="{ECEA260C-9D8D-4C01-AC13-DF7D8DBBA7D1}">
      <dsp:nvSpPr>
        <dsp:cNvPr id="0" name=""/>
        <dsp:cNvSpPr/>
      </dsp:nvSpPr>
      <dsp:spPr>
        <a:xfrm>
          <a:off x="0" y="1826173"/>
          <a:ext cx="11105071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Mas ela </a:t>
          </a:r>
          <a:r>
            <a:rPr lang="pt-BR" sz="3100" b="1" kern="1200"/>
            <a:t>não está desamparada</a:t>
          </a:r>
          <a:r>
            <a:rPr lang="pt-BR" sz="3100" kern="1200"/>
            <a:t>. O Deus da Igreja é o Deus que </a:t>
          </a:r>
          <a:r>
            <a:rPr lang="pt-BR" sz="3100" b="1" kern="1200"/>
            <a:t>a defende, capacita e sustenta</a:t>
          </a:r>
          <a:r>
            <a:rPr lang="pt-BR" sz="3100" kern="1200"/>
            <a:t>.</a:t>
          </a:r>
          <a:endParaRPr lang="en-US" sz="3100" kern="1200"/>
        </a:p>
      </dsp:txBody>
      <dsp:txXfrm>
        <a:off x="84655" y="1910828"/>
        <a:ext cx="10935761" cy="1564849"/>
      </dsp:txXfrm>
    </dsp:sp>
    <dsp:sp modelId="{9BE1B4AD-2949-461F-89A1-7CD119DD90B2}">
      <dsp:nvSpPr>
        <dsp:cNvPr id="0" name=""/>
        <dsp:cNvSpPr/>
      </dsp:nvSpPr>
      <dsp:spPr>
        <a:xfrm>
          <a:off x="0" y="3649613"/>
          <a:ext cx="11105071" cy="1734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Assim como fez com a igreja primitiva, </a:t>
          </a:r>
          <a:r>
            <a:rPr lang="pt-BR" sz="3100" b="1" kern="1200"/>
            <a:t>Deus continua capacitando com poder, coragem e sabedoria</a:t>
          </a:r>
          <a:r>
            <a:rPr lang="pt-BR" sz="3100" kern="1200"/>
            <a:t> os que enfrentam a perseguição por amor ao Evangelho.</a:t>
          </a:r>
          <a:endParaRPr lang="en-US" sz="3100" kern="1200"/>
        </a:p>
      </dsp:txBody>
      <dsp:txXfrm>
        <a:off x="84655" y="3734268"/>
        <a:ext cx="10935761" cy="1564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FF808-E4A9-49BB-B10A-2A94F46043E3}">
      <dsp:nvSpPr>
        <dsp:cNvPr id="0" name=""/>
        <dsp:cNvSpPr/>
      </dsp:nvSpPr>
      <dsp:spPr>
        <a:xfrm>
          <a:off x="0" y="152879"/>
          <a:ext cx="8099808" cy="14772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Ação do Espírito Santo:</a:t>
          </a:r>
          <a:endParaRPr lang="en-US" sz="3700" kern="1200"/>
        </a:p>
      </dsp:txBody>
      <dsp:txXfrm>
        <a:off x="72114" y="224993"/>
        <a:ext cx="7955580" cy="1333043"/>
      </dsp:txXfrm>
    </dsp:sp>
    <dsp:sp modelId="{6B712810-AC20-4922-BF51-FA46CD8C71D0}">
      <dsp:nvSpPr>
        <dsp:cNvPr id="0" name=""/>
        <dsp:cNvSpPr/>
      </dsp:nvSpPr>
      <dsp:spPr>
        <a:xfrm>
          <a:off x="0" y="1736710"/>
          <a:ext cx="8099808" cy="14772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At 4.31 – “tendo orado... todos foram cheios do Espírito Santo”.</a:t>
          </a:r>
          <a:endParaRPr lang="en-US" sz="3700" kern="1200"/>
        </a:p>
      </dsp:txBody>
      <dsp:txXfrm>
        <a:off x="72114" y="1808824"/>
        <a:ext cx="7955580" cy="1333043"/>
      </dsp:txXfrm>
    </dsp:sp>
    <dsp:sp modelId="{963D5504-D3DC-45B8-967E-B8656E681BE6}">
      <dsp:nvSpPr>
        <dsp:cNvPr id="0" name=""/>
        <dsp:cNvSpPr/>
      </dsp:nvSpPr>
      <dsp:spPr>
        <a:xfrm>
          <a:off x="0" y="3320541"/>
          <a:ext cx="8099808" cy="14772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At 5.12 – “muitos sinais e prodígios eram feitos”.</a:t>
          </a:r>
          <a:endParaRPr lang="en-US" sz="3700" kern="1200"/>
        </a:p>
      </dsp:txBody>
      <dsp:txXfrm>
        <a:off x="72114" y="3392655"/>
        <a:ext cx="7955580" cy="1333043"/>
      </dsp:txXfrm>
    </dsp:sp>
    <dsp:sp modelId="{8BD65E71-D169-45D3-956C-24735FD362A5}">
      <dsp:nvSpPr>
        <dsp:cNvPr id="0" name=""/>
        <dsp:cNvSpPr/>
      </dsp:nvSpPr>
      <dsp:spPr>
        <a:xfrm>
          <a:off x="0" y="4904373"/>
          <a:ext cx="8099808" cy="14772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Ireneu de Lyon: “Onde o Espírito está, ali há renovação, poder e verdade”.</a:t>
          </a:r>
          <a:endParaRPr lang="en-US" sz="3700" kern="1200"/>
        </a:p>
      </dsp:txBody>
      <dsp:txXfrm>
        <a:off x="72114" y="4976487"/>
        <a:ext cx="7955580" cy="1333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B010C-C0A3-4641-86A0-6A8AFC6CB2C9}">
      <dsp:nvSpPr>
        <dsp:cNvPr id="0" name=""/>
        <dsp:cNvSpPr/>
      </dsp:nvSpPr>
      <dsp:spPr>
        <a:xfrm>
          <a:off x="1131230" y="0"/>
          <a:ext cx="8214372" cy="821437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5A331-860C-4C2F-BFEB-E323318DDF86}">
      <dsp:nvSpPr>
        <dsp:cNvPr id="0" name=""/>
        <dsp:cNvSpPr/>
      </dsp:nvSpPr>
      <dsp:spPr>
        <a:xfrm>
          <a:off x="1911595" y="780365"/>
          <a:ext cx="3203605" cy="32036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i="1" kern="1200"/>
            <a:t>Tertuliano</a:t>
          </a:r>
          <a:r>
            <a:rPr lang="pt-BR" sz="3000" kern="1200"/>
            <a:t> afirmou: “O sangue dos mártires é a semente da Igreja”.</a:t>
          </a:r>
          <a:endParaRPr lang="en-US" sz="3000" kern="1200"/>
        </a:p>
      </dsp:txBody>
      <dsp:txXfrm>
        <a:off x="2067982" y="936752"/>
        <a:ext cx="2890831" cy="2890831"/>
      </dsp:txXfrm>
    </dsp:sp>
    <dsp:sp modelId="{A27EE112-D301-469B-91BC-A8D3FC1A836C}">
      <dsp:nvSpPr>
        <dsp:cNvPr id="0" name=""/>
        <dsp:cNvSpPr/>
      </dsp:nvSpPr>
      <dsp:spPr>
        <a:xfrm>
          <a:off x="5361631" y="780365"/>
          <a:ext cx="3203605" cy="32036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Obras recomendadas:</a:t>
          </a:r>
          <a:endParaRPr lang="en-US" sz="3000" kern="1200"/>
        </a:p>
      </dsp:txBody>
      <dsp:txXfrm>
        <a:off x="5518018" y="936752"/>
        <a:ext cx="2890831" cy="2890831"/>
      </dsp:txXfrm>
    </dsp:sp>
    <dsp:sp modelId="{FA73942F-4080-4471-B1AF-EBE29DBC768D}">
      <dsp:nvSpPr>
        <dsp:cNvPr id="0" name=""/>
        <dsp:cNvSpPr/>
      </dsp:nvSpPr>
      <dsp:spPr>
        <a:xfrm>
          <a:off x="1911595" y="4230401"/>
          <a:ext cx="3203605" cy="32036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“História Eclesiástica” – Eusébio de Cesareia</a:t>
          </a:r>
          <a:endParaRPr lang="en-US" sz="3000" kern="1200"/>
        </a:p>
      </dsp:txBody>
      <dsp:txXfrm>
        <a:off x="2067982" y="4386788"/>
        <a:ext cx="2890831" cy="2890831"/>
      </dsp:txXfrm>
    </dsp:sp>
    <dsp:sp modelId="{FD6B5F51-C053-4443-B752-427265930EC2}">
      <dsp:nvSpPr>
        <dsp:cNvPr id="0" name=""/>
        <dsp:cNvSpPr/>
      </dsp:nvSpPr>
      <dsp:spPr>
        <a:xfrm>
          <a:off x="5361631" y="4230401"/>
          <a:ext cx="3203605" cy="32036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“Apologia” – Justino Mártir</a:t>
          </a:r>
          <a:endParaRPr lang="en-US" sz="3000" kern="1200"/>
        </a:p>
      </dsp:txBody>
      <dsp:txXfrm>
        <a:off x="5518018" y="4386788"/>
        <a:ext cx="2890831" cy="2890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1438A-1B21-4B7C-A342-985FDE8B4471}">
      <dsp:nvSpPr>
        <dsp:cNvPr id="0" name=""/>
        <dsp:cNvSpPr/>
      </dsp:nvSpPr>
      <dsp:spPr>
        <a:xfrm>
          <a:off x="0" y="673"/>
          <a:ext cx="116945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32986-85D5-4D6B-A40B-18C31CC52C89}">
      <dsp:nvSpPr>
        <dsp:cNvPr id="0" name=""/>
        <dsp:cNvSpPr/>
      </dsp:nvSpPr>
      <dsp:spPr>
        <a:xfrm>
          <a:off x="0" y="673"/>
          <a:ext cx="11694542" cy="110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Igreja </a:t>
          </a:r>
          <a:r>
            <a:rPr lang="pt-BR" sz="3000" b="1" kern="1200"/>
            <a:t>acolhe todos</a:t>
          </a:r>
          <a:r>
            <a:rPr lang="pt-BR" sz="3000" kern="1200"/>
            <a:t>, mas </a:t>
          </a:r>
          <a:r>
            <a:rPr lang="pt-BR" sz="3000" b="1" kern="1200"/>
            <a:t>não aceita tudo</a:t>
          </a:r>
          <a:r>
            <a:rPr lang="pt-BR" sz="3000" kern="1200"/>
            <a:t> — mantém princípios inegociáveis (2Tm 3.12).</a:t>
          </a:r>
          <a:endParaRPr lang="en-US" sz="3000" kern="1200"/>
        </a:p>
      </dsp:txBody>
      <dsp:txXfrm>
        <a:off x="0" y="673"/>
        <a:ext cx="11694542" cy="1102911"/>
      </dsp:txXfrm>
    </dsp:sp>
    <dsp:sp modelId="{BD0E0FEA-7B31-4EFB-9FA8-8B9609ED1FE2}">
      <dsp:nvSpPr>
        <dsp:cNvPr id="0" name=""/>
        <dsp:cNvSpPr/>
      </dsp:nvSpPr>
      <dsp:spPr>
        <a:xfrm>
          <a:off x="0" y="1103584"/>
          <a:ext cx="116945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041BA-0E2A-4B99-94C5-77E172D1DB1D}">
      <dsp:nvSpPr>
        <dsp:cNvPr id="0" name=""/>
        <dsp:cNvSpPr/>
      </dsp:nvSpPr>
      <dsp:spPr>
        <a:xfrm>
          <a:off x="0" y="1103584"/>
          <a:ext cx="11694542" cy="110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Rotulada como:</a:t>
          </a:r>
          <a:endParaRPr lang="en-US" sz="3000" kern="1200"/>
        </a:p>
      </dsp:txBody>
      <dsp:txXfrm>
        <a:off x="0" y="1103584"/>
        <a:ext cx="11694542" cy="1102911"/>
      </dsp:txXfrm>
    </dsp:sp>
    <dsp:sp modelId="{FE3367D9-2C07-4081-8861-8F905F7480B8}">
      <dsp:nvSpPr>
        <dsp:cNvPr id="0" name=""/>
        <dsp:cNvSpPr/>
      </dsp:nvSpPr>
      <dsp:spPr>
        <a:xfrm>
          <a:off x="0" y="2206495"/>
          <a:ext cx="116945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9185C-BEDF-4E77-9A81-F32FBF2868E6}">
      <dsp:nvSpPr>
        <dsp:cNvPr id="0" name=""/>
        <dsp:cNvSpPr/>
      </dsp:nvSpPr>
      <dsp:spPr>
        <a:xfrm>
          <a:off x="0" y="2206495"/>
          <a:ext cx="11694542" cy="110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“Antiquada” – por manter doutrinas milenares</a:t>
          </a:r>
          <a:endParaRPr lang="en-US" sz="3000" kern="1200"/>
        </a:p>
      </dsp:txBody>
      <dsp:txXfrm>
        <a:off x="0" y="2206495"/>
        <a:ext cx="11694542" cy="1102911"/>
      </dsp:txXfrm>
    </dsp:sp>
    <dsp:sp modelId="{F2E7A18F-85D1-408F-A5C9-6E03D66BBC63}">
      <dsp:nvSpPr>
        <dsp:cNvPr id="0" name=""/>
        <dsp:cNvSpPr/>
      </dsp:nvSpPr>
      <dsp:spPr>
        <a:xfrm>
          <a:off x="0" y="3309407"/>
          <a:ext cx="116945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8E4E9-2162-4624-980E-B08B84625E1E}">
      <dsp:nvSpPr>
        <dsp:cNvPr id="0" name=""/>
        <dsp:cNvSpPr/>
      </dsp:nvSpPr>
      <dsp:spPr>
        <a:xfrm>
          <a:off x="0" y="3309407"/>
          <a:ext cx="11694542" cy="110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“Preconceituosa” – por confrontar o pecado</a:t>
          </a:r>
          <a:endParaRPr lang="en-US" sz="3000" kern="1200"/>
        </a:p>
      </dsp:txBody>
      <dsp:txXfrm>
        <a:off x="0" y="3309407"/>
        <a:ext cx="11694542" cy="1102911"/>
      </dsp:txXfrm>
    </dsp:sp>
    <dsp:sp modelId="{ACA81B61-BDEE-4388-81E9-0041CF52E838}">
      <dsp:nvSpPr>
        <dsp:cNvPr id="0" name=""/>
        <dsp:cNvSpPr/>
      </dsp:nvSpPr>
      <dsp:spPr>
        <a:xfrm>
          <a:off x="0" y="4412318"/>
          <a:ext cx="116945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4BD9D-E67F-4CBF-885C-904308BFEA96}">
      <dsp:nvSpPr>
        <dsp:cNvPr id="0" name=""/>
        <dsp:cNvSpPr/>
      </dsp:nvSpPr>
      <dsp:spPr>
        <a:xfrm>
          <a:off x="0" y="4412318"/>
          <a:ext cx="11694542" cy="110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“Indesejada” – por não se dobrar ao sistema</a:t>
          </a:r>
          <a:endParaRPr lang="en-US" sz="3000" kern="1200"/>
        </a:p>
      </dsp:txBody>
      <dsp:txXfrm>
        <a:off x="0" y="4412318"/>
        <a:ext cx="11694542" cy="11029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C0D42-49BA-44B6-8067-848DB0AC7FC2}">
      <dsp:nvSpPr>
        <dsp:cNvPr id="0" name=""/>
        <dsp:cNvSpPr/>
      </dsp:nvSpPr>
      <dsp:spPr>
        <a:xfrm>
          <a:off x="3480" y="927027"/>
          <a:ext cx="2761508" cy="1656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Na época da Igreja Primitiva:</a:t>
          </a:r>
          <a:endParaRPr lang="en-US" sz="2100" kern="1200"/>
        </a:p>
      </dsp:txBody>
      <dsp:txXfrm>
        <a:off x="3480" y="927027"/>
        <a:ext cx="2761508" cy="1656905"/>
      </dsp:txXfrm>
    </dsp:sp>
    <dsp:sp modelId="{E43C55F3-54AD-4CD7-B1CD-14AF64B6F62D}">
      <dsp:nvSpPr>
        <dsp:cNvPr id="0" name=""/>
        <dsp:cNvSpPr/>
      </dsp:nvSpPr>
      <dsp:spPr>
        <a:xfrm>
          <a:off x="3041140" y="927027"/>
          <a:ext cx="2761508" cy="1656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Falsos testemunhos (At 6.13)</a:t>
          </a:r>
          <a:endParaRPr lang="en-US" sz="2100" kern="1200"/>
        </a:p>
      </dsp:txBody>
      <dsp:txXfrm>
        <a:off x="3041140" y="927027"/>
        <a:ext cx="2761508" cy="1656905"/>
      </dsp:txXfrm>
    </dsp:sp>
    <dsp:sp modelId="{4F678BC8-0495-4576-B355-97D19939F642}">
      <dsp:nvSpPr>
        <dsp:cNvPr id="0" name=""/>
        <dsp:cNvSpPr/>
      </dsp:nvSpPr>
      <dsp:spPr>
        <a:xfrm>
          <a:off x="6078799" y="927027"/>
          <a:ext cx="2761508" cy="1656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Ameaças e prisões (At 4.18; At 5.28)</a:t>
          </a:r>
          <a:endParaRPr lang="en-US" sz="2100" kern="1200"/>
        </a:p>
      </dsp:txBody>
      <dsp:txXfrm>
        <a:off x="6078799" y="927027"/>
        <a:ext cx="2761508" cy="1656905"/>
      </dsp:txXfrm>
    </dsp:sp>
    <dsp:sp modelId="{087D5A1E-0898-4D12-8A66-39D49B9F855A}">
      <dsp:nvSpPr>
        <dsp:cNvPr id="0" name=""/>
        <dsp:cNvSpPr/>
      </dsp:nvSpPr>
      <dsp:spPr>
        <a:xfrm>
          <a:off x="9116459" y="927027"/>
          <a:ext cx="2761508" cy="1656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Saulo, o perseguidor:</a:t>
          </a:r>
          <a:endParaRPr lang="en-US" sz="2100" kern="1200"/>
        </a:p>
      </dsp:txBody>
      <dsp:txXfrm>
        <a:off x="9116459" y="927027"/>
        <a:ext cx="2761508" cy="1656905"/>
      </dsp:txXfrm>
    </dsp:sp>
    <dsp:sp modelId="{6FA77D70-CBE2-4545-83F3-CD5BC95D81CE}">
      <dsp:nvSpPr>
        <dsp:cNvPr id="0" name=""/>
        <dsp:cNvSpPr/>
      </dsp:nvSpPr>
      <dsp:spPr>
        <a:xfrm>
          <a:off x="1522310" y="2860083"/>
          <a:ext cx="2761508" cy="1656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Fariseu zeloso (Fp 3.5), cidadão romano (At 22.28)</a:t>
          </a:r>
          <a:endParaRPr lang="en-US" sz="2100" kern="1200"/>
        </a:p>
      </dsp:txBody>
      <dsp:txXfrm>
        <a:off x="1522310" y="2860083"/>
        <a:ext cx="2761508" cy="1656905"/>
      </dsp:txXfrm>
    </dsp:sp>
    <dsp:sp modelId="{0FB062B3-6C60-4D0D-8A33-ACD37C157B4D}">
      <dsp:nvSpPr>
        <dsp:cNvPr id="0" name=""/>
        <dsp:cNvSpPr/>
      </dsp:nvSpPr>
      <dsp:spPr>
        <a:xfrm>
          <a:off x="4559970" y="2860083"/>
          <a:ext cx="2761508" cy="1656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Motivação: zelo pela Lei (Gl 1.13-14)</a:t>
          </a:r>
          <a:endParaRPr lang="en-US" sz="2100" kern="1200"/>
        </a:p>
      </dsp:txBody>
      <dsp:txXfrm>
        <a:off x="4559970" y="2860083"/>
        <a:ext cx="2761508" cy="1656905"/>
      </dsp:txXfrm>
    </dsp:sp>
    <dsp:sp modelId="{452F13D6-424F-4EFF-B687-2CCB97C927D1}">
      <dsp:nvSpPr>
        <dsp:cNvPr id="0" name=""/>
        <dsp:cNvSpPr/>
      </dsp:nvSpPr>
      <dsp:spPr>
        <a:xfrm>
          <a:off x="7597629" y="2860083"/>
          <a:ext cx="2761508" cy="1656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Segundo </a:t>
          </a:r>
          <a:r>
            <a:rPr lang="pt-BR" sz="2100" i="1" kern="1200"/>
            <a:t>John Stott</a:t>
          </a:r>
          <a:r>
            <a:rPr lang="pt-BR" sz="2100" kern="1200"/>
            <a:t>: “Saulo via o cristianismo como uma ameaça herética ao judaísmo”.</a:t>
          </a:r>
          <a:endParaRPr lang="en-US" sz="2100" kern="1200"/>
        </a:p>
      </dsp:txBody>
      <dsp:txXfrm>
        <a:off x="7597629" y="2860083"/>
        <a:ext cx="2761508" cy="16569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5EB6C-181D-4568-BE46-B8F88C8B6913}">
      <dsp:nvSpPr>
        <dsp:cNvPr id="0" name=""/>
        <dsp:cNvSpPr/>
      </dsp:nvSpPr>
      <dsp:spPr>
        <a:xfrm>
          <a:off x="0" y="122813"/>
          <a:ext cx="7802644" cy="10380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Igreja não cessava de orar (At 12.5).</a:t>
          </a:r>
          <a:endParaRPr lang="en-US" sz="2600" kern="1200"/>
        </a:p>
      </dsp:txBody>
      <dsp:txXfrm>
        <a:off x="50675" y="173488"/>
        <a:ext cx="7701294" cy="936732"/>
      </dsp:txXfrm>
    </dsp:sp>
    <dsp:sp modelId="{95D3F81F-96AB-48CF-BC82-6D63E3E182DC}">
      <dsp:nvSpPr>
        <dsp:cNvPr id="0" name=""/>
        <dsp:cNvSpPr/>
      </dsp:nvSpPr>
      <dsp:spPr>
        <a:xfrm>
          <a:off x="0" y="1235775"/>
          <a:ext cx="7802644" cy="1038082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morte de Tiago fez a Igreja se levantar com mais fervor pela vida de Pedro.</a:t>
          </a:r>
          <a:endParaRPr lang="en-US" sz="2600" kern="1200"/>
        </a:p>
      </dsp:txBody>
      <dsp:txXfrm>
        <a:off x="50675" y="1286450"/>
        <a:ext cx="7701294" cy="936732"/>
      </dsp:txXfrm>
    </dsp:sp>
    <dsp:sp modelId="{C9C2E993-6C14-4009-8AFB-F358FB461464}">
      <dsp:nvSpPr>
        <dsp:cNvPr id="0" name=""/>
        <dsp:cNvSpPr/>
      </dsp:nvSpPr>
      <dsp:spPr>
        <a:xfrm>
          <a:off x="0" y="2348738"/>
          <a:ext cx="7802644" cy="1038082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Oração contínua gera:</a:t>
          </a:r>
          <a:endParaRPr lang="en-US" sz="2600" kern="1200"/>
        </a:p>
      </dsp:txBody>
      <dsp:txXfrm>
        <a:off x="50675" y="2399413"/>
        <a:ext cx="7701294" cy="936732"/>
      </dsp:txXfrm>
    </dsp:sp>
    <dsp:sp modelId="{E1C5139E-D299-4258-9C22-0D260A4577ED}">
      <dsp:nvSpPr>
        <dsp:cNvPr id="0" name=""/>
        <dsp:cNvSpPr/>
      </dsp:nvSpPr>
      <dsp:spPr>
        <a:xfrm>
          <a:off x="0" y="3461701"/>
          <a:ext cx="7802644" cy="1038082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Livramentos sobrenaturais</a:t>
          </a:r>
          <a:endParaRPr lang="en-US" sz="2600" kern="1200"/>
        </a:p>
      </dsp:txBody>
      <dsp:txXfrm>
        <a:off x="50675" y="3512376"/>
        <a:ext cx="7701294" cy="936732"/>
      </dsp:txXfrm>
    </dsp:sp>
    <dsp:sp modelId="{633F77A6-64D7-4755-B6D4-66B7186AE28F}">
      <dsp:nvSpPr>
        <dsp:cNvPr id="0" name=""/>
        <dsp:cNvSpPr/>
      </dsp:nvSpPr>
      <dsp:spPr>
        <a:xfrm>
          <a:off x="0" y="4574663"/>
          <a:ext cx="7802644" cy="1038082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Refrigério espiritual</a:t>
          </a:r>
          <a:endParaRPr lang="en-US" sz="2600" kern="1200"/>
        </a:p>
      </dsp:txBody>
      <dsp:txXfrm>
        <a:off x="50675" y="4625338"/>
        <a:ext cx="7701294" cy="936732"/>
      </dsp:txXfrm>
    </dsp:sp>
    <dsp:sp modelId="{1B92AF56-B25F-4F03-929B-6614DCC441A9}">
      <dsp:nvSpPr>
        <dsp:cNvPr id="0" name=""/>
        <dsp:cNvSpPr/>
      </dsp:nvSpPr>
      <dsp:spPr>
        <a:xfrm>
          <a:off x="0" y="5687626"/>
          <a:ext cx="7802644" cy="1038082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Direcionamento divino</a:t>
          </a:r>
          <a:endParaRPr lang="en-US" sz="2600" kern="1200"/>
        </a:p>
      </dsp:txBody>
      <dsp:txXfrm>
        <a:off x="50675" y="5738301"/>
        <a:ext cx="7701294" cy="936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7949E-B98D-49E3-B323-D87624EBE7CA}">
      <dsp:nvSpPr>
        <dsp:cNvPr id="0" name=""/>
        <dsp:cNvSpPr/>
      </dsp:nvSpPr>
      <dsp:spPr>
        <a:xfrm>
          <a:off x="0" y="300807"/>
          <a:ext cx="7963511" cy="7963511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401E2-5A88-465D-A648-6797266278DC}">
      <dsp:nvSpPr>
        <dsp:cNvPr id="0" name=""/>
        <dsp:cNvSpPr/>
      </dsp:nvSpPr>
      <dsp:spPr>
        <a:xfrm>
          <a:off x="756533" y="1057341"/>
          <a:ext cx="3105769" cy="31057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/>
            <a:t>Efeitos na Bíblia</a:t>
          </a:r>
          <a:r>
            <a:rPr lang="pt-BR" sz="4400" kern="1200"/>
            <a:t>:</a:t>
          </a:r>
          <a:endParaRPr lang="en-US" sz="4400" kern="1200"/>
        </a:p>
      </dsp:txBody>
      <dsp:txXfrm>
        <a:off x="908144" y="1208952"/>
        <a:ext cx="2802547" cy="2802547"/>
      </dsp:txXfrm>
    </dsp:sp>
    <dsp:sp modelId="{03D6F4FC-03B2-4164-99AF-A2932AEDE82A}">
      <dsp:nvSpPr>
        <dsp:cNvPr id="0" name=""/>
        <dsp:cNvSpPr/>
      </dsp:nvSpPr>
      <dsp:spPr>
        <a:xfrm>
          <a:off x="4101208" y="1057341"/>
          <a:ext cx="3105769" cy="3105769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Atos 4.31: lugar abalado</a:t>
          </a:r>
          <a:endParaRPr lang="en-US" sz="4400" kern="1200"/>
        </a:p>
      </dsp:txBody>
      <dsp:txXfrm>
        <a:off x="4252819" y="1208952"/>
        <a:ext cx="2802547" cy="2802547"/>
      </dsp:txXfrm>
    </dsp:sp>
    <dsp:sp modelId="{FD523D9F-1E1D-4F96-847A-5A9AB3C50F55}">
      <dsp:nvSpPr>
        <dsp:cNvPr id="0" name=""/>
        <dsp:cNvSpPr/>
      </dsp:nvSpPr>
      <dsp:spPr>
        <a:xfrm>
          <a:off x="756533" y="4402016"/>
          <a:ext cx="3105769" cy="3105769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Atos 10.3: anjo aparece a Cornélio</a:t>
          </a:r>
          <a:endParaRPr lang="en-US" sz="4400" kern="1200"/>
        </a:p>
      </dsp:txBody>
      <dsp:txXfrm>
        <a:off x="908144" y="4553627"/>
        <a:ext cx="2802547" cy="2802547"/>
      </dsp:txXfrm>
    </dsp:sp>
    <dsp:sp modelId="{724EDF1E-58D1-45A6-A82A-840132758D88}">
      <dsp:nvSpPr>
        <dsp:cNvPr id="0" name=""/>
        <dsp:cNvSpPr/>
      </dsp:nvSpPr>
      <dsp:spPr>
        <a:xfrm>
          <a:off x="4101208" y="4402016"/>
          <a:ext cx="3105769" cy="310576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Atos 2: o Espírito desce em oração</a:t>
          </a:r>
          <a:endParaRPr lang="en-US" sz="4400" kern="1200"/>
        </a:p>
      </dsp:txBody>
      <dsp:txXfrm>
        <a:off x="4252819" y="4553627"/>
        <a:ext cx="2802547" cy="2802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5034A-70E4-43F5-934C-4340A9E1D8FA}">
      <dsp:nvSpPr>
        <dsp:cNvPr id="0" name=""/>
        <dsp:cNvSpPr/>
      </dsp:nvSpPr>
      <dsp:spPr>
        <a:xfrm>
          <a:off x="0" y="40291"/>
          <a:ext cx="11550768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 Espírito Santo capacita com </a:t>
          </a:r>
          <a:r>
            <a:rPr lang="pt-BR" sz="4000" b="1" kern="1200"/>
            <a:t>ousadia e autoridade</a:t>
          </a:r>
          <a:r>
            <a:rPr lang="pt-BR" sz="4000" kern="1200"/>
            <a:t> (At 4.13; At 1.8).</a:t>
          </a:r>
          <a:endParaRPr lang="en-US" sz="4000" kern="1200"/>
        </a:p>
      </dsp:txBody>
      <dsp:txXfrm>
        <a:off x="77676" y="117967"/>
        <a:ext cx="11395416" cy="1435848"/>
      </dsp:txXfrm>
    </dsp:sp>
    <dsp:sp modelId="{D8888CEF-2207-4E50-A702-053E2D9DD297}">
      <dsp:nvSpPr>
        <dsp:cNvPr id="0" name=""/>
        <dsp:cNvSpPr/>
      </dsp:nvSpPr>
      <dsp:spPr>
        <a:xfrm>
          <a:off x="0" y="1746691"/>
          <a:ext cx="11550768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i="1" kern="1200"/>
            <a:t>Patrística</a:t>
          </a:r>
          <a:r>
            <a:rPr lang="pt-BR" sz="4000" b="1" kern="1200"/>
            <a:t>:</a:t>
          </a:r>
          <a:endParaRPr lang="en-US" sz="4000" kern="1200"/>
        </a:p>
      </dsp:txBody>
      <dsp:txXfrm>
        <a:off x="77676" y="1824367"/>
        <a:ext cx="11395416" cy="1435848"/>
      </dsp:txXfrm>
    </dsp:sp>
    <dsp:sp modelId="{544AE208-0EEE-43AC-BF75-D460D8702012}">
      <dsp:nvSpPr>
        <dsp:cNvPr id="0" name=""/>
        <dsp:cNvSpPr/>
      </dsp:nvSpPr>
      <dsp:spPr>
        <a:xfrm>
          <a:off x="0" y="3453091"/>
          <a:ext cx="11550768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i="1" kern="1200"/>
            <a:t>Policarpo</a:t>
          </a:r>
          <a:r>
            <a:rPr lang="pt-BR" sz="4000" kern="1200"/>
            <a:t>, mártir, resistiu até a morte, dizendo: “Há 86 anos sirvo a Cristo. Não o negarei”.</a:t>
          </a:r>
          <a:endParaRPr lang="en-US" sz="4000" kern="1200"/>
        </a:p>
      </dsp:txBody>
      <dsp:txXfrm>
        <a:off x="77676" y="3530767"/>
        <a:ext cx="11395416" cy="143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ol.wordpress.com/2020/01/11/como-o-portas-abertas-atua-em-suporte-aos-cristaos-perseguidos-pelo-mundo/comment-page-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P8PMDpwGGE?feature=oembed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 descr="Mapa&#10;&#10;O conteúdo gerado por IA pode estar incorreto.">
            <a:extLst>
              <a:ext uri="{FF2B5EF4-FFF2-40B4-BE49-F238E27FC236}">
                <a16:creationId xmlns:a16="http://schemas.microsoft.com/office/drawing/2014/main" id="{D69F93D7-BDDC-5814-D02D-FE2BD27C0F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9615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UMA IGREJA QUE NÃO TEME A PERSEGUIÇÃO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Lição 7 – Eldon Junior</a:t>
            </a:r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C777E-08AC-94FA-B75C-AB4A6DC36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44FB4-2695-5CFF-11D2-444FB6027C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15413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2B5764-B954-D8F2-96F2-B8E15703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2. A ESFERA DA PERSEGUIÇÃO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D99707F-54A7-C55A-FE27-2689A89C9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14100"/>
              </p:ext>
            </p:extLst>
          </p:nvPr>
        </p:nvGraphicFramePr>
        <p:xfrm>
          <a:off x="3872215" y="145646"/>
          <a:ext cx="8099808" cy="653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817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EA0885-879F-BA3C-304E-023E4689E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gerada">
            <a:extLst>
              <a:ext uri="{FF2B5EF4-FFF2-40B4-BE49-F238E27FC236}">
                <a16:creationId xmlns:a16="http://schemas.microsoft.com/office/drawing/2014/main" id="{83AD046E-15D6-F7FD-AB48-A21278D82F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20D4D1-ADF6-0C75-4888-603BB6E5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ea typeface="+mj-lt"/>
                <a:cs typeface="+mj-lt"/>
              </a:rPr>
              <a:t>2. A ESFERA DA PERSEGUIÇÃO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D3FE02-5386-EBEA-0961-3CE6CF6C2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POLÍTICA</a:t>
            </a:r>
            <a:endParaRPr lang="pt-BR" sz="3200" b="1" dirty="0"/>
          </a:p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Governantes da época:</a:t>
            </a:r>
          </a:p>
          <a:p>
            <a:pPr>
              <a:buNone/>
            </a:pPr>
            <a:endParaRPr lang="pt-BR" sz="3200" b="1" dirty="0"/>
          </a:p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Herodes Agripa, Pôncio Pilatos, Caifás (religioso-político), César (Império Romano)</a:t>
            </a:r>
            <a:endParaRPr lang="pt-BR" sz="3200" b="1" dirty="0"/>
          </a:p>
          <a:p>
            <a:pPr>
              <a:buNone/>
            </a:pPr>
            <a:endParaRPr lang="pt-BR" sz="3200" b="1" dirty="0"/>
          </a:p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O Império via o Cristianismo como ameaça à ordem.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322740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8BD60-CA6D-308E-3260-CC7C02EAA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50F24D-046C-63E4-185B-824FD360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2. A ESFERA DA PERSEGUIÇÃO</a:t>
            </a:r>
            <a:endParaRPr lang="pt-BR" dirty="0"/>
          </a:p>
        </p:txBody>
      </p:sp>
      <p:pic>
        <p:nvPicPr>
          <p:cNvPr id="4" name="Imagem 3" descr="La única pintura de Augusto se descubrió en Elche: así es el rostro del ...">
            <a:extLst>
              <a:ext uri="{FF2B5EF4-FFF2-40B4-BE49-F238E27FC236}">
                <a16:creationId xmlns:a16="http://schemas.microsoft.com/office/drawing/2014/main" id="{47582ACF-4491-8A86-CBD9-BB898FC4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70" r="20821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B8D279-03A8-38D1-68D6-ECE27891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1935310"/>
            <a:ext cx="4499446" cy="41673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A perseguição se dá por:</a:t>
            </a:r>
          </a:p>
          <a:p>
            <a:pPr>
              <a:buNone/>
            </a:pPr>
            <a:endParaRPr lang="pt-BR" sz="3200" dirty="0"/>
          </a:p>
          <a:p>
            <a:pPr>
              <a:buNone/>
            </a:pPr>
            <a:r>
              <a:rPr lang="pt-BR" sz="3200">
                <a:ea typeface="+mn-lt"/>
                <a:cs typeface="+mn-lt"/>
              </a:rPr>
              <a:t>Rejeição ao culto</a:t>
            </a: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imperial (os cristãos </a:t>
            </a:r>
            <a:r>
              <a:rPr lang="pt-BR" sz="3200">
                <a:ea typeface="+mn-lt"/>
                <a:cs typeface="+mn-lt"/>
              </a:rPr>
              <a:t>não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adoravam o imperador).</a:t>
            </a:r>
            <a:endParaRPr lang="pt-BR" sz="3200"/>
          </a:p>
          <a:p>
            <a:pPr>
              <a:buNone/>
            </a:pPr>
            <a:endParaRPr lang="pt-BR" sz="3200" dirty="0"/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Crescimento rápido e descontrolado.</a:t>
            </a:r>
          </a:p>
        </p:txBody>
      </p:sp>
    </p:spTree>
    <p:extLst>
      <p:ext uri="{BB962C8B-B14F-4D97-AF65-F5344CB8AC3E}">
        <p14:creationId xmlns:p14="http://schemas.microsoft.com/office/powerpoint/2010/main" val="70094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2A855-EAC5-F5B3-3093-AEF9CE23A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7B8C2F-2121-3509-1481-A25FC69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2. A ESFERA DA PERSEGUIÇÃO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F6083AF-33C7-2B1C-7457-2FCBEC749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944858"/>
              </p:ext>
            </p:extLst>
          </p:nvPr>
        </p:nvGraphicFramePr>
        <p:xfrm>
          <a:off x="2892223" y="-687295"/>
          <a:ext cx="10476832" cy="821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48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619AE-3EBD-7BCC-FC55-E4D23E8A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>
                <a:ea typeface="+mj-lt"/>
                <a:cs typeface="+mj-lt"/>
              </a:rPr>
              <a:t>3. A IGREJA SEMPRE ENFRENTARÁ PERSEGUIÇÃO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1A438E6-A390-1633-78E1-CE6085268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489178"/>
              </p:ext>
            </p:extLst>
          </p:nvPr>
        </p:nvGraphicFramePr>
        <p:xfrm>
          <a:off x="234352" y="1595588"/>
          <a:ext cx="11694542" cy="551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83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3D978E-9C77-AF3D-933D-3736C9580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CD2024-24DB-7BEF-262C-EAC15C9E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51" r="9091" b="1594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563287-9CB3-13AB-D87C-63353DAF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3. A IGREJA SEMPRE ENFRENTARÁ PERSEGUIÇÃO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F444662-EC06-C081-64EA-B0D909789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057778"/>
              </p:ext>
            </p:extLst>
          </p:nvPr>
        </p:nvGraphicFramePr>
        <p:xfrm>
          <a:off x="306237" y="1408682"/>
          <a:ext cx="11881449" cy="54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73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40723C-D3AD-E68F-BCA5-95378D73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TÓPICO II – A IGREJA PROTEGIDA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1380A4-4DA6-5DE7-2328-40FFE407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1. UM ANJO DE DEUS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2A9AEB-B247-4D01-73CC-90F6439F1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399" y="710242"/>
            <a:ext cx="6555014" cy="5431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 anjo liberta Pedro (At 5.19) e mais tarde em Atos 12.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Lucas, médico e historiador, relata com precisão e seriedade.</a:t>
            </a:r>
            <a:endParaRPr lang="pt-BR" sz="3200" dirty="0"/>
          </a:p>
          <a:p>
            <a:pPr marL="0" indent="0">
              <a:buNone/>
            </a:pPr>
            <a:endParaRPr lang="pt-BR" sz="3200" b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b="1" dirty="0">
                <a:ea typeface="+mn-lt"/>
                <a:cs typeface="+mn-lt"/>
              </a:rPr>
              <a:t>Quantas vezes os anjos aparecem em Atos?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Pelo menos </a:t>
            </a:r>
            <a:r>
              <a:rPr lang="pt-BR" sz="3200" b="1" dirty="0">
                <a:ea typeface="+mn-lt"/>
                <a:cs typeface="+mn-lt"/>
              </a:rPr>
              <a:t>sete vezes</a:t>
            </a:r>
            <a:r>
              <a:rPr lang="pt-BR" sz="3200" dirty="0">
                <a:ea typeface="+mn-lt"/>
                <a:cs typeface="+mn-lt"/>
              </a:rPr>
              <a:t> (At 5.19, 8.26, 10.3, 12.7, 12.23, 27.23, etc.)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Os anjos ainda servem aos salvos (</a:t>
            </a:r>
            <a:r>
              <a:rPr lang="pt-BR" sz="3200" err="1">
                <a:ea typeface="+mn-lt"/>
                <a:cs typeface="+mn-lt"/>
              </a:rPr>
              <a:t>Hb</a:t>
            </a:r>
            <a:r>
              <a:rPr lang="pt-BR" sz="3200" dirty="0">
                <a:ea typeface="+mn-lt"/>
                <a:cs typeface="+mn-lt"/>
              </a:rPr>
              <a:t> 1.14).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366074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6A8897-1997-B7D7-D3AC-09F651C4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32" y="5030"/>
            <a:ext cx="6002110" cy="1495425"/>
          </a:xfrm>
        </p:spPr>
        <p:txBody>
          <a:bodyPr>
            <a:normAutofit/>
          </a:bodyPr>
          <a:lstStyle/>
          <a:p>
            <a:r>
              <a:rPr lang="pt-BR" sz="4000"/>
              <a:t>Relatos da Assembleia de Deus</a:t>
            </a:r>
          </a:p>
        </p:txBody>
      </p:sp>
      <p:pic>
        <p:nvPicPr>
          <p:cNvPr id="4" name="Imagem 3" descr="‎História do Movimento Pentecostal no Brasil de Isael de Araújo no ...">
            <a:extLst>
              <a:ext uri="{FF2B5EF4-FFF2-40B4-BE49-F238E27FC236}">
                <a16:creationId xmlns:a16="http://schemas.microsoft.com/office/drawing/2014/main" id="{59BE6CEA-FFC7-C7E4-C415-857C573A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13" r="32067"/>
          <a:stretch>
            <a:fillRect/>
          </a:stretch>
        </p:blipFill>
        <p:spPr>
          <a:xfrm>
            <a:off x="7213817" y="-100631"/>
            <a:ext cx="5193843" cy="6857990"/>
          </a:xfrm>
          <a:prstGeom prst="rect">
            <a:avLst/>
          </a:prstGeom>
          <a:effectLst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7B722-0A06-665D-6ECF-E6B4DE0C6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50" y="1326765"/>
            <a:ext cx="7540487" cy="46491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Em </a:t>
            </a:r>
            <a:r>
              <a:rPr lang="pt-BR" b="1" dirty="0">
                <a:ea typeface="+mn-lt"/>
                <a:cs typeface="+mn-lt"/>
              </a:rPr>
              <a:t>Ceará-Mirim (RN)</a:t>
            </a:r>
            <a:r>
              <a:rPr lang="pt-BR" dirty="0">
                <a:ea typeface="+mn-lt"/>
                <a:cs typeface="+mn-lt"/>
              </a:rPr>
              <a:t>, um grupo de irmãos foi ameaçado por </a:t>
            </a:r>
            <a:r>
              <a:rPr lang="pt-BR" b="1" dirty="0">
                <a:ea typeface="+mn-lt"/>
                <a:cs typeface="+mn-lt"/>
              </a:rPr>
              <a:t>líderes católicos fanáticos</a:t>
            </a:r>
            <a:r>
              <a:rPr lang="pt-BR" dirty="0">
                <a:ea typeface="+mn-lt"/>
                <a:cs typeface="+mn-lt"/>
              </a:rPr>
              <a:t>. Uma multidão armada foi enviada para impedir um culto. Quando chegaram ao local, </a:t>
            </a:r>
            <a:r>
              <a:rPr lang="pt-BR" b="1" dirty="0">
                <a:ea typeface="+mn-lt"/>
                <a:cs typeface="+mn-lt"/>
              </a:rPr>
              <a:t>testemunham que foram tomados por temor e não conseguiram agir</a:t>
            </a:r>
            <a:r>
              <a:rPr lang="pt-BR" dirty="0">
                <a:ea typeface="+mn-lt"/>
                <a:cs typeface="+mn-lt"/>
              </a:rPr>
              <a:t> — uma presença invisível os impediu de avançar.</a:t>
            </a: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 O líder do grupo posteriormente testemunhou que “algo os impedia fisicamente de entrar”.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Isael de Araújo relata diversos episódios similares em sua obra (capítulos sobre o Norte e Nordeste).</a:t>
            </a:r>
            <a:endParaRPr lang="pt-BR" dirty="0"/>
          </a:p>
          <a:p>
            <a:pPr marL="0" indent="0">
              <a:buNone/>
            </a:pPr>
            <a:endParaRPr lang="pt-BR" sz="1900"/>
          </a:p>
        </p:txBody>
      </p:sp>
    </p:spTree>
    <p:extLst>
      <p:ext uri="{BB962C8B-B14F-4D97-AF65-F5344CB8AC3E}">
        <p14:creationId xmlns:p14="http://schemas.microsoft.com/office/powerpoint/2010/main" val="65524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69552-D44C-7627-7C13-A318D1C64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3E9F8A-75B0-3B69-CC4F-CB6F96BF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/>
              <a:t>Relatos da Assembleia de Deus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127FEF-BEA7-89DA-7DD2-2542C6A0B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69" y="1668751"/>
            <a:ext cx="10767965" cy="51687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Um evangelista chamado </a:t>
            </a:r>
            <a:r>
              <a:rPr lang="pt-BR" sz="2600" b="1" dirty="0">
                <a:ea typeface="+mn-lt"/>
                <a:cs typeface="+mn-lt"/>
              </a:rPr>
              <a:t>José Bezerra da Silva</a:t>
            </a:r>
            <a:r>
              <a:rPr lang="pt-BR" sz="2600" dirty="0">
                <a:ea typeface="+mn-lt"/>
                <a:cs typeface="+mn-lt"/>
              </a:rPr>
              <a:t>, ao</a:t>
            </a:r>
            <a:endParaRPr lang="pt-BR" sz="2600"/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pregar no sertão de Pernambuco, foi </a:t>
            </a:r>
            <a:r>
              <a:rPr lang="pt-BR" sz="2600" b="1" dirty="0">
                <a:ea typeface="+mn-lt"/>
                <a:cs typeface="+mn-lt"/>
              </a:rPr>
              <a:t>cercado por</a:t>
            </a:r>
            <a:endParaRPr lang="pt-BR" sz="2600" dirty="0">
              <a:ea typeface="+mn-lt"/>
              <a:cs typeface="+mn-lt"/>
            </a:endParaRPr>
          </a:p>
          <a:p>
            <a:pPr>
              <a:buNone/>
            </a:pPr>
            <a:r>
              <a:rPr lang="pt-BR" sz="2600" b="1" dirty="0">
                <a:ea typeface="+mn-lt"/>
                <a:cs typeface="+mn-lt"/>
              </a:rPr>
              <a:t>homens armados</a:t>
            </a:r>
            <a:r>
              <a:rPr lang="pt-BR" sz="2600" dirty="0">
                <a:ea typeface="+mn-lt"/>
                <a:cs typeface="+mn-lt"/>
              </a:rPr>
              <a:t> que pretendiam matá-lo por</a:t>
            </a: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“perturbar” a religião local.</a:t>
            </a:r>
            <a:endParaRPr lang="pt-BR" sz="2600"/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Ao apontarem o revólver contra ele, </a:t>
            </a:r>
            <a:r>
              <a:rPr lang="pt-BR" sz="2600" b="1" dirty="0">
                <a:ea typeface="+mn-lt"/>
                <a:cs typeface="+mn-lt"/>
              </a:rPr>
              <a:t>a arma falhou</a:t>
            </a:r>
          </a:p>
          <a:p>
            <a:pPr>
              <a:buNone/>
            </a:pPr>
            <a:r>
              <a:rPr lang="pt-BR" sz="2600" b="1" dirty="0">
                <a:ea typeface="+mn-lt"/>
                <a:cs typeface="+mn-lt"/>
              </a:rPr>
              <a:t>três vezes</a:t>
            </a:r>
            <a:r>
              <a:rPr lang="pt-BR" sz="2600" dirty="0">
                <a:ea typeface="+mn-lt"/>
                <a:cs typeface="+mn-lt"/>
              </a:rPr>
              <a:t>. Um dos perseguidores caiu ao chão como</a:t>
            </a: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morto.</a:t>
            </a:r>
            <a:endParaRPr lang="pt-BR" sz="2600"/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Após isso, </a:t>
            </a:r>
            <a:r>
              <a:rPr lang="pt-BR" sz="2600" b="1" dirty="0">
                <a:ea typeface="+mn-lt"/>
                <a:cs typeface="+mn-lt"/>
              </a:rPr>
              <a:t>o grupo fugiu aterrorizado</a:t>
            </a:r>
            <a:r>
              <a:rPr lang="pt-BR" sz="2600" dirty="0">
                <a:ea typeface="+mn-lt"/>
                <a:cs typeface="+mn-lt"/>
              </a:rPr>
              <a:t>. O homem que</a:t>
            </a: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caiu </a:t>
            </a:r>
            <a:r>
              <a:rPr lang="pt-BR" sz="2600" b="1" dirty="0">
                <a:ea typeface="+mn-lt"/>
                <a:cs typeface="+mn-lt"/>
              </a:rPr>
              <a:t>acordou e se converteu</a:t>
            </a:r>
            <a:r>
              <a:rPr lang="pt-BR" sz="2600">
                <a:ea typeface="+mn-lt"/>
                <a:cs typeface="+mn-lt"/>
              </a:rPr>
              <a:t>, testemunhando que</a:t>
            </a:r>
            <a:endParaRPr lang="pt-BR" sz="2600" dirty="0">
              <a:ea typeface="+mn-lt"/>
              <a:cs typeface="+mn-lt"/>
            </a:endParaRP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viu “um homem de branco” protegendo o pregador.</a:t>
            </a:r>
            <a:endParaRPr lang="pt-BR" sz="2600"/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Registrado</a:t>
            </a:r>
            <a:r>
              <a:rPr lang="pt-BR" sz="2600" i="1" dirty="0">
                <a:ea typeface="+mn-lt"/>
                <a:cs typeface="+mn-lt"/>
              </a:rPr>
              <a:t> em diversos memoriais e conferências da AD no Nordeste.</a:t>
            </a:r>
            <a:endParaRPr lang="pt-BR" sz="2600" dirty="0"/>
          </a:p>
          <a:p>
            <a:pPr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Memórias das Assembleias de Deus: José Bezerra da Silva, o injustiçado">
            <a:extLst>
              <a:ext uri="{FF2B5EF4-FFF2-40B4-BE49-F238E27FC236}">
                <a16:creationId xmlns:a16="http://schemas.microsoft.com/office/drawing/2014/main" id="{36C81A18-84B1-0E99-9AE4-A027F0A5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104"/>
          <a:stretch>
            <a:fillRect/>
          </a:stretch>
        </p:blipFill>
        <p:spPr>
          <a:xfrm>
            <a:off x="8250752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4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7C58D1-ADFD-63CB-2737-F347E20B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Texto Áureo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E7D6F-73B6-F0D1-48AD-8FD714AC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4000" dirty="0"/>
              <a:t>"Porém, respondendo Pedro e os apóstolos, disseram: Mais importa obedecer a Deus do que aos homens". (At 5.29)</a:t>
            </a:r>
          </a:p>
        </p:txBody>
      </p:sp>
    </p:spTree>
    <p:extLst>
      <p:ext uri="{BB962C8B-B14F-4D97-AF65-F5344CB8AC3E}">
        <p14:creationId xmlns:p14="http://schemas.microsoft.com/office/powerpoint/2010/main" val="6380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11F120-245B-6490-7108-D4DA4393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63" y="-288735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/>
              <a:t>Relatos da Assembleia de Deus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4383F7-9D2D-AF89-940A-9805355C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1" y="1572007"/>
            <a:ext cx="7500546" cy="50447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Missionária Frida </a:t>
            </a:r>
            <a:r>
              <a:rPr lang="pt-BR" b="1" dirty="0" err="1">
                <a:ea typeface="+mn-lt"/>
                <a:cs typeface="+mn-lt"/>
              </a:rPr>
              <a:t>Vingren</a:t>
            </a:r>
            <a:r>
              <a:rPr lang="pt-BR" dirty="0">
                <a:ea typeface="+mn-lt"/>
                <a:cs typeface="+mn-lt"/>
              </a:rPr>
              <a:t>, esposa de Gunnar </a:t>
            </a:r>
            <a:r>
              <a:rPr lang="pt-BR" dirty="0" err="1">
                <a:ea typeface="+mn-lt"/>
                <a:cs typeface="+mn-lt"/>
              </a:rPr>
              <a:t>Vingren</a:t>
            </a:r>
            <a:r>
              <a:rPr lang="pt-BR" dirty="0">
                <a:ea typeface="+mn-lt"/>
                <a:cs typeface="+mn-lt"/>
              </a:rPr>
              <a:t>, ao evangelizar no Rio de Janeiro, foi </a:t>
            </a:r>
            <a:r>
              <a:rPr lang="pt-BR" b="1" dirty="0">
                <a:ea typeface="+mn-lt"/>
                <a:cs typeface="+mn-lt"/>
              </a:rPr>
              <a:t>ameaçada por um grupo hostil</a:t>
            </a:r>
            <a:r>
              <a:rPr lang="pt-BR" dirty="0">
                <a:ea typeface="+mn-lt"/>
                <a:cs typeface="+mn-lt"/>
              </a:rPr>
              <a:t> que planejava incendiar o templo.</a:t>
            </a: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Durante a noite, </a:t>
            </a:r>
            <a:r>
              <a:rPr lang="pt-BR" b="1" dirty="0">
                <a:ea typeface="+mn-lt"/>
                <a:cs typeface="+mn-lt"/>
              </a:rPr>
              <a:t>relatos dizem que uma luz intensa pairou sobre o local</a:t>
            </a:r>
            <a:r>
              <a:rPr lang="pt-BR" dirty="0">
                <a:ea typeface="+mn-lt"/>
                <a:cs typeface="+mn-lt"/>
              </a:rPr>
              <a:t>, e os vizinhos testemunharam </a:t>
            </a:r>
            <a:r>
              <a:rPr lang="pt-BR" b="1" dirty="0">
                <a:ea typeface="+mn-lt"/>
                <a:cs typeface="+mn-lt"/>
              </a:rPr>
              <a:t>uma figura gigante com espada em frente à porta</a:t>
            </a:r>
            <a:r>
              <a:rPr lang="pt-BR" dirty="0">
                <a:ea typeface="+mn-lt"/>
                <a:cs typeface="+mn-lt"/>
              </a:rPr>
              <a:t> — o ataque foi cancelado por medo.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C</a:t>
            </a:r>
            <a:r>
              <a:rPr lang="pt-BR" i="1" dirty="0">
                <a:ea typeface="+mn-lt"/>
                <a:cs typeface="+mn-lt"/>
              </a:rPr>
              <a:t>artas de Frida </a:t>
            </a:r>
            <a:r>
              <a:rPr lang="pt-BR" i="1" err="1">
                <a:ea typeface="+mn-lt"/>
                <a:cs typeface="+mn-lt"/>
              </a:rPr>
              <a:t>Vingren</a:t>
            </a:r>
            <a:r>
              <a:rPr lang="pt-BR" i="1" dirty="0">
                <a:ea typeface="+mn-lt"/>
                <a:cs typeface="+mn-lt"/>
              </a:rPr>
              <a:t> e trechos de sua biografia "A Mulher do Avivamento".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Frida Vingren: Uma biografia da mulher de Deus, esposa de Gunnar ...">
            <a:extLst>
              <a:ext uri="{FF2B5EF4-FFF2-40B4-BE49-F238E27FC236}">
                <a16:creationId xmlns:a16="http://schemas.microsoft.com/office/drawing/2014/main" id="{E162F178-B523-7155-0036-3269A864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00" y="909081"/>
            <a:ext cx="3334663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1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257528-BA41-FA2E-0256-0325FF97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</a:rPr>
              <a:t>2. </a:t>
            </a:r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A INTERCESSÃO DA IGREJA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372DAFD-0058-6F0E-6A19-B59D548AC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82698"/>
              </p:ext>
            </p:extLst>
          </p:nvPr>
        </p:nvGraphicFramePr>
        <p:xfrm>
          <a:off x="4214939" y="2819"/>
          <a:ext cx="7802644" cy="684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550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E52CB-2835-3DBE-FD26-9A463DFDD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121C4E-A808-1B09-0479-2D9FEE00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/>
              <a:t>2. </a:t>
            </a:r>
            <a:r>
              <a:rPr lang="pt-BR" dirty="0">
                <a:ea typeface="+mj-lt"/>
                <a:cs typeface="+mj-lt"/>
              </a:rPr>
              <a:t>A INTERCESSÃO DA IGREJA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C3F7C-D304-B6FD-0D96-5969828F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1945108"/>
            <a:ext cx="5856073" cy="42318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i="1" dirty="0">
                <a:ea typeface="+mn-lt"/>
                <a:cs typeface="+mn-lt"/>
              </a:rPr>
              <a:t>Leonard </a:t>
            </a:r>
            <a:r>
              <a:rPr lang="pt-BR" sz="3000" i="1" err="1">
                <a:ea typeface="+mn-lt"/>
                <a:cs typeface="+mn-lt"/>
              </a:rPr>
              <a:t>Ravenhill</a:t>
            </a:r>
            <a:r>
              <a:rPr lang="pt-BR" sz="3000" dirty="0">
                <a:ea typeface="+mn-lt"/>
                <a:cs typeface="+mn-lt"/>
              </a:rPr>
              <a:t>: “A Igreja avança de joelhos”.</a:t>
            </a:r>
            <a:endParaRPr lang="pt-BR" sz="3000" dirty="0"/>
          </a:p>
          <a:p>
            <a:pPr marL="0" indent="0">
              <a:buNone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dirty="0">
                <a:ea typeface="+mn-lt"/>
                <a:cs typeface="+mn-lt"/>
              </a:rPr>
              <a:t>Testemunhos: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Missionários relatam curas, visões, proteção em zonas de guerra.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Cultos antigos da AD foram marcados por oração intensa e manifestação do Espírito Santo.</a:t>
            </a:r>
            <a:endParaRPr lang="pt-BR" sz="3000" dirty="0"/>
          </a:p>
          <a:p>
            <a:pPr>
              <a:buFont typeface="Arial"/>
              <a:buChar char="•"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Rev. Leonard Ravenhill (1907-1994) - Find a Grave Memorial">
            <a:extLst>
              <a:ext uri="{FF2B5EF4-FFF2-40B4-BE49-F238E27FC236}">
                <a16:creationId xmlns:a16="http://schemas.microsoft.com/office/drawing/2014/main" id="{B3869039-DF0C-E0C4-F964-38BE5A42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5" r="859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3866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6F082F-CBDD-8144-7032-88A3B60FD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CC062F-ED8A-8E06-383B-1EDB1F44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Relatos da Assembleia de Deus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31BC8F-611B-A4EB-1952-93919E95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758" y="1227827"/>
            <a:ext cx="6914448" cy="56328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pt-BR" sz="3000" dirty="0">
                <a:ea typeface="+mn-lt"/>
                <a:cs typeface="+mn-lt"/>
              </a:rPr>
              <a:t>Relatos vindos de </a:t>
            </a:r>
            <a:r>
              <a:rPr lang="pt-BR" sz="3000" b="1" dirty="0">
                <a:ea typeface="+mn-lt"/>
                <a:cs typeface="+mn-lt"/>
              </a:rPr>
              <a:t>Belém, em 1920</a:t>
            </a:r>
            <a:r>
              <a:rPr lang="pt-BR" sz="3000" dirty="0">
                <a:ea typeface="+mn-lt"/>
                <a:cs typeface="+mn-lt"/>
              </a:rPr>
              <a:t>, descrevem uma </a:t>
            </a:r>
            <a:r>
              <a:rPr lang="pt-BR" sz="3000" b="1" dirty="0">
                <a:ea typeface="+mn-lt"/>
                <a:cs typeface="+mn-lt"/>
              </a:rPr>
              <a:t>vigília de oração intensa</a:t>
            </a:r>
            <a:r>
              <a:rPr lang="pt-BR" sz="3000" dirty="0">
                <a:ea typeface="+mn-lt"/>
                <a:cs typeface="+mn-lt"/>
              </a:rPr>
              <a:t>, na qual vários irmãos ouviram </a:t>
            </a:r>
            <a:r>
              <a:rPr lang="pt-BR" sz="3000" b="1" dirty="0">
                <a:ea typeface="+mn-lt"/>
                <a:cs typeface="+mn-lt"/>
              </a:rPr>
              <a:t>vozes de anjos louvando junto com a congregação</a:t>
            </a:r>
            <a:r>
              <a:rPr lang="pt-BR" sz="3000" dirty="0">
                <a:ea typeface="+mn-lt"/>
                <a:cs typeface="+mn-lt"/>
              </a:rPr>
              <a:t>, mesmo sem haver pessoas no coro.</a:t>
            </a:r>
            <a:endParaRPr lang="pt-BR" sz="3000" dirty="0"/>
          </a:p>
          <a:p>
            <a:pPr algn="just">
              <a:buNone/>
            </a:pPr>
            <a:r>
              <a:rPr lang="pt-BR" sz="3000" dirty="0">
                <a:ea typeface="+mn-lt"/>
                <a:cs typeface="+mn-lt"/>
              </a:rPr>
              <a:t>Alguns viram </a:t>
            </a:r>
            <a:r>
              <a:rPr lang="pt-BR" sz="3000" b="1" dirty="0">
                <a:ea typeface="+mn-lt"/>
                <a:cs typeface="+mn-lt"/>
              </a:rPr>
              <a:t>luzes brilhantes</a:t>
            </a:r>
            <a:r>
              <a:rPr lang="pt-BR" sz="3000" dirty="0">
                <a:ea typeface="+mn-lt"/>
                <a:cs typeface="+mn-lt"/>
              </a:rPr>
              <a:t> e </a:t>
            </a:r>
            <a:r>
              <a:rPr lang="pt-BR" sz="3000" b="1" dirty="0">
                <a:ea typeface="+mn-lt"/>
                <a:cs typeface="+mn-lt"/>
              </a:rPr>
              <a:t>uma figura resplandecente</a:t>
            </a:r>
            <a:r>
              <a:rPr lang="pt-BR" sz="3000" dirty="0">
                <a:ea typeface="+mn-lt"/>
                <a:cs typeface="+mn-lt"/>
              </a:rPr>
              <a:t> junto ao púlpito.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Tais experiências geraram </a:t>
            </a:r>
            <a:r>
              <a:rPr lang="pt-BR" sz="3000" b="1" dirty="0">
                <a:ea typeface="+mn-lt"/>
                <a:cs typeface="+mn-lt"/>
              </a:rPr>
              <a:t>arrependimento, batismo com o Espírito Santo e vocações missionárias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algn="just">
              <a:buNone/>
            </a:pPr>
            <a:r>
              <a:rPr lang="pt-BR" sz="3000" i="1" dirty="0">
                <a:ea typeface="+mn-lt"/>
                <a:cs typeface="+mn-lt"/>
              </a:rPr>
              <a:t>"Legado de Fogo" (documentário CPAD) e no livro de Isael de Araújo.</a:t>
            </a: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endParaRPr lang="pt-BR" sz="2200"/>
          </a:p>
          <a:p>
            <a:pPr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23227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F01C5C-75C8-DB97-7C04-6D18C714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pt-BR" sz="5400"/>
              <a:t>Relatos da Assembleia de Deus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Templos das Assembleias de Deus: Fotos Antigas de Templos da Assembleia ...">
            <a:extLst>
              <a:ext uri="{FF2B5EF4-FFF2-40B4-BE49-F238E27FC236}">
                <a16:creationId xmlns:a16="http://schemas.microsoft.com/office/drawing/2014/main" id="{2B991796-ECE6-F81E-F88B-8FDE29D0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54" r="12287" b="-2"/>
          <a:stretch>
            <a:fillRect/>
          </a:stretch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0BBFC-914D-B7DE-5D53-871B34C1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427" y="1999430"/>
            <a:ext cx="7461174" cy="486242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buNone/>
            </a:pPr>
            <a:r>
              <a:rPr lang="pt-BR" sz="3000" dirty="0">
                <a:ea typeface="+mn-lt"/>
                <a:cs typeface="+mn-lt"/>
              </a:rPr>
              <a:t>Em </a:t>
            </a:r>
            <a:r>
              <a:rPr lang="pt-BR" sz="3000" b="1" dirty="0">
                <a:ea typeface="+mn-lt"/>
                <a:cs typeface="+mn-lt"/>
              </a:rPr>
              <a:t>Camaragibe (PE)</a:t>
            </a:r>
            <a:r>
              <a:rPr lang="pt-BR" sz="3000" dirty="0">
                <a:ea typeface="+mn-lt"/>
                <a:cs typeface="+mn-lt"/>
              </a:rPr>
              <a:t>, por volta de 1936, um</a:t>
            </a:r>
          </a:p>
          <a:p>
            <a:pPr algn="ctr">
              <a:buNone/>
            </a:pPr>
            <a:r>
              <a:rPr lang="pt-BR" sz="3000" dirty="0">
                <a:ea typeface="+mn-lt"/>
                <a:cs typeface="+mn-lt"/>
              </a:rPr>
              <a:t>culto simples com poucos irmãos terminou com </a:t>
            </a:r>
            <a:r>
              <a:rPr lang="pt-BR" sz="3000" b="1" dirty="0">
                <a:ea typeface="+mn-lt"/>
                <a:cs typeface="+mn-lt"/>
              </a:rPr>
              <a:t>pessoas caídas em êxtase espiritual</a:t>
            </a:r>
            <a:r>
              <a:rPr lang="pt-BR" sz="3000" dirty="0">
                <a:ea typeface="+mn-lt"/>
                <a:cs typeface="+mn-lt"/>
              </a:rPr>
              <a:t>, e </a:t>
            </a:r>
            <a:r>
              <a:rPr lang="pt-BR" sz="3000" b="1" dirty="0">
                <a:ea typeface="+mn-lt"/>
                <a:cs typeface="+mn-lt"/>
              </a:rPr>
              <a:t>relatos de uma nuvem de glória</a:t>
            </a:r>
            <a:r>
              <a:rPr lang="pt-BR" sz="3000" dirty="0">
                <a:ea typeface="+mn-lt"/>
                <a:cs typeface="+mn-lt"/>
              </a:rPr>
              <a:t> que encheu</a:t>
            </a:r>
          </a:p>
          <a:p>
            <a:pPr algn="ctr">
              <a:buNone/>
            </a:pPr>
            <a:r>
              <a:rPr lang="pt-BR" sz="3000" dirty="0">
                <a:ea typeface="+mn-lt"/>
                <a:cs typeface="+mn-lt"/>
              </a:rPr>
              <a:t>o salão, a ponto de </a:t>
            </a:r>
            <a:r>
              <a:rPr lang="pt-BR" sz="3000" b="1" dirty="0">
                <a:ea typeface="+mn-lt"/>
                <a:cs typeface="+mn-lt"/>
              </a:rPr>
              <a:t>pessoas da vizinhança entrarem chorando e se convertendo sem</a:t>
            </a:r>
            <a:endParaRPr lang="pt-BR" sz="3000" dirty="0">
              <a:ea typeface="+mn-lt"/>
              <a:cs typeface="+mn-lt"/>
            </a:endParaRPr>
          </a:p>
          <a:p>
            <a:pPr algn="ctr">
              <a:buNone/>
            </a:pPr>
            <a:r>
              <a:rPr lang="pt-BR" sz="3000" b="1" dirty="0">
                <a:ea typeface="+mn-lt"/>
                <a:cs typeface="+mn-lt"/>
              </a:rPr>
              <a:t>pregação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algn="ctr">
              <a:buNone/>
            </a:pPr>
            <a:r>
              <a:rPr lang="pt-BR" sz="3000" dirty="0">
                <a:ea typeface="+mn-lt"/>
                <a:cs typeface="+mn-lt"/>
              </a:rPr>
              <a:t>Muitas dessas conversões se tornaram pastores e</a:t>
            </a:r>
          </a:p>
          <a:p>
            <a:pPr algn="ctr">
              <a:buNone/>
            </a:pPr>
            <a:r>
              <a:rPr lang="pt-BR" sz="3000" dirty="0">
                <a:ea typeface="+mn-lt"/>
                <a:cs typeface="+mn-lt"/>
              </a:rPr>
              <a:t>evangelistas nas décadas seguintes.</a:t>
            </a:r>
            <a:endParaRPr lang="pt-BR" sz="3000" dirty="0"/>
          </a:p>
          <a:p>
            <a:pPr algn="ctr">
              <a:buNone/>
            </a:pPr>
            <a:r>
              <a:rPr lang="pt-BR" sz="3000" i="1" dirty="0">
                <a:ea typeface="+mn-lt"/>
                <a:cs typeface="+mn-lt"/>
              </a:rPr>
              <a:t>Relatos preservados nos arquivos da Assembleia de Deus em Pernambuco (IEADPE).</a:t>
            </a:r>
            <a:endParaRPr lang="pt-BR" sz="3000" dirty="0"/>
          </a:p>
          <a:p>
            <a:pPr>
              <a:buNone/>
            </a:pPr>
            <a:r>
              <a:rPr lang="pt-BR" sz="2200" dirty="0">
                <a:ea typeface="+mn-lt"/>
                <a:cs typeface="+mn-lt"/>
              </a:rPr>
              <a:t>.</a:t>
            </a:r>
            <a:endParaRPr lang="pt-BR" sz="2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943210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89D5D69-307E-4862-950C-1A7CC8A2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Rectangle">
            <a:extLst>
              <a:ext uri="{FF2B5EF4-FFF2-40B4-BE49-F238E27FC236}">
                <a16:creationId xmlns:a16="http://schemas.microsoft.com/office/drawing/2014/main" id="{2100E061-779B-4006-BC39-114A057A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82837-A89E-FB9A-78F1-DF6C8230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A618E2-AF83-202F-3094-68765F01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5020"/>
            <a:ext cx="3906300" cy="4413369"/>
          </a:xfrm>
        </p:spPr>
        <p:txBody>
          <a:bodyPr anchor="t">
            <a:normAutofit fontScale="90000"/>
          </a:bodyPr>
          <a:lstStyle/>
          <a:p>
            <a:r>
              <a:rPr lang="pt-BR" sz="8000">
                <a:solidFill>
                  <a:srgbClr val="FFFFFF"/>
                </a:solidFill>
                <a:ea typeface="+mj-lt"/>
                <a:cs typeface="+mj-lt"/>
              </a:rPr>
              <a:t>3. O VALOR DA ORAÇÃO</a:t>
            </a:r>
            <a:endParaRPr lang="pt-BR" sz="800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E18AADD-672F-CD59-6EAF-C2EF295D7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356039"/>
              </p:ext>
            </p:extLst>
          </p:nvPr>
        </p:nvGraphicFramePr>
        <p:xfrm>
          <a:off x="4367949" y="-854112"/>
          <a:ext cx="7963511" cy="8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096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B0A48-1AD6-9D96-4C6B-D52C7C2C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A406CD-5EAC-4D3D-A1DF-8AF44E25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3. O VALOR DA ORAÇÃO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9407A-B86D-C4BB-F8A5-19FC3FDE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920" y="146273"/>
            <a:ext cx="7691158" cy="583359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pt-BR" sz="3000" dirty="0"/>
              <a:t>Desde os primórdios da Assembleia de Deus,</a:t>
            </a:r>
          </a:p>
          <a:p>
            <a:pPr algn="just">
              <a:buNone/>
            </a:pPr>
            <a:r>
              <a:rPr lang="pt-BR" sz="3000" dirty="0"/>
              <a:t>iniciada em 1911 por </a:t>
            </a:r>
            <a:r>
              <a:rPr lang="pt-BR" sz="3000" b="1" dirty="0"/>
              <a:t>Gunnar </a:t>
            </a:r>
            <a:r>
              <a:rPr lang="pt-BR" sz="3000" b="1" dirty="0" err="1"/>
              <a:t>Vingren</a:t>
            </a:r>
            <a:r>
              <a:rPr lang="pt-BR" sz="3000" dirty="0"/>
              <a:t> e </a:t>
            </a:r>
            <a:r>
              <a:rPr lang="pt-BR" sz="3000" b="1" dirty="0"/>
              <a:t>Daniel Berg</a:t>
            </a:r>
            <a:r>
              <a:rPr lang="pt-BR" sz="3000" dirty="0"/>
              <a:t>, a oração era </a:t>
            </a:r>
            <a:r>
              <a:rPr lang="pt-BR" sz="3000" b="1" dirty="0"/>
              <a:t>prioridade absoluta</a:t>
            </a:r>
            <a:r>
              <a:rPr lang="pt-BR" sz="3000" dirty="0"/>
              <a:t> na vida da igreja. Eles mesmos vieram dos EUA influenciados pelo </a:t>
            </a:r>
            <a:r>
              <a:rPr lang="pt-BR" sz="3000" b="1" dirty="0"/>
              <a:t>movimento pentecostal de </a:t>
            </a:r>
            <a:r>
              <a:rPr lang="pt-BR" sz="3000" b="1" dirty="0" err="1"/>
              <a:t>Azusa</a:t>
            </a:r>
            <a:r>
              <a:rPr lang="pt-BR" sz="3000" b="1" dirty="0"/>
              <a:t> Street</a:t>
            </a:r>
            <a:r>
              <a:rPr lang="pt-BR" sz="3000" dirty="0"/>
              <a:t>, onde </a:t>
            </a:r>
            <a:r>
              <a:rPr lang="pt-BR" sz="3000" b="1" dirty="0"/>
              <a:t>a busca por uma vida cheia do Espírito era constante</a:t>
            </a:r>
            <a:r>
              <a:rPr lang="pt-BR" sz="3000" dirty="0"/>
              <a:t>, com longos períodos de jejum, oração e consagração.</a:t>
            </a:r>
            <a:endParaRPr lang="pt-BR" dirty="0"/>
          </a:p>
          <a:p>
            <a:pPr marL="0" indent="0" algn="just">
              <a:buNone/>
            </a:pPr>
            <a:r>
              <a:rPr lang="pt-BR" sz="3000" dirty="0">
                <a:ea typeface="+mn-lt"/>
                <a:cs typeface="+mn-lt"/>
              </a:rPr>
              <a:t>Em </a:t>
            </a:r>
            <a:r>
              <a:rPr lang="pt-BR" sz="3000" b="1" dirty="0">
                <a:ea typeface="+mn-lt"/>
                <a:cs typeface="+mn-lt"/>
              </a:rPr>
              <a:t>Belém do Pará</a:t>
            </a:r>
            <a:r>
              <a:rPr lang="pt-BR" sz="3000" dirty="0">
                <a:ea typeface="+mn-lt"/>
                <a:cs typeface="+mn-lt"/>
              </a:rPr>
              <a:t>, os primeiros crentes reuniam-se quase diariamente em oração nas casas, com </a:t>
            </a:r>
            <a:r>
              <a:rPr lang="pt-BR" sz="3000" b="1" dirty="0">
                <a:ea typeface="+mn-lt"/>
                <a:cs typeface="+mn-lt"/>
              </a:rPr>
              <a:t>cultos que se estendiam até altas horas da madrugada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/>
          </a:p>
          <a:p>
            <a:pPr marL="0" indent="0" algn="just">
              <a:buNone/>
            </a:pPr>
            <a:r>
              <a:rPr lang="pt-BR" sz="3000" dirty="0">
                <a:ea typeface="+mn-lt"/>
                <a:cs typeface="+mn-lt"/>
              </a:rPr>
              <a:t>Não havia pressa. A busca pela presença de Deus era o centro da vida cristã.</a:t>
            </a:r>
            <a:endParaRPr lang="pt-BR" sz="3000" dirty="0"/>
          </a:p>
          <a:p>
            <a:pPr algn="ctr">
              <a:buNone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114145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336D7-295F-01F3-59D1-D97F5FB00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DF3BC5-E01D-E432-0E76-FD34CE45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51" y="-196253"/>
            <a:ext cx="6002110" cy="1495425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3. O VALOR DA ORAÇÃO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B846EE-59D0-4A65-7A85-B53C4FFE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68" y="1211746"/>
            <a:ext cx="6835996" cy="44191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Relatos dizem que o ambiente era tomado por glória</a:t>
            </a:r>
            <a:r>
              <a:rPr lang="pt-BR" sz="3000" dirty="0">
                <a:ea typeface="+mn-lt"/>
                <a:cs typeface="+mn-lt"/>
              </a:rPr>
              <a:t>, com </a:t>
            </a:r>
            <a:r>
              <a:rPr lang="pt-BR" sz="3000" b="1" dirty="0">
                <a:ea typeface="+mn-lt"/>
                <a:cs typeface="+mn-lt"/>
              </a:rPr>
              <a:t>línguas estranhas</a:t>
            </a:r>
            <a:r>
              <a:rPr lang="pt-BR" sz="3000" dirty="0">
                <a:ea typeface="+mn-lt"/>
                <a:cs typeface="+mn-lt"/>
              </a:rPr>
              <a:t>, </a:t>
            </a:r>
            <a:r>
              <a:rPr lang="pt-BR" sz="3000" b="1" dirty="0">
                <a:ea typeface="+mn-lt"/>
                <a:cs typeface="+mn-lt"/>
              </a:rPr>
              <a:t>interpretações</a:t>
            </a:r>
            <a:r>
              <a:rPr lang="pt-BR" sz="3000" dirty="0">
                <a:ea typeface="+mn-lt"/>
                <a:cs typeface="+mn-lt"/>
              </a:rPr>
              <a:t>, </a:t>
            </a:r>
            <a:r>
              <a:rPr lang="pt-BR" sz="3000" b="1" dirty="0">
                <a:ea typeface="+mn-lt"/>
                <a:cs typeface="+mn-lt"/>
              </a:rPr>
              <a:t>profecias</a:t>
            </a:r>
            <a:r>
              <a:rPr lang="pt-BR" sz="3000" dirty="0">
                <a:ea typeface="+mn-lt"/>
                <a:cs typeface="+mn-lt"/>
              </a:rPr>
              <a:t>, e </a:t>
            </a:r>
            <a:r>
              <a:rPr lang="pt-BR" sz="3000" b="1" dirty="0">
                <a:ea typeface="+mn-lt"/>
                <a:cs typeface="+mn-lt"/>
              </a:rPr>
              <a:t>visões de anjos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 i="1" dirty="0">
                <a:ea typeface="+mn-lt"/>
                <a:cs typeface="+mn-lt"/>
              </a:rPr>
              <a:t>Gunnar </a:t>
            </a:r>
            <a:r>
              <a:rPr lang="pt-BR" sz="3000" i="1" err="1">
                <a:ea typeface="+mn-lt"/>
                <a:cs typeface="+mn-lt"/>
              </a:rPr>
              <a:t>Vingren</a:t>
            </a:r>
            <a:r>
              <a:rPr lang="pt-BR" sz="3000" dirty="0">
                <a:ea typeface="+mn-lt"/>
                <a:cs typeface="+mn-lt"/>
              </a:rPr>
              <a:t> escreveu em seu diário (Diário do Pioneiro):</a:t>
            </a:r>
            <a:endParaRPr lang="pt-BR" sz="3000" dirty="0"/>
          </a:p>
          <a:p>
            <a:pPr indent="0">
              <a:buNone/>
            </a:pPr>
            <a:r>
              <a:rPr lang="pt-BR" sz="3000" dirty="0">
                <a:ea typeface="+mn-lt"/>
                <a:cs typeface="+mn-lt"/>
              </a:rPr>
              <a:t>“A glória do Senhor encheu a sala. Ficamos por horas ajoelhados, sem conseguir falar nada, apenas adorando em espírito. As palavras sumiram, e só línguas estranhas fluíam.”</a:t>
            </a:r>
            <a:endParaRPr lang="pt-BR" sz="3000" dirty="0"/>
          </a:p>
          <a:p>
            <a:pPr>
              <a:buNone/>
            </a:pPr>
            <a:endParaRPr lang="pt-BR" sz="2000"/>
          </a:p>
          <a:p>
            <a:pPr>
              <a:buNone/>
            </a:pPr>
            <a:endParaRPr lang="pt-BR" sz="2000"/>
          </a:p>
        </p:txBody>
      </p:sp>
      <p:pic>
        <p:nvPicPr>
          <p:cNvPr id="4" name="Imagem 3" descr="Assembléia de Deus Madureira - Estiva Gerbi: Biografia: Gunnar Vingren">
            <a:extLst>
              <a:ext uri="{FF2B5EF4-FFF2-40B4-BE49-F238E27FC236}">
                <a16:creationId xmlns:a16="http://schemas.microsoft.com/office/drawing/2014/main" id="{6AF46D9E-BC2F-3E2D-8ABE-3C8B06F7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5" r="594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74379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D842DD-3FB6-ECF7-C96D-3FE3D859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III – A IGREJA DESTEMIDA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07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49D98-0AF4-28C0-7541-3688FE2C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1. TESTEMUNHO COM PODER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BB0D063-DFE5-4304-38A5-3C53AE3C7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896623"/>
              </p:ext>
            </p:extLst>
          </p:nvPr>
        </p:nvGraphicFramePr>
        <p:xfrm>
          <a:off x="320616" y="1423060"/>
          <a:ext cx="11550768" cy="508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63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580F-CA7E-1ED2-FE17-6ED48D21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63F7758-134E-0AEA-49B5-CEDD6D3CB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168092"/>
              </p:ext>
            </p:extLst>
          </p:nvPr>
        </p:nvGraphicFramePr>
        <p:xfrm>
          <a:off x="421257" y="1394304"/>
          <a:ext cx="11349486" cy="545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417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3F78B5-CFB6-1FE9-E6F8-ABD0A16A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Igreja operante tem: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EE3A5B0-C6DF-22DA-2D59-9167D373D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956372"/>
              </p:ext>
            </p:extLst>
          </p:nvPr>
        </p:nvGraphicFramePr>
        <p:xfrm>
          <a:off x="4545619" y="304742"/>
          <a:ext cx="7644492" cy="667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594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C059-79AE-2BAA-4467-3921258D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2. CONVICTOS DE SUA FÉ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CE6680C-E833-B494-675B-3BAA4CDF9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064576"/>
              </p:ext>
            </p:extLst>
          </p:nvPr>
        </p:nvGraphicFramePr>
        <p:xfrm>
          <a:off x="421257" y="1552455"/>
          <a:ext cx="11335109" cy="530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401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AEC35B-4EE5-8188-A412-2E2CB858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992" y="-80573"/>
            <a:ext cx="5387502" cy="1325563"/>
          </a:xfrm>
        </p:spPr>
        <p:txBody>
          <a:bodyPr>
            <a:normAutofit/>
          </a:bodyPr>
          <a:lstStyle/>
          <a:p>
            <a:r>
              <a:rPr lang="pt-BR"/>
              <a:t>Perigo!!!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B64D96-CC39-1D30-B860-DF9D69A2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523701"/>
            <a:ext cx="6724596" cy="4883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Um movimento surgido no século XIX, que tenta </a:t>
            </a:r>
            <a:r>
              <a:rPr lang="pt-BR" sz="3000" b="1" dirty="0">
                <a:ea typeface="+mn-lt"/>
                <a:cs typeface="+mn-lt"/>
              </a:rPr>
              <a:t>reinterpretar a Bíblia à luz da razão e da ciência moderna</a:t>
            </a:r>
            <a:r>
              <a:rPr lang="pt-BR" sz="3000" dirty="0">
                <a:ea typeface="+mn-lt"/>
                <a:cs typeface="+mn-lt"/>
              </a:rPr>
              <a:t>, negando ou relativizando:</a:t>
            </a:r>
            <a:endParaRPr lang="pt-BR" sz="3000"/>
          </a:p>
          <a:p>
            <a:r>
              <a:rPr lang="pt-BR" sz="3000" dirty="0">
                <a:ea typeface="+mn-lt"/>
                <a:cs typeface="+mn-lt"/>
              </a:rPr>
              <a:t>A inspiração e inerrância das Escrituras;</a:t>
            </a:r>
            <a:endParaRPr lang="pt-BR" sz="3000" dirty="0"/>
          </a:p>
          <a:p>
            <a:r>
              <a:rPr lang="pt-BR" sz="3000" dirty="0">
                <a:ea typeface="+mn-lt"/>
                <a:cs typeface="+mn-lt"/>
              </a:rPr>
              <a:t>Os milagres;</a:t>
            </a:r>
            <a:endParaRPr lang="pt-BR" sz="3000" dirty="0"/>
          </a:p>
          <a:p>
            <a:r>
              <a:rPr lang="pt-BR" sz="3000" dirty="0">
                <a:ea typeface="+mn-lt"/>
                <a:cs typeface="+mn-lt"/>
              </a:rPr>
              <a:t>A divindade de Cristo;</a:t>
            </a:r>
            <a:endParaRPr lang="pt-BR" sz="3000" dirty="0"/>
          </a:p>
          <a:p>
            <a:r>
              <a:rPr lang="pt-BR" sz="3000" dirty="0">
                <a:ea typeface="+mn-lt"/>
                <a:cs typeface="+mn-lt"/>
              </a:rPr>
              <a:t>A doutrina do pecado original;</a:t>
            </a:r>
            <a:endParaRPr lang="pt-BR" sz="3000" dirty="0"/>
          </a:p>
          <a:p>
            <a:r>
              <a:rPr lang="pt-BR" sz="3000" dirty="0">
                <a:ea typeface="+mn-lt"/>
                <a:cs typeface="+mn-lt"/>
              </a:rPr>
              <a:t>A necessidade da cruz para a salvação</a:t>
            </a:r>
            <a:endParaRPr lang="pt-BR" sz="3000" dirty="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Imagem gerada">
            <a:extLst>
              <a:ext uri="{FF2B5EF4-FFF2-40B4-BE49-F238E27FC236}">
                <a16:creationId xmlns:a16="http://schemas.microsoft.com/office/drawing/2014/main" id="{64019FD2-2C5E-8D7F-7AE9-E8AABA58B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47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48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58D45-B12F-6AF5-97AB-E57524ADB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153F89-F87C-9ADC-077D-A2B0AB00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7" y="-1188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/>
              <a:t>Perigo!!!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081527-ADAA-487F-6118-4FA0E3FB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73" y="2147102"/>
            <a:ext cx="6479754" cy="44264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Pregações se tornam </a:t>
            </a:r>
            <a:r>
              <a:rPr lang="pt-BR" sz="3000" b="1" dirty="0">
                <a:ea typeface="+mn-lt"/>
                <a:cs typeface="+mn-lt"/>
              </a:rPr>
              <a:t>psicológicas, antropocêntricas e motivacionais</a:t>
            </a:r>
            <a:r>
              <a:rPr lang="pt-BR" sz="3000" dirty="0">
                <a:ea typeface="+mn-lt"/>
                <a:cs typeface="+mn-lt"/>
              </a:rPr>
              <a:t>, em vez de cristocêntricas e bíblicas.</a:t>
            </a:r>
            <a:endParaRPr lang="pt-BR" sz="3000" dirty="0"/>
          </a:p>
          <a:p>
            <a:pPr>
              <a:buFont typeface="Arial"/>
            </a:pPr>
            <a:r>
              <a:rPr lang="pt-BR" sz="3000" b="1" dirty="0">
                <a:ea typeface="+mn-lt"/>
                <a:cs typeface="+mn-lt"/>
              </a:rPr>
              <a:t>A Bíblia passa a ser vista como um livro simbólico</a:t>
            </a:r>
            <a:r>
              <a:rPr lang="pt-BR" sz="3000" dirty="0">
                <a:ea typeface="+mn-lt"/>
                <a:cs typeface="+mn-lt"/>
              </a:rPr>
              <a:t>, e não como regra de fé e prática.</a:t>
            </a:r>
            <a:endParaRPr lang="pt-BR" sz="3000" dirty="0"/>
          </a:p>
          <a:p>
            <a:pPr>
              <a:buFont typeface="Arial"/>
            </a:pPr>
            <a:r>
              <a:rPr lang="pt-BR" sz="3000" dirty="0">
                <a:ea typeface="+mn-lt"/>
                <a:cs typeface="+mn-lt"/>
              </a:rPr>
              <a:t>Há </a:t>
            </a:r>
            <a:r>
              <a:rPr lang="pt-BR" sz="3000" b="1" dirty="0">
                <a:ea typeface="+mn-lt"/>
                <a:cs typeface="+mn-lt"/>
              </a:rPr>
              <a:t>abandono da doutrina do juízo, da santidade e da necessidade de arrependimento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La Renaissance | 114 jouer | Quizizz">
            <a:extLst>
              <a:ext uri="{FF2B5EF4-FFF2-40B4-BE49-F238E27FC236}">
                <a16:creationId xmlns:a16="http://schemas.microsoft.com/office/drawing/2014/main" id="{106B1496-AC6A-FD10-5E5E-36E189A2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7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CDAD29-18E3-36FB-ADB8-61570549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VOCÊ É O CENTRO!!!??????</a:t>
            </a:r>
          </a:p>
        </p:txBody>
      </p:sp>
      <p:pic>
        <p:nvPicPr>
          <p:cNvPr id="5" name="Mídia Online 4" title="Do coração de Jesus, você é o centro. -Deive Leonardo.">
            <a:hlinkClick r:id="" action="ppaction://media"/>
            <a:extLst>
              <a:ext uri="{FF2B5EF4-FFF2-40B4-BE49-F238E27FC236}">
                <a16:creationId xmlns:a16="http://schemas.microsoft.com/office/drawing/2014/main" id="{0095E92A-7DC9-330F-1974-6FA6E36D15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42353" y="474929"/>
            <a:ext cx="8131521" cy="59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EBEA28-BD84-4B83-95E0-9CEE2101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63F487-8C54-272A-5B40-6611FCF5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Perigo!!!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45CC11-45D0-54D5-E9FD-8CA8CC16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12" y="2000323"/>
            <a:ext cx="7869774" cy="42772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dirty="0"/>
              <a:t>O AVANÇO DO RELATIVISMO MORAL</a:t>
            </a: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Afirma que </a:t>
            </a:r>
            <a:r>
              <a:rPr lang="pt-BR" sz="3000" b="1" dirty="0">
                <a:ea typeface="+mn-lt"/>
                <a:cs typeface="+mn-lt"/>
              </a:rPr>
              <a:t>não há verdade absoluta</a:t>
            </a:r>
            <a:r>
              <a:rPr lang="pt-BR" sz="3000" dirty="0">
                <a:ea typeface="+mn-lt"/>
                <a:cs typeface="+mn-lt"/>
              </a:rPr>
              <a:t> e que cada indivíduo pode decidir </a:t>
            </a:r>
            <a:r>
              <a:rPr lang="pt-BR" sz="3000" b="1" dirty="0">
                <a:ea typeface="+mn-lt"/>
                <a:cs typeface="+mn-lt"/>
              </a:rPr>
              <a:t>o que é certo ou errado para si</a:t>
            </a:r>
            <a:r>
              <a:rPr lang="pt-BR" sz="3000" dirty="0">
                <a:ea typeface="+mn-lt"/>
                <a:cs typeface="+mn-lt"/>
              </a:rPr>
              <a:t>. Na prática, isso significa: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“O que é pecado para você, pode não ser para mim.”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“O importante é o amor, não importa a forma.”</a:t>
            </a: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Igrejas passam a tolerar ou celebrar </a:t>
            </a:r>
            <a:r>
              <a:rPr lang="pt-BR" sz="3000" b="1" dirty="0">
                <a:ea typeface="+mn-lt"/>
                <a:cs typeface="+mn-lt"/>
              </a:rPr>
              <a:t>práticas antibíblicas</a:t>
            </a:r>
            <a:r>
              <a:rPr lang="pt-BR" sz="3000" dirty="0">
                <a:ea typeface="+mn-lt"/>
                <a:cs typeface="+mn-lt"/>
              </a:rPr>
              <a:t> para não “ferir sentimentos”.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A autoridade das Escrituras é substituída pela cultura popular</a:t>
            </a:r>
            <a:r>
              <a:rPr lang="pt-BR" sz="3000" dirty="0">
                <a:ea typeface="+mn-lt"/>
                <a:cs typeface="+mn-lt"/>
              </a:rPr>
              <a:t> ou por interpretações subjetivas.</a:t>
            </a:r>
            <a:endParaRPr lang="pt-BR" sz="3000" dirty="0"/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68602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282867-4AE1-7758-63E4-44A2DEB1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pt-BR" sz="4200">
                <a:solidFill>
                  <a:srgbClr val="FFFFFF"/>
                </a:solidFill>
                <a:ea typeface="+mj-lt"/>
                <a:cs typeface="+mj-lt"/>
              </a:rPr>
              <a:t>MOTIVOS DO ESFRIAMENTO DA FÉ NA IGREJA CONTEMPORÂNEA</a:t>
            </a:r>
            <a:endParaRPr lang="pt-BR" sz="42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C0B19-B601-CE68-FCA4-50ECFECDA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2342374"/>
            <a:ext cx="11406995" cy="38345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/>
              <a:t>Falta de leitura bíblica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/>
              <a:t>O </a:t>
            </a:r>
            <a:r>
              <a:rPr lang="pt-BR" sz="3000" b="1"/>
              <a:t>IBGE (2019)</a:t>
            </a:r>
            <a:r>
              <a:rPr lang="pt-BR" sz="3000"/>
              <a:t> e a </a:t>
            </a:r>
            <a:r>
              <a:rPr lang="pt-BR" sz="3000" b="1"/>
              <a:t>Sociedade Bíblica do Brasil</a:t>
            </a:r>
            <a:r>
              <a:rPr lang="pt-BR" sz="3000"/>
              <a:t> revelaram que </a:t>
            </a:r>
            <a:r>
              <a:rPr lang="pt-BR" sz="3000" b="1"/>
              <a:t>menos de 20% dos evangélicos leem a Bíblia diariamente</a:t>
            </a:r>
            <a:r>
              <a:rPr lang="pt-BR" sz="3000"/>
              <a:t>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/>
              <a:t>Sem leitura bíblica, o crente fica </a:t>
            </a:r>
            <a:r>
              <a:rPr lang="pt-BR" sz="3000" b="1"/>
              <a:t>sem alimento espiritual</a:t>
            </a:r>
            <a:r>
              <a:rPr lang="pt-BR" sz="3000"/>
              <a:t> (Mt 4.4).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/>
              <a:t>Isso gera </a:t>
            </a:r>
            <a:r>
              <a:rPr lang="pt-BR" sz="3000" b="1" dirty="0"/>
              <a:t>cristãos imaturos, vulneráveis a heresias e emocionalmente frágeis</a:t>
            </a:r>
            <a:r>
              <a:rPr lang="pt-BR" sz="3000" dirty="0"/>
              <a:t> (</a:t>
            </a:r>
            <a:r>
              <a:rPr lang="pt-BR" sz="3000" dirty="0" err="1"/>
              <a:t>Hb</a:t>
            </a:r>
            <a:r>
              <a:rPr lang="pt-BR" sz="3000" dirty="0"/>
              <a:t> 5.12-14).</a:t>
            </a:r>
          </a:p>
          <a:p>
            <a:pPr indent="0">
              <a:buNone/>
            </a:pPr>
            <a:r>
              <a:rPr lang="pt-BR" sz="3000" dirty="0"/>
              <a:t>“A Bíblia não foi dada apenas para ser estudada, mas para ser obedecida.” — </a:t>
            </a:r>
            <a:r>
              <a:rPr lang="pt-BR" sz="3000" i="1" dirty="0"/>
              <a:t>A. W. </a:t>
            </a:r>
            <a:r>
              <a:rPr lang="pt-BR" sz="3000" i="1" dirty="0" err="1"/>
              <a:t>Tozer</a:t>
            </a:r>
            <a:endParaRPr lang="pt-BR" sz="3000" dirty="0" err="1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386188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66036-7FA9-654E-EB40-F51A0CAAC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A62A8-A9B8-9695-56E9-A15ECA5A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MOTIVOS DO ESFRIAMENTO DA FÉ NA IGREJA CONTEMPORÂNEA</a:t>
            </a:r>
            <a:endParaRPr lang="pt-BR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BEF688-E021-96F4-B363-3FF7F288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3200" b="1" dirty="0"/>
              <a:t>Falta de oração e comunhão</a:t>
            </a:r>
            <a:endParaRPr lang="pt-BR" sz="3200" b="1" dirty="0"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Sem oração, </a:t>
            </a:r>
            <a:r>
              <a:rPr lang="pt-BR" sz="3200" b="1" dirty="0">
                <a:ea typeface="+mn-lt"/>
                <a:cs typeface="+mn-lt"/>
              </a:rPr>
              <a:t>não há sensibilidade ao Espírito Santo</a:t>
            </a:r>
            <a:r>
              <a:rPr lang="pt-BR" sz="3200" dirty="0">
                <a:ea typeface="+mn-lt"/>
                <a:cs typeface="+mn-lt"/>
              </a:rPr>
              <a:t>, nem direção espiritual (</a:t>
            </a:r>
            <a:r>
              <a:rPr lang="pt-BR" sz="3200" err="1">
                <a:ea typeface="+mn-lt"/>
                <a:cs typeface="+mn-lt"/>
              </a:rPr>
              <a:t>Ef</a:t>
            </a:r>
            <a:r>
              <a:rPr lang="pt-BR" sz="3200" dirty="0">
                <a:ea typeface="+mn-lt"/>
                <a:cs typeface="+mn-lt"/>
              </a:rPr>
              <a:t> 6.18; </a:t>
            </a:r>
            <a:r>
              <a:rPr lang="pt-BR" sz="3200" err="1">
                <a:ea typeface="+mn-lt"/>
                <a:cs typeface="+mn-lt"/>
              </a:rPr>
              <a:t>Lc</a:t>
            </a:r>
            <a:r>
              <a:rPr lang="pt-BR" sz="3200" dirty="0">
                <a:ea typeface="+mn-lt"/>
                <a:cs typeface="+mn-lt"/>
              </a:rPr>
              <a:t> 21.36).</a:t>
            </a:r>
            <a:endParaRPr lang="pt-BR" sz="3200" dirty="0"/>
          </a:p>
          <a:p>
            <a:pPr algn="just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 ausência de comunhão com os irmãos isola o cristão, </a:t>
            </a:r>
            <a:r>
              <a:rPr lang="pt-BR" sz="3200" b="1" dirty="0">
                <a:ea typeface="+mn-lt"/>
                <a:cs typeface="+mn-lt"/>
              </a:rPr>
              <a:t>facilitando o esfriamento e o desvio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err="1">
                <a:ea typeface="+mn-lt"/>
                <a:cs typeface="+mn-lt"/>
              </a:rPr>
              <a:t>Hb</a:t>
            </a:r>
            <a:r>
              <a:rPr lang="pt-BR" sz="3200" dirty="0">
                <a:ea typeface="+mn-lt"/>
                <a:cs typeface="+mn-lt"/>
              </a:rPr>
              <a:t> 10.25).</a:t>
            </a:r>
          </a:p>
          <a:p>
            <a:pPr marL="0" indent="0" algn="just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 algn="just">
              <a:buFont typeface="Arial"/>
              <a:buNone/>
            </a:pPr>
            <a:r>
              <a:rPr lang="pt-BR" sz="3200" dirty="0">
                <a:ea typeface="+mn-lt"/>
                <a:cs typeface="+mn-lt"/>
              </a:rPr>
              <a:t>“Quando a igreja para de orar, ela se torna uma organização — e não mais um organismo vivo.”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ea typeface="+mn-lt"/>
                <a:cs typeface="+mn-lt"/>
              </a:rPr>
              <a:t> — </a:t>
            </a:r>
            <a:r>
              <a:rPr lang="pt-BR" sz="3200" i="1" dirty="0">
                <a:ea typeface="+mn-lt"/>
                <a:cs typeface="+mn-lt"/>
              </a:rPr>
              <a:t>David Wilkerson</a:t>
            </a:r>
            <a:endParaRPr lang="pt-BR" sz="3200" dirty="0"/>
          </a:p>
          <a:p>
            <a:pPr>
              <a:buFont typeface="Arial"/>
              <a:buChar char="•"/>
            </a:pPr>
            <a:endParaRPr lang="pt-BR" sz="2200"/>
          </a:p>
          <a:p>
            <a:pPr>
              <a:buNone/>
            </a:pPr>
            <a:endParaRPr lang="pt-BR" sz="2200" b="1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57800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E656A96-6A23-DE41-1266-155F5BA42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931592"/>
              </p:ext>
            </p:extLst>
          </p:nvPr>
        </p:nvGraphicFramePr>
        <p:xfrm>
          <a:off x="536275" y="732947"/>
          <a:ext cx="11105071" cy="5386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56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640DDC-FCAE-681C-F734-9F09EBE8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 IGREJA PERSEGUIDA</a:t>
            </a:r>
          </a:p>
        </p:txBody>
      </p:sp>
    </p:spTree>
    <p:extLst>
      <p:ext uri="{BB962C8B-B14F-4D97-AF65-F5344CB8AC3E}">
        <p14:creationId xmlns:p14="http://schemas.microsoft.com/office/powerpoint/2010/main" val="189364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8AA5CE-20E5-81C3-1245-03356DC5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1. OS PERSEGUIDORES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4EB6C4-EA94-78D1-7985-6C4D0D53D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1" y="2074505"/>
            <a:ext cx="5467884" cy="38867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Sacerdotes:</a:t>
            </a:r>
            <a:endParaRPr lang="pt-BR" sz="3200" b="1" dirty="0"/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Controlavam o culto e os rituais do Templo. Temiam perder o prestígio religioso.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Justino Mártir relata que muitos judeus “amavam mais a glória dos homens que a de Deus”.</a:t>
            </a:r>
            <a:endParaRPr lang="pt-BR" sz="3200" dirty="0"/>
          </a:p>
        </p:txBody>
      </p:sp>
      <p:pic>
        <p:nvPicPr>
          <p:cNvPr id="4" name="Imagem 3" descr="Roupas do templo | Os sacerdotes que serviam no templo do Se… | Flickr">
            <a:extLst>
              <a:ext uri="{FF2B5EF4-FFF2-40B4-BE49-F238E27FC236}">
                <a16:creationId xmlns:a16="http://schemas.microsoft.com/office/drawing/2014/main" id="{F027B572-81E0-831A-7E51-9772A36E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1" r="1" b="2134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814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6A15C-9A2D-04BD-6E8F-F6DDDBDD9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2C679A-FF4C-39AA-D0E9-03ACF6DE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875" y="-73382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1. OS PERSEGUIDORES</a:t>
            </a:r>
            <a:endParaRPr lang="pt-BR" sz="5400"/>
          </a:p>
        </p:txBody>
      </p:sp>
      <p:pic>
        <p:nvPicPr>
          <p:cNvPr id="4" name="Imagem 3" descr="Quem Eram os Saduceus e os Zelotes?">
            <a:extLst>
              <a:ext uri="{FF2B5EF4-FFF2-40B4-BE49-F238E27FC236}">
                <a16:creationId xmlns:a16="http://schemas.microsoft.com/office/drawing/2014/main" id="{C096BA38-4998-4370-2958-1D888AD5D9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74" r="1931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E71C67-DBAC-4734-6EEB-3CEE47B95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159" y="1714586"/>
            <a:ext cx="7372544" cy="48928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pt-BR" b="1" dirty="0">
                <a:ea typeface="+mn-lt"/>
                <a:cs typeface="+mn-lt"/>
              </a:rPr>
              <a:t>                         Saduceus:</a:t>
            </a:r>
            <a:endParaRPr lang="pt-BR" b="1" dirty="0"/>
          </a:p>
          <a:p>
            <a:pPr algn="just">
              <a:buNone/>
            </a:pPr>
            <a:endParaRPr lang="pt-BR" b="1" dirty="0">
              <a:ea typeface="+mn-lt"/>
              <a:cs typeface="+mn-lt"/>
            </a:endParaRPr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Uma elite racionalista, negavam a ressurreição (At 23.8).</a:t>
            </a:r>
            <a:endParaRPr lang="pt-BR"/>
          </a:p>
          <a:p>
            <a:pPr algn="just">
              <a:buNone/>
            </a:pPr>
            <a:endParaRPr lang="pt-BR" dirty="0">
              <a:ea typeface="+mn-lt"/>
              <a:cs typeface="+mn-lt"/>
            </a:endParaRPr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O crescimento cristão contrariava seu </a:t>
            </a:r>
            <a:r>
              <a:rPr lang="pt-BR" b="1" dirty="0">
                <a:ea typeface="+mn-lt"/>
                <a:cs typeface="+mn-lt"/>
              </a:rPr>
              <a:t>poder teológico e político.</a:t>
            </a:r>
            <a:endParaRPr lang="pt-BR" b="1"/>
          </a:p>
          <a:p>
            <a:pPr algn="just">
              <a:buNone/>
            </a:pPr>
            <a:endParaRPr lang="pt-BR" dirty="0">
              <a:ea typeface="+mn-lt"/>
              <a:cs typeface="+mn-lt"/>
            </a:endParaRPr>
          </a:p>
          <a:p>
            <a:pPr algn="just">
              <a:buNone/>
            </a:pPr>
            <a:r>
              <a:rPr lang="pt-BR" dirty="0">
                <a:ea typeface="+mn-lt"/>
                <a:cs typeface="+mn-lt"/>
              </a:rPr>
              <a:t>Orígenes afirma que </a:t>
            </a:r>
            <a:r>
              <a:rPr lang="pt-BR" i="1" dirty="0">
                <a:ea typeface="+mn-lt"/>
                <a:cs typeface="+mn-lt"/>
              </a:rPr>
              <a:t>“os saduceus representavam o ceticismo e o orgulho humano”.</a:t>
            </a:r>
            <a:endParaRPr lang="pt-BR" i="1"/>
          </a:p>
        </p:txBody>
      </p:sp>
    </p:spTree>
    <p:extLst>
      <p:ext uri="{BB962C8B-B14F-4D97-AF65-F5344CB8AC3E}">
        <p14:creationId xmlns:p14="http://schemas.microsoft.com/office/powerpoint/2010/main" val="259919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FDA40-05BF-5FA4-4C1A-76B8501A4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148B94-829B-4D06-81FB-D8797E1EC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79CBCF-B825-A80B-38E7-CAB22E8D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87" y="552160"/>
            <a:ext cx="5847781" cy="1046671"/>
          </a:xfrm>
        </p:spPr>
        <p:txBody>
          <a:bodyPr>
            <a:normAutofit/>
          </a:bodyPr>
          <a:lstStyle/>
          <a:p>
            <a:r>
              <a:rPr lang="pt-BR" sz="4000" b="1" dirty="0">
                <a:ea typeface="+mj-lt"/>
                <a:cs typeface="+mj-lt"/>
              </a:rPr>
              <a:t>1. OS PERSEGUIDORES</a:t>
            </a:r>
            <a:endParaRPr lang="pt-BR" sz="40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2603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0F608B-186C-6208-E65B-19C0A9BB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56" y="2738463"/>
            <a:ext cx="6652912" cy="316097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Capitão do templo: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Um comandante militar religioso, responsável pela ordem no templo.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Temia distúrbios causados pelos apóstolos.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F. F. Bruce explica que “os capitães agiam em nome da ordem, mas serviam ao sistema opressor”.</a:t>
            </a:r>
          </a:p>
        </p:txBody>
      </p:sp>
      <p:pic>
        <p:nvPicPr>
          <p:cNvPr id="4" name="Imagem 3" descr="Imagem gerada">
            <a:extLst>
              <a:ext uri="{FF2B5EF4-FFF2-40B4-BE49-F238E27FC236}">
                <a16:creationId xmlns:a16="http://schemas.microsoft.com/office/drawing/2014/main" id="{16865A23-A017-0BAC-F72D-3781A7D835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3" r="3933"/>
          <a:stretch>
            <a:fillRect/>
          </a:stretch>
        </p:blipFill>
        <p:spPr>
          <a:xfrm>
            <a:off x="7940040" y="10"/>
            <a:ext cx="4251960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874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0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E490D4-DBC6-A180-7631-1CE05D2C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2. A ESFERA DA PERSEGUIÇÃO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B1CFB2-E6A5-B9F2-C652-E6D9D6E9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RELIGIOSA</a:t>
            </a:r>
            <a:endParaRPr lang="pt-BR" sz="3000" b="1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 degradação do sistema farisaico:</a:t>
            </a: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práticas vazias, hipocrisia (</a:t>
            </a:r>
            <a:r>
              <a:rPr lang="pt-BR" sz="3000" dirty="0" err="1">
                <a:ea typeface="+mn-lt"/>
                <a:cs typeface="+mn-lt"/>
              </a:rPr>
              <a:t>Mt</a:t>
            </a:r>
            <a:r>
              <a:rPr lang="pt-BR" sz="3000" dirty="0">
                <a:ea typeface="+mn-lt"/>
                <a:cs typeface="+mn-lt"/>
              </a:rPr>
              <a:t> 23.27-28).</a:t>
            </a:r>
            <a:endParaRPr lang="pt-BR" sz="3000"/>
          </a:p>
          <a:p>
            <a:pPr>
              <a:buNone/>
            </a:pP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O crescimento do Cristianismo se deu</a:t>
            </a: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pelo testemunho com poder:</a:t>
            </a:r>
            <a:endParaRPr lang="pt-BR" sz="3000" dirty="0"/>
          </a:p>
          <a:p>
            <a:pPr>
              <a:buNone/>
            </a:pP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Atos 2: conversões em massa</a:t>
            </a:r>
            <a:endParaRPr lang="pt-BR" sz="3000" dirty="0"/>
          </a:p>
          <a:p>
            <a:pPr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Atos 3-4: sinais e maravilhas</a:t>
            </a:r>
            <a:endParaRPr lang="pt-BR" sz="3000"/>
          </a:p>
        </p:txBody>
      </p:sp>
    </p:spTree>
    <p:extLst>
      <p:ext uri="{BB962C8B-B14F-4D97-AF65-F5344CB8AC3E}">
        <p14:creationId xmlns:p14="http://schemas.microsoft.com/office/powerpoint/2010/main" val="2627734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UMA IGREJA QUE NÃO TEME A PERSEGUIÇÃO</vt:lpstr>
      <vt:lpstr>Texto Áureo</vt:lpstr>
      <vt:lpstr>Introdução</vt:lpstr>
      <vt:lpstr>Apresentação do PowerPoint</vt:lpstr>
      <vt:lpstr>A IGREJA PERSEGUIDA</vt:lpstr>
      <vt:lpstr>1. OS PERSEGUIDORES</vt:lpstr>
      <vt:lpstr>1. OS PERSEGUIDORES</vt:lpstr>
      <vt:lpstr>1. OS PERSEGUIDORES</vt:lpstr>
      <vt:lpstr>2. A ESFERA DA PERSEGUIÇÃO</vt:lpstr>
      <vt:lpstr>2. A ESFERA DA PERSEGUIÇÃO</vt:lpstr>
      <vt:lpstr>2. A ESFERA DA PERSEGUIÇÃO</vt:lpstr>
      <vt:lpstr>2. A ESFERA DA PERSEGUIÇÃO</vt:lpstr>
      <vt:lpstr>2. A ESFERA DA PERSEGUIÇÃO</vt:lpstr>
      <vt:lpstr>3. A IGREJA SEMPRE ENFRENTARÁ PERSEGUIÇÃO</vt:lpstr>
      <vt:lpstr>3. A IGREJA SEMPRE ENFRENTARÁ PERSEGUIÇÃO</vt:lpstr>
      <vt:lpstr>TÓPICO II – A IGREJA PROTEGIDA</vt:lpstr>
      <vt:lpstr>1. UM ANJO DE DEUS</vt:lpstr>
      <vt:lpstr>Relatos da Assembleia de Deus</vt:lpstr>
      <vt:lpstr>Relatos da Assembleia de Deus</vt:lpstr>
      <vt:lpstr>Relatos da Assembleia de Deus </vt:lpstr>
      <vt:lpstr>2. A INTERCESSÃO DA IGREJA</vt:lpstr>
      <vt:lpstr>2. A INTERCESSÃO DA IGREJA</vt:lpstr>
      <vt:lpstr>Relatos da Assembleia de Deus</vt:lpstr>
      <vt:lpstr>Relatos da Assembleia de Deus </vt:lpstr>
      <vt:lpstr>3. O VALOR DA ORAÇÃO</vt:lpstr>
      <vt:lpstr>3. O VALOR DA ORAÇÃO</vt:lpstr>
      <vt:lpstr>3. O VALOR DA ORAÇÃO</vt:lpstr>
      <vt:lpstr>TÓPICO III – A IGREJA DESTEMIDA</vt:lpstr>
      <vt:lpstr>1. TESTEMUNHO COM PODER</vt:lpstr>
      <vt:lpstr>Igreja operante tem:</vt:lpstr>
      <vt:lpstr>2. CONVICTOS DE SUA FÉ</vt:lpstr>
      <vt:lpstr>Perigo!!! </vt:lpstr>
      <vt:lpstr>Perigo!!! </vt:lpstr>
      <vt:lpstr>VOCÊ É O CENTRO!!!??????</vt:lpstr>
      <vt:lpstr>Perigo!!! </vt:lpstr>
      <vt:lpstr>MOTIVOS DO ESFRIAMENTO DA FÉ NA IGREJA CONTEMPORÂNEA</vt:lpstr>
      <vt:lpstr>MOTIVOS DO ESFRIAMENTO DA FÉ NA IGREJA CONTEMPORÂNEA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537</cp:revision>
  <dcterms:created xsi:type="dcterms:W3CDTF">2025-08-05T13:25:49Z</dcterms:created>
  <dcterms:modified xsi:type="dcterms:W3CDTF">2025-08-07T01:46:57Z</dcterms:modified>
</cp:coreProperties>
</file>