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C1D83-E962-46F1-9ED2-05ACAF4BCD2D}" v="16" dt="2025-09-20T17:52:32.808"/>
    <p1510:client id="{2C0DCDED-0512-45D3-BCF4-F5CC8E268148}" v="35" dt="2025-09-20T17:38:30.164"/>
    <p1510:client id="{5E7ED790-A696-4FB5-9C06-9FFE5D5D1C4C}" v="68" dt="2025-09-20T17:28:30.359"/>
    <p1510:client id="{62C385D2-DFA6-45A0-AB1E-A4A0D38769D5}" v="39" dt="2025-09-20T17:47:32.563"/>
    <p1510:client id="{6DD5CACD-8591-49FA-8DFE-0BE7A6198EFC}" v="934" dt="2025-09-20T17:01:0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F2AB8-3E83-4717-84B1-E655E296E37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2605D6-AE75-4989-AEAF-C716A1C43194}">
      <dgm:prSet/>
      <dgm:spPr/>
      <dgm:t>
        <a:bodyPr/>
        <a:lstStyle/>
        <a:p>
          <a:r>
            <a:rPr lang="pt-BR" b="1"/>
            <a:t>A solução para problemas doutrinários</a:t>
          </a:r>
          <a:r>
            <a:rPr lang="pt-BR"/>
            <a:t> – A Igreja primitiva lidou com conflitos entre a tradição judaica e a fé dos gentios com equilíbrio, oração e ação do Espírito Santo.</a:t>
          </a:r>
          <a:endParaRPr lang="en-US"/>
        </a:p>
      </dgm:t>
    </dgm:pt>
    <dgm:pt modelId="{F1A01088-131B-4FBB-BF26-D3F77F6001C0}" type="parTrans" cxnId="{42EC7EF6-819A-4D5C-865C-DAC96A02D2C5}">
      <dgm:prSet/>
      <dgm:spPr/>
      <dgm:t>
        <a:bodyPr/>
        <a:lstStyle/>
        <a:p>
          <a:endParaRPr lang="en-US"/>
        </a:p>
      </dgm:t>
    </dgm:pt>
    <dgm:pt modelId="{754D5417-C9B9-40F0-B980-3E14789D7F50}" type="sibTrans" cxnId="{42EC7EF6-819A-4D5C-865C-DAC96A02D2C5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EBF0E116-337B-4F64-812B-F365177B89F0}">
      <dgm:prSet/>
      <dgm:spPr/>
      <dgm:t>
        <a:bodyPr/>
        <a:lstStyle/>
        <a:p>
          <a:r>
            <a:rPr lang="pt-BR" b="1"/>
            <a:t>O exercício da liderança e da autoridade</a:t>
          </a:r>
          <a:r>
            <a:rPr lang="pt-BR"/>
            <a:t> – Pedro, Tiago, Paulo e Barnabé mostram o papel dos líderes como </a:t>
          </a:r>
          <a:r>
            <a:rPr lang="pt-BR" b="1"/>
            <a:t>mediadores e intérpretes do mover de Deus</a:t>
          </a:r>
          <a:r>
            <a:rPr lang="pt-BR"/>
            <a:t>.</a:t>
          </a:r>
          <a:endParaRPr lang="en-US"/>
        </a:p>
      </dgm:t>
    </dgm:pt>
    <dgm:pt modelId="{C9ADBDC6-0D2C-45FC-A94F-362857E6C477}" type="parTrans" cxnId="{DBCDB883-863B-47E1-A828-7D904AD25614}">
      <dgm:prSet/>
      <dgm:spPr/>
      <dgm:t>
        <a:bodyPr/>
        <a:lstStyle/>
        <a:p>
          <a:endParaRPr lang="en-US"/>
        </a:p>
      </dgm:t>
    </dgm:pt>
    <dgm:pt modelId="{44600A7C-93F2-4559-8EBD-B5C308E76C98}" type="sibTrans" cxnId="{DBCDB883-863B-47E1-A828-7D904AD25614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74C80B78-0ADF-42AD-AC66-1EDAA1DCC0C9}">
      <dgm:prSet/>
      <dgm:spPr/>
      <dgm:t>
        <a:bodyPr/>
        <a:lstStyle/>
        <a:p>
          <a:r>
            <a:rPr lang="pt-BR" b="1"/>
            <a:t>A decisão tomada sob direção do Espírito Santo</a:t>
          </a:r>
          <a:r>
            <a:rPr lang="pt-BR"/>
            <a:t> – A resolução da assembleia foi resultado de discernimento espiritual, não apenas racional.</a:t>
          </a:r>
          <a:endParaRPr lang="en-US"/>
        </a:p>
      </dgm:t>
    </dgm:pt>
    <dgm:pt modelId="{FF61E9A9-47B3-41C2-8A11-BE6A03636D03}" type="parTrans" cxnId="{87C6A8D0-48A3-47AD-965B-A0E04E6A6A28}">
      <dgm:prSet/>
      <dgm:spPr/>
      <dgm:t>
        <a:bodyPr/>
        <a:lstStyle/>
        <a:p>
          <a:endParaRPr lang="en-US"/>
        </a:p>
      </dgm:t>
    </dgm:pt>
    <dgm:pt modelId="{BC907CF3-B49E-4812-85B2-E70CB33B7758}" type="sibTrans" cxnId="{87C6A8D0-48A3-47AD-965B-A0E04E6A6A28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812492BC-89DE-420D-B973-79AA4889074C}" type="pres">
      <dgm:prSet presAssocID="{D66F2AB8-3E83-4717-84B1-E655E296E377}" presName="Name0" presStyleCnt="0">
        <dgm:presLayoutVars>
          <dgm:animLvl val="lvl"/>
          <dgm:resizeHandles val="exact"/>
        </dgm:presLayoutVars>
      </dgm:prSet>
      <dgm:spPr/>
    </dgm:pt>
    <dgm:pt modelId="{01538421-3A34-4E24-9CD2-A7B80A56F57C}" type="pres">
      <dgm:prSet presAssocID="{922605D6-AE75-4989-AEAF-C716A1C43194}" presName="compositeNode" presStyleCnt="0">
        <dgm:presLayoutVars>
          <dgm:bulletEnabled val="1"/>
        </dgm:presLayoutVars>
      </dgm:prSet>
      <dgm:spPr/>
    </dgm:pt>
    <dgm:pt modelId="{90CFEBE9-42E8-42FA-BF1A-CE88602F4141}" type="pres">
      <dgm:prSet presAssocID="{922605D6-AE75-4989-AEAF-C716A1C43194}" presName="bgRect" presStyleLbl="alignNode1" presStyleIdx="0" presStyleCnt="3"/>
      <dgm:spPr/>
    </dgm:pt>
    <dgm:pt modelId="{61C8D02E-9ABE-40F1-ABDD-123B9A039F17}" type="pres">
      <dgm:prSet presAssocID="{754D5417-C9B9-40F0-B980-3E14789D7F5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35758F04-841D-43A2-9E07-E31127EF0CAB}" type="pres">
      <dgm:prSet presAssocID="{922605D6-AE75-4989-AEAF-C716A1C43194}" presName="nodeRect" presStyleLbl="alignNode1" presStyleIdx="0" presStyleCnt="3">
        <dgm:presLayoutVars>
          <dgm:bulletEnabled val="1"/>
        </dgm:presLayoutVars>
      </dgm:prSet>
      <dgm:spPr/>
    </dgm:pt>
    <dgm:pt modelId="{9536D0C3-354F-4DC2-AF01-899B3E11B782}" type="pres">
      <dgm:prSet presAssocID="{754D5417-C9B9-40F0-B980-3E14789D7F50}" presName="sibTrans" presStyleCnt="0"/>
      <dgm:spPr/>
    </dgm:pt>
    <dgm:pt modelId="{DDE0D161-C602-40D4-B30B-54F3891CE181}" type="pres">
      <dgm:prSet presAssocID="{EBF0E116-337B-4F64-812B-F365177B89F0}" presName="compositeNode" presStyleCnt="0">
        <dgm:presLayoutVars>
          <dgm:bulletEnabled val="1"/>
        </dgm:presLayoutVars>
      </dgm:prSet>
      <dgm:spPr/>
    </dgm:pt>
    <dgm:pt modelId="{8ED55E5D-E39F-4B80-B0B1-378967CB9281}" type="pres">
      <dgm:prSet presAssocID="{EBF0E116-337B-4F64-812B-F365177B89F0}" presName="bgRect" presStyleLbl="alignNode1" presStyleIdx="1" presStyleCnt="3"/>
      <dgm:spPr/>
    </dgm:pt>
    <dgm:pt modelId="{7DDEE6EA-BAB7-497E-ADA4-5D50B31C3C5B}" type="pres">
      <dgm:prSet presAssocID="{44600A7C-93F2-4559-8EBD-B5C308E76C9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E0106F2-9586-4C14-9FDD-070B513C560D}" type="pres">
      <dgm:prSet presAssocID="{EBF0E116-337B-4F64-812B-F365177B89F0}" presName="nodeRect" presStyleLbl="alignNode1" presStyleIdx="1" presStyleCnt="3">
        <dgm:presLayoutVars>
          <dgm:bulletEnabled val="1"/>
        </dgm:presLayoutVars>
      </dgm:prSet>
      <dgm:spPr/>
    </dgm:pt>
    <dgm:pt modelId="{A84FE797-BC40-4D43-8BEF-36255D92347D}" type="pres">
      <dgm:prSet presAssocID="{44600A7C-93F2-4559-8EBD-B5C308E76C98}" presName="sibTrans" presStyleCnt="0"/>
      <dgm:spPr/>
    </dgm:pt>
    <dgm:pt modelId="{EB5A9C5E-04CA-46BF-BB54-04BA52A45D08}" type="pres">
      <dgm:prSet presAssocID="{74C80B78-0ADF-42AD-AC66-1EDAA1DCC0C9}" presName="compositeNode" presStyleCnt="0">
        <dgm:presLayoutVars>
          <dgm:bulletEnabled val="1"/>
        </dgm:presLayoutVars>
      </dgm:prSet>
      <dgm:spPr/>
    </dgm:pt>
    <dgm:pt modelId="{8F7F5706-B32F-4D29-9F07-B76488B5A918}" type="pres">
      <dgm:prSet presAssocID="{74C80B78-0ADF-42AD-AC66-1EDAA1DCC0C9}" presName="bgRect" presStyleLbl="alignNode1" presStyleIdx="2" presStyleCnt="3"/>
      <dgm:spPr/>
    </dgm:pt>
    <dgm:pt modelId="{4DF4335D-07F0-458D-8335-FE3F99B97543}" type="pres">
      <dgm:prSet presAssocID="{BC907CF3-B49E-4812-85B2-E70CB33B7758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E844E50-354B-4A76-A5B8-EFD5D8A03865}" type="pres">
      <dgm:prSet presAssocID="{74C80B78-0ADF-42AD-AC66-1EDAA1DCC0C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F9F5E11-D4AA-4D04-A48B-6974CB515EE0}" type="presOf" srcId="{74C80B78-0ADF-42AD-AC66-1EDAA1DCC0C9}" destId="{6E844E50-354B-4A76-A5B8-EFD5D8A03865}" srcOrd="1" destOrd="0" presId="urn:microsoft.com/office/officeart/2016/7/layout/LinearBlockProcessNumbered"/>
    <dgm:cxn modelId="{ED48631D-72DE-4CB5-A533-508DEFBEC194}" type="presOf" srcId="{44600A7C-93F2-4559-8EBD-B5C308E76C98}" destId="{7DDEE6EA-BAB7-497E-ADA4-5D50B31C3C5B}" srcOrd="0" destOrd="0" presId="urn:microsoft.com/office/officeart/2016/7/layout/LinearBlockProcessNumbered"/>
    <dgm:cxn modelId="{2D1D8C24-7425-480E-A4C1-C5D96FE4323B}" type="presOf" srcId="{EBF0E116-337B-4F64-812B-F365177B89F0}" destId="{7E0106F2-9586-4C14-9FDD-070B513C560D}" srcOrd="1" destOrd="0" presId="urn:microsoft.com/office/officeart/2016/7/layout/LinearBlockProcessNumbered"/>
    <dgm:cxn modelId="{4B892E3A-D2D2-4C65-9D35-C0849F801D6C}" type="presOf" srcId="{EBF0E116-337B-4F64-812B-F365177B89F0}" destId="{8ED55E5D-E39F-4B80-B0B1-378967CB9281}" srcOrd="0" destOrd="0" presId="urn:microsoft.com/office/officeart/2016/7/layout/LinearBlockProcessNumbered"/>
    <dgm:cxn modelId="{2B32D03F-B823-46E1-BE67-76880A34941B}" type="presOf" srcId="{922605D6-AE75-4989-AEAF-C716A1C43194}" destId="{35758F04-841D-43A2-9E07-E31127EF0CAB}" srcOrd="1" destOrd="0" presId="urn:microsoft.com/office/officeart/2016/7/layout/LinearBlockProcessNumbered"/>
    <dgm:cxn modelId="{F8425F4B-756D-4369-A67E-07604009D77A}" type="presOf" srcId="{754D5417-C9B9-40F0-B980-3E14789D7F50}" destId="{61C8D02E-9ABE-40F1-ABDD-123B9A039F17}" srcOrd="0" destOrd="0" presId="urn:microsoft.com/office/officeart/2016/7/layout/LinearBlockProcessNumbered"/>
    <dgm:cxn modelId="{DBCDB883-863B-47E1-A828-7D904AD25614}" srcId="{D66F2AB8-3E83-4717-84B1-E655E296E377}" destId="{EBF0E116-337B-4F64-812B-F365177B89F0}" srcOrd="1" destOrd="0" parTransId="{C9ADBDC6-0D2C-45FC-A94F-362857E6C477}" sibTransId="{44600A7C-93F2-4559-8EBD-B5C308E76C98}"/>
    <dgm:cxn modelId="{4A18D1AD-98B0-455D-891B-3027C9CF6026}" type="presOf" srcId="{74C80B78-0ADF-42AD-AC66-1EDAA1DCC0C9}" destId="{8F7F5706-B32F-4D29-9F07-B76488B5A918}" srcOrd="0" destOrd="0" presId="urn:microsoft.com/office/officeart/2016/7/layout/LinearBlockProcessNumbered"/>
    <dgm:cxn modelId="{6E62F8AD-B168-4A91-ADC4-32BBA84C391B}" type="presOf" srcId="{D66F2AB8-3E83-4717-84B1-E655E296E377}" destId="{812492BC-89DE-420D-B973-79AA4889074C}" srcOrd="0" destOrd="0" presId="urn:microsoft.com/office/officeart/2016/7/layout/LinearBlockProcessNumbered"/>
    <dgm:cxn modelId="{EDE249B9-0507-45D4-BDB7-540EB530CCF2}" type="presOf" srcId="{922605D6-AE75-4989-AEAF-C716A1C43194}" destId="{90CFEBE9-42E8-42FA-BF1A-CE88602F4141}" srcOrd="0" destOrd="0" presId="urn:microsoft.com/office/officeart/2016/7/layout/LinearBlockProcessNumbered"/>
    <dgm:cxn modelId="{87C6A8D0-48A3-47AD-965B-A0E04E6A6A28}" srcId="{D66F2AB8-3E83-4717-84B1-E655E296E377}" destId="{74C80B78-0ADF-42AD-AC66-1EDAA1DCC0C9}" srcOrd="2" destOrd="0" parTransId="{FF61E9A9-47B3-41C2-8A11-BE6A03636D03}" sibTransId="{BC907CF3-B49E-4812-85B2-E70CB33B7758}"/>
    <dgm:cxn modelId="{A9DB79D7-6228-4C11-8735-BE13DE0DFD0A}" type="presOf" srcId="{BC907CF3-B49E-4812-85B2-E70CB33B7758}" destId="{4DF4335D-07F0-458D-8335-FE3F99B97543}" srcOrd="0" destOrd="0" presId="urn:microsoft.com/office/officeart/2016/7/layout/LinearBlockProcessNumbered"/>
    <dgm:cxn modelId="{42EC7EF6-819A-4D5C-865C-DAC96A02D2C5}" srcId="{D66F2AB8-3E83-4717-84B1-E655E296E377}" destId="{922605D6-AE75-4989-AEAF-C716A1C43194}" srcOrd="0" destOrd="0" parTransId="{F1A01088-131B-4FBB-BF26-D3F77F6001C0}" sibTransId="{754D5417-C9B9-40F0-B980-3E14789D7F50}"/>
    <dgm:cxn modelId="{1C077DD6-534C-46C8-8E5E-6452CE8C21F5}" type="presParOf" srcId="{812492BC-89DE-420D-B973-79AA4889074C}" destId="{01538421-3A34-4E24-9CD2-A7B80A56F57C}" srcOrd="0" destOrd="0" presId="urn:microsoft.com/office/officeart/2016/7/layout/LinearBlockProcessNumbered"/>
    <dgm:cxn modelId="{9F1DB092-239D-4203-BBD7-92025083FB4A}" type="presParOf" srcId="{01538421-3A34-4E24-9CD2-A7B80A56F57C}" destId="{90CFEBE9-42E8-42FA-BF1A-CE88602F4141}" srcOrd="0" destOrd="0" presId="urn:microsoft.com/office/officeart/2016/7/layout/LinearBlockProcessNumbered"/>
    <dgm:cxn modelId="{BC4FD6A7-1747-4930-88BF-E8711DC355C1}" type="presParOf" srcId="{01538421-3A34-4E24-9CD2-A7B80A56F57C}" destId="{61C8D02E-9ABE-40F1-ABDD-123B9A039F17}" srcOrd="1" destOrd="0" presId="urn:microsoft.com/office/officeart/2016/7/layout/LinearBlockProcessNumbered"/>
    <dgm:cxn modelId="{42E14B39-FC8E-4745-B6FB-AA7D4D4ED2E8}" type="presParOf" srcId="{01538421-3A34-4E24-9CD2-A7B80A56F57C}" destId="{35758F04-841D-43A2-9E07-E31127EF0CAB}" srcOrd="2" destOrd="0" presId="urn:microsoft.com/office/officeart/2016/7/layout/LinearBlockProcessNumbered"/>
    <dgm:cxn modelId="{8F1C6E30-4F69-4D63-8B32-08988FA12470}" type="presParOf" srcId="{812492BC-89DE-420D-B973-79AA4889074C}" destId="{9536D0C3-354F-4DC2-AF01-899B3E11B782}" srcOrd="1" destOrd="0" presId="urn:microsoft.com/office/officeart/2016/7/layout/LinearBlockProcessNumbered"/>
    <dgm:cxn modelId="{C94118EC-7EAF-4FE5-B223-02B5CA1CE231}" type="presParOf" srcId="{812492BC-89DE-420D-B973-79AA4889074C}" destId="{DDE0D161-C602-40D4-B30B-54F3891CE181}" srcOrd="2" destOrd="0" presId="urn:microsoft.com/office/officeart/2016/7/layout/LinearBlockProcessNumbered"/>
    <dgm:cxn modelId="{53FD41D8-145B-43C4-823C-5722A1CCA222}" type="presParOf" srcId="{DDE0D161-C602-40D4-B30B-54F3891CE181}" destId="{8ED55E5D-E39F-4B80-B0B1-378967CB9281}" srcOrd="0" destOrd="0" presId="urn:microsoft.com/office/officeart/2016/7/layout/LinearBlockProcessNumbered"/>
    <dgm:cxn modelId="{2E68C33D-F0DC-43BD-BF6C-FA5303ED03A8}" type="presParOf" srcId="{DDE0D161-C602-40D4-B30B-54F3891CE181}" destId="{7DDEE6EA-BAB7-497E-ADA4-5D50B31C3C5B}" srcOrd="1" destOrd="0" presId="urn:microsoft.com/office/officeart/2016/7/layout/LinearBlockProcessNumbered"/>
    <dgm:cxn modelId="{7CDE6037-DBAD-4975-853F-2F7395D7311A}" type="presParOf" srcId="{DDE0D161-C602-40D4-B30B-54F3891CE181}" destId="{7E0106F2-9586-4C14-9FDD-070B513C560D}" srcOrd="2" destOrd="0" presId="urn:microsoft.com/office/officeart/2016/7/layout/LinearBlockProcessNumbered"/>
    <dgm:cxn modelId="{D1D0FFE3-804B-4073-BC67-08BA7074615C}" type="presParOf" srcId="{812492BC-89DE-420D-B973-79AA4889074C}" destId="{A84FE797-BC40-4D43-8BEF-36255D92347D}" srcOrd="3" destOrd="0" presId="urn:microsoft.com/office/officeart/2016/7/layout/LinearBlockProcessNumbered"/>
    <dgm:cxn modelId="{529E2271-77B9-48E5-8D67-F9F398C3372F}" type="presParOf" srcId="{812492BC-89DE-420D-B973-79AA4889074C}" destId="{EB5A9C5E-04CA-46BF-BB54-04BA52A45D08}" srcOrd="4" destOrd="0" presId="urn:microsoft.com/office/officeart/2016/7/layout/LinearBlockProcessNumbered"/>
    <dgm:cxn modelId="{D68B4D64-1DDF-4F2E-9311-C75C71641C09}" type="presParOf" srcId="{EB5A9C5E-04CA-46BF-BB54-04BA52A45D08}" destId="{8F7F5706-B32F-4D29-9F07-B76488B5A918}" srcOrd="0" destOrd="0" presId="urn:microsoft.com/office/officeart/2016/7/layout/LinearBlockProcessNumbered"/>
    <dgm:cxn modelId="{3BBEFE64-BF4E-4FD0-87AB-989193F79667}" type="presParOf" srcId="{EB5A9C5E-04CA-46BF-BB54-04BA52A45D08}" destId="{4DF4335D-07F0-458D-8335-FE3F99B97543}" srcOrd="1" destOrd="0" presId="urn:microsoft.com/office/officeart/2016/7/layout/LinearBlockProcessNumbered"/>
    <dgm:cxn modelId="{0E8BCDC3-AAE2-47CF-B2BE-92B4270321BC}" type="presParOf" srcId="{EB5A9C5E-04CA-46BF-BB54-04BA52A45D08}" destId="{6E844E50-354B-4A76-A5B8-EFD5D8A0386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C0C58A-2302-4000-B0CB-490FDF7D3F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9578E9-EC11-4171-B0D2-770AB9C5D683}">
      <dgm:prSet/>
      <dgm:spPr/>
      <dgm:t>
        <a:bodyPr/>
        <a:lstStyle/>
        <a:p>
          <a:r>
            <a:rPr lang="pt-BR" b="1"/>
            <a:t>Tiago cita</a:t>
          </a:r>
          <a:r>
            <a:rPr lang="pt-BR"/>
            <a:t> Amós 9.11-12</a:t>
          </a:r>
          <a:endParaRPr lang="en-US"/>
        </a:p>
      </dgm:t>
    </dgm:pt>
    <dgm:pt modelId="{D85FF242-8E77-4C0E-9F22-7BA69E2422C1}" type="parTrans" cxnId="{9F3AA3B6-0FE8-4A11-A524-AA65CE644302}">
      <dgm:prSet/>
      <dgm:spPr/>
      <dgm:t>
        <a:bodyPr/>
        <a:lstStyle/>
        <a:p>
          <a:endParaRPr lang="en-US"/>
        </a:p>
      </dgm:t>
    </dgm:pt>
    <dgm:pt modelId="{61BA9DE9-CEE1-451F-89E7-3B2579536169}" type="sibTrans" cxnId="{9F3AA3B6-0FE8-4A11-A524-AA65CE644302}">
      <dgm:prSet/>
      <dgm:spPr/>
      <dgm:t>
        <a:bodyPr/>
        <a:lstStyle/>
        <a:p>
          <a:endParaRPr lang="en-US"/>
        </a:p>
      </dgm:t>
    </dgm:pt>
    <dgm:pt modelId="{B0DD7747-3E7E-43D2-BE11-34AE8C307201}">
      <dgm:prSet/>
      <dgm:spPr/>
      <dgm:t>
        <a:bodyPr/>
        <a:lstStyle/>
        <a:p>
          <a:r>
            <a:rPr lang="pt-BR"/>
            <a:t>Cumprimento profético: os gentios incluídos no povo de Deus.</a:t>
          </a:r>
          <a:endParaRPr lang="en-US"/>
        </a:p>
      </dgm:t>
    </dgm:pt>
    <dgm:pt modelId="{4EE5C1A5-F02B-473D-95DC-D83AE06822C6}" type="parTrans" cxnId="{792B6C34-08CE-47AB-BC36-B77DDA1B8873}">
      <dgm:prSet/>
      <dgm:spPr/>
      <dgm:t>
        <a:bodyPr/>
        <a:lstStyle/>
        <a:p>
          <a:endParaRPr lang="en-US"/>
        </a:p>
      </dgm:t>
    </dgm:pt>
    <dgm:pt modelId="{C09409CA-635F-44C1-9A5E-2B48F442585C}" type="sibTrans" cxnId="{792B6C34-08CE-47AB-BC36-B77DDA1B8873}">
      <dgm:prSet/>
      <dgm:spPr/>
      <dgm:t>
        <a:bodyPr/>
        <a:lstStyle/>
        <a:p>
          <a:endParaRPr lang="en-US"/>
        </a:p>
      </dgm:t>
    </dgm:pt>
    <dgm:pt modelId="{8843ECED-F9E3-443F-806D-7875C18E92CF}">
      <dgm:prSet/>
      <dgm:spPr/>
      <dgm:t>
        <a:bodyPr/>
        <a:lstStyle/>
        <a:p>
          <a:r>
            <a:rPr lang="pt-BR" b="1"/>
            <a:t>Plano Salvífico</a:t>
          </a:r>
          <a:endParaRPr lang="en-US"/>
        </a:p>
      </dgm:t>
    </dgm:pt>
    <dgm:pt modelId="{E042A0F4-588B-4DDA-9335-C28ABDBC12D4}" type="parTrans" cxnId="{43D610DA-2DDE-463C-89FE-124526434E57}">
      <dgm:prSet/>
      <dgm:spPr/>
      <dgm:t>
        <a:bodyPr/>
        <a:lstStyle/>
        <a:p>
          <a:endParaRPr lang="en-US"/>
        </a:p>
      </dgm:t>
    </dgm:pt>
    <dgm:pt modelId="{E6658609-0427-45EC-A5B0-031762B29877}" type="sibTrans" cxnId="{43D610DA-2DDE-463C-89FE-124526434E57}">
      <dgm:prSet/>
      <dgm:spPr/>
      <dgm:t>
        <a:bodyPr/>
        <a:lstStyle/>
        <a:p>
          <a:endParaRPr lang="en-US"/>
        </a:p>
      </dgm:t>
    </dgm:pt>
    <dgm:pt modelId="{9768CFD3-6C4B-48EB-AF54-C477015138E6}">
      <dgm:prSet/>
      <dgm:spPr/>
      <dgm:t>
        <a:bodyPr/>
        <a:lstStyle/>
        <a:p>
          <a:r>
            <a:rPr lang="pt-BR"/>
            <a:t>Israel escolhido → Cristo enviado → Graça para todos.</a:t>
          </a:r>
          <a:endParaRPr lang="en-US"/>
        </a:p>
      </dgm:t>
    </dgm:pt>
    <dgm:pt modelId="{49DB4121-FF0F-471F-BB52-BC92358AEBFF}" type="parTrans" cxnId="{98899884-F018-4765-BDE5-DFD4A966F715}">
      <dgm:prSet/>
      <dgm:spPr/>
      <dgm:t>
        <a:bodyPr/>
        <a:lstStyle/>
        <a:p>
          <a:endParaRPr lang="en-US"/>
        </a:p>
      </dgm:t>
    </dgm:pt>
    <dgm:pt modelId="{5D92BF2E-58F3-4824-AA96-E665ECD563DB}" type="sibTrans" cxnId="{98899884-F018-4765-BDE5-DFD4A966F715}">
      <dgm:prSet/>
      <dgm:spPr/>
      <dgm:t>
        <a:bodyPr/>
        <a:lstStyle/>
        <a:p>
          <a:endParaRPr lang="en-US"/>
        </a:p>
      </dgm:t>
    </dgm:pt>
    <dgm:pt modelId="{F89C964A-4443-43A4-AB06-4D172BB3BCF7}">
      <dgm:prSet/>
      <dgm:spPr/>
      <dgm:t>
        <a:bodyPr/>
        <a:lstStyle/>
        <a:p>
          <a:r>
            <a:rPr lang="pt-BR" b="1"/>
            <a:t>A Lei x o Evangelho</a:t>
          </a:r>
          <a:endParaRPr lang="en-US"/>
        </a:p>
      </dgm:t>
    </dgm:pt>
    <dgm:pt modelId="{8C538C51-98D9-4271-ADF0-935358F75212}" type="parTrans" cxnId="{33A734D6-EF7F-4BAA-85BD-7022CB8D83D3}">
      <dgm:prSet/>
      <dgm:spPr/>
      <dgm:t>
        <a:bodyPr/>
        <a:lstStyle/>
        <a:p>
          <a:endParaRPr lang="en-US"/>
        </a:p>
      </dgm:t>
    </dgm:pt>
    <dgm:pt modelId="{D80353F1-74AB-437D-995B-C81378E8A1B9}" type="sibTrans" cxnId="{33A734D6-EF7F-4BAA-85BD-7022CB8D83D3}">
      <dgm:prSet/>
      <dgm:spPr/>
      <dgm:t>
        <a:bodyPr/>
        <a:lstStyle/>
        <a:p>
          <a:endParaRPr lang="en-US"/>
        </a:p>
      </dgm:t>
    </dgm:pt>
    <dgm:pt modelId="{01030D42-8739-4B59-9601-C7FCFC05EC72}">
      <dgm:prSet/>
      <dgm:spPr/>
      <dgm:t>
        <a:bodyPr/>
        <a:lstStyle/>
        <a:p>
          <a:r>
            <a:rPr lang="pt-BR"/>
            <a:t>Pearlman (pp.171-172): “A Lei diz: ‘Faça isso e viverá’. O Evangelho diz: ‘Receba a vida, e faça’”.</a:t>
          </a:r>
          <a:endParaRPr lang="en-US"/>
        </a:p>
      </dgm:t>
    </dgm:pt>
    <dgm:pt modelId="{D5F7E97F-0205-47D8-BF80-6DC378BE80E4}" type="parTrans" cxnId="{0D5C90ED-09D1-4FFD-A2D2-84FD6401F5E0}">
      <dgm:prSet/>
      <dgm:spPr/>
      <dgm:t>
        <a:bodyPr/>
        <a:lstStyle/>
        <a:p>
          <a:endParaRPr lang="en-US"/>
        </a:p>
      </dgm:t>
    </dgm:pt>
    <dgm:pt modelId="{9D0B141E-973D-40D6-9032-1E546C3C59FA}" type="sibTrans" cxnId="{0D5C90ED-09D1-4FFD-A2D2-84FD6401F5E0}">
      <dgm:prSet/>
      <dgm:spPr/>
      <dgm:t>
        <a:bodyPr/>
        <a:lstStyle/>
        <a:p>
          <a:endParaRPr lang="en-US"/>
        </a:p>
      </dgm:t>
    </dgm:pt>
    <dgm:pt modelId="{01AA651F-197C-4A27-AC87-459F166F6B38}">
      <dgm:prSet/>
      <dgm:spPr/>
      <dgm:t>
        <a:bodyPr/>
        <a:lstStyle/>
        <a:p>
          <a:r>
            <a:rPr lang="pt-BR"/>
            <a:t>Esta frase sintetiza a tensão resolvida no Concílio. </a:t>
          </a:r>
          <a:endParaRPr lang="en-US"/>
        </a:p>
      </dgm:t>
    </dgm:pt>
    <dgm:pt modelId="{854F2510-E7E2-431E-A454-B05B174D0021}" type="parTrans" cxnId="{4B7A94CA-7FD3-40CB-BC9A-422E0F344F3F}">
      <dgm:prSet/>
      <dgm:spPr/>
      <dgm:t>
        <a:bodyPr/>
        <a:lstStyle/>
        <a:p>
          <a:endParaRPr lang="en-US"/>
        </a:p>
      </dgm:t>
    </dgm:pt>
    <dgm:pt modelId="{07A29F31-F53E-4B52-B6C5-1BB85C7ABC61}" type="sibTrans" cxnId="{4B7A94CA-7FD3-40CB-BC9A-422E0F344F3F}">
      <dgm:prSet/>
      <dgm:spPr/>
      <dgm:t>
        <a:bodyPr/>
        <a:lstStyle/>
        <a:p>
          <a:endParaRPr lang="en-US"/>
        </a:p>
      </dgm:t>
    </dgm:pt>
    <dgm:pt modelId="{6D9FC390-FF27-4719-93DD-65579D8635AC}" type="pres">
      <dgm:prSet presAssocID="{37C0C58A-2302-4000-B0CB-490FDF7D3F0C}" presName="diagram" presStyleCnt="0">
        <dgm:presLayoutVars>
          <dgm:dir/>
          <dgm:resizeHandles val="exact"/>
        </dgm:presLayoutVars>
      </dgm:prSet>
      <dgm:spPr/>
    </dgm:pt>
    <dgm:pt modelId="{FB0B814E-40AD-44EE-855D-3E79E7C6C93B}" type="pres">
      <dgm:prSet presAssocID="{229578E9-EC11-4171-B0D2-770AB9C5D683}" presName="node" presStyleLbl="node1" presStyleIdx="0" presStyleCnt="7">
        <dgm:presLayoutVars>
          <dgm:bulletEnabled val="1"/>
        </dgm:presLayoutVars>
      </dgm:prSet>
      <dgm:spPr/>
    </dgm:pt>
    <dgm:pt modelId="{1CD357A2-7DF4-45DD-AB3C-37CC321E45C8}" type="pres">
      <dgm:prSet presAssocID="{61BA9DE9-CEE1-451F-89E7-3B2579536169}" presName="sibTrans" presStyleCnt="0"/>
      <dgm:spPr/>
    </dgm:pt>
    <dgm:pt modelId="{CF74C60A-C7C8-4035-8F44-76C2948A6D9B}" type="pres">
      <dgm:prSet presAssocID="{B0DD7747-3E7E-43D2-BE11-34AE8C307201}" presName="node" presStyleLbl="node1" presStyleIdx="1" presStyleCnt="7">
        <dgm:presLayoutVars>
          <dgm:bulletEnabled val="1"/>
        </dgm:presLayoutVars>
      </dgm:prSet>
      <dgm:spPr/>
    </dgm:pt>
    <dgm:pt modelId="{522E2427-ABEB-4C5E-9DCE-DFE6079412F8}" type="pres">
      <dgm:prSet presAssocID="{C09409CA-635F-44C1-9A5E-2B48F442585C}" presName="sibTrans" presStyleCnt="0"/>
      <dgm:spPr/>
    </dgm:pt>
    <dgm:pt modelId="{D44FA481-67D8-4757-9A96-D547BF0DE961}" type="pres">
      <dgm:prSet presAssocID="{8843ECED-F9E3-443F-806D-7875C18E92CF}" presName="node" presStyleLbl="node1" presStyleIdx="2" presStyleCnt="7">
        <dgm:presLayoutVars>
          <dgm:bulletEnabled val="1"/>
        </dgm:presLayoutVars>
      </dgm:prSet>
      <dgm:spPr/>
    </dgm:pt>
    <dgm:pt modelId="{4ECEE21D-74AA-4F69-9243-EA22B46FDDBA}" type="pres">
      <dgm:prSet presAssocID="{E6658609-0427-45EC-A5B0-031762B29877}" presName="sibTrans" presStyleCnt="0"/>
      <dgm:spPr/>
    </dgm:pt>
    <dgm:pt modelId="{E399D604-D6B6-4166-B9FC-4141750E3611}" type="pres">
      <dgm:prSet presAssocID="{9768CFD3-6C4B-48EB-AF54-C477015138E6}" presName="node" presStyleLbl="node1" presStyleIdx="3" presStyleCnt="7">
        <dgm:presLayoutVars>
          <dgm:bulletEnabled val="1"/>
        </dgm:presLayoutVars>
      </dgm:prSet>
      <dgm:spPr/>
    </dgm:pt>
    <dgm:pt modelId="{5A524FBF-4431-4B11-B799-F86A5240929E}" type="pres">
      <dgm:prSet presAssocID="{5D92BF2E-58F3-4824-AA96-E665ECD563DB}" presName="sibTrans" presStyleCnt="0"/>
      <dgm:spPr/>
    </dgm:pt>
    <dgm:pt modelId="{52D87EC8-CA31-4483-812E-AB7F8ED469E9}" type="pres">
      <dgm:prSet presAssocID="{F89C964A-4443-43A4-AB06-4D172BB3BCF7}" presName="node" presStyleLbl="node1" presStyleIdx="4" presStyleCnt="7">
        <dgm:presLayoutVars>
          <dgm:bulletEnabled val="1"/>
        </dgm:presLayoutVars>
      </dgm:prSet>
      <dgm:spPr/>
    </dgm:pt>
    <dgm:pt modelId="{9160EBEF-149B-415B-B92B-2932CA347631}" type="pres">
      <dgm:prSet presAssocID="{D80353F1-74AB-437D-995B-C81378E8A1B9}" presName="sibTrans" presStyleCnt="0"/>
      <dgm:spPr/>
    </dgm:pt>
    <dgm:pt modelId="{1E42CB76-60F5-4C58-9132-8529F70AEA15}" type="pres">
      <dgm:prSet presAssocID="{01030D42-8739-4B59-9601-C7FCFC05EC72}" presName="node" presStyleLbl="node1" presStyleIdx="5" presStyleCnt="7">
        <dgm:presLayoutVars>
          <dgm:bulletEnabled val="1"/>
        </dgm:presLayoutVars>
      </dgm:prSet>
      <dgm:spPr/>
    </dgm:pt>
    <dgm:pt modelId="{26DADC10-E231-4F10-AACF-46A15965E257}" type="pres">
      <dgm:prSet presAssocID="{9D0B141E-973D-40D6-9032-1E546C3C59FA}" presName="sibTrans" presStyleCnt="0"/>
      <dgm:spPr/>
    </dgm:pt>
    <dgm:pt modelId="{7E208602-3B6C-45FE-AB27-FAF391A83025}" type="pres">
      <dgm:prSet presAssocID="{01AA651F-197C-4A27-AC87-459F166F6B38}" presName="node" presStyleLbl="node1" presStyleIdx="6" presStyleCnt="7">
        <dgm:presLayoutVars>
          <dgm:bulletEnabled val="1"/>
        </dgm:presLayoutVars>
      </dgm:prSet>
      <dgm:spPr/>
    </dgm:pt>
  </dgm:ptLst>
  <dgm:cxnLst>
    <dgm:cxn modelId="{9B8E2D23-7039-4452-B91E-A70DE03D0B43}" type="presOf" srcId="{01AA651F-197C-4A27-AC87-459F166F6B38}" destId="{7E208602-3B6C-45FE-AB27-FAF391A83025}" srcOrd="0" destOrd="0" presId="urn:microsoft.com/office/officeart/2005/8/layout/default"/>
    <dgm:cxn modelId="{BAC7EF23-7944-4C29-8CAC-275A78F8737F}" type="presOf" srcId="{37C0C58A-2302-4000-B0CB-490FDF7D3F0C}" destId="{6D9FC390-FF27-4719-93DD-65579D8635AC}" srcOrd="0" destOrd="0" presId="urn:microsoft.com/office/officeart/2005/8/layout/default"/>
    <dgm:cxn modelId="{792B6C34-08CE-47AB-BC36-B77DDA1B8873}" srcId="{37C0C58A-2302-4000-B0CB-490FDF7D3F0C}" destId="{B0DD7747-3E7E-43D2-BE11-34AE8C307201}" srcOrd="1" destOrd="0" parTransId="{4EE5C1A5-F02B-473D-95DC-D83AE06822C6}" sibTransId="{C09409CA-635F-44C1-9A5E-2B48F442585C}"/>
    <dgm:cxn modelId="{05B95F6B-4D2B-40D6-B454-3382791E7B84}" type="presOf" srcId="{B0DD7747-3E7E-43D2-BE11-34AE8C307201}" destId="{CF74C60A-C7C8-4035-8F44-76C2948A6D9B}" srcOrd="0" destOrd="0" presId="urn:microsoft.com/office/officeart/2005/8/layout/default"/>
    <dgm:cxn modelId="{FEDFF653-CADD-48C7-8738-7A0387969525}" type="presOf" srcId="{01030D42-8739-4B59-9601-C7FCFC05EC72}" destId="{1E42CB76-60F5-4C58-9132-8529F70AEA15}" srcOrd="0" destOrd="0" presId="urn:microsoft.com/office/officeart/2005/8/layout/default"/>
    <dgm:cxn modelId="{98899884-F018-4765-BDE5-DFD4A966F715}" srcId="{37C0C58A-2302-4000-B0CB-490FDF7D3F0C}" destId="{9768CFD3-6C4B-48EB-AF54-C477015138E6}" srcOrd="3" destOrd="0" parTransId="{49DB4121-FF0F-471F-BB52-BC92358AEBFF}" sibTransId="{5D92BF2E-58F3-4824-AA96-E665ECD563DB}"/>
    <dgm:cxn modelId="{4FBC3A8B-1220-433A-97FA-C76F40274CBB}" type="presOf" srcId="{229578E9-EC11-4171-B0D2-770AB9C5D683}" destId="{FB0B814E-40AD-44EE-855D-3E79E7C6C93B}" srcOrd="0" destOrd="0" presId="urn:microsoft.com/office/officeart/2005/8/layout/default"/>
    <dgm:cxn modelId="{69D03EA7-1583-4E93-AC67-7E556A6D5F7C}" type="presOf" srcId="{8843ECED-F9E3-443F-806D-7875C18E92CF}" destId="{D44FA481-67D8-4757-9A96-D547BF0DE961}" srcOrd="0" destOrd="0" presId="urn:microsoft.com/office/officeart/2005/8/layout/default"/>
    <dgm:cxn modelId="{9F3AA3B6-0FE8-4A11-A524-AA65CE644302}" srcId="{37C0C58A-2302-4000-B0CB-490FDF7D3F0C}" destId="{229578E9-EC11-4171-B0D2-770AB9C5D683}" srcOrd="0" destOrd="0" parTransId="{D85FF242-8E77-4C0E-9F22-7BA69E2422C1}" sibTransId="{61BA9DE9-CEE1-451F-89E7-3B2579536169}"/>
    <dgm:cxn modelId="{F41822C1-791B-4EF1-AF9E-1EB8D69D89F7}" type="presOf" srcId="{9768CFD3-6C4B-48EB-AF54-C477015138E6}" destId="{E399D604-D6B6-4166-B9FC-4141750E3611}" srcOrd="0" destOrd="0" presId="urn:microsoft.com/office/officeart/2005/8/layout/default"/>
    <dgm:cxn modelId="{4B7A94CA-7FD3-40CB-BC9A-422E0F344F3F}" srcId="{37C0C58A-2302-4000-B0CB-490FDF7D3F0C}" destId="{01AA651F-197C-4A27-AC87-459F166F6B38}" srcOrd="6" destOrd="0" parTransId="{854F2510-E7E2-431E-A454-B05B174D0021}" sibTransId="{07A29F31-F53E-4B52-B6C5-1BB85C7ABC61}"/>
    <dgm:cxn modelId="{6925F9D0-E635-40F7-94D9-8D4DDDE835A3}" type="presOf" srcId="{F89C964A-4443-43A4-AB06-4D172BB3BCF7}" destId="{52D87EC8-CA31-4483-812E-AB7F8ED469E9}" srcOrd="0" destOrd="0" presId="urn:microsoft.com/office/officeart/2005/8/layout/default"/>
    <dgm:cxn modelId="{33A734D6-EF7F-4BAA-85BD-7022CB8D83D3}" srcId="{37C0C58A-2302-4000-B0CB-490FDF7D3F0C}" destId="{F89C964A-4443-43A4-AB06-4D172BB3BCF7}" srcOrd="4" destOrd="0" parTransId="{8C538C51-98D9-4271-ADF0-935358F75212}" sibTransId="{D80353F1-74AB-437D-995B-C81378E8A1B9}"/>
    <dgm:cxn modelId="{43D610DA-2DDE-463C-89FE-124526434E57}" srcId="{37C0C58A-2302-4000-B0CB-490FDF7D3F0C}" destId="{8843ECED-F9E3-443F-806D-7875C18E92CF}" srcOrd="2" destOrd="0" parTransId="{E042A0F4-588B-4DDA-9335-C28ABDBC12D4}" sibTransId="{E6658609-0427-45EC-A5B0-031762B29877}"/>
    <dgm:cxn modelId="{0D5C90ED-09D1-4FFD-A2D2-84FD6401F5E0}" srcId="{37C0C58A-2302-4000-B0CB-490FDF7D3F0C}" destId="{01030D42-8739-4B59-9601-C7FCFC05EC72}" srcOrd="5" destOrd="0" parTransId="{D5F7E97F-0205-47D8-BF80-6DC378BE80E4}" sibTransId="{9D0B141E-973D-40D6-9032-1E546C3C59FA}"/>
    <dgm:cxn modelId="{A26866F7-FF45-4BD0-B322-0AE42832FED0}" type="presParOf" srcId="{6D9FC390-FF27-4719-93DD-65579D8635AC}" destId="{FB0B814E-40AD-44EE-855D-3E79E7C6C93B}" srcOrd="0" destOrd="0" presId="urn:microsoft.com/office/officeart/2005/8/layout/default"/>
    <dgm:cxn modelId="{FFA540FA-6743-4627-BB30-ACBB3CC24C65}" type="presParOf" srcId="{6D9FC390-FF27-4719-93DD-65579D8635AC}" destId="{1CD357A2-7DF4-45DD-AB3C-37CC321E45C8}" srcOrd="1" destOrd="0" presId="urn:microsoft.com/office/officeart/2005/8/layout/default"/>
    <dgm:cxn modelId="{C030FBC0-1B3F-4BB7-800A-AB885B14ADF7}" type="presParOf" srcId="{6D9FC390-FF27-4719-93DD-65579D8635AC}" destId="{CF74C60A-C7C8-4035-8F44-76C2948A6D9B}" srcOrd="2" destOrd="0" presId="urn:microsoft.com/office/officeart/2005/8/layout/default"/>
    <dgm:cxn modelId="{256C7E5B-9E62-4BD4-92EC-71B344891F9C}" type="presParOf" srcId="{6D9FC390-FF27-4719-93DD-65579D8635AC}" destId="{522E2427-ABEB-4C5E-9DCE-DFE6079412F8}" srcOrd="3" destOrd="0" presId="urn:microsoft.com/office/officeart/2005/8/layout/default"/>
    <dgm:cxn modelId="{7983A407-DAB0-4057-ACF3-2320CFF0FF31}" type="presParOf" srcId="{6D9FC390-FF27-4719-93DD-65579D8635AC}" destId="{D44FA481-67D8-4757-9A96-D547BF0DE961}" srcOrd="4" destOrd="0" presId="urn:microsoft.com/office/officeart/2005/8/layout/default"/>
    <dgm:cxn modelId="{1E8A7954-05C8-4E3E-9FD5-68AB45915183}" type="presParOf" srcId="{6D9FC390-FF27-4719-93DD-65579D8635AC}" destId="{4ECEE21D-74AA-4F69-9243-EA22B46FDDBA}" srcOrd="5" destOrd="0" presId="urn:microsoft.com/office/officeart/2005/8/layout/default"/>
    <dgm:cxn modelId="{63BB1D46-9690-4B92-8000-F8CAD41410BE}" type="presParOf" srcId="{6D9FC390-FF27-4719-93DD-65579D8635AC}" destId="{E399D604-D6B6-4166-B9FC-4141750E3611}" srcOrd="6" destOrd="0" presId="urn:microsoft.com/office/officeart/2005/8/layout/default"/>
    <dgm:cxn modelId="{1E08EF36-6495-424A-9AEE-8B4FD8073F6F}" type="presParOf" srcId="{6D9FC390-FF27-4719-93DD-65579D8635AC}" destId="{5A524FBF-4431-4B11-B799-F86A5240929E}" srcOrd="7" destOrd="0" presId="urn:microsoft.com/office/officeart/2005/8/layout/default"/>
    <dgm:cxn modelId="{0CA552A2-F448-4CFC-8CE6-219B7EEF3961}" type="presParOf" srcId="{6D9FC390-FF27-4719-93DD-65579D8635AC}" destId="{52D87EC8-CA31-4483-812E-AB7F8ED469E9}" srcOrd="8" destOrd="0" presId="urn:microsoft.com/office/officeart/2005/8/layout/default"/>
    <dgm:cxn modelId="{FD1F7111-70D2-41B1-B68D-6889609ECE66}" type="presParOf" srcId="{6D9FC390-FF27-4719-93DD-65579D8635AC}" destId="{9160EBEF-149B-415B-B92B-2932CA347631}" srcOrd="9" destOrd="0" presId="urn:microsoft.com/office/officeart/2005/8/layout/default"/>
    <dgm:cxn modelId="{0FB8C83A-475B-4F56-92D2-3A6252419115}" type="presParOf" srcId="{6D9FC390-FF27-4719-93DD-65579D8635AC}" destId="{1E42CB76-60F5-4C58-9132-8529F70AEA15}" srcOrd="10" destOrd="0" presId="urn:microsoft.com/office/officeart/2005/8/layout/default"/>
    <dgm:cxn modelId="{BDC36334-20E0-4A9B-9FBB-E52A8A2CF977}" type="presParOf" srcId="{6D9FC390-FF27-4719-93DD-65579D8635AC}" destId="{26DADC10-E231-4F10-AACF-46A15965E257}" srcOrd="11" destOrd="0" presId="urn:microsoft.com/office/officeart/2005/8/layout/default"/>
    <dgm:cxn modelId="{1ACD2C9D-FD26-4574-9BB6-B4F0B1F30B88}" type="presParOf" srcId="{6D9FC390-FF27-4719-93DD-65579D8635AC}" destId="{7E208602-3B6C-45FE-AB27-FAF391A8302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F51B60-2DDB-47EB-A77F-5E1E527580F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06C5E3-2093-4AE3-B747-67F6DAB9FD67}">
      <dgm:prSet/>
      <dgm:spPr/>
      <dgm:t>
        <a:bodyPr/>
        <a:lstStyle/>
        <a:p>
          <a:r>
            <a:rPr lang="pt-BR" b="1"/>
            <a:t>O Espírito Santo como Pessoa</a:t>
          </a:r>
          <a:endParaRPr lang="en-US"/>
        </a:p>
      </dgm:t>
    </dgm:pt>
    <dgm:pt modelId="{94C02044-657D-4672-9F83-071B22F662E4}" type="parTrans" cxnId="{01171A5F-A061-43BD-8CA0-79E525474F7B}">
      <dgm:prSet/>
      <dgm:spPr/>
      <dgm:t>
        <a:bodyPr/>
        <a:lstStyle/>
        <a:p>
          <a:endParaRPr lang="en-US"/>
        </a:p>
      </dgm:t>
    </dgm:pt>
    <dgm:pt modelId="{B14DB36C-C77F-40E2-8F25-F3EBDC68602C}" type="sibTrans" cxnId="{01171A5F-A061-43BD-8CA0-79E525474F7B}">
      <dgm:prSet/>
      <dgm:spPr/>
      <dgm:t>
        <a:bodyPr/>
        <a:lstStyle/>
        <a:p>
          <a:endParaRPr lang="en-US"/>
        </a:p>
      </dgm:t>
    </dgm:pt>
    <dgm:pt modelId="{8C31B570-F036-4731-A478-CEFB2648C3F2}">
      <dgm:prSet/>
      <dgm:spPr/>
      <dgm:t>
        <a:bodyPr/>
        <a:lstStyle/>
        <a:p>
          <a:r>
            <a:rPr lang="pt-BR"/>
            <a:t>At 15.28; At 5.32: não força, mas agente pessoal.</a:t>
          </a:r>
          <a:endParaRPr lang="en-US"/>
        </a:p>
      </dgm:t>
    </dgm:pt>
    <dgm:pt modelId="{DF2A2059-7C70-47AB-A522-C0FACB24194F}" type="parTrans" cxnId="{513C9416-5427-44CE-A800-088B81D1D081}">
      <dgm:prSet/>
      <dgm:spPr/>
      <dgm:t>
        <a:bodyPr/>
        <a:lstStyle/>
        <a:p>
          <a:endParaRPr lang="en-US"/>
        </a:p>
      </dgm:t>
    </dgm:pt>
    <dgm:pt modelId="{7F32BE41-F2C6-4506-B00B-883D4997FFEB}" type="sibTrans" cxnId="{513C9416-5427-44CE-A800-088B81D1D081}">
      <dgm:prSet/>
      <dgm:spPr/>
      <dgm:t>
        <a:bodyPr/>
        <a:lstStyle/>
        <a:p>
          <a:endParaRPr lang="en-US"/>
        </a:p>
      </dgm:t>
    </dgm:pt>
    <dgm:pt modelId="{C0C19EA9-C9EF-46E8-8721-BE5FAC088027}">
      <dgm:prSet/>
      <dgm:spPr/>
      <dgm:t>
        <a:bodyPr/>
        <a:lstStyle/>
        <a:p>
          <a:r>
            <a:rPr lang="pt-BR" b="1"/>
            <a:t>Visão assembleiana</a:t>
          </a:r>
          <a:endParaRPr lang="en-US"/>
        </a:p>
      </dgm:t>
    </dgm:pt>
    <dgm:pt modelId="{6072F40F-C692-44FD-9049-05884BE108F8}" type="parTrans" cxnId="{00D548A1-E543-4A5A-82E9-A3F50475F7B7}">
      <dgm:prSet/>
      <dgm:spPr/>
      <dgm:t>
        <a:bodyPr/>
        <a:lstStyle/>
        <a:p>
          <a:endParaRPr lang="en-US"/>
        </a:p>
      </dgm:t>
    </dgm:pt>
    <dgm:pt modelId="{1DD07542-E997-45A4-B25F-46DAD2317690}" type="sibTrans" cxnId="{00D548A1-E543-4A5A-82E9-A3F50475F7B7}">
      <dgm:prSet/>
      <dgm:spPr/>
      <dgm:t>
        <a:bodyPr/>
        <a:lstStyle/>
        <a:p>
          <a:endParaRPr lang="en-US"/>
        </a:p>
      </dgm:t>
    </dgm:pt>
    <dgm:pt modelId="{EF8AB912-850D-42B4-ABEF-CE4D41BD03B0}">
      <dgm:prSet/>
      <dgm:spPr/>
      <dgm:t>
        <a:bodyPr/>
        <a:lstStyle/>
        <a:p>
          <a:r>
            <a:rPr lang="pt-BR"/>
            <a:t>Declaração de Fé das AD: “Cremos no batismo no Espírito Santo como experiência posterior à salvação e no Espírito como Consolador, que guia e edifica a Igreja”.</a:t>
          </a:r>
          <a:endParaRPr lang="en-US"/>
        </a:p>
      </dgm:t>
    </dgm:pt>
    <dgm:pt modelId="{40CC522B-F305-4543-8C3B-3FCD39809116}" type="parTrans" cxnId="{04284B52-A70D-412F-A8BB-8F6F3905F04F}">
      <dgm:prSet/>
      <dgm:spPr/>
      <dgm:t>
        <a:bodyPr/>
        <a:lstStyle/>
        <a:p>
          <a:endParaRPr lang="en-US"/>
        </a:p>
      </dgm:t>
    </dgm:pt>
    <dgm:pt modelId="{BD3D9EF4-5427-4ED3-B1B7-A71FD3593A45}" type="sibTrans" cxnId="{04284B52-A70D-412F-A8BB-8F6F3905F04F}">
      <dgm:prSet/>
      <dgm:spPr/>
      <dgm:t>
        <a:bodyPr/>
        <a:lstStyle/>
        <a:p>
          <a:endParaRPr lang="en-US"/>
        </a:p>
      </dgm:t>
    </dgm:pt>
    <dgm:pt modelId="{5358FA85-5862-4A96-B960-C6686093EEA4}" type="pres">
      <dgm:prSet presAssocID="{1DF51B60-2DDB-47EB-A77F-5E1E527580FD}" presName="matrix" presStyleCnt="0">
        <dgm:presLayoutVars>
          <dgm:chMax val="1"/>
          <dgm:dir/>
          <dgm:resizeHandles val="exact"/>
        </dgm:presLayoutVars>
      </dgm:prSet>
      <dgm:spPr/>
    </dgm:pt>
    <dgm:pt modelId="{F0466CE7-4BAC-4584-B538-3816D91268BC}" type="pres">
      <dgm:prSet presAssocID="{1DF51B60-2DDB-47EB-A77F-5E1E527580FD}" presName="diamond" presStyleLbl="bgShp" presStyleIdx="0" presStyleCnt="1"/>
      <dgm:spPr/>
    </dgm:pt>
    <dgm:pt modelId="{502FA2CD-8317-403A-B3D4-25897FC1EEBD}" type="pres">
      <dgm:prSet presAssocID="{1DF51B60-2DDB-47EB-A77F-5E1E527580F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0256E3-3DB1-4680-802B-AC0D73D6E300}" type="pres">
      <dgm:prSet presAssocID="{1DF51B60-2DDB-47EB-A77F-5E1E527580F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26A712-1E87-4CDC-9E24-E765DBC6D23F}" type="pres">
      <dgm:prSet presAssocID="{1DF51B60-2DDB-47EB-A77F-5E1E527580F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55B55E-05C4-454F-80FC-486A7B6CB203}" type="pres">
      <dgm:prSet presAssocID="{1DF51B60-2DDB-47EB-A77F-5E1E527580F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4DC000-AB83-417B-B176-DBC8F53B6890}" type="presOf" srcId="{EF8AB912-850D-42B4-ABEF-CE4D41BD03B0}" destId="{B955B55E-05C4-454F-80FC-486A7B6CB203}" srcOrd="0" destOrd="0" presId="urn:microsoft.com/office/officeart/2005/8/layout/matrix3"/>
    <dgm:cxn modelId="{513C9416-5427-44CE-A800-088B81D1D081}" srcId="{1DF51B60-2DDB-47EB-A77F-5E1E527580FD}" destId="{8C31B570-F036-4731-A478-CEFB2648C3F2}" srcOrd="1" destOrd="0" parTransId="{DF2A2059-7C70-47AB-A522-C0FACB24194F}" sibTransId="{7F32BE41-F2C6-4506-B00B-883D4997FFEB}"/>
    <dgm:cxn modelId="{0884F71A-EBA1-4B5E-BD6F-25290B3E61B6}" type="presOf" srcId="{1DF51B60-2DDB-47EB-A77F-5E1E527580FD}" destId="{5358FA85-5862-4A96-B960-C6686093EEA4}" srcOrd="0" destOrd="0" presId="urn:microsoft.com/office/officeart/2005/8/layout/matrix3"/>
    <dgm:cxn modelId="{190A8F5D-8D80-46F5-99D1-21332B450B2C}" type="presOf" srcId="{6706C5E3-2093-4AE3-B747-67F6DAB9FD67}" destId="{502FA2CD-8317-403A-B3D4-25897FC1EEBD}" srcOrd="0" destOrd="0" presId="urn:microsoft.com/office/officeart/2005/8/layout/matrix3"/>
    <dgm:cxn modelId="{01171A5F-A061-43BD-8CA0-79E525474F7B}" srcId="{1DF51B60-2DDB-47EB-A77F-5E1E527580FD}" destId="{6706C5E3-2093-4AE3-B747-67F6DAB9FD67}" srcOrd="0" destOrd="0" parTransId="{94C02044-657D-4672-9F83-071B22F662E4}" sibTransId="{B14DB36C-C77F-40E2-8F25-F3EBDC68602C}"/>
    <dgm:cxn modelId="{04284B52-A70D-412F-A8BB-8F6F3905F04F}" srcId="{1DF51B60-2DDB-47EB-A77F-5E1E527580FD}" destId="{EF8AB912-850D-42B4-ABEF-CE4D41BD03B0}" srcOrd="3" destOrd="0" parTransId="{40CC522B-F305-4543-8C3B-3FCD39809116}" sibTransId="{BD3D9EF4-5427-4ED3-B1B7-A71FD3593A45}"/>
    <dgm:cxn modelId="{272D278C-D57F-4F47-88C8-17C744D9BE86}" type="presOf" srcId="{8C31B570-F036-4731-A478-CEFB2648C3F2}" destId="{800256E3-3DB1-4680-802B-AC0D73D6E300}" srcOrd="0" destOrd="0" presId="urn:microsoft.com/office/officeart/2005/8/layout/matrix3"/>
    <dgm:cxn modelId="{00D548A1-E543-4A5A-82E9-A3F50475F7B7}" srcId="{1DF51B60-2DDB-47EB-A77F-5E1E527580FD}" destId="{C0C19EA9-C9EF-46E8-8721-BE5FAC088027}" srcOrd="2" destOrd="0" parTransId="{6072F40F-C692-44FD-9049-05884BE108F8}" sibTransId="{1DD07542-E997-45A4-B25F-46DAD2317690}"/>
    <dgm:cxn modelId="{F9D884F9-A7EF-4012-8133-86EB29A435AF}" type="presOf" srcId="{C0C19EA9-C9EF-46E8-8721-BE5FAC088027}" destId="{CF26A712-1E87-4CDC-9E24-E765DBC6D23F}" srcOrd="0" destOrd="0" presId="urn:microsoft.com/office/officeart/2005/8/layout/matrix3"/>
    <dgm:cxn modelId="{ABBBBD02-D890-488D-8E65-0F6283002764}" type="presParOf" srcId="{5358FA85-5862-4A96-B960-C6686093EEA4}" destId="{F0466CE7-4BAC-4584-B538-3816D91268BC}" srcOrd="0" destOrd="0" presId="urn:microsoft.com/office/officeart/2005/8/layout/matrix3"/>
    <dgm:cxn modelId="{F07CE77A-563D-4CB7-BFD1-E80B3D84B416}" type="presParOf" srcId="{5358FA85-5862-4A96-B960-C6686093EEA4}" destId="{502FA2CD-8317-403A-B3D4-25897FC1EEBD}" srcOrd="1" destOrd="0" presId="urn:microsoft.com/office/officeart/2005/8/layout/matrix3"/>
    <dgm:cxn modelId="{EB9D4DCD-10C0-44C1-858F-916FFC4D7765}" type="presParOf" srcId="{5358FA85-5862-4A96-B960-C6686093EEA4}" destId="{800256E3-3DB1-4680-802B-AC0D73D6E300}" srcOrd="2" destOrd="0" presId="urn:microsoft.com/office/officeart/2005/8/layout/matrix3"/>
    <dgm:cxn modelId="{8FE55AB6-C71A-4F4F-956F-14846B95308E}" type="presParOf" srcId="{5358FA85-5862-4A96-B960-C6686093EEA4}" destId="{CF26A712-1E87-4CDC-9E24-E765DBC6D23F}" srcOrd="3" destOrd="0" presId="urn:microsoft.com/office/officeart/2005/8/layout/matrix3"/>
    <dgm:cxn modelId="{DB9A87AF-8744-4804-B7A8-7F9389FDDFF4}" type="presParOf" srcId="{5358FA85-5862-4A96-B960-C6686093EEA4}" destId="{B955B55E-05C4-454F-80FC-486A7B6CB2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B5A569-2FB8-4ED5-A50D-486E0FD966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DAC194-54BF-4280-A1E7-7F035AD521FA}">
      <dgm:prSet/>
      <dgm:spPr/>
      <dgm:t>
        <a:bodyPr/>
        <a:lstStyle/>
        <a:p>
          <a:r>
            <a:rPr lang="pt-BR"/>
            <a:t>“Pareceu bem </a:t>
          </a:r>
          <a:r>
            <a:rPr lang="pt-BR" b="1"/>
            <a:t>ao Espírito Santo</a:t>
          </a:r>
          <a:r>
            <a:rPr lang="pt-BR"/>
            <a:t> e a nós…” (At 15.28)</a:t>
          </a:r>
          <a:endParaRPr lang="en-US"/>
        </a:p>
      </dgm:t>
    </dgm:pt>
    <dgm:pt modelId="{1AB2A950-C658-4C6C-A2F2-EF159CC58202}" type="parTrans" cxnId="{FBF7C26E-3765-4744-9E84-7025CCA0C169}">
      <dgm:prSet/>
      <dgm:spPr/>
      <dgm:t>
        <a:bodyPr/>
        <a:lstStyle/>
        <a:p>
          <a:endParaRPr lang="en-US"/>
        </a:p>
      </dgm:t>
    </dgm:pt>
    <dgm:pt modelId="{8463774D-4424-47B7-A874-EDA39F3D5060}" type="sibTrans" cxnId="{FBF7C26E-3765-4744-9E84-7025CCA0C169}">
      <dgm:prSet/>
      <dgm:spPr/>
      <dgm:t>
        <a:bodyPr/>
        <a:lstStyle/>
        <a:p>
          <a:endParaRPr lang="en-US"/>
        </a:p>
      </dgm:t>
    </dgm:pt>
    <dgm:pt modelId="{D026BEFB-348D-4C70-A60D-C29D64DA7FA1}">
      <dgm:prSet/>
      <dgm:spPr/>
      <dgm:t>
        <a:bodyPr/>
        <a:lstStyle/>
        <a:p>
          <a:r>
            <a:rPr lang="pt-BR"/>
            <a:t>Não é apenas uma força ou influência impessoal, mas um agente pessoal, que toma decisões, orienta e confirma.</a:t>
          </a:r>
          <a:endParaRPr lang="en-US"/>
        </a:p>
      </dgm:t>
    </dgm:pt>
    <dgm:pt modelId="{1318056A-E84F-4829-8CA8-7E997E421CD1}" type="parTrans" cxnId="{BA0F87BF-F9A3-41B1-8F7E-F03AB0C324A4}">
      <dgm:prSet/>
      <dgm:spPr/>
      <dgm:t>
        <a:bodyPr/>
        <a:lstStyle/>
        <a:p>
          <a:endParaRPr lang="en-US"/>
        </a:p>
      </dgm:t>
    </dgm:pt>
    <dgm:pt modelId="{A7CC8FA9-7A63-4006-AC16-8E65E5FF23E1}" type="sibTrans" cxnId="{BA0F87BF-F9A3-41B1-8F7E-F03AB0C324A4}">
      <dgm:prSet/>
      <dgm:spPr/>
      <dgm:t>
        <a:bodyPr/>
        <a:lstStyle/>
        <a:p>
          <a:endParaRPr lang="en-US"/>
        </a:p>
      </dgm:t>
    </dgm:pt>
    <dgm:pt modelId="{E497EDD2-CC71-4D51-B6B1-89FC8BFF9DB8}">
      <dgm:prSet/>
      <dgm:spPr/>
      <dgm:t>
        <a:bodyPr/>
        <a:lstStyle/>
        <a:p>
          <a:r>
            <a:rPr lang="pt-BR"/>
            <a:t>A ação do Espírito é colegial, manifestando-se através da comunidade (líderes, profetas e membros).</a:t>
          </a:r>
          <a:endParaRPr lang="en-US"/>
        </a:p>
      </dgm:t>
    </dgm:pt>
    <dgm:pt modelId="{E3BDE174-697C-41F3-B9E3-95CAE87EF95A}" type="parTrans" cxnId="{9493CB65-38E1-4827-9CE7-3F9E752FD2C2}">
      <dgm:prSet/>
      <dgm:spPr/>
      <dgm:t>
        <a:bodyPr/>
        <a:lstStyle/>
        <a:p>
          <a:endParaRPr lang="en-US"/>
        </a:p>
      </dgm:t>
    </dgm:pt>
    <dgm:pt modelId="{A760F73B-0550-45D3-BD44-23CFA28C7385}" type="sibTrans" cxnId="{9493CB65-38E1-4827-9CE7-3F9E752FD2C2}">
      <dgm:prSet/>
      <dgm:spPr/>
      <dgm:t>
        <a:bodyPr/>
        <a:lstStyle/>
        <a:p>
          <a:endParaRPr lang="en-US"/>
        </a:p>
      </dgm:t>
    </dgm:pt>
    <dgm:pt modelId="{03D60D94-77E2-47D9-A472-7E6788585029}">
      <dgm:prSet/>
      <dgm:spPr/>
      <dgm:t>
        <a:bodyPr/>
        <a:lstStyle/>
        <a:p>
          <a:r>
            <a:rPr lang="pt-BR"/>
            <a:t>At 5.32 reforça: “Deus deu testemunho deles, também o Espírito Santo…” — mostrando que a ação do Espírito está ligada à autenticidade da obra da igreja.</a:t>
          </a:r>
          <a:endParaRPr lang="en-US"/>
        </a:p>
      </dgm:t>
    </dgm:pt>
    <dgm:pt modelId="{290A5DC9-7521-485F-A8AD-734EE2164AC8}" type="parTrans" cxnId="{E894A8E8-366A-4E70-B037-B143CF6EFB3A}">
      <dgm:prSet/>
      <dgm:spPr/>
      <dgm:t>
        <a:bodyPr/>
        <a:lstStyle/>
        <a:p>
          <a:endParaRPr lang="en-US"/>
        </a:p>
      </dgm:t>
    </dgm:pt>
    <dgm:pt modelId="{85C3DE01-9538-4DDC-941C-10CA1808DB16}" type="sibTrans" cxnId="{E894A8E8-366A-4E70-B037-B143CF6EFB3A}">
      <dgm:prSet/>
      <dgm:spPr/>
      <dgm:t>
        <a:bodyPr/>
        <a:lstStyle/>
        <a:p>
          <a:endParaRPr lang="en-US"/>
        </a:p>
      </dgm:t>
    </dgm:pt>
    <dgm:pt modelId="{940AD835-E1D2-4EFB-B8EF-12EAA4318827}" type="pres">
      <dgm:prSet presAssocID="{D6B5A569-2FB8-4ED5-A50D-486E0FD966F4}" presName="vert0" presStyleCnt="0">
        <dgm:presLayoutVars>
          <dgm:dir/>
          <dgm:animOne val="branch"/>
          <dgm:animLvl val="lvl"/>
        </dgm:presLayoutVars>
      </dgm:prSet>
      <dgm:spPr/>
    </dgm:pt>
    <dgm:pt modelId="{8705780E-7569-4832-A49D-82112F1477EA}" type="pres">
      <dgm:prSet presAssocID="{E1DAC194-54BF-4280-A1E7-7F035AD521FA}" presName="thickLine" presStyleLbl="alignNode1" presStyleIdx="0" presStyleCnt="4"/>
      <dgm:spPr/>
    </dgm:pt>
    <dgm:pt modelId="{572652EC-79BD-4AD9-8FF9-FE998B98B9E7}" type="pres">
      <dgm:prSet presAssocID="{E1DAC194-54BF-4280-A1E7-7F035AD521FA}" presName="horz1" presStyleCnt="0"/>
      <dgm:spPr/>
    </dgm:pt>
    <dgm:pt modelId="{BC520C71-847F-4073-9075-5F9CB019564E}" type="pres">
      <dgm:prSet presAssocID="{E1DAC194-54BF-4280-A1E7-7F035AD521FA}" presName="tx1" presStyleLbl="revTx" presStyleIdx="0" presStyleCnt="4"/>
      <dgm:spPr/>
    </dgm:pt>
    <dgm:pt modelId="{9F86149F-B51F-403B-A8E2-7C55FA3056C1}" type="pres">
      <dgm:prSet presAssocID="{E1DAC194-54BF-4280-A1E7-7F035AD521FA}" presName="vert1" presStyleCnt="0"/>
      <dgm:spPr/>
    </dgm:pt>
    <dgm:pt modelId="{25FE3952-E008-4A37-A32C-D139E581BB15}" type="pres">
      <dgm:prSet presAssocID="{D026BEFB-348D-4C70-A60D-C29D64DA7FA1}" presName="thickLine" presStyleLbl="alignNode1" presStyleIdx="1" presStyleCnt="4"/>
      <dgm:spPr/>
    </dgm:pt>
    <dgm:pt modelId="{46738722-7E13-4B1A-81C4-85E82C9AAC3B}" type="pres">
      <dgm:prSet presAssocID="{D026BEFB-348D-4C70-A60D-C29D64DA7FA1}" presName="horz1" presStyleCnt="0"/>
      <dgm:spPr/>
    </dgm:pt>
    <dgm:pt modelId="{230BBDF3-E513-49AF-B396-630EB428AA23}" type="pres">
      <dgm:prSet presAssocID="{D026BEFB-348D-4C70-A60D-C29D64DA7FA1}" presName="tx1" presStyleLbl="revTx" presStyleIdx="1" presStyleCnt="4"/>
      <dgm:spPr/>
    </dgm:pt>
    <dgm:pt modelId="{0072C535-B2A1-4D93-B693-E6AEE5BBE8A6}" type="pres">
      <dgm:prSet presAssocID="{D026BEFB-348D-4C70-A60D-C29D64DA7FA1}" presName="vert1" presStyleCnt="0"/>
      <dgm:spPr/>
    </dgm:pt>
    <dgm:pt modelId="{C81BC222-3233-4A73-A7D4-4AFAD885221D}" type="pres">
      <dgm:prSet presAssocID="{E497EDD2-CC71-4D51-B6B1-89FC8BFF9DB8}" presName="thickLine" presStyleLbl="alignNode1" presStyleIdx="2" presStyleCnt="4"/>
      <dgm:spPr/>
    </dgm:pt>
    <dgm:pt modelId="{35EC683A-66B7-47EA-BA1E-D6C99FB450D0}" type="pres">
      <dgm:prSet presAssocID="{E497EDD2-CC71-4D51-B6B1-89FC8BFF9DB8}" presName="horz1" presStyleCnt="0"/>
      <dgm:spPr/>
    </dgm:pt>
    <dgm:pt modelId="{1CAE9477-DDDC-43DC-94D1-A98A5D39AF34}" type="pres">
      <dgm:prSet presAssocID="{E497EDD2-CC71-4D51-B6B1-89FC8BFF9DB8}" presName="tx1" presStyleLbl="revTx" presStyleIdx="2" presStyleCnt="4"/>
      <dgm:spPr/>
    </dgm:pt>
    <dgm:pt modelId="{E40F3B56-5B67-4422-8ED3-71A8A4F2B1BF}" type="pres">
      <dgm:prSet presAssocID="{E497EDD2-CC71-4D51-B6B1-89FC8BFF9DB8}" presName="vert1" presStyleCnt="0"/>
      <dgm:spPr/>
    </dgm:pt>
    <dgm:pt modelId="{E7723792-68AC-4356-A5A5-248C280882F6}" type="pres">
      <dgm:prSet presAssocID="{03D60D94-77E2-47D9-A472-7E6788585029}" presName="thickLine" presStyleLbl="alignNode1" presStyleIdx="3" presStyleCnt="4"/>
      <dgm:spPr/>
    </dgm:pt>
    <dgm:pt modelId="{3D3C207F-5AB8-41B9-B5EA-976D5A5458F5}" type="pres">
      <dgm:prSet presAssocID="{03D60D94-77E2-47D9-A472-7E6788585029}" presName="horz1" presStyleCnt="0"/>
      <dgm:spPr/>
    </dgm:pt>
    <dgm:pt modelId="{27A2CF25-849B-4844-8C99-CF3552AE2D20}" type="pres">
      <dgm:prSet presAssocID="{03D60D94-77E2-47D9-A472-7E6788585029}" presName="tx1" presStyleLbl="revTx" presStyleIdx="3" presStyleCnt="4"/>
      <dgm:spPr/>
    </dgm:pt>
    <dgm:pt modelId="{49337999-1972-4F61-A656-B139AD1AA61D}" type="pres">
      <dgm:prSet presAssocID="{03D60D94-77E2-47D9-A472-7E6788585029}" presName="vert1" presStyleCnt="0"/>
      <dgm:spPr/>
    </dgm:pt>
  </dgm:ptLst>
  <dgm:cxnLst>
    <dgm:cxn modelId="{51925B1A-883D-4BEF-8704-F73FEFEA1759}" type="presOf" srcId="{E497EDD2-CC71-4D51-B6B1-89FC8BFF9DB8}" destId="{1CAE9477-DDDC-43DC-94D1-A98A5D39AF34}" srcOrd="0" destOrd="0" presId="urn:microsoft.com/office/officeart/2008/layout/LinedList"/>
    <dgm:cxn modelId="{96F02C33-CE34-4ADB-87A9-2A4619C7FF71}" type="presOf" srcId="{D026BEFB-348D-4C70-A60D-C29D64DA7FA1}" destId="{230BBDF3-E513-49AF-B396-630EB428AA23}" srcOrd="0" destOrd="0" presId="urn:microsoft.com/office/officeart/2008/layout/LinedList"/>
    <dgm:cxn modelId="{9493CB65-38E1-4827-9CE7-3F9E752FD2C2}" srcId="{D6B5A569-2FB8-4ED5-A50D-486E0FD966F4}" destId="{E497EDD2-CC71-4D51-B6B1-89FC8BFF9DB8}" srcOrd="2" destOrd="0" parTransId="{E3BDE174-697C-41F3-B9E3-95CAE87EF95A}" sibTransId="{A760F73B-0550-45D3-BD44-23CFA28C7385}"/>
    <dgm:cxn modelId="{FBF7C26E-3765-4744-9E84-7025CCA0C169}" srcId="{D6B5A569-2FB8-4ED5-A50D-486E0FD966F4}" destId="{E1DAC194-54BF-4280-A1E7-7F035AD521FA}" srcOrd="0" destOrd="0" parTransId="{1AB2A950-C658-4C6C-A2F2-EF159CC58202}" sibTransId="{8463774D-4424-47B7-A874-EDA39F3D5060}"/>
    <dgm:cxn modelId="{1F3F79AE-06C9-4045-B0B5-DDF4396A7CDA}" type="presOf" srcId="{D6B5A569-2FB8-4ED5-A50D-486E0FD966F4}" destId="{940AD835-E1D2-4EFB-B8EF-12EAA4318827}" srcOrd="0" destOrd="0" presId="urn:microsoft.com/office/officeart/2008/layout/LinedList"/>
    <dgm:cxn modelId="{BA0F87BF-F9A3-41B1-8F7E-F03AB0C324A4}" srcId="{D6B5A569-2FB8-4ED5-A50D-486E0FD966F4}" destId="{D026BEFB-348D-4C70-A60D-C29D64DA7FA1}" srcOrd="1" destOrd="0" parTransId="{1318056A-E84F-4829-8CA8-7E997E421CD1}" sibTransId="{A7CC8FA9-7A63-4006-AC16-8E65E5FF23E1}"/>
    <dgm:cxn modelId="{FCB13EC4-3719-41D9-8473-659A813ED174}" type="presOf" srcId="{E1DAC194-54BF-4280-A1E7-7F035AD521FA}" destId="{BC520C71-847F-4073-9075-5F9CB019564E}" srcOrd="0" destOrd="0" presId="urn:microsoft.com/office/officeart/2008/layout/LinedList"/>
    <dgm:cxn modelId="{E1AEA1E6-619A-4B60-98D9-B37350A6F353}" type="presOf" srcId="{03D60D94-77E2-47D9-A472-7E6788585029}" destId="{27A2CF25-849B-4844-8C99-CF3552AE2D20}" srcOrd="0" destOrd="0" presId="urn:microsoft.com/office/officeart/2008/layout/LinedList"/>
    <dgm:cxn modelId="{E894A8E8-366A-4E70-B037-B143CF6EFB3A}" srcId="{D6B5A569-2FB8-4ED5-A50D-486E0FD966F4}" destId="{03D60D94-77E2-47D9-A472-7E6788585029}" srcOrd="3" destOrd="0" parTransId="{290A5DC9-7521-485F-A8AD-734EE2164AC8}" sibTransId="{85C3DE01-9538-4DDC-941C-10CA1808DB16}"/>
    <dgm:cxn modelId="{E7983441-7945-4CDC-A075-CA7A65C7D8A3}" type="presParOf" srcId="{940AD835-E1D2-4EFB-B8EF-12EAA4318827}" destId="{8705780E-7569-4832-A49D-82112F1477EA}" srcOrd="0" destOrd="0" presId="urn:microsoft.com/office/officeart/2008/layout/LinedList"/>
    <dgm:cxn modelId="{03262AE9-5234-44A4-955A-8E929C2EE700}" type="presParOf" srcId="{940AD835-E1D2-4EFB-B8EF-12EAA4318827}" destId="{572652EC-79BD-4AD9-8FF9-FE998B98B9E7}" srcOrd="1" destOrd="0" presId="urn:microsoft.com/office/officeart/2008/layout/LinedList"/>
    <dgm:cxn modelId="{76756283-9406-4772-8904-3AFA5640BF7F}" type="presParOf" srcId="{572652EC-79BD-4AD9-8FF9-FE998B98B9E7}" destId="{BC520C71-847F-4073-9075-5F9CB019564E}" srcOrd="0" destOrd="0" presId="urn:microsoft.com/office/officeart/2008/layout/LinedList"/>
    <dgm:cxn modelId="{611F56ED-A5A5-4728-A0F3-0B82AAC7C9CF}" type="presParOf" srcId="{572652EC-79BD-4AD9-8FF9-FE998B98B9E7}" destId="{9F86149F-B51F-403B-A8E2-7C55FA3056C1}" srcOrd="1" destOrd="0" presId="urn:microsoft.com/office/officeart/2008/layout/LinedList"/>
    <dgm:cxn modelId="{B43E9F50-4844-4632-A6D2-32F1A82D3398}" type="presParOf" srcId="{940AD835-E1D2-4EFB-B8EF-12EAA4318827}" destId="{25FE3952-E008-4A37-A32C-D139E581BB15}" srcOrd="2" destOrd="0" presId="urn:microsoft.com/office/officeart/2008/layout/LinedList"/>
    <dgm:cxn modelId="{28591071-4206-488D-A34A-04203F197E7C}" type="presParOf" srcId="{940AD835-E1D2-4EFB-B8EF-12EAA4318827}" destId="{46738722-7E13-4B1A-81C4-85E82C9AAC3B}" srcOrd="3" destOrd="0" presId="urn:microsoft.com/office/officeart/2008/layout/LinedList"/>
    <dgm:cxn modelId="{5DF2C173-6093-4301-A20C-4D445BB7E4E6}" type="presParOf" srcId="{46738722-7E13-4B1A-81C4-85E82C9AAC3B}" destId="{230BBDF3-E513-49AF-B396-630EB428AA23}" srcOrd="0" destOrd="0" presId="urn:microsoft.com/office/officeart/2008/layout/LinedList"/>
    <dgm:cxn modelId="{475664BF-8559-4E4B-9001-F251FA7C18D1}" type="presParOf" srcId="{46738722-7E13-4B1A-81C4-85E82C9AAC3B}" destId="{0072C535-B2A1-4D93-B693-E6AEE5BBE8A6}" srcOrd="1" destOrd="0" presId="urn:microsoft.com/office/officeart/2008/layout/LinedList"/>
    <dgm:cxn modelId="{10CD4B6E-6E60-416D-8725-16F17E49DCD0}" type="presParOf" srcId="{940AD835-E1D2-4EFB-B8EF-12EAA4318827}" destId="{C81BC222-3233-4A73-A7D4-4AFAD885221D}" srcOrd="4" destOrd="0" presId="urn:microsoft.com/office/officeart/2008/layout/LinedList"/>
    <dgm:cxn modelId="{8EFACB33-F023-4DF0-99D9-EFC73FAADF3A}" type="presParOf" srcId="{940AD835-E1D2-4EFB-B8EF-12EAA4318827}" destId="{35EC683A-66B7-47EA-BA1E-D6C99FB450D0}" srcOrd="5" destOrd="0" presId="urn:microsoft.com/office/officeart/2008/layout/LinedList"/>
    <dgm:cxn modelId="{7601F39E-F261-46BA-A46C-0C8BE1C20E69}" type="presParOf" srcId="{35EC683A-66B7-47EA-BA1E-D6C99FB450D0}" destId="{1CAE9477-DDDC-43DC-94D1-A98A5D39AF34}" srcOrd="0" destOrd="0" presId="urn:microsoft.com/office/officeart/2008/layout/LinedList"/>
    <dgm:cxn modelId="{15460FEC-D453-4AAC-9800-5C9BD12055D6}" type="presParOf" srcId="{35EC683A-66B7-47EA-BA1E-D6C99FB450D0}" destId="{E40F3B56-5B67-4422-8ED3-71A8A4F2B1BF}" srcOrd="1" destOrd="0" presId="urn:microsoft.com/office/officeart/2008/layout/LinedList"/>
    <dgm:cxn modelId="{F392CDED-562D-4508-AEBC-018FA457B048}" type="presParOf" srcId="{940AD835-E1D2-4EFB-B8EF-12EAA4318827}" destId="{E7723792-68AC-4356-A5A5-248C280882F6}" srcOrd="6" destOrd="0" presId="urn:microsoft.com/office/officeart/2008/layout/LinedList"/>
    <dgm:cxn modelId="{93A73BE5-540A-4B41-A459-4D7E36AF8D30}" type="presParOf" srcId="{940AD835-E1D2-4EFB-B8EF-12EAA4318827}" destId="{3D3C207F-5AB8-41B9-B5EA-976D5A5458F5}" srcOrd="7" destOrd="0" presId="urn:microsoft.com/office/officeart/2008/layout/LinedList"/>
    <dgm:cxn modelId="{3B9D066E-1DAE-4E5D-AB6C-F8B2FAF1612E}" type="presParOf" srcId="{3D3C207F-5AB8-41B9-B5EA-976D5A5458F5}" destId="{27A2CF25-849B-4844-8C99-CF3552AE2D20}" srcOrd="0" destOrd="0" presId="urn:microsoft.com/office/officeart/2008/layout/LinedList"/>
    <dgm:cxn modelId="{B719DF50-7BA7-411A-B70A-E4843906118D}" type="presParOf" srcId="{3D3C207F-5AB8-41B9-B5EA-976D5A5458F5}" destId="{49337999-1972-4F61-A656-B139AD1AA6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796202-1B12-4D00-B80C-A752CCEBB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C124DF-3A26-4884-A9F2-E743C19EF0B2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800" b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Personalidade do Espírito</a:t>
          </a:r>
          <a:r>
            <a:rPr lang="pt-BR" sz="28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: Ele pensa, sente e age (</a:t>
          </a:r>
          <a:r>
            <a:rPr lang="pt-BR" sz="2800" err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Jo</a:t>
          </a:r>
          <a:r>
            <a:rPr lang="pt-BR" sz="28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 16.13).</a:t>
          </a:r>
          <a:endParaRPr lang="en-US" sz="28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288F8D42-8A09-4DEB-81E6-F986A67DC885}" type="parTrans" cxnId="{6C792A97-CE22-4DE8-ACF8-797EBB654CBE}">
      <dgm:prSet/>
      <dgm:spPr/>
      <dgm:t>
        <a:bodyPr/>
        <a:lstStyle/>
        <a:p>
          <a:endParaRPr lang="en-US"/>
        </a:p>
      </dgm:t>
    </dgm:pt>
    <dgm:pt modelId="{33F81560-1322-4D2F-B1F6-FEF910EFF6B8}" type="sibTrans" cxnId="{6C792A97-CE22-4DE8-ACF8-797EBB654CBE}">
      <dgm:prSet/>
      <dgm:spPr/>
      <dgm:t>
        <a:bodyPr/>
        <a:lstStyle/>
        <a:p>
          <a:endParaRPr lang="en-US"/>
        </a:p>
      </dgm:t>
    </dgm:pt>
    <dgm:pt modelId="{348D1387-22DE-4FD8-BF15-A158DA1D5994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800" b="1">
              <a:latin typeface="Aptos"/>
              <a:ea typeface="+mn-ea"/>
              <a:cs typeface="+mn-cs"/>
            </a:rPr>
            <a:t>Direção da Igreja</a:t>
          </a:r>
          <a:r>
            <a:rPr lang="pt-BR" sz="2800">
              <a:latin typeface="Aptos"/>
              <a:ea typeface="+mn-ea"/>
              <a:cs typeface="+mn-cs"/>
            </a:rPr>
            <a:t>: A Assembleia de Jerusalém é modelo do </a:t>
          </a:r>
          <a:r>
            <a:rPr lang="pt-BR" sz="2800" err="1">
              <a:latin typeface="Aptos"/>
              <a:ea typeface="+mn-ea"/>
              <a:cs typeface="+mn-cs"/>
            </a:rPr>
            <a:t>EspíritoSanto</a:t>
          </a:r>
          <a:r>
            <a:rPr lang="pt-BR" sz="2800">
              <a:latin typeface="Aptos"/>
              <a:ea typeface="+mn-ea"/>
              <a:cs typeface="+mn-cs"/>
            </a:rPr>
            <a:t> guiando coletivamente — a decisão final foi inspirada por Ele.</a:t>
          </a:r>
          <a:endParaRPr lang="en-US" sz="2800">
            <a:latin typeface="Aptos"/>
            <a:ea typeface="+mn-ea"/>
            <a:cs typeface="+mn-cs"/>
          </a:endParaRPr>
        </a:p>
      </dgm:t>
    </dgm:pt>
    <dgm:pt modelId="{F7F530D0-5F4D-4547-AAA4-22A7FC6235E6}" type="parTrans" cxnId="{B7B5205E-5497-45C9-9613-7D9DE92A1309}">
      <dgm:prSet/>
      <dgm:spPr/>
      <dgm:t>
        <a:bodyPr/>
        <a:lstStyle/>
        <a:p>
          <a:endParaRPr lang="en-US"/>
        </a:p>
      </dgm:t>
    </dgm:pt>
    <dgm:pt modelId="{76753BD8-E3CD-45CE-9BDC-7EF1C01AA3B1}" type="sibTrans" cxnId="{B7B5205E-5497-45C9-9613-7D9DE92A1309}">
      <dgm:prSet/>
      <dgm:spPr/>
      <dgm:t>
        <a:bodyPr/>
        <a:lstStyle/>
        <a:p>
          <a:endParaRPr lang="en-US"/>
        </a:p>
      </dgm:t>
    </dgm:pt>
    <dgm:pt modelId="{CF7C033F-31BE-470A-B143-BB9FDF35453A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800" b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Autoridade espiritual</a:t>
          </a:r>
          <a:r>
            <a:rPr lang="pt-BR" sz="28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: O Espírito não anula líderes; Ele capacita, confirma e coordena a liderança segundo a Palavra de Deus.</a:t>
          </a:r>
          <a:endParaRPr lang="en-US" sz="28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DD1A2316-E6DF-4D8F-880E-8F321EEF3FF2}" type="parTrans" cxnId="{9213325B-8C9D-4314-9D0F-78372C3B7976}">
      <dgm:prSet/>
      <dgm:spPr/>
      <dgm:t>
        <a:bodyPr/>
        <a:lstStyle/>
        <a:p>
          <a:endParaRPr lang="en-US"/>
        </a:p>
      </dgm:t>
    </dgm:pt>
    <dgm:pt modelId="{BC4F5F86-5DE5-4FDC-AA45-890D4487C18B}" type="sibTrans" cxnId="{9213325B-8C9D-4314-9D0F-78372C3B7976}">
      <dgm:prSet/>
      <dgm:spPr/>
      <dgm:t>
        <a:bodyPr/>
        <a:lstStyle/>
        <a:p>
          <a:endParaRPr lang="en-US"/>
        </a:p>
      </dgm:t>
    </dgm:pt>
    <dgm:pt modelId="{FEBB1E06-31DB-4BBF-8CCB-26684CCA1CAA}" type="pres">
      <dgm:prSet presAssocID="{94796202-1B12-4D00-B80C-A752CCEBB3BD}" presName="linear" presStyleCnt="0">
        <dgm:presLayoutVars>
          <dgm:animLvl val="lvl"/>
          <dgm:resizeHandles val="exact"/>
        </dgm:presLayoutVars>
      </dgm:prSet>
      <dgm:spPr/>
    </dgm:pt>
    <dgm:pt modelId="{A09A54B8-1E03-41CD-B8C8-6783C7B40EEF}" type="pres">
      <dgm:prSet presAssocID="{C0C124DF-3A26-4884-A9F2-E743C19EF0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4BB80E-D36C-4584-9FA4-F9CFECBE014E}" type="pres">
      <dgm:prSet presAssocID="{33F81560-1322-4D2F-B1F6-FEF910EFF6B8}" presName="spacer" presStyleCnt="0"/>
      <dgm:spPr/>
    </dgm:pt>
    <dgm:pt modelId="{437C4948-7440-402E-AA9C-A76B60607509}" type="pres">
      <dgm:prSet presAssocID="{348D1387-22DE-4FD8-BF15-A158DA1D59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ECD1F1-1A49-4B37-A974-E2F067C7E0F6}" type="pres">
      <dgm:prSet presAssocID="{76753BD8-E3CD-45CE-9BDC-7EF1C01AA3B1}" presName="spacer" presStyleCnt="0"/>
      <dgm:spPr/>
    </dgm:pt>
    <dgm:pt modelId="{2155B4F6-FAA2-408F-BF1F-3872648E92F0}" type="pres">
      <dgm:prSet presAssocID="{CF7C033F-31BE-470A-B143-BB9FDF3545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13325B-8C9D-4314-9D0F-78372C3B7976}" srcId="{94796202-1B12-4D00-B80C-A752CCEBB3BD}" destId="{CF7C033F-31BE-470A-B143-BB9FDF35453A}" srcOrd="2" destOrd="0" parTransId="{DD1A2316-E6DF-4D8F-880E-8F321EEF3FF2}" sibTransId="{BC4F5F86-5DE5-4FDC-AA45-890D4487C18B}"/>
    <dgm:cxn modelId="{B7B5205E-5497-45C9-9613-7D9DE92A1309}" srcId="{94796202-1B12-4D00-B80C-A752CCEBB3BD}" destId="{348D1387-22DE-4FD8-BF15-A158DA1D5994}" srcOrd="1" destOrd="0" parTransId="{F7F530D0-5F4D-4547-AAA4-22A7FC6235E6}" sibTransId="{76753BD8-E3CD-45CE-9BDC-7EF1C01AA3B1}"/>
    <dgm:cxn modelId="{EBCD3B88-A544-4D95-AE3D-09F8639F7402}" type="presOf" srcId="{348D1387-22DE-4FD8-BF15-A158DA1D5994}" destId="{437C4948-7440-402E-AA9C-A76B60607509}" srcOrd="0" destOrd="0" presId="urn:microsoft.com/office/officeart/2005/8/layout/vList2"/>
    <dgm:cxn modelId="{6C792A97-CE22-4DE8-ACF8-797EBB654CBE}" srcId="{94796202-1B12-4D00-B80C-A752CCEBB3BD}" destId="{C0C124DF-3A26-4884-A9F2-E743C19EF0B2}" srcOrd="0" destOrd="0" parTransId="{288F8D42-8A09-4DEB-81E6-F986A67DC885}" sibTransId="{33F81560-1322-4D2F-B1F6-FEF910EFF6B8}"/>
    <dgm:cxn modelId="{33545D9D-106C-4FA5-B305-D4562738B805}" type="presOf" srcId="{C0C124DF-3A26-4884-A9F2-E743C19EF0B2}" destId="{A09A54B8-1E03-41CD-B8C8-6783C7B40EEF}" srcOrd="0" destOrd="0" presId="urn:microsoft.com/office/officeart/2005/8/layout/vList2"/>
    <dgm:cxn modelId="{38F1DBA8-3FA9-4A68-96E6-9F8169B01A38}" type="presOf" srcId="{CF7C033F-31BE-470A-B143-BB9FDF35453A}" destId="{2155B4F6-FAA2-408F-BF1F-3872648E92F0}" srcOrd="0" destOrd="0" presId="urn:microsoft.com/office/officeart/2005/8/layout/vList2"/>
    <dgm:cxn modelId="{F6DA53D6-AB3C-40AD-B195-4D54360F56B7}" type="presOf" srcId="{94796202-1B12-4D00-B80C-A752CCEBB3BD}" destId="{FEBB1E06-31DB-4BBF-8CCB-26684CCA1CAA}" srcOrd="0" destOrd="0" presId="urn:microsoft.com/office/officeart/2005/8/layout/vList2"/>
    <dgm:cxn modelId="{48253D15-55CE-4476-9AA2-068A7371ADE1}" type="presParOf" srcId="{FEBB1E06-31DB-4BBF-8CCB-26684CCA1CAA}" destId="{A09A54B8-1E03-41CD-B8C8-6783C7B40EEF}" srcOrd="0" destOrd="0" presId="urn:microsoft.com/office/officeart/2005/8/layout/vList2"/>
    <dgm:cxn modelId="{B4701FA9-E4CA-4286-AC2A-D40ADC57B480}" type="presParOf" srcId="{FEBB1E06-31DB-4BBF-8CCB-26684CCA1CAA}" destId="{1A4BB80E-D36C-4584-9FA4-F9CFECBE014E}" srcOrd="1" destOrd="0" presId="urn:microsoft.com/office/officeart/2005/8/layout/vList2"/>
    <dgm:cxn modelId="{DE087E69-C8C8-44A6-A78E-8B4E79783FB2}" type="presParOf" srcId="{FEBB1E06-31DB-4BBF-8CCB-26684CCA1CAA}" destId="{437C4948-7440-402E-AA9C-A76B60607509}" srcOrd="2" destOrd="0" presId="urn:microsoft.com/office/officeart/2005/8/layout/vList2"/>
    <dgm:cxn modelId="{6F5BF580-6D0C-431F-AE04-60A9DA8770BB}" type="presParOf" srcId="{FEBB1E06-31DB-4BBF-8CCB-26684CCA1CAA}" destId="{DDECD1F1-1A49-4B37-A974-E2F067C7E0F6}" srcOrd="3" destOrd="0" presId="urn:microsoft.com/office/officeart/2005/8/layout/vList2"/>
    <dgm:cxn modelId="{7CCEADF0-202D-44A0-A23A-78CE70BB16B8}" type="presParOf" srcId="{FEBB1E06-31DB-4BBF-8CCB-26684CCA1CAA}" destId="{2155B4F6-FAA2-408F-BF1F-3872648E92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3C4DEE-FBA8-4974-A72A-CC3D1C98B36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4EFD113-87C6-4D51-97C2-D3DD0695A64F}">
      <dgm:prSet/>
      <dgm:spPr/>
      <dgm:t>
        <a:bodyPr/>
        <a:lstStyle/>
        <a:p>
          <a:r>
            <a:rPr lang="pt-BR"/>
            <a:t>Judas e Silas exemplificam que profetas não apenas predizem, mas </a:t>
          </a:r>
          <a:r>
            <a:rPr lang="pt-BR" b="1"/>
            <a:t>interpretam a ação de Deus e encorajam o corpo a obedecer à vontade divina</a:t>
          </a:r>
          <a:r>
            <a:rPr lang="pt-BR"/>
            <a:t>.</a:t>
          </a:r>
          <a:endParaRPr lang="en-US"/>
        </a:p>
      </dgm:t>
    </dgm:pt>
    <dgm:pt modelId="{0C82203E-7B16-40B1-A359-81411FCB6C26}" type="parTrans" cxnId="{F7CDA791-4493-4A3C-8A0C-AE4AABBB3E87}">
      <dgm:prSet/>
      <dgm:spPr/>
      <dgm:t>
        <a:bodyPr/>
        <a:lstStyle/>
        <a:p>
          <a:endParaRPr lang="en-US"/>
        </a:p>
      </dgm:t>
    </dgm:pt>
    <dgm:pt modelId="{2EC60FFA-E865-4E70-BA97-4F035B9039EF}" type="sibTrans" cxnId="{F7CDA791-4493-4A3C-8A0C-AE4AABBB3E87}">
      <dgm:prSet/>
      <dgm:spPr/>
      <dgm:t>
        <a:bodyPr/>
        <a:lstStyle/>
        <a:p>
          <a:endParaRPr lang="en-US"/>
        </a:p>
      </dgm:t>
    </dgm:pt>
    <dgm:pt modelId="{6215FA7F-4C6D-48FD-A58A-F48CC298AA89}">
      <dgm:prSet/>
      <dgm:spPr/>
      <dgm:t>
        <a:bodyPr/>
        <a:lstStyle/>
        <a:p>
          <a:r>
            <a:rPr lang="pt-BR"/>
            <a:t>Na  nossa visão pentecostal, os profetas continuam sendo canais do Espírito para </a:t>
          </a:r>
          <a:r>
            <a:rPr lang="pt-BR" b="1"/>
            <a:t>conselhos, advertências e confirmação de decisões</a:t>
          </a:r>
          <a:r>
            <a:rPr lang="pt-BR"/>
            <a:t>.</a:t>
          </a:r>
          <a:endParaRPr lang="en-US"/>
        </a:p>
      </dgm:t>
    </dgm:pt>
    <dgm:pt modelId="{12D968FD-7AF6-45DC-9A9E-E146DE07EBE4}" type="parTrans" cxnId="{201AD6F4-81D6-46B8-97A6-4895AC3C71A7}">
      <dgm:prSet/>
      <dgm:spPr/>
      <dgm:t>
        <a:bodyPr/>
        <a:lstStyle/>
        <a:p>
          <a:endParaRPr lang="en-US"/>
        </a:p>
      </dgm:t>
    </dgm:pt>
    <dgm:pt modelId="{FF302A1F-C9CC-4CC1-83F3-5FD5FB074D30}" type="sibTrans" cxnId="{201AD6F4-81D6-46B8-97A6-4895AC3C71A7}">
      <dgm:prSet/>
      <dgm:spPr/>
      <dgm:t>
        <a:bodyPr/>
        <a:lstStyle/>
        <a:p>
          <a:endParaRPr lang="en-US"/>
        </a:p>
      </dgm:t>
    </dgm:pt>
    <dgm:pt modelId="{DD9A0899-8687-4BCD-A781-DF9AABC3E203}" type="pres">
      <dgm:prSet presAssocID="{773C4DEE-FBA8-4974-A72A-CC3D1C98B3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DE98F9-3085-45E1-884A-FBD8072FBA3A}" type="pres">
      <dgm:prSet presAssocID="{64EFD113-87C6-4D51-97C2-D3DD0695A64F}" presName="hierRoot1" presStyleCnt="0"/>
      <dgm:spPr/>
    </dgm:pt>
    <dgm:pt modelId="{AD2D1FB1-C533-4A3E-96F9-979784572BE2}" type="pres">
      <dgm:prSet presAssocID="{64EFD113-87C6-4D51-97C2-D3DD0695A64F}" presName="composite" presStyleCnt="0"/>
      <dgm:spPr/>
    </dgm:pt>
    <dgm:pt modelId="{8E6207E3-45B0-423E-A641-6A4B8ADFC77A}" type="pres">
      <dgm:prSet presAssocID="{64EFD113-87C6-4D51-97C2-D3DD0695A64F}" presName="background" presStyleLbl="node0" presStyleIdx="0" presStyleCnt="2"/>
      <dgm:spPr/>
    </dgm:pt>
    <dgm:pt modelId="{337E2930-FC90-4D83-B225-1937BEF5924F}" type="pres">
      <dgm:prSet presAssocID="{64EFD113-87C6-4D51-97C2-D3DD0695A64F}" presName="text" presStyleLbl="fgAcc0" presStyleIdx="0" presStyleCnt="2">
        <dgm:presLayoutVars>
          <dgm:chPref val="3"/>
        </dgm:presLayoutVars>
      </dgm:prSet>
      <dgm:spPr/>
    </dgm:pt>
    <dgm:pt modelId="{773F2CEA-98F0-42DB-8762-99D9FBD56074}" type="pres">
      <dgm:prSet presAssocID="{64EFD113-87C6-4D51-97C2-D3DD0695A64F}" presName="hierChild2" presStyleCnt="0"/>
      <dgm:spPr/>
    </dgm:pt>
    <dgm:pt modelId="{F4047AB3-94FC-4A79-82DE-7EB1594CF255}" type="pres">
      <dgm:prSet presAssocID="{6215FA7F-4C6D-48FD-A58A-F48CC298AA89}" presName="hierRoot1" presStyleCnt="0"/>
      <dgm:spPr/>
    </dgm:pt>
    <dgm:pt modelId="{65A6119E-77D3-4167-B6CD-0856C2B52848}" type="pres">
      <dgm:prSet presAssocID="{6215FA7F-4C6D-48FD-A58A-F48CC298AA89}" presName="composite" presStyleCnt="0"/>
      <dgm:spPr/>
    </dgm:pt>
    <dgm:pt modelId="{333051AE-B6FB-4816-B9FE-1B3A67ADB7FA}" type="pres">
      <dgm:prSet presAssocID="{6215FA7F-4C6D-48FD-A58A-F48CC298AA89}" presName="background" presStyleLbl="node0" presStyleIdx="1" presStyleCnt="2"/>
      <dgm:spPr/>
    </dgm:pt>
    <dgm:pt modelId="{67ECB818-E94B-429D-9113-25ED0E771066}" type="pres">
      <dgm:prSet presAssocID="{6215FA7F-4C6D-48FD-A58A-F48CC298AA89}" presName="text" presStyleLbl="fgAcc0" presStyleIdx="1" presStyleCnt="2">
        <dgm:presLayoutVars>
          <dgm:chPref val="3"/>
        </dgm:presLayoutVars>
      </dgm:prSet>
      <dgm:spPr/>
    </dgm:pt>
    <dgm:pt modelId="{7C1412F6-EEA4-423B-81EB-F413214EE0D3}" type="pres">
      <dgm:prSet presAssocID="{6215FA7F-4C6D-48FD-A58A-F48CC298AA89}" presName="hierChild2" presStyleCnt="0"/>
      <dgm:spPr/>
    </dgm:pt>
  </dgm:ptLst>
  <dgm:cxnLst>
    <dgm:cxn modelId="{F7CDA791-4493-4A3C-8A0C-AE4AABBB3E87}" srcId="{773C4DEE-FBA8-4974-A72A-CC3D1C98B369}" destId="{64EFD113-87C6-4D51-97C2-D3DD0695A64F}" srcOrd="0" destOrd="0" parTransId="{0C82203E-7B16-40B1-A359-81411FCB6C26}" sibTransId="{2EC60FFA-E865-4E70-BA97-4F035B9039EF}"/>
    <dgm:cxn modelId="{BD1B35A4-038A-4F2D-A20E-F4A3ADF07730}" type="presOf" srcId="{64EFD113-87C6-4D51-97C2-D3DD0695A64F}" destId="{337E2930-FC90-4D83-B225-1937BEF5924F}" srcOrd="0" destOrd="0" presId="urn:microsoft.com/office/officeart/2005/8/layout/hierarchy1"/>
    <dgm:cxn modelId="{558145E8-DE5E-427E-BE31-02CC16D7EAFF}" type="presOf" srcId="{6215FA7F-4C6D-48FD-A58A-F48CC298AA89}" destId="{67ECB818-E94B-429D-9113-25ED0E771066}" srcOrd="0" destOrd="0" presId="urn:microsoft.com/office/officeart/2005/8/layout/hierarchy1"/>
    <dgm:cxn modelId="{38F212EE-BD00-4B21-BB5C-50D3629D0828}" type="presOf" srcId="{773C4DEE-FBA8-4974-A72A-CC3D1C98B369}" destId="{DD9A0899-8687-4BCD-A781-DF9AABC3E203}" srcOrd="0" destOrd="0" presId="urn:microsoft.com/office/officeart/2005/8/layout/hierarchy1"/>
    <dgm:cxn modelId="{201AD6F4-81D6-46B8-97A6-4895AC3C71A7}" srcId="{773C4DEE-FBA8-4974-A72A-CC3D1C98B369}" destId="{6215FA7F-4C6D-48FD-A58A-F48CC298AA89}" srcOrd="1" destOrd="0" parTransId="{12D968FD-7AF6-45DC-9A9E-E146DE07EBE4}" sibTransId="{FF302A1F-C9CC-4CC1-83F3-5FD5FB074D30}"/>
    <dgm:cxn modelId="{733485B8-EDA0-41B3-A7D0-C5BFE67A12E3}" type="presParOf" srcId="{DD9A0899-8687-4BCD-A781-DF9AABC3E203}" destId="{8EDE98F9-3085-45E1-884A-FBD8072FBA3A}" srcOrd="0" destOrd="0" presId="urn:microsoft.com/office/officeart/2005/8/layout/hierarchy1"/>
    <dgm:cxn modelId="{5DE3209F-7677-4E28-AA87-73789DE49298}" type="presParOf" srcId="{8EDE98F9-3085-45E1-884A-FBD8072FBA3A}" destId="{AD2D1FB1-C533-4A3E-96F9-979784572BE2}" srcOrd="0" destOrd="0" presId="urn:microsoft.com/office/officeart/2005/8/layout/hierarchy1"/>
    <dgm:cxn modelId="{B92E5F5C-A185-4E0C-93CE-6246FEC431A5}" type="presParOf" srcId="{AD2D1FB1-C533-4A3E-96F9-979784572BE2}" destId="{8E6207E3-45B0-423E-A641-6A4B8ADFC77A}" srcOrd="0" destOrd="0" presId="urn:microsoft.com/office/officeart/2005/8/layout/hierarchy1"/>
    <dgm:cxn modelId="{82F2B2B7-8FDC-47CD-8288-B001A1F7ECD3}" type="presParOf" srcId="{AD2D1FB1-C533-4A3E-96F9-979784572BE2}" destId="{337E2930-FC90-4D83-B225-1937BEF5924F}" srcOrd="1" destOrd="0" presId="urn:microsoft.com/office/officeart/2005/8/layout/hierarchy1"/>
    <dgm:cxn modelId="{16161A18-826A-4A6D-9464-947E484B3ABA}" type="presParOf" srcId="{8EDE98F9-3085-45E1-884A-FBD8072FBA3A}" destId="{773F2CEA-98F0-42DB-8762-99D9FBD56074}" srcOrd="1" destOrd="0" presId="urn:microsoft.com/office/officeart/2005/8/layout/hierarchy1"/>
    <dgm:cxn modelId="{42E4B46C-A11A-48DE-81F8-165F5C52E6D2}" type="presParOf" srcId="{DD9A0899-8687-4BCD-A781-DF9AABC3E203}" destId="{F4047AB3-94FC-4A79-82DE-7EB1594CF255}" srcOrd="1" destOrd="0" presId="urn:microsoft.com/office/officeart/2005/8/layout/hierarchy1"/>
    <dgm:cxn modelId="{FA2AF66C-8522-4444-8687-F236DEC7FED4}" type="presParOf" srcId="{F4047AB3-94FC-4A79-82DE-7EB1594CF255}" destId="{65A6119E-77D3-4167-B6CD-0856C2B52848}" srcOrd="0" destOrd="0" presId="urn:microsoft.com/office/officeart/2005/8/layout/hierarchy1"/>
    <dgm:cxn modelId="{39FBDA0C-001A-4EBD-AD7A-ABD00EAEAAC4}" type="presParOf" srcId="{65A6119E-77D3-4167-B6CD-0856C2B52848}" destId="{333051AE-B6FB-4816-B9FE-1B3A67ADB7FA}" srcOrd="0" destOrd="0" presId="urn:microsoft.com/office/officeart/2005/8/layout/hierarchy1"/>
    <dgm:cxn modelId="{1B4A4A86-E8E1-43B7-B188-60BD5963964A}" type="presParOf" srcId="{65A6119E-77D3-4167-B6CD-0856C2B52848}" destId="{67ECB818-E94B-429D-9113-25ED0E771066}" srcOrd="1" destOrd="0" presId="urn:microsoft.com/office/officeart/2005/8/layout/hierarchy1"/>
    <dgm:cxn modelId="{0E7B1048-C82A-42E4-B5DA-41418DC75A91}" type="presParOf" srcId="{F4047AB3-94FC-4A79-82DE-7EB1594CF255}" destId="{7C1412F6-EEA4-423B-81EB-F413214EE0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4B46B5-825A-4F22-8DE2-7BA0407DCB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289DED-91C1-48B2-B671-128085489562}">
      <dgm:prSet/>
      <dgm:spPr/>
      <dgm:t>
        <a:bodyPr/>
        <a:lstStyle/>
        <a:p>
          <a:r>
            <a:rPr lang="pt-BR" b="1"/>
            <a:t>Carne sufocada:</a:t>
          </a:r>
          <a:endParaRPr lang="en-US"/>
        </a:p>
      </dgm:t>
    </dgm:pt>
    <dgm:pt modelId="{EDD368E4-966B-45C0-A3D8-A721C2D09115}" type="parTrans" cxnId="{F0E9FC44-FB1D-48B8-8ED0-726A3A09E4BE}">
      <dgm:prSet/>
      <dgm:spPr/>
      <dgm:t>
        <a:bodyPr/>
        <a:lstStyle/>
        <a:p>
          <a:endParaRPr lang="en-US"/>
        </a:p>
      </dgm:t>
    </dgm:pt>
    <dgm:pt modelId="{2407B74C-A7F7-45B6-9C88-DE67BA73C6F0}" type="sibTrans" cxnId="{F0E9FC44-FB1D-48B8-8ED0-726A3A09E4BE}">
      <dgm:prSet/>
      <dgm:spPr/>
      <dgm:t>
        <a:bodyPr/>
        <a:lstStyle/>
        <a:p>
          <a:endParaRPr lang="en-US"/>
        </a:p>
      </dgm:t>
    </dgm:pt>
    <dgm:pt modelId="{9C93C238-EB26-4BE7-8092-8CEDA765790A}">
      <dgm:prSet/>
      <dgm:spPr/>
      <dgm:t>
        <a:bodyPr/>
        <a:lstStyle/>
        <a:p>
          <a:r>
            <a:rPr lang="pt-BR"/>
            <a:t>Carne de animais não sangrados adequadamente era comum em rituais pagãos.</a:t>
          </a:r>
          <a:endParaRPr lang="en-US"/>
        </a:p>
      </dgm:t>
    </dgm:pt>
    <dgm:pt modelId="{572C9143-871A-41A2-B449-FF62235A56AC}" type="parTrans" cxnId="{1DB1906C-AA58-427F-84F8-16E4A884B262}">
      <dgm:prSet/>
      <dgm:spPr/>
      <dgm:t>
        <a:bodyPr/>
        <a:lstStyle/>
        <a:p>
          <a:endParaRPr lang="en-US"/>
        </a:p>
      </dgm:t>
    </dgm:pt>
    <dgm:pt modelId="{FBD55704-33A5-4C46-BB0A-8C972790F8BE}" type="sibTrans" cxnId="{1DB1906C-AA58-427F-84F8-16E4A884B262}">
      <dgm:prSet/>
      <dgm:spPr/>
      <dgm:t>
        <a:bodyPr/>
        <a:lstStyle/>
        <a:p>
          <a:endParaRPr lang="en-US"/>
        </a:p>
      </dgm:t>
    </dgm:pt>
    <dgm:pt modelId="{D02ACF04-E296-4E1A-BF1B-064BE5374EB1}">
      <dgm:prSet/>
      <dgm:spPr/>
      <dgm:t>
        <a:bodyPr/>
        <a:lstStyle/>
        <a:p>
          <a:r>
            <a:rPr lang="pt-BR" b="1"/>
            <a:t>Evita associação com sacrifícios idólatras</a:t>
          </a:r>
          <a:r>
            <a:rPr lang="pt-BR"/>
            <a:t>, reforçando a separação do crente do paganismo.</a:t>
          </a:r>
          <a:endParaRPr lang="en-US"/>
        </a:p>
      </dgm:t>
    </dgm:pt>
    <dgm:pt modelId="{F7968C71-03B2-4676-A375-4D4F462B6068}" type="parTrans" cxnId="{892127D5-1898-47DD-AAE9-77C4F5817754}">
      <dgm:prSet/>
      <dgm:spPr/>
      <dgm:t>
        <a:bodyPr/>
        <a:lstStyle/>
        <a:p>
          <a:endParaRPr lang="en-US"/>
        </a:p>
      </dgm:t>
    </dgm:pt>
    <dgm:pt modelId="{78CAC3B9-5494-4DB9-9537-581C42A654DC}" type="sibTrans" cxnId="{892127D5-1898-47DD-AAE9-77C4F5817754}">
      <dgm:prSet/>
      <dgm:spPr/>
      <dgm:t>
        <a:bodyPr/>
        <a:lstStyle/>
        <a:p>
          <a:endParaRPr lang="en-US"/>
        </a:p>
      </dgm:t>
    </dgm:pt>
    <dgm:pt modelId="{1D1B35EF-A00E-4924-9E88-DDC5F2F221E8}" type="pres">
      <dgm:prSet presAssocID="{B04B46B5-825A-4F22-8DE2-7BA0407DCBBE}" presName="linear" presStyleCnt="0">
        <dgm:presLayoutVars>
          <dgm:animLvl val="lvl"/>
          <dgm:resizeHandles val="exact"/>
        </dgm:presLayoutVars>
      </dgm:prSet>
      <dgm:spPr/>
    </dgm:pt>
    <dgm:pt modelId="{CD3241BD-3488-43CD-8894-B53D71D3D9F5}" type="pres">
      <dgm:prSet presAssocID="{37289DED-91C1-48B2-B671-1280854895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BCA20B-9CAC-4916-B541-332F34148EBD}" type="pres">
      <dgm:prSet presAssocID="{2407B74C-A7F7-45B6-9C88-DE67BA73C6F0}" presName="spacer" presStyleCnt="0"/>
      <dgm:spPr/>
    </dgm:pt>
    <dgm:pt modelId="{F51A61C0-1A87-4FA6-B1D8-0E12D29DC4F4}" type="pres">
      <dgm:prSet presAssocID="{9C93C238-EB26-4BE7-8092-8CEDA76579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F9F73F-579E-4F04-8F7C-DF32F25B2EA6}" type="pres">
      <dgm:prSet presAssocID="{FBD55704-33A5-4C46-BB0A-8C972790F8BE}" presName="spacer" presStyleCnt="0"/>
      <dgm:spPr/>
    </dgm:pt>
    <dgm:pt modelId="{8E5EF43A-96C1-4EFF-A214-89100C98EF19}" type="pres">
      <dgm:prSet presAssocID="{D02ACF04-E296-4E1A-BF1B-064BE5374E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3C730D-B879-4380-9C35-189219247C4D}" type="presOf" srcId="{37289DED-91C1-48B2-B671-128085489562}" destId="{CD3241BD-3488-43CD-8894-B53D71D3D9F5}" srcOrd="0" destOrd="0" presId="urn:microsoft.com/office/officeart/2005/8/layout/vList2"/>
    <dgm:cxn modelId="{F0E9FC44-FB1D-48B8-8ED0-726A3A09E4BE}" srcId="{B04B46B5-825A-4F22-8DE2-7BA0407DCBBE}" destId="{37289DED-91C1-48B2-B671-128085489562}" srcOrd="0" destOrd="0" parTransId="{EDD368E4-966B-45C0-A3D8-A721C2D09115}" sibTransId="{2407B74C-A7F7-45B6-9C88-DE67BA73C6F0}"/>
    <dgm:cxn modelId="{1DB1906C-AA58-427F-84F8-16E4A884B262}" srcId="{B04B46B5-825A-4F22-8DE2-7BA0407DCBBE}" destId="{9C93C238-EB26-4BE7-8092-8CEDA765790A}" srcOrd="1" destOrd="0" parTransId="{572C9143-871A-41A2-B449-FF62235A56AC}" sibTransId="{FBD55704-33A5-4C46-BB0A-8C972790F8BE}"/>
    <dgm:cxn modelId="{80A2F3A4-0612-40F0-8648-B11E45174B5B}" type="presOf" srcId="{D02ACF04-E296-4E1A-BF1B-064BE5374EB1}" destId="{8E5EF43A-96C1-4EFF-A214-89100C98EF19}" srcOrd="0" destOrd="0" presId="urn:microsoft.com/office/officeart/2005/8/layout/vList2"/>
    <dgm:cxn modelId="{892127D5-1898-47DD-AAE9-77C4F5817754}" srcId="{B04B46B5-825A-4F22-8DE2-7BA0407DCBBE}" destId="{D02ACF04-E296-4E1A-BF1B-064BE5374EB1}" srcOrd="2" destOrd="0" parTransId="{F7968C71-03B2-4676-A375-4D4F462B6068}" sibTransId="{78CAC3B9-5494-4DB9-9537-581C42A654DC}"/>
    <dgm:cxn modelId="{9B1A4BEA-EB8B-4B4B-A225-6310BAC292AD}" type="presOf" srcId="{B04B46B5-825A-4F22-8DE2-7BA0407DCBBE}" destId="{1D1B35EF-A00E-4924-9E88-DDC5F2F221E8}" srcOrd="0" destOrd="0" presId="urn:microsoft.com/office/officeart/2005/8/layout/vList2"/>
    <dgm:cxn modelId="{BAE2E8F9-E6B6-43D1-A529-760403F1F9C6}" type="presOf" srcId="{9C93C238-EB26-4BE7-8092-8CEDA765790A}" destId="{F51A61C0-1A87-4FA6-B1D8-0E12D29DC4F4}" srcOrd="0" destOrd="0" presId="urn:microsoft.com/office/officeart/2005/8/layout/vList2"/>
    <dgm:cxn modelId="{FABECA62-4E29-41B0-847B-578CB23CB4D7}" type="presParOf" srcId="{1D1B35EF-A00E-4924-9E88-DDC5F2F221E8}" destId="{CD3241BD-3488-43CD-8894-B53D71D3D9F5}" srcOrd="0" destOrd="0" presId="urn:microsoft.com/office/officeart/2005/8/layout/vList2"/>
    <dgm:cxn modelId="{34BA7BAC-E7C3-4AD2-A83C-744275B4E140}" type="presParOf" srcId="{1D1B35EF-A00E-4924-9E88-DDC5F2F221E8}" destId="{35BCA20B-9CAC-4916-B541-332F34148EBD}" srcOrd="1" destOrd="0" presId="urn:microsoft.com/office/officeart/2005/8/layout/vList2"/>
    <dgm:cxn modelId="{2929143E-D5CD-433A-B394-011182116316}" type="presParOf" srcId="{1D1B35EF-A00E-4924-9E88-DDC5F2F221E8}" destId="{F51A61C0-1A87-4FA6-B1D8-0E12D29DC4F4}" srcOrd="2" destOrd="0" presId="urn:microsoft.com/office/officeart/2005/8/layout/vList2"/>
    <dgm:cxn modelId="{EE7EA5AE-838F-43F2-9A73-B3C790B56E3F}" type="presParOf" srcId="{1D1B35EF-A00E-4924-9E88-DDC5F2F221E8}" destId="{04F9F73F-579E-4F04-8F7C-DF32F25B2EA6}" srcOrd="3" destOrd="0" presId="urn:microsoft.com/office/officeart/2005/8/layout/vList2"/>
    <dgm:cxn modelId="{2E5B4A10-C7BD-425F-8D42-D6DDB3DC9CA5}" type="presParOf" srcId="{1D1B35EF-A00E-4924-9E88-DDC5F2F221E8}" destId="{8E5EF43A-96C1-4EFF-A214-89100C98EF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1DCAEE-D081-4A94-8891-5F478D26A5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885004-FD15-4859-8746-034C9BCF2C44}">
      <dgm:prSet/>
      <dgm:spPr/>
      <dgm:t>
        <a:bodyPr/>
        <a:lstStyle/>
        <a:p>
          <a:r>
            <a:rPr lang="pt-BR" b="1"/>
            <a:t>Conflitos doutrinários</a:t>
          </a:r>
          <a:r>
            <a:rPr lang="pt-BR"/>
            <a:t> devem ser tratados com </a:t>
          </a:r>
          <a:r>
            <a:rPr lang="pt-BR" b="1"/>
            <a:t>diálogo, Escritura e oração</a:t>
          </a:r>
          <a:r>
            <a:rPr lang="pt-BR"/>
            <a:t>.</a:t>
          </a:r>
          <a:endParaRPr lang="en-US"/>
        </a:p>
      </dgm:t>
    </dgm:pt>
    <dgm:pt modelId="{279E833E-4757-4EB7-9DEB-CC8AF77B9A34}" type="parTrans" cxnId="{C51FCD24-B803-44EF-96A8-0838A9F0F0C4}">
      <dgm:prSet/>
      <dgm:spPr/>
      <dgm:t>
        <a:bodyPr/>
        <a:lstStyle/>
        <a:p>
          <a:endParaRPr lang="en-US"/>
        </a:p>
      </dgm:t>
    </dgm:pt>
    <dgm:pt modelId="{4C6999F5-6661-44EF-A1A1-4C6AF49B3CB3}" type="sibTrans" cxnId="{C51FCD24-B803-44EF-96A8-0838A9F0F0C4}">
      <dgm:prSet/>
      <dgm:spPr/>
      <dgm:t>
        <a:bodyPr/>
        <a:lstStyle/>
        <a:p>
          <a:endParaRPr lang="en-US"/>
        </a:p>
      </dgm:t>
    </dgm:pt>
    <dgm:pt modelId="{506208C0-71F8-40FA-A34B-396B693462B2}">
      <dgm:prSet/>
      <dgm:spPr/>
      <dgm:t>
        <a:bodyPr/>
        <a:lstStyle/>
        <a:p>
          <a:r>
            <a:rPr lang="pt-BR" b="1"/>
            <a:t>Liderança espiritual</a:t>
          </a:r>
          <a:r>
            <a:rPr lang="pt-BR"/>
            <a:t> é humilde, aberta e submissa ao Espírito.</a:t>
          </a:r>
          <a:endParaRPr lang="en-US"/>
        </a:p>
      </dgm:t>
    </dgm:pt>
    <dgm:pt modelId="{2FE9E93E-88EE-470C-97AD-A28E058B515C}" type="parTrans" cxnId="{54A56E0E-FFE7-471D-9C7E-89DF0A68F42F}">
      <dgm:prSet/>
      <dgm:spPr/>
      <dgm:t>
        <a:bodyPr/>
        <a:lstStyle/>
        <a:p>
          <a:endParaRPr lang="en-US"/>
        </a:p>
      </dgm:t>
    </dgm:pt>
    <dgm:pt modelId="{41284919-3CE2-4C68-8FB1-F426EBB29E79}" type="sibTrans" cxnId="{54A56E0E-FFE7-471D-9C7E-89DF0A68F42F}">
      <dgm:prSet/>
      <dgm:spPr/>
      <dgm:t>
        <a:bodyPr/>
        <a:lstStyle/>
        <a:p>
          <a:endParaRPr lang="en-US"/>
        </a:p>
      </dgm:t>
    </dgm:pt>
    <dgm:pt modelId="{C4DB91C3-D93F-42DE-92EE-C9F157CB85A0}">
      <dgm:prSet/>
      <dgm:spPr/>
      <dgm:t>
        <a:bodyPr/>
        <a:lstStyle/>
        <a:p>
          <a:r>
            <a:rPr lang="pt-BR" b="1"/>
            <a:t>O Espírito Santo</a:t>
          </a:r>
          <a:r>
            <a:rPr lang="pt-BR"/>
            <a:t> é o verdadeiro guia da Igreja, não apenas no passado, mas hoje.</a:t>
          </a:r>
          <a:endParaRPr lang="en-US"/>
        </a:p>
      </dgm:t>
    </dgm:pt>
    <dgm:pt modelId="{4D8B9DD7-A133-45AD-847E-9F4B12CF891C}" type="parTrans" cxnId="{023B38CF-41A6-4EC2-A0EF-7AEE42DDC7D8}">
      <dgm:prSet/>
      <dgm:spPr/>
      <dgm:t>
        <a:bodyPr/>
        <a:lstStyle/>
        <a:p>
          <a:endParaRPr lang="en-US"/>
        </a:p>
      </dgm:t>
    </dgm:pt>
    <dgm:pt modelId="{70AD9384-3FC2-41B3-9039-D30B365DEB85}" type="sibTrans" cxnId="{023B38CF-41A6-4EC2-A0EF-7AEE42DDC7D8}">
      <dgm:prSet/>
      <dgm:spPr/>
      <dgm:t>
        <a:bodyPr/>
        <a:lstStyle/>
        <a:p>
          <a:endParaRPr lang="en-US"/>
        </a:p>
      </dgm:t>
    </dgm:pt>
    <dgm:pt modelId="{FE9BAF09-92E8-478C-95B2-2A0C6ED293DD}">
      <dgm:prSet/>
      <dgm:spPr/>
      <dgm:t>
        <a:bodyPr/>
        <a:lstStyle/>
        <a:p>
          <a:r>
            <a:rPr lang="pt-BR" b="1"/>
            <a:t>A Graça de Cristo</a:t>
          </a:r>
          <a:r>
            <a:rPr lang="pt-BR"/>
            <a:t> supera barreiras culturais, étnicas e religiosas, formando um só povo para Deus.</a:t>
          </a:r>
          <a:endParaRPr lang="en-US"/>
        </a:p>
      </dgm:t>
    </dgm:pt>
    <dgm:pt modelId="{8F4A822E-803F-443D-AAAE-825FA9D93851}" type="parTrans" cxnId="{A12E2A35-FB7B-43A1-A9B3-A102088A7C2F}">
      <dgm:prSet/>
      <dgm:spPr/>
      <dgm:t>
        <a:bodyPr/>
        <a:lstStyle/>
        <a:p>
          <a:endParaRPr lang="en-US"/>
        </a:p>
      </dgm:t>
    </dgm:pt>
    <dgm:pt modelId="{F4E7850A-82E0-49BF-8BBC-6A67F7210FD8}" type="sibTrans" cxnId="{A12E2A35-FB7B-43A1-A9B3-A102088A7C2F}">
      <dgm:prSet/>
      <dgm:spPr/>
      <dgm:t>
        <a:bodyPr/>
        <a:lstStyle/>
        <a:p>
          <a:endParaRPr lang="en-US"/>
        </a:p>
      </dgm:t>
    </dgm:pt>
    <dgm:pt modelId="{227A14DD-6ACA-4058-A552-1946D91EE15E}" type="pres">
      <dgm:prSet presAssocID="{2A1DCAEE-D081-4A94-8891-5F478D26A562}" presName="linear" presStyleCnt="0">
        <dgm:presLayoutVars>
          <dgm:animLvl val="lvl"/>
          <dgm:resizeHandles val="exact"/>
        </dgm:presLayoutVars>
      </dgm:prSet>
      <dgm:spPr/>
    </dgm:pt>
    <dgm:pt modelId="{5B617A73-97FE-41F2-ADB4-A1BAA13FB114}" type="pres">
      <dgm:prSet presAssocID="{EE885004-FD15-4859-8746-034C9BCF2C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5064BE-928B-42A3-955C-65DA40440E37}" type="pres">
      <dgm:prSet presAssocID="{4C6999F5-6661-44EF-A1A1-4C6AF49B3CB3}" presName="spacer" presStyleCnt="0"/>
      <dgm:spPr/>
    </dgm:pt>
    <dgm:pt modelId="{823534F1-70ED-4228-B2B5-E495B52B9172}" type="pres">
      <dgm:prSet presAssocID="{506208C0-71F8-40FA-A34B-396B693462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62BC78-345E-422A-A5A0-022D34FDDD45}" type="pres">
      <dgm:prSet presAssocID="{41284919-3CE2-4C68-8FB1-F426EBB29E79}" presName="spacer" presStyleCnt="0"/>
      <dgm:spPr/>
    </dgm:pt>
    <dgm:pt modelId="{E7AD789E-750E-41E6-9473-26E4E98687C0}" type="pres">
      <dgm:prSet presAssocID="{C4DB91C3-D93F-42DE-92EE-C9F157CB85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6F188B-B8C6-4EC2-B3EF-50B4138D14E0}" type="pres">
      <dgm:prSet presAssocID="{70AD9384-3FC2-41B3-9039-D30B365DEB85}" presName="spacer" presStyleCnt="0"/>
      <dgm:spPr/>
    </dgm:pt>
    <dgm:pt modelId="{9D0F5BB6-E783-4EB8-A0C1-26A29A9F5118}" type="pres">
      <dgm:prSet presAssocID="{FE9BAF09-92E8-478C-95B2-2A0C6ED293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A56E0E-FFE7-471D-9C7E-89DF0A68F42F}" srcId="{2A1DCAEE-D081-4A94-8891-5F478D26A562}" destId="{506208C0-71F8-40FA-A34B-396B693462B2}" srcOrd="1" destOrd="0" parTransId="{2FE9E93E-88EE-470C-97AD-A28E058B515C}" sibTransId="{41284919-3CE2-4C68-8FB1-F426EBB29E79}"/>
    <dgm:cxn modelId="{C51FCD24-B803-44EF-96A8-0838A9F0F0C4}" srcId="{2A1DCAEE-D081-4A94-8891-5F478D26A562}" destId="{EE885004-FD15-4859-8746-034C9BCF2C44}" srcOrd="0" destOrd="0" parTransId="{279E833E-4757-4EB7-9DEB-CC8AF77B9A34}" sibTransId="{4C6999F5-6661-44EF-A1A1-4C6AF49B3CB3}"/>
    <dgm:cxn modelId="{44DCAB31-2301-49F1-AB48-26166FE2F7A9}" type="presOf" srcId="{EE885004-FD15-4859-8746-034C9BCF2C44}" destId="{5B617A73-97FE-41F2-ADB4-A1BAA13FB114}" srcOrd="0" destOrd="0" presId="urn:microsoft.com/office/officeart/2005/8/layout/vList2"/>
    <dgm:cxn modelId="{A12E2A35-FB7B-43A1-A9B3-A102088A7C2F}" srcId="{2A1DCAEE-D081-4A94-8891-5F478D26A562}" destId="{FE9BAF09-92E8-478C-95B2-2A0C6ED293DD}" srcOrd="3" destOrd="0" parTransId="{8F4A822E-803F-443D-AAAE-825FA9D93851}" sibTransId="{F4E7850A-82E0-49BF-8BBC-6A67F7210FD8}"/>
    <dgm:cxn modelId="{54DC5246-6547-4CCA-8F0F-7974FB66ACE8}" type="presOf" srcId="{506208C0-71F8-40FA-A34B-396B693462B2}" destId="{823534F1-70ED-4228-B2B5-E495B52B9172}" srcOrd="0" destOrd="0" presId="urn:microsoft.com/office/officeart/2005/8/layout/vList2"/>
    <dgm:cxn modelId="{E27AAF4D-C49E-450F-9271-9B44708FCFE0}" type="presOf" srcId="{C4DB91C3-D93F-42DE-92EE-C9F157CB85A0}" destId="{E7AD789E-750E-41E6-9473-26E4E98687C0}" srcOrd="0" destOrd="0" presId="urn:microsoft.com/office/officeart/2005/8/layout/vList2"/>
    <dgm:cxn modelId="{CB53F29A-2F86-4683-8C68-37417886A7A4}" type="presOf" srcId="{2A1DCAEE-D081-4A94-8891-5F478D26A562}" destId="{227A14DD-6ACA-4058-A552-1946D91EE15E}" srcOrd="0" destOrd="0" presId="urn:microsoft.com/office/officeart/2005/8/layout/vList2"/>
    <dgm:cxn modelId="{84793AC3-3193-4C33-B47E-60A739FD8B37}" type="presOf" srcId="{FE9BAF09-92E8-478C-95B2-2A0C6ED293DD}" destId="{9D0F5BB6-E783-4EB8-A0C1-26A29A9F5118}" srcOrd="0" destOrd="0" presId="urn:microsoft.com/office/officeart/2005/8/layout/vList2"/>
    <dgm:cxn modelId="{023B38CF-41A6-4EC2-A0EF-7AEE42DDC7D8}" srcId="{2A1DCAEE-D081-4A94-8891-5F478D26A562}" destId="{C4DB91C3-D93F-42DE-92EE-C9F157CB85A0}" srcOrd="2" destOrd="0" parTransId="{4D8B9DD7-A133-45AD-847E-9F4B12CF891C}" sibTransId="{70AD9384-3FC2-41B3-9039-D30B365DEB85}"/>
    <dgm:cxn modelId="{4671EBA5-BB75-4DD6-A0CF-673024BB4246}" type="presParOf" srcId="{227A14DD-6ACA-4058-A552-1946D91EE15E}" destId="{5B617A73-97FE-41F2-ADB4-A1BAA13FB114}" srcOrd="0" destOrd="0" presId="urn:microsoft.com/office/officeart/2005/8/layout/vList2"/>
    <dgm:cxn modelId="{318601B3-22A5-4BC6-A817-66B7FAFD6FDA}" type="presParOf" srcId="{227A14DD-6ACA-4058-A552-1946D91EE15E}" destId="{725064BE-928B-42A3-955C-65DA40440E37}" srcOrd="1" destOrd="0" presId="urn:microsoft.com/office/officeart/2005/8/layout/vList2"/>
    <dgm:cxn modelId="{ABA91B6C-268D-46B3-97DC-DEF8714BB01A}" type="presParOf" srcId="{227A14DD-6ACA-4058-A552-1946D91EE15E}" destId="{823534F1-70ED-4228-B2B5-E495B52B9172}" srcOrd="2" destOrd="0" presId="urn:microsoft.com/office/officeart/2005/8/layout/vList2"/>
    <dgm:cxn modelId="{744D09F7-1B26-41CA-B87B-5718DB5A4AF3}" type="presParOf" srcId="{227A14DD-6ACA-4058-A552-1946D91EE15E}" destId="{EE62BC78-345E-422A-A5A0-022D34FDDD45}" srcOrd="3" destOrd="0" presId="urn:microsoft.com/office/officeart/2005/8/layout/vList2"/>
    <dgm:cxn modelId="{B4842435-A1B5-4F7C-887A-598D3D312B5F}" type="presParOf" srcId="{227A14DD-6ACA-4058-A552-1946D91EE15E}" destId="{E7AD789E-750E-41E6-9473-26E4E98687C0}" srcOrd="4" destOrd="0" presId="urn:microsoft.com/office/officeart/2005/8/layout/vList2"/>
    <dgm:cxn modelId="{9EB08848-A1C6-432B-B2ED-17134A1D2E1F}" type="presParOf" srcId="{227A14DD-6ACA-4058-A552-1946D91EE15E}" destId="{526F188B-B8C6-4EC2-B3EF-50B4138D14E0}" srcOrd="5" destOrd="0" presId="urn:microsoft.com/office/officeart/2005/8/layout/vList2"/>
    <dgm:cxn modelId="{AEF1A775-D09B-400D-9AF0-67B69B7CF8CD}" type="presParOf" srcId="{227A14DD-6ACA-4058-A552-1946D91EE15E}" destId="{9D0F5BB6-E783-4EB8-A0C1-26A29A9F51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D3514-422A-4311-A463-0CD0CC73F9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30EF13-6F71-45E4-BA35-FE91A4A81E7B}">
      <dgm:prSet/>
      <dgm:spPr/>
      <dgm:t>
        <a:bodyPr/>
        <a:lstStyle/>
        <a:p>
          <a:r>
            <a:rPr lang="pt-BR" b="1"/>
            <a:t>O Primeiro Concílio de Jerusalém</a:t>
          </a:r>
          <a:br>
            <a:rPr lang="pt-BR" b="1"/>
          </a:br>
          <a:r>
            <a:rPr lang="pt-BR" b="1"/>
            <a:t> </a:t>
          </a:r>
          <a:endParaRPr lang="en-US"/>
        </a:p>
      </dgm:t>
    </dgm:pt>
    <dgm:pt modelId="{BA4F0D93-CB6A-492A-8DFE-9781B4394263}" type="parTrans" cxnId="{544E2900-EB70-49CC-85D0-58A470F5755F}">
      <dgm:prSet/>
      <dgm:spPr/>
      <dgm:t>
        <a:bodyPr/>
        <a:lstStyle/>
        <a:p>
          <a:endParaRPr lang="en-US"/>
        </a:p>
      </dgm:t>
    </dgm:pt>
    <dgm:pt modelId="{B416BFF1-7FFB-4EA4-8FB2-A8FED63659A0}" type="sibTrans" cxnId="{544E2900-EB70-49CC-85D0-58A470F5755F}">
      <dgm:prSet/>
      <dgm:spPr/>
      <dgm:t>
        <a:bodyPr/>
        <a:lstStyle/>
        <a:p>
          <a:endParaRPr lang="en-US"/>
        </a:p>
      </dgm:t>
    </dgm:pt>
    <dgm:pt modelId="{07D40D27-C748-4DC3-84B2-580284960817}">
      <dgm:prSet/>
      <dgm:spPr/>
      <dgm:t>
        <a:bodyPr/>
        <a:lstStyle/>
        <a:p>
          <a:r>
            <a:rPr lang="pt-BR"/>
            <a:t>Em Antioquia (At 11.19-30) nasce a primeira igreja multicultural.</a:t>
          </a:r>
          <a:br>
            <a:rPr lang="pt-BR"/>
          </a:br>
          <a:r>
            <a:rPr lang="pt-BR"/>
            <a:t> </a:t>
          </a:r>
          <a:endParaRPr lang="en-US"/>
        </a:p>
      </dgm:t>
    </dgm:pt>
    <dgm:pt modelId="{2BCDA613-8845-40A1-8DF3-91AC8F5F812D}" type="parTrans" cxnId="{D52DFB0E-A657-4814-9E23-432AAF71BBCC}">
      <dgm:prSet/>
      <dgm:spPr/>
      <dgm:t>
        <a:bodyPr/>
        <a:lstStyle/>
        <a:p>
          <a:endParaRPr lang="en-US"/>
        </a:p>
      </dgm:t>
    </dgm:pt>
    <dgm:pt modelId="{1E97B71D-0B1E-427B-84FB-52AD75A9983D}" type="sibTrans" cxnId="{D52DFB0E-A657-4814-9E23-432AAF71BBCC}">
      <dgm:prSet/>
      <dgm:spPr/>
      <dgm:t>
        <a:bodyPr/>
        <a:lstStyle/>
        <a:p>
          <a:endParaRPr lang="en-US"/>
        </a:p>
      </dgm:t>
    </dgm:pt>
    <dgm:pt modelId="{A790CAC4-112F-4E49-8620-DDC25013AE0B}">
      <dgm:prSet/>
      <dgm:spPr/>
      <dgm:t>
        <a:bodyPr/>
        <a:lstStyle/>
        <a:p>
          <a:r>
            <a:rPr lang="pt-BR"/>
            <a:t>O conflito surge: circuncidar ou não os gentios? (At 15.1-2).</a:t>
          </a:r>
          <a:br>
            <a:rPr lang="pt-BR"/>
          </a:br>
          <a:endParaRPr lang="en-US"/>
        </a:p>
      </dgm:t>
    </dgm:pt>
    <dgm:pt modelId="{41EAD1FB-333B-4614-AC3D-758AD1D81807}" type="parTrans" cxnId="{844578BF-8E6C-4181-A7F9-0F3E8247650A}">
      <dgm:prSet/>
      <dgm:spPr/>
      <dgm:t>
        <a:bodyPr/>
        <a:lstStyle/>
        <a:p>
          <a:endParaRPr lang="en-US"/>
        </a:p>
      </dgm:t>
    </dgm:pt>
    <dgm:pt modelId="{DE09A6BE-0C56-40A3-8EA6-1752F7B21228}" type="sibTrans" cxnId="{844578BF-8E6C-4181-A7F9-0F3E8247650A}">
      <dgm:prSet/>
      <dgm:spPr/>
      <dgm:t>
        <a:bodyPr/>
        <a:lstStyle/>
        <a:p>
          <a:endParaRPr lang="en-US"/>
        </a:p>
      </dgm:t>
    </dgm:pt>
    <dgm:pt modelId="{E7DFB274-EEBE-4402-B4C1-51D5C653BD19}">
      <dgm:prSet/>
      <dgm:spPr/>
      <dgm:t>
        <a:bodyPr/>
        <a:lstStyle/>
        <a:p>
          <a:r>
            <a:rPr lang="pt-BR"/>
            <a:t>Concílio: do latim </a:t>
          </a:r>
          <a:r>
            <a:rPr lang="pt-BR" i="1"/>
            <a:t>concilium</a:t>
          </a:r>
          <a:r>
            <a:rPr lang="pt-BR"/>
            <a:t>, reunião deliberativa. É  um encontro de líderes para discernir a vontade do Espírito à luz da Escritura.</a:t>
          </a:r>
          <a:endParaRPr lang="en-US"/>
        </a:p>
      </dgm:t>
    </dgm:pt>
    <dgm:pt modelId="{1D070512-C9F8-4AE9-AAE3-C780600C44DC}" type="parTrans" cxnId="{FB07D1CC-F851-4171-AA97-2715940C551C}">
      <dgm:prSet/>
      <dgm:spPr/>
      <dgm:t>
        <a:bodyPr/>
        <a:lstStyle/>
        <a:p>
          <a:endParaRPr lang="en-US"/>
        </a:p>
      </dgm:t>
    </dgm:pt>
    <dgm:pt modelId="{B896543B-DE3C-415B-B931-585B874CC193}" type="sibTrans" cxnId="{FB07D1CC-F851-4171-AA97-2715940C551C}">
      <dgm:prSet/>
      <dgm:spPr/>
      <dgm:t>
        <a:bodyPr/>
        <a:lstStyle/>
        <a:p>
          <a:endParaRPr lang="en-US"/>
        </a:p>
      </dgm:t>
    </dgm:pt>
    <dgm:pt modelId="{9B715CE3-DAB9-48C6-9BB3-BCC754AC7C9F}" type="pres">
      <dgm:prSet presAssocID="{5FCD3514-422A-4311-A463-0CD0CC73F9C2}" presName="linear" presStyleCnt="0">
        <dgm:presLayoutVars>
          <dgm:animLvl val="lvl"/>
          <dgm:resizeHandles val="exact"/>
        </dgm:presLayoutVars>
      </dgm:prSet>
      <dgm:spPr/>
    </dgm:pt>
    <dgm:pt modelId="{58E7D2F9-E2C2-40E0-950C-4EFFC0669346}" type="pres">
      <dgm:prSet presAssocID="{7F30EF13-6F71-45E4-BA35-FE91A4A81E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B5A333-B208-4C43-9B5C-0CE53827E528}" type="pres">
      <dgm:prSet presAssocID="{B416BFF1-7FFB-4EA4-8FB2-A8FED63659A0}" presName="spacer" presStyleCnt="0"/>
      <dgm:spPr/>
    </dgm:pt>
    <dgm:pt modelId="{D824B08C-78B5-4EFE-8756-A6FD1DBC15F5}" type="pres">
      <dgm:prSet presAssocID="{07D40D27-C748-4DC3-84B2-5802849608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417BFE-58FE-4365-B489-724E8D13427A}" type="pres">
      <dgm:prSet presAssocID="{1E97B71D-0B1E-427B-84FB-52AD75A9983D}" presName="spacer" presStyleCnt="0"/>
      <dgm:spPr/>
    </dgm:pt>
    <dgm:pt modelId="{D0DF0AA7-3A15-4BF5-B352-069ABC596BAF}" type="pres">
      <dgm:prSet presAssocID="{A790CAC4-112F-4E49-8620-DDC25013AE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810661-F7EB-4F68-9940-2A9EBFB5E110}" type="pres">
      <dgm:prSet presAssocID="{DE09A6BE-0C56-40A3-8EA6-1752F7B21228}" presName="spacer" presStyleCnt="0"/>
      <dgm:spPr/>
    </dgm:pt>
    <dgm:pt modelId="{34935371-B014-4D03-BDC8-16D9E9FED876}" type="pres">
      <dgm:prSet presAssocID="{E7DFB274-EEBE-4402-B4C1-51D5C653BD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4E2900-EB70-49CC-85D0-58A470F5755F}" srcId="{5FCD3514-422A-4311-A463-0CD0CC73F9C2}" destId="{7F30EF13-6F71-45E4-BA35-FE91A4A81E7B}" srcOrd="0" destOrd="0" parTransId="{BA4F0D93-CB6A-492A-8DFE-9781B4394263}" sibTransId="{B416BFF1-7FFB-4EA4-8FB2-A8FED63659A0}"/>
    <dgm:cxn modelId="{675E830D-2A98-4AF9-8772-F84E61777469}" type="presOf" srcId="{A790CAC4-112F-4E49-8620-DDC25013AE0B}" destId="{D0DF0AA7-3A15-4BF5-B352-069ABC596BAF}" srcOrd="0" destOrd="0" presId="urn:microsoft.com/office/officeart/2005/8/layout/vList2"/>
    <dgm:cxn modelId="{D52DFB0E-A657-4814-9E23-432AAF71BBCC}" srcId="{5FCD3514-422A-4311-A463-0CD0CC73F9C2}" destId="{07D40D27-C748-4DC3-84B2-580284960817}" srcOrd="1" destOrd="0" parTransId="{2BCDA613-8845-40A1-8DF3-91AC8F5F812D}" sibTransId="{1E97B71D-0B1E-427B-84FB-52AD75A9983D}"/>
    <dgm:cxn modelId="{7064D942-5994-4512-815C-0AEADDCDA178}" type="presOf" srcId="{07D40D27-C748-4DC3-84B2-580284960817}" destId="{D824B08C-78B5-4EFE-8756-A6FD1DBC15F5}" srcOrd="0" destOrd="0" presId="urn:microsoft.com/office/officeart/2005/8/layout/vList2"/>
    <dgm:cxn modelId="{0D6C7DBC-2C96-4A3F-9C88-D945D1BD3AAC}" type="presOf" srcId="{5FCD3514-422A-4311-A463-0CD0CC73F9C2}" destId="{9B715CE3-DAB9-48C6-9BB3-BCC754AC7C9F}" srcOrd="0" destOrd="0" presId="urn:microsoft.com/office/officeart/2005/8/layout/vList2"/>
    <dgm:cxn modelId="{844578BF-8E6C-4181-A7F9-0F3E8247650A}" srcId="{5FCD3514-422A-4311-A463-0CD0CC73F9C2}" destId="{A790CAC4-112F-4E49-8620-DDC25013AE0B}" srcOrd="2" destOrd="0" parTransId="{41EAD1FB-333B-4614-AC3D-758AD1D81807}" sibTransId="{DE09A6BE-0C56-40A3-8EA6-1752F7B21228}"/>
    <dgm:cxn modelId="{FB07D1CC-F851-4171-AA97-2715940C551C}" srcId="{5FCD3514-422A-4311-A463-0CD0CC73F9C2}" destId="{E7DFB274-EEBE-4402-B4C1-51D5C653BD19}" srcOrd="3" destOrd="0" parTransId="{1D070512-C9F8-4AE9-AAE3-C780600C44DC}" sibTransId="{B896543B-DE3C-415B-B931-585B874CC193}"/>
    <dgm:cxn modelId="{5F7381DC-5413-42D4-905D-052A36D64480}" type="presOf" srcId="{7F30EF13-6F71-45E4-BA35-FE91A4A81E7B}" destId="{58E7D2F9-E2C2-40E0-950C-4EFFC0669346}" srcOrd="0" destOrd="0" presId="urn:microsoft.com/office/officeart/2005/8/layout/vList2"/>
    <dgm:cxn modelId="{54E9BDE2-664E-454C-AF34-9CFF6D8A80B4}" type="presOf" srcId="{E7DFB274-EEBE-4402-B4C1-51D5C653BD19}" destId="{34935371-B014-4D03-BDC8-16D9E9FED876}" srcOrd="0" destOrd="0" presId="urn:microsoft.com/office/officeart/2005/8/layout/vList2"/>
    <dgm:cxn modelId="{9A34C815-E0EB-4B74-8127-6CCFBCBC9F0E}" type="presParOf" srcId="{9B715CE3-DAB9-48C6-9BB3-BCC754AC7C9F}" destId="{58E7D2F9-E2C2-40E0-950C-4EFFC0669346}" srcOrd="0" destOrd="0" presId="urn:microsoft.com/office/officeart/2005/8/layout/vList2"/>
    <dgm:cxn modelId="{ACBAB04B-D95E-4227-93BE-67649AB8E7F2}" type="presParOf" srcId="{9B715CE3-DAB9-48C6-9BB3-BCC754AC7C9F}" destId="{04B5A333-B208-4C43-9B5C-0CE53827E528}" srcOrd="1" destOrd="0" presId="urn:microsoft.com/office/officeart/2005/8/layout/vList2"/>
    <dgm:cxn modelId="{313A2715-80E0-4180-9730-D3794666D583}" type="presParOf" srcId="{9B715CE3-DAB9-48C6-9BB3-BCC754AC7C9F}" destId="{D824B08C-78B5-4EFE-8756-A6FD1DBC15F5}" srcOrd="2" destOrd="0" presId="urn:microsoft.com/office/officeart/2005/8/layout/vList2"/>
    <dgm:cxn modelId="{E92FD7AE-27E5-426F-99F0-8651831A4294}" type="presParOf" srcId="{9B715CE3-DAB9-48C6-9BB3-BCC754AC7C9F}" destId="{C4417BFE-58FE-4365-B489-724E8D13427A}" srcOrd="3" destOrd="0" presId="urn:microsoft.com/office/officeart/2005/8/layout/vList2"/>
    <dgm:cxn modelId="{EEF736F3-FC65-4EFD-B795-896CEAB1F5DA}" type="presParOf" srcId="{9B715CE3-DAB9-48C6-9BB3-BCC754AC7C9F}" destId="{D0DF0AA7-3A15-4BF5-B352-069ABC596BAF}" srcOrd="4" destOrd="0" presId="urn:microsoft.com/office/officeart/2005/8/layout/vList2"/>
    <dgm:cxn modelId="{8DC7B5BF-4A87-4CC8-B892-EF5AE41448F6}" type="presParOf" srcId="{9B715CE3-DAB9-48C6-9BB3-BCC754AC7C9F}" destId="{8E810661-F7EB-4F68-9940-2A9EBFB5E110}" srcOrd="5" destOrd="0" presId="urn:microsoft.com/office/officeart/2005/8/layout/vList2"/>
    <dgm:cxn modelId="{18A68CEB-0787-4EC5-BE6D-9775CFAA3987}" type="presParOf" srcId="{9B715CE3-DAB9-48C6-9BB3-BCC754AC7C9F}" destId="{34935371-B014-4D03-BDC8-16D9E9FED8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8CD97-A690-4D3F-93F3-DA3DF02EE3F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93750B-4237-4450-9770-607622103776}">
      <dgm:prSet/>
      <dgm:spPr/>
      <dgm:t>
        <a:bodyPr/>
        <a:lstStyle/>
        <a:p>
          <a:r>
            <a:rPr lang="pt-BR"/>
            <a:t>Relatam milagres entre os gentios (At 15.12).</a:t>
          </a:r>
          <a:br>
            <a:rPr lang="pt-BR"/>
          </a:br>
          <a:r>
            <a:rPr lang="pt-BR"/>
            <a:t> </a:t>
          </a:r>
          <a:endParaRPr lang="en-US"/>
        </a:p>
      </dgm:t>
    </dgm:pt>
    <dgm:pt modelId="{5A821DA4-32E4-4526-A7AB-D0448C9DFFEB}" type="parTrans" cxnId="{BC60CC74-454B-4D87-B756-8B4C0046D461}">
      <dgm:prSet/>
      <dgm:spPr/>
      <dgm:t>
        <a:bodyPr/>
        <a:lstStyle/>
        <a:p>
          <a:endParaRPr lang="en-US"/>
        </a:p>
      </dgm:t>
    </dgm:pt>
    <dgm:pt modelId="{C165E663-3C50-49FF-BB82-4ADACAEC9F31}" type="sibTrans" cxnId="{BC60CC74-454B-4D87-B756-8B4C0046D461}">
      <dgm:prSet/>
      <dgm:spPr/>
      <dgm:t>
        <a:bodyPr/>
        <a:lstStyle/>
        <a:p>
          <a:endParaRPr lang="en-US"/>
        </a:p>
      </dgm:t>
    </dgm:pt>
    <dgm:pt modelId="{F0234594-32E3-4E84-8213-D29107614E8A}">
      <dgm:prSet/>
      <dgm:spPr/>
      <dgm:t>
        <a:bodyPr/>
        <a:lstStyle/>
        <a:p>
          <a:r>
            <a:rPr lang="pt-BR"/>
            <a:t>Sinais e maravilhas como </a:t>
          </a:r>
          <a:r>
            <a:rPr lang="pt-BR" b="1"/>
            <a:t>selo da aprovação divina</a:t>
          </a:r>
          <a:r>
            <a:rPr lang="pt-BR"/>
            <a:t>.</a:t>
          </a:r>
          <a:endParaRPr lang="en-US"/>
        </a:p>
      </dgm:t>
    </dgm:pt>
    <dgm:pt modelId="{B3F76961-EA7B-46C3-B767-6F3757B14D3C}" type="parTrans" cxnId="{8DDBE1CA-7158-4D74-B8C4-AA0B071EC7B6}">
      <dgm:prSet/>
      <dgm:spPr/>
      <dgm:t>
        <a:bodyPr/>
        <a:lstStyle/>
        <a:p>
          <a:endParaRPr lang="en-US"/>
        </a:p>
      </dgm:t>
    </dgm:pt>
    <dgm:pt modelId="{76E1E5A7-4008-4CDB-A232-63D801E5CE02}" type="sibTrans" cxnId="{8DDBE1CA-7158-4D74-B8C4-AA0B071EC7B6}">
      <dgm:prSet/>
      <dgm:spPr/>
      <dgm:t>
        <a:bodyPr/>
        <a:lstStyle/>
        <a:p>
          <a:endParaRPr lang="en-US"/>
        </a:p>
      </dgm:t>
    </dgm:pt>
    <dgm:pt modelId="{FE025BB1-063D-4D3A-AAC5-E40E02847E4A}">
      <dgm:prSet/>
      <dgm:spPr/>
      <dgm:t>
        <a:bodyPr/>
        <a:lstStyle/>
        <a:p>
          <a:r>
            <a:rPr lang="pt-BR"/>
            <a:t>Irineu de Lião (</a:t>
          </a:r>
          <a:r>
            <a:rPr lang="pt-BR" i="1"/>
            <a:t>Contra as Heresias</a:t>
          </a:r>
          <a:r>
            <a:rPr lang="pt-BR"/>
            <a:t>, III,12): “Onde o Espírito está, aí estão os dons de Deus”.</a:t>
          </a:r>
          <a:endParaRPr lang="en-US"/>
        </a:p>
      </dgm:t>
    </dgm:pt>
    <dgm:pt modelId="{02B6A6EE-9F11-4FE1-959B-396461428FCE}" type="parTrans" cxnId="{0E597E74-C96C-410B-B16F-823DCA39ECC5}">
      <dgm:prSet/>
      <dgm:spPr/>
      <dgm:t>
        <a:bodyPr/>
        <a:lstStyle/>
        <a:p>
          <a:endParaRPr lang="en-US"/>
        </a:p>
      </dgm:t>
    </dgm:pt>
    <dgm:pt modelId="{DC134AE3-535A-4F69-AA83-B6122F24CB0B}" type="sibTrans" cxnId="{0E597E74-C96C-410B-B16F-823DCA39ECC5}">
      <dgm:prSet/>
      <dgm:spPr/>
      <dgm:t>
        <a:bodyPr/>
        <a:lstStyle/>
        <a:p>
          <a:endParaRPr lang="en-US"/>
        </a:p>
      </dgm:t>
    </dgm:pt>
    <dgm:pt modelId="{D728CAD4-10CA-42F7-B4CF-FFC0203BC220}" type="pres">
      <dgm:prSet presAssocID="{6A48CD97-A690-4D3F-93F3-DA3DF02EE3F7}" presName="linear" presStyleCnt="0">
        <dgm:presLayoutVars>
          <dgm:animLvl val="lvl"/>
          <dgm:resizeHandles val="exact"/>
        </dgm:presLayoutVars>
      </dgm:prSet>
      <dgm:spPr/>
    </dgm:pt>
    <dgm:pt modelId="{C1F1C82B-C146-42E0-8172-B83CC057B945}" type="pres">
      <dgm:prSet presAssocID="{9F93750B-4237-4450-9770-60762210377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2C4C94-9D25-43F3-A0FE-A4EB3C661D6D}" type="pres">
      <dgm:prSet presAssocID="{9F93750B-4237-4450-9770-6076221037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FE0713-865E-406C-A508-8CD7CBD35010}" type="presOf" srcId="{F0234594-32E3-4E84-8213-D29107614E8A}" destId="{4F2C4C94-9D25-43F3-A0FE-A4EB3C661D6D}" srcOrd="0" destOrd="0" presId="urn:microsoft.com/office/officeart/2005/8/layout/vList2"/>
    <dgm:cxn modelId="{0E597E74-C96C-410B-B16F-823DCA39ECC5}" srcId="{9F93750B-4237-4450-9770-607622103776}" destId="{FE025BB1-063D-4D3A-AAC5-E40E02847E4A}" srcOrd="1" destOrd="0" parTransId="{02B6A6EE-9F11-4FE1-959B-396461428FCE}" sibTransId="{DC134AE3-535A-4F69-AA83-B6122F24CB0B}"/>
    <dgm:cxn modelId="{BC60CC74-454B-4D87-B756-8B4C0046D461}" srcId="{6A48CD97-A690-4D3F-93F3-DA3DF02EE3F7}" destId="{9F93750B-4237-4450-9770-607622103776}" srcOrd="0" destOrd="0" parTransId="{5A821DA4-32E4-4526-A7AB-D0448C9DFFEB}" sibTransId="{C165E663-3C50-49FF-BB82-4ADACAEC9F31}"/>
    <dgm:cxn modelId="{71805490-CDA4-4FC9-89D9-72482AB00FE0}" type="presOf" srcId="{6A48CD97-A690-4D3F-93F3-DA3DF02EE3F7}" destId="{D728CAD4-10CA-42F7-B4CF-FFC0203BC220}" srcOrd="0" destOrd="0" presId="urn:microsoft.com/office/officeart/2005/8/layout/vList2"/>
    <dgm:cxn modelId="{65D6B2B1-0AC9-4F58-AD5E-68F207DC8CB7}" type="presOf" srcId="{9F93750B-4237-4450-9770-607622103776}" destId="{C1F1C82B-C146-42E0-8172-B83CC057B945}" srcOrd="0" destOrd="0" presId="urn:microsoft.com/office/officeart/2005/8/layout/vList2"/>
    <dgm:cxn modelId="{8DDBE1CA-7158-4D74-B8C4-AA0B071EC7B6}" srcId="{9F93750B-4237-4450-9770-607622103776}" destId="{F0234594-32E3-4E84-8213-D29107614E8A}" srcOrd="0" destOrd="0" parTransId="{B3F76961-EA7B-46C3-B767-6F3757B14D3C}" sibTransId="{76E1E5A7-4008-4CDB-A232-63D801E5CE02}"/>
    <dgm:cxn modelId="{0E83FFF4-5295-4876-B1A9-C83512B4F733}" type="presOf" srcId="{FE025BB1-063D-4D3A-AAC5-E40E02847E4A}" destId="{4F2C4C94-9D25-43F3-A0FE-A4EB3C661D6D}" srcOrd="0" destOrd="1" presId="urn:microsoft.com/office/officeart/2005/8/layout/vList2"/>
    <dgm:cxn modelId="{ADC14641-4E74-4F0A-A612-850270A26868}" type="presParOf" srcId="{D728CAD4-10CA-42F7-B4CF-FFC0203BC220}" destId="{C1F1C82B-C146-42E0-8172-B83CC057B945}" srcOrd="0" destOrd="0" presId="urn:microsoft.com/office/officeart/2005/8/layout/vList2"/>
    <dgm:cxn modelId="{3C0380E7-C3B9-4BCA-803A-706D097A75B1}" type="presParOf" srcId="{D728CAD4-10CA-42F7-B4CF-FFC0203BC220}" destId="{4F2C4C94-9D25-43F3-A0FE-A4EB3C661D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99C69-6D6B-403C-A84C-AE51FF1D2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7D5B5-A974-4F93-8280-53AFF04A2B26}">
      <dgm:prSet/>
      <dgm:spPr/>
      <dgm:t>
        <a:bodyPr/>
        <a:lstStyle/>
        <a:p>
          <a:r>
            <a:rPr lang="pt-BR" b="1"/>
            <a:t>A diluição da identidade</a:t>
          </a:r>
          <a:r>
            <a:rPr lang="pt-BR"/>
            <a:t>: O crescimento dos gentios na igreja parecia ameaçar a pureza do pacto (At 15.1: “Se não vos circuncidardes, não podeis ser salvos”).</a:t>
          </a:r>
          <a:endParaRPr lang="en-US"/>
        </a:p>
      </dgm:t>
    </dgm:pt>
    <dgm:pt modelId="{BCBA9756-3C44-4C1C-A489-4CB9ECBF6B58}" type="parTrans" cxnId="{3637D0DE-DFD1-433B-A358-F8F012516FD2}">
      <dgm:prSet/>
      <dgm:spPr/>
      <dgm:t>
        <a:bodyPr/>
        <a:lstStyle/>
        <a:p>
          <a:endParaRPr lang="en-US"/>
        </a:p>
      </dgm:t>
    </dgm:pt>
    <dgm:pt modelId="{876B9F43-11E2-41E6-ACAF-FC82FF8E60CE}" type="sibTrans" cxnId="{3637D0DE-DFD1-433B-A358-F8F012516FD2}">
      <dgm:prSet/>
      <dgm:spPr/>
      <dgm:t>
        <a:bodyPr/>
        <a:lstStyle/>
        <a:p>
          <a:endParaRPr lang="en-US"/>
        </a:p>
      </dgm:t>
    </dgm:pt>
    <dgm:pt modelId="{7544B030-661B-41CE-9A5E-C6FAE2F4C22B}">
      <dgm:prSet/>
      <dgm:spPr/>
      <dgm:t>
        <a:bodyPr/>
        <a:lstStyle/>
        <a:p>
          <a:r>
            <a:rPr lang="pt-BR" b="1"/>
            <a:t>Perda do status de povo eleito exclusivo</a:t>
          </a:r>
          <a:r>
            <a:rPr lang="pt-BR"/>
            <a:t>: o judaísmo via-se como guardião das alianças e das promessas (Rm 9.4-5). Gentios incluídos “sem lei” pareciam heresia.</a:t>
          </a:r>
          <a:endParaRPr lang="en-US"/>
        </a:p>
      </dgm:t>
    </dgm:pt>
    <dgm:pt modelId="{84E02E54-E0DB-4AF8-9F14-C3A02E94B425}" type="parTrans" cxnId="{F3E9419F-998D-4DDA-860E-F57719936979}">
      <dgm:prSet/>
      <dgm:spPr/>
      <dgm:t>
        <a:bodyPr/>
        <a:lstStyle/>
        <a:p>
          <a:endParaRPr lang="en-US"/>
        </a:p>
      </dgm:t>
    </dgm:pt>
    <dgm:pt modelId="{1E6B3493-057F-424D-8DD2-E48DEB0A675C}" type="sibTrans" cxnId="{F3E9419F-998D-4DDA-860E-F57719936979}">
      <dgm:prSet/>
      <dgm:spPr/>
      <dgm:t>
        <a:bodyPr/>
        <a:lstStyle/>
        <a:p>
          <a:endParaRPr lang="en-US"/>
        </a:p>
      </dgm:t>
    </dgm:pt>
    <dgm:pt modelId="{B89C4005-E8DE-44ED-B4E7-F25E272F15E7}" type="pres">
      <dgm:prSet presAssocID="{15399C69-6D6B-403C-A84C-AE51FF1D2F7E}" presName="vert0" presStyleCnt="0">
        <dgm:presLayoutVars>
          <dgm:dir/>
          <dgm:animOne val="branch"/>
          <dgm:animLvl val="lvl"/>
        </dgm:presLayoutVars>
      </dgm:prSet>
      <dgm:spPr/>
    </dgm:pt>
    <dgm:pt modelId="{9824344C-E325-4A25-8D19-2394341EBD48}" type="pres">
      <dgm:prSet presAssocID="{F0B7D5B5-A974-4F93-8280-53AFF04A2B26}" presName="thickLine" presStyleLbl="alignNode1" presStyleIdx="0" presStyleCnt="2"/>
      <dgm:spPr/>
    </dgm:pt>
    <dgm:pt modelId="{AF18304B-7042-4F23-B870-9F4712C83BC6}" type="pres">
      <dgm:prSet presAssocID="{F0B7D5B5-A974-4F93-8280-53AFF04A2B26}" presName="horz1" presStyleCnt="0"/>
      <dgm:spPr/>
    </dgm:pt>
    <dgm:pt modelId="{3DDC0BC7-9818-4037-8A22-5F2350941F14}" type="pres">
      <dgm:prSet presAssocID="{F0B7D5B5-A974-4F93-8280-53AFF04A2B26}" presName="tx1" presStyleLbl="revTx" presStyleIdx="0" presStyleCnt="2"/>
      <dgm:spPr/>
    </dgm:pt>
    <dgm:pt modelId="{FC76FD09-9585-47B5-9F57-918A046FD254}" type="pres">
      <dgm:prSet presAssocID="{F0B7D5B5-A974-4F93-8280-53AFF04A2B26}" presName="vert1" presStyleCnt="0"/>
      <dgm:spPr/>
    </dgm:pt>
    <dgm:pt modelId="{7561C0F1-3A71-473B-9CE0-C34B9217C586}" type="pres">
      <dgm:prSet presAssocID="{7544B030-661B-41CE-9A5E-C6FAE2F4C22B}" presName="thickLine" presStyleLbl="alignNode1" presStyleIdx="1" presStyleCnt="2"/>
      <dgm:spPr/>
    </dgm:pt>
    <dgm:pt modelId="{72DED5FA-F1FF-4D3C-A420-6DC943635897}" type="pres">
      <dgm:prSet presAssocID="{7544B030-661B-41CE-9A5E-C6FAE2F4C22B}" presName="horz1" presStyleCnt="0"/>
      <dgm:spPr/>
    </dgm:pt>
    <dgm:pt modelId="{4F2E2FB6-F758-43CC-A3E4-B0D15E7C8A77}" type="pres">
      <dgm:prSet presAssocID="{7544B030-661B-41CE-9A5E-C6FAE2F4C22B}" presName="tx1" presStyleLbl="revTx" presStyleIdx="1" presStyleCnt="2"/>
      <dgm:spPr/>
    </dgm:pt>
    <dgm:pt modelId="{12D08AAD-D919-492D-94D3-B9E4439F5852}" type="pres">
      <dgm:prSet presAssocID="{7544B030-661B-41CE-9A5E-C6FAE2F4C22B}" presName="vert1" presStyleCnt="0"/>
      <dgm:spPr/>
    </dgm:pt>
  </dgm:ptLst>
  <dgm:cxnLst>
    <dgm:cxn modelId="{182D2926-2380-468A-A7C1-318DDD8DA8F3}" type="presOf" srcId="{7544B030-661B-41CE-9A5E-C6FAE2F4C22B}" destId="{4F2E2FB6-F758-43CC-A3E4-B0D15E7C8A77}" srcOrd="0" destOrd="0" presId="urn:microsoft.com/office/officeart/2008/layout/LinedList"/>
    <dgm:cxn modelId="{C5AB1B7F-8087-4DCC-B927-9CDC35AE1414}" type="presOf" srcId="{15399C69-6D6B-403C-A84C-AE51FF1D2F7E}" destId="{B89C4005-E8DE-44ED-B4E7-F25E272F15E7}" srcOrd="0" destOrd="0" presId="urn:microsoft.com/office/officeart/2008/layout/LinedList"/>
    <dgm:cxn modelId="{F3E9419F-998D-4DDA-860E-F57719936979}" srcId="{15399C69-6D6B-403C-A84C-AE51FF1D2F7E}" destId="{7544B030-661B-41CE-9A5E-C6FAE2F4C22B}" srcOrd="1" destOrd="0" parTransId="{84E02E54-E0DB-4AF8-9F14-C3A02E94B425}" sibTransId="{1E6B3493-057F-424D-8DD2-E48DEB0A675C}"/>
    <dgm:cxn modelId="{CFC050A4-D51B-4E94-8E65-1FAB26D91003}" type="presOf" srcId="{F0B7D5B5-A974-4F93-8280-53AFF04A2B26}" destId="{3DDC0BC7-9818-4037-8A22-5F2350941F14}" srcOrd="0" destOrd="0" presId="urn:microsoft.com/office/officeart/2008/layout/LinedList"/>
    <dgm:cxn modelId="{3637D0DE-DFD1-433B-A358-F8F012516FD2}" srcId="{15399C69-6D6B-403C-A84C-AE51FF1D2F7E}" destId="{F0B7D5B5-A974-4F93-8280-53AFF04A2B26}" srcOrd="0" destOrd="0" parTransId="{BCBA9756-3C44-4C1C-A489-4CB9ECBF6B58}" sibTransId="{876B9F43-11E2-41E6-ACAF-FC82FF8E60CE}"/>
    <dgm:cxn modelId="{1E222BD5-9DBD-4EEA-BE52-5123EE07C084}" type="presParOf" srcId="{B89C4005-E8DE-44ED-B4E7-F25E272F15E7}" destId="{9824344C-E325-4A25-8D19-2394341EBD48}" srcOrd="0" destOrd="0" presId="urn:microsoft.com/office/officeart/2008/layout/LinedList"/>
    <dgm:cxn modelId="{08E5776C-43CF-424B-BE52-DFC7B7EBC083}" type="presParOf" srcId="{B89C4005-E8DE-44ED-B4E7-F25E272F15E7}" destId="{AF18304B-7042-4F23-B870-9F4712C83BC6}" srcOrd="1" destOrd="0" presId="urn:microsoft.com/office/officeart/2008/layout/LinedList"/>
    <dgm:cxn modelId="{72B796B3-5BBA-4532-8054-F9B691E0D43E}" type="presParOf" srcId="{AF18304B-7042-4F23-B870-9F4712C83BC6}" destId="{3DDC0BC7-9818-4037-8A22-5F2350941F14}" srcOrd="0" destOrd="0" presId="urn:microsoft.com/office/officeart/2008/layout/LinedList"/>
    <dgm:cxn modelId="{DCFFD0B3-29B0-4B83-BDD5-FEB4CAD6A485}" type="presParOf" srcId="{AF18304B-7042-4F23-B870-9F4712C83BC6}" destId="{FC76FD09-9585-47B5-9F57-918A046FD254}" srcOrd="1" destOrd="0" presId="urn:microsoft.com/office/officeart/2008/layout/LinedList"/>
    <dgm:cxn modelId="{B1D15AE8-CD8A-4D38-A063-0043B905D395}" type="presParOf" srcId="{B89C4005-E8DE-44ED-B4E7-F25E272F15E7}" destId="{7561C0F1-3A71-473B-9CE0-C34B9217C586}" srcOrd="2" destOrd="0" presId="urn:microsoft.com/office/officeart/2008/layout/LinedList"/>
    <dgm:cxn modelId="{50187F12-9EF0-40F5-8F1E-C0F3C1A95034}" type="presParOf" srcId="{B89C4005-E8DE-44ED-B4E7-F25E272F15E7}" destId="{72DED5FA-F1FF-4D3C-A420-6DC943635897}" srcOrd="3" destOrd="0" presId="urn:microsoft.com/office/officeart/2008/layout/LinedList"/>
    <dgm:cxn modelId="{EB93A9DF-2B5D-4688-862E-4CFEF6E8729C}" type="presParOf" srcId="{72DED5FA-F1FF-4D3C-A420-6DC943635897}" destId="{4F2E2FB6-F758-43CC-A3E4-B0D15E7C8A77}" srcOrd="0" destOrd="0" presId="urn:microsoft.com/office/officeart/2008/layout/LinedList"/>
    <dgm:cxn modelId="{4FFB090F-2AAF-4090-A976-68A6FE433963}" type="presParOf" srcId="{72DED5FA-F1FF-4D3C-A420-6DC943635897}" destId="{12D08AAD-D919-492D-94D3-B9E4439F58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85E2D-9633-4C32-9C97-80A693F4534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EECE30-4070-4350-AD5D-D73ECFBD95A3}">
      <dgm:prSet/>
      <dgm:spPr/>
      <dgm:t>
        <a:bodyPr/>
        <a:lstStyle/>
        <a:p>
          <a:r>
            <a:rPr lang="pt-BR" b="1"/>
            <a:t>Circuncisão dos gentios</a:t>
          </a:r>
          <a:br>
            <a:rPr lang="pt-BR"/>
          </a:br>
          <a:r>
            <a:rPr lang="pt-BR"/>
            <a:t>A pressão dos judaizantes era submeter todos à Lei de Moisés.</a:t>
          </a:r>
          <a:endParaRPr lang="en-US"/>
        </a:p>
      </dgm:t>
    </dgm:pt>
    <dgm:pt modelId="{AC8D6C4C-D907-48A5-9861-69D09CC23254}" type="parTrans" cxnId="{B0FFD7A5-8396-47F9-8B66-AD552CA73DF9}">
      <dgm:prSet/>
      <dgm:spPr/>
      <dgm:t>
        <a:bodyPr/>
        <a:lstStyle/>
        <a:p>
          <a:endParaRPr lang="en-US"/>
        </a:p>
      </dgm:t>
    </dgm:pt>
    <dgm:pt modelId="{B1055EB1-7A93-4078-A2E4-99B57257991A}" type="sibTrans" cxnId="{B0FFD7A5-8396-47F9-8B66-AD552CA73DF9}">
      <dgm:prSet/>
      <dgm:spPr/>
      <dgm:t>
        <a:bodyPr/>
        <a:lstStyle/>
        <a:p>
          <a:endParaRPr lang="en-US"/>
        </a:p>
      </dgm:t>
    </dgm:pt>
    <dgm:pt modelId="{5634CD6B-EDA2-47AF-A878-CE0943D7F9BD}">
      <dgm:prSet/>
      <dgm:spPr/>
      <dgm:t>
        <a:bodyPr/>
        <a:lstStyle/>
        <a:p>
          <a:r>
            <a:rPr lang="pt-BR" b="1"/>
            <a:t>A direção de Pedro como líder</a:t>
          </a:r>
          <a:endParaRPr lang="en-US"/>
        </a:p>
      </dgm:t>
    </dgm:pt>
    <dgm:pt modelId="{968895D4-ED01-41C3-9015-92ED6E87DD7D}" type="parTrans" cxnId="{E0BDDCFE-889B-4471-8B56-8C981CAF470E}">
      <dgm:prSet/>
      <dgm:spPr/>
      <dgm:t>
        <a:bodyPr/>
        <a:lstStyle/>
        <a:p>
          <a:endParaRPr lang="en-US"/>
        </a:p>
      </dgm:t>
    </dgm:pt>
    <dgm:pt modelId="{32F191F1-3073-487E-BFC8-BC413183096D}" type="sibTrans" cxnId="{E0BDDCFE-889B-4471-8B56-8C981CAF470E}">
      <dgm:prSet/>
      <dgm:spPr/>
      <dgm:t>
        <a:bodyPr/>
        <a:lstStyle/>
        <a:p>
          <a:endParaRPr lang="en-US"/>
        </a:p>
      </dgm:t>
    </dgm:pt>
    <dgm:pt modelId="{543DB6E9-C6EB-4E7F-90AD-779412639E9F}">
      <dgm:prSet/>
      <dgm:spPr/>
      <dgm:t>
        <a:bodyPr/>
        <a:lstStyle/>
        <a:p>
          <a:r>
            <a:rPr lang="pt-BR"/>
            <a:t>Capacitado por Cristo (Jo 21.15-17; Mt 16.19).</a:t>
          </a:r>
          <a:br>
            <a:rPr lang="pt-BR"/>
          </a:br>
          <a:r>
            <a:rPr lang="pt-BR"/>
            <a:t>Pedro relembra Cornélio: Deus não faz acepção de pessoas (At 10.34-35).</a:t>
          </a:r>
          <a:endParaRPr lang="en-US"/>
        </a:p>
      </dgm:t>
    </dgm:pt>
    <dgm:pt modelId="{B789FAE0-D428-4DFC-857C-26FBECE3D2B8}" type="parTrans" cxnId="{5A68F95D-1A44-431D-9A88-7C1D813D4A21}">
      <dgm:prSet/>
      <dgm:spPr/>
      <dgm:t>
        <a:bodyPr/>
        <a:lstStyle/>
        <a:p>
          <a:endParaRPr lang="en-US"/>
        </a:p>
      </dgm:t>
    </dgm:pt>
    <dgm:pt modelId="{2AE06FD5-AB8E-4AEC-8AC4-B16E79625535}" type="sibTrans" cxnId="{5A68F95D-1A44-431D-9A88-7C1D813D4A21}">
      <dgm:prSet/>
      <dgm:spPr/>
      <dgm:t>
        <a:bodyPr/>
        <a:lstStyle/>
        <a:p>
          <a:endParaRPr lang="en-US"/>
        </a:p>
      </dgm:t>
    </dgm:pt>
    <dgm:pt modelId="{9F057FB0-A979-4FBF-BF6F-34208D743329}" type="pres">
      <dgm:prSet presAssocID="{FE985E2D-9633-4C32-9C97-80A693F4534D}" presName="vert0" presStyleCnt="0">
        <dgm:presLayoutVars>
          <dgm:dir/>
          <dgm:animOne val="branch"/>
          <dgm:animLvl val="lvl"/>
        </dgm:presLayoutVars>
      </dgm:prSet>
      <dgm:spPr/>
    </dgm:pt>
    <dgm:pt modelId="{0076C5DC-50FF-404C-93E1-FDFCB771DF74}" type="pres">
      <dgm:prSet presAssocID="{52EECE30-4070-4350-AD5D-D73ECFBD95A3}" presName="thickLine" presStyleLbl="alignNode1" presStyleIdx="0" presStyleCnt="3"/>
      <dgm:spPr/>
    </dgm:pt>
    <dgm:pt modelId="{8D1D011A-BFC2-4F51-AAB5-B92599A3CA96}" type="pres">
      <dgm:prSet presAssocID="{52EECE30-4070-4350-AD5D-D73ECFBD95A3}" presName="horz1" presStyleCnt="0"/>
      <dgm:spPr/>
    </dgm:pt>
    <dgm:pt modelId="{F462F4FA-F7D5-498F-A5DE-1D552469310A}" type="pres">
      <dgm:prSet presAssocID="{52EECE30-4070-4350-AD5D-D73ECFBD95A3}" presName="tx1" presStyleLbl="revTx" presStyleIdx="0" presStyleCnt="3"/>
      <dgm:spPr/>
    </dgm:pt>
    <dgm:pt modelId="{4D3E18D0-7A7B-45DB-A8A9-F059035D87B6}" type="pres">
      <dgm:prSet presAssocID="{52EECE30-4070-4350-AD5D-D73ECFBD95A3}" presName="vert1" presStyleCnt="0"/>
      <dgm:spPr/>
    </dgm:pt>
    <dgm:pt modelId="{06AD15C3-05DE-4A58-BF67-1243ABFFFD65}" type="pres">
      <dgm:prSet presAssocID="{5634CD6B-EDA2-47AF-A878-CE0943D7F9BD}" presName="thickLine" presStyleLbl="alignNode1" presStyleIdx="1" presStyleCnt="3"/>
      <dgm:spPr/>
    </dgm:pt>
    <dgm:pt modelId="{F88BBE8E-93DF-44D8-B8D6-D3DE34C0E171}" type="pres">
      <dgm:prSet presAssocID="{5634CD6B-EDA2-47AF-A878-CE0943D7F9BD}" presName="horz1" presStyleCnt="0"/>
      <dgm:spPr/>
    </dgm:pt>
    <dgm:pt modelId="{3D9657A5-97FC-4EC1-AD92-3DF529216F5D}" type="pres">
      <dgm:prSet presAssocID="{5634CD6B-EDA2-47AF-A878-CE0943D7F9BD}" presName="tx1" presStyleLbl="revTx" presStyleIdx="1" presStyleCnt="3"/>
      <dgm:spPr/>
    </dgm:pt>
    <dgm:pt modelId="{F222951F-C8F7-4857-9E4D-1C55A6A86A14}" type="pres">
      <dgm:prSet presAssocID="{5634CD6B-EDA2-47AF-A878-CE0943D7F9BD}" presName="vert1" presStyleCnt="0"/>
      <dgm:spPr/>
    </dgm:pt>
    <dgm:pt modelId="{0C40AE0F-FAED-4C73-887A-F842FF00EAEE}" type="pres">
      <dgm:prSet presAssocID="{543DB6E9-C6EB-4E7F-90AD-779412639E9F}" presName="thickLine" presStyleLbl="alignNode1" presStyleIdx="2" presStyleCnt="3"/>
      <dgm:spPr/>
    </dgm:pt>
    <dgm:pt modelId="{0EE0D0FE-5C7D-48DA-A0B3-D8FE51A8282D}" type="pres">
      <dgm:prSet presAssocID="{543DB6E9-C6EB-4E7F-90AD-779412639E9F}" presName="horz1" presStyleCnt="0"/>
      <dgm:spPr/>
    </dgm:pt>
    <dgm:pt modelId="{FE00EE52-81B6-4736-8237-19E7904E3F08}" type="pres">
      <dgm:prSet presAssocID="{543DB6E9-C6EB-4E7F-90AD-779412639E9F}" presName="tx1" presStyleLbl="revTx" presStyleIdx="2" presStyleCnt="3"/>
      <dgm:spPr/>
    </dgm:pt>
    <dgm:pt modelId="{6DF08CFC-FBAC-40B7-8906-7624D3830D19}" type="pres">
      <dgm:prSet presAssocID="{543DB6E9-C6EB-4E7F-90AD-779412639E9F}" presName="vert1" presStyleCnt="0"/>
      <dgm:spPr/>
    </dgm:pt>
  </dgm:ptLst>
  <dgm:cxnLst>
    <dgm:cxn modelId="{5A68F95D-1A44-431D-9A88-7C1D813D4A21}" srcId="{FE985E2D-9633-4C32-9C97-80A693F4534D}" destId="{543DB6E9-C6EB-4E7F-90AD-779412639E9F}" srcOrd="2" destOrd="0" parTransId="{B789FAE0-D428-4DFC-857C-26FBECE3D2B8}" sibTransId="{2AE06FD5-AB8E-4AEC-8AC4-B16E79625535}"/>
    <dgm:cxn modelId="{A042546A-C53F-44DD-90CD-9E3BC23AC376}" type="presOf" srcId="{543DB6E9-C6EB-4E7F-90AD-779412639E9F}" destId="{FE00EE52-81B6-4736-8237-19E7904E3F08}" srcOrd="0" destOrd="0" presId="urn:microsoft.com/office/officeart/2008/layout/LinedList"/>
    <dgm:cxn modelId="{0FCCCE5A-0C51-4674-90F4-A52BD35171CB}" type="presOf" srcId="{5634CD6B-EDA2-47AF-A878-CE0943D7F9BD}" destId="{3D9657A5-97FC-4EC1-AD92-3DF529216F5D}" srcOrd="0" destOrd="0" presId="urn:microsoft.com/office/officeart/2008/layout/LinedList"/>
    <dgm:cxn modelId="{2C74EB8E-A0D9-4B1B-AE95-5362F384DCFB}" type="presOf" srcId="{52EECE30-4070-4350-AD5D-D73ECFBD95A3}" destId="{F462F4FA-F7D5-498F-A5DE-1D552469310A}" srcOrd="0" destOrd="0" presId="urn:microsoft.com/office/officeart/2008/layout/LinedList"/>
    <dgm:cxn modelId="{B49C61A0-DA36-4959-A8B7-7C75F6140163}" type="presOf" srcId="{FE985E2D-9633-4C32-9C97-80A693F4534D}" destId="{9F057FB0-A979-4FBF-BF6F-34208D743329}" srcOrd="0" destOrd="0" presId="urn:microsoft.com/office/officeart/2008/layout/LinedList"/>
    <dgm:cxn modelId="{B0FFD7A5-8396-47F9-8B66-AD552CA73DF9}" srcId="{FE985E2D-9633-4C32-9C97-80A693F4534D}" destId="{52EECE30-4070-4350-AD5D-D73ECFBD95A3}" srcOrd="0" destOrd="0" parTransId="{AC8D6C4C-D907-48A5-9861-69D09CC23254}" sibTransId="{B1055EB1-7A93-4078-A2E4-99B57257991A}"/>
    <dgm:cxn modelId="{E0BDDCFE-889B-4471-8B56-8C981CAF470E}" srcId="{FE985E2D-9633-4C32-9C97-80A693F4534D}" destId="{5634CD6B-EDA2-47AF-A878-CE0943D7F9BD}" srcOrd="1" destOrd="0" parTransId="{968895D4-ED01-41C3-9015-92ED6E87DD7D}" sibTransId="{32F191F1-3073-487E-BFC8-BC413183096D}"/>
    <dgm:cxn modelId="{4E51AEB6-E05E-4ABE-AC83-E401B2352C38}" type="presParOf" srcId="{9F057FB0-A979-4FBF-BF6F-34208D743329}" destId="{0076C5DC-50FF-404C-93E1-FDFCB771DF74}" srcOrd="0" destOrd="0" presId="urn:microsoft.com/office/officeart/2008/layout/LinedList"/>
    <dgm:cxn modelId="{0FB83A90-6D6D-4257-B70B-323EF12FA72A}" type="presParOf" srcId="{9F057FB0-A979-4FBF-BF6F-34208D743329}" destId="{8D1D011A-BFC2-4F51-AAB5-B92599A3CA96}" srcOrd="1" destOrd="0" presId="urn:microsoft.com/office/officeart/2008/layout/LinedList"/>
    <dgm:cxn modelId="{0105B9E5-F34D-46CA-987F-6B889B15A93C}" type="presParOf" srcId="{8D1D011A-BFC2-4F51-AAB5-B92599A3CA96}" destId="{F462F4FA-F7D5-498F-A5DE-1D552469310A}" srcOrd="0" destOrd="0" presId="urn:microsoft.com/office/officeart/2008/layout/LinedList"/>
    <dgm:cxn modelId="{D3B6BB38-B028-4FCA-B7C4-7EC57BC89F9E}" type="presParOf" srcId="{8D1D011A-BFC2-4F51-AAB5-B92599A3CA96}" destId="{4D3E18D0-7A7B-45DB-A8A9-F059035D87B6}" srcOrd="1" destOrd="0" presId="urn:microsoft.com/office/officeart/2008/layout/LinedList"/>
    <dgm:cxn modelId="{40AE31F4-5239-4036-9D7A-FA1B90E7BC67}" type="presParOf" srcId="{9F057FB0-A979-4FBF-BF6F-34208D743329}" destId="{06AD15C3-05DE-4A58-BF67-1243ABFFFD65}" srcOrd="2" destOrd="0" presId="urn:microsoft.com/office/officeart/2008/layout/LinedList"/>
    <dgm:cxn modelId="{DF8ACDEE-07D2-4CEF-BCC2-2845BECDF841}" type="presParOf" srcId="{9F057FB0-A979-4FBF-BF6F-34208D743329}" destId="{F88BBE8E-93DF-44D8-B8D6-D3DE34C0E171}" srcOrd="3" destOrd="0" presId="urn:microsoft.com/office/officeart/2008/layout/LinedList"/>
    <dgm:cxn modelId="{2ABE7AC7-26BE-4A10-BCDA-57F0EDFB1CE5}" type="presParOf" srcId="{F88BBE8E-93DF-44D8-B8D6-D3DE34C0E171}" destId="{3D9657A5-97FC-4EC1-AD92-3DF529216F5D}" srcOrd="0" destOrd="0" presId="urn:microsoft.com/office/officeart/2008/layout/LinedList"/>
    <dgm:cxn modelId="{3B89FAE1-C370-49D6-B3DB-78E0921A0F36}" type="presParOf" srcId="{F88BBE8E-93DF-44D8-B8D6-D3DE34C0E171}" destId="{F222951F-C8F7-4857-9E4D-1C55A6A86A14}" srcOrd="1" destOrd="0" presId="urn:microsoft.com/office/officeart/2008/layout/LinedList"/>
    <dgm:cxn modelId="{215489C3-A798-45C6-A11B-502837DC812E}" type="presParOf" srcId="{9F057FB0-A979-4FBF-BF6F-34208D743329}" destId="{0C40AE0F-FAED-4C73-887A-F842FF00EAEE}" srcOrd="4" destOrd="0" presId="urn:microsoft.com/office/officeart/2008/layout/LinedList"/>
    <dgm:cxn modelId="{E0E38130-0CA2-4E72-8A79-98E2822C9CD5}" type="presParOf" srcId="{9F057FB0-A979-4FBF-BF6F-34208D743329}" destId="{0EE0D0FE-5C7D-48DA-A0B3-D8FE51A8282D}" srcOrd="5" destOrd="0" presId="urn:microsoft.com/office/officeart/2008/layout/LinedList"/>
    <dgm:cxn modelId="{51D61525-E543-4129-A96D-2D764A5F88C9}" type="presParOf" srcId="{0EE0D0FE-5C7D-48DA-A0B3-D8FE51A8282D}" destId="{FE00EE52-81B6-4736-8237-19E7904E3F08}" srcOrd="0" destOrd="0" presId="urn:microsoft.com/office/officeart/2008/layout/LinedList"/>
    <dgm:cxn modelId="{7DE4130E-CC17-46E9-A204-1B5F395D729E}" type="presParOf" srcId="{0EE0D0FE-5C7D-48DA-A0B3-D8FE51A8282D}" destId="{6DF08CFC-FBAC-40B7-8906-7624D3830D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723301-97B5-4272-8065-C35B1757E4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BAE5A1-8E0B-42D9-B1DD-4E92CAD91B9E}">
      <dgm:prSet/>
      <dgm:spPr/>
      <dgm:t>
        <a:bodyPr/>
        <a:lstStyle/>
        <a:p>
          <a:r>
            <a:rPr lang="pt-BR"/>
            <a:t>Ef 2.8-9; Gl 2.16.</a:t>
          </a:r>
          <a:br>
            <a:rPr lang="pt-BR"/>
          </a:br>
          <a:endParaRPr lang="en-US"/>
        </a:p>
      </dgm:t>
    </dgm:pt>
    <dgm:pt modelId="{12813CB2-437E-43C1-8DEC-D86D962AB732}" type="parTrans" cxnId="{A6E4A9E3-F395-4EB3-A158-C8F01163DB48}">
      <dgm:prSet/>
      <dgm:spPr/>
      <dgm:t>
        <a:bodyPr/>
        <a:lstStyle/>
        <a:p>
          <a:endParaRPr lang="en-US"/>
        </a:p>
      </dgm:t>
    </dgm:pt>
    <dgm:pt modelId="{6FC0F67B-984A-4B55-97E6-C9A40ED79470}" type="sibTrans" cxnId="{A6E4A9E3-F395-4EB3-A158-C8F01163DB48}">
      <dgm:prSet/>
      <dgm:spPr/>
      <dgm:t>
        <a:bodyPr/>
        <a:lstStyle/>
        <a:p>
          <a:endParaRPr lang="en-US"/>
        </a:p>
      </dgm:t>
    </dgm:pt>
    <dgm:pt modelId="{E02B540B-E2E6-4C8D-857A-7301C2E71928}">
      <dgm:prSet/>
      <dgm:spPr/>
      <dgm:t>
        <a:bodyPr/>
        <a:lstStyle/>
        <a:p>
          <a:r>
            <a:rPr lang="pt-BR"/>
            <a:t>Agostinho em </a:t>
          </a:r>
          <a:r>
            <a:rPr lang="pt-BR" i="1"/>
            <a:t>De Spiritu et Littera</a:t>
          </a:r>
          <a:r>
            <a:rPr lang="pt-BR"/>
            <a:t> sublinha: “A Lei foi dada para que a graça fosse buscada”.</a:t>
          </a:r>
          <a:br>
            <a:rPr lang="pt-BR"/>
          </a:br>
          <a:endParaRPr lang="en-US"/>
        </a:p>
      </dgm:t>
    </dgm:pt>
    <dgm:pt modelId="{00AED183-A22C-4D13-9055-7C7640ECE85A}" type="parTrans" cxnId="{C2807F33-5414-4959-A72E-E05333FC271D}">
      <dgm:prSet/>
      <dgm:spPr/>
      <dgm:t>
        <a:bodyPr/>
        <a:lstStyle/>
        <a:p>
          <a:endParaRPr lang="en-US"/>
        </a:p>
      </dgm:t>
    </dgm:pt>
    <dgm:pt modelId="{681F3B63-0100-4B4E-A888-8E214A012AB3}" type="sibTrans" cxnId="{C2807F33-5414-4959-A72E-E05333FC271D}">
      <dgm:prSet/>
      <dgm:spPr/>
      <dgm:t>
        <a:bodyPr/>
        <a:lstStyle/>
        <a:p>
          <a:endParaRPr lang="en-US"/>
        </a:p>
      </dgm:t>
    </dgm:pt>
    <dgm:pt modelId="{11127A40-ADD3-4525-B1F7-0D5ACAC898B3}">
      <dgm:prSet/>
      <dgm:spPr/>
      <dgm:t>
        <a:bodyPr/>
        <a:lstStyle/>
        <a:p>
          <a:r>
            <a:rPr lang="pt-BR"/>
            <a:t>O Evangelho inverte a lógica da Lei: misericórdia primeiro, depois preceitos (Rm 8.1-4).</a:t>
          </a:r>
          <a:endParaRPr lang="en-US"/>
        </a:p>
      </dgm:t>
    </dgm:pt>
    <dgm:pt modelId="{04A2CAF8-3190-428C-BA3A-3E9383935AF8}" type="parTrans" cxnId="{C7C7FCFF-860A-4FD3-A216-CF864CB1404C}">
      <dgm:prSet/>
      <dgm:spPr/>
      <dgm:t>
        <a:bodyPr/>
        <a:lstStyle/>
        <a:p>
          <a:endParaRPr lang="en-US"/>
        </a:p>
      </dgm:t>
    </dgm:pt>
    <dgm:pt modelId="{45A1D605-8388-4DEF-BB26-5CBC1AFBF99B}" type="sibTrans" cxnId="{C7C7FCFF-860A-4FD3-A216-CF864CB1404C}">
      <dgm:prSet/>
      <dgm:spPr/>
      <dgm:t>
        <a:bodyPr/>
        <a:lstStyle/>
        <a:p>
          <a:endParaRPr lang="en-US"/>
        </a:p>
      </dgm:t>
    </dgm:pt>
    <dgm:pt modelId="{CF539A96-C567-4172-A31B-44BCFD4FD79E}" type="pres">
      <dgm:prSet presAssocID="{C3723301-97B5-4272-8065-C35B1757E421}" presName="linear" presStyleCnt="0">
        <dgm:presLayoutVars>
          <dgm:animLvl val="lvl"/>
          <dgm:resizeHandles val="exact"/>
        </dgm:presLayoutVars>
      </dgm:prSet>
      <dgm:spPr/>
    </dgm:pt>
    <dgm:pt modelId="{ED39218C-1E58-4DDE-B1F1-6F8F282BBC5B}" type="pres">
      <dgm:prSet presAssocID="{3EBAE5A1-8E0B-42D9-B1DD-4E92CAD91B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A57C01-4642-45BD-AB39-FF711D099EBA}" type="pres">
      <dgm:prSet presAssocID="{6FC0F67B-984A-4B55-97E6-C9A40ED79470}" presName="spacer" presStyleCnt="0"/>
      <dgm:spPr/>
    </dgm:pt>
    <dgm:pt modelId="{8BC32E0B-A802-416F-BA2D-94847B4358FA}" type="pres">
      <dgm:prSet presAssocID="{E02B540B-E2E6-4C8D-857A-7301C2E719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89A395-F19C-4653-9739-C9BC911A054C}" type="pres">
      <dgm:prSet presAssocID="{681F3B63-0100-4B4E-A888-8E214A012AB3}" presName="spacer" presStyleCnt="0"/>
      <dgm:spPr/>
    </dgm:pt>
    <dgm:pt modelId="{B412D145-7802-40BE-AACD-89CDBA36C8CD}" type="pres">
      <dgm:prSet presAssocID="{11127A40-ADD3-4525-B1F7-0D5ACAC898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3DCC15-8165-4BF1-B4BA-B046957AE0C9}" type="presOf" srcId="{C3723301-97B5-4272-8065-C35B1757E421}" destId="{CF539A96-C567-4172-A31B-44BCFD4FD79E}" srcOrd="0" destOrd="0" presId="urn:microsoft.com/office/officeart/2005/8/layout/vList2"/>
    <dgm:cxn modelId="{C2807F33-5414-4959-A72E-E05333FC271D}" srcId="{C3723301-97B5-4272-8065-C35B1757E421}" destId="{E02B540B-E2E6-4C8D-857A-7301C2E71928}" srcOrd="1" destOrd="0" parTransId="{00AED183-A22C-4D13-9055-7C7640ECE85A}" sibTransId="{681F3B63-0100-4B4E-A888-8E214A012AB3}"/>
    <dgm:cxn modelId="{2B7F2D47-4AFF-4B4C-A523-72CD3AE89FBE}" type="presOf" srcId="{11127A40-ADD3-4525-B1F7-0D5ACAC898B3}" destId="{B412D145-7802-40BE-AACD-89CDBA36C8CD}" srcOrd="0" destOrd="0" presId="urn:microsoft.com/office/officeart/2005/8/layout/vList2"/>
    <dgm:cxn modelId="{54B9F291-E125-4B5C-8AFF-6AB3F74AD48D}" type="presOf" srcId="{3EBAE5A1-8E0B-42D9-B1DD-4E92CAD91B9E}" destId="{ED39218C-1E58-4DDE-B1F1-6F8F282BBC5B}" srcOrd="0" destOrd="0" presId="urn:microsoft.com/office/officeart/2005/8/layout/vList2"/>
    <dgm:cxn modelId="{C8C59CC6-4CBB-4AD9-B460-A5AECB7496FE}" type="presOf" srcId="{E02B540B-E2E6-4C8D-857A-7301C2E71928}" destId="{8BC32E0B-A802-416F-BA2D-94847B4358FA}" srcOrd="0" destOrd="0" presId="urn:microsoft.com/office/officeart/2005/8/layout/vList2"/>
    <dgm:cxn modelId="{A6E4A9E3-F395-4EB3-A158-C8F01163DB48}" srcId="{C3723301-97B5-4272-8065-C35B1757E421}" destId="{3EBAE5A1-8E0B-42D9-B1DD-4E92CAD91B9E}" srcOrd="0" destOrd="0" parTransId="{12813CB2-437E-43C1-8DEC-D86D962AB732}" sibTransId="{6FC0F67B-984A-4B55-97E6-C9A40ED79470}"/>
    <dgm:cxn modelId="{C7C7FCFF-860A-4FD3-A216-CF864CB1404C}" srcId="{C3723301-97B5-4272-8065-C35B1757E421}" destId="{11127A40-ADD3-4525-B1F7-0D5ACAC898B3}" srcOrd="2" destOrd="0" parTransId="{04A2CAF8-3190-428C-BA3A-3E9383935AF8}" sibTransId="{45A1D605-8388-4DEF-BB26-5CBC1AFBF99B}"/>
    <dgm:cxn modelId="{7BC16061-AEBB-41D2-BFFB-0945F98FD424}" type="presParOf" srcId="{CF539A96-C567-4172-A31B-44BCFD4FD79E}" destId="{ED39218C-1E58-4DDE-B1F1-6F8F282BBC5B}" srcOrd="0" destOrd="0" presId="urn:microsoft.com/office/officeart/2005/8/layout/vList2"/>
    <dgm:cxn modelId="{FDB1CA05-F0D8-44EE-A50F-5173018154AD}" type="presParOf" srcId="{CF539A96-C567-4172-A31B-44BCFD4FD79E}" destId="{E0A57C01-4642-45BD-AB39-FF711D099EBA}" srcOrd="1" destOrd="0" presId="urn:microsoft.com/office/officeart/2005/8/layout/vList2"/>
    <dgm:cxn modelId="{11A8CDB1-96EB-46D4-B6FA-7E465BC57D1D}" type="presParOf" srcId="{CF539A96-C567-4172-A31B-44BCFD4FD79E}" destId="{8BC32E0B-A802-416F-BA2D-94847B4358FA}" srcOrd="2" destOrd="0" presId="urn:microsoft.com/office/officeart/2005/8/layout/vList2"/>
    <dgm:cxn modelId="{06ADF113-A191-4B43-B212-FBD9C114FC16}" type="presParOf" srcId="{CF539A96-C567-4172-A31B-44BCFD4FD79E}" destId="{F389A395-F19C-4653-9739-C9BC911A054C}" srcOrd="3" destOrd="0" presId="urn:microsoft.com/office/officeart/2005/8/layout/vList2"/>
    <dgm:cxn modelId="{8BECAA74-600E-4C2A-B6D2-ABD755B048AE}" type="presParOf" srcId="{CF539A96-C567-4172-A31B-44BCFD4FD79E}" destId="{B412D145-7802-40BE-AACD-89CDBA36C8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6025C6-22D0-407C-BAF1-6FCD46F70A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C6D18C-33FE-4EF8-8535-80EB21CE4F57}">
      <dgm:prSet/>
      <dgm:spPr/>
      <dgm:t>
        <a:bodyPr/>
        <a:lstStyle/>
        <a:p>
          <a:r>
            <a:rPr lang="pt-BR" b="1"/>
            <a:t>Pedro cita Cesareia e Cornélio</a:t>
          </a:r>
          <a:endParaRPr lang="en-US"/>
        </a:p>
      </dgm:t>
    </dgm:pt>
    <dgm:pt modelId="{BDE3D2A8-50B2-45FE-A214-ADD213CF6D51}" type="parTrans" cxnId="{99FCC894-3C8F-42E7-9A3B-3D8C11902266}">
      <dgm:prSet/>
      <dgm:spPr/>
      <dgm:t>
        <a:bodyPr/>
        <a:lstStyle/>
        <a:p>
          <a:endParaRPr lang="en-US"/>
        </a:p>
      </dgm:t>
    </dgm:pt>
    <dgm:pt modelId="{1B5007BD-97B3-4587-B643-986A2DB31155}" type="sibTrans" cxnId="{99FCC894-3C8F-42E7-9A3B-3D8C11902266}">
      <dgm:prSet/>
      <dgm:spPr/>
      <dgm:t>
        <a:bodyPr/>
        <a:lstStyle/>
        <a:p>
          <a:endParaRPr lang="en-US"/>
        </a:p>
      </dgm:t>
    </dgm:pt>
    <dgm:pt modelId="{4A59CCC9-6FFF-464C-B4DC-4EA4EA245CD8}">
      <dgm:prSet/>
      <dgm:spPr/>
      <dgm:t>
        <a:bodyPr/>
        <a:lstStyle/>
        <a:p>
          <a:r>
            <a:rPr lang="pt-BR"/>
            <a:t>O Espírito desceu sem circuncisão (At 10.44-48).</a:t>
          </a:r>
          <a:endParaRPr lang="en-US"/>
        </a:p>
      </dgm:t>
    </dgm:pt>
    <dgm:pt modelId="{95F18F30-A5ED-4FFC-824D-7498BA595416}" type="parTrans" cxnId="{C6D035BB-C8F8-4678-B72D-16311FCF52D6}">
      <dgm:prSet/>
      <dgm:spPr/>
      <dgm:t>
        <a:bodyPr/>
        <a:lstStyle/>
        <a:p>
          <a:endParaRPr lang="en-US"/>
        </a:p>
      </dgm:t>
    </dgm:pt>
    <dgm:pt modelId="{44B1620B-6623-4FDE-907E-88CC6ED7BEA9}" type="sibTrans" cxnId="{C6D035BB-C8F8-4678-B72D-16311FCF52D6}">
      <dgm:prSet/>
      <dgm:spPr/>
      <dgm:t>
        <a:bodyPr/>
        <a:lstStyle/>
        <a:p>
          <a:endParaRPr lang="en-US"/>
        </a:p>
      </dgm:t>
    </dgm:pt>
    <dgm:pt modelId="{A51304ED-26F2-447B-BF22-4482F1C75FEF}">
      <dgm:prSet/>
      <dgm:spPr/>
      <dgm:t>
        <a:bodyPr/>
        <a:lstStyle/>
        <a:p>
          <a:r>
            <a:rPr lang="pt-BR"/>
            <a:t>Paulo aos gálatas (Gl 3.1-5): recebemos o Espírito pela fé, não pelas obras da Lei.</a:t>
          </a:r>
          <a:endParaRPr lang="en-US"/>
        </a:p>
      </dgm:t>
    </dgm:pt>
    <dgm:pt modelId="{C2B8D699-37D6-43DC-B265-6945A2CFCF48}" type="parTrans" cxnId="{08C2CD2E-F7B5-4520-BE14-2724A708E48D}">
      <dgm:prSet/>
      <dgm:spPr/>
      <dgm:t>
        <a:bodyPr/>
        <a:lstStyle/>
        <a:p>
          <a:endParaRPr lang="en-US"/>
        </a:p>
      </dgm:t>
    </dgm:pt>
    <dgm:pt modelId="{8B96E5D1-66FB-4425-A7D9-8EA861368C8C}" type="sibTrans" cxnId="{08C2CD2E-F7B5-4520-BE14-2724A708E48D}">
      <dgm:prSet/>
      <dgm:spPr/>
      <dgm:t>
        <a:bodyPr/>
        <a:lstStyle/>
        <a:p>
          <a:endParaRPr lang="en-US"/>
        </a:p>
      </dgm:t>
    </dgm:pt>
    <dgm:pt modelId="{0EDE7140-F0A1-4ACE-91F4-7D5A44234447}" type="pres">
      <dgm:prSet presAssocID="{FA6025C6-22D0-407C-BAF1-6FCD46F70A79}" presName="vert0" presStyleCnt="0">
        <dgm:presLayoutVars>
          <dgm:dir/>
          <dgm:animOne val="branch"/>
          <dgm:animLvl val="lvl"/>
        </dgm:presLayoutVars>
      </dgm:prSet>
      <dgm:spPr/>
    </dgm:pt>
    <dgm:pt modelId="{71C5C673-49E9-47ED-916C-A7E349FBC40E}" type="pres">
      <dgm:prSet presAssocID="{BCC6D18C-33FE-4EF8-8535-80EB21CE4F57}" presName="thickLine" presStyleLbl="alignNode1" presStyleIdx="0" presStyleCnt="3"/>
      <dgm:spPr/>
    </dgm:pt>
    <dgm:pt modelId="{EBE6B20E-B9D9-4D4E-8BA7-3AA1DFF19AE0}" type="pres">
      <dgm:prSet presAssocID="{BCC6D18C-33FE-4EF8-8535-80EB21CE4F57}" presName="horz1" presStyleCnt="0"/>
      <dgm:spPr/>
    </dgm:pt>
    <dgm:pt modelId="{73914697-BE27-4B9F-891C-CA4E22B4F17A}" type="pres">
      <dgm:prSet presAssocID="{BCC6D18C-33FE-4EF8-8535-80EB21CE4F57}" presName="tx1" presStyleLbl="revTx" presStyleIdx="0" presStyleCnt="3"/>
      <dgm:spPr/>
    </dgm:pt>
    <dgm:pt modelId="{8095E104-6F26-4F2F-AA5A-57C28C19600A}" type="pres">
      <dgm:prSet presAssocID="{BCC6D18C-33FE-4EF8-8535-80EB21CE4F57}" presName="vert1" presStyleCnt="0"/>
      <dgm:spPr/>
    </dgm:pt>
    <dgm:pt modelId="{E88E82C8-95CB-4BA5-AF84-212A720C2AEF}" type="pres">
      <dgm:prSet presAssocID="{4A59CCC9-6FFF-464C-B4DC-4EA4EA245CD8}" presName="thickLine" presStyleLbl="alignNode1" presStyleIdx="1" presStyleCnt="3"/>
      <dgm:spPr/>
    </dgm:pt>
    <dgm:pt modelId="{22D105F9-90F3-4D0C-8120-50F394F9681B}" type="pres">
      <dgm:prSet presAssocID="{4A59CCC9-6FFF-464C-B4DC-4EA4EA245CD8}" presName="horz1" presStyleCnt="0"/>
      <dgm:spPr/>
    </dgm:pt>
    <dgm:pt modelId="{AEE8B0D7-7477-4FE6-AB32-41D7AF911A96}" type="pres">
      <dgm:prSet presAssocID="{4A59CCC9-6FFF-464C-B4DC-4EA4EA245CD8}" presName="tx1" presStyleLbl="revTx" presStyleIdx="1" presStyleCnt="3"/>
      <dgm:spPr/>
    </dgm:pt>
    <dgm:pt modelId="{16B33F69-D1B7-4D2E-B58D-0EC1F4D27B8F}" type="pres">
      <dgm:prSet presAssocID="{4A59CCC9-6FFF-464C-B4DC-4EA4EA245CD8}" presName="vert1" presStyleCnt="0"/>
      <dgm:spPr/>
    </dgm:pt>
    <dgm:pt modelId="{89741747-F0CF-4F59-A601-B39B3A57CC34}" type="pres">
      <dgm:prSet presAssocID="{A51304ED-26F2-447B-BF22-4482F1C75FEF}" presName="thickLine" presStyleLbl="alignNode1" presStyleIdx="2" presStyleCnt="3"/>
      <dgm:spPr/>
    </dgm:pt>
    <dgm:pt modelId="{B7CDEB15-121E-4655-9F60-A18CF9C899D0}" type="pres">
      <dgm:prSet presAssocID="{A51304ED-26F2-447B-BF22-4482F1C75FEF}" presName="horz1" presStyleCnt="0"/>
      <dgm:spPr/>
    </dgm:pt>
    <dgm:pt modelId="{C9B1612F-2F99-4941-8E9D-4262AD03F5C8}" type="pres">
      <dgm:prSet presAssocID="{A51304ED-26F2-447B-BF22-4482F1C75FEF}" presName="tx1" presStyleLbl="revTx" presStyleIdx="2" presStyleCnt="3"/>
      <dgm:spPr/>
    </dgm:pt>
    <dgm:pt modelId="{0921EFA1-C81B-4B82-AE13-42EB3C9166B4}" type="pres">
      <dgm:prSet presAssocID="{A51304ED-26F2-447B-BF22-4482F1C75FEF}" presName="vert1" presStyleCnt="0"/>
      <dgm:spPr/>
    </dgm:pt>
  </dgm:ptLst>
  <dgm:cxnLst>
    <dgm:cxn modelId="{08C2CD2E-F7B5-4520-BE14-2724A708E48D}" srcId="{FA6025C6-22D0-407C-BAF1-6FCD46F70A79}" destId="{A51304ED-26F2-447B-BF22-4482F1C75FEF}" srcOrd="2" destOrd="0" parTransId="{C2B8D699-37D6-43DC-B265-6945A2CFCF48}" sibTransId="{8B96E5D1-66FB-4425-A7D9-8EA861368C8C}"/>
    <dgm:cxn modelId="{B65B6639-3747-4BA7-9ADD-828B2BE75A8E}" type="presOf" srcId="{A51304ED-26F2-447B-BF22-4482F1C75FEF}" destId="{C9B1612F-2F99-4941-8E9D-4262AD03F5C8}" srcOrd="0" destOrd="0" presId="urn:microsoft.com/office/officeart/2008/layout/LinedList"/>
    <dgm:cxn modelId="{664B2962-7664-4A97-BFD4-8E4FA052BC3F}" type="presOf" srcId="{4A59CCC9-6FFF-464C-B4DC-4EA4EA245CD8}" destId="{AEE8B0D7-7477-4FE6-AB32-41D7AF911A96}" srcOrd="0" destOrd="0" presId="urn:microsoft.com/office/officeart/2008/layout/LinedList"/>
    <dgm:cxn modelId="{99FCC894-3C8F-42E7-9A3B-3D8C11902266}" srcId="{FA6025C6-22D0-407C-BAF1-6FCD46F70A79}" destId="{BCC6D18C-33FE-4EF8-8535-80EB21CE4F57}" srcOrd="0" destOrd="0" parTransId="{BDE3D2A8-50B2-45FE-A214-ADD213CF6D51}" sibTransId="{1B5007BD-97B3-4587-B643-986A2DB31155}"/>
    <dgm:cxn modelId="{C6D035BB-C8F8-4678-B72D-16311FCF52D6}" srcId="{FA6025C6-22D0-407C-BAF1-6FCD46F70A79}" destId="{4A59CCC9-6FFF-464C-B4DC-4EA4EA245CD8}" srcOrd="1" destOrd="0" parTransId="{95F18F30-A5ED-4FFC-824D-7498BA595416}" sibTransId="{44B1620B-6623-4FDE-907E-88CC6ED7BEA9}"/>
    <dgm:cxn modelId="{D7DE67BE-AF2E-47E7-88AE-5067929329AF}" type="presOf" srcId="{FA6025C6-22D0-407C-BAF1-6FCD46F70A79}" destId="{0EDE7140-F0A1-4ACE-91F4-7D5A44234447}" srcOrd="0" destOrd="0" presId="urn:microsoft.com/office/officeart/2008/layout/LinedList"/>
    <dgm:cxn modelId="{777A7FEC-7CDD-4BDF-847A-90B79DADCE55}" type="presOf" srcId="{BCC6D18C-33FE-4EF8-8535-80EB21CE4F57}" destId="{73914697-BE27-4B9F-891C-CA4E22B4F17A}" srcOrd="0" destOrd="0" presId="urn:microsoft.com/office/officeart/2008/layout/LinedList"/>
    <dgm:cxn modelId="{DA044F44-5629-4876-A873-44916E14E041}" type="presParOf" srcId="{0EDE7140-F0A1-4ACE-91F4-7D5A44234447}" destId="{71C5C673-49E9-47ED-916C-A7E349FBC40E}" srcOrd="0" destOrd="0" presId="urn:microsoft.com/office/officeart/2008/layout/LinedList"/>
    <dgm:cxn modelId="{46685112-4274-44DE-A7F8-36A936E11ECB}" type="presParOf" srcId="{0EDE7140-F0A1-4ACE-91F4-7D5A44234447}" destId="{EBE6B20E-B9D9-4D4E-8BA7-3AA1DFF19AE0}" srcOrd="1" destOrd="0" presId="urn:microsoft.com/office/officeart/2008/layout/LinedList"/>
    <dgm:cxn modelId="{DAF82D1A-D5A3-43B8-BF4F-246719C33011}" type="presParOf" srcId="{EBE6B20E-B9D9-4D4E-8BA7-3AA1DFF19AE0}" destId="{73914697-BE27-4B9F-891C-CA4E22B4F17A}" srcOrd="0" destOrd="0" presId="urn:microsoft.com/office/officeart/2008/layout/LinedList"/>
    <dgm:cxn modelId="{60458AC0-023E-4C14-9631-2F9F86C03D20}" type="presParOf" srcId="{EBE6B20E-B9D9-4D4E-8BA7-3AA1DFF19AE0}" destId="{8095E104-6F26-4F2F-AA5A-57C28C19600A}" srcOrd="1" destOrd="0" presId="urn:microsoft.com/office/officeart/2008/layout/LinedList"/>
    <dgm:cxn modelId="{49443E56-B4F0-43EF-83F2-AAF76F82667D}" type="presParOf" srcId="{0EDE7140-F0A1-4ACE-91F4-7D5A44234447}" destId="{E88E82C8-95CB-4BA5-AF84-212A720C2AEF}" srcOrd="2" destOrd="0" presId="urn:microsoft.com/office/officeart/2008/layout/LinedList"/>
    <dgm:cxn modelId="{47E26DBD-6232-4C9C-84F2-FE1D875A912C}" type="presParOf" srcId="{0EDE7140-F0A1-4ACE-91F4-7D5A44234447}" destId="{22D105F9-90F3-4D0C-8120-50F394F9681B}" srcOrd="3" destOrd="0" presId="urn:microsoft.com/office/officeart/2008/layout/LinedList"/>
    <dgm:cxn modelId="{D2D8E8FB-53A2-4357-81DC-AEC59A18F73A}" type="presParOf" srcId="{22D105F9-90F3-4D0C-8120-50F394F9681B}" destId="{AEE8B0D7-7477-4FE6-AB32-41D7AF911A96}" srcOrd="0" destOrd="0" presId="urn:microsoft.com/office/officeart/2008/layout/LinedList"/>
    <dgm:cxn modelId="{93023F8B-5A4D-4860-A310-EE9DDF5378A3}" type="presParOf" srcId="{22D105F9-90F3-4D0C-8120-50F394F9681B}" destId="{16B33F69-D1B7-4D2E-B58D-0EC1F4D27B8F}" srcOrd="1" destOrd="0" presId="urn:microsoft.com/office/officeart/2008/layout/LinedList"/>
    <dgm:cxn modelId="{269DF092-9BCF-4CD8-BFBE-9E78E0A84717}" type="presParOf" srcId="{0EDE7140-F0A1-4ACE-91F4-7D5A44234447}" destId="{89741747-F0CF-4F59-A601-B39B3A57CC34}" srcOrd="4" destOrd="0" presId="urn:microsoft.com/office/officeart/2008/layout/LinedList"/>
    <dgm:cxn modelId="{4E7B3237-FF67-4D58-A2D2-29CD8C5304EE}" type="presParOf" srcId="{0EDE7140-F0A1-4ACE-91F4-7D5A44234447}" destId="{B7CDEB15-121E-4655-9F60-A18CF9C899D0}" srcOrd="5" destOrd="0" presId="urn:microsoft.com/office/officeart/2008/layout/LinedList"/>
    <dgm:cxn modelId="{61ACF442-DABD-40DD-88E9-4F5DB0763789}" type="presParOf" srcId="{B7CDEB15-121E-4655-9F60-A18CF9C899D0}" destId="{C9B1612F-2F99-4941-8E9D-4262AD03F5C8}" srcOrd="0" destOrd="0" presId="urn:microsoft.com/office/officeart/2008/layout/LinedList"/>
    <dgm:cxn modelId="{962E9D4B-D6CE-44ED-AAC3-B5F2E22E714E}" type="presParOf" srcId="{B7CDEB15-121E-4655-9F60-A18CF9C899D0}" destId="{0921EFA1-C81B-4B82-AE13-42EB3C9166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FE8B35-916C-49C6-917B-E8AE9DDFB09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800A09-7F34-4A10-A733-58F60494F4A8}">
      <dgm:prSet/>
      <dgm:spPr/>
      <dgm:t>
        <a:bodyPr/>
        <a:lstStyle/>
        <a:p>
          <a:r>
            <a:rPr lang="pt-BR"/>
            <a:t>Antes da cruz = </a:t>
          </a:r>
          <a:r>
            <a:rPr lang="pt-BR" b="1"/>
            <a:t>fé prospectiva</a:t>
          </a:r>
          <a:r>
            <a:rPr lang="pt-BR"/>
            <a:t> (olhando para o Messias prometido).</a:t>
          </a:r>
          <a:endParaRPr lang="en-US"/>
        </a:p>
      </dgm:t>
    </dgm:pt>
    <dgm:pt modelId="{340EA7A6-735D-4C5E-98D4-90E87C39214B}" type="parTrans" cxnId="{DD6F7DB0-C4B0-49FE-A8B1-EECFD55D5FD4}">
      <dgm:prSet/>
      <dgm:spPr/>
      <dgm:t>
        <a:bodyPr/>
        <a:lstStyle/>
        <a:p>
          <a:endParaRPr lang="en-US"/>
        </a:p>
      </dgm:t>
    </dgm:pt>
    <dgm:pt modelId="{A4F357B0-8178-4CDA-84D1-3ECBA474362D}" type="sibTrans" cxnId="{DD6F7DB0-C4B0-49FE-A8B1-EECFD55D5FD4}">
      <dgm:prSet/>
      <dgm:spPr/>
      <dgm:t>
        <a:bodyPr/>
        <a:lstStyle/>
        <a:p>
          <a:endParaRPr lang="en-US"/>
        </a:p>
      </dgm:t>
    </dgm:pt>
    <dgm:pt modelId="{B262F201-DE65-42A4-88BB-C0AD620D011A}">
      <dgm:prSet/>
      <dgm:spPr/>
      <dgm:t>
        <a:bodyPr/>
        <a:lstStyle/>
        <a:p>
          <a:r>
            <a:rPr lang="pt-BR"/>
            <a:t>Depois da cruz = </a:t>
          </a:r>
          <a:r>
            <a:rPr lang="pt-BR" b="1"/>
            <a:t>fé retrospectiva</a:t>
          </a:r>
          <a:r>
            <a:rPr lang="pt-BR"/>
            <a:t> (olhando para o Messias que veio).</a:t>
          </a:r>
          <a:endParaRPr lang="en-US"/>
        </a:p>
      </dgm:t>
    </dgm:pt>
    <dgm:pt modelId="{CA76349C-005F-4AF9-B688-5A47406CFE2A}" type="parTrans" cxnId="{37B69238-4779-4E79-B835-ECD3AE369B08}">
      <dgm:prSet/>
      <dgm:spPr/>
      <dgm:t>
        <a:bodyPr/>
        <a:lstStyle/>
        <a:p>
          <a:endParaRPr lang="en-US"/>
        </a:p>
      </dgm:t>
    </dgm:pt>
    <dgm:pt modelId="{DA20ED0B-DE6A-444B-A9D5-E45E00E3B784}" type="sibTrans" cxnId="{37B69238-4779-4E79-B835-ECD3AE369B08}">
      <dgm:prSet/>
      <dgm:spPr/>
      <dgm:t>
        <a:bodyPr/>
        <a:lstStyle/>
        <a:p>
          <a:endParaRPr lang="en-US"/>
        </a:p>
      </dgm:t>
    </dgm:pt>
    <dgm:pt modelId="{22823E97-844F-4A1D-AE4A-A7A0E7249E89}" type="pres">
      <dgm:prSet presAssocID="{D4FE8B35-916C-49C6-917B-E8AE9DDFB09E}" presName="linear" presStyleCnt="0">
        <dgm:presLayoutVars>
          <dgm:animLvl val="lvl"/>
          <dgm:resizeHandles val="exact"/>
        </dgm:presLayoutVars>
      </dgm:prSet>
      <dgm:spPr/>
    </dgm:pt>
    <dgm:pt modelId="{C7CD5BB3-4118-459B-87FF-4C10210B2964}" type="pres">
      <dgm:prSet presAssocID="{DA800A09-7F34-4A10-A733-58F60494F4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19763F-9E5F-40F4-B638-BA6B31CD6C3D}" type="pres">
      <dgm:prSet presAssocID="{A4F357B0-8178-4CDA-84D1-3ECBA474362D}" presName="spacer" presStyleCnt="0"/>
      <dgm:spPr/>
    </dgm:pt>
    <dgm:pt modelId="{06BE3ACC-2D9E-450E-A556-B132733707C2}" type="pres">
      <dgm:prSet presAssocID="{B262F201-DE65-42A4-88BB-C0AD620D011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7B69238-4779-4E79-B835-ECD3AE369B08}" srcId="{D4FE8B35-916C-49C6-917B-E8AE9DDFB09E}" destId="{B262F201-DE65-42A4-88BB-C0AD620D011A}" srcOrd="1" destOrd="0" parTransId="{CA76349C-005F-4AF9-B688-5A47406CFE2A}" sibTransId="{DA20ED0B-DE6A-444B-A9D5-E45E00E3B784}"/>
    <dgm:cxn modelId="{DB320339-292A-44ED-A0CF-2F2C9E0266CE}" type="presOf" srcId="{DA800A09-7F34-4A10-A733-58F60494F4A8}" destId="{C7CD5BB3-4118-459B-87FF-4C10210B2964}" srcOrd="0" destOrd="0" presId="urn:microsoft.com/office/officeart/2005/8/layout/vList2"/>
    <dgm:cxn modelId="{2CD4905D-4577-4ACC-B80D-9CA39712546F}" type="presOf" srcId="{B262F201-DE65-42A4-88BB-C0AD620D011A}" destId="{06BE3ACC-2D9E-450E-A556-B132733707C2}" srcOrd="0" destOrd="0" presId="urn:microsoft.com/office/officeart/2005/8/layout/vList2"/>
    <dgm:cxn modelId="{731E1688-39E9-406C-9C5B-9321FD326109}" type="presOf" srcId="{D4FE8B35-916C-49C6-917B-E8AE9DDFB09E}" destId="{22823E97-844F-4A1D-AE4A-A7A0E7249E89}" srcOrd="0" destOrd="0" presId="urn:microsoft.com/office/officeart/2005/8/layout/vList2"/>
    <dgm:cxn modelId="{DD6F7DB0-C4B0-49FE-A8B1-EECFD55D5FD4}" srcId="{D4FE8B35-916C-49C6-917B-E8AE9DDFB09E}" destId="{DA800A09-7F34-4A10-A733-58F60494F4A8}" srcOrd="0" destOrd="0" parTransId="{340EA7A6-735D-4C5E-98D4-90E87C39214B}" sibTransId="{A4F357B0-8178-4CDA-84D1-3ECBA474362D}"/>
    <dgm:cxn modelId="{0555DCB9-EDEB-4156-9831-C6E396E10689}" type="presParOf" srcId="{22823E97-844F-4A1D-AE4A-A7A0E7249E89}" destId="{C7CD5BB3-4118-459B-87FF-4C10210B2964}" srcOrd="0" destOrd="0" presId="urn:microsoft.com/office/officeart/2005/8/layout/vList2"/>
    <dgm:cxn modelId="{6EBB225F-63EE-4B73-9AEB-79C00436F351}" type="presParOf" srcId="{22823E97-844F-4A1D-AE4A-A7A0E7249E89}" destId="{D119763F-9E5F-40F4-B638-BA6B31CD6C3D}" srcOrd="1" destOrd="0" presId="urn:microsoft.com/office/officeart/2005/8/layout/vList2"/>
    <dgm:cxn modelId="{D5299D71-43EE-4910-B8FF-85220F391E6D}" type="presParOf" srcId="{22823E97-844F-4A1D-AE4A-A7A0E7249E89}" destId="{06BE3ACC-2D9E-450E-A556-B132733707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97519B-7D21-415C-8119-1219F7B02AE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14A4C23-EB74-4D03-BE5B-A3BC113ADD64}">
      <dgm:prSet/>
      <dgm:spPr/>
      <dgm:t>
        <a:bodyPr/>
        <a:lstStyle/>
        <a:p>
          <a:r>
            <a:rPr lang="pt-BR"/>
            <a:t>Abraão é justificado em Gn 15 antes de existir a Lei mosaica (Êx 20).</a:t>
          </a:r>
          <a:endParaRPr lang="en-US"/>
        </a:p>
      </dgm:t>
    </dgm:pt>
    <dgm:pt modelId="{DF191563-BB16-44DA-BDF6-99F07E431B47}" type="parTrans" cxnId="{632B6451-D41E-4D5A-BA5B-FF72D05D6A7E}">
      <dgm:prSet/>
      <dgm:spPr/>
      <dgm:t>
        <a:bodyPr/>
        <a:lstStyle/>
        <a:p>
          <a:endParaRPr lang="en-US"/>
        </a:p>
      </dgm:t>
    </dgm:pt>
    <dgm:pt modelId="{6B956079-8BEA-4571-B739-54CE5981FA17}" type="sibTrans" cxnId="{632B6451-D41E-4D5A-BA5B-FF72D05D6A7E}">
      <dgm:prSet/>
      <dgm:spPr/>
      <dgm:t>
        <a:bodyPr/>
        <a:lstStyle/>
        <a:p>
          <a:endParaRPr lang="en-US"/>
        </a:p>
      </dgm:t>
    </dgm:pt>
    <dgm:pt modelId="{07E836B0-A80E-4EF5-99AA-A2FC2FBD485D}">
      <dgm:prSet/>
      <dgm:spPr/>
      <dgm:t>
        <a:bodyPr/>
        <a:lstStyle/>
        <a:p>
          <a:r>
            <a:rPr lang="pt-BR"/>
            <a:t>A Lei não salvava; apenas </a:t>
          </a:r>
          <a:r>
            <a:rPr lang="pt-BR" b="1"/>
            <a:t>diagnosticava</a:t>
          </a:r>
          <a:r>
            <a:rPr lang="pt-BR"/>
            <a:t> o pecado (Rm 3.20; Gl 3.19-24).</a:t>
          </a:r>
          <a:endParaRPr lang="en-US"/>
        </a:p>
      </dgm:t>
    </dgm:pt>
    <dgm:pt modelId="{262684CF-05C1-4DEB-A27C-4DCCEE1D68C6}" type="parTrans" cxnId="{D0793157-11D0-4D4E-BE73-8D4CAA7F5E15}">
      <dgm:prSet/>
      <dgm:spPr/>
      <dgm:t>
        <a:bodyPr/>
        <a:lstStyle/>
        <a:p>
          <a:endParaRPr lang="en-US"/>
        </a:p>
      </dgm:t>
    </dgm:pt>
    <dgm:pt modelId="{06A2D17D-BB63-43D9-B022-208F76C40C82}" type="sibTrans" cxnId="{D0793157-11D0-4D4E-BE73-8D4CAA7F5E15}">
      <dgm:prSet/>
      <dgm:spPr/>
      <dgm:t>
        <a:bodyPr/>
        <a:lstStyle/>
        <a:p>
          <a:endParaRPr lang="en-US"/>
        </a:p>
      </dgm:t>
    </dgm:pt>
    <dgm:pt modelId="{3CD84D90-B3CF-4A67-A7CD-9E0FEF604E56}">
      <dgm:prSet/>
      <dgm:spPr/>
      <dgm:t>
        <a:bodyPr/>
        <a:lstStyle/>
        <a:p>
          <a:r>
            <a:rPr lang="pt-BR"/>
            <a:t>Para Pearlman (em </a:t>
          </a:r>
          <a:r>
            <a:rPr lang="pt-BR" i="1"/>
            <a:t>Conhecendo as Doutrinas da Bíblia</a:t>
          </a:r>
          <a:r>
            <a:rPr lang="pt-BR"/>
            <a:t>, CPAD), a Lei “era o aio para nos conduzir a Cristo” (Gl 3.24).</a:t>
          </a:r>
          <a:endParaRPr lang="en-US"/>
        </a:p>
      </dgm:t>
    </dgm:pt>
    <dgm:pt modelId="{63FB7AD5-3FC7-4193-A7B1-79FD9B2EAE0F}" type="parTrans" cxnId="{F9345B42-5A87-4AB7-8C75-1A02B6EC73A2}">
      <dgm:prSet/>
      <dgm:spPr/>
      <dgm:t>
        <a:bodyPr/>
        <a:lstStyle/>
        <a:p>
          <a:endParaRPr lang="en-US"/>
        </a:p>
      </dgm:t>
    </dgm:pt>
    <dgm:pt modelId="{CDD34926-7514-4F58-A1B2-7F36D8427C42}" type="sibTrans" cxnId="{F9345B42-5A87-4AB7-8C75-1A02B6EC73A2}">
      <dgm:prSet/>
      <dgm:spPr/>
      <dgm:t>
        <a:bodyPr/>
        <a:lstStyle/>
        <a:p>
          <a:endParaRPr lang="en-US"/>
        </a:p>
      </dgm:t>
    </dgm:pt>
    <dgm:pt modelId="{08CE1F29-8DC8-4EAD-B4E9-B09E8BD35CF5}" type="pres">
      <dgm:prSet presAssocID="{EE97519B-7D21-415C-8119-1219F7B02AE1}" presName="linear" presStyleCnt="0">
        <dgm:presLayoutVars>
          <dgm:animLvl val="lvl"/>
          <dgm:resizeHandles val="exact"/>
        </dgm:presLayoutVars>
      </dgm:prSet>
      <dgm:spPr/>
    </dgm:pt>
    <dgm:pt modelId="{D9F48792-8917-4938-80B0-BDB832B76FB8}" type="pres">
      <dgm:prSet presAssocID="{914A4C23-EB74-4D03-BE5B-A3BC113ADD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27E6AA-F647-498B-835C-66527F3231E0}" type="pres">
      <dgm:prSet presAssocID="{6B956079-8BEA-4571-B739-54CE5981FA17}" presName="spacer" presStyleCnt="0"/>
      <dgm:spPr/>
    </dgm:pt>
    <dgm:pt modelId="{F1AB0EF5-D2E7-46CC-905B-523F0A02947A}" type="pres">
      <dgm:prSet presAssocID="{07E836B0-A80E-4EF5-99AA-A2FC2FBD48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BD3BFB-8766-4E06-BB40-A6D1D7887DFB}" type="pres">
      <dgm:prSet presAssocID="{06A2D17D-BB63-43D9-B022-208F76C40C82}" presName="spacer" presStyleCnt="0"/>
      <dgm:spPr/>
    </dgm:pt>
    <dgm:pt modelId="{8DD564ED-4A3F-4256-8689-789D70DB046B}" type="pres">
      <dgm:prSet presAssocID="{3CD84D90-B3CF-4A67-A7CD-9E0FEF604E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345B42-5A87-4AB7-8C75-1A02B6EC73A2}" srcId="{EE97519B-7D21-415C-8119-1219F7B02AE1}" destId="{3CD84D90-B3CF-4A67-A7CD-9E0FEF604E56}" srcOrd="2" destOrd="0" parTransId="{63FB7AD5-3FC7-4193-A7B1-79FD9B2EAE0F}" sibTransId="{CDD34926-7514-4F58-A1B2-7F36D8427C42}"/>
    <dgm:cxn modelId="{632B6451-D41E-4D5A-BA5B-FF72D05D6A7E}" srcId="{EE97519B-7D21-415C-8119-1219F7B02AE1}" destId="{914A4C23-EB74-4D03-BE5B-A3BC113ADD64}" srcOrd="0" destOrd="0" parTransId="{DF191563-BB16-44DA-BDF6-99F07E431B47}" sibTransId="{6B956079-8BEA-4571-B739-54CE5981FA17}"/>
    <dgm:cxn modelId="{D0793157-11D0-4D4E-BE73-8D4CAA7F5E15}" srcId="{EE97519B-7D21-415C-8119-1219F7B02AE1}" destId="{07E836B0-A80E-4EF5-99AA-A2FC2FBD485D}" srcOrd="1" destOrd="0" parTransId="{262684CF-05C1-4DEB-A27C-4DCCEE1D68C6}" sibTransId="{06A2D17D-BB63-43D9-B022-208F76C40C82}"/>
    <dgm:cxn modelId="{48D84785-875A-420A-93BE-D6D29C1A0F76}" type="presOf" srcId="{914A4C23-EB74-4D03-BE5B-A3BC113ADD64}" destId="{D9F48792-8917-4938-80B0-BDB832B76FB8}" srcOrd="0" destOrd="0" presId="urn:microsoft.com/office/officeart/2005/8/layout/vList2"/>
    <dgm:cxn modelId="{9288688D-DEF5-4254-826E-64AF6C5FA2F7}" type="presOf" srcId="{07E836B0-A80E-4EF5-99AA-A2FC2FBD485D}" destId="{F1AB0EF5-D2E7-46CC-905B-523F0A02947A}" srcOrd="0" destOrd="0" presId="urn:microsoft.com/office/officeart/2005/8/layout/vList2"/>
    <dgm:cxn modelId="{FBA681AA-B53E-47D4-8C23-2BF4876F890B}" type="presOf" srcId="{EE97519B-7D21-415C-8119-1219F7B02AE1}" destId="{08CE1F29-8DC8-4EAD-B4E9-B09E8BD35CF5}" srcOrd="0" destOrd="0" presId="urn:microsoft.com/office/officeart/2005/8/layout/vList2"/>
    <dgm:cxn modelId="{AE2B2CD8-79A3-45AC-939F-A671A1D1ADCC}" type="presOf" srcId="{3CD84D90-B3CF-4A67-A7CD-9E0FEF604E56}" destId="{8DD564ED-4A3F-4256-8689-789D70DB046B}" srcOrd="0" destOrd="0" presId="urn:microsoft.com/office/officeart/2005/8/layout/vList2"/>
    <dgm:cxn modelId="{EB49A890-2C78-4164-A904-2119E7254FC3}" type="presParOf" srcId="{08CE1F29-8DC8-4EAD-B4E9-B09E8BD35CF5}" destId="{D9F48792-8917-4938-80B0-BDB832B76FB8}" srcOrd="0" destOrd="0" presId="urn:microsoft.com/office/officeart/2005/8/layout/vList2"/>
    <dgm:cxn modelId="{DD04FEAB-55CA-481A-AF49-71771596245C}" type="presParOf" srcId="{08CE1F29-8DC8-4EAD-B4E9-B09E8BD35CF5}" destId="{FB27E6AA-F647-498B-835C-66527F3231E0}" srcOrd="1" destOrd="0" presId="urn:microsoft.com/office/officeart/2005/8/layout/vList2"/>
    <dgm:cxn modelId="{BDB265A6-DD64-4674-BB7E-0FD35EA25502}" type="presParOf" srcId="{08CE1F29-8DC8-4EAD-B4E9-B09E8BD35CF5}" destId="{F1AB0EF5-D2E7-46CC-905B-523F0A02947A}" srcOrd="2" destOrd="0" presId="urn:microsoft.com/office/officeart/2005/8/layout/vList2"/>
    <dgm:cxn modelId="{54835073-84A3-4AED-A071-D423D933095E}" type="presParOf" srcId="{08CE1F29-8DC8-4EAD-B4E9-B09E8BD35CF5}" destId="{E3BD3BFB-8766-4E06-BB40-A6D1D7887DFB}" srcOrd="3" destOrd="0" presId="urn:microsoft.com/office/officeart/2005/8/layout/vList2"/>
    <dgm:cxn modelId="{ADF0B615-F461-4766-BAF2-88DC611A36DD}" type="presParOf" srcId="{08CE1F29-8DC8-4EAD-B4E9-B09E8BD35CF5}" destId="{8DD564ED-4A3F-4256-8689-789D70DB04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FEBE9-42E8-42FA-BF1A-CE88602F4141}">
      <dsp:nvSpPr>
        <dsp:cNvPr id="0" name=""/>
        <dsp:cNvSpPr/>
      </dsp:nvSpPr>
      <dsp:spPr>
        <a:xfrm>
          <a:off x="916" y="559086"/>
          <a:ext cx="3712381" cy="4454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01" tIns="0" rIns="36670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A solução para problemas doutrinários</a:t>
          </a:r>
          <a:r>
            <a:rPr lang="pt-BR" sz="2000" kern="1200"/>
            <a:t> – A Igreja primitiva lidou com conflitos entre a tradição judaica e a fé dos gentios com equilíbrio, oração e ação do Espírito Santo.</a:t>
          </a:r>
          <a:endParaRPr lang="en-US" sz="2000" kern="1200"/>
        </a:p>
      </dsp:txBody>
      <dsp:txXfrm>
        <a:off x="916" y="2341029"/>
        <a:ext cx="3712381" cy="2672914"/>
      </dsp:txXfrm>
    </dsp:sp>
    <dsp:sp modelId="{61C8D02E-9ABE-40F1-ABDD-123B9A039F17}">
      <dsp:nvSpPr>
        <dsp:cNvPr id="0" name=""/>
        <dsp:cNvSpPr/>
      </dsp:nvSpPr>
      <dsp:spPr>
        <a:xfrm>
          <a:off x="916" y="559086"/>
          <a:ext cx="3712381" cy="17819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01" tIns="165100" rIns="3667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916" y="559086"/>
        <a:ext cx="3712381" cy="1781943"/>
      </dsp:txXfrm>
    </dsp:sp>
    <dsp:sp modelId="{8ED55E5D-E39F-4B80-B0B1-378967CB9281}">
      <dsp:nvSpPr>
        <dsp:cNvPr id="0" name=""/>
        <dsp:cNvSpPr/>
      </dsp:nvSpPr>
      <dsp:spPr>
        <a:xfrm>
          <a:off x="4010289" y="559086"/>
          <a:ext cx="3712381" cy="4454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01" tIns="0" rIns="36670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O exercício da liderança e da autoridade</a:t>
          </a:r>
          <a:r>
            <a:rPr lang="pt-BR" sz="2000" kern="1200"/>
            <a:t> – Pedro, Tiago, Paulo e Barnabé mostram o papel dos líderes como </a:t>
          </a:r>
          <a:r>
            <a:rPr lang="pt-BR" sz="2000" b="1" kern="1200"/>
            <a:t>mediadores e intérpretes do mover de Deus</a:t>
          </a:r>
          <a:r>
            <a:rPr lang="pt-BR" sz="2000" kern="1200"/>
            <a:t>.</a:t>
          </a:r>
          <a:endParaRPr lang="en-US" sz="2000" kern="1200"/>
        </a:p>
      </dsp:txBody>
      <dsp:txXfrm>
        <a:off x="4010289" y="2341029"/>
        <a:ext cx="3712381" cy="2672914"/>
      </dsp:txXfrm>
    </dsp:sp>
    <dsp:sp modelId="{7DDEE6EA-BAB7-497E-ADA4-5D50B31C3C5B}">
      <dsp:nvSpPr>
        <dsp:cNvPr id="0" name=""/>
        <dsp:cNvSpPr/>
      </dsp:nvSpPr>
      <dsp:spPr>
        <a:xfrm>
          <a:off x="4010289" y="559086"/>
          <a:ext cx="3712381" cy="17819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01" tIns="165100" rIns="3667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4010289" y="559086"/>
        <a:ext cx="3712381" cy="1781943"/>
      </dsp:txXfrm>
    </dsp:sp>
    <dsp:sp modelId="{8F7F5706-B32F-4D29-9F07-B76488B5A918}">
      <dsp:nvSpPr>
        <dsp:cNvPr id="0" name=""/>
        <dsp:cNvSpPr/>
      </dsp:nvSpPr>
      <dsp:spPr>
        <a:xfrm>
          <a:off x="8019661" y="559086"/>
          <a:ext cx="3712381" cy="4454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01" tIns="0" rIns="36670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A decisão tomada sob direção do Espírito Santo</a:t>
          </a:r>
          <a:r>
            <a:rPr lang="pt-BR" sz="2000" kern="1200"/>
            <a:t> – A resolução da assembleia foi resultado de discernimento espiritual, não apenas racional.</a:t>
          </a:r>
          <a:endParaRPr lang="en-US" sz="2000" kern="1200"/>
        </a:p>
      </dsp:txBody>
      <dsp:txXfrm>
        <a:off x="8019661" y="2341029"/>
        <a:ext cx="3712381" cy="2672914"/>
      </dsp:txXfrm>
    </dsp:sp>
    <dsp:sp modelId="{4DF4335D-07F0-458D-8335-FE3F99B97543}">
      <dsp:nvSpPr>
        <dsp:cNvPr id="0" name=""/>
        <dsp:cNvSpPr/>
      </dsp:nvSpPr>
      <dsp:spPr>
        <a:xfrm>
          <a:off x="8019661" y="559086"/>
          <a:ext cx="3712381" cy="17819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01" tIns="165100" rIns="3667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8019661" y="559086"/>
        <a:ext cx="3712381" cy="1781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B814E-40AD-44EE-855D-3E79E7C6C93B}">
      <dsp:nvSpPr>
        <dsp:cNvPr id="0" name=""/>
        <dsp:cNvSpPr/>
      </dsp:nvSpPr>
      <dsp:spPr>
        <a:xfrm>
          <a:off x="3569" y="946715"/>
          <a:ext cx="2831682" cy="1699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Tiago cita</a:t>
          </a:r>
          <a:r>
            <a:rPr lang="pt-BR" sz="2100" kern="1200"/>
            <a:t> Amós 9.11-12</a:t>
          </a:r>
          <a:endParaRPr lang="en-US" sz="2100" kern="1200"/>
        </a:p>
      </dsp:txBody>
      <dsp:txXfrm>
        <a:off x="3569" y="946715"/>
        <a:ext cx="2831682" cy="1699009"/>
      </dsp:txXfrm>
    </dsp:sp>
    <dsp:sp modelId="{CF74C60A-C7C8-4035-8F44-76C2948A6D9B}">
      <dsp:nvSpPr>
        <dsp:cNvPr id="0" name=""/>
        <dsp:cNvSpPr/>
      </dsp:nvSpPr>
      <dsp:spPr>
        <a:xfrm>
          <a:off x="3118419" y="946715"/>
          <a:ext cx="2831682" cy="1699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Cumprimento profético: os gentios incluídos no povo de Deus.</a:t>
          </a:r>
          <a:endParaRPr lang="en-US" sz="2100" kern="1200"/>
        </a:p>
      </dsp:txBody>
      <dsp:txXfrm>
        <a:off x="3118419" y="946715"/>
        <a:ext cx="2831682" cy="1699009"/>
      </dsp:txXfrm>
    </dsp:sp>
    <dsp:sp modelId="{D44FA481-67D8-4757-9A96-D547BF0DE961}">
      <dsp:nvSpPr>
        <dsp:cNvPr id="0" name=""/>
        <dsp:cNvSpPr/>
      </dsp:nvSpPr>
      <dsp:spPr>
        <a:xfrm>
          <a:off x="6233270" y="946715"/>
          <a:ext cx="2831682" cy="1699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Plano Salvífico</a:t>
          </a:r>
          <a:endParaRPr lang="en-US" sz="2100" kern="1200"/>
        </a:p>
      </dsp:txBody>
      <dsp:txXfrm>
        <a:off x="6233270" y="946715"/>
        <a:ext cx="2831682" cy="1699009"/>
      </dsp:txXfrm>
    </dsp:sp>
    <dsp:sp modelId="{E399D604-D6B6-4166-B9FC-4141750E3611}">
      <dsp:nvSpPr>
        <dsp:cNvPr id="0" name=""/>
        <dsp:cNvSpPr/>
      </dsp:nvSpPr>
      <dsp:spPr>
        <a:xfrm>
          <a:off x="9348121" y="946715"/>
          <a:ext cx="2831682" cy="1699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Israel escolhido → Cristo enviado → Graça para todos.</a:t>
          </a:r>
          <a:endParaRPr lang="en-US" sz="2100" kern="1200"/>
        </a:p>
      </dsp:txBody>
      <dsp:txXfrm>
        <a:off x="9348121" y="946715"/>
        <a:ext cx="2831682" cy="1699009"/>
      </dsp:txXfrm>
    </dsp:sp>
    <dsp:sp modelId="{52D87EC8-CA31-4483-812E-AB7F8ED469E9}">
      <dsp:nvSpPr>
        <dsp:cNvPr id="0" name=""/>
        <dsp:cNvSpPr/>
      </dsp:nvSpPr>
      <dsp:spPr>
        <a:xfrm>
          <a:off x="1560994" y="2928893"/>
          <a:ext cx="2831682" cy="1699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A Lei x o Evangelho</a:t>
          </a:r>
          <a:endParaRPr lang="en-US" sz="2100" kern="1200"/>
        </a:p>
      </dsp:txBody>
      <dsp:txXfrm>
        <a:off x="1560994" y="2928893"/>
        <a:ext cx="2831682" cy="1699009"/>
      </dsp:txXfrm>
    </dsp:sp>
    <dsp:sp modelId="{1E42CB76-60F5-4C58-9132-8529F70AEA15}">
      <dsp:nvSpPr>
        <dsp:cNvPr id="0" name=""/>
        <dsp:cNvSpPr/>
      </dsp:nvSpPr>
      <dsp:spPr>
        <a:xfrm>
          <a:off x="4675845" y="2928893"/>
          <a:ext cx="2831682" cy="1699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Pearlman (pp.171-172): “A Lei diz: ‘Faça isso e viverá’. O Evangelho diz: ‘Receba a vida, e faça’”.</a:t>
          </a:r>
          <a:endParaRPr lang="en-US" sz="2100" kern="1200"/>
        </a:p>
      </dsp:txBody>
      <dsp:txXfrm>
        <a:off x="4675845" y="2928893"/>
        <a:ext cx="2831682" cy="1699009"/>
      </dsp:txXfrm>
    </dsp:sp>
    <dsp:sp modelId="{7E208602-3B6C-45FE-AB27-FAF391A83025}">
      <dsp:nvSpPr>
        <dsp:cNvPr id="0" name=""/>
        <dsp:cNvSpPr/>
      </dsp:nvSpPr>
      <dsp:spPr>
        <a:xfrm>
          <a:off x="7790695" y="2928893"/>
          <a:ext cx="2831682" cy="1699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Esta frase sintetiza a tensão resolvida no Concílio. </a:t>
          </a:r>
          <a:endParaRPr lang="en-US" sz="2100" kern="1200"/>
        </a:p>
      </dsp:txBody>
      <dsp:txXfrm>
        <a:off x="7790695" y="2928893"/>
        <a:ext cx="2831682" cy="1699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66CE7-4BAC-4584-B538-3816D91268BC}">
      <dsp:nvSpPr>
        <dsp:cNvPr id="0" name=""/>
        <dsp:cNvSpPr/>
      </dsp:nvSpPr>
      <dsp:spPr>
        <a:xfrm>
          <a:off x="955355" y="0"/>
          <a:ext cx="8454743" cy="8454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FA2CD-8317-403A-B3D4-25897FC1EEBD}">
      <dsp:nvSpPr>
        <dsp:cNvPr id="0" name=""/>
        <dsp:cNvSpPr/>
      </dsp:nvSpPr>
      <dsp:spPr>
        <a:xfrm>
          <a:off x="1758556" y="803200"/>
          <a:ext cx="3297349" cy="32973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O Espírito Santo como Pessoa</a:t>
          </a:r>
          <a:endParaRPr lang="en-US" sz="2200" kern="1200"/>
        </a:p>
      </dsp:txBody>
      <dsp:txXfrm>
        <a:off x="1919519" y="964163"/>
        <a:ext cx="2975423" cy="2975423"/>
      </dsp:txXfrm>
    </dsp:sp>
    <dsp:sp modelId="{800256E3-3DB1-4680-802B-AC0D73D6E300}">
      <dsp:nvSpPr>
        <dsp:cNvPr id="0" name=""/>
        <dsp:cNvSpPr/>
      </dsp:nvSpPr>
      <dsp:spPr>
        <a:xfrm>
          <a:off x="5309548" y="803200"/>
          <a:ext cx="3297349" cy="32973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At 15.28; At 5.32: não força, mas agente pessoal.</a:t>
          </a:r>
          <a:endParaRPr lang="en-US" sz="2200" kern="1200"/>
        </a:p>
      </dsp:txBody>
      <dsp:txXfrm>
        <a:off x="5470511" y="964163"/>
        <a:ext cx="2975423" cy="2975423"/>
      </dsp:txXfrm>
    </dsp:sp>
    <dsp:sp modelId="{CF26A712-1E87-4CDC-9E24-E765DBC6D23F}">
      <dsp:nvSpPr>
        <dsp:cNvPr id="0" name=""/>
        <dsp:cNvSpPr/>
      </dsp:nvSpPr>
      <dsp:spPr>
        <a:xfrm>
          <a:off x="1758556" y="4354192"/>
          <a:ext cx="3297349" cy="32973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Visão assembleiana</a:t>
          </a:r>
          <a:endParaRPr lang="en-US" sz="2200" kern="1200"/>
        </a:p>
      </dsp:txBody>
      <dsp:txXfrm>
        <a:off x="1919519" y="4515155"/>
        <a:ext cx="2975423" cy="2975423"/>
      </dsp:txXfrm>
    </dsp:sp>
    <dsp:sp modelId="{B955B55E-05C4-454F-80FC-486A7B6CB203}">
      <dsp:nvSpPr>
        <dsp:cNvPr id="0" name=""/>
        <dsp:cNvSpPr/>
      </dsp:nvSpPr>
      <dsp:spPr>
        <a:xfrm>
          <a:off x="5309548" y="4354192"/>
          <a:ext cx="3297349" cy="32973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Declaração de Fé das AD: “Cremos no batismo no Espírito Santo como experiência posterior à salvação e no Espírito como Consolador, que guia e edifica a Igreja”.</a:t>
          </a:r>
          <a:endParaRPr lang="en-US" sz="2200" kern="1200"/>
        </a:p>
      </dsp:txBody>
      <dsp:txXfrm>
        <a:off x="5470511" y="4515155"/>
        <a:ext cx="2975423" cy="29754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5780E-7569-4832-A49D-82112F1477EA}">
      <dsp:nvSpPr>
        <dsp:cNvPr id="0" name=""/>
        <dsp:cNvSpPr/>
      </dsp:nvSpPr>
      <dsp:spPr>
        <a:xfrm>
          <a:off x="0" y="0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20C71-847F-4073-9075-5F9CB019564E}">
      <dsp:nvSpPr>
        <dsp:cNvPr id="0" name=""/>
        <dsp:cNvSpPr/>
      </dsp:nvSpPr>
      <dsp:spPr>
        <a:xfrm>
          <a:off x="0" y="0"/>
          <a:ext cx="11996467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“Pareceu bem </a:t>
          </a:r>
          <a:r>
            <a:rPr lang="pt-BR" sz="2700" b="1" kern="1200"/>
            <a:t>ao Espírito Santo</a:t>
          </a:r>
          <a:r>
            <a:rPr lang="pt-BR" sz="2700" kern="1200"/>
            <a:t> e a nós…” (At 15.28)</a:t>
          </a:r>
          <a:endParaRPr lang="en-US" sz="2700" kern="1200"/>
        </a:p>
      </dsp:txBody>
      <dsp:txXfrm>
        <a:off x="0" y="0"/>
        <a:ext cx="11996467" cy="1332249"/>
      </dsp:txXfrm>
    </dsp:sp>
    <dsp:sp modelId="{25FE3952-E008-4A37-A32C-D139E581BB15}">
      <dsp:nvSpPr>
        <dsp:cNvPr id="0" name=""/>
        <dsp:cNvSpPr/>
      </dsp:nvSpPr>
      <dsp:spPr>
        <a:xfrm>
          <a:off x="0" y="1332249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BBDF3-E513-49AF-B396-630EB428AA23}">
      <dsp:nvSpPr>
        <dsp:cNvPr id="0" name=""/>
        <dsp:cNvSpPr/>
      </dsp:nvSpPr>
      <dsp:spPr>
        <a:xfrm>
          <a:off x="0" y="1332249"/>
          <a:ext cx="11996467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Não é apenas uma força ou influência impessoal, mas um agente pessoal, que toma decisões, orienta e confirma.</a:t>
          </a:r>
          <a:endParaRPr lang="en-US" sz="2700" kern="1200"/>
        </a:p>
      </dsp:txBody>
      <dsp:txXfrm>
        <a:off x="0" y="1332249"/>
        <a:ext cx="11996467" cy="1332249"/>
      </dsp:txXfrm>
    </dsp:sp>
    <dsp:sp modelId="{C81BC222-3233-4A73-A7D4-4AFAD885221D}">
      <dsp:nvSpPr>
        <dsp:cNvPr id="0" name=""/>
        <dsp:cNvSpPr/>
      </dsp:nvSpPr>
      <dsp:spPr>
        <a:xfrm>
          <a:off x="0" y="2664498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E9477-DDDC-43DC-94D1-A98A5D39AF34}">
      <dsp:nvSpPr>
        <dsp:cNvPr id="0" name=""/>
        <dsp:cNvSpPr/>
      </dsp:nvSpPr>
      <dsp:spPr>
        <a:xfrm>
          <a:off x="0" y="2664498"/>
          <a:ext cx="11996467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ação do Espírito é colegial, manifestando-se através da comunidade (líderes, profetas e membros).</a:t>
          </a:r>
          <a:endParaRPr lang="en-US" sz="2700" kern="1200"/>
        </a:p>
      </dsp:txBody>
      <dsp:txXfrm>
        <a:off x="0" y="2664498"/>
        <a:ext cx="11996467" cy="1332249"/>
      </dsp:txXfrm>
    </dsp:sp>
    <dsp:sp modelId="{E7723792-68AC-4356-A5A5-248C280882F6}">
      <dsp:nvSpPr>
        <dsp:cNvPr id="0" name=""/>
        <dsp:cNvSpPr/>
      </dsp:nvSpPr>
      <dsp:spPr>
        <a:xfrm>
          <a:off x="0" y="3996747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2CF25-849B-4844-8C99-CF3552AE2D20}">
      <dsp:nvSpPr>
        <dsp:cNvPr id="0" name=""/>
        <dsp:cNvSpPr/>
      </dsp:nvSpPr>
      <dsp:spPr>
        <a:xfrm>
          <a:off x="0" y="3996747"/>
          <a:ext cx="11996467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At 5.32 reforça: “Deus deu testemunho deles, também o Espírito Santo…” — mostrando que a ação do Espírito está ligada à autenticidade da obra da igreja.</a:t>
          </a:r>
          <a:endParaRPr lang="en-US" sz="2700" kern="1200"/>
        </a:p>
      </dsp:txBody>
      <dsp:txXfrm>
        <a:off x="0" y="3996747"/>
        <a:ext cx="11996467" cy="13322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A54B8-1E03-41CD-B8C8-6783C7B40EEF}">
      <dsp:nvSpPr>
        <dsp:cNvPr id="0" name=""/>
        <dsp:cNvSpPr/>
      </dsp:nvSpPr>
      <dsp:spPr>
        <a:xfrm>
          <a:off x="0" y="10389"/>
          <a:ext cx="10918165" cy="154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Personalidade do Espírito</a:t>
          </a:r>
          <a:r>
            <a:rPr lang="pt-BR" sz="28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: Ele pensa, sente e age (</a:t>
          </a:r>
          <a:r>
            <a:rPr lang="pt-BR" sz="2800" kern="1200" err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Jo</a:t>
          </a:r>
          <a:r>
            <a:rPr lang="pt-BR" sz="28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 16.13).</a:t>
          </a:r>
          <a:endParaRPr lang="en-US" sz="28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75563" y="85952"/>
        <a:ext cx="10767039" cy="1396784"/>
      </dsp:txXfrm>
    </dsp:sp>
    <dsp:sp modelId="{437C4948-7440-402E-AA9C-A76B60607509}">
      <dsp:nvSpPr>
        <dsp:cNvPr id="0" name=""/>
        <dsp:cNvSpPr/>
      </dsp:nvSpPr>
      <dsp:spPr>
        <a:xfrm>
          <a:off x="0" y="1638939"/>
          <a:ext cx="10918165" cy="154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Aptos"/>
              <a:ea typeface="+mn-ea"/>
              <a:cs typeface="+mn-cs"/>
            </a:rPr>
            <a:t>Direção da Igreja</a:t>
          </a:r>
          <a:r>
            <a:rPr lang="pt-BR" sz="2800" kern="1200">
              <a:latin typeface="Aptos"/>
              <a:ea typeface="+mn-ea"/>
              <a:cs typeface="+mn-cs"/>
            </a:rPr>
            <a:t>: A Assembleia de Jerusalém é modelo do </a:t>
          </a:r>
          <a:r>
            <a:rPr lang="pt-BR" sz="2800" kern="1200" err="1">
              <a:latin typeface="Aptos"/>
              <a:ea typeface="+mn-ea"/>
              <a:cs typeface="+mn-cs"/>
            </a:rPr>
            <a:t>EspíritoSanto</a:t>
          </a:r>
          <a:r>
            <a:rPr lang="pt-BR" sz="2800" kern="1200">
              <a:latin typeface="Aptos"/>
              <a:ea typeface="+mn-ea"/>
              <a:cs typeface="+mn-cs"/>
            </a:rPr>
            <a:t> guiando coletivamente — a decisão final foi inspirada por Ele.</a:t>
          </a:r>
          <a:endParaRPr lang="en-US" sz="2800" kern="1200">
            <a:latin typeface="Aptos"/>
            <a:ea typeface="+mn-ea"/>
            <a:cs typeface="+mn-cs"/>
          </a:endParaRPr>
        </a:p>
      </dsp:txBody>
      <dsp:txXfrm>
        <a:off x="75563" y="1714502"/>
        <a:ext cx="10767039" cy="1396784"/>
      </dsp:txXfrm>
    </dsp:sp>
    <dsp:sp modelId="{2155B4F6-FAA2-408F-BF1F-3872648E92F0}">
      <dsp:nvSpPr>
        <dsp:cNvPr id="0" name=""/>
        <dsp:cNvSpPr/>
      </dsp:nvSpPr>
      <dsp:spPr>
        <a:xfrm>
          <a:off x="0" y="3267489"/>
          <a:ext cx="10918165" cy="154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Autoridade espiritual</a:t>
          </a:r>
          <a:r>
            <a:rPr lang="pt-BR" sz="28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: O Espírito não anula líderes; Ele capacita, confirma e coordena a liderança segundo a Palavra de Deus.</a:t>
          </a:r>
          <a:endParaRPr lang="en-US" sz="28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75563" y="3343052"/>
        <a:ext cx="10767039" cy="13967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207E3-45B0-423E-A641-6A4B8ADFC77A}">
      <dsp:nvSpPr>
        <dsp:cNvPr id="0" name=""/>
        <dsp:cNvSpPr/>
      </dsp:nvSpPr>
      <dsp:spPr>
        <a:xfrm>
          <a:off x="1460" y="693913"/>
          <a:ext cx="5127767" cy="3256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2930-FC90-4D83-B225-1937BEF5924F}">
      <dsp:nvSpPr>
        <dsp:cNvPr id="0" name=""/>
        <dsp:cNvSpPr/>
      </dsp:nvSpPr>
      <dsp:spPr>
        <a:xfrm>
          <a:off x="571212" y="1235178"/>
          <a:ext cx="5127767" cy="3256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Judas e Silas exemplificam que profetas não apenas predizem, mas </a:t>
          </a:r>
          <a:r>
            <a:rPr lang="pt-BR" sz="3000" b="1" kern="1200"/>
            <a:t>interpretam a ação de Deus e encorajam o corpo a obedecer à vontade divina</a:t>
          </a:r>
          <a:r>
            <a:rPr lang="pt-BR" sz="3000" kern="1200"/>
            <a:t>.</a:t>
          </a:r>
          <a:endParaRPr lang="en-US" sz="3000" kern="1200"/>
        </a:p>
      </dsp:txBody>
      <dsp:txXfrm>
        <a:off x="666581" y="1330547"/>
        <a:ext cx="4937029" cy="3065394"/>
      </dsp:txXfrm>
    </dsp:sp>
    <dsp:sp modelId="{333051AE-B6FB-4816-B9FE-1B3A67ADB7FA}">
      <dsp:nvSpPr>
        <dsp:cNvPr id="0" name=""/>
        <dsp:cNvSpPr/>
      </dsp:nvSpPr>
      <dsp:spPr>
        <a:xfrm>
          <a:off x="6268731" y="693913"/>
          <a:ext cx="5127767" cy="3256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CB818-E94B-429D-9113-25ED0E771066}">
      <dsp:nvSpPr>
        <dsp:cNvPr id="0" name=""/>
        <dsp:cNvSpPr/>
      </dsp:nvSpPr>
      <dsp:spPr>
        <a:xfrm>
          <a:off x="6838483" y="1235178"/>
          <a:ext cx="5127767" cy="3256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Na  nossa visão pentecostal, os profetas continuam sendo canais do Espírito para </a:t>
          </a:r>
          <a:r>
            <a:rPr lang="pt-BR" sz="3000" b="1" kern="1200"/>
            <a:t>conselhos, advertências e confirmação de decisões</a:t>
          </a:r>
          <a:r>
            <a:rPr lang="pt-BR" sz="3000" kern="1200"/>
            <a:t>.</a:t>
          </a:r>
          <a:endParaRPr lang="en-US" sz="3000" kern="1200"/>
        </a:p>
      </dsp:txBody>
      <dsp:txXfrm>
        <a:off x="6933852" y="1330547"/>
        <a:ext cx="4937029" cy="30653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241BD-3488-43CD-8894-B53D71D3D9F5}">
      <dsp:nvSpPr>
        <dsp:cNvPr id="0" name=""/>
        <dsp:cNvSpPr/>
      </dsp:nvSpPr>
      <dsp:spPr>
        <a:xfrm>
          <a:off x="0" y="41510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Carne sufocada:</a:t>
          </a:r>
          <a:endParaRPr lang="en-US" sz="3400" kern="1200"/>
        </a:p>
      </dsp:txBody>
      <dsp:txXfrm>
        <a:off x="66267" y="107777"/>
        <a:ext cx="10383066" cy="1224958"/>
      </dsp:txXfrm>
    </dsp:sp>
    <dsp:sp modelId="{F51A61C0-1A87-4FA6-B1D8-0E12D29DC4F4}">
      <dsp:nvSpPr>
        <dsp:cNvPr id="0" name=""/>
        <dsp:cNvSpPr/>
      </dsp:nvSpPr>
      <dsp:spPr>
        <a:xfrm>
          <a:off x="0" y="1496922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Carne de animais não sangrados adequadamente era comum em rituais pagãos.</a:t>
          </a:r>
          <a:endParaRPr lang="en-US" sz="3400" kern="1200"/>
        </a:p>
      </dsp:txBody>
      <dsp:txXfrm>
        <a:off x="66267" y="1563189"/>
        <a:ext cx="10383066" cy="1224958"/>
      </dsp:txXfrm>
    </dsp:sp>
    <dsp:sp modelId="{8E5EF43A-96C1-4EFF-A214-89100C98EF19}">
      <dsp:nvSpPr>
        <dsp:cNvPr id="0" name=""/>
        <dsp:cNvSpPr/>
      </dsp:nvSpPr>
      <dsp:spPr>
        <a:xfrm>
          <a:off x="0" y="2952335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Evita associação com sacrifícios idólatras</a:t>
          </a:r>
          <a:r>
            <a:rPr lang="pt-BR" sz="3400" kern="1200"/>
            <a:t>, reforçando a separação do crente do paganismo.</a:t>
          </a:r>
          <a:endParaRPr lang="en-US" sz="3400" kern="1200"/>
        </a:p>
      </dsp:txBody>
      <dsp:txXfrm>
        <a:off x="66267" y="3018602"/>
        <a:ext cx="10383066" cy="12249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17A73-97FE-41F2-ADB4-A1BAA13FB114}">
      <dsp:nvSpPr>
        <dsp:cNvPr id="0" name=""/>
        <dsp:cNvSpPr/>
      </dsp:nvSpPr>
      <dsp:spPr>
        <a:xfrm>
          <a:off x="0" y="60358"/>
          <a:ext cx="8148975" cy="1622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Conflitos doutrinários</a:t>
          </a:r>
          <a:r>
            <a:rPr lang="pt-BR" sz="2900" kern="1200"/>
            <a:t> devem ser tratados com </a:t>
          </a:r>
          <a:r>
            <a:rPr lang="pt-BR" sz="2900" b="1" kern="1200"/>
            <a:t>diálogo, Escritura e oração</a:t>
          </a:r>
          <a:r>
            <a:rPr lang="pt-BR" sz="2900" kern="1200"/>
            <a:t>.</a:t>
          </a:r>
          <a:endParaRPr lang="en-US" sz="2900" kern="1200"/>
        </a:p>
      </dsp:txBody>
      <dsp:txXfrm>
        <a:off x="79193" y="139551"/>
        <a:ext cx="7990589" cy="1463892"/>
      </dsp:txXfrm>
    </dsp:sp>
    <dsp:sp modelId="{823534F1-70ED-4228-B2B5-E495B52B9172}">
      <dsp:nvSpPr>
        <dsp:cNvPr id="0" name=""/>
        <dsp:cNvSpPr/>
      </dsp:nvSpPr>
      <dsp:spPr>
        <a:xfrm>
          <a:off x="0" y="1766156"/>
          <a:ext cx="8148975" cy="1622278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Liderança espiritual</a:t>
          </a:r>
          <a:r>
            <a:rPr lang="pt-BR" sz="2900" kern="1200"/>
            <a:t> é humilde, aberta e submissa ao Espírito.</a:t>
          </a:r>
          <a:endParaRPr lang="en-US" sz="2900" kern="1200"/>
        </a:p>
      </dsp:txBody>
      <dsp:txXfrm>
        <a:off x="79193" y="1845349"/>
        <a:ext cx="7990589" cy="1463892"/>
      </dsp:txXfrm>
    </dsp:sp>
    <dsp:sp modelId="{E7AD789E-750E-41E6-9473-26E4E98687C0}">
      <dsp:nvSpPr>
        <dsp:cNvPr id="0" name=""/>
        <dsp:cNvSpPr/>
      </dsp:nvSpPr>
      <dsp:spPr>
        <a:xfrm>
          <a:off x="0" y="3471955"/>
          <a:ext cx="8148975" cy="1622278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O Espírito Santo</a:t>
          </a:r>
          <a:r>
            <a:rPr lang="pt-BR" sz="2900" kern="1200"/>
            <a:t> é o verdadeiro guia da Igreja, não apenas no passado, mas hoje.</a:t>
          </a:r>
          <a:endParaRPr lang="en-US" sz="2900" kern="1200"/>
        </a:p>
      </dsp:txBody>
      <dsp:txXfrm>
        <a:off x="79193" y="3551148"/>
        <a:ext cx="7990589" cy="1463892"/>
      </dsp:txXfrm>
    </dsp:sp>
    <dsp:sp modelId="{9D0F5BB6-E783-4EB8-A0C1-26A29A9F5118}">
      <dsp:nvSpPr>
        <dsp:cNvPr id="0" name=""/>
        <dsp:cNvSpPr/>
      </dsp:nvSpPr>
      <dsp:spPr>
        <a:xfrm>
          <a:off x="0" y="5177753"/>
          <a:ext cx="8148975" cy="162227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 Graça de Cristo</a:t>
          </a:r>
          <a:r>
            <a:rPr lang="pt-BR" sz="2900" kern="1200"/>
            <a:t> supera barreiras culturais, étnicas e religiosas, formando um só povo para Deus.</a:t>
          </a:r>
          <a:endParaRPr lang="en-US" sz="2900" kern="1200"/>
        </a:p>
      </dsp:txBody>
      <dsp:txXfrm>
        <a:off x="79193" y="5256946"/>
        <a:ext cx="7990589" cy="1463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7D2F9-E2C2-40E0-950C-4EFFC0669346}">
      <dsp:nvSpPr>
        <dsp:cNvPr id="0" name=""/>
        <dsp:cNvSpPr/>
      </dsp:nvSpPr>
      <dsp:spPr>
        <a:xfrm>
          <a:off x="0" y="105928"/>
          <a:ext cx="8133323" cy="1566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O Primeiro Concílio de Jerusalém</a:t>
          </a:r>
          <a:br>
            <a:rPr lang="pt-BR" sz="2800" b="1" kern="1200"/>
          </a:br>
          <a:r>
            <a:rPr lang="pt-BR" sz="2800" b="1" kern="1200"/>
            <a:t> </a:t>
          </a:r>
          <a:endParaRPr lang="en-US" sz="2800" kern="1200"/>
        </a:p>
      </dsp:txBody>
      <dsp:txXfrm>
        <a:off x="76462" y="182390"/>
        <a:ext cx="7980399" cy="1413413"/>
      </dsp:txXfrm>
    </dsp:sp>
    <dsp:sp modelId="{D824B08C-78B5-4EFE-8756-A6FD1DBC15F5}">
      <dsp:nvSpPr>
        <dsp:cNvPr id="0" name=""/>
        <dsp:cNvSpPr/>
      </dsp:nvSpPr>
      <dsp:spPr>
        <a:xfrm>
          <a:off x="0" y="1752905"/>
          <a:ext cx="8133323" cy="1566337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Em Antioquia (At 11.19-30) nasce a primeira igreja multicultural.</a:t>
          </a:r>
          <a:br>
            <a:rPr lang="pt-BR" sz="2800" kern="1200"/>
          </a:br>
          <a:r>
            <a:rPr lang="pt-BR" sz="2800" kern="1200"/>
            <a:t> </a:t>
          </a:r>
          <a:endParaRPr lang="en-US" sz="2800" kern="1200"/>
        </a:p>
      </dsp:txBody>
      <dsp:txXfrm>
        <a:off x="76462" y="1829367"/>
        <a:ext cx="7980399" cy="1413413"/>
      </dsp:txXfrm>
    </dsp:sp>
    <dsp:sp modelId="{D0DF0AA7-3A15-4BF5-B352-069ABC596BAF}">
      <dsp:nvSpPr>
        <dsp:cNvPr id="0" name=""/>
        <dsp:cNvSpPr/>
      </dsp:nvSpPr>
      <dsp:spPr>
        <a:xfrm>
          <a:off x="0" y="3399883"/>
          <a:ext cx="8133323" cy="1566337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conflito surge: circuncidar ou não os gentios? (At 15.1-2).</a:t>
          </a:r>
          <a:br>
            <a:rPr lang="pt-BR" sz="2800" kern="1200"/>
          </a:br>
          <a:endParaRPr lang="en-US" sz="2800" kern="1200"/>
        </a:p>
      </dsp:txBody>
      <dsp:txXfrm>
        <a:off x="76462" y="3476345"/>
        <a:ext cx="7980399" cy="1413413"/>
      </dsp:txXfrm>
    </dsp:sp>
    <dsp:sp modelId="{34935371-B014-4D03-BDC8-16D9E9FED876}">
      <dsp:nvSpPr>
        <dsp:cNvPr id="0" name=""/>
        <dsp:cNvSpPr/>
      </dsp:nvSpPr>
      <dsp:spPr>
        <a:xfrm>
          <a:off x="0" y="5046860"/>
          <a:ext cx="8133323" cy="1566337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Concílio: do latim </a:t>
          </a:r>
          <a:r>
            <a:rPr lang="pt-BR" sz="2800" i="1" kern="1200"/>
            <a:t>concilium</a:t>
          </a:r>
          <a:r>
            <a:rPr lang="pt-BR" sz="2800" kern="1200"/>
            <a:t>, reunião deliberativa. É  um encontro de líderes para discernir a vontade do Espírito à luz da Escritura.</a:t>
          </a:r>
          <a:endParaRPr lang="en-US" sz="2800" kern="1200"/>
        </a:p>
      </dsp:txBody>
      <dsp:txXfrm>
        <a:off x="76462" y="5123322"/>
        <a:ext cx="7980399" cy="141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C82B-C146-42E0-8172-B83CC057B945}">
      <dsp:nvSpPr>
        <dsp:cNvPr id="0" name=""/>
        <dsp:cNvSpPr/>
      </dsp:nvSpPr>
      <dsp:spPr>
        <a:xfrm>
          <a:off x="0" y="50719"/>
          <a:ext cx="6666833" cy="2309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Relatam milagres entre os gentios (At 15.12).</a:t>
          </a:r>
          <a:br>
            <a:rPr lang="pt-BR" sz="4200" kern="1200"/>
          </a:br>
          <a:r>
            <a:rPr lang="pt-BR" sz="4200" kern="1200"/>
            <a:t> </a:t>
          </a:r>
          <a:endParaRPr lang="en-US" sz="4200" kern="1200"/>
        </a:p>
      </dsp:txBody>
      <dsp:txXfrm>
        <a:off x="112744" y="163463"/>
        <a:ext cx="6441345" cy="2084091"/>
      </dsp:txXfrm>
    </dsp:sp>
    <dsp:sp modelId="{4F2C4C94-9D25-43F3-A0FE-A4EB3C661D6D}">
      <dsp:nvSpPr>
        <dsp:cNvPr id="0" name=""/>
        <dsp:cNvSpPr/>
      </dsp:nvSpPr>
      <dsp:spPr>
        <a:xfrm>
          <a:off x="0" y="2360299"/>
          <a:ext cx="6666833" cy="304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300" kern="1200"/>
            <a:t>Sinais e maravilhas como </a:t>
          </a:r>
          <a:r>
            <a:rPr lang="pt-BR" sz="3300" b="1" kern="1200"/>
            <a:t>selo da aprovação divina</a:t>
          </a:r>
          <a:r>
            <a:rPr lang="pt-BR" sz="3300" kern="1200"/>
            <a:t>.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300" kern="1200"/>
            <a:t>Irineu de Lião (</a:t>
          </a:r>
          <a:r>
            <a:rPr lang="pt-BR" sz="3300" i="1" kern="1200"/>
            <a:t>Contra as Heresias</a:t>
          </a:r>
          <a:r>
            <a:rPr lang="pt-BR" sz="3300" kern="1200"/>
            <a:t>, III,12): “Onde o Espírito está, aí estão os dons de Deus”.</a:t>
          </a:r>
          <a:endParaRPr lang="en-US" sz="3300" kern="1200"/>
        </a:p>
      </dsp:txBody>
      <dsp:txXfrm>
        <a:off x="0" y="2360299"/>
        <a:ext cx="6666833" cy="3042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4344C-E325-4A25-8D19-2394341EBD4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C0BC7-9818-4037-8A22-5F2350941F14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A diluição da identidade</a:t>
          </a:r>
          <a:r>
            <a:rPr lang="pt-BR" sz="3400" kern="1200"/>
            <a:t>: O crescimento dos gentios na igreja parecia ameaçar a pureza do pacto (At 15.1: “Se não vos circuncidardes, não podeis ser salvos”).</a:t>
          </a:r>
          <a:endParaRPr lang="en-US" sz="3400" kern="1200"/>
        </a:p>
      </dsp:txBody>
      <dsp:txXfrm>
        <a:off x="0" y="0"/>
        <a:ext cx="10515600" cy="2175669"/>
      </dsp:txXfrm>
    </dsp:sp>
    <dsp:sp modelId="{7561C0F1-3A71-473B-9CE0-C34B9217C58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E2FB6-F758-43CC-A3E4-B0D15E7C8A77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Perda do status de povo eleito exclusivo</a:t>
          </a:r>
          <a:r>
            <a:rPr lang="pt-BR" sz="3400" kern="1200"/>
            <a:t>: o judaísmo via-se como guardião das alianças e das promessas (Rm 9.4-5). Gentios incluídos “sem lei” pareciam heresia.</a:t>
          </a:r>
          <a:endParaRPr lang="en-US" sz="3400" kern="1200"/>
        </a:p>
      </dsp:txBody>
      <dsp:txXfrm>
        <a:off x="0" y="2175669"/>
        <a:ext cx="10515600" cy="2175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6C5DC-50FF-404C-93E1-FDFCB771DF74}">
      <dsp:nvSpPr>
        <dsp:cNvPr id="0" name=""/>
        <dsp:cNvSpPr/>
      </dsp:nvSpPr>
      <dsp:spPr>
        <a:xfrm>
          <a:off x="0" y="2955"/>
          <a:ext cx="72311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2F4FA-F7D5-498F-A5DE-1D552469310A}">
      <dsp:nvSpPr>
        <dsp:cNvPr id="0" name=""/>
        <dsp:cNvSpPr/>
      </dsp:nvSpPr>
      <dsp:spPr>
        <a:xfrm>
          <a:off x="0" y="2955"/>
          <a:ext cx="7231191" cy="20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Circuncisão dos gentios</a:t>
          </a:r>
          <a:br>
            <a:rPr lang="pt-BR" sz="3100" kern="1200"/>
          </a:br>
          <a:r>
            <a:rPr lang="pt-BR" sz="3100" kern="1200"/>
            <a:t>A pressão dos judaizantes era submeter todos à Lei de Moisés.</a:t>
          </a:r>
          <a:endParaRPr lang="en-US" sz="3100" kern="1200"/>
        </a:p>
      </dsp:txBody>
      <dsp:txXfrm>
        <a:off x="0" y="2955"/>
        <a:ext cx="7231191" cy="2015937"/>
      </dsp:txXfrm>
    </dsp:sp>
    <dsp:sp modelId="{06AD15C3-05DE-4A58-BF67-1243ABFFFD65}">
      <dsp:nvSpPr>
        <dsp:cNvPr id="0" name=""/>
        <dsp:cNvSpPr/>
      </dsp:nvSpPr>
      <dsp:spPr>
        <a:xfrm>
          <a:off x="0" y="2018893"/>
          <a:ext cx="72311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657A5-97FC-4EC1-AD92-3DF529216F5D}">
      <dsp:nvSpPr>
        <dsp:cNvPr id="0" name=""/>
        <dsp:cNvSpPr/>
      </dsp:nvSpPr>
      <dsp:spPr>
        <a:xfrm>
          <a:off x="0" y="2018893"/>
          <a:ext cx="7231191" cy="20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A direção de Pedro como líder</a:t>
          </a:r>
          <a:endParaRPr lang="en-US" sz="3100" kern="1200"/>
        </a:p>
      </dsp:txBody>
      <dsp:txXfrm>
        <a:off x="0" y="2018893"/>
        <a:ext cx="7231191" cy="2015937"/>
      </dsp:txXfrm>
    </dsp:sp>
    <dsp:sp modelId="{0C40AE0F-FAED-4C73-887A-F842FF00EAEE}">
      <dsp:nvSpPr>
        <dsp:cNvPr id="0" name=""/>
        <dsp:cNvSpPr/>
      </dsp:nvSpPr>
      <dsp:spPr>
        <a:xfrm>
          <a:off x="0" y="4034831"/>
          <a:ext cx="72311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0EE52-81B6-4736-8237-19E7904E3F08}">
      <dsp:nvSpPr>
        <dsp:cNvPr id="0" name=""/>
        <dsp:cNvSpPr/>
      </dsp:nvSpPr>
      <dsp:spPr>
        <a:xfrm>
          <a:off x="0" y="4034831"/>
          <a:ext cx="7231191" cy="20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Capacitado por Cristo (Jo 21.15-17; Mt 16.19).</a:t>
          </a:r>
          <a:br>
            <a:rPr lang="pt-BR" sz="3100" kern="1200"/>
          </a:br>
          <a:r>
            <a:rPr lang="pt-BR" sz="3100" kern="1200"/>
            <a:t>Pedro relembra Cornélio: Deus não faz acepção de pessoas (At 10.34-35).</a:t>
          </a:r>
          <a:endParaRPr lang="en-US" sz="3100" kern="1200"/>
        </a:p>
      </dsp:txBody>
      <dsp:txXfrm>
        <a:off x="0" y="4034831"/>
        <a:ext cx="7231191" cy="2015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218C-1E58-4DDE-B1F1-6F8F282BBC5B}">
      <dsp:nvSpPr>
        <dsp:cNvPr id="0" name=""/>
        <dsp:cNvSpPr/>
      </dsp:nvSpPr>
      <dsp:spPr>
        <a:xfrm>
          <a:off x="0" y="4314"/>
          <a:ext cx="10932543" cy="156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Ef 2.8-9; Gl 2.16.</a:t>
          </a:r>
          <a:br>
            <a:rPr lang="pt-BR" sz="2800" kern="1200"/>
          </a:br>
          <a:endParaRPr lang="en-US" sz="2800" kern="1200"/>
        </a:p>
      </dsp:txBody>
      <dsp:txXfrm>
        <a:off x="76462" y="80776"/>
        <a:ext cx="10779619" cy="1413413"/>
      </dsp:txXfrm>
    </dsp:sp>
    <dsp:sp modelId="{8BC32E0B-A802-416F-BA2D-94847B4358FA}">
      <dsp:nvSpPr>
        <dsp:cNvPr id="0" name=""/>
        <dsp:cNvSpPr/>
      </dsp:nvSpPr>
      <dsp:spPr>
        <a:xfrm>
          <a:off x="0" y="1651292"/>
          <a:ext cx="10932543" cy="156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Agostinho em </a:t>
          </a:r>
          <a:r>
            <a:rPr lang="pt-BR" sz="2800" i="1" kern="1200"/>
            <a:t>De Spiritu et Littera</a:t>
          </a:r>
          <a:r>
            <a:rPr lang="pt-BR" sz="2800" kern="1200"/>
            <a:t> sublinha: “A Lei foi dada para que a graça fosse buscada”.</a:t>
          </a:r>
          <a:br>
            <a:rPr lang="pt-BR" sz="2800" kern="1200"/>
          </a:br>
          <a:endParaRPr lang="en-US" sz="2800" kern="1200"/>
        </a:p>
      </dsp:txBody>
      <dsp:txXfrm>
        <a:off x="76462" y="1727754"/>
        <a:ext cx="10779619" cy="1413413"/>
      </dsp:txXfrm>
    </dsp:sp>
    <dsp:sp modelId="{B412D145-7802-40BE-AACD-89CDBA36C8CD}">
      <dsp:nvSpPr>
        <dsp:cNvPr id="0" name=""/>
        <dsp:cNvSpPr/>
      </dsp:nvSpPr>
      <dsp:spPr>
        <a:xfrm>
          <a:off x="0" y="3298269"/>
          <a:ext cx="10932543" cy="156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Evangelho inverte a lógica da Lei: misericórdia primeiro, depois preceitos (Rm 8.1-4).</a:t>
          </a:r>
          <a:endParaRPr lang="en-US" sz="2800" kern="1200"/>
        </a:p>
      </dsp:txBody>
      <dsp:txXfrm>
        <a:off x="76462" y="3374731"/>
        <a:ext cx="10779619" cy="14134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5C673-49E9-47ED-916C-A7E349FBC40E}">
      <dsp:nvSpPr>
        <dsp:cNvPr id="0" name=""/>
        <dsp:cNvSpPr/>
      </dsp:nvSpPr>
      <dsp:spPr>
        <a:xfrm>
          <a:off x="0" y="2307"/>
          <a:ext cx="11004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14697-BE27-4B9F-891C-CA4E22B4F17A}">
      <dsp:nvSpPr>
        <dsp:cNvPr id="0" name=""/>
        <dsp:cNvSpPr/>
      </dsp:nvSpPr>
      <dsp:spPr>
        <a:xfrm>
          <a:off x="0" y="2307"/>
          <a:ext cx="11004430" cy="157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/>
            <a:t>Pedro cita Cesareia e Cornélio</a:t>
          </a:r>
          <a:endParaRPr lang="en-US" sz="4400" kern="1200"/>
        </a:p>
      </dsp:txBody>
      <dsp:txXfrm>
        <a:off x="0" y="2307"/>
        <a:ext cx="11004430" cy="1573511"/>
      </dsp:txXfrm>
    </dsp:sp>
    <dsp:sp modelId="{E88E82C8-95CB-4BA5-AF84-212A720C2AEF}">
      <dsp:nvSpPr>
        <dsp:cNvPr id="0" name=""/>
        <dsp:cNvSpPr/>
      </dsp:nvSpPr>
      <dsp:spPr>
        <a:xfrm>
          <a:off x="0" y="1575818"/>
          <a:ext cx="11004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8B0D7-7477-4FE6-AB32-41D7AF911A96}">
      <dsp:nvSpPr>
        <dsp:cNvPr id="0" name=""/>
        <dsp:cNvSpPr/>
      </dsp:nvSpPr>
      <dsp:spPr>
        <a:xfrm>
          <a:off x="0" y="1575818"/>
          <a:ext cx="11004430" cy="157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O Espírito desceu sem circuncisão (At 10.44-48).</a:t>
          </a:r>
          <a:endParaRPr lang="en-US" sz="4400" kern="1200"/>
        </a:p>
      </dsp:txBody>
      <dsp:txXfrm>
        <a:off x="0" y="1575818"/>
        <a:ext cx="11004430" cy="1573511"/>
      </dsp:txXfrm>
    </dsp:sp>
    <dsp:sp modelId="{89741747-F0CF-4F59-A601-B39B3A57CC34}">
      <dsp:nvSpPr>
        <dsp:cNvPr id="0" name=""/>
        <dsp:cNvSpPr/>
      </dsp:nvSpPr>
      <dsp:spPr>
        <a:xfrm>
          <a:off x="0" y="3149330"/>
          <a:ext cx="11004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1612F-2F99-4941-8E9D-4262AD03F5C8}">
      <dsp:nvSpPr>
        <dsp:cNvPr id="0" name=""/>
        <dsp:cNvSpPr/>
      </dsp:nvSpPr>
      <dsp:spPr>
        <a:xfrm>
          <a:off x="0" y="3149330"/>
          <a:ext cx="11004430" cy="157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Paulo aos gálatas (Gl 3.1-5): recebemos o Espírito pela fé, não pelas obras da Lei.</a:t>
          </a:r>
          <a:endParaRPr lang="en-US" sz="4400" kern="1200"/>
        </a:p>
      </dsp:txBody>
      <dsp:txXfrm>
        <a:off x="0" y="3149330"/>
        <a:ext cx="11004430" cy="1573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D5BB3-4118-459B-87FF-4C10210B2964}">
      <dsp:nvSpPr>
        <dsp:cNvPr id="0" name=""/>
        <dsp:cNvSpPr/>
      </dsp:nvSpPr>
      <dsp:spPr>
        <a:xfrm>
          <a:off x="0" y="606711"/>
          <a:ext cx="7658870" cy="25845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Antes da cruz = </a:t>
          </a:r>
          <a:r>
            <a:rPr lang="pt-BR" sz="4700" b="1" kern="1200"/>
            <a:t>fé prospectiva</a:t>
          </a:r>
          <a:r>
            <a:rPr lang="pt-BR" sz="4700" kern="1200"/>
            <a:t> (olhando para o Messias prometido).</a:t>
          </a:r>
          <a:endParaRPr lang="en-US" sz="4700" kern="1200"/>
        </a:p>
      </dsp:txBody>
      <dsp:txXfrm>
        <a:off x="126166" y="732877"/>
        <a:ext cx="7406538" cy="2332198"/>
      </dsp:txXfrm>
    </dsp:sp>
    <dsp:sp modelId="{06BE3ACC-2D9E-450E-A556-B132733707C2}">
      <dsp:nvSpPr>
        <dsp:cNvPr id="0" name=""/>
        <dsp:cNvSpPr/>
      </dsp:nvSpPr>
      <dsp:spPr>
        <a:xfrm>
          <a:off x="0" y="3326602"/>
          <a:ext cx="7658870" cy="258453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Depois da cruz = </a:t>
          </a:r>
          <a:r>
            <a:rPr lang="pt-BR" sz="4700" b="1" kern="1200"/>
            <a:t>fé retrospectiva</a:t>
          </a:r>
          <a:r>
            <a:rPr lang="pt-BR" sz="4700" kern="1200"/>
            <a:t> (olhando para o Messias que veio).</a:t>
          </a:r>
          <a:endParaRPr lang="en-US" sz="4700" kern="1200"/>
        </a:p>
      </dsp:txBody>
      <dsp:txXfrm>
        <a:off x="126166" y="3452768"/>
        <a:ext cx="7406538" cy="23321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8792-8917-4938-80B0-BDB832B76FB8}">
      <dsp:nvSpPr>
        <dsp:cNvPr id="0" name=""/>
        <dsp:cNvSpPr/>
      </dsp:nvSpPr>
      <dsp:spPr>
        <a:xfrm>
          <a:off x="0" y="323330"/>
          <a:ext cx="11752053" cy="1392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Abraão é justificado em Gn 15 antes de existir a Lei mosaica (Êx 20).</a:t>
          </a:r>
          <a:endParaRPr lang="en-US" sz="3500" kern="1200"/>
        </a:p>
      </dsp:txBody>
      <dsp:txXfrm>
        <a:off x="67966" y="391296"/>
        <a:ext cx="11616121" cy="1256367"/>
      </dsp:txXfrm>
    </dsp:sp>
    <dsp:sp modelId="{F1AB0EF5-D2E7-46CC-905B-523F0A02947A}">
      <dsp:nvSpPr>
        <dsp:cNvPr id="0" name=""/>
        <dsp:cNvSpPr/>
      </dsp:nvSpPr>
      <dsp:spPr>
        <a:xfrm>
          <a:off x="0" y="1816430"/>
          <a:ext cx="11752053" cy="1392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 Lei não salvava; apenas </a:t>
          </a:r>
          <a:r>
            <a:rPr lang="pt-BR" sz="3500" b="1" kern="1200"/>
            <a:t>diagnosticava</a:t>
          </a:r>
          <a:r>
            <a:rPr lang="pt-BR" sz="3500" kern="1200"/>
            <a:t> o pecado (Rm 3.20; Gl 3.19-24).</a:t>
          </a:r>
          <a:endParaRPr lang="en-US" sz="3500" kern="1200"/>
        </a:p>
      </dsp:txBody>
      <dsp:txXfrm>
        <a:off x="67966" y="1884396"/>
        <a:ext cx="11616121" cy="1256367"/>
      </dsp:txXfrm>
    </dsp:sp>
    <dsp:sp modelId="{8DD564ED-4A3F-4256-8689-789D70DB046B}">
      <dsp:nvSpPr>
        <dsp:cNvPr id="0" name=""/>
        <dsp:cNvSpPr/>
      </dsp:nvSpPr>
      <dsp:spPr>
        <a:xfrm>
          <a:off x="0" y="3309529"/>
          <a:ext cx="11752053" cy="1392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Para Pearlman (em </a:t>
          </a:r>
          <a:r>
            <a:rPr lang="pt-BR" sz="3500" i="1" kern="1200"/>
            <a:t>Conhecendo as Doutrinas da Bíblia</a:t>
          </a:r>
          <a:r>
            <a:rPr lang="pt-BR" sz="3500" kern="1200"/>
            <a:t>, CPAD), a Lei “era o aio para nos conduzir a Cristo” (Gl 3.24).</a:t>
          </a:r>
          <a:endParaRPr lang="en-US" sz="3500" kern="1200"/>
        </a:p>
      </dsp:txBody>
      <dsp:txXfrm>
        <a:off x="67966" y="3377495"/>
        <a:ext cx="11616121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20.09.2025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amaral.com.br/2010/05/idolatria-filhinhos-guardai-vos-do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adas da frente e colunas de um majestoso edifício da cidade">
            <a:extLst>
              <a:ext uri="{FF2B5EF4-FFF2-40B4-BE49-F238E27FC236}">
                <a16:creationId xmlns:a16="http://schemas.microsoft.com/office/drawing/2014/main" id="{5D3CFF2F-6C7C-83BF-315F-14903709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" r="16466" b="110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195888" cy="3232888"/>
          </a:xfrm>
        </p:spPr>
        <p:txBody>
          <a:bodyPr anchor="b">
            <a:noAutofit/>
          </a:bodyPr>
          <a:lstStyle/>
          <a:p>
            <a:pPr algn="l"/>
            <a:r>
              <a:rPr lang="de-DE" sz="5800">
                <a:solidFill>
                  <a:schemeClr val="bg1"/>
                </a:solidFill>
                <a:ea typeface="+mj-lt"/>
                <a:cs typeface="+mj-lt"/>
              </a:rPr>
              <a:t>A ASSEMBLEIA DE JERUSALÉM</a:t>
            </a:r>
            <a:endParaRPr lang="pt-BR" sz="580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5261111"/>
            <a:ext cx="4023359" cy="12081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de-DE" sz="3800" err="1">
                <a:solidFill>
                  <a:schemeClr val="bg1"/>
                </a:solidFill>
              </a:rPr>
              <a:t>Lição</a:t>
            </a:r>
            <a:r>
              <a:rPr lang="de-DE" sz="3800">
                <a:solidFill>
                  <a:schemeClr val="bg1"/>
                </a:solidFill>
              </a:rPr>
              <a:t> 13  </a:t>
            </a:r>
            <a:endParaRPr lang="pt-BR">
              <a:solidFill>
                <a:schemeClr val="bg1"/>
              </a:solidFill>
            </a:endParaRPr>
          </a:p>
          <a:p>
            <a:pPr algn="l"/>
            <a:r>
              <a:rPr lang="de-DE" sz="3800" err="1">
                <a:solidFill>
                  <a:schemeClr val="bg1"/>
                </a:solidFill>
              </a:rPr>
              <a:t>Eldon</a:t>
            </a:r>
            <a:r>
              <a:rPr lang="de-DE" sz="3800">
                <a:solidFill>
                  <a:schemeClr val="bg1"/>
                </a:solidFill>
              </a:rPr>
              <a:t> Junior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678E3-F917-8D96-2D5F-9F566A24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Por que se incomodaram com o relatório missionário?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C1D0ABA-DFC0-C6F7-8F05-FAF5378020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6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Salvação - Universal.org - Portal Oficial da Igreja Universal do Reino ...">
            <a:extLst>
              <a:ext uri="{FF2B5EF4-FFF2-40B4-BE49-F238E27FC236}">
                <a16:creationId xmlns:a16="http://schemas.microsoft.com/office/drawing/2014/main" id="{78DB1569-55C6-112A-F2CB-D14131EF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43" r="23049" b="-1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9C4966-D153-66E0-6A55-2C39FDEE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O pano de fundo espiritual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7087F-4911-5E42-1B90-1277E45C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526" y="2283125"/>
            <a:ext cx="5966207" cy="4258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b="1">
                <a:ea typeface="+mn-lt"/>
                <a:cs typeface="+mn-lt"/>
              </a:rPr>
              <a:t>Antiga mentalidade</a:t>
            </a:r>
            <a:r>
              <a:rPr lang="pt-BR" sz="3200">
                <a:ea typeface="+mn-lt"/>
                <a:cs typeface="+mn-lt"/>
              </a:rPr>
              <a:t>: Salvação = obediência ao pacto mosaico + identidade étnica.</a:t>
            </a:r>
            <a:endParaRPr lang="pt-BR" sz="3200"/>
          </a:p>
          <a:p>
            <a:pPr marL="0" indent="0">
              <a:buNone/>
            </a:pPr>
            <a:endParaRPr lang="pt-BR" sz="3200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b="1">
                <a:ea typeface="+mn-lt"/>
                <a:cs typeface="+mn-lt"/>
              </a:rPr>
              <a:t>Nova mentalidade em Cristo</a:t>
            </a:r>
            <a:r>
              <a:rPr lang="pt-BR" sz="3200">
                <a:ea typeface="+mn-lt"/>
                <a:cs typeface="+mn-lt"/>
              </a:rPr>
              <a:t>: Salvação = fé na obra de Cristo + regeneração pelo Espírito.</a:t>
            </a:r>
            <a:endParaRPr lang="pt-BR" sz="3200"/>
          </a:p>
          <a:p>
            <a:pPr marL="0" indent="0">
              <a:buNone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O choque não era apenas cultural, mas </a:t>
            </a:r>
            <a:r>
              <a:rPr lang="pt-BR" sz="3200" b="1">
                <a:ea typeface="+mn-lt"/>
                <a:cs typeface="+mn-lt"/>
              </a:rPr>
              <a:t>teológico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36431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O que Significa Judeus na Bíblia? História, Religião e Profecias - A ...">
            <a:extLst>
              <a:ext uri="{FF2B5EF4-FFF2-40B4-BE49-F238E27FC236}">
                <a16:creationId xmlns:a16="http://schemas.microsoft.com/office/drawing/2014/main" id="{808FE750-DA1D-E94F-336E-23E2DA5C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24" t="9091" r="1072" b="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223703-F000-77C2-821E-29350A3D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TÓPICO II – O DEBATE DOUTRINÁRIO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696A99-96C6-4C18-3F34-0F2FD950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1. Uma Questão Crucial</a:t>
            </a:r>
            <a:endParaRPr lang="pt-BR" sz="540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AB440EF8-330F-8251-0DED-B16C018FF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702101"/>
              </p:ext>
            </p:extLst>
          </p:nvPr>
        </p:nvGraphicFramePr>
        <p:xfrm>
          <a:off x="4676773" y="439539"/>
          <a:ext cx="7231191" cy="60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66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8070-E3E4-5E7D-86C0-F2A32C71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Salvação pela Graça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8DA3D85-DC72-FFEA-3594-E2409B2AA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391615"/>
              </p:ext>
            </p:extLst>
          </p:nvPr>
        </p:nvGraphicFramePr>
        <p:xfrm>
          <a:off x="622540" y="1710606"/>
          <a:ext cx="10932543" cy="486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54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09C7B-8707-B190-8836-05637C4C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>
                <a:ea typeface="+mj-lt"/>
                <a:cs typeface="+mj-lt"/>
              </a:rPr>
              <a:t>2. A Experiência do Pentecostes na Fé dos Gentios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F3CD457-BD88-9AAA-B16B-7D9A559F2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58055"/>
              </p:ext>
            </p:extLst>
          </p:nvPr>
        </p:nvGraphicFramePr>
        <p:xfrm>
          <a:off x="593785" y="1696229"/>
          <a:ext cx="11004430" cy="472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50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DE4D82-8B94-4D87-53F9-901EB8F9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Salvação no Antigo Testamento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0E3C5C-CA39-2874-A387-15B97257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4" y="1713725"/>
            <a:ext cx="11608279" cy="44676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Era pela fé nas promessas de Deus (</a:t>
            </a:r>
            <a:r>
              <a:rPr lang="pt-BR" sz="3200" err="1">
                <a:ea typeface="+mn-lt"/>
                <a:cs typeface="+mn-lt"/>
              </a:rPr>
              <a:t>Gn</a:t>
            </a:r>
            <a:r>
              <a:rPr lang="pt-BR" sz="3200">
                <a:ea typeface="+mn-lt"/>
                <a:cs typeface="+mn-lt"/>
              </a:rPr>
              <a:t> 15.6; </a:t>
            </a: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>
                <a:ea typeface="+mn-lt"/>
                <a:cs typeface="+mn-lt"/>
              </a:rPr>
              <a:t> 11), antevendo Cristo. </a:t>
            </a:r>
            <a:endParaRPr lang="pt-BR" sz="3200"/>
          </a:p>
          <a:p>
            <a:pPr marL="0" indent="0">
              <a:buNone/>
            </a:pPr>
            <a:endParaRPr lang="pt-BR" sz="32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t-BR" sz="3200">
                <a:ea typeface="+mn-lt"/>
                <a:cs typeface="+mn-lt"/>
              </a:rPr>
              <a:t>Clemente de Roma já via no chamado dos gentios o cumprimento das promessas de Abraão.</a:t>
            </a:r>
            <a:endParaRPr lang="pt-BR" sz="3200"/>
          </a:p>
          <a:p>
            <a:pPr marL="0" indent="0">
              <a:buNone/>
            </a:pPr>
            <a:endParaRPr lang="pt-BR" sz="3200"/>
          </a:p>
          <a:p>
            <a:pPr>
              <a:buFont typeface="Arial"/>
              <a:buChar char="•"/>
            </a:pPr>
            <a:r>
              <a:rPr lang="pt-BR" sz="3200" err="1">
                <a:ea typeface="+mn-lt"/>
                <a:cs typeface="+mn-lt"/>
              </a:rPr>
              <a:t>Gn</a:t>
            </a:r>
            <a:r>
              <a:rPr lang="pt-BR" sz="3200">
                <a:ea typeface="+mn-lt"/>
                <a:cs typeface="+mn-lt"/>
              </a:rPr>
              <a:t> 15.6 – “E creu Abrão no Senhor, e isso lhe foi imputado por justiça.”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>
                <a:ea typeface="+mn-lt"/>
                <a:cs typeface="+mn-lt"/>
              </a:rPr>
              <a:t> 11.13 – “Todos estes morreram na fé, sem terem recebido as promessas…”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28519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1DE78D-1482-F5AF-3A7D-5FCC2897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Ou seja: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2B51998-FC60-B8E6-86B1-6D74987DB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51619"/>
              </p:ext>
            </p:extLst>
          </p:nvPr>
        </p:nvGraphicFramePr>
        <p:xfrm>
          <a:off x="4401845" y="304742"/>
          <a:ext cx="7658870" cy="651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31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3C6ADB-89AC-58C3-B2C9-23ECD6F5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</a:rPr>
              <a:t>A graça precede a lei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CBF0CA-9E39-7484-F93E-904764C35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222205"/>
              </p:ext>
            </p:extLst>
          </p:nvPr>
        </p:nvGraphicFramePr>
        <p:xfrm>
          <a:off x="219973" y="1558749"/>
          <a:ext cx="11752053" cy="502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43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29F8B-9A5E-4736-578D-20110D3E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2" y="-411252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Na Patrística...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F370A6-401A-374E-C894-1277A418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2" y="981827"/>
            <a:ext cx="6718714" cy="54539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b="1">
                <a:ea typeface="+mn-lt"/>
                <a:cs typeface="+mn-lt"/>
              </a:rPr>
              <a:t>Justino Mártir</a:t>
            </a:r>
            <a:r>
              <a:rPr lang="pt-BR" sz="3000">
                <a:ea typeface="+mn-lt"/>
                <a:cs typeface="+mn-lt"/>
              </a:rPr>
              <a:t> (Diálogo com </a:t>
            </a:r>
            <a:r>
              <a:rPr lang="pt-BR" sz="3000" err="1">
                <a:ea typeface="+mn-lt"/>
                <a:cs typeface="+mn-lt"/>
              </a:rPr>
              <a:t>Trifão</a:t>
            </a:r>
            <a:r>
              <a:rPr lang="pt-BR" sz="3000">
                <a:ea typeface="+mn-lt"/>
                <a:cs typeface="+mn-lt"/>
              </a:rPr>
              <a:t>, 47): os patriarcas “eram salvos pela fé, não pelas obras da Lei, e pela expectativa do Messias”.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b="1">
                <a:ea typeface="+mn-lt"/>
                <a:cs typeface="+mn-lt"/>
              </a:rPr>
              <a:t>Agostinho</a:t>
            </a:r>
            <a:r>
              <a:rPr lang="pt-BR" sz="3000">
                <a:ea typeface="+mn-lt"/>
                <a:cs typeface="+mn-lt"/>
              </a:rPr>
              <a:t> (</a:t>
            </a:r>
            <a:r>
              <a:rPr lang="pt-BR" sz="3000" err="1">
                <a:ea typeface="+mn-lt"/>
                <a:cs typeface="+mn-lt"/>
              </a:rPr>
              <a:t>Enarrationes</a:t>
            </a:r>
            <a:r>
              <a:rPr lang="pt-BR" sz="3000">
                <a:ea typeface="+mn-lt"/>
                <a:cs typeface="+mn-lt"/>
              </a:rPr>
              <a:t> in </a:t>
            </a:r>
            <a:r>
              <a:rPr lang="pt-BR" sz="3000" err="1">
                <a:ea typeface="+mn-lt"/>
                <a:cs typeface="+mn-lt"/>
              </a:rPr>
              <a:t>Psalmos</a:t>
            </a:r>
            <a:r>
              <a:rPr lang="pt-BR" sz="3000">
                <a:ea typeface="+mn-lt"/>
                <a:cs typeface="+mn-lt"/>
              </a:rPr>
              <a:t> 32): “Todos os santos antes de Cristo foram salvos pela fé no Cristo que haveria de vir.”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b="1">
                <a:ea typeface="+mn-lt"/>
                <a:cs typeface="+mn-lt"/>
              </a:rPr>
              <a:t>Clemente de Roma</a:t>
            </a:r>
            <a:r>
              <a:rPr lang="pt-BR" sz="3000">
                <a:ea typeface="+mn-lt"/>
                <a:cs typeface="+mn-lt"/>
              </a:rPr>
              <a:t> vê no chamado dos gentios (</a:t>
            </a: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>
                <a:ea typeface="+mn-lt"/>
                <a:cs typeface="+mn-lt"/>
              </a:rPr>
              <a:t> 9.25) o cumprimento das promessas de Abraão, mostrando que </a:t>
            </a:r>
            <a:r>
              <a:rPr lang="pt-BR" sz="3000" b="1">
                <a:ea typeface="+mn-lt"/>
                <a:cs typeface="+mn-lt"/>
              </a:rPr>
              <a:t>Deus sempre planejou incluir os não judeus</a:t>
            </a:r>
            <a:r>
              <a:rPr lang="pt-BR" sz="3000">
                <a:ea typeface="+mn-lt"/>
                <a:cs typeface="+mn-lt"/>
              </a:rPr>
              <a:t>.</a:t>
            </a:r>
            <a:endParaRPr lang="pt-BR" sz="300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Why Should We Remember Clement of Alexandria? | Christianity.com">
            <a:extLst>
              <a:ext uri="{FF2B5EF4-FFF2-40B4-BE49-F238E27FC236}">
                <a16:creationId xmlns:a16="http://schemas.microsoft.com/office/drawing/2014/main" id="{0759CB5D-CAEC-9727-CD83-3FEDED45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37" r="35833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4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507031-2AAB-705D-F60D-A95779D7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58E4F8-47B3-9650-E6E9-36888219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000"/>
              <a:t>"Na verdade, pareceu bem ao Espírito Santo e a nós não vos impor mais cargo algum, senão estas coisas necessárias." </a:t>
            </a:r>
            <a:br>
              <a:rPr lang="pt-BR" sz="4000"/>
            </a:br>
            <a:r>
              <a:rPr lang="pt-BR" sz="4000"/>
              <a:t>(At. 15.28)</a:t>
            </a:r>
          </a:p>
        </p:txBody>
      </p:sp>
    </p:spTree>
    <p:extLst>
      <p:ext uri="{BB962C8B-B14F-4D97-AF65-F5344CB8AC3E}">
        <p14:creationId xmlns:p14="http://schemas.microsoft.com/office/powerpoint/2010/main" val="165730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FD7087-0994-593C-5810-B9EC0E92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O Cumprimento em Cristo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EA74F-D66F-50E2-2FAE-0B69144E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984" y="519618"/>
            <a:ext cx="7089150" cy="60631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Cristo é o “Cordeiro de Deus”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>
                <a:ea typeface="+mn-lt"/>
                <a:cs typeface="+mn-lt"/>
              </a:rPr>
              <a:t> 1.29) que tira definitivamente o pecado.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Atos 10 (Cornélio) e Atos 15 (Assembleia de Jerusalém) mostram </a:t>
            </a:r>
            <a:r>
              <a:rPr lang="pt-BR" sz="3200" b="1">
                <a:ea typeface="+mn-lt"/>
                <a:cs typeface="+mn-lt"/>
              </a:rPr>
              <a:t>a virada escatológica</a:t>
            </a:r>
            <a:r>
              <a:rPr lang="pt-BR" sz="3200">
                <a:ea typeface="+mn-lt"/>
                <a:cs typeface="+mn-lt"/>
              </a:rPr>
              <a:t>: as promessas feitas a Abraão (</a:t>
            </a:r>
            <a:r>
              <a:rPr lang="pt-BR" sz="3200" err="1">
                <a:ea typeface="+mn-lt"/>
                <a:cs typeface="+mn-lt"/>
              </a:rPr>
              <a:t>Gn</a:t>
            </a:r>
            <a:r>
              <a:rPr lang="pt-BR" sz="3200">
                <a:ea typeface="+mn-lt"/>
                <a:cs typeface="+mn-lt"/>
              </a:rPr>
              <a:t> 12.3) se cumprindo em Jesus.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Pedro declara: “Cremos que seremos salvos pela graça do Senhor Jesus, como também eles” (At 15.11) — ou seja, </a:t>
            </a:r>
            <a:r>
              <a:rPr lang="pt-BR" sz="3200" b="1">
                <a:ea typeface="+mn-lt"/>
                <a:cs typeface="+mn-lt"/>
              </a:rPr>
              <a:t>não há dois modos de salvação</a:t>
            </a:r>
            <a:r>
              <a:rPr lang="pt-BR" sz="3200">
                <a:ea typeface="+mn-lt"/>
                <a:cs typeface="+mn-lt"/>
              </a:rPr>
              <a:t>, um para judeus e outro para gentios.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21004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116E54-D36B-8673-7055-86C49C54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E o Espírito Santo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8CD63-B744-EEC3-1693-422A16BC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795" y="868393"/>
            <a:ext cx="6224335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A </a:t>
            </a:r>
            <a:r>
              <a:rPr lang="pt-BR" sz="3200" b="1">
                <a:ea typeface="+mn-lt"/>
                <a:cs typeface="+mn-lt"/>
              </a:rPr>
              <a:t>descida do Espírito Santo sobre os gentios antes da circuncisão</a:t>
            </a:r>
            <a:r>
              <a:rPr lang="pt-BR" sz="3200">
                <a:ea typeface="+mn-lt"/>
                <a:cs typeface="+mn-lt"/>
              </a:rPr>
              <a:t> (At 10.44-48) </a:t>
            </a:r>
            <a:r>
              <a:rPr lang="pt-BR" sz="3200" b="1">
                <a:ea typeface="+mn-lt"/>
                <a:cs typeface="+mn-lt"/>
              </a:rPr>
              <a:t>autentica a nova ordem da graça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>
              <a:buNone/>
            </a:pPr>
            <a:endParaRPr lang="pt-BR" sz="3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O Espírito Santo é </a:t>
            </a:r>
            <a:r>
              <a:rPr lang="pt-BR" sz="3200" b="1">
                <a:ea typeface="+mn-lt"/>
                <a:cs typeface="+mn-lt"/>
              </a:rPr>
              <a:t>selo e penhor</a:t>
            </a:r>
            <a:r>
              <a:rPr lang="pt-BR" sz="3200">
                <a:ea typeface="+mn-lt"/>
                <a:cs typeface="+mn-lt"/>
              </a:rPr>
              <a:t> da salvação (</a:t>
            </a:r>
            <a:r>
              <a:rPr lang="pt-BR" sz="3200" err="1">
                <a:ea typeface="+mn-lt"/>
                <a:cs typeface="+mn-lt"/>
              </a:rPr>
              <a:t>Ef</a:t>
            </a:r>
            <a:r>
              <a:rPr lang="pt-BR" sz="3200">
                <a:ea typeface="+mn-lt"/>
                <a:cs typeface="+mn-lt"/>
              </a:rPr>
              <a:t> 1.13-14).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err="1">
                <a:ea typeface="+mn-lt"/>
                <a:cs typeface="+mn-lt"/>
              </a:rPr>
              <a:t>Pearlman</a:t>
            </a:r>
            <a:r>
              <a:rPr lang="pt-BR" sz="3200">
                <a:ea typeface="+mn-lt"/>
                <a:cs typeface="+mn-lt"/>
              </a:rPr>
              <a:t> afirma que o derramamento do Espírito nos gentios </a:t>
            </a:r>
            <a:r>
              <a:rPr lang="pt-BR" sz="3200" b="1">
                <a:ea typeface="+mn-lt"/>
                <a:cs typeface="+mn-lt"/>
              </a:rPr>
              <a:t>validou a fé deles</a:t>
            </a:r>
            <a:r>
              <a:rPr lang="pt-BR" sz="3200">
                <a:ea typeface="+mn-lt"/>
                <a:cs typeface="+mn-lt"/>
              </a:rPr>
              <a:t> como genuína.</a:t>
            </a:r>
            <a:endParaRPr lang="pt-BR" sz="3200"/>
          </a:p>
          <a:p>
            <a:pPr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79036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Espaço Reservado para Conteúdo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C1BC3617-6725-0243-FF9C-621C94037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45" y="1286934"/>
            <a:ext cx="9575711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3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69297C-C327-C47D-B420-34F96B5D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/>
              <a:t>3. </a:t>
            </a:r>
            <a:r>
              <a:rPr lang="pt-BR">
                <a:ea typeface="+mj-lt"/>
                <a:cs typeface="+mj-lt"/>
              </a:rPr>
              <a:t>A Fundamentação Profética da Fé Gentílica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675F40F-B5CB-2E21-D5DE-D73A23742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618573"/>
              </p:ext>
            </p:extLst>
          </p:nvPr>
        </p:nvGraphicFramePr>
        <p:xfrm>
          <a:off x="4313" y="1124310"/>
          <a:ext cx="12183373" cy="557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7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291540-C94B-D7C3-C36F-184B19B3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III – A DECISÃO DA ASSEMBLEIA DE JERUSALÉM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4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5E33F7-BDCC-AA1B-10FF-E21345DC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000">
                <a:ea typeface="+mj-lt"/>
                <a:cs typeface="+mj-lt"/>
              </a:rPr>
              <a:t>1. O Espírito na Assembleia</a:t>
            </a:r>
            <a:endParaRPr lang="pt-BR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9BC6CBE-03AA-5D37-54AD-6A65F3811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59942"/>
              </p:ext>
            </p:extLst>
          </p:nvPr>
        </p:nvGraphicFramePr>
        <p:xfrm>
          <a:off x="3195905" y="-868799"/>
          <a:ext cx="10365454" cy="845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86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987E-D0E5-A46B-E23B-5A51AC5B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1. O Espírito na Assembleia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8E5D7FA-DEFB-BF58-24E7-920618ECB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33234"/>
              </p:ext>
            </p:extLst>
          </p:nvPr>
        </p:nvGraphicFramePr>
        <p:xfrm>
          <a:off x="90578" y="1523701"/>
          <a:ext cx="11996467" cy="532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33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D4065-27FC-B540-B1ED-FD1B9FC3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Manifestação do Espírito através de dons</a:t>
            </a:r>
            <a:endParaRPr lang="pt-BR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BBB87-665E-0343-2B6B-596A8EC1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2346327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A participação do Espírito na Assembleia </a:t>
            </a:r>
            <a:r>
              <a:rPr lang="pt-BR" sz="3200" b="1">
                <a:ea typeface="+mn-lt"/>
                <a:cs typeface="+mn-lt"/>
              </a:rPr>
              <a:t>não foi abstrata</a:t>
            </a:r>
            <a:r>
              <a:rPr lang="pt-BR" sz="3200">
                <a:ea typeface="+mn-lt"/>
                <a:cs typeface="+mn-lt"/>
              </a:rPr>
              <a:t>:</a:t>
            </a:r>
            <a:endParaRPr lang="pt-BR" sz="3200"/>
          </a:p>
          <a:p>
            <a:pPr>
              <a:buNone/>
            </a:pPr>
            <a:endParaRPr lang="pt-BR" sz="3200"/>
          </a:p>
          <a:p>
            <a:pPr>
              <a:buNone/>
            </a:pPr>
            <a:r>
              <a:rPr lang="pt-BR" sz="3200">
                <a:ea typeface="+mn-lt"/>
                <a:cs typeface="+mn-lt"/>
              </a:rPr>
              <a:t>Judas e Silas eram profetas (At 15.32), e sua presença representava a </a:t>
            </a:r>
            <a:r>
              <a:rPr lang="pt-BR" sz="3200" b="1">
                <a:ea typeface="+mn-lt"/>
                <a:cs typeface="+mn-lt"/>
              </a:rPr>
              <a:t>manifestação prática do Espírito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 Assembleia funcionou de forma sinodal: todos ouviram e foram guiados pela direção do Espírito, mostrando que liderança cristã não é autoritária, mas cooperativa.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28647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4DB66-29BE-40C3-2683-E171432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Entenda...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1A491D-451C-E17E-9F61-B0C17591D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60106"/>
              </p:ext>
            </p:extLst>
          </p:nvPr>
        </p:nvGraphicFramePr>
        <p:xfrm>
          <a:off x="579408" y="1523701"/>
          <a:ext cx="10918165" cy="482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93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CE9BCD-D56C-1621-8DEF-96DBDDE0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2. A Orientação do Espírito na Assembleia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A43BA6-8E65-3802-683E-2A3538BC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78" y="2715598"/>
            <a:ext cx="12069167" cy="36997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 Contexto histórico e bíblico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At 15.28: “Pareceu bem ao Espírito Santo e a nós…”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 frase evidencia que a decisão não surgiu apenas da lógica humana, mas da orientação pessoal do Espírito Santo, agindo no corpo da igreja.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autoridade não era arbitrária: o Espírito atua em comunhão com a liderança e o discernimento coletivo, e não sobrepondo-se à igreja.</a:t>
            </a:r>
            <a:endParaRPr lang="pt-B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6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46238D-F5B6-D082-280B-44225D89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Introdução 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2BB669-D417-A714-18A7-EA905940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87" y="1966823"/>
            <a:ext cx="4891320" cy="43895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 Assembleia de Jerusalém, narrada em Atos 15, é o </a:t>
            </a:r>
            <a:r>
              <a:rPr lang="pt-BR" sz="3200" b="1">
                <a:ea typeface="+mn-lt"/>
                <a:cs typeface="+mn-lt"/>
              </a:rPr>
              <a:t>primeiro concílio da história da Igreja</a:t>
            </a:r>
            <a:r>
              <a:rPr lang="pt-BR" sz="3200">
                <a:ea typeface="+mn-lt"/>
                <a:cs typeface="+mn-lt"/>
              </a:rPr>
              <a:t>. O problema: como integrar os </a:t>
            </a:r>
            <a:r>
              <a:rPr lang="pt-BR" sz="3200" b="1">
                <a:ea typeface="+mn-lt"/>
                <a:cs typeface="+mn-lt"/>
              </a:rPr>
              <a:t>gentios convertidos</a:t>
            </a:r>
            <a:r>
              <a:rPr lang="pt-BR" sz="3200">
                <a:ea typeface="+mn-lt"/>
                <a:cs typeface="+mn-lt"/>
              </a:rPr>
              <a:t> à comunidade cristã majoritariamente judaica sem impor sobre eles a lei mosaica?</a:t>
            </a:r>
            <a:endParaRPr lang="pt-BR" sz="3200"/>
          </a:p>
        </p:txBody>
      </p:sp>
      <p:pic>
        <p:nvPicPr>
          <p:cNvPr id="5" name="Picture 4" descr="Uma linha de pilares de mármore branco">
            <a:extLst>
              <a:ext uri="{FF2B5EF4-FFF2-40B4-BE49-F238E27FC236}">
                <a16:creationId xmlns:a16="http://schemas.microsoft.com/office/drawing/2014/main" id="{64338098-AF69-48E2-96D9-2A42347C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07" r="11268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2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10506-67CA-785D-27D5-2010DCC1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t-BR" sz="5600">
                <a:solidFill>
                  <a:srgbClr val="FFFFFF"/>
                </a:solidFill>
              </a:rPr>
              <a:t>Profetas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D2617-7BFD-C8C7-6188-C862BFA5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989" y="748438"/>
            <a:ext cx="6022437" cy="5722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Judas e Silas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Eram </a:t>
            </a:r>
            <a:r>
              <a:rPr lang="pt-BR" sz="3000" b="1">
                <a:ea typeface="+mn-lt"/>
                <a:cs typeface="+mn-lt"/>
              </a:rPr>
              <a:t>profetas enviados</a:t>
            </a:r>
            <a:r>
              <a:rPr lang="pt-BR" sz="3000">
                <a:ea typeface="+mn-lt"/>
                <a:cs typeface="+mn-lt"/>
              </a:rPr>
              <a:t> com Paulo e Barnabé para levar a decisão aos gentios.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Sua profecia consistia em:</a:t>
            </a:r>
            <a:endParaRPr lang="pt-BR" sz="3000"/>
          </a:p>
          <a:p>
            <a:pPr marL="971550" lvl="1" indent="-285750"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Confirmar a decisão já tomada sob direção do Espírito.</a:t>
            </a:r>
            <a:endParaRPr lang="pt-BR" sz="3000"/>
          </a:p>
          <a:p>
            <a:pPr marL="971550" lvl="1" indent="-285750">
              <a:buFont typeface="Arial"/>
              <a:buChar char="•"/>
            </a:pPr>
            <a:r>
              <a:rPr lang="pt-BR" sz="3000" b="1">
                <a:ea typeface="+mn-lt"/>
                <a:cs typeface="+mn-lt"/>
              </a:rPr>
              <a:t>Edificar e encorajar a igreja</a:t>
            </a:r>
            <a:r>
              <a:rPr lang="pt-BR" sz="3000">
                <a:ea typeface="+mn-lt"/>
                <a:cs typeface="+mn-lt"/>
              </a:rPr>
              <a:t> em </a:t>
            </a:r>
            <a:r>
              <a:rPr lang="pt-BR" sz="3000" err="1">
                <a:ea typeface="+mn-lt"/>
                <a:cs typeface="+mn-lt"/>
              </a:rPr>
              <a:t>Antioquia</a:t>
            </a:r>
            <a:r>
              <a:rPr lang="pt-BR" sz="3000">
                <a:ea typeface="+mn-lt"/>
                <a:cs typeface="+mn-lt"/>
              </a:rPr>
              <a:t> para receber os gentios sem imposição legalista.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A profecia demonstra a </a:t>
            </a:r>
            <a:r>
              <a:rPr lang="pt-BR" sz="3000" b="1">
                <a:ea typeface="+mn-lt"/>
                <a:cs typeface="+mn-lt"/>
              </a:rPr>
              <a:t>manifestação prática dos dons do Espírito</a:t>
            </a:r>
            <a:r>
              <a:rPr lang="pt-BR" sz="3000">
                <a:ea typeface="+mn-lt"/>
                <a:cs typeface="+mn-lt"/>
              </a:rPr>
              <a:t> (1Co 12.7-11).</a:t>
            </a:r>
            <a:endParaRPr lang="pt-BR" sz="3000"/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1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4B718-60E5-4679-03E1-412A7A6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Assembleia funcionou segundo </a:t>
            </a:r>
            <a:r>
              <a:rPr lang="pt-BR" sz="5400" b="1">
                <a:ea typeface="+mj-lt"/>
                <a:cs typeface="+mj-lt"/>
              </a:rPr>
              <a:t>padrão triplo</a:t>
            </a:r>
            <a:r>
              <a:rPr lang="pt-BR" sz="5400">
                <a:ea typeface="+mj-lt"/>
                <a:cs typeface="+mj-lt"/>
              </a:rPr>
              <a:t>: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F3749-D697-D219-00F1-1A17F5CDB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211" y="911525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 b="1">
                <a:ea typeface="+mn-lt"/>
                <a:cs typeface="+mn-lt"/>
              </a:rPr>
              <a:t>Testemunho histórico-missional</a:t>
            </a:r>
            <a:r>
              <a:rPr lang="pt-BR" sz="3200">
                <a:ea typeface="+mn-lt"/>
                <a:cs typeface="+mn-lt"/>
              </a:rPr>
              <a:t> Paulo e Barnabé relatam sinais e milagres entre os gentios.</a:t>
            </a:r>
            <a:endParaRPr lang="pt-BR" sz="3200"/>
          </a:p>
          <a:p>
            <a:pPr marL="0" indent="0">
              <a:buNone/>
            </a:pPr>
            <a:endParaRPr lang="pt-BR" sz="3200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b="1">
                <a:ea typeface="+mn-lt"/>
                <a:cs typeface="+mn-lt"/>
              </a:rPr>
              <a:t>Testemunho profético</a:t>
            </a:r>
            <a:r>
              <a:rPr lang="pt-BR" sz="3200">
                <a:ea typeface="+mn-lt"/>
                <a:cs typeface="+mn-lt"/>
              </a:rPr>
              <a:t> – Judas e Silas confirmam e edificam.</a:t>
            </a:r>
            <a:endParaRPr lang="pt-BR" sz="3200"/>
          </a:p>
          <a:p>
            <a:pPr marL="0" indent="0">
              <a:buNone/>
            </a:pPr>
            <a:endParaRPr lang="pt-BR" sz="3200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b="1">
                <a:ea typeface="+mn-lt"/>
                <a:cs typeface="+mn-lt"/>
              </a:rPr>
              <a:t>Deliberação comunitária</a:t>
            </a:r>
            <a:r>
              <a:rPr lang="pt-BR" sz="3200">
                <a:ea typeface="+mn-lt"/>
                <a:cs typeface="+mn-lt"/>
              </a:rPr>
              <a:t> – Tiago sintetiza, usando Escritura (Am 9.11-12) para fundamentar a decisão.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4123268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66CB5C-C2C7-3242-F556-ABC8D7BD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O Espírito como guia e diretor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02671-C6DD-2B0F-DB75-755F4937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241"/>
            <a:ext cx="5611658" cy="41887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Ele conduz decisões </a:t>
            </a:r>
            <a:r>
              <a:rPr lang="pt-BR" sz="3200" b="1">
                <a:ea typeface="+mn-lt"/>
                <a:cs typeface="+mn-lt"/>
              </a:rPr>
              <a:t>coletivas</a:t>
            </a:r>
            <a:r>
              <a:rPr lang="pt-BR" sz="3200">
                <a:ea typeface="+mn-lt"/>
                <a:cs typeface="+mn-lt"/>
              </a:rPr>
              <a:t>, não impondo autoridade, mas atuando em </a:t>
            </a:r>
            <a:r>
              <a:rPr lang="pt-BR" sz="3200" b="1">
                <a:ea typeface="+mn-lt"/>
                <a:cs typeface="+mn-lt"/>
              </a:rPr>
              <a:t>sinergia com líderes e comunidade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 marL="0" indent="0">
              <a:buNone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Atua </a:t>
            </a:r>
            <a:r>
              <a:rPr lang="pt-BR" sz="3200" b="1">
                <a:ea typeface="+mn-lt"/>
                <a:cs typeface="+mn-lt"/>
              </a:rPr>
              <a:t>por meio dos dons</a:t>
            </a:r>
            <a:r>
              <a:rPr lang="pt-BR" sz="3200">
                <a:ea typeface="+mn-lt"/>
                <a:cs typeface="+mn-lt"/>
              </a:rPr>
              <a:t>, da Palavra e da experiência missionária, mostrando </a:t>
            </a:r>
            <a:r>
              <a:rPr lang="pt-BR" sz="3200" b="1">
                <a:ea typeface="+mn-lt"/>
                <a:cs typeface="+mn-lt"/>
              </a:rPr>
              <a:t>sinais de aprovação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Picture 4" descr="Sinal de estrada em branco">
            <a:extLst>
              <a:ext uri="{FF2B5EF4-FFF2-40B4-BE49-F238E27FC236}">
                <a16:creationId xmlns:a16="http://schemas.microsoft.com/office/drawing/2014/main" id="{CBD9C9A1-C3A1-79A3-7D56-03EF630A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85" r="862" b="-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567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D74EF-971C-760E-89F4-52B0C30F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pt-BR" sz="5200"/>
              <a:t>Orientação por meio dos profetas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1D697A9-0BD8-EDE2-4C1D-1DEA8C1F1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280611"/>
              </p:ext>
            </p:extLst>
          </p:nvPr>
        </p:nvGraphicFramePr>
        <p:xfrm>
          <a:off x="-10063" y="1394305"/>
          <a:ext cx="11967712" cy="518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138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350B5B-0D04-DD5D-73C4-8C63453C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No propósito da edificação do Corpo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0E4C21-BD18-E1DA-BA85-6E8DBF07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38" y="1988241"/>
            <a:ext cx="6014224" cy="41887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At 15.32: a profecia não foi apenas mensagem intelectual; </a:t>
            </a:r>
            <a:r>
              <a:rPr lang="pt-BR" sz="3200" b="1">
                <a:ea typeface="+mn-lt"/>
                <a:cs typeface="+mn-lt"/>
              </a:rPr>
              <a:t>foi ação prática</a:t>
            </a:r>
            <a:r>
              <a:rPr lang="pt-BR" sz="3200">
                <a:ea typeface="+mn-lt"/>
                <a:cs typeface="+mn-lt"/>
              </a:rPr>
              <a:t> para fortalecer a fé da comunidade e prevenir confusões sobre a lei e a graça.</a:t>
            </a:r>
            <a:endParaRPr lang="pt-BR" sz="3200"/>
          </a:p>
          <a:p>
            <a:pPr marL="0" indent="0">
              <a:buNone/>
            </a:pPr>
            <a:endParaRPr lang="pt-BR" sz="320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>
                <a:ea typeface="+mn-lt"/>
                <a:cs typeface="+mn-lt"/>
              </a:rPr>
              <a:t>A manifestação do Espírito gera </a:t>
            </a:r>
            <a:r>
              <a:rPr lang="pt-BR" sz="3200" b="1">
                <a:ea typeface="+mn-lt"/>
                <a:cs typeface="+mn-lt"/>
              </a:rPr>
              <a:t>unidade, segurança na decisão e clareza doutrinária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 marL="0" indent="0">
              <a:buNone/>
            </a:pPr>
            <a:endParaRPr lang="pt-BR" sz="3200"/>
          </a:p>
        </p:txBody>
      </p:sp>
      <p:pic>
        <p:nvPicPr>
          <p:cNvPr id="5" name="Picture 4" descr="Mãos segurando os pulsos uma da outra e interligadas para formar um círculo">
            <a:extLst>
              <a:ext uri="{FF2B5EF4-FFF2-40B4-BE49-F238E27FC236}">
                <a16:creationId xmlns:a16="http://schemas.microsoft.com/office/drawing/2014/main" id="{77AE6D5C-7775-42CD-0A81-F6CB6D4E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29" r="21719" b="-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1676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E9B477-BB37-9108-C790-25835E4E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pt-BR" sz="5400"/>
              <a:t>3. O Parecer Final da Assembleia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D35378-C68F-8E32-E99C-BDE24BE4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454" y="1710140"/>
            <a:ext cx="5634659" cy="400877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Decisão prática</a:t>
            </a:r>
            <a:endParaRPr lang="pt-BR" sz="3000" b="1"/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Abster-se de alimentos sacrificados, sangue, carne sufocada e imoralidade sexual (At 15.29).</a:t>
            </a:r>
          </a:p>
          <a:p>
            <a:pPr marL="0" indent="0">
              <a:buNone/>
            </a:pPr>
            <a:endParaRPr lang="pt-BR" sz="3000"/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A decisão da Assembleia </a:t>
            </a:r>
            <a:r>
              <a:rPr lang="pt-BR" sz="3000" b="1">
                <a:ea typeface="+mn-lt"/>
                <a:cs typeface="+mn-lt"/>
              </a:rPr>
              <a:t>não visava o legalismo</a:t>
            </a:r>
            <a:r>
              <a:rPr lang="pt-BR" sz="3000">
                <a:ea typeface="+mn-lt"/>
                <a:cs typeface="+mn-lt"/>
              </a:rPr>
              <a:t>, mas a </a:t>
            </a:r>
            <a:r>
              <a:rPr lang="pt-BR" sz="3000" b="1">
                <a:ea typeface="+mn-lt"/>
                <a:cs typeface="+mn-lt"/>
              </a:rPr>
              <a:t>orientação pastoral</a:t>
            </a:r>
            <a:r>
              <a:rPr lang="pt-BR" sz="3000">
                <a:ea typeface="+mn-lt"/>
                <a:cs typeface="+mn-lt"/>
              </a:rPr>
              <a:t>, prevenindo escândalos e mantendo a igreja em santidade.</a:t>
            </a:r>
            <a:endParaRPr lang="pt-BR" sz="30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310347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95958-ED78-E243-041B-4F859409B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FA803D-4B7D-344E-BB08-8E715FAE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3. O Parecer Final da Assembleia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508C81-4CCF-8673-D430-7007F311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6" y="1858845"/>
            <a:ext cx="6344903" cy="46200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>
                <a:ea typeface="+mn-lt"/>
                <a:cs typeface="+mn-lt"/>
              </a:rPr>
              <a:t>Abstenção de coisas sacrificadas a ídolos: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Ensino claro sobre </a:t>
            </a:r>
            <a:r>
              <a:rPr lang="pt-BR" sz="3200" b="1">
                <a:ea typeface="+mn-lt"/>
                <a:cs typeface="+mn-lt"/>
              </a:rPr>
              <a:t>a soberania de Deus sobre tudo</a:t>
            </a:r>
            <a:r>
              <a:rPr lang="pt-BR" sz="3200">
                <a:ea typeface="+mn-lt"/>
                <a:cs typeface="+mn-lt"/>
              </a:rPr>
              <a:t> (1Co 8.1-13).</a:t>
            </a:r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Entendemos que não há pecado intrínseco em comer, mas a prática poderia </a:t>
            </a:r>
            <a:r>
              <a:rPr lang="pt-BR" sz="3200" b="1">
                <a:ea typeface="+mn-lt"/>
                <a:cs typeface="+mn-lt"/>
              </a:rPr>
              <a:t>prejudicar a consciência de outros irmãos</a:t>
            </a:r>
            <a:r>
              <a:rPr lang="pt-BR" sz="3200">
                <a:ea typeface="+mn-lt"/>
                <a:cs typeface="+mn-lt"/>
              </a:rPr>
              <a:t> e comprometer a unidade (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>
                <a:ea typeface="+mn-lt"/>
                <a:cs typeface="+mn-lt"/>
              </a:rPr>
              <a:t> 14.20-21).</a:t>
            </a:r>
            <a:endParaRPr lang="pt-BR" sz="3200"/>
          </a:p>
          <a:p>
            <a:pPr>
              <a:buNone/>
            </a:pPr>
            <a:endParaRPr lang="pt-BR" sz="2000" b="1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Uma imagem contendo no interior, mesa, cama, deitado&#10;&#10;O conteúdo gerado por IA pode estar incorreto.">
            <a:extLst>
              <a:ext uri="{FF2B5EF4-FFF2-40B4-BE49-F238E27FC236}">
                <a16:creationId xmlns:a16="http://schemas.microsoft.com/office/drawing/2014/main" id="{F0BD9ADC-F834-B3FD-AD94-BD3425FF4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925" r="31557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5491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AFBF9-3E2F-4591-3E86-998E5D194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F6A5FEB-5133-3129-466C-BA3B4799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3. O Parecer Final da Assembleia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D1C48-D8BC-8753-E291-7F695E0F8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1114417"/>
            <a:ext cx="5361554" cy="534009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b="1">
                <a:ea typeface="+mn-lt"/>
                <a:cs typeface="+mn-lt"/>
              </a:rPr>
              <a:t>Abstenção de sangue:</a:t>
            </a:r>
            <a:endParaRPr lang="pt-BR" sz="3200">
              <a:ea typeface="+mn-lt"/>
              <a:cs typeface="+mn-lt"/>
            </a:endParaRPr>
          </a:p>
          <a:p>
            <a:pPr>
              <a:buNone/>
            </a:pPr>
            <a:endParaRPr lang="pt-BR" sz="3200" b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Conecta-se à tradição mosaica (</a:t>
            </a:r>
            <a:r>
              <a:rPr lang="pt-BR" sz="3200" err="1">
                <a:ea typeface="+mn-lt"/>
                <a:cs typeface="+mn-lt"/>
              </a:rPr>
              <a:t>Lv</a:t>
            </a:r>
            <a:r>
              <a:rPr lang="pt-BR" sz="3200">
                <a:ea typeface="+mn-lt"/>
                <a:cs typeface="+mn-lt"/>
              </a:rPr>
              <a:t> 17.11), mas </a:t>
            </a:r>
            <a:r>
              <a:rPr lang="pt-BR" sz="3200" b="1">
                <a:ea typeface="+mn-lt"/>
                <a:cs typeface="+mn-lt"/>
              </a:rPr>
              <a:t>no Novo Testamento, a salvação não depende da lei</a:t>
            </a:r>
            <a:r>
              <a:rPr lang="pt-BR" sz="3200">
                <a:ea typeface="+mn-lt"/>
                <a:cs typeface="+mn-lt"/>
              </a:rPr>
              <a:t>, e sim do sangue de Cristo.</a:t>
            </a:r>
            <a:endParaRPr lang="pt-BR" sz="3200"/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b="1">
                <a:ea typeface="+mn-lt"/>
                <a:cs typeface="+mn-lt"/>
              </a:rPr>
              <a:t>É um princípio de respeito à vida e santidade</a:t>
            </a:r>
            <a:r>
              <a:rPr lang="pt-BR" sz="3200">
                <a:ea typeface="+mn-lt"/>
                <a:cs typeface="+mn-lt"/>
              </a:rPr>
              <a:t>, não imposição legalista.</a:t>
            </a:r>
            <a:endParaRPr lang="pt-BR" sz="3200"/>
          </a:p>
          <a:p>
            <a:pPr>
              <a:buNone/>
            </a:pPr>
            <a:endParaRPr lang="pt-BR" sz="1800" b="1">
              <a:solidFill>
                <a:schemeClr val="tx2"/>
              </a:solidFill>
            </a:endParaRPr>
          </a:p>
          <a:p>
            <a:pPr>
              <a:buNone/>
            </a:pPr>
            <a:endParaRPr lang="pt-BR" sz="1800" b="1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9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C649-6AE8-EE2B-1F7D-B62AA947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EB128-30A1-413A-1C9A-05916EDE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3. O Parecer Final da Assembleia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C65EE8-1B50-3233-D18C-D1F7E68910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128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DB084-50D2-8C81-4B92-25D3B9720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40B4F-2CE0-708D-4567-0ADE8CD4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600"/>
              <a:t>3. O Parecer Final da Assembleia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3B772-267C-E923-E694-4B5B43BE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88" y="2844145"/>
            <a:ext cx="4502381" cy="33494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Fornicação:</a:t>
            </a:r>
            <a:endParaRPr lang="pt-BR" sz="3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 instrução é moral, não ritual.</a:t>
            </a: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Reflete a continuidade do ensino bíblico: santidade do corpo e ética sexual (1Ts 4.3-5).</a:t>
            </a:r>
            <a:endParaRPr lang="pt-BR" sz="3200" dirty="0"/>
          </a:p>
          <a:p>
            <a:pPr>
              <a:buNone/>
            </a:pPr>
            <a:endParaRPr lang="pt-BR" sz="2200" b="1">
              <a:ea typeface="+mn-lt"/>
              <a:cs typeface="+mn-lt"/>
            </a:endParaRPr>
          </a:p>
          <a:p>
            <a:pPr>
              <a:buNone/>
            </a:pPr>
            <a:endParaRPr lang="pt-BR" sz="2200" b="1"/>
          </a:p>
          <a:p>
            <a:pPr>
              <a:buNone/>
            </a:pPr>
            <a:endParaRPr lang="pt-BR" sz="2200" b="1"/>
          </a:p>
          <a:p>
            <a:pPr>
              <a:buNone/>
            </a:pPr>
            <a:endParaRPr lang="pt-BR" sz="2200" b="1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5" name="Imagem 4" descr="Fornicação, saiba o por que não cometer... | REVELANDO VERDADES OCULTAS">
            <a:extLst>
              <a:ext uri="{FF2B5EF4-FFF2-40B4-BE49-F238E27FC236}">
                <a16:creationId xmlns:a16="http://schemas.microsoft.com/office/drawing/2014/main" id="{01023FBF-0B89-3744-4B9F-A056BE187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87" r="30654"/>
          <a:stretch>
            <a:fillRect/>
          </a:stretch>
        </p:blipFill>
        <p:spPr>
          <a:xfrm>
            <a:off x="5311702" y="14388"/>
            <a:ext cx="7123190" cy="717429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304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5D01E-94C0-8AF9-08CF-82366224F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C06CB-AAEF-1EAB-016B-AB4AF9F2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Introdução 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F8F0F9-4636-BCD9-DA29-F89305012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412260"/>
              </p:ext>
            </p:extLst>
          </p:nvPr>
        </p:nvGraphicFramePr>
        <p:xfrm>
          <a:off x="313377" y="1580617"/>
          <a:ext cx="11732960" cy="557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786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98EBBA-7D01-70EE-B5E1-3D332394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691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Enfim...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DF2B5-F46C-50BE-D2B3-EECD9A2C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485033"/>
            <a:ext cx="6186753" cy="4763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Graça não é licença: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Quem é salvo não está livre de normas éticas; a salvação transforma o coração e </a:t>
            </a:r>
            <a:r>
              <a:rPr lang="pt-BR" sz="3000" b="1" dirty="0">
                <a:ea typeface="+mn-lt"/>
                <a:cs typeface="+mn-lt"/>
              </a:rPr>
              <a:t>faz com que a lei de Deus seja escrita no coração</a:t>
            </a:r>
            <a:r>
              <a:rPr lang="pt-BR" sz="3000" dirty="0">
                <a:ea typeface="+mn-lt"/>
                <a:cs typeface="+mn-lt"/>
              </a:rPr>
              <a:t> (Jr 31.33).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Graça transformadora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Salvação pela graça leva ao </a:t>
            </a:r>
            <a:r>
              <a:rPr lang="pt-BR" sz="3000" b="1" dirty="0">
                <a:ea typeface="+mn-lt"/>
                <a:cs typeface="+mn-lt"/>
              </a:rPr>
              <a:t>respeito ao próximo, à santidade e ao testemunho cristão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A Cruz de Cristo - Guiame">
            <a:extLst>
              <a:ext uri="{FF2B5EF4-FFF2-40B4-BE49-F238E27FC236}">
                <a16:creationId xmlns:a16="http://schemas.microsoft.com/office/drawing/2014/main" id="{4A9C5698-1134-457F-0FF6-ED9758AB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42" r="25321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221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9C0678C-BA24-AD7C-D927-B9BC92ED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Enfim...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91DE1E-D657-AEE0-D2C9-4C46E8E56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610929"/>
              </p:ext>
            </p:extLst>
          </p:nvPr>
        </p:nvGraphicFramePr>
        <p:xfrm>
          <a:off x="3779919" y="116230"/>
          <a:ext cx="8148975" cy="686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57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nto de interrogação amarelo">
            <a:extLst>
              <a:ext uri="{FF2B5EF4-FFF2-40B4-BE49-F238E27FC236}">
                <a16:creationId xmlns:a16="http://schemas.microsoft.com/office/drawing/2014/main" id="{AB4CC2F3-DB6F-B56B-07FB-C6F01FB3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5" t="627" r="23579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DEBD4-8B04-626D-F141-1D6F6A54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 – A QUESTÃO DOUTRINÁRIA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3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88CC7B-8527-A79D-E982-DEDB6A62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O Relatório Missionário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1E42E11-A9CB-F11A-6E1B-088FC4CF3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30989"/>
              </p:ext>
            </p:extLst>
          </p:nvPr>
        </p:nvGraphicFramePr>
        <p:xfrm>
          <a:off x="4042411" y="2818"/>
          <a:ext cx="8133323" cy="671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74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544BF-F8CC-F5F7-8F9E-AE372046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Relatório de Paulo e Barnabé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818FB58-7C6B-2A4B-BD0B-8D1763E93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5975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15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62BC2F-544B-F9B3-1572-CC1A817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O Legalismo Judaizante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DFEB8-1E35-982E-DFF8-FACEC225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Contexto histórico-religioso do Judaísmo do séc. I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Centralidade da Lei</a:t>
            </a:r>
            <a:r>
              <a:rPr lang="pt-BR">
                <a:ea typeface="+mn-lt"/>
                <a:cs typeface="+mn-lt"/>
              </a:rPr>
              <a:t> – Para o judeu do séc. I, a Lei mosaica (</a:t>
            </a:r>
            <a:r>
              <a:rPr lang="pt-BR" i="1">
                <a:ea typeface="+mn-lt"/>
                <a:cs typeface="+mn-lt"/>
              </a:rPr>
              <a:t>Torá</a:t>
            </a:r>
            <a:r>
              <a:rPr lang="pt-BR">
                <a:ea typeface="+mn-lt"/>
                <a:cs typeface="+mn-lt"/>
              </a:rPr>
              <a:t>) não era apenas um código religioso; era </a:t>
            </a:r>
            <a:r>
              <a:rPr lang="pt-BR" b="1">
                <a:ea typeface="+mn-lt"/>
                <a:cs typeface="+mn-lt"/>
              </a:rPr>
              <a:t>identidade nacional, fronteira étnica e pacto com Deus</a:t>
            </a:r>
            <a:r>
              <a:rPr lang="pt-BR">
                <a:ea typeface="+mn-lt"/>
                <a:cs typeface="+mn-lt"/>
              </a:rPr>
              <a:t>.</a:t>
            </a:r>
            <a:endParaRPr lang="pt-BR"/>
          </a:p>
          <a:p>
            <a:pPr marL="0" indent="0">
              <a:buNone/>
            </a:pPr>
            <a:endParaRPr lang="pt-BR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Circuncisão, alimentos e calendário</a:t>
            </a:r>
            <a:r>
              <a:rPr lang="pt-BR">
                <a:ea typeface="+mn-lt"/>
                <a:cs typeface="+mn-lt"/>
              </a:rPr>
              <a:t> eram as três colunas que diferenciavam judeus de gentios (cf. Josefo, </a:t>
            </a:r>
            <a:r>
              <a:rPr lang="pt-BR" i="1">
                <a:ea typeface="+mn-lt"/>
                <a:cs typeface="+mn-lt"/>
              </a:rPr>
              <a:t>Antiguidades Judaicas</a:t>
            </a:r>
            <a:r>
              <a:rPr lang="pt-BR">
                <a:ea typeface="+mn-lt"/>
                <a:cs typeface="+mn-lt"/>
              </a:rPr>
              <a:t>, Livro XIII).</a:t>
            </a:r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22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C16C78-045C-CDE2-3737-E51214A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Entenda...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F355F0-2450-442F-19A1-27FFC2E7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Os fariseus, os escribas e parte dos cristãos oriundos do judaísmo entendiam o cristianismo como </a:t>
            </a:r>
            <a:r>
              <a:rPr lang="pt-BR" sz="3200" b="1">
                <a:ea typeface="+mn-lt"/>
                <a:cs typeface="+mn-lt"/>
              </a:rPr>
              <a:t>movimento dentro do judaísmo</a:t>
            </a:r>
            <a:r>
              <a:rPr lang="pt-BR" sz="3200">
                <a:ea typeface="+mn-lt"/>
                <a:cs typeface="+mn-lt"/>
              </a:rPr>
              <a:t>, não uma religião nova.</a:t>
            </a:r>
            <a:endParaRPr lang="pt-BR" sz="3200"/>
          </a:p>
        </p:txBody>
      </p:sp>
      <p:pic>
        <p:nvPicPr>
          <p:cNvPr id="4" name="Imagem 3" descr="O que Significa Fariseu? – Estudo | Fariseus, Bíblico, Trechos bíblicos">
            <a:extLst>
              <a:ext uri="{FF2B5EF4-FFF2-40B4-BE49-F238E27FC236}">
                <a16:creationId xmlns:a16="http://schemas.microsoft.com/office/drawing/2014/main" id="{28DAEA60-20EA-A5EB-637B-BEE33E59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8" r="3661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4377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 ASSEMBLEIA DE JERUSALÉM</vt:lpstr>
      <vt:lpstr>Texto Áureo</vt:lpstr>
      <vt:lpstr>Introdução </vt:lpstr>
      <vt:lpstr>Introdução </vt:lpstr>
      <vt:lpstr>TÓPICO I – A QUESTÃO DOUTRINÁRIA</vt:lpstr>
      <vt:lpstr>1. O Relatório Missionário</vt:lpstr>
      <vt:lpstr>Relatório de Paulo e Barnabé</vt:lpstr>
      <vt:lpstr>2. O Legalismo Judaizante</vt:lpstr>
      <vt:lpstr>Entenda...</vt:lpstr>
      <vt:lpstr>Por que se incomodaram com o relatório missionário?</vt:lpstr>
      <vt:lpstr>O pano de fundo espiritual</vt:lpstr>
      <vt:lpstr>TÓPICO II – O DEBATE DOUTRINÁRIO</vt:lpstr>
      <vt:lpstr>1. Uma Questão Crucial</vt:lpstr>
      <vt:lpstr>Salvação pela Graça</vt:lpstr>
      <vt:lpstr>2. A Experiência do Pentecostes na Fé dos Gentios</vt:lpstr>
      <vt:lpstr>Salvação no Antigo Testamento</vt:lpstr>
      <vt:lpstr>Ou seja: </vt:lpstr>
      <vt:lpstr>A graça precede a lei</vt:lpstr>
      <vt:lpstr>Na Patrística...</vt:lpstr>
      <vt:lpstr>O Cumprimento em Cristo</vt:lpstr>
      <vt:lpstr>E o Espírito Santo</vt:lpstr>
      <vt:lpstr>Apresentação do PowerPoint</vt:lpstr>
      <vt:lpstr>3. A Fundamentação Profética da Fé Gentílica</vt:lpstr>
      <vt:lpstr>TÓPICO III – A DECISÃO DA ASSEMBLEIA DE JERUSALÉM</vt:lpstr>
      <vt:lpstr>1. O Espírito na Assembleia</vt:lpstr>
      <vt:lpstr>1. O Espírito na Assembleia</vt:lpstr>
      <vt:lpstr>Manifestação do Espírito através de dons</vt:lpstr>
      <vt:lpstr>Entenda...</vt:lpstr>
      <vt:lpstr>2. A Orientação do Espírito na Assembleia</vt:lpstr>
      <vt:lpstr>Profetas </vt:lpstr>
      <vt:lpstr>A Assembleia funcionou segundo padrão triplo:</vt:lpstr>
      <vt:lpstr>O Espírito como guia e diretor</vt:lpstr>
      <vt:lpstr>Orientação por meio dos profetas</vt:lpstr>
      <vt:lpstr>No propósito da edificação do Corpo</vt:lpstr>
      <vt:lpstr>3. O Parecer Final da Assembleia</vt:lpstr>
      <vt:lpstr>3. O Parecer Final da Assembleia</vt:lpstr>
      <vt:lpstr>3. O Parecer Final da Assembleia</vt:lpstr>
      <vt:lpstr>3. O Parecer Final da Assembleia</vt:lpstr>
      <vt:lpstr>3. O Parecer Final da Assembleia</vt:lpstr>
      <vt:lpstr>Enfim...</vt:lpstr>
      <vt:lpstr>Enfim...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19</cp:revision>
  <dcterms:created xsi:type="dcterms:W3CDTF">2025-09-20T14:25:46Z</dcterms:created>
  <dcterms:modified xsi:type="dcterms:W3CDTF">2025-09-20T17:54:52Z</dcterms:modified>
</cp:coreProperties>
</file>