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FE6CFA-053D-2AB1-0767-B62BDE0C6167}" v="67" dt="2025-08-20T13:53:17.495"/>
    <p1510:client id="{15F91869-294D-AEF9-DE3D-9E53BA780530}" v="58" dt="2025-08-20T15:02:33.706"/>
    <p1510:client id="{A5FB6615-39A1-96F3-2647-9F07F89F61CD}" v="847" dt="2025-08-20T13:32:38.131"/>
    <p1510:client id="{B423F46F-F926-56F7-C181-F738C7D94EC5}" v="36" dt="2025-08-20T19:45:12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728CA-5D12-4311-AF05-3A8A33FC1BA4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8F51CEF1-8595-410B-8EB5-EAABDEB8CAF2}">
      <dgm:prSet/>
      <dgm:spPr/>
      <dgm:t>
        <a:bodyPr/>
        <a:lstStyle/>
        <a:p>
          <a:r>
            <a:rPr lang="pt-BR"/>
            <a:t>No </a:t>
          </a:r>
          <a:r>
            <a:rPr lang="pt-BR" b="1"/>
            <a:t>Novo Testamento</a:t>
          </a:r>
          <a:r>
            <a:rPr lang="pt-BR"/>
            <a:t>, o termo não é apenas funcional, mas espiritual: servir é obra do Espírito em favor da comunidade.</a:t>
          </a:r>
          <a:endParaRPr lang="en-US"/>
        </a:p>
      </dgm:t>
    </dgm:pt>
    <dgm:pt modelId="{026F2A37-024D-41EE-8FBD-DE6A38AECD71}" type="parTrans" cxnId="{322D4D97-8932-472A-B383-381664B05D9D}">
      <dgm:prSet/>
      <dgm:spPr/>
      <dgm:t>
        <a:bodyPr/>
        <a:lstStyle/>
        <a:p>
          <a:endParaRPr lang="en-US"/>
        </a:p>
      </dgm:t>
    </dgm:pt>
    <dgm:pt modelId="{4A1D1EF2-62AC-4389-A5B0-7B7745BCE72E}" type="sibTrans" cxnId="{322D4D97-8932-472A-B383-381664B05D9D}">
      <dgm:prSet/>
      <dgm:spPr/>
      <dgm:t>
        <a:bodyPr/>
        <a:lstStyle/>
        <a:p>
          <a:endParaRPr lang="en-US"/>
        </a:p>
      </dgm:t>
    </dgm:pt>
    <dgm:pt modelId="{B513D973-A922-4C5C-9BB9-D158334A72E0}">
      <dgm:prSet/>
      <dgm:spPr/>
      <dgm:t>
        <a:bodyPr/>
        <a:lstStyle/>
        <a:p>
          <a:r>
            <a:rPr lang="pt-BR"/>
            <a:t>O </a:t>
          </a:r>
          <a:r>
            <a:rPr lang="pt-BR" b="1"/>
            <a:t>teólogo Oscar Cullmann</a:t>
          </a:r>
          <a:r>
            <a:rPr lang="pt-BR"/>
            <a:t> lembra que “diaconia é uma extensão do próprio serviço de Cristo, que veio para servir e dar a vida em resgate de muitos” (</a:t>
          </a:r>
          <a:r>
            <a:rPr lang="pt-BR" i="1"/>
            <a:t>Cristologia do Novo Testamento</a:t>
          </a:r>
          <a:r>
            <a:rPr lang="pt-BR"/>
            <a:t>).</a:t>
          </a:r>
          <a:endParaRPr lang="en-US"/>
        </a:p>
      </dgm:t>
    </dgm:pt>
    <dgm:pt modelId="{F13DCDA8-D33A-47C2-9BF7-84EB73BBA8B8}" type="parTrans" cxnId="{BCEE2478-AAEC-40B5-9BDC-84FC50DF9E5F}">
      <dgm:prSet/>
      <dgm:spPr/>
      <dgm:t>
        <a:bodyPr/>
        <a:lstStyle/>
        <a:p>
          <a:endParaRPr lang="en-US"/>
        </a:p>
      </dgm:t>
    </dgm:pt>
    <dgm:pt modelId="{7FC3DADE-2D9A-4DDF-9F69-0782AC343006}" type="sibTrans" cxnId="{BCEE2478-AAEC-40B5-9BDC-84FC50DF9E5F}">
      <dgm:prSet/>
      <dgm:spPr/>
      <dgm:t>
        <a:bodyPr/>
        <a:lstStyle/>
        <a:p>
          <a:endParaRPr lang="en-US"/>
        </a:p>
      </dgm:t>
    </dgm:pt>
    <dgm:pt modelId="{D029C0D9-ACBF-4051-A3F9-40506075145D}">
      <dgm:prSet/>
      <dgm:spPr/>
      <dgm:t>
        <a:bodyPr/>
        <a:lstStyle/>
        <a:p>
          <a:r>
            <a:rPr lang="pt-BR"/>
            <a:t>Já </a:t>
          </a:r>
          <a:r>
            <a:rPr lang="pt-BR" b="1"/>
            <a:t>João Crisóstomo</a:t>
          </a:r>
          <a:r>
            <a:rPr lang="pt-BR"/>
            <a:t> (séc. IV), pai da igreja, afirmava: “Nenhum ministério é mais elevado que o serviço, porque Cristo mesmo serviu e lavou os pés dos discípulos”.</a:t>
          </a:r>
          <a:endParaRPr lang="en-US"/>
        </a:p>
      </dgm:t>
    </dgm:pt>
    <dgm:pt modelId="{E7CC19B1-4D4D-488E-94B0-4EB99E31172C}" type="parTrans" cxnId="{85FF178B-2FA5-4A75-BC54-F17E9777BEEA}">
      <dgm:prSet/>
      <dgm:spPr/>
      <dgm:t>
        <a:bodyPr/>
        <a:lstStyle/>
        <a:p>
          <a:endParaRPr lang="en-US"/>
        </a:p>
      </dgm:t>
    </dgm:pt>
    <dgm:pt modelId="{BE2F939A-FE14-4FF3-B7BF-C25137F017B6}" type="sibTrans" cxnId="{85FF178B-2FA5-4A75-BC54-F17E9777BEEA}">
      <dgm:prSet/>
      <dgm:spPr/>
      <dgm:t>
        <a:bodyPr/>
        <a:lstStyle/>
        <a:p>
          <a:endParaRPr lang="en-US"/>
        </a:p>
      </dgm:t>
    </dgm:pt>
    <dgm:pt modelId="{F6AD51C1-C3D8-4557-8A46-A5C3EE8254C8}" type="pres">
      <dgm:prSet presAssocID="{D10728CA-5D12-4311-AF05-3A8A33FC1BA4}" presName="linear" presStyleCnt="0">
        <dgm:presLayoutVars>
          <dgm:animLvl val="lvl"/>
          <dgm:resizeHandles val="exact"/>
        </dgm:presLayoutVars>
      </dgm:prSet>
      <dgm:spPr/>
    </dgm:pt>
    <dgm:pt modelId="{A4A4BD1C-9865-4C11-8E3D-E28DFE98966F}" type="pres">
      <dgm:prSet presAssocID="{8F51CEF1-8595-410B-8EB5-EAABDEB8CAF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A5EE1D2-9560-4CF4-B672-9A589865EB0B}" type="pres">
      <dgm:prSet presAssocID="{4A1D1EF2-62AC-4389-A5B0-7B7745BCE72E}" presName="spacer" presStyleCnt="0"/>
      <dgm:spPr/>
    </dgm:pt>
    <dgm:pt modelId="{5D0D5F51-A4BD-41A7-9672-EFF5D0D7FAE1}" type="pres">
      <dgm:prSet presAssocID="{B513D973-A922-4C5C-9BB9-D158334A72E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B40D847-577F-4942-BF57-91D576C7FCF9}" type="pres">
      <dgm:prSet presAssocID="{7FC3DADE-2D9A-4DDF-9F69-0782AC343006}" presName="spacer" presStyleCnt="0"/>
      <dgm:spPr/>
    </dgm:pt>
    <dgm:pt modelId="{058415FB-DC84-42E2-9EE8-71A4E8E3C3DF}" type="pres">
      <dgm:prSet presAssocID="{D029C0D9-ACBF-4051-A3F9-40506075145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6D04F23-51B7-4A9C-B4DD-C494D111C1C4}" type="presOf" srcId="{B513D973-A922-4C5C-9BB9-D158334A72E0}" destId="{5D0D5F51-A4BD-41A7-9672-EFF5D0D7FAE1}" srcOrd="0" destOrd="0" presId="urn:microsoft.com/office/officeart/2005/8/layout/vList2"/>
    <dgm:cxn modelId="{E55C5A42-8BFC-4249-831F-B987B5A35AF5}" type="presOf" srcId="{8F51CEF1-8595-410B-8EB5-EAABDEB8CAF2}" destId="{A4A4BD1C-9865-4C11-8E3D-E28DFE98966F}" srcOrd="0" destOrd="0" presId="urn:microsoft.com/office/officeart/2005/8/layout/vList2"/>
    <dgm:cxn modelId="{A8507D45-92FF-4C67-90B5-A5D882DAB627}" type="presOf" srcId="{D10728CA-5D12-4311-AF05-3A8A33FC1BA4}" destId="{F6AD51C1-C3D8-4557-8A46-A5C3EE8254C8}" srcOrd="0" destOrd="0" presId="urn:microsoft.com/office/officeart/2005/8/layout/vList2"/>
    <dgm:cxn modelId="{BCEE2478-AAEC-40B5-9BDC-84FC50DF9E5F}" srcId="{D10728CA-5D12-4311-AF05-3A8A33FC1BA4}" destId="{B513D973-A922-4C5C-9BB9-D158334A72E0}" srcOrd="1" destOrd="0" parTransId="{F13DCDA8-D33A-47C2-9BF7-84EB73BBA8B8}" sibTransId="{7FC3DADE-2D9A-4DDF-9F69-0782AC343006}"/>
    <dgm:cxn modelId="{85FF178B-2FA5-4A75-BC54-F17E9777BEEA}" srcId="{D10728CA-5D12-4311-AF05-3A8A33FC1BA4}" destId="{D029C0D9-ACBF-4051-A3F9-40506075145D}" srcOrd="2" destOrd="0" parTransId="{E7CC19B1-4D4D-488E-94B0-4EB99E31172C}" sibTransId="{BE2F939A-FE14-4FF3-B7BF-C25137F017B6}"/>
    <dgm:cxn modelId="{322D4D97-8932-472A-B383-381664B05D9D}" srcId="{D10728CA-5D12-4311-AF05-3A8A33FC1BA4}" destId="{8F51CEF1-8595-410B-8EB5-EAABDEB8CAF2}" srcOrd="0" destOrd="0" parTransId="{026F2A37-024D-41EE-8FBD-DE6A38AECD71}" sibTransId="{4A1D1EF2-62AC-4389-A5B0-7B7745BCE72E}"/>
    <dgm:cxn modelId="{B998E6E7-5CD3-40F9-BD06-B0507E100245}" type="presOf" srcId="{D029C0D9-ACBF-4051-A3F9-40506075145D}" destId="{058415FB-DC84-42E2-9EE8-71A4E8E3C3DF}" srcOrd="0" destOrd="0" presId="urn:microsoft.com/office/officeart/2005/8/layout/vList2"/>
    <dgm:cxn modelId="{EAD5501C-8126-4145-AB9D-92F7E499666E}" type="presParOf" srcId="{F6AD51C1-C3D8-4557-8A46-A5C3EE8254C8}" destId="{A4A4BD1C-9865-4C11-8E3D-E28DFE98966F}" srcOrd="0" destOrd="0" presId="urn:microsoft.com/office/officeart/2005/8/layout/vList2"/>
    <dgm:cxn modelId="{D710986B-9982-4218-A458-B58498BBA740}" type="presParOf" srcId="{F6AD51C1-C3D8-4557-8A46-A5C3EE8254C8}" destId="{3A5EE1D2-9560-4CF4-B672-9A589865EB0B}" srcOrd="1" destOrd="0" presId="urn:microsoft.com/office/officeart/2005/8/layout/vList2"/>
    <dgm:cxn modelId="{59C926E6-9586-47E7-B059-61CA977E522A}" type="presParOf" srcId="{F6AD51C1-C3D8-4557-8A46-A5C3EE8254C8}" destId="{5D0D5F51-A4BD-41A7-9672-EFF5D0D7FAE1}" srcOrd="2" destOrd="0" presId="urn:microsoft.com/office/officeart/2005/8/layout/vList2"/>
    <dgm:cxn modelId="{44334798-D4EC-4B85-BA0D-311361CCA0C4}" type="presParOf" srcId="{F6AD51C1-C3D8-4557-8A46-A5C3EE8254C8}" destId="{9B40D847-577F-4942-BF57-91D576C7FCF9}" srcOrd="3" destOrd="0" presId="urn:microsoft.com/office/officeart/2005/8/layout/vList2"/>
    <dgm:cxn modelId="{36432401-A7C1-4141-81F1-4C74D339AC35}" type="presParOf" srcId="{F6AD51C1-C3D8-4557-8A46-A5C3EE8254C8}" destId="{058415FB-DC84-42E2-9EE8-71A4E8E3C3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A503410-D2F5-45E1-9DF5-1ABFC30732A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C8132CF-6BC1-4C9A-8AAE-38E86D2DD8E7}">
      <dgm:prSet/>
      <dgm:spPr/>
      <dgm:t>
        <a:bodyPr/>
        <a:lstStyle/>
        <a:p>
          <a:r>
            <a:rPr lang="pt-BR" b="1"/>
            <a:t>Social</a:t>
          </a:r>
          <a:r>
            <a:rPr lang="pt-BR"/>
            <a:t> – cuidado dos pobres e necessitados (At 6.1).</a:t>
          </a:r>
          <a:endParaRPr lang="en-US"/>
        </a:p>
      </dgm:t>
    </dgm:pt>
    <dgm:pt modelId="{2DECE75F-C4B3-470C-961D-92AA9F7D8F6C}" type="parTrans" cxnId="{67BCAC3B-BEBE-4E49-AAE4-2522B1E23BF9}">
      <dgm:prSet/>
      <dgm:spPr/>
      <dgm:t>
        <a:bodyPr/>
        <a:lstStyle/>
        <a:p>
          <a:endParaRPr lang="en-US"/>
        </a:p>
      </dgm:t>
    </dgm:pt>
    <dgm:pt modelId="{D5E8A33B-A343-4B35-A868-3257EC4F5C36}" type="sibTrans" cxnId="{67BCAC3B-BEBE-4E49-AAE4-2522B1E23BF9}">
      <dgm:prSet/>
      <dgm:spPr/>
      <dgm:t>
        <a:bodyPr/>
        <a:lstStyle/>
        <a:p>
          <a:endParaRPr lang="en-US"/>
        </a:p>
      </dgm:t>
    </dgm:pt>
    <dgm:pt modelId="{7D128F62-A1AB-4F41-A9A8-25763389B6CA}">
      <dgm:prSet/>
      <dgm:spPr/>
      <dgm:t>
        <a:bodyPr/>
        <a:lstStyle/>
        <a:p>
          <a:r>
            <a:rPr lang="pt-BR" b="1"/>
            <a:t>Devocional</a:t>
          </a:r>
          <a:r>
            <a:rPr lang="pt-BR"/>
            <a:t> – manter a espiritualidade da liderança.</a:t>
          </a:r>
          <a:endParaRPr lang="en-US"/>
        </a:p>
      </dgm:t>
    </dgm:pt>
    <dgm:pt modelId="{70519001-6573-466F-B5D6-C85F3239ED5C}" type="parTrans" cxnId="{750280CC-633A-49E8-98F7-8119E05C3396}">
      <dgm:prSet/>
      <dgm:spPr/>
      <dgm:t>
        <a:bodyPr/>
        <a:lstStyle/>
        <a:p>
          <a:endParaRPr lang="en-US"/>
        </a:p>
      </dgm:t>
    </dgm:pt>
    <dgm:pt modelId="{10F75D9E-114B-4282-AF65-51D37A56B02B}" type="sibTrans" cxnId="{750280CC-633A-49E8-98F7-8119E05C3396}">
      <dgm:prSet/>
      <dgm:spPr/>
      <dgm:t>
        <a:bodyPr/>
        <a:lstStyle/>
        <a:p>
          <a:endParaRPr lang="en-US"/>
        </a:p>
      </dgm:t>
    </dgm:pt>
    <dgm:pt modelId="{7316634C-2A1A-48E6-BF46-A8C22E403C8B}">
      <dgm:prSet/>
      <dgm:spPr/>
      <dgm:t>
        <a:bodyPr/>
        <a:lstStyle/>
        <a:p>
          <a:r>
            <a:rPr lang="pt-BR" b="1"/>
            <a:t>Evangelística</a:t>
          </a:r>
          <a:r>
            <a:rPr lang="pt-BR"/>
            <a:t> – preservar a expansão do Evangelho sem entraves.</a:t>
          </a:r>
          <a:endParaRPr lang="en-US"/>
        </a:p>
      </dgm:t>
    </dgm:pt>
    <dgm:pt modelId="{6DA69C89-5B4F-4790-98EA-A1A71AE2B05D}" type="parTrans" cxnId="{BA2A5196-C175-4D89-BE11-33C1C276543C}">
      <dgm:prSet/>
      <dgm:spPr/>
      <dgm:t>
        <a:bodyPr/>
        <a:lstStyle/>
        <a:p>
          <a:endParaRPr lang="en-US"/>
        </a:p>
      </dgm:t>
    </dgm:pt>
    <dgm:pt modelId="{EDA9D27F-F7BC-40D2-829E-5E139B758A37}" type="sibTrans" cxnId="{BA2A5196-C175-4D89-BE11-33C1C276543C}">
      <dgm:prSet/>
      <dgm:spPr/>
      <dgm:t>
        <a:bodyPr/>
        <a:lstStyle/>
        <a:p>
          <a:endParaRPr lang="en-US"/>
        </a:p>
      </dgm:t>
    </dgm:pt>
    <dgm:pt modelId="{DFFA71AC-4006-4E71-B16B-C5925BBDBB50}" type="pres">
      <dgm:prSet presAssocID="{CA503410-D2F5-45E1-9DF5-1ABFC30732A1}" presName="vert0" presStyleCnt="0">
        <dgm:presLayoutVars>
          <dgm:dir/>
          <dgm:animOne val="branch"/>
          <dgm:animLvl val="lvl"/>
        </dgm:presLayoutVars>
      </dgm:prSet>
      <dgm:spPr/>
    </dgm:pt>
    <dgm:pt modelId="{4BF1FAF5-88DF-4179-9A38-BA94B9C3D6DD}" type="pres">
      <dgm:prSet presAssocID="{3C8132CF-6BC1-4C9A-8AAE-38E86D2DD8E7}" presName="thickLine" presStyleLbl="alignNode1" presStyleIdx="0" presStyleCnt="3"/>
      <dgm:spPr/>
    </dgm:pt>
    <dgm:pt modelId="{35095DBD-7291-40A1-96E4-DCEA99016D69}" type="pres">
      <dgm:prSet presAssocID="{3C8132CF-6BC1-4C9A-8AAE-38E86D2DD8E7}" presName="horz1" presStyleCnt="0"/>
      <dgm:spPr/>
    </dgm:pt>
    <dgm:pt modelId="{CEF9AC69-4A7E-40A7-BE4B-482DBD8AAC54}" type="pres">
      <dgm:prSet presAssocID="{3C8132CF-6BC1-4C9A-8AAE-38E86D2DD8E7}" presName="tx1" presStyleLbl="revTx" presStyleIdx="0" presStyleCnt="3"/>
      <dgm:spPr/>
    </dgm:pt>
    <dgm:pt modelId="{13ECF304-DE4E-4965-AFAC-2B11A57AD300}" type="pres">
      <dgm:prSet presAssocID="{3C8132CF-6BC1-4C9A-8AAE-38E86D2DD8E7}" presName="vert1" presStyleCnt="0"/>
      <dgm:spPr/>
    </dgm:pt>
    <dgm:pt modelId="{381E44DA-6926-45CB-9580-945C79446E28}" type="pres">
      <dgm:prSet presAssocID="{7D128F62-A1AB-4F41-A9A8-25763389B6CA}" presName="thickLine" presStyleLbl="alignNode1" presStyleIdx="1" presStyleCnt="3"/>
      <dgm:spPr/>
    </dgm:pt>
    <dgm:pt modelId="{F1953BEC-1CDE-49B9-893A-EC2D2CDF657B}" type="pres">
      <dgm:prSet presAssocID="{7D128F62-A1AB-4F41-A9A8-25763389B6CA}" presName="horz1" presStyleCnt="0"/>
      <dgm:spPr/>
    </dgm:pt>
    <dgm:pt modelId="{4FF6E459-019D-4154-B99F-F67CEB6734FB}" type="pres">
      <dgm:prSet presAssocID="{7D128F62-A1AB-4F41-A9A8-25763389B6CA}" presName="tx1" presStyleLbl="revTx" presStyleIdx="1" presStyleCnt="3"/>
      <dgm:spPr/>
    </dgm:pt>
    <dgm:pt modelId="{4301889B-10DB-4240-AED6-5E6C647AB1A5}" type="pres">
      <dgm:prSet presAssocID="{7D128F62-A1AB-4F41-A9A8-25763389B6CA}" presName="vert1" presStyleCnt="0"/>
      <dgm:spPr/>
    </dgm:pt>
    <dgm:pt modelId="{37ED92A4-5FB6-4F16-AC9E-095562E86E07}" type="pres">
      <dgm:prSet presAssocID="{7316634C-2A1A-48E6-BF46-A8C22E403C8B}" presName="thickLine" presStyleLbl="alignNode1" presStyleIdx="2" presStyleCnt="3"/>
      <dgm:spPr/>
    </dgm:pt>
    <dgm:pt modelId="{44AB4F0F-F793-4C05-A754-C1C3DF71624F}" type="pres">
      <dgm:prSet presAssocID="{7316634C-2A1A-48E6-BF46-A8C22E403C8B}" presName="horz1" presStyleCnt="0"/>
      <dgm:spPr/>
    </dgm:pt>
    <dgm:pt modelId="{ED2B3FCB-D04D-437C-86E3-C313BAA5A186}" type="pres">
      <dgm:prSet presAssocID="{7316634C-2A1A-48E6-BF46-A8C22E403C8B}" presName="tx1" presStyleLbl="revTx" presStyleIdx="2" presStyleCnt="3"/>
      <dgm:spPr/>
    </dgm:pt>
    <dgm:pt modelId="{75899DDA-C3B2-4777-9E33-AD43CAACEF60}" type="pres">
      <dgm:prSet presAssocID="{7316634C-2A1A-48E6-BF46-A8C22E403C8B}" presName="vert1" presStyleCnt="0"/>
      <dgm:spPr/>
    </dgm:pt>
  </dgm:ptLst>
  <dgm:cxnLst>
    <dgm:cxn modelId="{2F6E4E07-2449-4E65-8C82-6A09317A2F1A}" type="presOf" srcId="{3C8132CF-6BC1-4C9A-8AAE-38E86D2DD8E7}" destId="{CEF9AC69-4A7E-40A7-BE4B-482DBD8AAC54}" srcOrd="0" destOrd="0" presId="urn:microsoft.com/office/officeart/2008/layout/LinedList"/>
    <dgm:cxn modelId="{67BCAC3B-BEBE-4E49-AAE4-2522B1E23BF9}" srcId="{CA503410-D2F5-45E1-9DF5-1ABFC30732A1}" destId="{3C8132CF-6BC1-4C9A-8AAE-38E86D2DD8E7}" srcOrd="0" destOrd="0" parTransId="{2DECE75F-C4B3-470C-961D-92AA9F7D8F6C}" sibTransId="{D5E8A33B-A343-4B35-A868-3257EC4F5C36}"/>
    <dgm:cxn modelId="{8CC89769-7F95-421E-BE25-CA095D87FC9B}" type="presOf" srcId="{7316634C-2A1A-48E6-BF46-A8C22E403C8B}" destId="{ED2B3FCB-D04D-437C-86E3-C313BAA5A186}" srcOrd="0" destOrd="0" presId="urn:microsoft.com/office/officeart/2008/layout/LinedList"/>
    <dgm:cxn modelId="{BA2A5196-C175-4D89-BE11-33C1C276543C}" srcId="{CA503410-D2F5-45E1-9DF5-1ABFC30732A1}" destId="{7316634C-2A1A-48E6-BF46-A8C22E403C8B}" srcOrd="2" destOrd="0" parTransId="{6DA69C89-5B4F-4790-98EA-A1A71AE2B05D}" sibTransId="{EDA9D27F-F7BC-40D2-829E-5E139B758A37}"/>
    <dgm:cxn modelId="{6059B3A6-F834-495D-B2A7-26CBF05C1F3D}" type="presOf" srcId="{7D128F62-A1AB-4F41-A9A8-25763389B6CA}" destId="{4FF6E459-019D-4154-B99F-F67CEB6734FB}" srcOrd="0" destOrd="0" presId="urn:microsoft.com/office/officeart/2008/layout/LinedList"/>
    <dgm:cxn modelId="{4F6367B9-01FB-4FFE-AA5B-3F887C6415E5}" type="presOf" srcId="{CA503410-D2F5-45E1-9DF5-1ABFC30732A1}" destId="{DFFA71AC-4006-4E71-B16B-C5925BBDBB50}" srcOrd="0" destOrd="0" presId="urn:microsoft.com/office/officeart/2008/layout/LinedList"/>
    <dgm:cxn modelId="{750280CC-633A-49E8-98F7-8119E05C3396}" srcId="{CA503410-D2F5-45E1-9DF5-1ABFC30732A1}" destId="{7D128F62-A1AB-4F41-A9A8-25763389B6CA}" srcOrd="1" destOrd="0" parTransId="{70519001-6573-466F-B5D6-C85F3239ED5C}" sibTransId="{10F75D9E-114B-4282-AF65-51D37A56B02B}"/>
    <dgm:cxn modelId="{6708031E-F9B8-4317-89D7-06FC7D6DE102}" type="presParOf" srcId="{DFFA71AC-4006-4E71-B16B-C5925BBDBB50}" destId="{4BF1FAF5-88DF-4179-9A38-BA94B9C3D6DD}" srcOrd="0" destOrd="0" presId="urn:microsoft.com/office/officeart/2008/layout/LinedList"/>
    <dgm:cxn modelId="{1AA9FBC5-51CA-44F2-BFB4-E9E9FF0FBF05}" type="presParOf" srcId="{DFFA71AC-4006-4E71-B16B-C5925BBDBB50}" destId="{35095DBD-7291-40A1-96E4-DCEA99016D69}" srcOrd="1" destOrd="0" presId="urn:microsoft.com/office/officeart/2008/layout/LinedList"/>
    <dgm:cxn modelId="{3865B5BD-6C5E-4670-AAC3-B68428F9235B}" type="presParOf" srcId="{35095DBD-7291-40A1-96E4-DCEA99016D69}" destId="{CEF9AC69-4A7E-40A7-BE4B-482DBD8AAC54}" srcOrd="0" destOrd="0" presId="urn:microsoft.com/office/officeart/2008/layout/LinedList"/>
    <dgm:cxn modelId="{AA6AFBA5-1C38-49CD-A360-6BEBE6C35F80}" type="presParOf" srcId="{35095DBD-7291-40A1-96E4-DCEA99016D69}" destId="{13ECF304-DE4E-4965-AFAC-2B11A57AD300}" srcOrd="1" destOrd="0" presId="urn:microsoft.com/office/officeart/2008/layout/LinedList"/>
    <dgm:cxn modelId="{92583468-1011-4A69-9B48-762D8E4749AF}" type="presParOf" srcId="{DFFA71AC-4006-4E71-B16B-C5925BBDBB50}" destId="{381E44DA-6926-45CB-9580-945C79446E28}" srcOrd="2" destOrd="0" presId="urn:microsoft.com/office/officeart/2008/layout/LinedList"/>
    <dgm:cxn modelId="{69378412-FBD0-4DE2-8C8D-E3EE7977BC6B}" type="presParOf" srcId="{DFFA71AC-4006-4E71-B16B-C5925BBDBB50}" destId="{F1953BEC-1CDE-49B9-893A-EC2D2CDF657B}" srcOrd="3" destOrd="0" presId="urn:microsoft.com/office/officeart/2008/layout/LinedList"/>
    <dgm:cxn modelId="{B920E052-706F-40A6-A294-902A16C2E77D}" type="presParOf" srcId="{F1953BEC-1CDE-49B9-893A-EC2D2CDF657B}" destId="{4FF6E459-019D-4154-B99F-F67CEB6734FB}" srcOrd="0" destOrd="0" presId="urn:microsoft.com/office/officeart/2008/layout/LinedList"/>
    <dgm:cxn modelId="{D28DBE7B-ED84-4035-A838-10DC40696B62}" type="presParOf" srcId="{F1953BEC-1CDE-49B9-893A-EC2D2CDF657B}" destId="{4301889B-10DB-4240-AED6-5E6C647AB1A5}" srcOrd="1" destOrd="0" presId="urn:microsoft.com/office/officeart/2008/layout/LinedList"/>
    <dgm:cxn modelId="{ADCF984E-2C22-422A-80B8-472262C6A24C}" type="presParOf" srcId="{DFFA71AC-4006-4E71-B16B-C5925BBDBB50}" destId="{37ED92A4-5FB6-4F16-AC9E-095562E86E07}" srcOrd="4" destOrd="0" presId="urn:microsoft.com/office/officeart/2008/layout/LinedList"/>
    <dgm:cxn modelId="{7ABE1384-487F-49F9-BD7D-F231D8A97B88}" type="presParOf" srcId="{DFFA71AC-4006-4E71-B16B-C5925BBDBB50}" destId="{44AB4F0F-F793-4C05-A754-C1C3DF71624F}" srcOrd="5" destOrd="0" presId="urn:microsoft.com/office/officeart/2008/layout/LinedList"/>
    <dgm:cxn modelId="{6172B83D-8F9E-473A-98CD-585D16AE2A76}" type="presParOf" srcId="{44AB4F0F-F793-4C05-A754-C1C3DF71624F}" destId="{ED2B3FCB-D04D-437C-86E3-C313BAA5A186}" srcOrd="0" destOrd="0" presId="urn:microsoft.com/office/officeart/2008/layout/LinedList"/>
    <dgm:cxn modelId="{AE26D97B-4C9B-4E5C-B0BD-E46355F10B8D}" type="presParOf" srcId="{44AB4F0F-F793-4C05-A754-C1C3DF71624F}" destId="{75899DDA-C3B2-4777-9E33-AD43CAACEF6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B03020A-19EE-42BE-AD4C-7C276B9B972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2391054-0C72-4BAB-BC56-BF444159AB90}">
      <dgm:prSet/>
      <dgm:spPr/>
      <dgm:t>
        <a:bodyPr/>
        <a:lstStyle/>
        <a:p>
          <a:r>
            <a:rPr lang="pt-BR"/>
            <a:t>Muitas vezes se cria a falsa ideia de oposição: ou cuidamos da alma ou cuidamos do corpo. Os apóstolos ensinaram que </a:t>
          </a:r>
          <a:r>
            <a:rPr lang="pt-BR" b="1"/>
            <a:t>não existe conflito</a:t>
          </a:r>
          <a:r>
            <a:rPr lang="pt-BR"/>
            <a:t>.</a:t>
          </a:r>
          <a:endParaRPr lang="en-US"/>
        </a:p>
      </dgm:t>
    </dgm:pt>
    <dgm:pt modelId="{9C423B1C-4042-4D7D-95A5-43F072D22C35}" type="parTrans" cxnId="{76FFFF3B-3284-4A14-93A9-952AADA45FF3}">
      <dgm:prSet/>
      <dgm:spPr/>
      <dgm:t>
        <a:bodyPr/>
        <a:lstStyle/>
        <a:p>
          <a:endParaRPr lang="en-US"/>
        </a:p>
      </dgm:t>
    </dgm:pt>
    <dgm:pt modelId="{38F4C9F7-B55E-4FE9-9D43-F8A87B762069}" type="sibTrans" cxnId="{76FFFF3B-3284-4A14-93A9-952AADA45FF3}">
      <dgm:prSet/>
      <dgm:spPr/>
      <dgm:t>
        <a:bodyPr/>
        <a:lstStyle/>
        <a:p>
          <a:endParaRPr lang="en-US"/>
        </a:p>
      </dgm:t>
    </dgm:pt>
    <dgm:pt modelId="{63BB7CB6-97D1-48D4-914B-073AFE448C88}">
      <dgm:prSet/>
      <dgm:spPr/>
      <dgm:t>
        <a:bodyPr/>
        <a:lstStyle/>
        <a:p>
          <a:r>
            <a:rPr lang="pt-BR"/>
            <a:t>O ministério </a:t>
          </a:r>
          <a:r>
            <a:rPr lang="pt-BR" b="1"/>
            <a:t>social também é espiritual</a:t>
          </a:r>
          <a:r>
            <a:rPr lang="pt-BR"/>
            <a:t>, pois Jesus disse: “Tive fome, e me destes de comer...” (Mt 25.35).</a:t>
          </a:r>
          <a:endParaRPr lang="en-US"/>
        </a:p>
      </dgm:t>
    </dgm:pt>
    <dgm:pt modelId="{85650A04-BFAE-4240-A07F-0A173B1F5F36}" type="parTrans" cxnId="{E31519FD-8735-40BA-B06E-EDF06C3A5A59}">
      <dgm:prSet/>
      <dgm:spPr/>
      <dgm:t>
        <a:bodyPr/>
        <a:lstStyle/>
        <a:p>
          <a:endParaRPr lang="en-US"/>
        </a:p>
      </dgm:t>
    </dgm:pt>
    <dgm:pt modelId="{634A6EAD-8156-45EA-94BF-49698BE1E522}" type="sibTrans" cxnId="{E31519FD-8735-40BA-B06E-EDF06C3A5A59}">
      <dgm:prSet/>
      <dgm:spPr/>
      <dgm:t>
        <a:bodyPr/>
        <a:lstStyle/>
        <a:p>
          <a:endParaRPr lang="en-US"/>
        </a:p>
      </dgm:t>
    </dgm:pt>
    <dgm:pt modelId="{B5D88D1B-6513-4911-A48F-4A2F54B1148B}">
      <dgm:prSet/>
      <dgm:spPr/>
      <dgm:t>
        <a:bodyPr/>
        <a:lstStyle/>
        <a:p>
          <a:r>
            <a:rPr lang="pt-BR" b="1"/>
            <a:t>Agostinho dizia: </a:t>
          </a:r>
          <a:r>
            <a:rPr lang="pt-BR"/>
            <a:t>“Não se pode falar do amor de Deus sem praticar a misericórdia. O pão para o corpo abre caminho para o pão do céu.”</a:t>
          </a:r>
          <a:endParaRPr lang="en-US"/>
        </a:p>
      </dgm:t>
    </dgm:pt>
    <dgm:pt modelId="{C09A6D4A-7581-4A9F-A20D-8210B6D057F5}" type="parTrans" cxnId="{8A52B80B-B8D9-46E0-B350-264DD4C324F8}">
      <dgm:prSet/>
      <dgm:spPr/>
      <dgm:t>
        <a:bodyPr/>
        <a:lstStyle/>
        <a:p>
          <a:endParaRPr lang="en-US"/>
        </a:p>
      </dgm:t>
    </dgm:pt>
    <dgm:pt modelId="{65F1A402-E72F-4B79-99AD-6DBC1D0B4D9E}" type="sibTrans" cxnId="{8A52B80B-B8D9-46E0-B350-264DD4C324F8}">
      <dgm:prSet/>
      <dgm:spPr/>
      <dgm:t>
        <a:bodyPr/>
        <a:lstStyle/>
        <a:p>
          <a:endParaRPr lang="en-US"/>
        </a:p>
      </dgm:t>
    </dgm:pt>
    <dgm:pt modelId="{4BAC7B44-4DA6-42B2-89FF-7DD48F173B9C}" type="pres">
      <dgm:prSet presAssocID="{7B03020A-19EE-42BE-AD4C-7C276B9B972E}" presName="linear" presStyleCnt="0">
        <dgm:presLayoutVars>
          <dgm:animLvl val="lvl"/>
          <dgm:resizeHandles val="exact"/>
        </dgm:presLayoutVars>
      </dgm:prSet>
      <dgm:spPr/>
    </dgm:pt>
    <dgm:pt modelId="{F0F6ECEF-3AE0-4C60-B500-8D9F0D9A136A}" type="pres">
      <dgm:prSet presAssocID="{82391054-0C72-4BAB-BC56-BF444159AB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A261040-B01A-41EB-A058-63491BB815F9}" type="pres">
      <dgm:prSet presAssocID="{38F4C9F7-B55E-4FE9-9D43-F8A87B762069}" presName="spacer" presStyleCnt="0"/>
      <dgm:spPr/>
    </dgm:pt>
    <dgm:pt modelId="{61F08BFE-C1AB-43F1-AFF1-DD5E5D00AFB9}" type="pres">
      <dgm:prSet presAssocID="{63BB7CB6-97D1-48D4-914B-073AFE448C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30ED50D-5ECD-4C65-B7F2-FFCB9A3A1238}" type="pres">
      <dgm:prSet presAssocID="{634A6EAD-8156-45EA-94BF-49698BE1E522}" presName="spacer" presStyleCnt="0"/>
      <dgm:spPr/>
    </dgm:pt>
    <dgm:pt modelId="{41DEB373-D628-41B4-BCE8-675D56EF4811}" type="pres">
      <dgm:prSet presAssocID="{B5D88D1B-6513-4911-A48F-4A2F54B1148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A52B80B-B8D9-46E0-B350-264DD4C324F8}" srcId="{7B03020A-19EE-42BE-AD4C-7C276B9B972E}" destId="{B5D88D1B-6513-4911-A48F-4A2F54B1148B}" srcOrd="2" destOrd="0" parTransId="{C09A6D4A-7581-4A9F-A20D-8210B6D057F5}" sibTransId="{65F1A402-E72F-4B79-99AD-6DBC1D0B4D9E}"/>
    <dgm:cxn modelId="{76FFFF3B-3284-4A14-93A9-952AADA45FF3}" srcId="{7B03020A-19EE-42BE-AD4C-7C276B9B972E}" destId="{82391054-0C72-4BAB-BC56-BF444159AB90}" srcOrd="0" destOrd="0" parTransId="{9C423B1C-4042-4D7D-95A5-43F072D22C35}" sibTransId="{38F4C9F7-B55E-4FE9-9D43-F8A87B762069}"/>
    <dgm:cxn modelId="{7A435CA6-E4BF-4B52-B481-740A7073EE0E}" type="presOf" srcId="{7B03020A-19EE-42BE-AD4C-7C276B9B972E}" destId="{4BAC7B44-4DA6-42B2-89FF-7DD48F173B9C}" srcOrd="0" destOrd="0" presId="urn:microsoft.com/office/officeart/2005/8/layout/vList2"/>
    <dgm:cxn modelId="{DE2376B6-D59F-4B86-9BB6-BE5BCD958F89}" type="presOf" srcId="{B5D88D1B-6513-4911-A48F-4A2F54B1148B}" destId="{41DEB373-D628-41B4-BCE8-675D56EF4811}" srcOrd="0" destOrd="0" presId="urn:microsoft.com/office/officeart/2005/8/layout/vList2"/>
    <dgm:cxn modelId="{D1F445BD-E958-4120-889D-3B05C2D353B4}" type="presOf" srcId="{82391054-0C72-4BAB-BC56-BF444159AB90}" destId="{F0F6ECEF-3AE0-4C60-B500-8D9F0D9A136A}" srcOrd="0" destOrd="0" presId="urn:microsoft.com/office/officeart/2005/8/layout/vList2"/>
    <dgm:cxn modelId="{E67D96C8-2C1D-4D92-95ED-18D78DED819B}" type="presOf" srcId="{63BB7CB6-97D1-48D4-914B-073AFE448C88}" destId="{61F08BFE-C1AB-43F1-AFF1-DD5E5D00AFB9}" srcOrd="0" destOrd="0" presId="urn:microsoft.com/office/officeart/2005/8/layout/vList2"/>
    <dgm:cxn modelId="{E31519FD-8735-40BA-B06E-EDF06C3A5A59}" srcId="{7B03020A-19EE-42BE-AD4C-7C276B9B972E}" destId="{63BB7CB6-97D1-48D4-914B-073AFE448C88}" srcOrd="1" destOrd="0" parTransId="{85650A04-BFAE-4240-A07F-0A173B1F5F36}" sibTransId="{634A6EAD-8156-45EA-94BF-49698BE1E522}"/>
    <dgm:cxn modelId="{F0A80222-17AB-4F76-8ECA-A7E96C145F7C}" type="presParOf" srcId="{4BAC7B44-4DA6-42B2-89FF-7DD48F173B9C}" destId="{F0F6ECEF-3AE0-4C60-B500-8D9F0D9A136A}" srcOrd="0" destOrd="0" presId="urn:microsoft.com/office/officeart/2005/8/layout/vList2"/>
    <dgm:cxn modelId="{A4CD0DC9-57E0-4B38-95BB-4E872070302B}" type="presParOf" srcId="{4BAC7B44-4DA6-42B2-89FF-7DD48F173B9C}" destId="{5A261040-B01A-41EB-A058-63491BB815F9}" srcOrd="1" destOrd="0" presId="urn:microsoft.com/office/officeart/2005/8/layout/vList2"/>
    <dgm:cxn modelId="{11CDC5A8-CD46-44FF-95EB-16716DF2DE53}" type="presParOf" srcId="{4BAC7B44-4DA6-42B2-89FF-7DD48F173B9C}" destId="{61F08BFE-C1AB-43F1-AFF1-DD5E5D00AFB9}" srcOrd="2" destOrd="0" presId="urn:microsoft.com/office/officeart/2005/8/layout/vList2"/>
    <dgm:cxn modelId="{53749047-1627-4DA2-8338-27DAA3868E88}" type="presParOf" srcId="{4BAC7B44-4DA6-42B2-89FF-7DD48F173B9C}" destId="{830ED50D-5ECD-4C65-B7F2-FFCB9A3A1238}" srcOrd="3" destOrd="0" presId="urn:microsoft.com/office/officeart/2005/8/layout/vList2"/>
    <dgm:cxn modelId="{15D079D4-239F-44FE-AC20-F19DF1298616}" type="presParOf" srcId="{4BAC7B44-4DA6-42B2-89FF-7DD48F173B9C}" destId="{41DEB373-D628-41B4-BCE8-675D56EF481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CBE05F1-7E34-4646-B23A-330B626571B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698FDFA-F513-46B0-B0EB-2FCBDAE2FD7B}">
      <dgm:prSet/>
      <dgm:spPr/>
      <dgm:t>
        <a:bodyPr/>
        <a:lstStyle/>
        <a:p>
          <a:r>
            <a:rPr lang="pt-BR"/>
            <a:t>A Igreja primitiva (At 6.1-7) nos dá o </a:t>
          </a:r>
          <a:r>
            <a:rPr lang="pt-BR" b="1"/>
            <a:t>caminho equilibrado</a:t>
          </a:r>
          <a:r>
            <a:rPr lang="pt-BR"/>
            <a:t>:</a:t>
          </a:r>
          <a:endParaRPr lang="en-US"/>
        </a:p>
      </dgm:t>
    </dgm:pt>
    <dgm:pt modelId="{1590FFB9-7615-4F05-AE73-83E305FC313B}" type="parTrans" cxnId="{2E2CEC7D-F98C-4E40-87E9-70EFC9A94F8A}">
      <dgm:prSet/>
      <dgm:spPr/>
      <dgm:t>
        <a:bodyPr/>
        <a:lstStyle/>
        <a:p>
          <a:endParaRPr lang="en-US"/>
        </a:p>
      </dgm:t>
    </dgm:pt>
    <dgm:pt modelId="{99F4B87F-7E0D-440A-B87F-3DF614193B1A}" type="sibTrans" cxnId="{2E2CEC7D-F98C-4E40-87E9-70EFC9A94F8A}">
      <dgm:prSet/>
      <dgm:spPr/>
      <dgm:t>
        <a:bodyPr/>
        <a:lstStyle/>
        <a:p>
          <a:endParaRPr lang="en-US"/>
        </a:p>
      </dgm:t>
    </dgm:pt>
    <dgm:pt modelId="{B478A29C-61F3-4B27-A59F-0D631445358A}">
      <dgm:prSet/>
      <dgm:spPr/>
      <dgm:t>
        <a:bodyPr/>
        <a:lstStyle/>
        <a:p>
          <a:r>
            <a:rPr lang="pt-BR" b="1"/>
            <a:t>Espiritualidade sem serviço</a:t>
          </a:r>
          <a:r>
            <a:rPr lang="pt-BR"/>
            <a:t> → misticismo estéril.</a:t>
          </a:r>
          <a:endParaRPr lang="en-US"/>
        </a:p>
      </dgm:t>
    </dgm:pt>
    <dgm:pt modelId="{F62DB8FD-4170-403E-94B2-243861BD418B}" type="parTrans" cxnId="{7AB64F76-5F82-48B1-9656-458387C46050}">
      <dgm:prSet/>
      <dgm:spPr/>
      <dgm:t>
        <a:bodyPr/>
        <a:lstStyle/>
        <a:p>
          <a:endParaRPr lang="en-US"/>
        </a:p>
      </dgm:t>
    </dgm:pt>
    <dgm:pt modelId="{43A688E2-D57A-419E-8235-07D77E98D1C9}" type="sibTrans" cxnId="{7AB64F76-5F82-48B1-9656-458387C46050}">
      <dgm:prSet/>
      <dgm:spPr/>
      <dgm:t>
        <a:bodyPr/>
        <a:lstStyle/>
        <a:p>
          <a:endParaRPr lang="en-US"/>
        </a:p>
      </dgm:t>
    </dgm:pt>
    <dgm:pt modelId="{43F29238-ED58-4542-8D47-EE54305908BD}">
      <dgm:prSet/>
      <dgm:spPr/>
      <dgm:t>
        <a:bodyPr/>
        <a:lstStyle/>
        <a:p>
          <a:r>
            <a:rPr lang="pt-BR" b="1"/>
            <a:t>Serviço sem espiritualidade</a:t>
          </a:r>
          <a:r>
            <a:rPr lang="pt-BR"/>
            <a:t> → filantropia sem cruz.</a:t>
          </a:r>
          <a:endParaRPr lang="en-US"/>
        </a:p>
      </dgm:t>
    </dgm:pt>
    <dgm:pt modelId="{F3085DFB-C666-4CBC-897B-3EE489665B32}" type="parTrans" cxnId="{B711A5D0-5657-48D8-B36A-160730A64528}">
      <dgm:prSet/>
      <dgm:spPr/>
      <dgm:t>
        <a:bodyPr/>
        <a:lstStyle/>
        <a:p>
          <a:endParaRPr lang="en-US"/>
        </a:p>
      </dgm:t>
    </dgm:pt>
    <dgm:pt modelId="{D9E65C41-A3A6-452E-A08D-589D0337E928}" type="sibTrans" cxnId="{B711A5D0-5657-48D8-B36A-160730A64528}">
      <dgm:prSet/>
      <dgm:spPr/>
      <dgm:t>
        <a:bodyPr/>
        <a:lstStyle/>
        <a:p>
          <a:endParaRPr lang="en-US"/>
        </a:p>
      </dgm:t>
    </dgm:pt>
    <dgm:pt modelId="{C551076B-1F88-464F-B005-DBA450BA0EBE}">
      <dgm:prSet/>
      <dgm:spPr/>
      <dgm:t>
        <a:bodyPr/>
        <a:lstStyle/>
        <a:p>
          <a:r>
            <a:rPr lang="pt-BR" b="1"/>
            <a:t>Espiritualidade com serviço</a:t>
          </a:r>
          <a:r>
            <a:rPr lang="pt-BR"/>
            <a:t> → o Evangelho completo de Jesus Cristo.</a:t>
          </a:r>
          <a:endParaRPr lang="en-US"/>
        </a:p>
      </dgm:t>
    </dgm:pt>
    <dgm:pt modelId="{EBB74FAA-39A5-4596-819D-FBD429F3DB67}" type="parTrans" cxnId="{A92C48C9-BC18-47D7-928E-220FE83F29AD}">
      <dgm:prSet/>
      <dgm:spPr/>
      <dgm:t>
        <a:bodyPr/>
        <a:lstStyle/>
        <a:p>
          <a:endParaRPr lang="en-US"/>
        </a:p>
      </dgm:t>
    </dgm:pt>
    <dgm:pt modelId="{B163750E-BB40-42DE-AED6-AA2D43DC8BF4}" type="sibTrans" cxnId="{A92C48C9-BC18-47D7-928E-220FE83F29AD}">
      <dgm:prSet/>
      <dgm:spPr/>
      <dgm:t>
        <a:bodyPr/>
        <a:lstStyle/>
        <a:p>
          <a:endParaRPr lang="en-US"/>
        </a:p>
      </dgm:t>
    </dgm:pt>
    <dgm:pt modelId="{77FAED83-F9B2-47BC-9FA9-2ECF922E797D}">
      <dgm:prSet/>
      <dgm:spPr/>
      <dgm:t>
        <a:bodyPr/>
        <a:lstStyle/>
        <a:p>
          <a:r>
            <a:rPr lang="pt-BR"/>
            <a:t>Crisóstomo resume bem:</a:t>
          </a:r>
          <a:endParaRPr lang="en-US"/>
        </a:p>
      </dgm:t>
    </dgm:pt>
    <dgm:pt modelId="{DA40442B-C330-4266-B6C8-C6F46C2A6A81}" type="parTrans" cxnId="{96A82C3F-D6D2-4EBD-84BD-BCC608D95232}">
      <dgm:prSet/>
      <dgm:spPr/>
      <dgm:t>
        <a:bodyPr/>
        <a:lstStyle/>
        <a:p>
          <a:endParaRPr lang="en-US"/>
        </a:p>
      </dgm:t>
    </dgm:pt>
    <dgm:pt modelId="{494C721B-D412-4186-B896-1749EB798ECE}" type="sibTrans" cxnId="{96A82C3F-D6D2-4EBD-84BD-BCC608D95232}">
      <dgm:prSet/>
      <dgm:spPr/>
      <dgm:t>
        <a:bodyPr/>
        <a:lstStyle/>
        <a:p>
          <a:endParaRPr lang="en-US"/>
        </a:p>
      </dgm:t>
    </dgm:pt>
    <dgm:pt modelId="{4ABF2471-0D61-4CE7-BB7C-339BDD4E1C66}">
      <dgm:prSet/>
      <dgm:spPr/>
      <dgm:t>
        <a:bodyPr/>
        <a:lstStyle/>
        <a:p>
          <a:r>
            <a:rPr lang="pt-BR"/>
            <a:t>“Nada é mais frio do que uma fé que não se inflama em caridade; e nada é mais vazio do que uma caridade que não nasce da fé.”</a:t>
          </a:r>
          <a:endParaRPr lang="en-US"/>
        </a:p>
      </dgm:t>
    </dgm:pt>
    <dgm:pt modelId="{5982F15C-1ED6-4960-8349-E42A7531DC2C}" type="parTrans" cxnId="{7C9D3E6E-4A6C-49D3-8EB0-9107FC772C4E}">
      <dgm:prSet/>
      <dgm:spPr/>
      <dgm:t>
        <a:bodyPr/>
        <a:lstStyle/>
        <a:p>
          <a:endParaRPr lang="en-US"/>
        </a:p>
      </dgm:t>
    </dgm:pt>
    <dgm:pt modelId="{DC9CC0FA-73E2-4655-8941-ED3278496999}" type="sibTrans" cxnId="{7C9D3E6E-4A6C-49D3-8EB0-9107FC772C4E}">
      <dgm:prSet/>
      <dgm:spPr/>
      <dgm:t>
        <a:bodyPr/>
        <a:lstStyle/>
        <a:p>
          <a:endParaRPr lang="en-US"/>
        </a:p>
      </dgm:t>
    </dgm:pt>
    <dgm:pt modelId="{79941FBE-3A8A-41DA-A2D0-85558C8679A1}" type="pres">
      <dgm:prSet presAssocID="{8CBE05F1-7E34-4646-B23A-330B626571B9}" presName="diagram" presStyleCnt="0">
        <dgm:presLayoutVars>
          <dgm:dir/>
          <dgm:resizeHandles val="exact"/>
        </dgm:presLayoutVars>
      </dgm:prSet>
      <dgm:spPr/>
    </dgm:pt>
    <dgm:pt modelId="{9EAEE687-73AE-4E27-A156-C83B926A2D9A}" type="pres">
      <dgm:prSet presAssocID="{B698FDFA-F513-46B0-B0EB-2FCBDAE2FD7B}" presName="node" presStyleLbl="node1" presStyleIdx="0" presStyleCnt="6">
        <dgm:presLayoutVars>
          <dgm:bulletEnabled val="1"/>
        </dgm:presLayoutVars>
      </dgm:prSet>
      <dgm:spPr/>
    </dgm:pt>
    <dgm:pt modelId="{763AEA46-77BE-402F-A327-4B45BD7D0A07}" type="pres">
      <dgm:prSet presAssocID="{99F4B87F-7E0D-440A-B87F-3DF614193B1A}" presName="sibTrans" presStyleCnt="0"/>
      <dgm:spPr/>
    </dgm:pt>
    <dgm:pt modelId="{ACFEBDF9-2755-47DD-B863-9B8FF33A0145}" type="pres">
      <dgm:prSet presAssocID="{B478A29C-61F3-4B27-A59F-0D631445358A}" presName="node" presStyleLbl="node1" presStyleIdx="1" presStyleCnt="6">
        <dgm:presLayoutVars>
          <dgm:bulletEnabled val="1"/>
        </dgm:presLayoutVars>
      </dgm:prSet>
      <dgm:spPr/>
    </dgm:pt>
    <dgm:pt modelId="{7CF16283-B1B0-4A7E-A741-A32647700945}" type="pres">
      <dgm:prSet presAssocID="{43A688E2-D57A-419E-8235-07D77E98D1C9}" presName="sibTrans" presStyleCnt="0"/>
      <dgm:spPr/>
    </dgm:pt>
    <dgm:pt modelId="{5C6FFA27-ACEA-4744-A811-9EB0FB4CE7FA}" type="pres">
      <dgm:prSet presAssocID="{43F29238-ED58-4542-8D47-EE54305908BD}" presName="node" presStyleLbl="node1" presStyleIdx="2" presStyleCnt="6">
        <dgm:presLayoutVars>
          <dgm:bulletEnabled val="1"/>
        </dgm:presLayoutVars>
      </dgm:prSet>
      <dgm:spPr/>
    </dgm:pt>
    <dgm:pt modelId="{FF70D4EC-04E6-485C-AB78-1FCA458D5B98}" type="pres">
      <dgm:prSet presAssocID="{D9E65C41-A3A6-452E-A08D-589D0337E928}" presName="sibTrans" presStyleCnt="0"/>
      <dgm:spPr/>
    </dgm:pt>
    <dgm:pt modelId="{AD1233FA-1D8A-4C05-8273-89E479954E10}" type="pres">
      <dgm:prSet presAssocID="{C551076B-1F88-464F-B005-DBA450BA0EBE}" presName="node" presStyleLbl="node1" presStyleIdx="3" presStyleCnt="6">
        <dgm:presLayoutVars>
          <dgm:bulletEnabled val="1"/>
        </dgm:presLayoutVars>
      </dgm:prSet>
      <dgm:spPr/>
    </dgm:pt>
    <dgm:pt modelId="{2CDC142F-A2A9-419E-A338-8330C2EE4AAE}" type="pres">
      <dgm:prSet presAssocID="{B163750E-BB40-42DE-AED6-AA2D43DC8BF4}" presName="sibTrans" presStyleCnt="0"/>
      <dgm:spPr/>
    </dgm:pt>
    <dgm:pt modelId="{437B6B81-A960-4357-BD65-1AD1296B3FCD}" type="pres">
      <dgm:prSet presAssocID="{77FAED83-F9B2-47BC-9FA9-2ECF922E797D}" presName="node" presStyleLbl="node1" presStyleIdx="4" presStyleCnt="6">
        <dgm:presLayoutVars>
          <dgm:bulletEnabled val="1"/>
        </dgm:presLayoutVars>
      </dgm:prSet>
      <dgm:spPr/>
    </dgm:pt>
    <dgm:pt modelId="{6587FB39-8494-4777-B145-23C7D3713E10}" type="pres">
      <dgm:prSet presAssocID="{494C721B-D412-4186-B896-1749EB798ECE}" presName="sibTrans" presStyleCnt="0"/>
      <dgm:spPr/>
    </dgm:pt>
    <dgm:pt modelId="{CD9019D6-C097-4C37-8448-E3E6D211D2A0}" type="pres">
      <dgm:prSet presAssocID="{4ABF2471-0D61-4CE7-BB7C-339BDD4E1C66}" presName="node" presStyleLbl="node1" presStyleIdx="5" presStyleCnt="6">
        <dgm:presLayoutVars>
          <dgm:bulletEnabled val="1"/>
        </dgm:presLayoutVars>
      </dgm:prSet>
      <dgm:spPr/>
    </dgm:pt>
  </dgm:ptLst>
  <dgm:cxnLst>
    <dgm:cxn modelId="{8F922308-D323-43BD-82F8-8A889ADC06AE}" type="presOf" srcId="{C551076B-1F88-464F-B005-DBA450BA0EBE}" destId="{AD1233FA-1D8A-4C05-8273-89E479954E10}" srcOrd="0" destOrd="0" presId="urn:microsoft.com/office/officeart/2005/8/layout/default"/>
    <dgm:cxn modelId="{DD6EBE1C-1A8B-4465-B9A5-1FD57422EB27}" type="presOf" srcId="{8CBE05F1-7E34-4646-B23A-330B626571B9}" destId="{79941FBE-3A8A-41DA-A2D0-85558C8679A1}" srcOrd="0" destOrd="0" presId="urn:microsoft.com/office/officeart/2005/8/layout/default"/>
    <dgm:cxn modelId="{96A82C3F-D6D2-4EBD-84BD-BCC608D95232}" srcId="{8CBE05F1-7E34-4646-B23A-330B626571B9}" destId="{77FAED83-F9B2-47BC-9FA9-2ECF922E797D}" srcOrd="4" destOrd="0" parTransId="{DA40442B-C330-4266-B6C8-C6F46C2A6A81}" sibTransId="{494C721B-D412-4186-B896-1749EB798ECE}"/>
    <dgm:cxn modelId="{6A47365B-E100-4A75-BF16-8DD6E08C771B}" type="presOf" srcId="{77FAED83-F9B2-47BC-9FA9-2ECF922E797D}" destId="{437B6B81-A960-4357-BD65-1AD1296B3FCD}" srcOrd="0" destOrd="0" presId="urn:microsoft.com/office/officeart/2005/8/layout/default"/>
    <dgm:cxn modelId="{7C9D3E6E-4A6C-49D3-8EB0-9107FC772C4E}" srcId="{8CBE05F1-7E34-4646-B23A-330B626571B9}" destId="{4ABF2471-0D61-4CE7-BB7C-339BDD4E1C66}" srcOrd="5" destOrd="0" parTransId="{5982F15C-1ED6-4960-8349-E42A7531DC2C}" sibTransId="{DC9CC0FA-73E2-4655-8941-ED3278496999}"/>
    <dgm:cxn modelId="{7AB64F76-5F82-48B1-9656-458387C46050}" srcId="{8CBE05F1-7E34-4646-B23A-330B626571B9}" destId="{B478A29C-61F3-4B27-A59F-0D631445358A}" srcOrd="1" destOrd="0" parTransId="{F62DB8FD-4170-403E-94B2-243861BD418B}" sibTransId="{43A688E2-D57A-419E-8235-07D77E98D1C9}"/>
    <dgm:cxn modelId="{2E2CEC7D-F98C-4E40-87E9-70EFC9A94F8A}" srcId="{8CBE05F1-7E34-4646-B23A-330B626571B9}" destId="{B698FDFA-F513-46B0-B0EB-2FCBDAE2FD7B}" srcOrd="0" destOrd="0" parTransId="{1590FFB9-7615-4F05-AE73-83E305FC313B}" sibTransId="{99F4B87F-7E0D-440A-B87F-3DF614193B1A}"/>
    <dgm:cxn modelId="{9F4D0F80-805A-4933-9618-88BE7D566F46}" type="presOf" srcId="{43F29238-ED58-4542-8D47-EE54305908BD}" destId="{5C6FFA27-ACEA-4744-A811-9EB0FB4CE7FA}" srcOrd="0" destOrd="0" presId="urn:microsoft.com/office/officeart/2005/8/layout/default"/>
    <dgm:cxn modelId="{CA412786-CE46-4944-BAA8-3406D1E0678A}" type="presOf" srcId="{B478A29C-61F3-4B27-A59F-0D631445358A}" destId="{ACFEBDF9-2755-47DD-B863-9B8FF33A0145}" srcOrd="0" destOrd="0" presId="urn:microsoft.com/office/officeart/2005/8/layout/default"/>
    <dgm:cxn modelId="{AED8FA9B-990C-4ACC-A9C4-03EE6915827A}" type="presOf" srcId="{B698FDFA-F513-46B0-B0EB-2FCBDAE2FD7B}" destId="{9EAEE687-73AE-4E27-A156-C83B926A2D9A}" srcOrd="0" destOrd="0" presId="urn:microsoft.com/office/officeart/2005/8/layout/default"/>
    <dgm:cxn modelId="{A92C48C9-BC18-47D7-928E-220FE83F29AD}" srcId="{8CBE05F1-7E34-4646-B23A-330B626571B9}" destId="{C551076B-1F88-464F-B005-DBA450BA0EBE}" srcOrd="3" destOrd="0" parTransId="{EBB74FAA-39A5-4596-819D-FBD429F3DB67}" sibTransId="{B163750E-BB40-42DE-AED6-AA2D43DC8BF4}"/>
    <dgm:cxn modelId="{B711A5D0-5657-48D8-B36A-160730A64528}" srcId="{8CBE05F1-7E34-4646-B23A-330B626571B9}" destId="{43F29238-ED58-4542-8D47-EE54305908BD}" srcOrd="2" destOrd="0" parTransId="{F3085DFB-C666-4CBC-897B-3EE489665B32}" sibTransId="{D9E65C41-A3A6-452E-A08D-589D0337E928}"/>
    <dgm:cxn modelId="{A9659CFA-B2F8-4F83-9C49-7892173F7827}" type="presOf" srcId="{4ABF2471-0D61-4CE7-BB7C-339BDD4E1C66}" destId="{CD9019D6-C097-4C37-8448-E3E6D211D2A0}" srcOrd="0" destOrd="0" presId="urn:microsoft.com/office/officeart/2005/8/layout/default"/>
    <dgm:cxn modelId="{003C1FDA-1202-4C5C-8775-7CE6B6710FFC}" type="presParOf" srcId="{79941FBE-3A8A-41DA-A2D0-85558C8679A1}" destId="{9EAEE687-73AE-4E27-A156-C83B926A2D9A}" srcOrd="0" destOrd="0" presId="urn:microsoft.com/office/officeart/2005/8/layout/default"/>
    <dgm:cxn modelId="{60E25931-226D-4EC3-AC7B-2ACC5EDD89B0}" type="presParOf" srcId="{79941FBE-3A8A-41DA-A2D0-85558C8679A1}" destId="{763AEA46-77BE-402F-A327-4B45BD7D0A07}" srcOrd="1" destOrd="0" presId="urn:microsoft.com/office/officeart/2005/8/layout/default"/>
    <dgm:cxn modelId="{D0493028-EF77-412E-941A-6EA87FFC9872}" type="presParOf" srcId="{79941FBE-3A8A-41DA-A2D0-85558C8679A1}" destId="{ACFEBDF9-2755-47DD-B863-9B8FF33A0145}" srcOrd="2" destOrd="0" presId="urn:microsoft.com/office/officeart/2005/8/layout/default"/>
    <dgm:cxn modelId="{E2632C8E-74CC-427B-AA5A-E7F0B5C775F3}" type="presParOf" srcId="{79941FBE-3A8A-41DA-A2D0-85558C8679A1}" destId="{7CF16283-B1B0-4A7E-A741-A32647700945}" srcOrd="3" destOrd="0" presId="urn:microsoft.com/office/officeart/2005/8/layout/default"/>
    <dgm:cxn modelId="{344E413E-C52F-41FE-8CAD-8ADA8FB2AE55}" type="presParOf" srcId="{79941FBE-3A8A-41DA-A2D0-85558C8679A1}" destId="{5C6FFA27-ACEA-4744-A811-9EB0FB4CE7FA}" srcOrd="4" destOrd="0" presId="urn:microsoft.com/office/officeart/2005/8/layout/default"/>
    <dgm:cxn modelId="{C4DB7E1C-5EA0-412E-A150-B1AB27A7F613}" type="presParOf" srcId="{79941FBE-3A8A-41DA-A2D0-85558C8679A1}" destId="{FF70D4EC-04E6-485C-AB78-1FCA458D5B98}" srcOrd="5" destOrd="0" presId="urn:microsoft.com/office/officeart/2005/8/layout/default"/>
    <dgm:cxn modelId="{7A4AD603-F3A1-41CD-97EF-4F0B67C67409}" type="presParOf" srcId="{79941FBE-3A8A-41DA-A2D0-85558C8679A1}" destId="{AD1233FA-1D8A-4C05-8273-89E479954E10}" srcOrd="6" destOrd="0" presId="urn:microsoft.com/office/officeart/2005/8/layout/default"/>
    <dgm:cxn modelId="{045FE619-B146-409E-8A28-3254286827D0}" type="presParOf" srcId="{79941FBE-3A8A-41DA-A2D0-85558C8679A1}" destId="{2CDC142F-A2A9-419E-A338-8330C2EE4AAE}" srcOrd="7" destOrd="0" presId="urn:microsoft.com/office/officeart/2005/8/layout/default"/>
    <dgm:cxn modelId="{272A2444-4FD3-4D42-82BE-3BAA779E99A8}" type="presParOf" srcId="{79941FBE-3A8A-41DA-A2D0-85558C8679A1}" destId="{437B6B81-A960-4357-BD65-1AD1296B3FCD}" srcOrd="8" destOrd="0" presId="urn:microsoft.com/office/officeart/2005/8/layout/default"/>
    <dgm:cxn modelId="{FC84EC23-F83D-4F72-A1FB-77C5CD51D78D}" type="presParOf" srcId="{79941FBE-3A8A-41DA-A2D0-85558C8679A1}" destId="{6587FB39-8494-4777-B145-23C7D3713E10}" srcOrd="9" destOrd="0" presId="urn:microsoft.com/office/officeart/2005/8/layout/default"/>
    <dgm:cxn modelId="{34813302-3D6C-4728-9305-4A60FE7DD6C8}" type="presParOf" srcId="{79941FBE-3A8A-41DA-A2D0-85558C8679A1}" destId="{CD9019D6-C097-4C37-8448-E3E6D211D2A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9EC943B-5391-4590-BA23-C6533F22EAF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5928A4A-9718-4BAF-90B6-256E486573D8}">
      <dgm:prSet/>
      <dgm:spPr/>
      <dgm:t>
        <a:bodyPr/>
        <a:lstStyle/>
        <a:p>
          <a:r>
            <a:rPr lang="pt-BR" dirty="0"/>
            <a:t>A palavra </a:t>
          </a:r>
          <a:r>
            <a:rPr lang="pt-BR" b="1" dirty="0"/>
            <a:t>“diaconia”</a:t>
          </a:r>
          <a:r>
            <a:rPr lang="pt-BR" dirty="0"/>
            <a:t> aparece em Atos 6 para descrever o serviço aos necessitados. Não era apenas um “cargo”, mas um </a:t>
          </a:r>
          <a:r>
            <a:rPr lang="pt-BR" b="1" dirty="0"/>
            <a:t>negócio de suma importância</a:t>
          </a:r>
          <a:r>
            <a:rPr lang="pt-BR" dirty="0"/>
            <a:t> para os apóstolos.</a:t>
          </a:r>
          <a:endParaRPr lang="en-US" dirty="0"/>
        </a:p>
      </dgm:t>
    </dgm:pt>
    <dgm:pt modelId="{A944CAC2-86F3-49C9-99A4-D478A883C3A2}" type="parTrans" cxnId="{C4F6CA89-4EF1-49DB-8046-9227A9C24390}">
      <dgm:prSet/>
      <dgm:spPr/>
      <dgm:t>
        <a:bodyPr/>
        <a:lstStyle/>
        <a:p>
          <a:endParaRPr lang="en-US"/>
        </a:p>
      </dgm:t>
    </dgm:pt>
    <dgm:pt modelId="{EFB65CB4-ED12-45D5-AFEF-391CE0D61C58}" type="sibTrans" cxnId="{C4F6CA89-4EF1-49DB-8046-9227A9C24390}">
      <dgm:prSet/>
      <dgm:spPr/>
      <dgm:t>
        <a:bodyPr/>
        <a:lstStyle/>
        <a:p>
          <a:endParaRPr lang="en-US"/>
        </a:p>
      </dgm:t>
    </dgm:pt>
    <dgm:pt modelId="{CCD05E03-8038-4A0F-BB6B-D6D23E616ED7}">
      <dgm:prSet/>
      <dgm:spPr/>
      <dgm:t>
        <a:bodyPr/>
        <a:lstStyle/>
        <a:p>
          <a:pPr rtl="0"/>
          <a:r>
            <a:rPr lang="pt-BR" dirty="0"/>
            <a:t>João Calvino escreve</a:t>
          </a:r>
          <a:r>
            <a:rPr lang="pt-BR" dirty="0">
              <a:latin typeface="Aptos Display" panose="020F0302020204030204"/>
            </a:rPr>
            <a:t>: “</a:t>
          </a:r>
          <a:r>
            <a:rPr lang="pt-BR" dirty="0"/>
            <a:t>O ofício dos diáconos não é de pouca monta, mas de máxima importância, pois cuidam dos tesouros de Cristo confiados aos pobres.”</a:t>
          </a:r>
          <a:endParaRPr lang="en-US" dirty="0"/>
        </a:p>
      </dgm:t>
    </dgm:pt>
    <dgm:pt modelId="{71061804-45A1-48FC-97E2-5F43B751598C}" type="parTrans" cxnId="{0F0E50D5-2C0F-49ED-B110-56078EF8B8EB}">
      <dgm:prSet/>
      <dgm:spPr/>
      <dgm:t>
        <a:bodyPr/>
        <a:lstStyle/>
        <a:p>
          <a:endParaRPr lang="en-US"/>
        </a:p>
      </dgm:t>
    </dgm:pt>
    <dgm:pt modelId="{6A9D0322-7D4F-44D4-B84F-690EAA1022AE}" type="sibTrans" cxnId="{0F0E50D5-2C0F-49ED-B110-56078EF8B8EB}">
      <dgm:prSet/>
      <dgm:spPr/>
      <dgm:t>
        <a:bodyPr/>
        <a:lstStyle/>
        <a:p>
          <a:endParaRPr lang="en-US"/>
        </a:p>
      </dgm:t>
    </dgm:pt>
    <dgm:pt modelId="{F9BFA9E8-E177-4A58-BC71-DC2BA5B209E4}" type="pres">
      <dgm:prSet presAssocID="{D9EC943B-5391-4590-BA23-C6533F22EAF1}" presName="vert0" presStyleCnt="0">
        <dgm:presLayoutVars>
          <dgm:dir/>
          <dgm:animOne val="branch"/>
          <dgm:animLvl val="lvl"/>
        </dgm:presLayoutVars>
      </dgm:prSet>
      <dgm:spPr/>
    </dgm:pt>
    <dgm:pt modelId="{85330A31-DF95-495E-A34A-D58CD25B5C84}" type="pres">
      <dgm:prSet presAssocID="{85928A4A-9718-4BAF-90B6-256E486573D8}" presName="thickLine" presStyleLbl="alignNode1" presStyleIdx="0" presStyleCnt="2"/>
      <dgm:spPr/>
    </dgm:pt>
    <dgm:pt modelId="{C619F9EB-E669-4D0E-A6E6-A783CEA29B20}" type="pres">
      <dgm:prSet presAssocID="{85928A4A-9718-4BAF-90B6-256E486573D8}" presName="horz1" presStyleCnt="0"/>
      <dgm:spPr/>
    </dgm:pt>
    <dgm:pt modelId="{C07D9537-2665-494E-9EB8-219A3D131518}" type="pres">
      <dgm:prSet presAssocID="{85928A4A-9718-4BAF-90B6-256E486573D8}" presName="tx1" presStyleLbl="revTx" presStyleIdx="0" presStyleCnt="2"/>
      <dgm:spPr/>
    </dgm:pt>
    <dgm:pt modelId="{5ECB3B65-BDFD-4285-985F-7C3406844AC3}" type="pres">
      <dgm:prSet presAssocID="{85928A4A-9718-4BAF-90B6-256E486573D8}" presName="vert1" presStyleCnt="0"/>
      <dgm:spPr/>
    </dgm:pt>
    <dgm:pt modelId="{58FF9BD7-CE8E-4E3A-8827-DEE491A6A0A3}" type="pres">
      <dgm:prSet presAssocID="{CCD05E03-8038-4A0F-BB6B-D6D23E616ED7}" presName="thickLine" presStyleLbl="alignNode1" presStyleIdx="1" presStyleCnt="2"/>
      <dgm:spPr/>
    </dgm:pt>
    <dgm:pt modelId="{8292A585-B000-4118-A9CC-7186302A95E6}" type="pres">
      <dgm:prSet presAssocID="{CCD05E03-8038-4A0F-BB6B-D6D23E616ED7}" presName="horz1" presStyleCnt="0"/>
      <dgm:spPr/>
    </dgm:pt>
    <dgm:pt modelId="{DDBC8864-079F-43E7-9FE2-B78706DDF50D}" type="pres">
      <dgm:prSet presAssocID="{CCD05E03-8038-4A0F-BB6B-D6D23E616ED7}" presName="tx1" presStyleLbl="revTx" presStyleIdx="1" presStyleCnt="2"/>
      <dgm:spPr/>
    </dgm:pt>
    <dgm:pt modelId="{D4A060E1-6924-492A-917D-5C286E563094}" type="pres">
      <dgm:prSet presAssocID="{CCD05E03-8038-4A0F-BB6B-D6D23E616ED7}" presName="vert1" presStyleCnt="0"/>
      <dgm:spPr/>
    </dgm:pt>
  </dgm:ptLst>
  <dgm:cxnLst>
    <dgm:cxn modelId="{70A60214-EC05-410E-8C71-25F56330E508}" type="presOf" srcId="{D9EC943B-5391-4590-BA23-C6533F22EAF1}" destId="{F9BFA9E8-E177-4A58-BC71-DC2BA5B209E4}" srcOrd="0" destOrd="0" presId="urn:microsoft.com/office/officeart/2008/layout/LinedList"/>
    <dgm:cxn modelId="{5838AB1C-7289-4C49-BD7B-C1589BB474E9}" type="presOf" srcId="{85928A4A-9718-4BAF-90B6-256E486573D8}" destId="{C07D9537-2665-494E-9EB8-219A3D131518}" srcOrd="0" destOrd="0" presId="urn:microsoft.com/office/officeart/2008/layout/LinedList"/>
    <dgm:cxn modelId="{0C33A55F-CE0B-4085-974F-1D512F28B0A3}" type="presOf" srcId="{CCD05E03-8038-4A0F-BB6B-D6D23E616ED7}" destId="{DDBC8864-079F-43E7-9FE2-B78706DDF50D}" srcOrd="0" destOrd="0" presId="urn:microsoft.com/office/officeart/2008/layout/LinedList"/>
    <dgm:cxn modelId="{C4F6CA89-4EF1-49DB-8046-9227A9C24390}" srcId="{D9EC943B-5391-4590-BA23-C6533F22EAF1}" destId="{85928A4A-9718-4BAF-90B6-256E486573D8}" srcOrd="0" destOrd="0" parTransId="{A944CAC2-86F3-49C9-99A4-D478A883C3A2}" sibTransId="{EFB65CB4-ED12-45D5-AFEF-391CE0D61C58}"/>
    <dgm:cxn modelId="{0F0E50D5-2C0F-49ED-B110-56078EF8B8EB}" srcId="{D9EC943B-5391-4590-BA23-C6533F22EAF1}" destId="{CCD05E03-8038-4A0F-BB6B-D6D23E616ED7}" srcOrd="1" destOrd="0" parTransId="{71061804-45A1-48FC-97E2-5F43B751598C}" sibTransId="{6A9D0322-7D4F-44D4-B84F-690EAA1022AE}"/>
    <dgm:cxn modelId="{65872844-C4F5-402C-870B-01F2C1C19C1F}" type="presParOf" srcId="{F9BFA9E8-E177-4A58-BC71-DC2BA5B209E4}" destId="{85330A31-DF95-495E-A34A-D58CD25B5C84}" srcOrd="0" destOrd="0" presId="urn:microsoft.com/office/officeart/2008/layout/LinedList"/>
    <dgm:cxn modelId="{69044074-4F5A-4EF3-8DEA-E141F08C3F32}" type="presParOf" srcId="{F9BFA9E8-E177-4A58-BC71-DC2BA5B209E4}" destId="{C619F9EB-E669-4D0E-A6E6-A783CEA29B20}" srcOrd="1" destOrd="0" presId="urn:microsoft.com/office/officeart/2008/layout/LinedList"/>
    <dgm:cxn modelId="{AC5078A6-0B76-4B31-8CD2-6F08F1A47DC7}" type="presParOf" srcId="{C619F9EB-E669-4D0E-A6E6-A783CEA29B20}" destId="{C07D9537-2665-494E-9EB8-219A3D131518}" srcOrd="0" destOrd="0" presId="urn:microsoft.com/office/officeart/2008/layout/LinedList"/>
    <dgm:cxn modelId="{BD4A8A6E-CF65-4ECF-ABB4-E2CC1F500A2F}" type="presParOf" srcId="{C619F9EB-E669-4D0E-A6E6-A783CEA29B20}" destId="{5ECB3B65-BDFD-4285-985F-7C3406844AC3}" srcOrd="1" destOrd="0" presId="urn:microsoft.com/office/officeart/2008/layout/LinedList"/>
    <dgm:cxn modelId="{22611576-AC28-4855-93C6-04A2F363E32D}" type="presParOf" srcId="{F9BFA9E8-E177-4A58-BC71-DC2BA5B209E4}" destId="{58FF9BD7-CE8E-4E3A-8827-DEE491A6A0A3}" srcOrd="2" destOrd="0" presId="urn:microsoft.com/office/officeart/2008/layout/LinedList"/>
    <dgm:cxn modelId="{D43DD06E-295A-470F-ABC6-AA03A675AB73}" type="presParOf" srcId="{F9BFA9E8-E177-4A58-BC71-DC2BA5B209E4}" destId="{8292A585-B000-4118-A9CC-7186302A95E6}" srcOrd="3" destOrd="0" presId="urn:microsoft.com/office/officeart/2008/layout/LinedList"/>
    <dgm:cxn modelId="{6BA3FC89-0FF0-4125-AE2B-EB4C6F70A692}" type="presParOf" srcId="{8292A585-B000-4118-A9CC-7186302A95E6}" destId="{DDBC8864-079F-43E7-9FE2-B78706DDF50D}" srcOrd="0" destOrd="0" presId="urn:microsoft.com/office/officeart/2008/layout/LinedList"/>
    <dgm:cxn modelId="{D4F8F494-77FE-4A4D-A766-A026D63A2EFA}" type="presParOf" srcId="{8292A585-B000-4118-A9CC-7186302A95E6}" destId="{D4A060E1-6924-492A-917D-5C286E5630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CB3046A-1FE3-4E9A-B9BD-582FF6E2823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B79F33A-2C1D-45C3-B6A0-701E35466423}">
      <dgm:prSet/>
      <dgm:spPr/>
      <dgm:t>
        <a:bodyPr/>
        <a:lstStyle/>
        <a:p>
          <a:r>
            <a:rPr lang="pt-BR" b="1"/>
            <a:t>Donald Gee </a:t>
          </a:r>
          <a:r>
            <a:rPr lang="pt-BR"/>
            <a:t>dizia que os dons espirituais </a:t>
          </a:r>
          <a:r>
            <a:rPr lang="pt-BR" b="1"/>
            <a:t>não substituem o caráter nem o serviço prático</a:t>
          </a:r>
          <a:r>
            <a:rPr lang="pt-BR"/>
            <a:t>; ambos caminham juntos para edificação da Igreja.</a:t>
          </a:r>
          <a:endParaRPr lang="en-US"/>
        </a:p>
      </dgm:t>
    </dgm:pt>
    <dgm:pt modelId="{EBD2B9EB-7E36-4AFA-B6C9-E45EB2715CD6}" type="parTrans" cxnId="{C0B82D51-E968-42F5-9B8C-7E6344B341FA}">
      <dgm:prSet/>
      <dgm:spPr/>
      <dgm:t>
        <a:bodyPr/>
        <a:lstStyle/>
        <a:p>
          <a:endParaRPr lang="en-US"/>
        </a:p>
      </dgm:t>
    </dgm:pt>
    <dgm:pt modelId="{1EC4B552-180B-4DD6-885E-F7D80B8FB819}" type="sibTrans" cxnId="{C0B82D51-E968-42F5-9B8C-7E6344B341FA}">
      <dgm:prSet/>
      <dgm:spPr/>
      <dgm:t>
        <a:bodyPr/>
        <a:lstStyle/>
        <a:p>
          <a:endParaRPr lang="en-US"/>
        </a:p>
      </dgm:t>
    </dgm:pt>
    <dgm:pt modelId="{928A88C9-9617-4D8F-B1EA-309721D296E0}">
      <dgm:prSet/>
      <dgm:spPr/>
      <dgm:t>
        <a:bodyPr/>
        <a:lstStyle/>
        <a:p>
          <a:r>
            <a:rPr lang="pt-BR" b="1"/>
            <a:t>Stanley Horton r</a:t>
          </a:r>
          <a:r>
            <a:rPr lang="pt-BR"/>
            <a:t>essaltava que Atos 6 mostra o equilíbrio entre ministérios espirituais e sociais, afirmando que a plenitude do Espírito gera serviço.</a:t>
          </a:r>
          <a:endParaRPr lang="en-US"/>
        </a:p>
      </dgm:t>
    </dgm:pt>
    <dgm:pt modelId="{C5263527-FAEC-47EA-A918-01C3643CE5FF}" type="parTrans" cxnId="{3F62BEF3-80AA-4681-AFDA-8FE578B9F324}">
      <dgm:prSet/>
      <dgm:spPr/>
      <dgm:t>
        <a:bodyPr/>
        <a:lstStyle/>
        <a:p>
          <a:endParaRPr lang="en-US"/>
        </a:p>
      </dgm:t>
    </dgm:pt>
    <dgm:pt modelId="{45604594-2735-4518-AF6E-4BCED0758BA8}" type="sibTrans" cxnId="{3F62BEF3-80AA-4681-AFDA-8FE578B9F324}">
      <dgm:prSet/>
      <dgm:spPr/>
      <dgm:t>
        <a:bodyPr/>
        <a:lstStyle/>
        <a:p>
          <a:endParaRPr lang="en-US"/>
        </a:p>
      </dgm:t>
    </dgm:pt>
    <dgm:pt modelId="{7AC3B661-DC89-401B-908D-B33261692AEB}" type="pres">
      <dgm:prSet presAssocID="{4CB3046A-1FE3-4E9A-B9BD-582FF6E2823D}" presName="linear" presStyleCnt="0">
        <dgm:presLayoutVars>
          <dgm:animLvl val="lvl"/>
          <dgm:resizeHandles val="exact"/>
        </dgm:presLayoutVars>
      </dgm:prSet>
      <dgm:spPr/>
    </dgm:pt>
    <dgm:pt modelId="{9B986BB0-F82B-4D46-BC41-68A4BB032F18}" type="pres">
      <dgm:prSet presAssocID="{9B79F33A-2C1D-45C3-B6A0-701E3546642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FDE3B51-38D9-4067-B484-AB7A408F437A}" type="pres">
      <dgm:prSet presAssocID="{1EC4B552-180B-4DD6-885E-F7D80B8FB819}" presName="spacer" presStyleCnt="0"/>
      <dgm:spPr/>
    </dgm:pt>
    <dgm:pt modelId="{760F3FE6-CAC9-40E3-8AE0-1B270778B457}" type="pres">
      <dgm:prSet presAssocID="{928A88C9-9617-4D8F-B1EA-309721D296E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6FC2546-B991-4F71-98B9-AB64877C7FEB}" type="presOf" srcId="{4CB3046A-1FE3-4E9A-B9BD-582FF6E2823D}" destId="{7AC3B661-DC89-401B-908D-B33261692AEB}" srcOrd="0" destOrd="0" presId="urn:microsoft.com/office/officeart/2005/8/layout/vList2"/>
    <dgm:cxn modelId="{C0B82D51-E968-42F5-9B8C-7E6344B341FA}" srcId="{4CB3046A-1FE3-4E9A-B9BD-582FF6E2823D}" destId="{9B79F33A-2C1D-45C3-B6A0-701E35466423}" srcOrd="0" destOrd="0" parTransId="{EBD2B9EB-7E36-4AFA-B6C9-E45EB2715CD6}" sibTransId="{1EC4B552-180B-4DD6-885E-F7D80B8FB819}"/>
    <dgm:cxn modelId="{1BE70091-D229-4C17-A4C8-36E5CB78904B}" type="presOf" srcId="{928A88C9-9617-4D8F-B1EA-309721D296E0}" destId="{760F3FE6-CAC9-40E3-8AE0-1B270778B457}" srcOrd="0" destOrd="0" presId="urn:microsoft.com/office/officeart/2005/8/layout/vList2"/>
    <dgm:cxn modelId="{DCD11F94-45EC-4A6D-B0B8-F1934EDE9CDB}" type="presOf" srcId="{9B79F33A-2C1D-45C3-B6A0-701E35466423}" destId="{9B986BB0-F82B-4D46-BC41-68A4BB032F18}" srcOrd="0" destOrd="0" presId="urn:microsoft.com/office/officeart/2005/8/layout/vList2"/>
    <dgm:cxn modelId="{3F62BEF3-80AA-4681-AFDA-8FE578B9F324}" srcId="{4CB3046A-1FE3-4E9A-B9BD-582FF6E2823D}" destId="{928A88C9-9617-4D8F-B1EA-309721D296E0}" srcOrd="1" destOrd="0" parTransId="{C5263527-FAEC-47EA-A918-01C3643CE5FF}" sibTransId="{45604594-2735-4518-AF6E-4BCED0758BA8}"/>
    <dgm:cxn modelId="{42687CDB-1263-4B27-B41E-E75CDCB5C68E}" type="presParOf" srcId="{7AC3B661-DC89-401B-908D-B33261692AEB}" destId="{9B986BB0-F82B-4D46-BC41-68A4BB032F18}" srcOrd="0" destOrd="0" presId="urn:microsoft.com/office/officeart/2005/8/layout/vList2"/>
    <dgm:cxn modelId="{5EFD6BD1-673B-4F75-A017-F8855A9D33AA}" type="presParOf" srcId="{7AC3B661-DC89-401B-908D-B33261692AEB}" destId="{2FDE3B51-38D9-4067-B484-AB7A408F437A}" srcOrd="1" destOrd="0" presId="urn:microsoft.com/office/officeart/2005/8/layout/vList2"/>
    <dgm:cxn modelId="{BFB99613-BF77-4806-BABF-1E2437581E30}" type="presParOf" srcId="{7AC3B661-DC89-401B-908D-B33261692AEB}" destId="{760F3FE6-CAC9-40E3-8AE0-1B270778B45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DEFA9B0-1983-40DF-8570-5AA6084C09F9}" type="doc">
      <dgm:prSet loTypeId="urn:microsoft.com/office/officeart/2008/layout/LinedLis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53095BF-9D70-4C27-BE33-3F33BBD6DC57}">
      <dgm:prSet/>
      <dgm:spPr/>
      <dgm:t>
        <a:bodyPr/>
        <a:lstStyle/>
        <a:p>
          <a:r>
            <a:rPr lang="pt-BR"/>
            <a:t>Absolutamente não. É um ministério de valor inestimável, visto que foi confiado a homens </a:t>
          </a:r>
          <a:r>
            <a:rPr lang="pt-BR" b="1"/>
            <a:t>cheios do Espírito Santo e sabedoria</a:t>
          </a:r>
          <a:r>
            <a:rPr lang="pt-BR"/>
            <a:t> (At 6.3).</a:t>
          </a:r>
          <a:endParaRPr lang="en-US"/>
        </a:p>
      </dgm:t>
    </dgm:pt>
    <dgm:pt modelId="{2F4DFAAE-B0D0-4FC7-A8CA-1F5CA9689EDA}" type="parTrans" cxnId="{156E8FA5-7CE6-4A24-A0A8-B17230644EED}">
      <dgm:prSet/>
      <dgm:spPr/>
      <dgm:t>
        <a:bodyPr/>
        <a:lstStyle/>
        <a:p>
          <a:endParaRPr lang="en-US"/>
        </a:p>
      </dgm:t>
    </dgm:pt>
    <dgm:pt modelId="{1F22F442-A535-4C16-947B-824FAC4367B6}" type="sibTrans" cxnId="{156E8FA5-7CE6-4A24-A0A8-B17230644EED}">
      <dgm:prSet/>
      <dgm:spPr/>
      <dgm:t>
        <a:bodyPr/>
        <a:lstStyle/>
        <a:p>
          <a:endParaRPr lang="en-US"/>
        </a:p>
      </dgm:t>
    </dgm:pt>
    <dgm:pt modelId="{3E114306-040D-478E-B064-532FDF754927}">
      <dgm:prSet/>
      <dgm:spPr/>
      <dgm:t>
        <a:bodyPr/>
        <a:lstStyle/>
        <a:p>
          <a:r>
            <a:rPr lang="pt-BR"/>
            <a:t>A diaconia não é “menor”, mas complementar, servindo de ponte entre a necessidade humana e a provisão de Deus.</a:t>
          </a:r>
          <a:endParaRPr lang="en-US"/>
        </a:p>
      </dgm:t>
    </dgm:pt>
    <dgm:pt modelId="{3ABB3E98-041D-406A-9A9E-F9E8796C4625}" type="parTrans" cxnId="{6C5B9D4F-89EF-4AB9-91C1-84BACAED7092}">
      <dgm:prSet/>
      <dgm:spPr/>
      <dgm:t>
        <a:bodyPr/>
        <a:lstStyle/>
        <a:p>
          <a:endParaRPr lang="en-US"/>
        </a:p>
      </dgm:t>
    </dgm:pt>
    <dgm:pt modelId="{4F8D7FD4-E78D-478E-9CEC-8C6A34189486}" type="sibTrans" cxnId="{6C5B9D4F-89EF-4AB9-91C1-84BACAED7092}">
      <dgm:prSet/>
      <dgm:spPr/>
      <dgm:t>
        <a:bodyPr/>
        <a:lstStyle/>
        <a:p>
          <a:endParaRPr lang="en-US"/>
        </a:p>
      </dgm:t>
    </dgm:pt>
    <dgm:pt modelId="{1BBF8EAC-630F-41A3-BFFB-8E7D56AA3C98}" type="pres">
      <dgm:prSet presAssocID="{1DEFA9B0-1983-40DF-8570-5AA6084C09F9}" presName="vert0" presStyleCnt="0">
        <dgm:presLayoutVars>
          <dgm:dir/>
          <dgm:animOne val="branch"/>
          <dgm:animLvl val="lvl"/>
        </dgm:presLayoutVars>
      </dgm:prSet>
      <dgm:spPr/>
    </dgm:pt>
    <dgm:pt modelId="{F29F913D-A99D-4791-9C19-6519AB5DAD78}" type="pres">
      <dgm:prSet presAssocID="{F53095BF-9D70-4C27-BE33-3F33BBD6DC57}" presName="thickLine" presStyleLbl="alignNode1" presStyleIdx="0" presStyleCnt="2"/>
      <dgm:spPr/>
    </dgm:pt>
    <dgm:pt modelId="{25686B3C-C5F1-4BFB-ABC8-969AEF5801CF}" type="pres">
      <dgm:prSet presAssocID="{F53095BF-9D70-4C27-BE33-3F33BBD6DC57}" presName="horz1" presStyleCnt="0"/>
      <dgm:spPr/>
    </dgm:pt>
    <dgm:pt modelId="{0448236B-98DE-4E21-B028-21A127DBEF3D}" type="pres">
      <dgm:prSet presAssocID="{F53095BF-9D70-4C27-BE33-3F33BBD6DC57}" presName="tx1" presStyleLbl="revTx" presStyleIdx="0" presStyleCnt="2"/>
      <dgm:spPr/>
    </dgm:pt>
    <dgm:pt modelId="{1CAEC1F4-5C9F-464D-A52C-C4A15EB8B95C}" type="pres">
      <dgm:prSet presAssocID="{F53095BF-9D70-4C27-BE33-3F33BBD6DC57}" presName="vert1" presStyleCnt="0"/>
      <dgm:spPr/>
    </dgm:pt>
    <dgm:pt modelId="{F7E382B6-DB78-4DE7-A275-6A7FC9409DF5}" type="pres">
      <dgm:prSet presAssocID="{3E114306-040D-478E-B064-532FDF754927}" presName="thickLine" presStyleLbl="alignNode1" presStyleIdx="1" presStyleCnt="2"/>
      <dgm:spPr/>
    </dgm:pt>
    <dgm:pt modelId="{00BD4D83-BA48-4D4D-BCBE-DAB755233C3F}" type="pres">
      <dgm:prSet presAssocID="{3E114306-040D-478E-B064-532FDF754927}" presName="horz1" presStyleCnt="0"/>
      <dgm:spPr/>
    </dgm:pt>
    <dgm:pt modelId="{628833A3-A624-4B06-902A-7EB8D2485431}" type="pres">
      <dgm:prSet presAssocID="{3E114306-040D-478E-B064-532FDF754927}" presName="tx1" presStyleLbl="revTx" presStyleIdx="1" presStyleCnt="2"/>
      <dgm:spPr/>
    </dgm:pt>
    <dgm:pt modelId="{CFACAC59-E71A-46CC-9320-EE4CAC644737}" type="pres">
      <dgm:prSet presAssocID="{3E114306-040D-478E-B064-532FDF754927}" presName="vert1" presStyleCnt="0"/>
      <dgm:spPr/>
    </dgm:pt>
  </dgm:ptLst>
  <dgm:cxnLst>
    <dgm:cxn modelId="{0F5B271F-B83A-4432-ADF9-8BC0AD604347}" type="presOf" srcId="{3E114306-040D-478E-B064-532FDF754927}" destId="{628833A3-A624-4B06-902A-7EB8D2485431}" srcOrd="0" destOrd="0" presId="urn:microsoft.com/office/officeart/2008/layout/LinedList"/>
    <dgm:cxn modelId="{6C5B9D4F-89EF-4AB9-91C1-84BACAED7092}" srcId="{1DEFA9B0-1983-40DF-8570-5AA6084C09F9}" destId="{3E114306-040D-478E-B064-532FDF754927}" srcOrd="1" destOrd="0" parTransId="{3ABB3E98-041D-406A-9A9E-F9E8796C4625}" sibTransId="{4F8D7FD4-E78D-478E-9CEC-8C6A34189486}"/>
    <dgm:cxn modelId="{1D98FF8D-FA99-4598-A5B5-59B6D4C800F7}" type="presOf" srcId="{1DEFA9B0-1983-40DF-8570-5AA6084C09F9}" destId="{1BBF8EAC-630F-41A3-BFFB-8E7D56AA3C98}" srcOrd="0" destOrd="0" presId="urn:microsoft.com/office/officeart/2008/layout/LinedList"/>
    <dgm:cxn modelId="{156E8FA5-7CE6-4A24-A0A8-B17230644EED}" srcId="{1DEFA9B0-1983-40DF-8570-5AA6084C09F9}" destId="{F53095BF-9D70-4C27-BE33-3F33BBD6DC57}" srcOrd="0" destOrd="0" parTransId="{2F4DFAAE-B0D0-4FC7-A8CA-1F5CA9689EDA}" sibTransId="{1F22F442-A535-4C16-947B-824FAC4367B6}"/>
    <dgm:cxn modelId="{AB94F6E1-BEA6-4367-951D-AD8FFBB49FD9}" type="presOf" srcId="{F53095BF-9D70-4C27-BE33-3F33BBD6DC57}" destId="{0448236B-98DE-4E21-B028-21A127DBEF3D}" srcOrd="0" destOrd="0" presId="urn:microsoft.com/office/officeart/2008/layout/LinedList"/>
    <dgm:cxn modelId="{C63A6D2F-7678-4102-9E6C-B74DDF7C0B2B}" type="presParOf" srcId="{1BBF8EAC-630F-41A3-BFFB-8E7D56AA3C98}" destId="{F29F913D-A99D-4791-9C19-6519AB5DAD78}" srcOrd="0" destOrd="0" presId="urn:microsoft.com/office/officeart/2008/layout/LinedList"/>
    <dgm:cxn modelId="{3B764FE3-610E-46D5-B220-F220446A4E37}" type="presParOf" srcId="{1BBF8EAC-630F-41A3-BFFB-8E7D56AA3C98}" destId="{25686B3C-C5F1-4BFB-ABC8-969AEF5801CF}" srcOrd="1" destOrd="0" presId="urn:microsoft.com/office/officeart/2008/layout/LinedList"/>
    <dgm:cxn modelId="{C3817021-7DEB-49E9-91B4-7D34D3364283}" type="presParOf" srcId="{25686B3C-C5F1-4BFB-ABC8-969AEF5801CF}" destId="{0448236B-98DE-4E21-B028-21A127DBEF3D}" srcOrd="0" destOrd="0" presId="urn:microsoft.com/office/officeart/2008/layout/LinedList"/>
    <dgm:cxn modelId="{D6E38656-83B0-4F42-811A-F160CA19FDFE}" type="presParOf" srcId="{25686B3C-C5F1-4BFB-ABC8-969AEF5801CF}" destId="{1CAEC1F4-5C9F-464D-A52C-C4A15EB8B95C}" srcOrd="1" destOrd="0" presId="urn:microsoft.com/office/officeart/2008/layout/LinedList"/>
    <dgm:cxn modelId="{79A530BB-8000-425D-BBD0-E768C9F1298F}" type="presParOf" srcId="{1BBF8EAC-630F-41A3-BFFB-8E7D56AA3C98}" destId="{F7E382B6-DB78-4DE7-A275-6A7FC9409DF5}" srcOrd="2" destOrd="0" presId="urn:microsoft.com/office/officeart/2008/layout/LinedList"/>
    <dgm:cxn modelId="{6E4D7EE9-0C7E-4A42-8470-1B30C0A2E432}" type="presParOf" srcId="{1BBF8EAC-630F-41A3-BFFB-8E7D56AA3C98}" destId="{00BD4D83-BA48-4D4D-BCBE-DAB755233C3F}" srcOrd="3" destOrd="0" presId="urn:microsoft.com/office/officeart/2008/layout/LinedList"/>
    <dgm:cxn modelId="{CF6B3475-C84F-423F-A122-FE24F105F1F9}" type="presParOf" srcId="{00BD4D83-BA48-4D4D-BCBE-DAB755233C3F}" destId="{628833A3-A624-4B06-902A-7EB8D2485431}" srcOrd="0" destOrd="0" presId="urn:microsoft.com/office/officeart/2008/layout/LinedList"/>
    <dgm:cxn modelId="{D2B489E8-1224-43F2-B3F0-C92F20573653}" type="presParOf" srcId="{00BD4D83-BA48-4D4D-BCBE-DAB755233C3F}" destId="{CFACAC59-E71A-46CC-9320-EE4CAC6447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D83139F-6E9D-4E95-8141-8DFC0B2D78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41D1E44-76DD-4CFF-BBDE-6D58014B1523}">
      <dgm:prSet/>
      <dgm:spPr/>
      <dgm:t>
        <a:bodyPr/>
        <a:lstStyle/>
        <a:p>
          <a:r>
            <a:rPr lang="pt-BR"/>
            <a:t>O primeiro requisito foi a </a:t>
          </a:r>
          <a:r>
            <a:rPr lang="pt-BR" b="1"/>
            <a:t>boa reputação</a:t>
          </a:r>
          <a:r>
            <a:rPr lang="pt-BR"/>
            <a:t> (</a:t>
          </a:r>
          <a:r>
            <a:rPr lang="pt-BR" i="1"/>
            <a:t>martyréo</a:t>
          </a:r>
          <a:r>
            <a:rPr lang="pt-BR"/>
            <a:t>) – testemunho aprovado diante da comunidade.</a:t>
          </a:r>
          <a:endParaRPr lang="en-US"/>
        </a:p>
      </dgm:t>
    </dgm:pt>
    <dgm:pt modelId="{96848051-EABA-4D30-9BB0-747B6A2A6B82}" type="parTrans" cxnId="{D4D228B4-2883-41C2-8E3D-6C4BE0EDF3F6}">
      <dgm:prSet/>
      <dgm:spPr/>
      <dgm:t>
        <a:bodyPr/>
        <a:lstStyle/>
        <a:p>
          <a:endParaRPr lang="en-US"/>
        </a:p>
      </dgm:t>
    </dgm:pt>
    <dgm:pt modelId="{D8033728-2A12-406D-959F-3519937BFBC2}" type="sibTrans" cxnId="{D4D228B4-2883-41C2-8E3D-6C4BE0EDF3F6}">
      <dgm:prSet/>
      <dgm:spPr/>
      <dgm:t>
        <a:bodyPr/>
        <a:lstStyle/>
        <a:p>
          <a:endParaRPr lang="en-US"/>
        </a:p>
      </dgm:t>
    </dgm:pt>
    <dgm:pt modelId="{59E8D688-D44A-4329-9E09-C0631F8837F6}">
      <dgm:prSet/>
      <dgm:spPr/>
      <dgm:t>
        <a:bodyPr/>
        <a:lstStyle/>
        <a:p>
          <a:r>
            <a:rPr lang="pt-BR"/>
            <a:t>Paulo reforça em 1Tm 3.8-10: diáconos devem ser sérios, não de língua dobre, não cobiçosos, conservando o ministério com consciência limpa.</a:t>
          </a:r>
          <a:endParaRPr lang="en-US"/>
        </a:p>
      </dgm:t>
    </dgm:pt>
    <dgm:pt modelId="{FC5AAF02-CFFB-49E4-A14A-CFADD2ECB67D}" type="parTrans" cxnId="{261A2666-41B3-4F36-9A84-2F367B744430}">
      <dgm:prSet/>
      <dgm:spPr/>
      <dgm:t>
        <a:bodyPr/>
        <a:lstStyle/>
        <a:p>
          <a:endParaRPr lang="en-US"/>
        </a:p>
      </dgm:t>
    </dgm:pt>
    <dgm:pt modelId="{718DFDB6-A717-4BB9-8C4A-6AB0EEA878B9}" type="sibTrans" cxnId="{261A2666-41B3-4F36-9A84-2F367B744430}">
      <dgm:prSet/>
      <dgm:spPr/>
      <dgm:t>
        <a:bodyPr/>
        <a:lstStyle/>
        <a:p>
          <a:endParaRPr lang="en-US"/>
        </a:p>
      </dgm:t>
    </dgm:pt>
    <dgm:pt modelId="{28CF2B79-B4BF-450C-992E-2284B777E844}">
      <dgm:prSet/>
      <dgm:spPr/>
      <dgm:t>
        <a:bodyPr/>
        <a:lstStyle/>
        <a:p>
          <a:r>
            <a:rPr lang="pt-BR"/>
            <a:t>Nos dias atuais, há distorção: muitos buscam </a:t>
          </a:r>
          <a:r>
            <a:rPr lang="pt-BR" b="1"/>
            <a:t>cargo sem caráter</a:t>
          </a:r>
          <a:r>
            <a:rPr lang="pt-BR"/>
            <a:t>. Isso gera escândalos, enfraquecendo a credibilidade da Igreja.</a:t>
          </a:r>
          <a:endParaRPr lang="en-US"/>
        </a:p>
      </dgm:t>
    </dgm:pt>
    <dgm:pt modelId="{E1ED807E-7091-46F3-8C38-C51968B92279}" type="parTrans" cxnId="{C0E9AF5F-E94A-40E4-9758-CE9903C77993}">
      <dgm:prSet/>
      <dgm:spPr/>
      <dgm:t>
        <a:bodyPr/>
        <a:lstStyle/>
        <a:p>
          <a:endParaRPr lang="en-US"/>
        </a:p>
      </dgm:t>
    </dgm:pt>
    <dgm:pt modelId="{06713594-D024-42C4-87F0-F4BD1E2C765D}" type="sibTrans" cxnId="{C0E9AF5F-E94A-40E4-9758-CE9903C77993}">
      <dgm:prSet/>
      <dgm:spPr/>
      <dgm:t>
        <a:bodyPr/>
        <a:lstStyle/>
        <a:p>
          <a:endParaRPr lang="en-US"/>
        </a:p>
      </dgm:t>
    </dgm:pt>
    <dgm:pt modelId="{C93B36B4-6934-4A0C-B185-09F9590CF17A}" type="pres">
      <dgm:prSet presAssocID="{6D83139F-6E9D-4E95-8141-8DFC0B2D781A}" presName="linear" presStyleCnt="0">
        <dgm:presLayoutVars>
          <dgm:animLvl val="lvl"/>
          <dgm:resizeHandles val="exact"/>
        </dgm:presLayoutVars>
      </dgm:prSet>
      <dgm:spPr/>
    </dgm:pt>
    <dgm:pt modelId="{5855760B-8ED2-42A8-B9D8-257550FF3F25}" type="pres">
      <dgm:prSet presAssocID="{141D1E44-76DD-4CFF-BBDE-6D58014B152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2C5D663-D583-4101-AC18-8258E0CF4872}" type="pres">
      <dgm:prSet presAssocID="{D8033728-2A12-406D-959F-3519937BFBC2}" presName="spacer" presStyleCnt="0"/>
      <dgm:spPr/>
    </dgm:pt>
    <dgm:pt modelId="{F44D254A-15A6-40A1-8586-742091A39F0F}" type="pres">
      <dgm:prSet presAssocID="{59E8D688-D44A-4329-9E09-C0631F8837F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DF4F74B-8008-4074-82CF-F3DB5BA8B306}" type="pres">
      <dgm:prSet presAssocID="{718DFDB6-A717-4BB9-8C4A-6AB0EEA878B9}" presName="spacer" presStyleCnt="0"/>
      <dgm:spPr/>
    </dgm:pt>
    <dgm:pt modelId="{FB4B9A1D-CC88-4E7A-82DD-7FB493ECD9B8}" type="pres">
      <dgm:prSet presAssocID="{28CF2B79-B4BF-450C-992E-2284B777E84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80DAC10-5689-42CC-B027-D3287CC52A9C}" type="presOf" srcId="{6D83139F-6E9D-4E95-8141-8DFC0B2D781A}" destId="{C93B36B4-6934-4A0C-B185-09F9590CF17A}" srcOrd="0" destOrd="0" presId="urn:microsoft.com/office/officeart/2005/8/layout/vList2"/>
    <dgm:cxn modelId="{EACD8823-AD52-480E-AE9A-BB4665F722BA}" type="presOf" srcId="{141D1E44-76DD-4CFF-BBDE-6D58014B1523}" destId="{5855760B-8ED2-42A8-B9D8-257550FF3F25}" srcOrd="0" destOrd="0" presId="urn:microsoft.com/office/officeart/2005/8/layout/vList2"/>
    <dgm:cxn modelId="{C0E9AF5F-E94A-40E4-9758-CE9903C77993}" srcId="{6D83139F-6E9D-4E95-8141-8DFC0B2D781A}" destId="{28CF2B79-B4BF-450C-992E-2284B777E844}" srcOrd="2" destOrd="0" parTransId="{E1ED807E-7091-46F3-8C38-C51968B92279}" sibTransId="{06713594-D024-42C4-87F0-F4BD1E2C765D}"/>
    <dgm:cxn modelId="{261A2666-41B3-4F36-9A84-2F367B744430}" srcId="{6D83139F-6E9D-4E95-8141-8DFC0B2D781A}" destId="{59E8D688-D44A-4329-9E09-C0631F8837F6}" srcOrd="1" destOrd="0" parTransId="{FC5AAF02-CFFB-49E4-A14A-CFADD2ECB67D}" sibTransId="{718DFDB6-A717-4BB9-8C4A-6AB0EEA878B9}"/>
    <dgm:cxn modelId="{D4D228B4-2883-41C2-8E3D-6C4BE0EDF3F6}" srcId="{6D83139F-6E9D-4E95-8141-8DFC0B2D781A}" destId="{141D1E44-76DD-4CFF-BBDE-6D58014B1523}" srcOrd="0" destOrd="0" parTransId="{96848051-EABA-4D30-9BB0-747B6A2A6B82}" sibTransId="{D8033728-2A12-406D-959F-3519937BFBC2}"/>
    <dgm:cxn modelId="{74ABBECF-47F2-4E20-9240-501EA0235701}" type="presOf" srcId="{59E8D688-D44A-4329-9E09-C0631F8837F6}" destId="{F44D254A-15A6-40A1-8586-742091A39F0F}" srcOrd="0" destOrd="0" presId="urn:microsoft.com/office/officeart/2005/8/layout/vList2"/>
    <dgm:cxn modelId="{F03BB2FD-EF36-46E8-840C-0BC8E8B537A9}" type="presOf" srcId="{28CF2B79-B4BF-450C-992E-2284B777E844}" destId="{FB4B9A1D-CC88-4E7A-82DD-7FB493ECD9B8}" srcOrd="0" destOrd="0" presId="urn:microsoft.com/office/officeart/2005/8/layout/vList2"/>
    <dgm:cxn modelId="{C087F8E0-4D86-41DF-8312-5E138ABC0A76}" type="presParOf" srcId="{C93B36B4-6934-4A0C-B185-09F9590CF17A}" destId="{5855760B-8ED2-42A8-B9D8-257550FF3F25}" srcOrd="0" destOrd="0" presId="urn:microsoft.com/office/officeart/2005/8/layout/vList2"/>
    <dgm:cxn modelId="{B3D6AD78-EA90-4494-A9D7-4DCDD967518C}" type="presParOf" srcId="{C93B36B4-6934-4A0C-B185-09F9590CF17A}" destId="{C2C5D663-D583-4101-AC18-8258E0CF4872}" srcOrd="1" destOrd="0" presId="urn:microsoft.com/office/officeart/2005/8/layout/vList2"/>
    <dgm:cxn modelId="{21E095FD-1B55-4D46-8A65-6CB7059C34B4}" type="presParOf" srcId="{C93B36B4-6934-4A0C-B185-09F9590CF17A}" destId="{F44D254A-15A6-40A1-8586-742091A39F0F}" srcOrd="2" destOrd="0" presId="urn:microsoft.com/office/officeart/2005/8/layout/vList2"/>
    <dgm:cxn modelId="{B1016254-0AAB-49D3-B1E3-4C62BB8753E3}" type="presParOf" srcId="{C93B36B4-6934-4A0C-B185-09F9590CF17A}" destId="{0DF4F74B-8008-4074-82CF-F3DB5BA8B306}" srcOrd="3" destOrd="0" presId="urn:microsoft.com/office/officeart/2005/8/layout/vList2"/>
    <dgm:cxn modelId="{44319D52-5434-47A0-AE90-BEFC958EB0F1}" type="presParOf" srcId="{C93B36B4-6934-4A0C-B185-09F9590CF17A}" destId="{FB4B9A1D-CC88-4E7A-82DD-7FB493ECD9B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586BA54-F683-409D-BF95-B5367A03C9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33C7279-1580-4F27-A8CD-3E6B3D46E362}">
      <dgm:prSet/>
      <dgm:spPr/>
      <dgm:t>
        <a:bodyPr/>
        <a:lstStyle/>
        <a:p>
          <a:r>
            <a:rPr lang="pt-BR"/>
            <a:t>“Escolhei, pois, para vós, bispos e diáconos dignos do Senhor, homens mansos, desprovidos de amor ao dinheiro, verazes e aprovados; porque também eles exercem para vós o ministério dos profetas e mestres.” (Didaqué 15.1)</a:t>
          </a:r>
          <a:endParaRPr lang="en-US"/>
        </a:p>
      </dgm:t>
    </dgm:pt>
    <dgm:pt modelId="{C406416F-321B-47FF-96F9-0F9063D0DC68}" type="parTrans" cxnId="{5B949154-BC41-4017-9A27-B5B38E2900F4}">
      <dgm:prSet/>
      <dgm:spPr/>
      <dgm:t>
        <a:bodyPr/>
        <a:lstStyle/>
        <a:p>
          <a:endParaRPr lang="en-US"/>
        </a:p>
      </dgm:t>
    </dgm:pt>
    <dgm:pt modelId="{765F9FE6-1FD1-4461-8B48-F6141D61C98A}" type="sibTrans" cxnId="{5B949154-BC41-4017-9A27-B5B38E2900F4}">
      <dgm:prSet/>
      <dgm:spPr/>
      <dgm:t>
        <a:bodyPr/>
        <a:lstStyle/>
        <a:p>
          <a:endParaRPr lang="en-US"/>
        </a:p>
      </dgm:t>
    </dgm:pt>
    <dgm:pt modelId="{E40968C6-2E83-427B-AFEF-D09A13BC5DF3}">
      <dgm:prSet/>
      <dgm:spPr/>
      <dgm:t>
        <a:bodyPr/>
        <a:lstStyle/>
        <a:p>
          <a:r>
            <a:rPr lang="pt-BR" b="1"/>
            <a:t>Enfatiza três pontos</a:t>
          </a:r>
          <a:r>
            <a:rPr lang="pt-BR"/>
            <a:t>:</a:t>
          </a:r>
          <a:endParaRPr lang="en-US"/>
        </a:p>
      </dgm:t>
    </dgm:pt>
    <dgm:pt modelId="{66333522-00B5-4074-A5C4-B167B98B8154}" type="parTrans" cxnId="{3164838D-BCF1-4147-8A99-776C9E5A33C5}">
      <dgm:prSet/>
      <dgm:spPr/>
      <dgm:t>
        <a:bodyPr/>
        <a:lstStyle/>
        <a:p>
          <a:endParaRPr lang="en-US"/>
        </a:p>
      </dgm:t>
    </dgm:pt>
    <dgm:pt modelId="{3C1E13FE-789D-4596-B13C-FDBAEB122529}" type="sibTrans" cxnId="{3164838D-BCF1-4147-8A99-776C9E5A33C5}">
      <dgm:prSet/>
      <dgm:spPr/>
      <dgm:t>
        <a:bodyPr/>
        <a:lstStyle/>
        <a:p>
          <a:endParaRPr lang="en-US"/>
        </a:p>
      </dgm:t>
    </dgm:pt>
    <dgm:pt modelId="{5C00B746-8360-421E-9C44-08F74841D696}">
      <dgm:prSet/>
      <dgm:spPr/>
      <dgm:t>
        <a:bodyPr/>
        <a:lstStyle/>
        <a:p>
          <a:r>
            <a:rPr lang="pt-BR" b="1"/>
            <a:t>Caráter irrepreensível</a:t>
          </a:r>
          <a:r>
            <a:rPr lang="pt-BR"/>
            <a:t> (mansidão, veracidade, honestidade).</a:t>
          </a:r>
          <a:endParaRPr lang="en-US"/>
        </a:p>
      </dgm:t>
    </dgm:pt>
    <dgm:pt modelId="{19D7FF18-03B0-421E-A636-C4BB7674FCDA}" type="parTrans" cxnId="{5AAA2A99-304D-49E8-B104-433FD1C0AB98}">
      <dgm:prSet/>
      <dgm:spPr/>
      <dgm:t>
        <a:bodyPr/>
        <a:lstStyle/>
        <a:p>
          <a:endParaRPr lang="en-US"/>
        </a:p>
      </dgm:t>
    </dgm:pt>
    <dgm:pt modelId="{EFB70177-FC6D-4494-83F4-74B1934859CD}" type="sibTrans" cxnId="{5AAA2A99-304D-49E8-B104-433FD1C0AB98}">
      <dgm:prSet/>
      <dgm:spPr/>
      <dgm:t>
        <a:bodyPr/>
        <a:lstStyle/>
        <a:p>
          <a:endParaRPr lang="en-US"/>
        </a:p>
      </dgm:t>
    </dgm:pt>
    <dgm:pt modelId="{5C575F4F-B566-4535-8881-E7DF6E3DBE0B}">
      <dgm:prSet/>
      <dgm:spPr/>
      <dgm:t>
        <a:bodyPr/>
        <a:lstStyle/>
        <a:p>
          <a:r>
            <a:rPr lang="pt-BR" b="1"/>
            <a:t>Vida íntegra</a:t>
          </a:r>
          <a:r>
            <a:rPr lang="pt-BR"/>
            <a:t> (não amantes do dinheiro).</a:t>
          </a:r>
          <a:endParaRPr lang="en-US"/>
        </a:p>
      </dgm:t>
    </dgm:pt>
    <dgm:pt modelId="{0DEB3984-36AA-4059-95D2-F67B4464BDA2}" type="parTrans" cxnId="{954F54CD-03F3-420C-B443-7FA799A9A30C}">
      <dgm:prSet/>
      <dgm:spPr/>
      <dgm:t>
        <a:bodyPr/>
        <a:lstStyle/>
        <a:p>
          <a:endParaRPr lang="en-US"/>
        </a:p>
      </dgm:t>
    </dgm:pt>
    <dgm:pt modelId="{640CDAA4-0B97-4099-B168-6259E284CD6F}" type="sibTrans" cxnId="{954F54CD-03F3-420C-B443-7FA799A9A30C}">
      <dgm:prSet/>
      <dgm:spPr/>
      <dgm:t>
        <a:bodyPr/>
        <a:lstStyle/>
        <a:p>
          <a:endParaRPr lang="en-US"/>
        </a:p>
      </dgm:t>
    </dgm:pt>
    <dgm:pt modelId="{EC8BBD50-E599-40C0-9DC4-A76D436E3C99}">
      <dgm:prSet/>
      <dgm:spPr/>
      <dgm:t>
        <a:bodyPr/>
        <a:lstStyle/>
        <a:p>
          <a:r>
            <a:rPr lang="pt-BR" b="1"/>
            <a:t>Testemunho diante da comunidade</a:t>
          </a:r>
          <a:r>
            <a:rPr lang="pt-BR"/>
            <a:t> (</a:t>
          </a:r>
          <a:r>
            <a:rPr lang="pt-BR" i="1"/>
            <a:t>martyréo</a:t>
          </a:r>
          <a:r>
            <a:rPr lang="pt-BR"/>
            <a:t>, reputação confirmada).</a:t>
          </a:r>
          <a:endParaRPr lang="en-US"/>
        </a:p>
      </dgm:t>
    </dgm:pt>
    <dgm:pt modelId="{148BAC1B-81A2-49C5-886E-05B7AD991510}" type="parTrans" cxnId="{1B54CE5D-F6AF-4C76-982F-F58E978DC136}">
      <dgm:prSet/>
      <dgm:spPr/>
      <dgm:t>
        <a:bodyPr/>
        <a:lstStyle/>
        <a:p>
          <a:endParaRPr lang="en-US"/>
        </a:p>
      </dgm:t>
    </dgm:pt>
    <dgm:pt modelId="{F0C30666-FAC4-4CB2-B363-8BCCFFCAF578}" type="sibTrans" cxnId="{1B54CE5D-F6AF-4C76-982F-F58E978DC136}">
      <dgm:prSet/>
      <dgm:spPr/>
      <dgm:t>
        <a:bodyPr/>
        <a:lstStyle/>
        <a:p>
          <a:endParaRPr lang="en-US"/>
        </a:p>
      </dgm:t>
    </dgm:pt>
    <dgm:pt modelId="{50D0230D-8F9E-43ED-872A-D478DF3BBAA9}" type="pres">
      <dgm:prSet presAssocID="{E586BA54-F683-409D-BF95-B5367A03C9C0}" presName="linear" presStyleCnt="0">
        <dgm:presLayoutVars>
          <dgm:animLvl val="lvl"/>
          <dgm:resizeHandles val="exact"/>
        </dgm:presLayoutVars>
      </dgm:prSet>
      <dgm:spPr/>
    </dgm:pt>
    <dgm:pt modelId="{F2842292-D7FB-415F-BFAE-F05864C4CD73}" type="pres">
      <dgm:prSet presAssocID="{733C7279-1580-4F27-A8CD-3E6B3D46E36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E466D18-AB6E-45E3-B890-F3CAD965B053}" type="pres">
      <dgm:prSet presAssocID="{765F9FE6-1FD1-4461-8B48-F6141D61C98A}" presName="spacer" presStyleCnt="0"/>
      <dgm:spPr/>
    </dgm:pt>
    <dgm:pt modelId="{C6894544-2430-4829-9CA3-E740BB8A815A}" type="pres">
      <dgm:prSet presAssocID="{E40968C6-2E83-427B-AFEF-D09A13BC5DF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BA9B0C1-9B13-4D16-8F40-3E3F7CD7545A}" type="pres">
      <dgm:prSet presAssocID="{3C1E13FE-789D-4596-B13C-FDBAEB122529}" presName="spacer" presStyleCnt="0"/>
      <dgm:spPr/>
    </dgm:pt>
    <dgm:pt modelId="{2C02A13F-1109-490D-8A71-3041EE6F9A5B}" type="pres">
      <dgm:prSet presAssocID="{5C00B746-8360-421E-9C44-08F74841D69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7D3844D-94D1-485E-9FB9-3675E4B70D62}" type="pres">
      <dgm:prSet presAssocID="{EFB70177-FC6D-4494-83F4-74B1934859CD}" presName="spacer" presStyleCnt="0"/>
      <dgm:spPr/>
    </dgm:pt>
    <dgm:pt modelId="{BD61EE44-2C9D-4343-A758-131DB544AFCC}" type="pres">
      <dgm:prSet presAssocID="{5C575F4F-B566-4535-8881-E7DF6E3DBE0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21F9AE3-E323-41F7-9DEF-90A354BB3CFA}" type="pres">
      <dgm:prSet presAssocID="{640CDAA4-0B97-4099-B168-6259E284CD6F}" presName="spacer" presStyleCnt="0"/>
      <dgm:spPr/>
    </dgm:pt>
    <dgm:pt modelId="{599D4596-337B-48FD-BD86-F524C147D437}" type="pres">
      <dgm:prSet presAssocID="{EC8BBD50-E599-40C0-9DC4-A76D436E3C9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F30BB09-FCBA-43C0-8219-9C127249F390}" type="presOf" srcId="{E586BA54-F683-409D-BF95-B5367A03C9C0}" destId="{50D0230D-8F9E-43ED-872A-D478DF3BBAA9}" srcOrd="0" destOrd="0" presId="urn:microsoft.com/office/officeart/2005/8/layout/vList2"/>
    <dgm:cxn modelId="{77B6391D-90BF-4A49-BBFD-F99E45A8F944}" type="presOf" srcId="{5C00B746-8360-421E-9C44-08F74841D696}" destId="{2C02A13F-1109-490D-8A71-3041EE6F9A5B}" srcOrd="0" destOrd="0" presId="urn:microsoft.com/office/officeart/2005/8/layout/vList2"/>
    <dgm:cxn modelId="{1B54CE5D-F6AF-4C76-982F-F58E978DC136}" srcId="{E586BA54-F683-409D-BF95-B5367A03C9C0}" destId="{EC8BBD50-E599-40C0-9DC4-A76D436E3C99}" srcOrd="4" destOrd="0" parTransId="{148BAC1B-81A2-49C5-886E-05B7AD991510}" sibTransId="{F0C30666-FAC4-4CB2-B363-8BCCFFCAF578}"/>
    <dgm:cxn modelId="{5B949154-BC41-4017-9A27-B5B38E2900F4}" srcId="{E586BA54-F683-409D-BF95-B5367A03C9C0}" destId="{733C7279-1580-4F27-A8CD-3E6B3D46E362}" srcOrd="0" destOrd="0" parTransId="{C406416F-321B-47FF-96F9-0F9063D0DC68}" sibTransId="{765F9FE6-1FD1-4461-8B48-F6141D61C98A}"/>
    <dgm:cxn modelId="{2395977E-A3A2-46EA-B4AA-63F42A2FD85E}" type="presOf" srcId="{E40968C6-2E83-427B-AFEF-D09A13BC5DF3}" destId="{C6894544-2430-4829-9CA3-E740BB8A815A}" srcOrd="0" destOrd="0" presId="urn:microsoft.com/office/officeart/2005/8/layout/vList2"/>
    <dgm:cxn modelId="{3164838D-BCF1-4147-8A99-776C9E5A33C5}" srcId="{E586BA54-F683-409D-BF95-B5367A03C9C0}" destId="{E40968C6-2E83-427B-AFEF-D09A13BC5DF3}" srcOrd="1" destOrd="0" parTransId="{66333522-00B5-4074-A5C4-B167B98B8154}" sibTransId="{3C1E13FE-789D-4596-B13C-FDBAEB122529}"/>
    <dgm:cxn modelId="{F66AE593-062F-40C8-9014-BA6058A17E6E}" type="presOf" srcId="{733C7279-1580-4F27-A8CD-3E6B3D46E362}" destId="{F2842292-D7FB-415F-BFAE-F05864C4CD73}" srcOrd="0" destOrd="0" presId="urn:microsoft.com/office/officeart/2005/8/layout/vList2"/>
    <dgm:cxn modelId="{5AAA2A99-304D-49E8-B104-433FD1C0AB98}" srcId="{E586BA54-F683-409D-BF95-B5367A03C9C0}" destId="{5C00B746-8360-421E-9C44-08F74841D696}" srcOrd="2" destOrd="0" parTransId="{19D7FF18-03B0-421E-A636-C4BB7674FCDA}" sibTransId="{EFB70177-FC6D-4494-83F4-74B1934859CD}"/>
    <dgm:cxn modelId="{9277B1B5-CA96-4453-BDF2-01755992C5E6}" type="presOf" srcId="{EC8BBD50-E599-40C0-9DC4-A76D436E3C99}" destId="{599D4596-337B-48FD-BD86-F524C147D437}" srcOrd="0" destOrd="0" presId="urn:microsoft.com/office/officeart/2005/8/layout/vList2"/>
    <dgm:cxn modelId="{954F54CD-03F3-420C-B443-7FA799A9A30C}" srcId="{E586BA54-F683-409D-BF95-B5367A03C9C0}" destId="{5C575F4F-B566-4535-8881-E7DF6E3DBE0B}" srcOrd="3" destOrd="0" parTransId="{0DEB3984-36AA-4059-95D2-F67B4464BDA2}" sibTransId="{640CDAA4-0B97-4099-B168-6259E284CD6F}"/>
    <dgm:cxn modelId="{5F6254E1-BE7C-47EA-B8AA-72F0D0DC24D6}" type="presOf" srcId="{5C575F4F-B566-4535-8881-E7DF6E3DBE0B}" destId="{BD61EE44-2C9D-4343-A758-131DB544AFCC}" srcOrd="0" destOrd="0" presId="urn:microsoft.com/office/officeart/2005/8/layout/vList2"/>
    <dgm:cxn modelId="{F8A00923-8836-4050-A1B9-9964BC4F9AB3}" type="presParOf" srcId="{50D0230D-8F9E-43ED-872A-D478DF3BBAA9}" destId="{F2842292-D7FB-415F-BFAE-F05864C4CD73}" srcOrd="0" destOrd="0" presId="urn:microsoft.com/office/officeart/2005/8/layout/vList2"/>
    <dgm:cxn modelId="{C2C3632B-0DD6-47E8-AA22-C37F19E06C5E}" type="presParOf" srcId="{50D0230D-8F9E-43ED-872A-D478DF3BBAA9}" destId="{AE466D18-AB6E-45E3-B890-F3CAD965B053}" srcOrd="1" destOrd="0" presId="urn:microsoft.com/office/officeart/2005/8/layout/vList2"/>
    <dgm:cxn modelId="{6846B84A-4B95-4610-9709-AAE013721CAF}" type="presParOf" srcId="{50D0230D-8F9E-43ED-872A-D478DF3BBAA9}" destId="{C6894544-2430-4829-9CA3-E740BB8A815A}" srcOrd="2" destOrd="0" presId="urn:microsoft.com/office/officeart/2005/8/layout/vList2"/>
    <dgm:cxn modelId="{9BE828A2-810A-4FBE-ACAE-6095A1BB490D}" type="presParOf" srcId="{50D0230D-8F9E-43ED-872A-D478DF3BBAA9}" destId="{5BA9B0C1-9B13-4D16-8F40-3E3F7CD7545A}" srcOrd="3" destOrd="0" presId="urn:microsoft.com/office/officeart/2005/8/layout/vList2"/>
    <dgm:cxn modelId="{2864F2E6-53C7-49D7-830B-B9CBBD2AF8A6}" type="presParOf" srcId="{50D0230D-8F9E-43ED-872A-D478DF3BBAA9}" destId="{2C02A13F-1109-490D-8A71-3041EE6F9A5B}" srcOrd="4" destOrd="0" presId="urn:microsoft.com/office/officeart/2005/8/layout/vList2"/>
    <dgm:cxn modelId="{3BF6D600-8413-43E8-AFDC-4C978DB15B3F}" type="presParOf" srcId="{50D0230D-8F9E-43ED-872A-D478DF3BBAA9}" destId="{47D3844D-94D1-485E-9FB9-3675E4B70D62}" srcOrd="5" destOrd="0" presId="urn:microsoft.com/office/officeart/2005/8/layout/vList2"/>
    <dgm:cxn modelId="{2338F52A-72FE-4B84-BEBB-4EB700AE265A}" type="presParOf" srcId="{50D0230D-8F9E-43ED-872A-D478DF3BBAA9}" destId="{BD61EE44-2C9D-4343-A758-131DB544AFCC}" srcOrd="6" destOrd="0" presId="urn:microsoft.com/office/officeart/2005/8/layout/vList2"/>
    <dgm:cxn modelId="{966C61AF-6B95-4D38-B8D0-E636558D53A4}" type="presParOf" srcId="{50D0230D-8F9E-43ED-872A-D478DF3BBAA9}" destId="{321F9AE3-E323-41F7-9DEF-90A354BB3CFA}" srcOrd="7" destOrd="0" presId="urn:microsoft.com/office/officeart/2005/8/layout/vList2"/>
    <dgm:cxn modelId="{B0137EA6-50B2-4E87-8EC9-AF08CBEFEB09}" type="presParOf" srcId="{50D0230D-8F9E-43ED-872A-D478DF3BBAA9}" destId="{599D4596-337B-48FD-BD86-F524C147D43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08BE36D-26D3-4598-8EF3-A41D831BA84F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665CEDC5-0328-4EE1-A50F-03E46C6C7622}">
      <dgm:prSet/>
      <dgm:spPr/>
      <dgm:t>
        <a:bodyPr/>
        <a:lstStyle/>
        <a:p>
          <a:pPr rtl="0"/>
          <a:r>
            <a:rPr lang="pt-BR" b="1" dirty="0"/>
            <a:t>Inácio de </a:t>
          </a:r>
          <a:r>
            <a:rPr lang="pt-BR" b="1" dirty="0" err="1"/>
            <a:t>Antioquia</a:t>
          </a:r>
          <a:r>
            <a:rPr lang="pt-BR" b="1" dirty="0"/>
            <a:t> (séc. II</a:t>
          </a:r>
          <a:r>
            <a:rPr lang="pt-BR" dirty="0">
              <a:latin typeface="Aptos Display" panose="020F0302020204030204"/>
            </a:rPr>
            <a:t>): “</a:t>
          </a:r>
          <a:r>
            <a:rPr lang="pt-BR" dirty="0"/>
            <a:t>Não basta falar bem; é preciso viver bem. O que se faz em silêncio fala mais alto que mil palavras.”</a:t>
          </a:r>
          <a:endParaRPr lang="en-US" dirty="0"/>
        </a:p>
      </dgm:t>
    </dgm:pt>
    <dgm:pt modelId="{499937AD-E621-4BC1-A5EC-51B3038A1FA6}" type="parTrans" cxnId="{56755991-2968-4F7D-A5FB-BD5203B0C419}">
      <dgm:prSet/>
      <dgm:spPr/>
      <dgm:t>
        <a:bodyPr/>
        <a:lstStyle/>
        <a:p>
          <a:endParaRPr lang="en-US"/>
        </a:p>
      </dgm:t>
    </dgm:pt>
    <dgm:pt modelId="{68608DBA-FDEC-4275-8D70-8D60841AE6FB}" type="sibTrans" cxnId="{56755991-2968-4F7D-A5FB-BD5203B0C419}">
      <dgm:prSet/>
      <dgm:spPr/>
      <dgm:t>
        <a:bodyPr/>
        <a:lstStyle/>
        <a:p>
          <a:endParaRPr lang="en-US"/>
        </a:p>
      </dgm:t>
    </dgm:pt>
    <dgm:pt modelId="{2D9929A4-1BFA-48EE-AC01-3E9E1E66C9D4}">
      <dgm:prSet/>
      <dgm:spPr/>
      <dgm:t>
        <a:bodyPr/>
        <a:lstStyle/>
        <a:p>
          <a:r>
            <a:rPr lang="pt-BR" b="1" dirty="0"/>
            <a:t>Ezequias Soares</a:t>
          </a:r>
          <a:r>
            <a:rPr lang="pt-BR" dirty="0"/>
            <a:t> - “Carisma sem caráter produz escândalo; caráter sem carisma ainda edifica a Igreja.”</a:t>
          </a:r>
          <a:endParaRPr lang="en-US" dirty="0"/>
        </a:p>
      </dgm:t>
    </dgm:pt>
    <dgm:pt modelId="{708D77A3-F31C-446A-B820-5C09167AF64C}" type="parTrans" cxnId="{DCDD91A1-D396-46FB-A818-7645FCECB2CE}">
      <dgm:prSet/>
      <dgm:spPr/>
      <dgm:t>
        <a:bodyPr/>
        <a:lstStyle/>
        <a:p>
          <a:endParaRPr lang="en-US"/>
        </a:p>
      </dgm:t>
    </dgm:pt>
    <dgm:pt modelId="{0B932BB3-315D-4BB7-9857-5B4E1086836A}" type="sibTrans" cxnId="{DCDD91A1-D396-46FB-A818-7645FCECB2CE}">
      <dgm:prSet/>
      <dgm:spPr/>
      <dgm:t>
        <a:bodyPr/>
        <a:lstStyle/>
        <a:p>
          <a:endParaRPr lang="en-US"/>
        </a:p>
      </dgm:t>
    </dgm:pt>
    <dgm:pt modelId="{531F6D34-D8B6-451E-9005-F53291B8BB71}">
      <dgm:prSet/>
      <dgm:spPr/>
      <dgm:t>
        <a:bodyPr/>
        <a:lstStyle/>
        <a:p>
          <a:r>
            <a:rPr lang="pt-BR" b="1" dirty="0"/>
            <a:t>Donald </a:t>
          </a:r>
          <a:r>
            <a:rPr lang="pt-BR" b="1" dirty="0" err="1"/>
            <a:t>Gee</a:t>
          </a:r>
          <a:r>
            <a:rPr lang="pt-BR" b="1" dirty="0"/>
            <a:t> - </a:t>
          </a:r>
          <a:r>
            <a:rPr lang="pt-BR" dirty="0"/>
            <a:t>“Os dons podem sustentar por um tempo, mas só o caráter mantém o ministério de pé.”</a:t>
          </a:r>
          <a:endParaRPr lang="en-US" dirty="0"/>
        </a:p>
      </dgm:t>
    </dgm:pt>
    <dgm:pt modelId="{F8F99652-1987-48BE-9DA5-AD2AD69F2560}" type="parTrans" cxnId="{4CF6156D-7287-46E1-A825-397270C904BA}">
      <dgm:prSet/>
      <dgm:spPr/>
      <dgm:t>
        <a:bodyPr/>
        <a:lstStyle/>
        <a:p>
          <a:endParaRPr lang="en-US"/>
        </a:p>
      </dgm:t>
    </dgm:pt>
    <dgm:pt modelId="{03D2A2AD-8D87-43E3-AF12-9B0A918F733B}" type="sibTrans" cxnId="{4CF6156D-7287-46E1-A825-397270C904BA}">
      <dgm:prSet/>
      <dgm:spPr/>
      <dgm:t>
        <a:bodyPr/>
        <a:lstStyle/>
        <a:p>
          <a:endParaRPr lang="en-US"/>
        </a:p>
      </dgm:t>
    </dgm:pt>
    <dgm:pt modelId="{8DD92084-F35F-4BE7-8D08-E3BEC3A8F5B2}" type="pres">
      <dgm:prSet presAssocID="{D08BE36D-26D3-4598-8EF3-A41D831BA84F}" presName="linear" presStyleCnt="0">
        <dgm:presLayoutVars>
          <dgm:animLvl val="lvl"/>
          <dgm:resizeHandles val="exact"/>
        </dgm:presLayoutVars>
      </dgm:prSet>
      <dgm:spPr/>
    </dgm:pt>
    <dgm:pt modelId="{C7F35C59-BCF8-43C4-A5E6-6048CA371F34}" type="pres">
      <dgm:prSet presAssocID="{665CEDC5-0328-4EE1-A50F-03E46C6C762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4323F53-D7AE-4BD7-BA8C-800C75E92646}" type="pres">
      <dgm:prSet presAssocID="{68608DBA-FDEC-4275-8D70-8D60841AE6FB}" presName="spacer" presStyleCnt="0"/>
      <dgm:spPr/>
    </dgm:pt>
    <dgm:pt modelId="{C5FB9625-5C94-4FCC-9F52-C3C9A48FBDFA}" type="pres">
      <dgm:prSet presAssocID="{2D9929A4-1BFA-48EE-AC01-3E9E1E66C9D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4BADE0F-64CC-40B9-B192-402CDC64C695}" type="pres">
      <dgm:prSet presAssocID="{0B932BB3-315D-4BB7-9857-5B4E1086836A}" presName="spacer" presStyleCnt="0"/>
      <dgm:spPr/>
    </dgm:pt>
    <dgm:pt modelId="{6B34FDDB-F68F-464E-8DC0-DC3113584116}" type="pres">
      <dgm:prSet presAssocID="{531F6D34-D8B6-451E-9005-F53291B8BB7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1AA583E-ACCC-4EFE-8610-517D28613DB9}" type="presOf" srcId="{665CEDC5-0328-4EE1-A50F-03E46C6C7622}" destId="{C7F35C59-BCF8-43C4-A5E6-6048CA371F34}" srcOrd="0" destOrd="0" presId="urn:microsoft.com/office/officeart/2005/8/layout/vList2"/>
    <dgm:cxn modelId="{4CF6156D-7287-46E1-A825-397270C904BA}" srcId="{D08BE36D-26D3-4598-8EF3-A41D831BA84F}" destId="{531F6D34-D8B6-451E-9005-F53291B8BB71}" srcOrd="2" destOrd="0" parTransId="{F8F99652-1987-48BE-9DA5-AD2AD69F2560}" sibTransId="{03D2A2AD-8D87-43E3-AF12-9B0A918F733B}"/>
    <dgm:cxn modelId="{E44B7491-6230-47C1-800A-547EB5E9DCDD}" type="presOf" srcId="{D08BE36D-26D3-4598-8EF3-A41D831BA84F}" destId="{8DD92084-F35F-4BE7-8D08-E3BEC3A8F5B2}" srcOrd="0" destOrd="0" presId="urn:microsoft.com/office/officeart/2005/8/layout/vList2"/>
    <dgm:cxn modelId="{56755991-2968-4F7D-A5FB-BD5203B0C419}" srcId="{D08BE36D-26D3-4598-8EF3-A41D831BA84F}" destId="{665CEDC5-0328-4EE1-A50F-03E46C6C7622}" srcOrd="0" destOrd="0" parTransId="{499937AD-E621-4BC1-A5EC-51B3038A1FA6}" sibTransId="{68608DBA-FDEC-4275-8D70-8D60841AE6FB}"/>
    <dgm:cxn modelId="{DCDD91A1-D396-46FB-A818-7645FCECB2CE}" srcId="{D08BE36D-26D3-4598-8EF3-A41D831BA84F}" destId="{2D9929A4-1BFA-48EE-AC01-3E9E1E66C9D4}" srcOrd="1" destOrd="0" parTransId="{708D77A3-F31C-446A-B820-5C09167AF64C}" sibTransId="{0B932BB3-315D-4BB7-9857-5B4E1086836A}"/>
    <dgm:cxn modelId="{A89FA7F2-666D-46FF-A435-8DE379F513C0}" type="presOf" srcId="{531F6D34-D8B6-451E-9005-F53291B8BB71}" destId="{6B34FDDB-F68F-464E-8DC0-DC3113584116}" srcOrd="0" destOrd="0" presId="urn:microsoft.com/office/officeart/2005/8/layout/vList2"/>
    <dgm:cxn modelId="{8B6740FB-A428-499A-9F38-B46539EFE009}" type="presOf" srcId="{2D9929A4-1BFA-48EE-AC01-3E9E1E66C9D4}" destId="{C5FB9625-5C94-4FCC-9F52-C3C9A48FBDFA}" srcOrd="0" destOrd="0" presId="urn:microsoft.com/office/officeart/2005/8/layout/vList2"/>
    <dgm:cxn modelId="{654AA173-2A97-49FF-A3B8-85C32A257016}" type="presParOf" srcId="{8DD92084-F35F-4BE7-8D08-E3BEC3A8F5B2}" destId="{C7F35C59-BCF8-43C4-A5E6-6048CA371F34}" srcOrd="0" destOrd="0" presId="urn:microsoft.com/office/officeart/2005/8/layout/vList2"/>
    <dgm:cxn modelId="{E2E0D713-BC3D-4D3A-A7A4-220DEF219B9C}" type="presParOf" srcId="{8DD92084-F35F-4BE7-8D08-E3BEC3A8F5B2}" destId="{A4323F53-D7AE-4BD7-BA8C-800C75E92646}" srcOrd="1" destOrd="0" presId="urn:microsoft.com/office/officeart/2005/8/layout/vList2"/>
    <dgm:cxn modelId="{B2DFF431-459D-48E4-9FBB-293E81220179}" type="presParOf" srcId="{8DD92084-F35F-4BE7-8D08-E3BEC3A8F5B2}" destId="{C5FB9625-5C94-4FCC-9F52-C3C9A48FBDFA}" srcOrd="2" destOrd="0" presId="urn:microsoft.com/office/officeart/2005/8/layout/vList2"/>
    <dgm:cxn modelId="{F51B1026-1631-4804-AF64-3E418EC66C13}" type="presParOf" srcId="{8DD92084-F35F-4BE7-8D08-E3BEC3A8F5B2}" destId="{04BADE0F-64CC-40B9-B192-402CDC64C695}" srcOrd="3" destOrd="0" presId="urn:microsoft.com/office/officeart/2005/8/layout/vList2"/>
    <dgm:cxn modelId="{2B1D8535-7D4C-4580-995F-D3D4D05F4203}" type="presParOf" srcId="{8DD92084-F35F-4BE7-8D08-E3BEC3A8F5B2}" destId="{6B34FDDB-F68F-464E-8DC0-DC311358411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83C6B88-F6ED-4405-A624-E14DF3C06F2F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C8ACE1B-F93E-4F1B-9E66-827E2197AACF}">
      <dgm:prSet/>
      <dgm:spPr/>
      <dgm:t>
        <a:bodyPr/>
        <a:lstStyle/>
        <a:p>
          <a:r>
            <a:rPr lang="pt-BR"/>
            <a:t>Os escolhidos deveriam ser </a:t>
          </a:r>
          <a:r>
            <a:rPr lang="pt-BR" b="1"/>
            <a:t>“cheios do Espírito Santo e sabedoria”</a:t>
          </a:r>
          <a:r>
            <a:rPr lang="pt-BR"/>
            <a:t> (At 6.3).</a:t>
          </a:r>
          <a:endParaRPr lang="en-US"/>
        </a:p>
      </dgm:t>
    </dgm:pt>
    <dgm:pt modelId="{D2CA8DB6-0A52-44B1-9CE4-CAECF1672B46}" type="parTrans" cxnId="{B3D3FFD4-24A4-40F2-AE29-2BD2E20E5FFC}">
      <dgm:prSet/>
      <dgm:spPr/>
      <dgm:t>
        <a:bodyPr/>
        <a:lstStyle/>
        <a:p>
          <a:endParaRPr lang="en-US"/>
        </a:p>
      </dgm:t>
    </dgm:pt>
    <dgm:pt modelId="{F22B90FE-F967-434A-BF16-C43DC491E0CA}" type="sibTrans" cxnId="{B3D3FFD4-24A4-40F2-AE29-2BD2E20E5FFC}">
      <dgm:prSet/>
      <dgm:spPr/>
      <dgm:t>
        <a:bodyPr/>
        <a:lstStyle/>
        <a:p>
          <a:endParaRPr lang="en-US"/>
        </a:p>
      </dgm:t>
    </dgm:pt>
    <dgm:pt modelId="{A84ACAC3-6E44-4497-9001-246270845878}">
      <dgm:prSet/>
      <dgm:spPr/>
      <dgm:t>
        <a:bodyPr/>
        <a:lstStyle/>
        <a:p>
          <a:r>
            <a:rPr lang="pt-BR"/>
            <a:t>Isso revela equilíbrio entre </a:t>
          </a:r>
          <a:r>
            <a:rPr lang="pt-BR" b="1"/>
            <a:t>Ortodoxia (doutrina correta)</a:t>
          </a:r>
          <a:r>
            <a:rPr lang="pt-BR"/>
            <a:t> e </a:t>
          </a:r>
          <a:r>
            <a:rPr lang="pt-BR" b="1"/>
            <a:t>Pneumatologia (ação do Espírito)</a:t>
          </a:r>
          <a:r>
            <a:rPr lang="pt-BR"/>
            <a:t>.</a:t>
          </a:r>
          <a:endParaRPr lang="en-US"/>
        </a:p>
      </dgm:t>
    </dgm:pt>
    <dgm:pt modelId="{2DE7FD19-EAF9-485D-9594-24675AE14A30}" type="parTrans" cxnId="{245C9520-96ED-4B1F-B0E5-140F4BB631F8}">
      <dgm:prSet/>
      <dgm:spPr/>
      <dgm:t>
        <a:bodyPr/>
        <a:lstStyle/>
        <a:p>
          <a:endParaRPr lang="en-US"/>
        </a:p>
      </dgm:t>
    </dgm:pt>
    <dgm:pt modelId="{A6649559-6C1F-4B1A-8D1E-2D86998E575D}" type="sibTrans" cxnId="{245C9520-96ED-4B1F-B0E5-140F4BB631F8}">
      <dgm:prSet/>
      <dgm:spPr/>
      <dgm:t>
        <a:bodyPr/>
        <a:lstStyle/>
        <a:p>
          <a:endParaRPr lang="en-US"/>
        </a:p>
      </dgm:t>
    </dgm:pt>
    <dgm:pt modelId="{229F9DF7-6BC8-43C1-BD5D-5864BDF60CAD}">
      <dgm:prSet/>
      <dgm:spPr/>
      <dgm:t>
        <a:bodyPr/>
        <a:lstStyle/>
        <a:p>
          <a:r>
            <a:rPr lang="pt-BR"/>
            <a:t>Gregório de Nissa afirmava:</a:t>
          </a:r>
          <a:endParaRPr lang="en-US"/>
        </a:p>
      </dgm:t>
    </dgm:pt>
    <dgm:pt modelId="{8EFCDD8B-E39A-4598-A6D6-C89FED6D95FD}" type="parTrans" cxnId="{467F4177-2576-401A-A0EA-FCA787D1F838}">
      <dgm:prSet/>
      <dgm:spPr/>
      <dgm:t>
        <a:bodyPr/>
        <a:lstStyle/>
        <a:p>
          <a:endParaRPr lang="en-US"/>
        </a:p>
      </dgm:t>
    </dgm:pt>
    <dgm:pt modelId="{553E85B6-6F3A-439D-A4A6-4569AAEFD484}" type="sibTrans" cxnId="{467F4177-2576-401A-A0EA-FCA787D1F838}">
      <dgm:prSet/>
      <dgm:spPr/>
      <dgm:t>
        <a:bodyPr/>
        <a:lstStyle/>
        <a:p>
          <a:endParaRPr lang="en-US"/>
        </a:p>
      </dgm:t>
    </dgm:pt>
    <dgm:pt modelId="{E8B8E898-DE7C-4920-AF07-0171CE32F3CC}">
      <dgm:prSet/>
      <dgm:spPr/>
      <dgm:t>
        <a:bodyPr/>
        <a:lstStyle/>
        <a:p>
          <a:r>
            <a:rPr lang="pt-BR"/>
            <a:t>“O Espírito Santo não unge apenas a boca, mas o coração; não apenas dá dons, mas molda caráter.”</a:t>
          </a:r>
          <a:endParaRPr lang="en-US"/>
        </a:p>
      </dgm:t>
    </dgm:pt>
    <dgm:pt modelId="{8411976E-DEF4-4457-A0BE-F68BA6620088}" type="parTrans" cxnId="{AA2B6C67-EA51-4772-BE69-06DF4093128C}">
      <dgm:prSet/>
      <dgm:spPr/>
      <dgm:t>
        <a:bodyPr/>
        <a:lstStyle/>
        <a:p>
          <a:endParaRPr lang="en-US"/>
        </a:p>
      </dgm:t>
    </dgm:pt>
    <dgm:pt modelId="{8AACF978-43D1-4ED0-928C-A75EEAB98034}" type="sibTrans" cxnId="{AA2B6C67-EA51-4772-BE69-06DF4093128C}">
      <dgm:prSet/>
      <dgm:spPr/>
      <dgm:t>
        <a:bodyPr/>
        <a:lstStyle/>
        <a:p>
          <a:endParaRPr lang="en-US"/>
        </a:p>
      </dgm:t>
    </dgm:pt>
    <dgm:pt modelId="{F232F599-B276-4823-A869-37F19F2584BC}" type="pres">
      <dgm:prSet presAssocID="{983C6B88-F6ED-4405-A624-E14DF3C06F2F}" presName="linear" presStyleCnt="0">
        <dgm:presLayoutVars>
          <dgm:animLvl val="lvl"/>
          <dgm:resizeHandles val="exact"/>
        </dgm:presLayoutVars>
      </dgm:prSet>
      <dgm:spPr/>
    </dgm:pt>
    <dgm:pt modelId="{881C4D7B-EB7B-4679-A6E1-E8E174A39672}" type="pres">
      <dgm:prSet presAssocID="{5C8ACE1B-F93E-4F1B-9E66-827E2197AAC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188CA62-DF6E-40B6-8640-7D0BF22E257C}" type="pres">
      <dgm:prSet presAssocID="{F22B90FE-F967-434A-BF16-C43DC491E0CA}" presName="spacer" presStyleCnt="0"/>
      <dgm:spPr/>
    </dgm:pt>
    <dgm:pt modelId="{F227B27F-0920-40F1-8271-FD3765563793}" type="pres">
      <dgm:prSet presAssocID="{A84ACAC3-6E44-4497-9001-24627084587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5599E74-1278-42AA-AD10-5E701652C592}" type="pres">
      <dgm:prSet presAssocID="{A6649559-6C1F-4B1A-8D1E-2D86998E575D}" presName="spacer" presStyleCnt="0"/>
      <dgm:spPr/>
    </dgm:pt>
    <dgm:pt modelId="{C80A3CA1-DFEC-4015-A16B-69BDD613918E}" type="pres">
      <dgm:prSet presAssocID="{229F9DF7-6BC8-43C1-BD5D-5864BDF60CA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8E31942-E934-4066-884F-4DA17C08F098}" type="pres">
      <dgm:prSet presAssocID="{553E85B6-6F3A-439D-A4A6-4569AAEFD484}" presName="spacer" presStyleCnt="0"/>
      <dgm:spPr/>
    </dgm:pt>
    <dgm:pt modelId="{BD3148E1-8888-4586-B7A2-B37B9DB431E5}" type="pres">
      <dgm:prSet presAssocID="{E8B8E898-DE7C-4920-AF07-0171CE32F3C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45C9520-96ED-4B1F-B0E5-140F4BB631F8}" srcId="{983C6B88-F6ED-4405-A624-E14DF3C06F2F}" destId="{A84ACAC3-6E44-4497-9001-246270845878}" srcOrd="1" destOrd="0" parTransId="{2DE7FD19-EAF9-485D-9594-24675AE14A30}" sibTransId="{A6649559-6C1F-4B1A-8D1E-2D86998E575D}"/>
    <dgm:cxn modelId="{AA2B6C67-EA51-4772-BE69-06DF4093128C}" srcId="{983C6B88-F6ED-4405-A624-E14DF3C06F2F}" destId="{E8B8E898-DE7C-4920-AF07-0171CE32F3CC}" srcOrd="3" destOrd="0" parTransId="{8411976E-DEF4-4457-A0BE-F68BA6620088}" sibTransId="{8AACF978-43D1-4ED0-928C-A75EEAB98034}"/>
    <dgm:cxn modelId="{467F4177-2576-401A-A0EA-FCA787D1F838}" srcId="{983C6B88-F6ED-4405-A624-E14DF3C06F2F}" destId="{229F9DF7-6BC8-43C1-BD5D-5864BDF60CAD}" srcOrd="2" destOrd="0" parTransId="{8EFCDD8B-E39A-4598-A6D6-C89FED6D95FD}" sibTransId="{553E85B6-6F3A-439D-A4A6-4569AAEFD484}"/>
    <dgm:cxn modelId="{12153F7C-EDAC-4FDB-B689-A51D48D7B666}" type="presOf" srcId="{229F9DF7-6BC8-43C1-BD5D-5864BDF60CAD}" destId="{C80A3CA1-DFEC-4015-A16B-69BDD613918E}" srcOrd="0" destOrd="0" presId="urn:microsoft.com/office/officeart/2005/8/layout/vList2"/>
    <dgm:cxn modelId="{32A782B7-C76A-4383-99D2-781CD40AC3D1}" type="presOf" srcId="{983C6B88-F6ED-4405-A624-E14DF3C06F2F}" destId="{F232F599-B276-4823-A869-37F19F2584BC}" srcOrd="0" destOrd="0" presId="urn:microsoft.com/office/officeart/2005/8/layout/vList2"/>
    <dgm:cxn modelId="{216A55C4-ABD3-4200-AF01-F859116F65FC}" type="presOf" srcId="{E8B8E898-DE7C-4920-AF07-0171CE32F3CC}" destId="{BD3148E1-8888-4586-B7A2-B37B9DB431E5}" srcOrd="0" destOrd="0" presId="urn:microsoft.com/office/officeart/2005/8/layout/vList2"/>
    <dgm:cxn modelId="{B3D3FFD4-24A4-40F2-AE29-2BD2E20E5FFC}" srcId="{983C6B88-F6ED-4405-A624-E14DF3C06F2F}" destId="{5C8ACE1B-F93E-4F1B-9E66-827E2197AACF}" srcOrd="0" destOrd="0" parTransId="{D2CA8DB6-0A52-44B1-9CE4-CAECF1672B46}" sibTransId="{F22B90FE-F967-434A-BF16-C43DC491E0CA}"/>
    <dgm:cxn modelId="{C017A3D7-6929-4BFE-819F-C4E9769DB6C9}" type="presOf" srcId="{5C8ACE1B-F93E-4F1B-9E66-827E2197AACF}" destId="{881C4D7B-EB7B-4679-A6E1-E8E174A39672}" srcOrd="0" destOrd="0" presId="urn:microsoft.com/office/officeart/2005/8/layout/vList2"/>
    <dgm:cxn modelId="{60E55FE7-E5BF-4AE4-B053-B25B26BB95B9}" type="presOf" srcId="{A84ACAC3-6E44-4497-9001-246270845878}" destId="{F227B27F-0920-40F1-8271-FD3765563793}" srcOrd="0" destOrd="0" presId="urn:microsoft.com/office/officeart/2005/8/layout/vList2"/>
    <dgm:cxn modelId="{74A54CDE-DAED-48DB-AAE2-A1BF845225D2}" type="presParOf" srcId="{F232F599-B276-4823-A869-37F19F2584BC}" destId="{881C4D7B-EB7B-4679-A6E1-E8E174A39672}" srcOrd="0" destOrd="0" presId="urn:microsoft.com/office/officeart/2005/8/layout/vList2"/>
    <dgm:cxn modelId="{5C19458E-51D9-4FE8-BA16-F8FA3DF498E2}" type="presParOf" srcId="{F232F599-B276-4823-A869-37F19F2584BC}" destId="{A188CA62-DF6E-40B6-8640-7D0BF22E257C}" srcOrd="1" destOrd="0" presId="urn:microsoft.com/office/officeart/2005/8/layout/vList2"/>
    <dgm:cxn modelId="{1E0E3A4B-A89D-425E-BAE3-4A53BBFD9E09}" type="presParOf" srcId="{F232F599-B276-4823-A869-37F19F2584BC}" destId="{F227B27F-0920-40F1-8271-FD3765563793}" srcOrd="2" destOrd="0" presId="urn:microsoft.com/office/officeart/2005/8/layout/vList2"/>
    <dgm:cxn modelId="{793D3DEB-8EE7-42EC-BBF8-9D5F61B32A8F}" type="presParOf" srcId="{F232F599-B276-4823-A869-37F19F2584BC}" destId="{F5599E74-1278-42AA-AD10-5E701652C592}" srcOrd="3" destOrd="0" presId="urn:microsoft.com/office/officeart/2005/8/layout/vList2"/>
    <dgm:cxn modelId="{99B3FE21-757F-46E7-AA56-4910D67134DE}" type="presParOf" srcId="{F232F599-B276-4823-A869-37F19F2584BC}" destId="{C80A3CA1-DFEC-4015-A16B-69BDD613918E}" srcOrd="4" destOrd="0" presId="urn:microsoft.com/office/officeart/2005/8/layout/vList2"/>
    <dgm:cxn modelId="{2A9EF239-36FA-4CEF-8CDA-8F834A67A127}" type="presParOf" srcId="{F232F599-B276-4823-A869-37F19F2584BC}" destId="{98E31942-E934-4066-884F-4DA17C08F098}" srcOrd="5" destOrd="0" presId="urn:microsoft.com/office/officeart/2005/8/layout/vList2"/>
    <dgm:cxn modelId="{6F301F44-3AFD-4B91-8E55-5FF951742C3D}" type="presParOf" srcId="{F232F599-B276-4823-A869-37F19F2584BC}" destId="{BD3148E1-8888-4586-B7A2-B37B9DB431E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EEAF59-509A-4E35-A987-57E57AC3C62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E553584-92DB-4CF8-A5FF-C1C22D362C37}">
      <dgm:prSet/>
      <dgm:spPr/>
      <dgm:t>
        <a:bodyPr/>
        <a:lstStyle/>
        <a:p>
          <a:r>
            <a:rPr lang="pt-BR"/>
            <a:t>A </a:t>
          </a:r>
          <a:r>
            <a:rPr lang="pt-BR" b="1"/>
            <a:t>Igreja Primitiva</a:t>
          </a:r>
          <a:r>
            <a:rPr lang="pt-BR"/>
            <a:t> não enxergava o servir como algo secundário, mas como essência da vida cristã (Gl 5:13).</a:t>
          </a:r>
          <a:endParaRPr lang="en-US"/>
        </a:p>
      </dgm:t>
    </dgm:pt>
    <dgm:pt modelId="{CC75DEAD-FD71-4ADE-9E54-A3F939EA38DF}" type="parTrans" cxnId="{805485DC-69FF-49A5-899A-A66954FC6452}">
      <dgm:prSet/>
      <dgm:spPr/>
      <dgm:t>
        <a:bodyPr/>
        <a:lstStyle/>
        <a:p>
          <a:endParaRPr lang="en-US"/>
        </a:p>
      </dgm:t>
    </dgm:pt>
    <dgm:pt modelId="{6982B914-C722-4AEE-A4EB-0F6A212B5715}" type="sibTrans" cxnId="{805485DC-69FF-49A5-899A-A66954FC6452}">
      <dgm:prSet/>
      <dgm:spPr/>
      <dgm:t>
        <a:bodyPr/>
        <a:lstStyle/>
        <a:p>
          <a:endParaRPr lang="en-US"/>
        </a:p>
      </dgm:t>
    </dgm:pt>
    <dgm:pt modelId="{FB3153FD-7F3D-4263-958B-F58CDFC66B45}">
      <dgm:prSet/>
      <dgm:spPr/>
      <dgm:t>
        <a:bodyPr/>
        <a:lstStyle/>
        <a:p>
          <a:r>
            <a:rPr lang="pt-BR"/>
            <a:t>Para </a:t>
          </a:r>
          <a:r>
            <a:rPr lang="pt-BR" b="1"/>
            <a:t>Agostinho de Hipona</a:t>
          </a:r>
          <a:r>
            <a:rPr lang="pt-BR"/>
            <a:t>, “quem não vive para servir, não serve para viver no Reino”.</a:t>
          </a:r>
          <a:endParaRPr lang="en-US"/>
        </a:p>
      </dgm:t>
    </dgm:pt>
    <dgm:pt modelId="{922FF23F-5BDA-457D-A33C-6EC15E04D765}" type="parTrans" cxnId="{1A623E51-60D8-4C54-A9CE-11C3EAB08841}">
      <dgm:prSet/>
      <dgm:spPr/>
      <dgm:t>
        <a:bodyPr/>
        <a:lstStyle/>
        <a:p>
          <a:endParaRPr lang="en-US"/>
        </a:p>
      </dgm:t>
    </dgm:pt>
    <dgm:pt modelId="{1A2AC692-EA84-4E84-9A63-F908A6971A63}" type="sibTrans" cxnId="{1A623E51-60D8-4C54-A9CE-11C3EAB08841}">
      <dgm:prSet/>
      <dgm:spPr/>
      <dgm:t>
        <a:bodyPr/>
        <a:lstStyle/>
        <a:p>
          <a:endParaRPr lang="en-US"/>
        </a:p>
      </dgm:t>
    </dgm:pt>
    <dgm:pt modelId="{88B307EB-5382-4E8B-AA1B-BA6680095D70}" type="pres">
      <dgm:prSet presAssocID="{9AEEAF59-509A-4E35-A987-57E57AC3C62C}" presName="linear" presStyleCnt="0">
        <dgm:presLayoutVars>
          <dgm:animLvl val="lvl"/>
          <dgm:resizeHandles val="exact"/>
        </dgm:presLayoutVars>
      </dgm:prSet>
      <dgm:spPr/>
    </dgm:pt>
    <dgm:pt modelId="{35F9A6FA-011C-4306-95C0-56F2190F916C}" type="pres">
      <dgm:prSet presAssocID="{0E553584-92DB-4CF8-A5FF-C1C22D362C3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0E6A838-E9AE-498B-9C0F-38098E18B335}" type="pres">
      <dgm:prSet presAssocID="{6982B914-C722-4AEE-A4EB-0F6A212B5715}" presName="spacer" presStyleCnt="0"/>
      <dgm:spPr/>
    </dgm:pt>
    <dgm:pt modelId="{44A5491C-B767-42A3-A7F7-851FA2191F03}" type="pres">
      <dgm:prSet presAssocID="{FB3153FD-7F3D-4263-958B-F58CDFC66B4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6B99417-B83D-47C5-8625-95CF3F5BA33A}" type="presOf" srcId="{0E553584-92DB-4CF8-A5FF-C1C22D362C37}" destId="{35F9A6FA-011C-4306-95C0-56F2190F916C}" srcOrd="0" destOrd="0" presId="urn:microsoft.com/office/officeart/2005/8/layout/vList2"/>
    <dgm:cxn modelId="{D7B5DE43-3456-47A0-947C-8330C7ED294A}" type="presOf" srcId="{FB3153FD-7F3D-4263-958B-F58CDFC66B45}" destId="{44A5491C-B767-42A3-A7F7-851FA2191F03}" srcOrd="0" destOrd="0" presId="urn:microsoft.com/office/officeart/2005/8/layout/vList2"/>
    <dgm:cxn modelId="{1A623E51-60D8-4C54-A9CE-11C3EAB08841}" srcId="{9AEEAF59-509A-4E35-A987-57E57AC3C62C}" destId="{FB3153FD-7F3D-4263-958B-F58CDFC66B45}" srcOrd="1" destOrd="0" parTransId="{922FF23F-5BDA-457D-A33C-6EC15E04D765}" sibTransId="{1A2AC692-EA84-4E84-9A63-F908A6971A63}"/>
    <dgm:cxn modelId="{EF746FC8-C7D1-4E9A-BC02-EB7175D22866}" type="presOf" srcId="{9AEEAF59-509A-4E35-A987-57E57AC3C62C}" destId="{88B307EB-5382-4E8B-AA1B-BA6680095D70}" srcOrd="0" destOrd="0" presId="urn:microsoft.com/office/officeart/2005/8/layout/vList2"/>
    <dgm:cxn modelId="{805485DC-69FF-49A5-899A-A66954FC6452}" srcId="{9AEEAF59-509A-4E35-A987-57E57AC3C62C}" destId="{0E553584-92DB-4CF8-A5FF-C1C22D362C37}" srcOrd="0" destOrd="0" parTransId="{CC75DEAD-FD71-4ADE-9E54-A3F939EA38DF}" sibTransId="{6982B914-C722-4AEE-A4EB-0F6A212B5715}"/>
    <dgm:cxn modelId="{BE9C3A82-A39A-442C-9DA5-BD3337C8159D}" type="presParOf" srcId="{88B307EB-5382-4E8B-AA1B-BA6680095D70}" destId="{35F9A6FA-011C-4306-95C0-56F2190F916C}" srcOrd="0" destOrd="0" presId="urn:microsoft.com/office/officeart/2005/8/layout/vList2"/>
    <dgm:cxn modelId="{8108ACE1-A61A-457C-AAD2-EFC6EF91D2BD}" type="presParOf" srcId="{88B307EB-5382-4E8B-AA1B-BA6680095D70}" destId="{E0E6A838-E9AE-498B-9C0F-38098E18B335}" srcOrd="1" destOrd="0" presId="urn:microsoft.com/office/officeart/2005/8/layout/vList2"/>
    <dgm:cxn modelId="{95E262C9-674E-4BCF-9EDC-4BC196BD850D}" type="presParOf" srcId="{88B307EB-5382-4E8B-AA1B-BA6680095D70}" destId="{44A5491C-B767-42A3-A7F7-851FA2191F0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9AA4793-EBBF-47B2-B59F-F7ABA655912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E4E40F9-2295-4BC8-967B-5D7ACA8A844E}">
      <dgm:prSet/>
      <dgm:spPr/>
      <dgm:t>
        <a:bodyPr/>
        <a:lstStyle/>
        <a:p>
          <a:r>
            <a:rPr lang="pt-BR"/>
            <a:t>São instrumentos para edificação da Igreja (1Co 12.7), não para autopromoção.</a:t>
          </a:r>
          <a:endParaRPr lang="en-US"/>
        </a:p>
      </dgm:t>
    </dgm:pt>
    <dgm:pt modelId="{D6DE64A7-BD4D-4687-B344-B4266086BA90}" type="parTrans" cxnId="{91482C83-5EC6-4ED4-952C-D184A80AD799}">
      <dgm:prSet/>
      <dgm:spPr/>
      <dgm:t>
        <a:bodyPr/>
        <a:lstStyle/>
        <a:p>
          <a:endParaRPr lang="en-US"/>
        </a:p>
      </dgm:t>
    </dgm:pt>
    <dgm:pt modelId="{D404BD7A-B1AF-4A9E-A06A-946834815D86}" type="sibTrans" cxnId="{91482C83-5EC6-4ED4-952C-D184A80AD799}">
      <dgm:prSet/>
      <dgm:spPr/>
      <dgm:t>
        <a:bodyPr/>
        <a:lstStyle/>
        <a:p>
          <a:endParaRPr lang="en-US"/>
        </a:p>
      </dgm:t>
    </dgm:pt>
    <dgm:pt modelId="{167AFB4E-2391-40A1-A25C-C7D3D426A886}">
      <dgm:prSet/>
      <dgm:spPr/>
      <dgm:t>
        <a:bodyPr/>
        <a:lstStyle/>
        <a:p>
          <a:r>
            <a:rPr lang="pt-BR"/>
            <a:t>Não salvam quem os possui, mas servem como meios de serviço ao Corpo.</a:t>
          </a:r>
          <a:endParaRPr lang="en-US"/>
        </a:p>
      </dgm:t>
    </dgm:pt>
    <dgm:pt modelId="{35BF5379-4BCE-4B76-BFAA-EC161290ECEE}" type="parTrans" cxnId="{FD510945-0826-46E0-830E-E06E5DA9C2EA}">
      <dgm:prSet/>
      <dgm:spPr/>
      <dgm:t>
        <a:bodyPr/>
        <a:lstStyle/>
        <a:p>
          <a:endParaRPr lang="en-US"/>
        </a:p>
      </dgm:t>
    </dgm:pt>
    <dgm:pt modelId="{64E05CDA-B6B4-470F-94E4-0413E88123AC}" type="sibTrans" cxnId="{FD510945-0826-46E0-830E-E06E5DA9C2EA}">
      <dgm:prSet/>
      <dgm:spPr/>
      <dgm:t>
        <a:bodyPr/>
        <a:lstStyle/>
        <a:p>
          <a:endParaRPr lang="en-US"/>
        </a:p>
      </dgm:t>
    </dgm:pt>
    <dgm:pt modelId="{1F626C08-104F-43D3-B45B-C70F7DB65627}">
      <dgm:prSet/>
      <dgm:spPr/>
      <dgm:t>
        <a:bodyPr/>
        <a:lstStyle/>
        <a:p>
          <a:r>
            <a:rPr lang="pt-BR"/>
            <a:t>Uma pessoa pode ser usada nos dons e não ter compromisso real com Deus (cf. Mt 7.22-23). Isso demonstra que dons sem caráter levam à ruína.</a:t>
          </a:r>
          <a:endParaRPr lang="en-US"/>
        </a:p>
      </dgm:t>
    </dgm:pt>
    <dgm:pt modelId="{721A9ED4-E746-4BA6-936B-D8202EB5A09C}" type="parTrans" cxnId="{9F39BC65-417E-4BA0-B75F-FCA31DD7FF70}">
      <dgm:prSet/>
      <dgm:spPr/>
      <dgm:t>
        <a:bodyPr/>
        <a:lstStyle/>
        <a:p>
          <a:endParaRPr lang="en-US"/>
        </a:p>
      </dgm:t>
    </dgm:pt>
    <dgm:pt modelId="{551E8B63-5AAA-4196-A0B8-DFF26876C09C}" type="sibTrans" cxnId="{9F39BC65-417E-4BA0-B75F-FCA31DD7FF70}">
      <dgm:prSet/>
      <dgm:spPr/>
      <dgm:t>
        <a:bodyPr/>
        <a:lstStyle/>
        <a:p>
          <a:endParaRPr lang="en-US"/>
        </a:p>
      </dgm:t>
    </dgm:pt>
    <dgm:pt modelId="{30E5DCE2-7F83-47FC-A090-7A136875BBC6}" type="pres">
      <dgm:prSet presAssocID="{89AA4793-EBBF-47B2-B59F-F7ABA6559120}" presName="vert0" presStyleCnt="0">
        <dgm:presLayoutVars>
          <dgm:dir/>
          <dgm:animOne val="branch"/>
          <dgm:animLvl val="lvl"/>
        </dgm:presLayoutVars>
      </dgm:prSet>
      <dgm:spPr/>
    </dgm:pt>
    <dgm:pt modelId="{265ED942-BA5A-4EFC-BAFC-9E32F2C2B2C5}" type="pres">
      <dgm:prSet presAssocID="{6E4E40F9-2295-4BC8-967B-5D7ACA8A844E}" presName="thickLine" presStyleLbl="alignNode1" presStyleIdx="0" presStyleCnt="3"/>
      <dgm:spPr/>
    </dgm:pt>
    <dgm:pt modelId="{E9680C07-E6F5-40AE-86F7-26686950B3B8}" type="pres">
      <dgm:prSet presAssocID="{6E4E40F9-2295-4BC8-967B-5D7ACA8A844E}" presName="horz1" presStyleCnt="0"/>
      <dgm:spPr/>
    </dgm:pt>
    <dgm:pt modelId="{C5B48839-017C-4C77-AC7B-BB8F7F7BE1E0}" type="pres">
      <dgm:prSet presAssocID="{6E4E40F9-2295-4BC8-967B-5D7ACA8A844E}" presName="tx1" presStyleLbl="revTx" presStyleIdx="0" presStyleCnt="3"/>
      <dgm:spPr/>
    </dgm:pt>
    <dgm:pt modelId="{E9F73EEF-60E4-4ADB-8811-D7F6B64777F3}" type="pres">
      <dgm:prSet presAssocID="{6E4E40F9-2295-4BC8-967B-5D7ACA8A844E}" presName="vert1" presStyleCnt="0"/>
      <dgm:spPr/>
    </dgm:pt>
    <dgm:pt modelId="{D2E848DE-A4C4-485A-8CD0-6B86C9E5CEFC}" type="pres">
      <dgm:prSet presAssocID="{167AFB4E-2391-40A1-A25C-C7D3D426A886}" presName="thickLine" presStyleLbl="alignNode1" presStyleIdx="1" presStyleCnt="3"/>
      <dgm:spPr/>
    </dgm:pt>
    <dgm:pt modelId="{6E42CBEC-16CB-4687-9671-2EAA8ECFCE5E}" type="pres">
      <dgm:prSet presAssocID="{167AFB4E-2391-40A1-A25C-C7D3D426A886}" presName="horz1" presStyleCnt="0"/>
      <dgm:spPr/>
    </dgm:pt>
    <dgm:pt modelId="{C0FEF67D-3826-4351-9E6D-4FBB72167D20}" type="pres">
      <dgm:prSet presAssocID="{167AFB4E-2391-40A1-A25C-C7D3D426A886}" presName="tx1" presStyleLbl="revTx" presStyleIdx="1" presStyleCnt="3"/>
      <dgm:spPr/>
    </dgm:pt>
    <dgm:pt modelId="{8BBF745E-A173-4141-A28F-D5D62AA8B5D5}" type="pres">
      <dgm:prSet presAssocID="{167AFB4E-2391-40A1-A25C-C7D3D426A886}" presName="vert1" presStyleCnt="0"/>
      <dgm:spPr/>
    </dgm:pt>
    <dgm:pt modelId="{79240CAC-7DAC-40BA-ABB4-D627BEFE89A6}" type="pres">
      <dgm:prSet presAssocID="{1F626C08-104F-43D3-B45B-C70F7DB65627}" presName="thickLine" presStyleLbl="alignNode1" presStyleIdx="2" presStyleCnt="3"/>
      <dgm:spPr/>
    </dgm:pt>
    <dgm:pt modelId="{23904636-F764-417D-9C10-CD4A2D85C80F}" type="pres">
      <dgm:prSet presAssocID="{1F626C08-104F-43D3-B45B-C70F7DB65627}" presName="horz1" presStyleCnt="0"/>
      <dgm:spPr/>
    </dgm:pt>
    <dgm:pt modelId="{61D1EAAE-8953-4EBB-8932-A43159A21E18}" type="pres">
      <dgm:prSet presAssocID="{1F626C08-104F-43D3-B45B-C70F7DB65627}" presName="tx1" presStyleLbl="revTx" presStyleIdx="2" presStyleCnt="3"/>
      <dgm:spPr/>
    </dgm:pt>
    <dgm:pt modelId="{8CCA3BEC-E98D-45DA-9095-3D493EA8349B}" type="pres">
      <dgm:prSet presAssocID="{1F626C08-104F-43D3-B45B-C70F7DB65627}" presName="vert1" presStyleCnt="0"/>
      <dgm:spPr/>
    </dgm:pt>
  </dgm:ptLst>
  <dgm:cxnLst>
    <dgm:cxn modelId="{0E0B3E11-0CC0-4700-BE22-194D398EB757}" type="presOf" srcId="{6E4E40F9-2295-4BC8-967B-5D7ACA8A844E}" destId="{C5B48839-017C-4C77-AC7B-BB8F7F7BE1E0}" srcOrd="0" destOrd="0" presId="urn:microsoft.com/office/officeart/2008/layout/LinedList"/>
    <dgm:cxn modelId="{576A9E13-8AD7-493F-A6F9-49C6F5FDA202}" type="presOf" srcId="{89AA4793-EBBF-47B2-B59F-F7ABA6559120}" destId="{30E5DCE2-7F83-47FC-A090-7A136875BBC6}" srcOrd="0" destOrd="0" presId="urn:microsoft.com/office/officeart/2008/layout/LinedList"/>
    <dgm:cxn modelId="{FD510945-0826-46E0-830E-E06E5DA9C2EA}" srcId="{89AA4793-EBBF-47B2-B59F-F7ABA6559120}" destId="{167AFB4E-2391-40A1-A25C-C7D3D426A886}" srcOrd="1" destOrd="0" parTransId="{35BF5379-4BCE-4B76-BFAA-EC161290ECEE}" sibTransId="{64E05CDA-B6B4-470F-94E4-0413E88123AC}"/>
    <dgm:cxn modelId="{9F39BC65-417E-4BA0-B75F-FCA31DD7FF70}" srcId="{89AA4793-EBBF-47B2-B59F-F7ABA6559120}" destId="{1F626C08-104F-43D3-B45B-C70F7DB65627}" srcOrd="2" destOrd="0" parTransId="{721A9ED4-E746-4BA6-936B-D8202EB5A09C}" sibTransId="{551E8B63-5AAA-4196-A0B8-DFF26876C09C}"/>
    <dgm:cxn modelId="{91482C83-5EC6-4ED4-952C-D184A80AD799}" srcId="{89AA4793-EBBF-47B2-B59F-F7ABA6559120}" destId="{6E4E40F9-2295-4BC8-967B-5D7ACA8A844E}" srcOrd="0" destOrd="0" parTransId="{D6DE64A7-BD4D-4687-B344-B4266086BA90}" sibTransId="{D404BD7A-B1AF-4A9E-A06A-946834815D86}"/>
    <dgm:cxn modelId="{149DAA85-3211-45C7-A74A-A3FD198EAC3C}" type="presOf" srcId="{1F626C08-104F-43D3-B45B-C70F7DB65627}" destId="{61D1EAAE-8953-4EBB-8932-A43159A21E18}" srcOrd="0" destOrd="0" presId="urn:microsoft.com/office/officeart/2008/layout/LinedList"/>
    <dgm:cxn modelId="{5BE940DB-345A-4FDD-92A8-CD57C823283F}" type="presOf" srcId="{167AFB4E-2391-40A1-A25C-C7D3D426A886}" destId="{C0FEF67D-3826-4351-9E6D-4FBB72167D20}" srcOrd="0" destOrd="0" presId="urn:microsoft.com/office/officeart/2008/layout/LinedList"/>
    <dgm:cxn modelId="{F3EADFCA-4565-474F-87B6-DAC5B45655F9}" type="presParOf" srcId="{30E5DCE2-7F83-47FC-A090-7A136875BBC6}" destId="{265ED942-BA5A-4EFC-BAFC-9E32F2C2B2C5}" srcOrd="0" destOrd="0" presId="urn:microsoft.com/office/officeart/2008/layout/LinedList"/>
    <dgm:cxn modelId="{FA98792A-0C9E-431B-BB2C-04AD4D079317}" type="presParOf" srcId="{30E5DCE2-7F83-47FC-A090-7A136875BBC6}" destId="{E9680C07-E6F5-40AE-86F7-26686950B3B8}" srcOrd="1" destOrd="0" presId="urn:microsoft.com/office/officeart/2008/layout/LinedList"/>
    <dgm:cxn modelId="{1DC2D836-88EB-497C-AE98-AF4E29EED053}" type="presParOf" srcId="{E9680C07-E6F5-40AE-86F7-26686950B3B8}" destId="{C5B48839-017C-4C77-AC7B-BB8F7F7BE1E0}" srcOrd="0" destOrd="0" presId="urn:microsoft.com/office/officeart/2008/layout/LinedList"/>
    <dgm:cxn modelId="{D3A65833-CDB1-479D-832C-2891FE2950B6}" type="presParOf" srcId="{E9680C07-E6F5-40AE-86F7-26686950B3B8}" destId="{E9F73EEF-60E4-4ADB-8811-D7F6B64777F3}" srcOrd="1" destOrd="0" presId="urn:microsoft.com/office/officeart/2008/layout/LinedList"/>
    <dgm:cxn modelId="{38780C71-96EF-454F-9AB9-B59EA5A391E2}" type="presParOf" srcId="{30E5DCE2-7F83-47FC-A090-7A136875BBC6}" destId="{D2E848DE-A4C4-485A-8CD0-6B86C9E5CEFC}" srcOrd="2" destOrd="0" presId="urn:microsoft.com/office/officeart/2008/layout/LinedList"/>
    <dgm:cxn modelId="{6E9334AC-4FD6-482E-AA1A-CAB1AF59D879}" type="presParOf" srcId="{30E5DCE2-7F83-47FC-A090-7A136875BBC6}" destId="{6E42CBEC-16CB-4687-9671-2EAA8ECFCE5E}" srcOrd="3" destOrd="0" presId="urn:microsoft.com/office/officeart/2008/layout/LinedList"/>
    <dgm:cxn modelId="{73A5A053-B969-4611-8E30-893FF8D10E2F}" type="presParOf" srcId="{6E42CBEC-16CB-4687-9671-2EAA8ECFCE5E}" destId="{C0FEF67D-3826-4351-9E6D-4FBB72167D20}" srcOrd="0" destOrd="0" presId="urn:microsoft.com/office/officeart/2008/layout/LinedList"/>
    <dgm:cxn modelId="{4ECF3DCD-098C-4DDA-A6DE-BAB5F6A5F789}" type="presParOf" srcId="{6E42CBEC-16CB-4687-9671-2EAA8ECFCE5E}" destId="{8BBF745E-A173-4141-A28F-D5D62AA8B5D5}" srcOrd="1" destOrd="0" presId="urn:microsoft.com/office/officeart/2008/layout/LinedList"/>
    <dgm:cxn modelId="{DD24E59C-8AF4-4EB6-BC28-2420DCD6ED86}" type="presParOf" srcId="{30E5DCE2-7F83-47FC-A090-7A136875BBC6}" destId="{79240CAC-7DAC-40BA-ABB4-D627BEFE89A6}" srcOrd="4" destOrd="0" presId="urn:microsoft.com/office/officeart/2008/layout/LinedList"/>
    <dgm:cxn modelId="{6C28E86B-4A76-4598-A205-83F4903A655E}" type="presParOf" srcId="{30E5DCE2-7F83-47FC-A090-7A136875BBC6}" destId="{23904636-F764-417D-9C10-CD4A2D85C80F}" srcOrd="5" destOrd="0" presId="urn:microsoft.com/office/officeart/2008/layout/LinedList"/>
    <dgm:cxn modelId="{C8730344-D084-4034-BE6B-994DC31D6806}" type="presParOf" srcId="{23904636-F764-417D-9C10-CD4A2D85C80F}" destId="{61D1EAAE-8953-4EBB-8932-A43159A21E18}" srcOrd="0" destOrd="0" presId="urn:microsoft.com/office/officeart/2008/layout/LinedList"/>
    <dgm:cxn modelId="{29D3B61D-151A-4308-9AB6-9B0C6F7295E0}" type="presParOf" srcId="{23904636-F764-417D-9C10-CD4A2D85C80F}" destId="{8CCA3BEC-E98D-45DA-9095-3D493EA8349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40A3FD6-3AD1-43E0-9EC2-4DEB7D7C0E3F}" type="doc">
      <dgm:prSet loTypeId="urn:microsoft.com/office/officeart/2005/8/layout/hierarchy1" loCatId="hierarchy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C6246A4-2EB9-48A8-B4AA-65926EBA5B8D}">
      <dgm:prSet/>
      <dgm:spPr/>
      <dgm:t>
        <a:bodyPr/>
        <a:lstStyle/>
        <a:p>
          <a:r>
            <a:rPr lang="pt-BR"/>
            <a:t>A verdadeira diaconia é </a:t>
          </a:r>
          <a:r>
            <a:rPr lang="pt-BR" b="1"/>
            <a:t>fruto de uma vida cheia do Espírito</a:t>
          </a:r>
          <a:r>
            <a:rPr lang="pt-BR"/>
            <a:t>, em que dons e caráter caminham juntos.</a:t>
          </a:r>
          <a:endParaRPr lang="en-US"/>
        </a:p>
      </dgm:t>
    </dgm:pt>
    <dgm:pt modelId="{A1E4FC57-7D4E-452C-84BA-9DFCA8E31B9A}" type="parTrans" cxnId="{F0E68CD6-181E-4F3B-A48E-296CC10D4AED}">
      <dgm:prSet/>
      <dgm:spPr/>
      <dgm:t>
        <a:bodyPr/>
        <a:lstStyle/>
        <a:p>
          <a:endParaRPr lang="en-US"/>
        </a:p>
      </dgm:t>
    </dgm:pt>
    <dgm:pt modelId="{06B09511-FB5F-4762-B936-FBEDE85CF83E}" type="sibTrans" cxnId="{F0E68CD6-181E-4F3B-A48E-296CC10D4AED}">
      <dgm:prSet/>
      <dgm:spPr/>
      <dgm:t>
        <a:bodyPr/>
        <a:lstStyle/>
        <a:p>
          <a:endParaRPr lang="en-US"/>
        </a:p>
      </dgm:t>
    </dgm:pt>
    <dgm:pt modelId="{45F5CBC6-3D73-41F6-B4B6-4FB116036343}">
      <dgm:prSet/>
      <dgm:spPr/>
      <dgm:t>
        <a:bodyPr/>
        <a:lstStyle/>
        <a:p>
          <a:r>
            <a:rPr lang="pt-BR"/>
            <a:t>O mover do Espírito nunca é sem ordem, e a ordem nunca deve extinguir o Espírito.</a:t>
          </a:r>
          <a:endParaRPr lang="en-US"/>
        </a:p>
      </dgm:t>
    </dgm:pt>
    <dgm:pt modelId="{06870C47-D2CE-4CA6-9E07-B1AFCF4EE058}" type="parTrans" cxnId="{83624ED5-DDAC-4D10-A522-45D6EF7D928F}">
      <dgm:prSet/>
      <dgm:spPr/>
      <dgm:t>
        <a:bodyPr/>
        <a:lstStyle/>
        <a:p>
          <a:endParaRPr lang="en-US"/>
        </a:p>
      </dgm:t>
    </dgm:pt>
    <dgm:pt modelId="{2DEC3AD0-832A-444C-A845-AF4920327042}" type="sibTrans" cxnId="{83624ED5-DDAC-4D10-A522-45D6EF7D928F}">
      <dgm:prSet/>
      <dgm:spPr/>
      <dgm:t>
        <a:bodyPr/>
        <a:lstStyle/>
        <a:p>
          <a:endParaRPr lang="en-US"/>
        </a:p>
      </dgm:t>
    </dgm:pt>
    <dgm:pt modelId="{702D2EDD-9D29-4217-A13F-9F2EA95C1D1C}" type="pres">
      <dgm:prSet presAssocID="{940A3FD6-3AD1-43E0-9EC2-4DEB7D7C0E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50FA89-16C5-48D4-9735-DA4864231015}" type="pres">
      <dgm:prSet presAssocID="{DC6246A4-2EB9-48A8-B4AA-65926EBA5B8D}" presName="hierRoot1" presStyleCnt="0"/>
      <dgm:spPr/>
    </dgm:pt>
    <dgm:pt modelId="{3BF3B1ED-FBC9-4C1B-AF01-67459EA86458}" type="pres">
      <dgm:prSet presAssocID="{DC6246A4-2EB9-48A8-B4AA-65926EBA5B8D}" presName="composite" presStyleCnt="0"/>
      <dgm:spPr/>
    </dgm:pt>
    <dgm:pt modelId="{519806FF-766A-43AE-B433-9A810C3330E9}" type="pres">
      <dgm:prSet presAssocID="{DC6246A4-2EB9-48A8-B4AA-65926EBA5B8D}" presName="background" presStyleLbl="node0" presStyleIdx="0" presStyleCnt="2"/>
      <dgm:spPr/>
    </dgm:pt>
    <dgm:pt modelId="{29DF2673-3842-49BC-B38D-C67A847AFBC9}" type="pres">
      <dgm:prSet presAssocID="{DC6246A4-2EB9-48A8-B4AA-65926EBA5B8D}" presName="text" presStyleLbl="fgAcc0" presStyleIdx="0" presStyleCnt="2">
        <dgm:presLayoutVars>
          <dgm:chPref val="3"/>
        </dgm:presLayoutVars>
      </dgm:prSet>
      <dgm:spPr/>
    </dgm:pt>
    <dgm:pt modelId="{5E8BCD41-5201-4CFB-8F1A-ECD39A2F309B}" type="pres">
      <dgm:prSet presAssocID="{DC6246A4-2EB9-48A8-B4AA-65926EBA5B8D}" presName="hierChild2" presStyleCnt="0"/>
      <dgm:spPr/>
    </dgm:pt>
    <dgm:pt modelId="{F326A73C-0009-4A72-93A8-2B15F9E4AA5C}" type="pres">
      <dgm:prSet presAssocID="{45F5CBC6-3D73-41F6-B4B6-4FB116036343}" presName="hierRoot1" presStyleCnt="0"/>
      <dgm:spPr/>
    </dgm:pt>
    <dgm:pt modelId="{62459FB6-311B-4867-A6A2-6FA16BDC8CB6}" type="pres">
      <dgm:prSet presAssocID="{45F5CBC6-3D73-41F6-B4B6-4FB116036343}" presName="composite" presStyleCnt="0"/>
      <dgm:spPr/>
    </dgm:pt>
    <dgm:pt modelId="{282F2062-5992-4DC5-BD1B-67D9611901B0}" type="pres">
      <dgm:prSet presAssocID="{45F5CBC6-3D73-41F6-B4B6-4FB116036343}" presName="background" presStyleLbl="node0" presStyleIdx="1" presStyleCnt="2"/>
      <dgm:spPr/>
    </dgm:pt>
    <dgm:pt modelId="{28D884A5-93ED-43F7-947D-3684716EFE6B}" type="pres">
      <dgm:prSet presAssocID="{45F5CBC6-3D73-41F6-B4B6-4FB116036343}" presName="text" presStyleLbl="fgAcc0" presStyleIdx="1" presStyleCnt="2">
        <dgm:presLayoutVars>
          <dgm:chPref val="3"/>
        </dgm:presLayoutVars>
      </dgm:prSet>
      <dgm:spPr/>
    </dgm:pt>
    <dgm:pt modelId="{3BC4EA8C-0B89-4CEA-AC1D-3A20ADBD316F}" type="pres">
      <dgm:prSet presAssocID="{45F5CBC6-3D73-41F6-B4B6-4FB116036343}" presName="hierChild2" presStyleCnt="0"/>
      <dgm:spPr/>
    </dgm:pt>
  </dgm:ptLst>
  <dgm:cxnLst>
    <dgm:cxn modelId="{25984443-BA17-4622-8BC0-13B7891E64D0}" type="presOf" srcId="{45F5CBC6-3D73-41F6-B4B6-4FB116036343}" destId="{28D884A5-93ED-43F7-947D-3684716EFE6B}" srcOrd="0" destOrd="0" presId="urn:microsoft.com/office/officeart/2005/8/layout/hierarchy1"/>
    <dgm:cxn modelId="{7281AB64-10DB-48A2-9855-25E640887F76}" type="presOf" srcId="{940A3FD6-3AD1-43E0-9EC2-4DEB7D7C0E3F}" destId="{702D2EDD-9D29-4217-A13F-9F2EA95C1D1C}" srcOrd="0" destOrd="0" presId="urn:microsoft.com/office/officeart/2005/8/layout/hierarchy1"/>
    <dgm:cxn modelId="{1B3829AB-60F0-4D28-8BBD-9A4CA85D707C}" type="presOf" srcId="{DC6246A4-2EB9-48A8-B4AA-65926EBA5B8D}" destId="{29DF2673-3842-49BC-B38D-C67A847AFBC9}" srcOrd="0" destOrd="0" presId="urn:microsoft.com/office/officeart/2005/8/layout/hierarchy1"/>
    <dgm:cxn modelId="{83624ED5-DDAC-4D10-A522-45D6EF7D928F}" srcId="{940A3FD6-3AD1-43E0-9EC2-4DEB7D7C0E3F}" destId="{45F5CBC6-3D73-41F6-B4B6-4FB116036343}" srcOrd="1" destOrd="0" parTransId="{06870C47-D2CE-4CA6-9E07-B1AFCF4EE058}" sibTransId="{2DEC3AD0-832A-444C-A845-AF4920327042}"/>
    <dgm:cxn modelId="{F0E68CD6-181E-4F3B-A48E-296CC10D4AED}" srcId="{940A3FD6-3AD1-43E0-9EC2-4DEB7D7C0E3F}" destId="{DC6246A4-2EB9-48A8-B4AA-65926EBA5B8D}" srcOrd="0" destOrd="0" parTransId="{A1E4FC57-7D4E-452C-84BA-9DFCA8E31B9A}" sibTransId="{06B09511-FB5F-4762-B936-FBEDE85CF83E}"/>
    <dgm:cxn modelId="{9660B5C9-4266-4224-B225-F3D3C3F03EA5}" type="presParOf" srcId="{702D2EDD-9D29-4217-A13F-9F2EA95C1D1C}" destId="{8550FA89-16C5-48D4-9735-DA4864231015}" srcOrd="0" destOrd="0" presId="urn:microsoft.com/office/officeart/2005/8/layout/hierarchy1"/>
    <dgm:cxn modelId="{82AE2A1E-4C67-426F-985D-B3B8D9BDC32F}" type="presParOf" srcId="{8550FA89-16C5-48D4-9735-DA4864231015}" destId="{3BF3B1ED-FBC9-4C1B-AF01-67459EA86458}" srcOrd="0" destOrd="0" presId="urn:microsoft.com/office/officeart/2005/8/layout/hierarchy1"/>
    <dgm:cxn modelId="{9F8153A5-829B-4924-BC54-B5849FE44EDC}" type="presParOf" srcId="{3BF3B1ED-FBC9-4C1B-AF01-67459EA86458}" destId="{519806FF-766A-43AE-B433-9A810C3330E9}" srcOrd="0" destOrd="0" presId="urn:microsoft.com/office/officeart/2005/8/layout/hierarchy1"/>
    <dgm:cxn modelId="{217DF60A-046F-450C-A52E-A4FFBC172136}" type="presParOf" srcId="{3BF3B1ED-FBC9-4C1B-AF01-67459EA86458}" destId="{29DF2673-3842-49BC-B38D-C67A847AFBC9}" srcOrd="1" destOrd="0" presId="urn:microsoft.com/office/officeart/2005/8/layout/hierarchy1"/>
    <dgm:cxn modelId="{795FFDFE-8C5F-47C7-8AF9-7BD947AFF997}" type="presParOf" srcId="{8550FA89-16C5-48D4-9735-DA4864231015}" destId="{5E8BCD41-5201-4CFB-8F1A-ECD39A2F309B}" srcOrd="1" destOrd="0" presId="urn:microsoft.com/office/officeart/2005/8/layout/hierarchy1"/>
    <dgm:cxn modelId="{B85B3048-F698-4C7E-AD8F-8D8EAEA9408D}" type="presParOf" srcId="{702D2EDD-9D29-4217-A13F-9F2EA95C1D1C}" destId="{F326A73C-0009-4A72-93A8-2B15F9E4AA5C}" srcOrd="1" destOrd="0" presId="urn:microsoft.com/office/officeart/2005/8/layout/hierarchy1"/>
    <dgm:cxn modelId="{EF6B3009-DE57-4A56-990F-82221EC9E172}" type="presParOf" srcId="{F326A73C-0009-4A72-93A8-2B15F9E4AA5C}" destId="{62459FB6-311B-4867-A6A2-6FA16BDC8CB6}" srcOrd="0" destOrd="0" presId="urn:microsoft.com/office/officeart/2005/8/layout/hierarchy1"/>
    <dgm:cxn modelId="{3231882E-7DF3-457E-8E13-8D8CDDE6401A}" type="presParOf" srcId="{62459FB6-311B-4867-A6A2-6FA16BDC8CB6}" destId="{282F2062-5992-4DC5-BD1B-67D9611901B0}" srcOrd="0" destOrd="0" presId="urn:microsoft.com/office/officeart/2005/8/layout/hierarchy1"/>
    <dgm:cxn modelId="{FA4A0021-8611-43E0-BAC0-92E365970B4B}" type="presParOf" srcId="{62459FB6-311B-4867-A6A2-6FA16BDC8CB6}" destId="{28D884A5-93ED-43F7-947D-3684716EFE6B}" srcOrd="1" destOrd="0" presId="urn:microsoft.com/office/officeart/2005/8/layout/hierarchy1"/>
    <dgm:cxn modelId="{B7469B83-ADF0-49B4-B42E-377361E6CC74}" type="presParOf" srcId="{F326A73C-0009-4A72-93A8-2B15F9E4AA5C}" destId="{3BC4EA8C-0B89-4CEA-AC1D-3A20ADBD31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39F889C-E56E-4B9C-BF4E-0024A46B09D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47EA3C7-DA79-4C7D-B551-2E8AC8A0B3C5}">
      <dgm:prSet/>
      <dgm:spPr/>
      <dgm:t>
        <a:bodyPr/>
        <a:lstStyle/>
        <a:p>
          <a:pPr rtl="0"/>
          <a:r>
            <a:rPr lang="pt-BR" dirty="0"/>
            <a:t>Crisóstomo comenta</a:t>
          </a:r>
          <a:r>
            <a:rPr lang="pt-BR" dirty="0">
              <a:latin typeface="Aptos Display" panose="020F0302020204030204"/>
            </a:rPr>
            <a:t>: “</a:t>
          </a:r>
          <a:r>
            <a:rPr lang="pt-BR" dirty="0"/>
            <a:t>O Espírito não distribui dons para vanglória, mas para a necessidade do próximo; o dom que se guarda para si é como água retida que apodrece.”</a:t>
          </a:r>
          <a:endParaRPr lang="en-US" dirty="0"/>
        </a:p>
      </dgm:t>
    </dgm:pt>
    <dgm:pt modelId="{AFC9F6BC-1B63-412D-B157-926D10E0C5FD}" type="parTrans" cxnId="{84DCB307-CCA4-48FD-9C5B-67A6BDB49296}">
      <dgm:prSet/>
      <dgm:spPr/>
      <dgm:t>
        <a:bodyPr/>
        <a:lstStyle/>
        <a:p>
          <a:endParaRPr lang="en-US"/>
        </a:p>
      </dgm:t>
    </dgm:pt>
    <dgm:pt modelId="{372E1405-FD96-4EE1-811B-A32B99102210}" type="sibTrans" cxnId="{84DCB307-CCA4-48FD-9C5B-67A6BDB49296}">
      <dgm:prSet/>
      <dgm:spPr/>
      <dgm:t>
        <a:bodyPr/>
        <a:lstStyle/>
        <a:p>
          <a:endParaRPr lang="en-US"/>
        </a:p>
      </dgm:t>
    </dgm:pt>
    <dgm:pt modelId="{1AE2BB3E-08B8-40EA-9112-BEB6E317BE41}">
      <dgm:prSet/>
      <dgm:spPr/>
      <dgm:t>
        <a:bodyPr/>
        <a:lstStyle/>
        <a:p>
          <a:r>
            <a:rPr lang="pt-BR" dirty="0"/>
            <a:t>Portanto, </a:t>
          </a:r>
          <a:r>
            <a:rPr lang="pt-BR" b="1" dirty="0"/>
            <a:t>o valor do dom está em seu uso no amor</a:t>
          </a:r>
          <a:r>
            <a:rPr lang="pt-BR" dirty="0"/>
            <a:t> (1Co 13).</a:t>
          </a:r>
          <a:endParaRPr lang="en-US" dirty="0"/>
        </a:p>
      </dgm:t>
    </dgm:pt>
    <dgm:pt modelId="{55859CA0-7FE6-458E-A943-A12399A198E4}" type="parTrans" cxnId="{D8D6D980-2FFE-49B3-9B32-A8C9CF5D0B68}">
      <dgm:prSet/>
      <dgm:spPr/>
      <dgm:t>
        <a:bodyPr/>
        <a:lstStyle/>
        <a:p>
          <a:endParaRPr lang="en-US"/>
        </a:p>
      </dgm:t>
    </dgm:pt>
    <dgm:pt modelId="{0C6EB1AF-C606-44C4-8156-C3A774BFF08B}" type="sibTrans" cxnId="{D8D6D980-2FFE-49B3-9B32-A8C9CF5D0B68}">
      <dgm:prSet/>
      <dgm:spPr/>
      <dgm:t>
        <a:bodyPr/>
        <a:lstStyle/>
        <a:p>
          <a:endParaRPr lang="en-US"/>
        </a:p>
      </dgm:t>
    </dgm:pt>
    <dgm:pt modelId="{63BDE184-9DD3-4B0A-8D0D-4AC78EDC8FA3}" type="pres">
      <dgm:prSet presAssocID="{639F889C-E56E-4B9C-BF4E-0024A46B09D0}" presName="linear" presStyleCnt="0">
        <dgm:presLayoutVars>
          <dgm:animLvl val="lvl"/>
          <dgm:resizeHandles val="exact"/>
        </dgm:presLayoutVars>
      </dgm:prSet>
      <dgm:spPr/>
    </dgm:pt>
    <dgm:pt modelId="{08B63DB6-50CA-4EFD-8006-BD6D7FA1D9CA}" type="pres">
      <dgm:prSet presAssocID="{E47EA3C7-DA79-4C7D-B551-2E8AC8A0B3C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6AAE225-E1D7-4139-A78E-EEF07F1EC8E9}" type="pres">
      <dgm:prSet presAssocID="{372E1405-FD96-4EE1-811B-A32B99102210}" presName="spacer" presStyleCnt="0"/>
      <dgm:spPr/>
    </dgm:pt>
    <dgm:pt modelId="{5AFAE7BA-BB7E-4C97-84D5-5A28CFA83FDE}" type="pres">
      <dgm:prSet presAssocID="{1AE2BB3E-08B8-40EA-9112-BEB6E317BE4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D999006-768A-48CE-9EBE-311F84C06D17}" type="presOf" srcId="{1AE2BB3E-08B8-40EA-9112-BEB6E317BE41}" destId="{5AFAE7BA-BB7E-4C97-84D5-5A28CFA83FDE}" srcOrd="0" destOrd="0" presId="urn:microsoft.com/office/officeart/2005/8/layout/vList2"/>
    <dgm:cxn modelId="{84DCB307-CCA4-48FD-9C5B-67A6BDB49296}" srcId="{639F889C-E56E-4B9C-BF4E-0024A46B09D0}" destId="{E47EA3C7-DA79-4C7D-B551-2E8AC8A0B3C5}" srcOrd="0" destOrd="0" parTransId="{AFC9F6BC-1B63-412D-B157-926D10E0C5FD}" sibTransId="{372E1405-FD96-4EE1-811B-A32B99102210}"/>
    <dgm:cxn modelId="{D8D6D980-2FFE-49B3-9B32-A8C9CF5D0B68}" srcId="{639F889C-E56E-4B9C-BF4E-0024A46B09D0}" destId="{1AE2BB3E-08B8-40EA-9112-BEB6E317BE41}" srcOrd="1" destOrd="0" parTransId="{55859CA0-7FE6-458E-A943-A12399A198E4}" sibTransId="{0C6EB1AF-C606-44C4-8156-C3A774BFF08B}"/>
    <dgm:cxn modelId="{9675758A-329D-454D-AAB8-57789A3C9BFD}" type="presOf" srcId="{E47EA3C7-DA79-4C7D-B551-2E8AC8A0B3C5}" destId="{08B63DB6-50CA-4EFD-8006-BD6D7FA1D9CA}" srcOrd="0" destOrd="0" presId="urn:microsoft.com/office/officeart/2005/8/layout/vList2"/>
    <dgm:cxn modelId="{A4A080CF-640A-4948-9842-DD3078457B34}" type="presOf" srcId="{639F889C-E56E-4B9C-BF4E-0024A46B09D0}" destId="{63BDE184-9DD3-4B0A-8D0D-4AC78EDC8FA3}" srcOrd="0" destOrd="0" presId="urn:microsoft.com/office/officeart/2005/8/layout/vList2"/>
    <dgm:cxn modelId="{F35F5CAC-7FBA-4921-B0E6-9599B0A7F687}" type="presParOf" srcId="{63BDE184-9DD3-4B0A-8D0D-4AC78EDC8FA3}" destId="{08B63DB6-50CA-4EFD-8006-BD6D7FA1D9CA}" srcOrd="0" destOrd="0" presId="urn:microsoft.com/office/officeart/2005/8/layout/vList2"/>
    <dgm:cxn modelId="{E4C5F25B-4707-4B37-AF82-257272C8C950}" type="presParOf" srcId="{63BDE184-9DD3-4B0A-8D0D-4AC78EDC8FA3}" destId="{F6AAE225-E1D7-4139-A78E-EEF07F1EC8E9}" srcOrd="1" destOrd="0" presId="urn:microsoft.com/office/officeart/2005/8/layout/vList2"/>
    <dgm:cxn modelId="{C55B71F6-1C54-45A8-A9E6-FFEEA2F7BF58}" type="presParOf" srcId="{63BDE184-9DD3-4B0A-8D0D-4AC78EDC8FA3}" destId="{5AFAE7BA-BB7E-4C97-84D5-5A28CFA83FD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9E514CA-A5B2-4256-8C10-0FA1F8442538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9C8E8C0-A79F-47D6-AAE1-BCF8805BCD4B}">
      <dgm:prSet/>
      <dgm:spPr/>
      <dgm:t>
        <a:bodyPr/>
        <a:lstStyle/>
        <a:p>
          <a:r>
            <a:rPr lang="pt-BR"/>
            <a:t>O dom é </a:t>
          </a:r>
          <a:r>
            <a:rPr lang="pt-BR" b="1"/>
            <a:t>poder concedido</a:t>
          </a:r>
          <a:r>
            <a:rPr lang="pt-BR"/>
            <a:t>; o caráter é </a:t>
          </a:r>
          <a:r>
            <a:rPr lang="pt-BR" b="1"/>
            <a:t>fruto produzido</a:t>
          </a:r>
          <a:r>
            <a:rPr lang="pt-BR"/>
            <a:t>.</a:t>
          </a:r>
          <a:endParaRPr lang="en-US"/>
        </a:p>
      </dgm:t>
    </dgm:pt>
    <dgm:pt modelId="{32A3C60A-3D95-4D56-AF89-C2B9A65D9A14}" type="parTrans" cxnId="{9C8B55E8-60E2-4E8D-92FB-570F6DAD2E80}">
      <dgm:prSet/>
      <dgm:spPr/>
      <dgm:t>
        <a:bodyPr/>
        <a:lstStyle/>
        <a:p>
          <a:endParaRPr lang="en-US"/>
        </a:p>
      </dgm:t>
    </dgm:pt>
    <dgm:pt modelId="{C38A2807-E3AD-4DBC-840E-D9574C70C029}" type="sibTrans" cxnId="{9C8B55E8-60E2-4E8D-92FB-570F6DAD2E80}">
      <dgm:prSet/>
      <dgm:spPr/>
      <dgm:t>
        <a:bodyPr/>
        <a:lstStyle/>
        <a:p>
          <a:endParaRPr lang="en-US"/>
        </a:p>
      </dgm:t>
    </dgm:pt>
    <dgm:pt modelId="{276FAF41-F933-44D9-A6F1-95B5EDD7FBAF}">
      <dgm:prSet/>
      <dgm:spPr/>
      <dgm:t>
        <a:bodyPr/>
        <a:lstStyle/>
        <a:p>
          <a:r>
            <a:rPr lang="pt-BR"/>
            <a:t>Os dons são </a:t>
          </a:r>
          <a:r>
            <a:rPr lang="pt-BR" b="1"/>
            <a:t>carismata</a:t>
          </a:r>
          <a:r>
            <a:rPr lang="pt-BR"/>
            <a:t> (graça concedida), o fruto do Espírito é </a:t>
          </a:r>
          <a:r>
            <a:rPr lang="pt-BR" b="1"/>
            <a:t>habitus</a:t>
          </a:r>
          <a:r>
            <a:rPr lang="pt-BR"/>
            <a:t> (transformação permanente).</a:t>
          </a:r>
          <a:endParaRPr lang="en-US"/>
        </a:p>
      </dgm:t>
    </dgm:pt>
    <dgm:pt modelId="{7791F3F6-4A5E-48A1-BE0B-F546BC6BB173}" type="parTrans" cxnId="{CB085BFD-307E-4EB5-A20A-1C228997B8FC}">
      <dgm:prSet/>
      <dgm:spPr/>
      <dgm:t>
        <a:bodyPr/>
        <a:lstStyle/>
        <a:p>
          <a:endParaRPr lang="en-US"/>
        </a:p>
      </dgm:t>
    </dgm:pt>
    <dgm:pt modelId="{9EA0B458-50DF-4374-A1F0-0A118FA7D013}" type="sibTrans" cxnId="{CB085BFD-307E-4EB5-A20A-1C228997B8FC}">
      <dgm:prSet/>
      <dgm:spPr/>
      <dgm:t>
        <a:bodyPr/>
        <a:lstStyle/>
        <a:p>
          <a:endParaRPr lang="en-US"/>
        </a:p>
      </dgm:t>
    </dgm:pt>
    <dgm:pt modelId="{F1136C10-2833-4DCD-8CE9-6131E71A69B6}">
      <dgm:prSet/>
      <dgm:spPr/>
      <dgm:t>
        <a:bodyPr/>
        <a:lstStyle/>
        <a:p>
          <a:r>
            <a:rPr lang="pt-BR" b="1"/>
            <a:t>Gálatas 5.22-23</a:t>
          </a:r>
          <a:r>
            <a:rPr lang="pt-BR"/>
            <a:t> mostra que o fruto do Espírito (amor, paz, domínio próprio...) é mais profundo que os dons, porque molda a natureza interior.</a:t>
          </a:r>
          <a:endParaRPr lang="en-US"/>
        </a:p>
      </dgm:t>
    </dgm:pt>
    <dgm:pt modelId="{4BAFA198-736E-4CAD-B305-25CB804F385A}" type="parTrans" cxnId="{172A4B8C-6944-448D-8C7E-8B29C3E7D2C4}">
      <dgm:prSet/>
      <dgm:spPr/>
      <dgm:t>
        <a:bodyPr/>
        <a:lstStyle/>
        <a:p>
          <a:endParaRPr lang="en-US"/>
        </a:p>
      </dgm:t>
    </dgm:pt>
    <dgm:pt modelId="{C305FD1C-AB70-4F6D-B933-81F7F5AC338A}" type="sibTrans" cxnId="{172A4B8C-6944-448D-8C7E-8B29C3E7D2C4}">
      <dgm:prSet/>
      <dgm:spPr/>
      <dgm:t>
        <a:bodyPr/>
        <a:lstStyle/>
        <a:p>
          <a:endParaRPr lang="en-US"/>
        </a:p>
      </dgm:t>
    </dgm:pt>
    <dgm:pt modelId="{4D27F891-5149-4CBC-A6D4-90EB2CFA86F8}">
      <dgm:prSet/>
      <dgm:spPr/>
      <dgm:t>
        <a:bodyPr/>
        <a:lstStyle/>
        <a:p>
          <a:r>
            <a:rPr lang="pt-BR" b="1"/>
            <a:t>Stanley Horton</a:t>
          </a:r>
          <a:r>
            <a:rPr lang="pt-BR"/>
            <a:t> “Os dons podem desaparecer quando o Espírito quiser, mas o fruto permanece como evidência da santificação.”</a:t>
          </a:r>
          <a:endParaRPr lang="en-US"/>
        </a:p>
      </dgm:t>
    </dgm:pt>
    <dgm:pt modelId="{947FA86D-246F-47C5-B0B8-A7EA30B8D480}" type="parTrans" cxnId="{3F458690-2F73-44A2-81B8-F59BBD078EEA}">
      <dgm:prSet/>
      <dgm:spPr/>
      <dgm:t>
        <a:bodyPr/>
        <a:lstStyle/>
        <a:p>
          <a:endParaRPr lang="en-US"/>
        </a:p>
      </dgm:t>
    </dgm:pt>
    <dgm:pt modelId="{D87E45ED-0060-4E57-BC63-562BAF532A1D}" type="sibTrans" cxnId="{3F458690-2F73-44A2-81B8-F59BBD078EEA}">
      <dgm:prSet/>
      <dgm:spPr/>
      <dgm:t>
        <a:bodyPr/>
        <a:lstStyle/>
        <a:p>
          <a:endParaRPr lang="en-US"/>
        </a:p>
      </dgm:t>
    </dgm:pt>
    <dgm:pt modelId="{C43C1D5B-AD32-40BA-B7AB-877545C1DDCE}" type="pres">
      <dgm:prSet presAssocID="{B9E514CA-A5B2-4256-8C10-0FA1F8442538}" presName="vert0" presStyleCnt="0">
        <dgm:presLayoutVars>
          <dgm:dir/>
          <dgm:animOne val="branch"/>
          <dgm:animLvl val="lvl"/>
        </dgm:presLayoutVars>
      </dgm:prSet>
      <dgm:spPr/>
    </dgm:pt>
    <dgm:pt modelId="{82F2AC4A-1E2C-432E-8344-E93E7302647B}" type="pres">
      <dgm:prSet presAssocID="{29C8E8C0-A79F-47D6-AAE1-BCF8805BCD4B}" presName="thickLine" presStyleLbl="alignNode1" presStyleIdx="0" presStyleCnt="4"/>
      <dgm:spPr/>
    </dgm:pt>
    <dgm:pt modelId="{80CD59C4-4980-4B29-91A9-A5FCF736B2F6}" type="pres">
      <dgm:prSet presAssocID="{29C8E8C0-A79F-47D6-AAE1-BCF8805BCD4B}" presName="horz1" presStyleCnt="0"/>
      <dgm:spPr/>
    </dgm:pt>
    <dgm:pt modelId="{7F86972C-690F-4AE4-A12F-81CC7318353F}" type="pres">
      <dgm:prSet presAssocID="{29C8E8C0-A79F-47D6-AAE1-BCF8805BCD4B}" presName="tx1" presStyleLbl="revTx" presStyleIdx="0" presStyleCnt="4"/>
      <dgm:spPr/>
    </dgm:pt>
    <dgm:pt modelId="{FAD9894B-1A7B-4DE2-902B-401AD272672F}" type="pres">
      <dgm:prSet presAssocID="{29C8E8C0-A79F-47D6-AAE1-BCF8805BCD4B}" presName="vert1" presStyleCnt="0"/>
      <dgm:spPr/>
    </dgm:pt>
    <dgm:pt modelId="{7E33728A-328E-4962-87D8-858EFD2BE884}" type="pres">
      <dgm:prSet presAssocID="{276FAF41-F933-44D9-A6F1-95B5EDD7FBAF}" presName="thickLine" presStyleLbl="alignNode1" presStyleIdx="1" presStyleCnt="4"/>
      <dgm:spPr/>
    </dgm:pt>
    <dgm:pt modelId="{1A931F55-E85B-4601-B884-71C9D22C8C24}" type="pres">
      <dgm:prSet presAssocID="{276FAF41-F933-44D9-A6F1-95B5EDD7FBAF}" presName="horz1" presStyleCnt="0"/>
      <dgm:spPr/>
    </dgm:pt>
    <dgm:pt modelId="{24AAFA8A-28D2-49B6-BF9E-AFD21776BAC2}" type="pres">
      <dgm:prSet presAssocID="{276FAF41-F933-44D9-A6F1-95B5EDD7FBAF}" presName="tx1" presStyleLbl="revTx" presStyleIdx="1" presStyleCnt="4"/>
      <dgm:spPr/>
    </dgm:pt>
    <dgm:pt modelId="{93930847-D92B-4535-A4F3-D01144059583}" type="pres">
      <dgm:prSet presAssocID="{276FAF41-F933-44D9-A6F1-95B5EDD7FBAF}" presName="vert1" presStyleCnt="0"/>
      <dgm:spPr/>
    </dgm:pt>
    <dgm:pt modelId="{C492F415-B76D-40A0-BC5D-DDB8F445E7A5}" type="pres">
      <dgm:prSet presAssocID="{F1136C10-2833-4DCD-8CE9-6131E71A69B6}" presName="thickLine" presStyleLbl="alignNode1" presStyleIdx="2" presStyleCnt="4"/>
      <dgm:spPr/>
    </dgm:pt>
    <dgm:pt modelId="{B43C6434-4644-4202-BBB5-CC95B091974B}" type="pres">
      <dgm:prSet presAssocID="{F1136C10-2833-4DCD-8CE9-6131E71A69B6}" presName="horz1" presStyleCnt="0"/>
      <dgm:spPr/>
    </dgm:pt>
    <dgm:pt modelId="{CFF9D37F-2C2A-42D9-B54B-790333B7507B}" type="pres">
      <dgm:prSet presAssocID="{F1136C10-2833-4DCD-8CE9-6131E71A69B6}" presName="tx1" presStyleLbl="revTx" presStyleIdx="2" presStyleCnt="4"/>
      <dgm:spPr/>
    </dgm:pt>
    <dgm:pt modelId="{9C02CC98-7FC3-42BF-A62E-3A0A3B47772A}" type="pres">
      <dgm:prSet presAssocID="{F1136C10-2833-4DCD-8CE9-6131E71A69B6}" presName="vert1" presStyleCnt="0"/>
      <dgm:spPr/>
    </dgm:pt>
    <dgm:pt modelId="{54172A06-6E73-4212-9257-E272F3A9FDFF}" type="pres">
      <dgm:prSet presAssocID="{4D27F891-5149-4CBC-A6D4-90EB2CFA86F8}" presName="thickLine" presStyleLbl="alignNode1" presStyleIdx="3" presStyleCnt="4"/>
      <dgm:spPr/>
    </dgm:pt>
    <dgm:pt modelId="{6B5A75A0-57CB-4F41-8E9F-F5466984F490}" type="pres">
      <dgm:prSet presAssocID="{4D27F891-5149-4CBC-A6D4-90EB2CFA86F8}" presName="horz1" presStyleCnt="0"/>
      <dgm:spPr/>
    </dgm:pt>
    <dgm:pt modelId="{A4410FA1-F04E-46E7-B06C-7A4400FF80CD}" type="pres">
      <dgm:prSet presAssocID="{4D27F891-5149-4CBC-A6D4-90EB2CFA86F8}" presName="tx1" presStyleLbl="revTx" presStyleIdx="3" presStyleCnt="4"/>
      <dgm:spPr/>
    </dgm:pt>
    <dgm:pt modelId="{D4068AB6-B114-484C-9530-818FAB6E3A0B}" type="pres">
      <dgm:prSet presAssocID="{4D27F891-5149-4CBC-A6D4-90EB2CFA86F8}" presName="vert1" presStyleCnt="0"/>
      <dgm:spPr/>
    </dgm:pt>
  </dgm:ptLst>
  <dgm:cxnLst>
    <dgm:cxn modelId="{D0A57D50-2178-4940-9738-B1381D7566C8}" type="presOf" srcId="{4D27F891-5149-4CBC-A6D4-90EB2CFA86F8}" destId="{A4410FA1-F04E-46E7-B06C-7A4400FF80CD}" srcOrd="0" destOrd="0" presId="urn:microsoft.com/office/officeart/2008/layout/LinedList"/>
    <dgm:cxn modelId="{FCDCE87C-7549-4B3B-826F-111DAC1ECC24}" type="presOf" srcId="{29C8E8C0-A79F-47D6-AAE1-BCF8805BCD4B}" destId="{7F86972C-690F-4AE4-A12F-81CC7318353F}" srcOrd="0" destOrd="0" presId="urn:microsoft.com/office/officeart/2008/layout/LinedList"/>
    <dgm:cxn modelId="{172A4B8C-6944-448D-8C7E-8B29C3E7D2C4}" srcId="{B9E514CA-A5B2-4256-8C10-0FA1F8442538}" destId="{F1136C10-2833-4DCD-8CE9-6131E71A69B6}" srcOrd="2" destOrd="0" parTransId="{4BAFA198-736E-4CAD-B305-25CB804F385A}" sibTransId="{C305FD1C-AB70-4F6D-B933-81F7F5AC338A}"/>
    <dgm:cxn modelId="{3F458690-2F73-44A2-81B8-F59BBD078EEA}" srcId="{B9E514CA-A5B2-4256-8C10-0FA1F8442538}" destId="{4D27F891-5149-4CBC-A6D4-90EB2CFA86F8}" srcOrd="3" destOrd="0" parTransId="{947FA86D-246F-47C5-B0B8-A7EA30B8D480}" sibTransId="{D87E45ED-0060-4E57-BC63-562BAF532A1D}"/>
    <dgm:cxn modelId="{4BB4339F-1F23-40ED-9415-42BBD466CC7A}" type="presOf" srcId="{276FAF41-F933-44D9-A6F1-95B5EDD7FBAF}" destId="{24AAFA8A-28D2-49B6-BF9E-AFD21776BAC2}" srcOrd="0" destOrd="0" presId="urn:microsoft.com/office/officeart/2008/layout/LinedList"/>
    <dgm:cxn modelId="{799C64B7-89DC-4F2B-B467-CCCDB1F54592}" type="presOf" srcId="{B9E514CA-A5B2-4256-8C10-0FA1F8442538}" destId="{C43C1D5B-AD32-40BA-B7AB-877545C1DDCE}" srcOrd="0" destOrd="0" presId="urn:microsoft.com/office/officeart/2008/layout/LinedList"/>
    <dgm:cxn modelId="{9C8B55E8-60E2-4E8D-92FB-570F6DAD2E80}" srcId="{B9E514CA-A5B2-4256-8C10-0FA1F8442538}" destId="{29C8E8C0-A79F-47D6-AAE1-BCF8805BCD4B}" srcOrd="0" destOrd="0" parTransId="{32A3C60A-3D95-4D56-AF89-C2B9A65D9A14}" sibTransId="{C38A2807-E3AD-4DBC-840E-D9574C70C029}"/>
    <dgm:cxn modelId="{EABCB4F2-D37B-4E01-9E1C-1B61D40077DA}" type="presOf" srcId="{F1136C10-2833-4DCD-8CE9-6131E71A69B6}" destId="{CFF9D37F-2C2A-42D9-B54B-790333B7507B}" srcOrd="0" destOrd="0" presId="urn:microsoft.com/office/officeart/2008/layout/LinedList"/>
    <dgm:cxn modelId="{CB085BFD-307E-4EB5-A20A-1C228997B8FC}" srcId="{B9E514CA-A5B2-4256-8C10-0FA1F8442538}" destId="{276FAF41-F933-44D9-A6F1-95B5EDD7FBAF}" srcOrd="1" destOrd="0" parTransId="{7791F3F6-4A5E-48A1-BE0B-F546BC6BB173}" sibTransId="{9EA0B458-50DF-4374-A1F0-0A118FA7D013}"/>
    <dgm:cxn modelId="{06D82F64-316F-4423-B110-F9BA392EB386}" type="presParOf" srcId="{C43C1D5B-AD32-40BA-B7AB-877545C1DDCE}" destId="{82F2AC4A-1E2C-432E-8344-E93E7302647B}" srcOrd="0" destOrd="0" presId="urn:microsoft.com/office/officeart/2008/layout/LinedList"/>
    <dgm:cxn modelId="{F4A71CBF-3C12-444F-97EF-F262B3BDADEB}" type="presParOf" srcId="{C43C1D5B-AD32-40BA-B7AB-877545C1DDCE}" destId="{80CD59C4-4980-4B29-91A9-A5FCF736B2F6}" srcOrd="1" destOrd="0" presId="urn:microsoft.com/office/officeart/2008/layout/LinedList"/>
    <dgm:cxn modelId="{57C04A5E-8EA9-4A80-B8AE-6F8ECF7B22D0}" type="presParOf" srcId="{80CD59C4-4980-4B29-91A9-A5FCF736B2F6}" destId="{7F86972C-690F-4AE4-A12F-81CC7318353F}" srcOrd="0" destOrd="0" presId="urn:microsoft.com/office/officeart/2008/layout/LinedList"/>
    <dgm:cxn modelId="{8B130DB4-8052-4528-83DC-8C374D735131}" type="presParOf" srcId="{80CD59C4-4980-4B29-91A9-A5FCF736B2F6}" destId="{FAD9894B-1A7B-4DE2-902B-401AD272672F}" srcOrd="1" destOrd="0" presId="urn:microsoft.com/office/officeart/2008/layout/LinedList"/>
    <dgm:cxn modelId="{99B654A3-B6F4-4E34-9255-0E31442C30C7}" type="presParOf" srcId="{C43C1D5B-AD32-40BA-B7AB-877545C1DDCE}" destId="{7E33728A-328E-4962-87D8-858EFD2BE884}" srcOrd="2" destOrd="0" presId="urn:microsoft.com/office/officeart/2008/layout/LinedList"/>
    <dgm:cxn modelId="{BE68315A-8568-4407-AE99-A7B986D293AA}" type="presParOf" srcId="{C43C1D5B-AD32-40BA-B7AB-877545C1DDCE}" destId="{1A931F55-E85B-4601-B884-71C9D22C8C24}" srcOrd="3" destOrd="0" presId="urn:microsoft.com/office/officeart/2008/layout/LinedList"/>
    <dgm:cxn modelId="{CDF6CEB7-8B29-45F8-8C8B-C56A9FDE56ED}" type="presParOf" srcId="{1A931F55-E85B-4601-B884-71C9D22C8C24}" destId="{24AAFA8A-28D2-49B6-BF9E-AFD21776BAC2}" srcOrd="0" destOrd="0" presId="urn:microsoft.com/office/officeart/2008/layout/LinedList"/>
    <dgm:cxn modelId="{F9A3DA2B-6132-465C-99BB-D799B9E66684}" type="presParOf" srcId="{1A931F55-E85B-4601-B884-71C9D22C8C24}" destId="{93930847-D92B-4535-A4F3-D01144059583}" srcOrd="1" destOrd="0" presId="urn:microsoft.com/office/officeart/2008/layout/LinedList"/>
    <dgm:cxn modelId="{CA5D65A8-7352-416C-B277-858B2E995417}" type="presParOf" srcId="{C43C1D5B-AD32-40BA-B7AB-877545C1DDCE}" destId="{C492F415-B76D-40A0-BC5D-DDB8F445E7A5}" srcOrd="4" destOrd="0" presId="urn:microsoft.com/office/officeart/2008/layout/LinedList"/>
    <dgm:cxn modelId="{F96E49E4-306F-4E27-B992-439667C989A7}" type="presParOf" srcId="{C43C1D5B-AD32-40BA-B7AB-877545C1DDCE}" destId="{B43C6434-4644-4202-BBB5-CC95B091974B}" srcOrd="5" destOrd="0" presId="urn:microsoft.com/office/officeart/2008/layout/LinedList"/>
    <dgm:cxn modelId="{04600538-CD7F-4255-907B-199825D19C8B}" type="presParOf" srcId="{B43C6434-4644-4202-BBB5-CC95B091974B}" destId="{CFF9D37F-2C2A-42D9-B54B-790333B7507B}" srcOrd="0" destOrd="0" presId="urn:microsoft.com/office/officeart/2008/layout/LinedList"/>
    <dgm:cxn modelId="{45B9F02B-C302-41B4-93D6-8C120A121B51}" type="presParOf" srcId="{B43C6434-4644-4202-BBB5-CC95B091974B}" destId="{9C02CC98-7FC3-42BF-A62E-3A0A3B47772A}" srcOrd="1" destOrd="0" presId="urn:microsoft.com/office/officeart/2008/layout/LinedList"/>
    <dgm:cxn modelId="{8B8C6D95-D784-4469-975A-99B50AA1A725}" type="presParOf" srcId="{C43C1D5B-AD32-40BA-B7AB-877545C1DDCE}" destId="{54172A06-6E73-4212-9257-E272F3A9FDFF}" srcOrd="6" destOrd="0" presId="urn:microsoft.com/office/officeart/2008/layout/LinedList"/>
    <dgm:cxn modelId="{484E9C02-8E2B-47A7-A1D3-1D4F73366B37}" type="presParOf" srcId="{C43C1D5B-AD32-40BA-B7AB-877545C1DDCE}" destId="{6B5A75A0-57CB-4F41-8E9F-F5466984F490}" srcOrd="7" destOrd="0" presId="urn:microsoft.com/office/officeart/2008/layout/LinedList"/>
    <dgm:cxn modelId="{73B1661A-3955-408A-B4EE-D8E472686C1F}" type="presParOf" srcId="{6B5A75A0-57CB-4F41-8E9F-F5466984F490}" destId="{A4410FA1-F04E-46E7-B06C-7A4400FF80CD}" srcOrd="0" destOrd="0" presId="urn:microsoft.com/office/officeart/2008/layout/LinedList"/>
    <dgm:cxn modelId="{DCB063A1-01E9-4572-92FA-F246BE8F0EFB}" type="presParOf" srcId="{6B5A75A0-57CB-4F41-8E9F-F5466984F490}" destId="{D4068AB6-B114-484C-9530-818FAB6E3A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EEE466-0576-46DD-99FA-99C9B78DA863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D734102-4675-4944-BB65-D9996B62D1EF}">
      <dgm:prSet/>
      <dgm:spPr/>
      <dgm:t>
        <a:bodyPr/>
        <a:lstStyle/>
        <a:p>
          <a:r>
            <a:rPr lang="pt-BR"/>
            <a:t>A igreja não precisa apenas de pessoas habilidosas, mas de corações dispostos.</a:t>
          </a:r>
          <a:endParaRPr lang="en-US"/>
        </a:p>
      </dgm:t>
    </dgm:pt>
    <dgm:pt modelId="{9EDDCB32-0E74-4446-9899-6A0F07960EBE}" type="parTrans" cxnId="{82C7227A-E7EA-4EBA-BDAA-8FF34118C233}">
      <dgm:prSet/>
      <dgm:spPr/>
      <dgm:t>
        <a:bodyPr/>
        <a:lstStyle/>
        <a:p>
          <a:endParaRPr lang="en-US"/>
        </a:p>
      </dgm:t>
    </dgm:pt>
    <dgm:pt modelId="{7F3612AC-1C49-46BA-91A1-0E13259D8A43}" type="sibTrans" cxnId="{82C7227A-E7EA-4EBA-BDAA-8FF34118C233}">
      <dgm:prSet/>
      <dgm:spPr/>
      <dgm:t>
        <a:bodyPr/>
        <a:lstStyle/>
        <a:p>
          <a:endParaRPr lang="en-US"/>
        </a:p>
      </dgm:t>
    </dgm:pt>
    <dgm:pt modelId="{F3AAECD7-8CE5-4467-A132-B7A001687D30}">
      <dgm:prSet/>
      <dgm:spPr/>
      <dgm:t>
        <a:bodyPr/>
        <a:lstStyle/>
        <a:p>
          <a:r>
            <a:rPr lang="pt-BR" b="1"/>
            <a:t>John Stott</a:t>
          </a:r>
          <a:r>
            <a:rPr lang="pt-BR"/>
            <a:t> comenta: “Na obra de Deus, a atitude é mais importante que a aptidão, porque o Espírito Santo capacita os humildes que se dispõem a servir”. (</a:t>
          </a:r>
          <a:r>
            <a:rPr lang="pt-BR" i="1"/>
            <a:t>A mensagem de Atos</a:t>
          </a:r>
          <a:r>
            <a:rPr lang="pt-BR"/>
            <a:t>).</a:t>
          </a:r>
          <a:endParaRPr lang="en-US"/>
        </a:p>
      </dgm:t>
    </dgm:pt>
    <dgm:pt modelId="{8741DA2A-2178-4057-AD6F-66E488F9D269}" type="parTrans" cxnId="{821F251A-F93C-46D9-B02C-D03419F4126B}">
      <dgm:prSet/>
      <dgm:spPr/>
      <dgm:t>
        <a:bodyPr/>
        <a:lstStyle/>
        <a:p>
          <a:endParaRPr lang="en-US"/>
        </a:p>
      </dgm:t>
    </dgm:pt>
    <dgm:pt modelId="{4B1BFBBF-8AE4-477A-84FA-D6F09547AB8D}" type="sibTrans" cxnId="{821F251A-F93C-46D9-B02C-D03419F4126B}">
      <dgm:prSet/>
      <dgm:spPr/>
      <dgm:t>
        <a:bodyPr/>
        <a:lstStyle/>
        <a:p>
          <a:endParaRPr lang="en-US"/>
        </a:p>
      </dgm:t>
    </dgm:pt>
    <dgm:pt modelId="{A19085EA-828F-4DA9-B6E2-6BB248E1171F}" type="pres">
      <dgm:prSet presAssocID="{E3EEE466-0576-46DD-99FA-99C9B78DA86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E780A5-004D-4FAC-BCE5-E6421BBF6CE7}" type="pres">
      <dgm:prSet presAssocID="{2D734102-4675-4944-BB65-D9996B62D1EF}" presName="hierRoot1" presStyleCnt="0"/>
      <dgm:spPr/>
    </dgm:pt>
    <dgm:pt modelId="{E9C71CE3-B358-4E22-991F-1D3BBEE07D6D}" type="pres">
      <dgm:prSet presAssocID="{2D734102-4675-4944-BB65-D9996B62D1EF}" presName="composite" presStyleCnt="0"/>
      <dgm:spPr/>
    </dgm:pt>
    <dgm:pt modelId="{6C1466FC-87E8-4E70-98F2-B3F72DB389FB}" type="pres">
      <dgm:prSet presAssocID="{2D734102-4675-4944-BB65-D9996B62D1EF}" presName="background" presStyleLbl="node0" presStyleIdx="0" presStyleCnt="2"/>
      <dgm:spPr/>
    </dgm:pt>
    <dgm:pt modelId="{8B1D0F88-271A-48B6-94F5-53D97B6190E2}" type="pres">
      <dgm:prSet presAssocID="{2D734102-4675-4944-BB65-D9996B62D1EF}" presName="text" presStyleLbl="fgAcc0" presStyleIdx="0" presStyleCnt="2">
        <dgm:presLayoutVars>
          <dgm:chPref val="3"/>
        </dgm:presLayoutVars>
      </dgm:prSet>
      <dgm:spPr/>
    </dgm:pt>
    <dgm:pt modelId="{51544397-DCA6-43A1-A616-63CFBABC8676}" type="pres">
      <dgm:prSet presAssocID="{2D734102-4675-4944-BB65-D9996B62D1EF}" presName="hierChild2" presStyleCnt="0"/>
      <dgm:spPr/>
    </dgm:pt>
    <dgm:pt modelId="{5DD5C3AB-DB4C-4FAB-9CF9-094F6E2B1BA5}" type="pres">
      <dgm:prSet presAssocID="{F3AAECD7-8CE5-4467-A132-B7A001687D30}" presName="hierRoot1" presStyleCnt="0"/>
      <dgm:spPr/>
    </dgm:pt>
    <dgm:pt modelId="{BFAFEE3D-B08C-4B67-B680-5C15F6B81BB2}" type="pres">
      <dgm:prSet presAssocID="{F3AAECD7-8CE5-4467-A132-B7A001687D30}" presName="composite" presStyleCnt="0"/>
      <dgm:spPr/>
    </dgm:pt>
    <dgm:pt modelId="{C9A06E7A-5133-4EED-85CD-33400340F8B2}" type="pres">
      <dgm:prSet presAssocID="{F3AAECD7-8CE5-4467-A132-B7A001687D30}" presName="background" presStyleLbl="node0" presStyleIdx="1" presStyleCnt="2"/>
      <dgm:spPr/>
    </dgm:pt>
    <dgm:pt modelId="{EDD9671E-66BE-4D63-BCFD-0ABE48D1DB7A}" type="pres">
      <dgm:prSet presAssocID="{F3AAECD7-8CE5-4467-A132-B7A001687D30}" presName="text" presStyleLbl="fgAcc0" presStyleIdx="1" presStyleCnt="2">
        <dgm:presLayoutVars>
          <dgm:chPref val="3"/>
        </dgm:presLayoutVars>
      </dgm:prSet>
      <dgm:spPr/>
    </dgm:pt>
    <dgm:pt modelId="{9AA3E947-948F-480D-A91E-942DBE25E263}" type="pres">
      <dgm:prSet presAssocID="{F3AAECD7-8CE5-4467-A132-B7A001687D30}" presName="hierChild2" presStyleCnt="0"/>
      <dgm:spPr/>
    </dgm:pt>
  </dgm:ptLst>
  <dgm:cxnLst>
    <dgm:cxn modelId="{821F251A-F93C-46D9-B02C-D03419F4126B}" srcId="{E3EEE466-0576-46DD-99FA-99C9B78DA863}" destId="{F3AAECD7-8CE5-4467-A132-B7A001687D30}" srcOrd="1" destOrd="0" parTransId="{8741DA2A-2178-4057-AD6F-66E488F9D269}" sibTransId="{4B1BFBBF-8AE4-477A-84FA-D6F09547AB8D}"/>
    <dgm:cxn modelId="{5508783E-8600-435C-B14C-9401D0A71E6B}" type="presOf" srcId="{2D734102-4675-4944-BB65-D9996B62D1EF}" destId="{8B1D0F88-271A-48B6-94F5-53D97B6190E2}" srcOrd="0" destOrd="0" presId="urn:microsoft.com/office/officeart/2005/8/layout/hierarchy1"/>
    <dgm:cxn modelId="{EDF1C973-0329-4250-AF61-0BC833134282}" type="presOf" srcId="{F3AAECD7-8CE5-4467-A132-B7A001687D30}" destId="{EDD9671E-66BE-4D63-BCFD-0ABE48D1DB7A}" srcOrd="0" destOrd="0" presId="urn:microsoft.com/office/officeart/2005/8/layout/hierarchy1"/>
    <dgm:cxn modelId="{82C7227A-E7EA-4EBA-BDAA-8FF34118C233}" srcId="{E3EEE466-0576-46DD-99FA-99C9B78DA863}" destId="{2D734102-4675-4944-BB65-D9996B62D1EF}" srcOrd="0" destOrd="0" parTransId="{9EDDCB32-0E74-4446-9899-6A0F07960EBE}" sibTransId="{7F3612AC-1C49-46BA-91A1-0E13259D8A43}"/>
    <dgm:cxn modelId="{BD0AA7BC-C08B-4A57-B2DE-6194EF3CC7CA}" type="presOf" srcId="{E3EEE466-0576-46DD-99FA-99C9B78DA863}" destId="{A19085EA-828F-4DA9-B6E2-6BB248E1171F}" srcOrd="0" destOrd="0" presId="urn:microsoft.com/office/officeart/2005/8/layout/hierarchy1"/>
    <dgm:cxn modelId="{DAC9555E-178A-4755-B3B4-1FA9C51EC7C6}" type="presParOf" srcId="{A19085EA-828F-4DA9-B6E2-6BB248E1171F}" destId="{53E780A5-004D-4FAC-BCE5-E6421BBF6CE7}" srcOrd="0" destOrd="0" presId="urn:microsoft.com/office/officeart/2005/8/layout/hierarchy1"/>
    <dgm:cxn modelId="{E948AB0B-82A9-4B66-8884-6339C037BF0D}" type="presParOf" srcId="{53E780A5-004D-4FAC-BCE5-E6421BBF6CE7}" destId="{E9C71CE3-B358-4E22-991F-1D3BBEE07D6D}" srcOrd="0" destOrd="0" presId="urn:microsoft.com/office/officeart/2005/8/layout/hierarchy1"/>
    <dgm:cxn modelId="{163A04C6-6461-453E-9F07-235B74CBDF5F}" type="presParOf" srcId="{E9C71CE3-B358-4E22-991F-1D3BBEE07D6D}" destId="{6C1466FC-87E8-4E70-98F2-B3F72DB389FB}" srcOrd="0" destOrd="0" presId="urn:microsoft.com/office/officeart/2005/8/layout/hierarchy1"/>
    <dgm:cxn modelId="{8F37CBB8-6B2A-428D-8338-D1364EB5C635}" type="presParOf" srcId="{E9C71CE3-B358-4E22-991F-1D3BBEE07D6D}" destId="{8B1D0F88-271A-48B6-94F5-53D97B6190E2}" srcOrd="1" destOrd="0" presId="urn:microsoft.com/office/officeart/2005/8/layout/hierarchy1"/>
    <dgm:cxn modelId="{0F7A686B-E28B-4423-B363-BEF3D60E1379}" type="presParOf" srcId="{53E780A5-004D-4FAC-BCE5-E6421BBF6CE7}" destId="{51544397-DCA6-43A1-A616-63CFBABC8676}" srcOrd="1" destOrd="0" presId="urn:microsoft.com/office/officeart/2005/8/layout/hierarchy1"/>
    <dgm:cxn modelId="{A66AB598-B398-49E5-9D60-619DD766425C}" type="presParOf" srcId="{A19085EA-828F-4DA9-B6E2-6BB248E1171F}" destId="{5DD5C3AB-DB4C-4FAB-9CF9-094F6E2B1BA5}" srcOrd="1" destOrd="0" presId="urn:microsoft.com/office/officeart/2005/8/layout/hierarchy1"/>
    <dgm:cxn modelId="{7C95851D-4A51-4F09-8510-693D9D23B73C}" type="presParOf" srcId="{5DD5C3AB-DB4C-4FAB-9CF9-094F6E2B1BA5}" destId="{BFAFEE3D-B08C-4B67-B680-5C15F6B81BB2}" srcOrd="0" destOrd="0" presId="urn:microsoft.com/office/officeart/2005/8/layout/hierarchy1"/>
    <dgm:cxn modelId="{D49D511F-2EFF-4EC4-AEFE-C6B0CD4143EC}" type="presParOf" srcId="{BFAFEE3D-B08C-4B67-B680-5C15F6B81BB2}" destId="{C9A06E7A-5133-4EED-85CD-33400340F8B2}" srcOrd="0" destOrd="0" presId="urn:microsoft.com/office/officeart/2005/8/layout/hierarchy1"/>
    <dgm:cxn modelId="{3FB6ADD1-4119-47FB-AC43-769A9D184FA0}" type="presParOf" srcId="{BFAFEE3D-B08C-4B67-B680-5C15F6B81BB2}" destId="{EDD9671E-66BE-4D63-BCFD-0ABE48D1DB7A}" srcOrd="1" destOrd="0" presId="urn:microsoft.com/office/officeart/2005/8/layout/hierarchy1"/>
    <dgm:cxn modelId="{F7984AC7-8B71-4229-A415-272622A76946}" type="presParOf" srcId="{5DD5C3AB-DB4C-4FAB-9CF9-094F6E2B1BA5}" destId="{9AA3E947-948F-480D-A91E-942DBE25E26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EDA8C8-A356-444E-AC75-E517189F965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D324BAB-4802-4BDC-9EBB-4DA18CF49789}">
      <dgm:prSet/>
      <dgm:spPr/>
      <dgm:t>
        <a:bodyPr/>
        <a:lstStyle/>
        <a:p>
          <a:r>
            <a:rPr lang="pt-BR"/>
            <a:t>A igreja crescia rapidamente em Jerusalém — milhares de convertidos (At 2:41; 4:4; 5:14).</a:t>
          </a:r>
          <a:endParaRPr lang="en-US"/>
        </a:p>
      </dgm:t>
    </dgm:pt>
    <dgm:pt modelId="{36605767-E27C-40EB-BC7D-8665547A6B72}" type="parTrans" cxnId="{9B5F1834-645B-40B2-8C5D-8281B33049A7}">
      <dgm:prSet/>
      <dgm:spPr/>
      <dgm:t>
        <a:bodyPr/>
        <a:lstStyle/>
        <a:p>
          <a:endParaRPr lang="en-US"/>
        </a:p>
      </dgm:t>
    </dgm:pt>
    <dgm:pt modelId="{58E6A2B0-26A9-4BA0-994B-C12C7D06AA61}" type="sibTrans" cxnId="{9B5F1834-645B-40B2-8C5D-8281B33049A7}">
      <dgm:prSet/>
      <dgm:spPr/>
      <dgm:t>
        <a:bodyPr/>
        <a:lstStyle/>
        <a:p>
          <a:endParaRPr lang="en-US"/>
        </a:p>
      </dgm:t>
    </dgm:pt>
    <dgm:pt modelId="{7E7ABD15-C90D-452B-8D27-B322F217FB71}">
      <dgm:prSet/>
      <dgm:spPr/>
      <dgm:t>
        <a:bodyPr/>
        <a:lstStyle/>
        <a:p>
          <a:r>
            <a:rPr lang="pt-BR"/>
            <a:t>O crescimento trouxe </a:t>
          </a:r>
          <a:r>
            <a:rPr lang="pt-BR" b="1"/>
            <a:t>desafios administrativos e sociais</a:t>
          </a:r>
          <a:r>
            <a:rPr lang="pt-BR"/>
            <a:t>: a distribuição diária de alimentos às viúvas gerou acusações de injustiça.</a:t>
          </a:r>
          <a:endParaRPr lang="en-US"/>
        </a:p>
      </dgm:t>
    </dgm:pt>
    <dgm:pt modelId="{557DA0D2-7815-4C4D-BCA1-80973D8F3B52}" type="parTrans" cxnId="{BE990E0C-EF3D-4045-8D17-161EE3D8985E}">
      <dgm:prSet/>
      <dgm:spPr/>
      <dgm:t>
        <a:bodyPr/>
        <a:lstStyle/>
        <a:p>
          <a:endParaRPr lang="en-US"/>
        </a:p>
      </dgm:t>
    </dgm:pt>
    <dgm:pt modelId="{9C8F7804-7C18-4B61-813F-B8CC8BECADA8}" type="sibTrans" cxnId="{BE990E0C-EF3D-4045-8D17-161EE3D8985E}">
      <dgm:prSet/>
      <dgm:spPr/>
      <dgm:t>
        <a:bodyPr/>
        <a:lstStyle/>
        <a:p>
          <a:endParaRPr lang="en-US"/>
        </a:p>
      </dgm:t>
    </dgm:pt>
    <dgm:pt modelId="{D63AB837-0361-4E30-9D5A-1C66626CF4F4}">
      <dgm:prSet/>
      <dgm:spPr/>
      <dgm:t>
        <a:bodyPr/>
        <a:lstStyle/>
        <a:p>
          <a:r>
            <a:rPr lang="pt-BR"/>
            <a:t>Os apóstolos, reconhecendo a limitação humana, instituíram o diaconato para preservar a unidade e liberar-se para oração e Palavra.</a:t>
          </a:r>
          <a:endParaRPr lang="en-US"/>
        </a:p>
      </dgm:t>
    </dgm:pt>
    <dgm:pt modelId="{2D717588-1055-4E77-96D6-4477D6B32AA0}" type="parTrans" cxnId="{5654A9A2-FA70-48FF-A642-9C45760F63FC}">
      <dgm:prSet/>
      <dgm:spPr/>
      <dgm:t>
        <a:bodyPr/>
        <a:lstStyle/>
        <a:p>
          <a:endParaRPr lang="en-US"/>
        </a:p>
      </dgm:t>
    </dgm:pt>
    <dgm:pt modelId="{1E918EDF-D068-4325-B269-267D4A6A6329}" type="sibTrans" cxnId="{5654A9A2-FA70-48FF-A642-9C45760F63FC}">
      <dgm:prSet/>
      <dgm:spPr/>
      <dgm:t>
        <a:bodyPr/>
        <a:lstStyle/>
        <a:p>
          <a:endParaRPr lang="en-US"/>
        </a:p>
      </dgm:t>
    </dgm:pt>
    <dgm:pt modelId="{B7C61516-8B94-4DD2-836B-200CE033032A}" type="pres">
      <dgm:prSet presAssocID="{C0EDA8C8-A356-444E-AC75-E517189F9653}" presName="vert0" presStyleCnt="0">
        <dgm:presLayoutVars>
          <dgm:dir/>
          <dgm:animOne val="branch"/>
          <dgm:animLvl val="lvl"/>
        </dgm:presLayoutVars>
      </dgm:prSet>
      <dgm:spPr/>
    </dgm:pt>
    <dgm:pt modelId="{FE4C5E37-CB0C-48A6-80E0-4DA07E2CE36D}" type="pres">
      <dgm:prSet presAssocID="{2D324BAB-4802-4BDC-9EBB-4DA18CF49789}" presName="thickLine" presStyleLbl="alignNode1" presStyleIdx="0" presStyleCnt="3"/>
      <dgm:spPr/>
    </dgm:pt>
    <dgm:pt modelId="{CF100DA7-4420-47E5-828E-D8966909FCD6}" type="pres">
      <dgm:prSet presAssocID="{2D324BAB-4802-4BDC-9EBB-4DA18CF49789}" presName="horz1" presStyleCnt="0"/>
      <dgm:spPr/>
    </dgm:pt>
    <dgm:pt modelId="{F5CA9DE2-39EE-49C1-98C0-230ADC82B951}" type="pres">
      <dgm:prSet presAssocID="{2D324BAB-4802-4BDC-9EBB-4DA18CF49789}" presName="tx1" presStyleLbl="revTx" presStyleIdx="0" presStyleCnt="3"/>
      <dgm:spPr/>
    </dgm:pt>
    <dgm:pt modelId="{AAC686C0-62F6-4300-8860-41F7F0C345D9}" type="pres">
      <dgm:prSet presAssocID="{2D324BAB-4802-4BDC-9EBB-4DA18CF49789}" presName="vert1" presStyleCnt="0"/>
      <dgm:spPr/>
    </dgm:pt>
    <dgm:pt modelId="{4BFD4B64-53E9-43B4-A868-7F4460A6FF69}" type="pres">
      <dgm:prSet presAssocID="{7E7ABD15-C90D-452B-8D27-B322F217FB71}" presName="thickLine" presStyleLbl="alignNode1" presStyleIdx="1" presStyleCnt="3"/>
      <dgm:spPr/>
    </dgm:pt>
    <dgm:pt modelId="{7F6921F0-F0A8-4ADA-B500-FAF12863C848}" type="pres">
      <dgm:prSet presAssocID="{7E7ABD15-C90D-452B-8D27-B322F217FB71}" presName="horz1" presStyleCnt="0"/>
      <dgm:spPr/>
    </dgm:pt>
    <dgm:pt modelId="{A636C920-28F9-4085-A223-5D5FE44686E0}" type="pres">
      <dgm:prSet presAssocID="{7E7ABD15-C90D-452B-8D27-B322F217FB71}" presName="tx1" presStyleLbl="revTx" presStyleIdx="1" presStyleCnt="3"/>
      <dgm:spPr/>
    </dgm:pt>
    <dgm:pt modelId="{8DD828B3-E765-4D30-8732-79C23F72846A}" type="pres">
      <dgm:prSet presAssocID="{7E7ABD15-C90D-452B-8D27-B322F217FB71}" presName="vert1" presStyleCnt="0"/>
      <dgm:spPr/>
    </dgm:pt>
    <dgm:pt modelId="{4982E487-B73A-47BB-AF6F-26D36A7EC2D7}" type="pres">
      <dgm:prSet presAssocID="{D63AB837-0361-4E30-9D5A-1C66626CF4F4}" presName="thickLine" presStyleLbl="alignNode1" presStyleIdx="2" presStyleCnt="3"/>
      <dgm:spPr/>
    </dgm:pt>
    <dgm:pt modelId="{C21DD9E1-B146-4455-B531-CF929C5B0D43}" type="pres">
      <dgm:prSet presAssocID="{D63AB837-0361-4E30-9D5A-1C66626CF4F4}" presName="horz1" presStyleCnt="0"/>
      <dgm:spPr/>
    </dgm:pt>
    <dgm:pt modelId="{669444DC-B1E3-4CD8-BFB6-8F3024C79C17}" type="pres">
      <dgm:prSet presAssocID="{D63AB837-0361-4E30-9D5A-1C66626CF4F4}" presName="tx1" presStyleLbl="revTx" presStyleIdx="2" presStyleCnt="3"/>
      <dgm:spPr/>
    </dgm:pt>
    <dgm:pt modelId="{5FA6E670-E203-4E9F-98C4-8F22CB28A1FF}" type="pres">
      <dgm:prSet presAssocID="{D63AB837-0361-4E30-9D5A-1C66626CF4F4}" presName="vert1" presStyleCnt="0"/>
      <dgm:spPr/>
    </dgm:pt>
  </dgm:ptLst>
  <dgm:cxnLst>
    <dgm:cxn modelId="{29696405-173A-434A-A42E-53FF3DD8C448}" type="presOf" srcId="{2D324BAB-4802-4BDC-9EBB-4DA18CF49789}" destId="{F5CA9DE2-39EE-49C1-98C0-230ADC82B951}" srcOrd="0" destOrd="0" presId="urn:microsoft.com/office/officeart/2008/layout/LinedList"/>
    <dgm:cxn modelId="{BE990E0C-EF3D-4045-8D17-161EE3D8985E}" srcId="{C0EDA8C8-A356-444E-AC75-E517189F9653}" destId="{7E7ABD15-C90D-452B-8D27-B322F217FB71}" srcOrd="1" destOrd="0" parTransId="{557DA0D2-7815-4C4D-BCA1-80973D8F3B52}" sibTransId="{9C8F7804-7C18-4B61-813F-B8CC8BECADA8}"/>
    <dgm:cxn modelId="{6F2B9410-2C9C-4F03-B0C9-FC9BCB450FB3}" type="presOf" srcId="{C0EDA8C8-A356-444E-AC75-E517189F9653}" destId="{B7C61516-8B94-4DD2-836B-200CE033032A}" srcOrd="0" destOrd="0" presId="urn:microsoft.com/office/officeart/2008/layout/LinedList"/>
    <dgm:cxn modelId="{9B5F1834-645B-40B2-8C5D-8281B33049A7}" srcId="{C0EDA8C8-A356-444E-AC75-E517189F9653}" destId="{2D324BAB-4802-4BDC-9EBB-4DA18CF49789}" srcOrd="0" destOrd="0" parTransId="{36605767-E27C-40EB-BC7D-8665547A6B72}" sibTransId="{58E6A2B0-26A9-4BA0-994B-C12C7D06AA61}"/>
    <dgm:cxn modelId="{5654A9A2-FA70-48FF-A642-9C45760F63FC}" srcId="{C0EDA8C8-A356-444E-AC75-E517189F9653}" destId="{D63AB837-0361-4E30-9D5A-1C66626CF4F4}" srcOrd="2" destOrd="0" parTransId="{2D717588-1055-4E77-96D6-4477D6B32AA0}" sibTransId="{1E918EDF-D068-4325-B269-267D4A6A6329}"/>
    <dgm:cxn modelId="{D8D066F0-CFA6-4D87-B76A-C48A1C15C5AF}" type="presOf" srcId="{D63AB837-0361-4E30-9D5A-1C66626CF4F4}" destId="{669444DC-B1E3-4CD8-BFB6-8F3024C79C17}" srcOrd="0" destOrd="0" presId="urn:microsoft.com/office/officeart/2008/layout/LinedList"/>
    <dgm:cxn modelId="{8F5DCDF9-E779-4B37-B80C-D105F0230B86}" type="presOf" srcId="{7E7ABD15-C90D-452B-8D27-B322F217FB71}" destId="{A636C920-28F9-4085-A223-5D5FE44686E0}" srcOrd="0" destOrd="0" presId="urn:microsoft.com/office/officeart/2008/layout/LinedList"/>
    <dgm:cxn modelId="{69804CD6-594C-4FDE-844D-0746311E2149}" type="presParOf" srcId="{B7C61516-8B94-4DD2-836B-200CE033032A}" destId="{FE4C5E37-CB0C-48A6-80E0-4DA07E2CE36D}" srcOrd="0" destOrd="0" presId="urn:microsoft.com/office/officeart/2008/layout/LinedList"/>
    <dgm:cxn modelId="{CACDDBD1-F7F0-4ACD-A6C8-6C797342126F}" type="presParOf" srcId="{B7C61516-8B94-4DD2-836B-200CE033032A}" destId="{CF100DA7-4420-47E5-828E-D8966909FCD6}" srcOrd="1" destOrd="0" presId="urn:microsoft.com/office/officeart/2008/layout/LinedList"/>
    <dgm:cxn modelId="{41EDC426-C3F0-43CB-9167-72376C6E9767}" type="presParOf" srcId="{CF100DA7-4420-47E5-828E-D8966909FCD6}" destId="{F5CA9DE2-39EE-49C1-98C0-230ADC82B951}" srcOrd="0" destOrd="0" presId="urn:microsoft.com/office/officeart/2008/layout/LinedList"/>
    <dgm:cxn modelId="{56E69848-F46D-42FA-A840-7005164AA89B}" type="presParOf" srcId="{CF100DA7-4420-47E5-828E-D8966909FCD6}" destId="{AAC686C0-62F6-4300-8860-41F7F0C345D9}" srcOrd="1" destOrd="0" presId="urn:microsoft.com/office/officeart/2008/layout/LinedList"/>
    <dgm:cxn modelId="{EDB4A705-3434-4C44-9662-44463A904519}" type="presParOf" srcId="{B7C61516-8B94-4DD2-836B-200CE033032A}" destId="{4BFD4B64-53E9-43B4-A868-7F4460A6FF69}" srcOrd="2" destOrd="0" presId="urn:microsoft.com/office/officeart/2008/layout/LinedList"/>
    <dgm:cxn modelId="{8A16AAEF-5C17-4D49-AB88-4C4BA12135C6}" type="presParOf" srcId="{B7C61516-8B94-4DD2-836B-200CE033032A}" destId="{7F6921F0-F0A8-4ADA-B500-FAF12863C848}" srcOrd="3" destOrd="0" presId="urn:microsoft.com/office/officeart/2008/layout/LinedList"/>
    <dgm:cxn modelId="{C3A96DFB-70AC-42FF-9B0D-D89FB8D8B90A}" type="presParOf" srcId="{7F6921F0-F0A8-4ADA-B500-FAF12863C848}" destId="{A636C920-28F9-4085-A223-5D5FE44686E0}" srcOrd="0" destOrd="0" presId="urn:microsoft.com/office/officeart/2008/layout/LinedList"/>
    <dgm:cxn modelId="{D13AF76C-328D-4D17-A1C7-1E6030C5CFAB}" type="presParOf" srcId="{7F6921F0-F0A8-4ADA-B500-FAF12863C848}" destId="{8DD828B3-E765-4D30-8732-79C23F72846A}" srcOrd="1" destOrd="0" presId="urn:microsoft.com/office/officeart/2008/layout/LinedList"/>
    <dgm:cxn modelId="{6890B647-463E-4847-BAFB-33654A388275}" type="presParOf" srcId="{B7C61516-8B94-4DD2-836B-200CE033032A}" destId="{4982E487-B73A-47BB-AF6F-26D36A7EC2D7}" srcOrd="4" destOrd="0" presId="urn:microsoft.com/office/officeart/2008/layout/LinedList"/>
    <dgm:cxn modelId="{604FED03-6DD1-4C0D-8E17-21A2A4A46BE5}" type="presParOf" srcId="{B7C61516-8B94-4DD2-836B-200CE033032A}" destId="{C21DD9E1-B146-4455-B531-CF929C5B0D43}" srcOrd="5" destOrd="0" presId="urn:microsoft.com/office/officeart/2008/layout/LinedList"/>
    <dgm:cxn modelId="{B05E9201-4A30-4BB1-9A99-81E6B5687BC6}" type="presParOf" srcId="{C21DD9E1-B146-4455-B531-CF929C5B0D43}" destId="{669444DC-B1E3-4CD8-BFB6-8F3024C79C17}" srcOrd="0" destOrd="0" presId="urn:microsoft.com/office/officeart/2008/layout/LinedList"/>
    <dgm:cxn modelId="{2AE0168D-7A40-4F01-B0C0-ADC6186AFDB9}" type="presParOf" srcId="{C21DD9E1-B146-4455-B531-CF929C5B0D43}" destId="{5FA6E670-E203-4E9F-98C4-8F22CB28A1F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24287C-ABA6-4837-BF9A-F6507340D14E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E804781-19EB-4513-855E-6BE326B1A646}">
      <dgm:prSet/>
      <dgm:spPr/>
      <dgm:t>
        <a:bodyPr/>
        <a:lstStyle/>
        <a:p>
          <a:r>
            <a:rPr lang="pt-BR" b="1"/>
            <a:t>Hebreus</a:t>
          </a:r>
          <a:r>
            <a:rPr lang="pt-BR"/>
            <a:t>: judeus da Palestina, falavam aramaico, seguiam tradições rígidas.</a:t>
          </a:r>
          <a:endParaRPr lang="en-US"/>
        </a:p>
      </dgm:t>
    </dgm:pt>
    <dgm:pt modelId="{2FEE7F86-08E2-4279-AC5D-873014C075BE}" type="parTrans" cxnId="{5B126BD5-77CB-429D-8B5B-BD3AA58CFC1A}">
      <dgm:prSet/>
      <dgm:spPr/>
      <dgm:t>
        <a:bodyPr/>
        <a:lstStyle/>
        <a:p>
          <a:endParaRPr lang="en-US"/>
        </a:p>
      </dgm:t>
    </dgm:pt>
    <dgm:pt modelId="{75BB8738-BDEF-4426-AE7F-FDE701F6D5F6}" type="sibTrans" cxnId="{5B126BD5-77CB-429D-8B5B-BD3AA58CFC1A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1076E7CA-F170-455D-92D3-4748AE18F29C}">
      <dgm:prSet/>
      <dgm:spPr/>
      <dgm:t>
        <a:bodyPr/>
        <a:lstStyle/>
        <a:p>
          <a:r>
            <a:rPr lang="pt-BR" b="1"/>
            <a:t>Helenistas</a:t>
          </a:r>
          <a:r>
            <a:rPr lang="pt-BR"/>
            <a:t>: judeus da diáspora, falavam grego, eram mais abertos à cultura helênica.</a:t>
          </a:r>
          <a:endParaRPr lang="en-US"/>
        </a:p>
      </dgm:t>
    </dgm:pt>
    <dgm:pt modelId="{72A26E1C-52B1-4AE9-B5F3-C7F5D1896808}" type="parTrans" cxnId="{4D82DD9F-1FD5-48A4-BAD2-4FAA0D3C5F7F}">
      <dgm:prSet/>
      <dgm:spPr/>
      <dgm:t>
        <a:bodyPr/>
        <a:lstStyle/>
        <a:p>
          <a:endParaRPr lang="en-US"/>
        </a:p>
      </dgm:t>
    </dgm:pt>
    <dgm:pt modelId="{32B518FA-C99C-4910-9CB4-6268C49617FD}" type="sibTrans" cxnId="{4D82DD9F-1FD5-48A4-BAD2-4FAA0D3C5F7F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5114E196-3D12-4DFC-B96D-A96E16598331}">
      <dgm:prSet/>
      <dgm:spPr/>
      <dgm:t>
        <a:bodyPr/>
        <a:lstStyle/>
        <a:p>
          <a:r>
            <a:rPr lang="pt-BR" b="1"/>
            <a:t>Problema</a:t>
          </a:r>
          <a:r>
            <a:rPr lang="pt-BR"/>
            <a:t>: percepção de desigualdade no cuidado às viúvas helenistas.</a:t>
          </a:r>
          <a:endParaRPr lang="en-US"/>
        </a:p>
      </dgm:t>
    </dgm:pt>
    <dgm:pt modelId="{E193E807-659B-46D2-9033-62040DEF6407}" type="parTrans" cxnId="{9D008CDC-F25D-4747-A015-FD3AD28F929D}">
      <dgm:prSet/>
      <dgm:spPr/>
      <dgm:t>
        <a:bodyPr/>
        <a:lstStyle/>
        <a:p>
          <a:endParaRPr lang="en-US"/>
        </a:p>
      </dgm:t>
    </dgm:pt>
    <dgm:pt modelId="{BD2C5C9E-E969-4C99-80CC-F80FDAB2F979}" type="sibTrans" cxnId="{9D008CDC-F25D-4747-A015-FD3AD28F929D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DE15F36D-A8F0-4051-A679-301654289FA3}" type="pres">
      <dgm:prSet presAssocID="{7524287C-ABA6-4837-BF9A-F6507340D14E}" presName="Name0" presStyleCnt="0">
        <dgm:presLayoutVars>
          <dgm:animLvl val="lvl"/>
          <dgm:resizeHandles val="exact"/>
        </dgm:presLayoutVars>
      </dgm:prSet>
      <dgm:spPr/>
    </dgm:pt>
    <dgm:pt modelId="{415D9BD3-5DFC-4CC9-B4D3-341798990785}" type="pres">
      <dgm:prSet presAssocID="{2E804781-19EB-4513-855E-6BE326B1A646}" presName="compositeNode" presStyleCnt="0">
        <dgm:presLayoutVars>
          <dgm:bulletEnabled val="1"/>
        </dgm:presLayoutVars>
      </dgm:prSet>
      <dgm:spPr/>
    </dgm:pt>
    <dgm:pt modelId="{E7B999EC-661A-4E8E-994F-4DD35E611E95}" type="pres">
      <dgm:prSet presAssocID="{2E804781-19EB-4513-855E-6BE326B1A646}" presName="bgRect" presStyleLbl="bgAccFollowNode1" presStyleIdx="0" presStyleCnt="3"/>
      <dgm:spPr/>
    </dgm:pt>
    <dgm:pt modelId="{1FE73CC5-E8BD-4DE9-92AD-8BCBA1A56BA8}" type="pres">
      <dgm:prSet presAssocID="{75BB8738-BDEF-4426-AE7F-FDE701F6D5F6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C6B861CA-111E-4F56-8BD6-099E002E7E96}" type="pres">
      <dgm:prSet presAssocID="{2E804781-19EB-4513-855E-6BE326B1A646}" presName="bottomLine" presStyleLbl="alignNode1" presStyleIdx="1" presStyleCnt="6">
        <dgm:presLayoutVars/>
      </dgm:prSet>
      <dgm:spPr/>
    </dgm:pt>
    <dgm:pt modelId="{EBABF2AC-5428-4022-A87B-DBC3296FA65A}" type="pres">
      <dgm:prSet presAssocID="{2E804781-19EB-4513-855E-6BE326B1A646}" presName="nodeText" presStyleLbl="bgAccFollowNode1" presStyleIdx="0" presStyleCnt="3">
        <dgm:presLayoutVars>
          <dgm:bulletEnabled val="1"/>
        </dgm:presLayoutVars>
      </dgm:prSet>
      <dgm:spPr/>
    </dgm:pt>
    <dgm:pt modelId="{EF79FC37-FC97-41A5-B43F-870137797566}" type="pres">
      <dgm:prSet presAssocID="{75BB8738-BDEF-4426-AE7F-FDE701F6D5F6}" presName="sibTrans" presStyleCnt="0"/>
      <dgm:spPr/>
    </dgm:pt>
    <dgm:pt modelId="{F51141E3-CA20-4135-A7DC-FDA25BEF188C}" type="pres">
      <dgm:prSet presAssocID="{1076E7CA-F170-455D-92D3-4748AE18F29C}" presName="compositeNode" presStyleCnt="0">
        <dgm:presLayoutVars>
          <dgm:bulletEnabled val="1"/>
        </dgm:presLayoutVars>
      </dgm:prSet>
      <dgm:spPr/>
    </dgm:pt>
    <dgm:pt modelId="{249A6214-5903-44A4-AE6D-16F566B41F87}" type="pres">
      <dgm:prSet presAssocID="{1076E7CA-F170-455D-92D3-4748AE18F29C}" presName="bgRect" presStyleLbl="bgAccFollowNode1" presStyleIdx="1" presStyleCnt="3"/>
      <dgm:spPr/>
    </dgm:pt>
    <dgm:pt modelId="{150ED00D-3C10-42C2-9448-7E1900BCD173}" type="pres">
      <dgm:prSet presAssocID="{32B518FA-C99C-4910-9CB4-6268C49617FD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16691CB4-B386-43CD-B97B-B09D457C87AD}" type="pres">
      <dgm:prSet presAssocID="{1076E7CA-F170-455D-92D3-4748AE18F29C}" presName="bottomLine" presStyleLbl="alignNode1" presStyleIdx="3" presStyleCnt="6">
        <dgm:presLayoutVars/>
      </dgm:prSet>
      <dgm:spPr/>
    </dgm:pt>
    <dgm:pt modelId="{7740ADC6-9938-438F-9E82-0C421A4A4962}" type="pres">
      <dgm:prSet presAssocID="{1076E7CA-F170-455D-92D3-4748AE18F29C}" presName="nodeText" presStyleLbl="bgAccFollowNode1" presStyleIdx="1" presStyleCnt="3">
        <dgm:presLayoutVars>
          <dgm:bulletEnabled val="1"/>
        </dgm:presLayoutVars>
      </dgm:prSet>
      <dgm:spPr/>
    </dgm:pt>
    <dgm:pt modelId="{5B09DCF1-5695-473E-B54C-B881B4DBF2AA}" type="pres">
      <dgm:prSet presAssocID="{32B518FA-C99C-4910-9CB4-6268C49617FD}" presName="sibTrans" presStyleCnt="0"/>
      <dgm:spPr/>
    </dgm:pt>
    <dgm:pt modelId="{39B0D330-1257-4C36-8DF3-917CB83C1176}" type="pres">
      <dgm:prSet presAssocID="{5114E196-3D12-4DFC-B96D-A96E16598331}" presName="compositeNode" presStyleCnt="0">
        <dgm:presLayoutVars>
          <dgm:bulletEnabled val="1"/>
        </dgm:presLayoutVars>
      </dgm:prSet>
      <dgm:spPr/>
    </dgm:pt>
    <dgm:pt modelId="{DC1BC052-0B90-41B4-A203-37651D473D9F}" type="pres">
      <dgm:prSet presAssocID="{5114E196-3D12-4DFC-B96D-A96E16598331}" presName="bgRect" presStyleLbl="bgAccFollowNode1" presStyleIdx="2" presStyleCnt="3"/>
      <dgm:spPr/>
    </dgm:pt>
    <dgm:pt modelId="{3D8EA905-F2D3-4BE5-9180-B3026AB11FF6}" type="pres">
      <dgm:prSet presAssocID="{BD2C5C9E-E969-4C99-80CC-F80FDAB2F979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128F873A-1E88-4354-939B-9842E3A9B96C}" type="pres">
      <dgm:prSet presAssocID="{5114E196-3D12-4DFC-B96D-A96E16598331}" presName="bottomLine" presStyleLbl="alignNode1" presStyleIdx="5" presStyleCnt="6">
        <dgm:presLayoutVars/>
      </dgm:prSet>
      <dgm:spPr/>
    </dgm:pt>
    <dgm:pt modelId="{420FEE63-455E-4E4B-BFC1-83186B4A8057}" type="pres">
      <dgm:prSet presAssocID="{5114E196-3D12-4DFC-B96D-A96E16598331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E6D0AE08-A123-40D5-945F-FC322C8FEB36}" type="presOf" srcId="{1076E7CA-F170-455D-92D3-4748AE18F29C}" destId="{249A6214-5903-44A4-AE6D-16F566B41F87}" srcOrd="0" destOrd="0" presId="urn:microsoft.com/office/officeart/2016/7/layout/BasicLinearProcessNumbered"/>
    <dgm:cxn modelId="{60209917-33AD-47D0-B2AB-8D8634E9B07E}" type="presOf" srcId="{BD2C5C9E-E969-4C99-80CC-F80FDAB2F979}" destId="{3D8EA905-F2D3-4BE5-9180-B3026AB11FF6}" srcOrd="0" destOrd="0" presId="urn:microsoft.com/office/officeart/2016/7/layout/BasicLinearProcessNumbered"/>
    <dgm:cxn modelId="{7AF85237-C0C1-4CF3-B101-E5D1226AB7FD}" type="presOf" srcId="{75BB8738-BDEF-4426-AE7F-FDE701F6D5F6}" destId="{1FE73CC5-E8BD-4DE9-92AD-8BCBA1A56BA8}" srcOrd="0" destOrd="0" presId="urn:microsoft.com/office/officeart/2016/7/layout/BasicLinearProcessNumbered"/>
    <dgm:cxn modelId="{47283F5C-F1A5-4423-B29A-F0E2C15B1693}" type="presOf" srcId="{2E804781-19EB-4513-855E-6BE326B1A646}" destId="{EBABF2AC-5428-4022-A87B-DBC3296FA65A}" srcOrd="1" destOrd="0" presId="urn:microsoft.com/office/officeart/2016/7/layout/BasicLinearProcessNumbered"/>
    <dgm:cxn modelId="{C9051779-5F69-426F-9453-AC808BBB020C}" type="presOf" srcId="{7524287C-ABA6-4837-BF9A-F6507340D14E}" destId="{DE15F36D-A8F0-4051-A679-301654289FA3}" srcOrd="0" destOrd="0" presId="urn:microsoft.com/office/officeart/2016/7/layout/BasicLinearProcessNumbered"/>
    <dgm:cxn modelId="{4D82DD9F-1FD5-48A4-BAD2-4FAA0D3C5F7F}" srcId="{7524287C-ABA6-4837-BF9A-F6507340D14E}" destId="{1076E7CA-F170-455D-92D3-4748AE18F29C}" srcOrd="1" destOrd="0" parTransId="{72A26E1C-52B1-4AE9-B5F3-C7F5D1896808}" sibTransId="{32B518FA-C99C-4910-9CB4-6268C49617FD}"/>
    <dgm:cxn modelId="{7D24AEA1-9010-48F4-A66B-8C2616B15C2E}" type="presOf" srcId="{1076E7CA-F170-455D-92D3-4748AE18F29C}" destId="{7740ADC6-9938-438F-9E82-0C421A4A4962}" srcOrd="1" destOrd="0" presId="urn:microsoft.com/office/officeart/2016/7/layout/BasicLinearProcessNumbered"/>
    <dgm:cxn modelId="{4B182AB6-3C5C-4B07-B8FD-1F872135AC01}" type="presOf" srcId="{5114E196-3D12-4DFC-B96D-A96E16598331}" destId="{DC1BC052-0B90-41B4-A203-37651D473D9F}" srcOrd="0" destOrd="0" presId="urn:microsoft.com/office/officeart/2016/7/layout/BasicLinearProcessNumbered"/>
    <dgm:cxn modelId="{5B126BD5-77CB-429D-8B5B-BD3AA58CFC1A}" srcId="{7524287C-ABA6-4837-BF9A-F6507340D14E}" destId="{2E804781-19EB-4513-855E-6BE326B1A646}" srcOrd="0" destOrd="0" parTransId="{2FEE7F86-08E2-4279-AC5D-873014C075BE}" sibTransId="{75BB8738-BDEF-4426-AE7F-FDE701F6D5F6}"/>
    <dgm:cxn modelId="{9D008CDC-F25D-4747-A015-FD3AD28F929D}" srcId="{7524287C-ABA6-4837-BF9A-F6507340D14E}" destId="{5114E196-3D12-4DFC-B96D-A96E16598331}" srcOrd="2" destOrd="0" parTransId="{E193E807-659B-46D2-9033-62040DEF6407}" sibTransId="{BD2C5C9E-E969-4C99-80CC-F80FDAB2F979}"/>
    <dgm:cxn modelId="{D87B71E1-95D1-4A6C-8E5E-0E65FF318A09}" type="presOf" srcId="{2E804781-19EB-4513-855E-6BE326B1A646}" destId="{E7B999EC-661A-4E8E-994F-4DD35E611E95}" srcOrd="0" destOrd="0" presId="urn:microsoft.com/office/officeart/2016/7/layout/BasicLinearProcessNumbered"/>
    <dgm:cxn modelId="{2395D3FA-730F-4ED9-83A6-36379554FB02}" type="presOf" srcId="{32B518FA-C99C-4910-9CB4-6268C49617FD}" destId="{150ED00D-3C10-42C2-9448-7E1900BCD173}" srcOrd="0" destOrd="0" presId="urn:microsoft.com/office/officeart/2016/7/layout/BasicLinearProcessNumbered"/>
    <dgm:cxn modelId="{53103FFF-F8F7-4A16-B243-BF72C6BE2431}" type="presOf" srcId="{5114E196-3D12-4DFC-B96D-A96E16598331}" destId="{420FEE63-455E-4E4B-BFC1-83186B4A8057}" srcOrd="1" destOrd="0" presId="urn:microsoft.com/office/officeart/2016/7/layout/BasicLinearProcessNumbered"/>
    <dgm:cxn modelId="{B9C68E88-5EF9-4AAC-A62F-7C5C00CEBC4A}" type="presParOf" srcId="{DE15F36D-A8F0-4051-A679-301654289FA3}" destId="{415D9BD3-5DFC-4CC9-B4D3-341798990785}" srcOrd="0" destOrd="0" presId="urn:microsoft.com/office/officeart/2016/7/layout/BasicLinearProcessNumbered"/>
    <dgm:cxn modelId="{BC3A4FDA-B187-4101-86E9-ADAF8B38C767}" type="presParOf" srcId="{415D9BD3-5DFC-4CC9-B4D3-341798990785}" destId="{E7B999EC-661A-4E8E-994F-4DD35E611E95}" srcOrd="0" destOrd="0" presId="urn:microsoft.com/office/officeart/2016/7/layout/BasicLinearProcessNumbered"/>
    <dgm:cxn modelId="{09DCDEF4-DE23-49DB-BCAF-83A0C547E127}" type="presParOf" srcId="{415D9BD3-5DFC-4CC9-B4D3-341798990785}" destId="{1FE73CC5-E8BD-4DE9-92AD-8BCBA1A56BA8}" srcOrd="1" destOrd="0" presId="urn:microsoft.com/office/officeart/2016/7/layout/BasicLinearProcessNumbered"/>
    <dgm:cxn modelId="{63A30033-137E-480F-A2F2-CE9E46703C2A}" type="presParOf" srcId="{415D9BD3-5DFC-4CC9-B4D3-341798990785}" destId="{C6B861CA-111E-4F56-8BD6-099E002E7E96}" srcOrd="2" destOrd="0" presId="urn:microsoft.com/office/officeart/2016/7/layout/BasicLinearProcessNumbered"/>
    <dgm:cxn modelId="{135C6A6B-0EF8-402A-8952-8EF821E84552}" type="presParOf" srcId="{415D9BD3-5DFC-4CC9-B4D3-341798990785}" destId="{EBABF2AC-5428-4022-A87B-DBC3296FA65A}" srcOrd="3" destOrd="0" presId="urn:microsoft.com/office/officeart/2016/7/layout/BasicLinearProcessNumbered"/>
    <dgm:cxn modelId="{60AC4A33-B3C6-433D-90EA-106919CC3482}" type="presParOf" srcId="{DE15F36D-A8F0-4051-A679-301654289FA3}" destId="{EF79FC37-FC97-41A5-B43F-870137797566}" srcOrd="1" destOrd="0" presId="urn:microsoft.com/office/officeart/2016/7/layout/BasicLinearProcessNumbered"/>
    <dgm:cxn modelId="{35C09720-E0B9-45E6-BF37-8D4545C2E46F}" type="presParOf" srcId="{DE15F36D-A8F0-4051-A679-301654289FA3}" destId="{F51141E3-CA20-4135-A7DC-FDA25BEF188C}" srcOrd="2" destOrd="0" presId="urn:microsoft.com/office/officeart/2016/7/layout/BasicLinearProcessNumbered"/>
    <dgm:cxn modelId="{CD5DFA9E-96C8-4B70-AFA9-26CB82493A35}" type="presParOf" srcId="{F51141E3-CA20-4135-A7DC-FDA25BEF188C}" destId="{249A6214-5903-44A4-AE6D-16F566B41F87}" srcOrd="0" destOrd="0" presId="urn:microsoft.com/office/officeart/2016/7/layout/BasicLinearProcessNumbered"/>
    <dgm:cxn modelId="{9A9256BD-2619-4127-9690-5DF5267E1161}" type="presParOf" srcId="{F51141E3-CA20-4135-A7DC-FDA25BEF188C}" destId="{150ED00D-3C10-42C2-9448-7E1900BCD173}" srcOrd="1" destOrd="0" presId="urn:microsoft.com/office/officeart/2016/7/layout/BasicLinearProcessNumbered"/>
    <dgm:cxn modelId="{A4CB516E-2220-41BB-8E32-81D6ACF9D0F5}" type="presParOf" srcId="{F51141E3-CA20-4135-A7DC-FDA25BEF188C}" destId="{16691CB4-B386-43CD-B97B-B09D457C87AD}" srcOrd="2" destOrd="0" presId="urn:microsoft.com/office/officeart/2016/7/layout/BasicLinearProcessNumbered"/>
    <dgm:cxn modelId="{EA24F27C-3B98-496B-BFED-BFDFAB2E1BC2}" type="presParOf" srcId="{F51141E3-CA20-4135-A7DC-FDA25BEF188C}" destId="{7740ADC6-9938-438F-9E82-0C421A4A4962}" srcOrd="3" destOrd="0" presId="urn:microsoft.com/office/officeart/2016/7/layout/BasicLinearProcessNumbered"/>
    <dgm:cxn modelId="{05626C32-95B8-4727-910D-5001442DD809}" type="presParOf" srcId="{DE15F36D-A8F0-4051-A679-301654289FA3}" destId="{5B09DCF1-5695-473E-B54C-B881B4DBF2AA}" srcOrd="3" destOrd="0" presId="urn:microsoft.com/office/officeart/2016/7/layout/BasicLinearProcessNumbered"/>
    <dgm:cxn modelId="{30C15C47-7A8B-47F6-8346-979AF068B11B}" type="presParOf" srcId="{DE15F36D-A8F0-4051-A679-301654289FA3}" destId="{39B0D330-1257-4C36-8DF3-917CB83C1176}" srcOrd="4" destOrd="0" presId="urn:microsoft.com/office/officeart/2016/7/layout/BasicLinearProcessNumbered"/>
    <dgm:cxn modelId="{785E94AE-373C-460B-BCF8-E13B91410CF8}" type="presParOf" srcId="{39B0D330-1257-4C36-8DF3-917CB83C1176}" destId="{DC1BC052-0B90-41B4-A203-37651D473D9F}" srcOrd="0" destOrd="0" presId="urn:microsoft.com/office/officeart/2016/7/layout/BasicLinearProcessNumbered"/>
    <dgm:cxn modelId="{4AD372FD-3159-4748-BD02-64E78D50BDDE}" type="presParOf" srcId="{39B0D330-1257-4C36-8DF3-917CB83C1176}" destId="{3D8EA905-F2D3-4BE5-9180-B3026AB11FF6}" srcOrd="1" destOrd="0" presId="urn:microsoft.com/office/officeart/2016/7/layout/BasicLinearProcessNumbered"/>
    <dgm:cxn modelId="{C75220FD-8BDF-4A38-AAD0-207E04021E57}" type="presParOf" srcId="{39B0D330-1257-4C36-8DF3-917CB83C1176}" destId="{128F873A-1E88-4354-939B-9842E3A9B96C}" srcOrd="2" destOrd="0" presId="urn:microsoft.com/office/officeart/2016/7/layout/BasicLinearProcessNumbered"/>
    <dgm:cxn modelId="{0AE849CC-C280-4B33-80F3-8DB89A2601B0}" type="presParOf" srcId="{39B0D330-1257-4C36-8DF3-917CB83C1176}" destId="{420FEE63-455E-4E4B-BFC1-83186B4A805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29FB23-B5F6-4E3C-A5D2-4B818D589CE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4CBF029-1E6B-48B2-91EF-98133E775734}">
      <dgm:prSet/>
      <dgm:spPr/>
      <dgm:t>
        <a:bodyPr/>
        <a:lstStyle/>
        <a:p>
          <a:r>
            <a:rPr lang="pt-BR"/>
            <a:t>O aramaico foi imposto na Babilônia e depois dominou Israel. Isso criou uma barreira entre judeus aramaicos e judeus helenistas.</a:t>
          </a:r>
          <a:endParaRPr lang="en-US"/>
        </a:p>
      </dgm:t>
    </dgm:pt>
    <dgm:pt modelId="{737D72DC-2B29-4264-A7DB-7C7A3DF56012}" type="parTrans" cxnId="{257CE394-840A-4941-BDDA-8BE2C59EF74C}">
      <dgm:prSet/>
      <dgm:spPr/>
      <dgm:t>
        <a:bodyPr/>
        <a:lstStyle/>
        <a:p>
          <a:endParaRPr lang="en-US"/>
        </a:p>
      </dgm:t>
    </dgm:pt>
    <dgm:pt modelId="{6C69FFC7-AED4-4521-9451-211ACB416329}" type="sibTrans" cxnId="{257CE394-840A-4941-BDDA-8BE2C59EF74C}">
      <dgm:prSet/>
      <dgm:spPr/>
      <dgm:t>
        <a:bodyPr/>
        <a:lstStyle/>
        <a:p>
          <a:endParaRPr lang="en-US"/>
        </a:p>
      </dgm:t>
    </dgm:pt>
    <dgm:pt modelId="{5B9C7F83-E51D-4706-B1E7-4CAAE2EA3F45}">
      <dgm:prSet/>
      <dgm:spPr/>
      <dgm:t>
        <a:bodyPr/>
        <a:lstStyle/>
        <a:p>
          <a:r>
            <a:rPr lang="pt-BR"/>
            <a:t>Satanás sempre usa a </a:t>
          </a:r>
          <a:r>
            <a:rPr lang="pt-BR" b="1"/>
            <a:t>língua e a cultura</a:t>
          </a:r>
          <a:r>
            <a:rPr lang="pt-BR"/>
            <a:t> como instrumento de divisão (Gn 11: Babel). Mas em Atos 2, o Espírito Santo reverteu Babel: todos ouviram em sua própria língua.</a:t>
          </a:r>
          <a:endParaRPr lang="en-US"/>
        </a:p>
      </dgm:t>
    </dgm:pt>
    <dgm:pt modelId="{10A94AB0-3BD3-4031-985A-3A5A4762E7D0}" type="parTrans" cxnId="{E84C79F9-8DF7-468E-BD62-D244A92CD400}">
      <dgm:prSet/>
      <dgm:spPr/>
      <dgm:t>
        <a:bodyPr/>
        <a:lstStyle/>
        <a:p>
          <a:endParaRPr lang="en-US"/>
        </a:p>
      </dgm:t>
    </dgm:pt>
    <dgm:pt modelId="{E53C1AFE-FED3-48BB-AC1A-795ACD49508D}" type="sibTrans" cxnId="{E84C79F9-8DF7-468E-BD62-D244A92CD400}">
      <dgm:prSet/>
      <dgm:spPr/>
      <dgm:t>
        <a:bodyPr/>
        <a:lstStyle/>
        <a:p>
          <a:endParaRPr lang="en-US"/>
        </a:p>
      </dgm:t>
    </dgm:pt>
    <dgm:pt modelId="{4EFABE46-D62B-4A01-9875-62ED8DAA82B2}">
      <dgm:prSet/>
      <dgm:spPr/>
      <dgm:t>
        <a:bodyPr/>
        <a:lstStyle/>
        <a:p>
          <a:r>
            <a:rPr lang="pt-BR"/>
            <a:t>Portanto, Atos 6 mostra que o inimigo tentava reintroduzir a divisão de Babel na igreja.</a:t>
          </a:r>
          <a:endParaRPr lang="en-US"/>
        </a:p>
      </dgm:t>
    </dgm:pt>
    <dgm:pt modelId="{2A228281-52FD-462B-BD05-3841D567662C}" type="parTrans" cxnId="{739EF506-2360-4F4A-B540-F46002394CF1}">
      <dgm:prSet/>
      <dgm:spPr/>
      <dgm:t>
        <a:bodyPr/>
        <a:lstStyle/>
        <a:p>
          <a:endParaRPr lang="en-US"/>
        </a:p>
      </dgm:t>
    </dgm:pt>
    <dgm:pt modelId="{FBF8EFAA-1BF3-4014-970F-1569CB8DFCDC}" type="sibTrans" cxnId="{739EF506-2360-4F4A-B540-F46002394CF1}">
      <dgm:prSet/>
      <dgm:spPr/>
      <dgm:t>
        <a:bodyPr/>
        <a:lstStyle/>
        <a:p>
          <a:endParaRPr lang="en-US"/>
        </a:p>
      </dgm:t>
    </dgm:pt>
    <dgm:pt modelId="{BCA60FEE-1C3C-44C3-B06D-40A6ECA8B7A6}" type="pres">
      <dgm:prSet presAssocID="{4029FB23-B5F6-4E3C-A5D2-4B818D589CE7}" presName="linear" presStyleCnt="0">
        <dgm:presLayoutVars>
          <dgm:animLvl val="lvl"/>
          <dgm:resizeHandles val="exact"/>
        </dgm:presLayoutVars>
      </dgm:prSet>
      <dgm:spPr/>
    </dgm:pt>
    <dgm:pt modelId="{39A72C74-30B2-453C-B645-A633389AEFC9}" type="pres">
      <dgm:prSet presAssocID="{04CBF029-1E6B-48B2-91EF-98133E77573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E9F036B-1043-4B8B-950C-10BCE9537DA9}" type="pres">
      <dgm:prSet presAssocID="{6C69FFC7-AED4-4521-9451-211ACB416329}" presName="spacer" presStyleCnt="0"/>
      <dgm:spPr/>
    </dgm:pt>
    <dgm:pt modelId="{795E526B-321E-4ECF-B4E1-64D2CD1CDBD6}" type="pres">
      <dgm:prSet presAssocID="{5B9C7F83-E51D-4706-B1E7-4CAAE2EA3F4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B676341-7E6A-45E3-8670-EB5DCA06DDB9}" type="pres">
      <dgm:prSet presAssocID="{E53C1AFE-FED3-48BB-AC1A-795ACD49508D}" presName="spacer" presStyleCnt="0"/>
      <dgm:spPr/>
    </dgm:pt>
    <dgm:pt modelId="{8541A2B2-AAF7-45CF-9F09-C899987B936A}" type="pres">
      <dgm:prSet presAssocID="{4EFABE46-D62B-4A01-9875-62ED8DAA82B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39EF506-2360-4F4A-B540-F46002394CF1}" srcId="{4029FB23-B5F6-4E3C-A5D2-4B818D589CE7}" destId="{4EFABE46-D62B-4A01-9875-62ED8DAA82B2}" srcOrd="2" destOrd="0" parTransId="{2A228281-52FD-462B-BD05-3841D567662C}" sibTransId="{FBF8EFAA-1BF3-4014-970F-1569CB8DFCDC}"/>
    <dgm:cxn modelId="{BC581D4F-4829-43E4-9DA6-12BE8F7C76A0}" type="presOf" srcId="{04CBF029-1E6B-48B2-91EF-98133E775734}" destId="{39A72C74-30B2-453C-B645-A633389AEFC9}" srcOrd="0" destOrd="0" presId="urn:microsoft.com/office/officeart/2005/8/layout/vList2"/>
    <dgm:cxn modelId="{092E8C92-B4F5-4506-9905-86BE54A94C17}" type="presOf" srcId="{5B9C7F83-E51D-4706-B1E7-4CAAE2EA3F45}" destId="{795E526B-321E-4ECF-B4E1-64D2CD1CDBD6}" srcOrd="0" destOrd="0" presId="urn:microsoft.com/office/officeart/2005/8/layout/vList2"/>
    <dgm:cxn modelId="{257CE394-840A-4941-BDDA-8BE2C59EF74C}" srcId="{4029FB23-B5F6-4E3C-A5D2-4B818D589CE7}" destId="{04CBF029-1E6B-48B2-91EF-98133E775734}" srcOrd="0" destOrd="0" parTransId="{737D72DC-2B29-4264-A7DB-7C7A3DF56012}" sibTransId="{6C69FFC7-AED4-4521-9451-211ACB416329}"/>
    <dgm:cxn modelId="{DE9BF395-0579-4B77-A69B-43B8D8D1A617}" type="presOf" srcId="{4EFABE46-D62B-4A01-9875-62ED8DAA82B2}" destId="{8541A2B2-AAF7-45CF-9F09-C899987B936A}" srcOrd="0" destOrd="0" presId="urn:microsoft.com/office/officeart/2005/8/layout/vList2"/>
    <dgm:cxn modelId="{2357F2E2-9DC2-466E-ADCF-1A06D5ACCD73}" type="presOf" srcId="{4029FB23-B5F6-4E3C-A5D2-4B818D589CE7}" destId="{BCA60FEE-1C3C-44C3-B06D-40A6ECA8B7A6}" srcOrd="0" destOrd="0" presId="urn:microsoft.com/office/officeart/2005/8/layout/vList2"/>
    <dgm:cxn modelId="{E84C79F9-8DF7-468E-BD62-D244A92CD400}" srcId="{4029FB23-B5F6-4E3C-A5D2-4B818D589CE7}" destId="{5B9C7F83-E51D-4706-B1E7-4CAAE2EA3F45}" srcOrd="1" destOrd="0" parTransId="{10A94AB0-3BD3-4031-985A-3A5A4762E7D0}" sibTransId="{E53C1AFE-FED3-48BB-AC1A-795ACD49508D}"/>
    <dgm:cxn modelId="{C06F2362-5990-4A01-A776-B75DC5E835E1}" type="presParOf" srcId="{BCA60FEE-1C3C-44C3-B06D-40A6ECA8B7A6}" destId="{39A72C74-30B2-453C-B645-A633389AEFC9}" srcOrd="0" destOrd="0" presId="urn:microsoft.com/office/officeart/2005/8/layout/vList2"/>
    <dgm:cxn modelId="{08CA8FAE-2149-4584-9121-4BA77D13536E}" type="presParOf" srcId="{BCA60FEE-1C3C-44C3-B06D-40A6ECA8B7A6}" destId="{6E9F036B-1043-4B8B-950C-10BCE9537DA9}" srcOrd="1" destOrd="0" presId="urn:microsoft.com/office/officeart/2005/8/layout/vList2"/>
    <dgm:cxn modelId="{0991412F-082C-423C-8BD8-E214B2B3D6A1}" type="presParOf" srcId="{BCA60FEE-1C3C-44C3-B06D-40A6ECA8B7A6}" destId="{795E526B-321E-4ECF-B4E1-64D2CD1CDBD6}" srcOrd="2" destOrd="0" presId="urn:microsoft.com/office/officeart/2005/8/layout/vList2"/>
    <dgm:cxn modelId="{A34CA601-632C-440B-A6C0-82737BA51BC7}" type="presParOf" srcId="{BCA60FEE-1C3C-44C3-B06D-40A6ECA8B7A6}" destId="{8B676341-7E6A-45E3-8670-EB5DCA06DDB9}" srcOrd="3" destOrd="0" presId="urn:microsoft.com/office/officeart/2005/8/layout/vList2"/>
    <dgm:cxn modelId="{CC3033AE-445B-4CE9-A526-EA03D6263193}" type="presParOf" srcId="{BCA60FEE-1C3C-44C3-B06D-40A6ECA8B7A6}" destId="{8541A2B2-AAF7-45CF-9F09-C899987B936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FBE986-FB15-4A30-B8B1-8F13F48C0655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E900149-AC8C-4B9A-87E9-1AB360F19FD9}">
      <dgm:prSet/>
      <dgm:spPr/>
      <dgm:t>
        <a:bodyPr/>
        <a:lstStyle/>
        <a:p>
          <a:r>
            <a:rPr lang="pt-BR"/>
            <a:t>Na sociedade judaica, as </a:t>
          </a:r>
          <a:r>
            <a:rPr lang="pt-BR" b="1"/>
            <a:t>viúvas eram extremamente vulneráveis</a:t>
          </a:r>
          <a:r>
            <a:rPr lang="pt-BR"/>
            <a:t>. Sem marido, sem herança e muitas vezes sem sustento.</a:t>
          </a:r>
          <a:endParaRPr lang="en-US"/>
        </a:p>
      </dgm:t>
    </dgm:pt>
    <dgm:pt modelId="{4B00D890-A27A-45D2-963F-56997F1B150F}" type="parTrans" cxnId="{59469212-9C32-4A85-ADA8-5B80DE031D8E}">
      <dgm:prSet/>
      <dgm:spPr/>
      <dgm:t>
        <a:bodyPr/>
        <a:lstStyle/>
        <a:p>
          <a:endParaRPr lang="en-US"/>
        </a:p>
      </dgm:t>
    </dgm:pt>
    <dgm:pt modelId="{72A14A14-C687-4D47-B326-41468A70F2B5}" type="sibTrans" cxnId="{59469212-9C32-4A85-ADA8-5B80DE031D8E}">
      <dgm:prSet/>
      <dgm:spPr/>
      <dgm:t>
        <a:bodyPr/>
        <a:lstStyle/>
        <a:p>
          <a:endParaRPr lang="en-US"/>
        </a:p>
      </dgm:t>
    </dgm:pt>
    <dgm:pt modelId="{522A57F7-D0A1-4D17-8406-D72F37F97857}">
      <dgm:prSet/>
      <dgm:spPr/>
      <dgm:t>
        <a:bodyPr/>
        <a:lstStyle/>
        <a:p>
          <a:r>
            <a:rPr lang="pt-BR"/>
            <a:t>A lei mosaica já protegia órfãos e viúvas (Dt 14:29; Is 1:17). Negligenciá-las era grave.</a:t>
          </a:r>
          <a:endParaRPr lang="en-US"/>
        </a:p>
      </dgm:t>
    </dgm:pt>
    <dgm:pt modelId="{9B902FD4-C8A8-4910-BE51-064C682ACB99}" type="parTrans" cxnId="{6AC0C95E-266F-42FB-B43B-08ABC551185E}">
      <dgm:prSet/>
      <dgm:spPr/>
      <dgm:t>
        <a:bodyPr/>
        <a:lstStyle/>
        <a:p>
          <a:endParaRPr lang="en-US"/>
        </a:p>
      </dgm:t>
    </dgm:pt>
    <dgm:pt modelId="{09906A95-DE44-4A50-932E-A2DF91882BCD}" type="sibTrans" cxnId="{6AC0C95E-266F-42FB-B43B-08ABC551185E}">
      <dgm:prSet/>
      <dgm:spPr/>
      <dgm:t>
        <a:bodyPr/>
        <a:lstStyle/>
        <a:p>
          <a:endParaRPr lang="en-US"/>
        </a:p>
      </dgm:t>
    </dgm:pt>
    <dgm:pt modelId="{102DCC85-F4A1-413B-AF3C-118A027ED7AB}">
      <dgm:prSet/>
      <dgm:spPr/>
      <dgm:t>
        <a:bodyPr/>
        <a:lstStyle/>
        <a:p>
          <a:r>
            <a:rPr lang="pt-BR"/>
            <a:t>O </a:t>
          </a:r>
          <a:r>
            <a:rPr lang="pt-BR" b="1"/>
            <a:t>problema</a:t>
          </a:r>
          <a:r>
            <a:rPr lang="pt-BR"/>
            <a:t>: a distribuição diária (</a:t>
          </a:r>
          <a:r>
            <a:rPr lang="pt-BR" i="1"/>
            <a:t>diakonia kathēmerinē</a:t>
          </a:r>
          <a:r>
            <a:rPr lang="pt-BR"/>
            <a:t>) não alcançava as viúvas helenistas.</a:t>
          </a:r>
          <a:endParaRPr lang="en-US"/>
        </a:p>
      </dgm:t>
    </dgm:pt>
    <dgm:pt modelId="{7944F660-F86F-401D-989C-DA2883EC7BB6}" type="parTrans" cxnId="{37356146-C2B8-4C67-8370-615AEF8E1F1A}">
      <dgm:prSet/>
      <dgm:spPr/>
      <dgm:t>
        <a:bodyPr/>
        <a:lstStyle/>
        <a:p>
          <a:endParaRPr lang="en-US"/>
        </a:p>
      </dgm:t>
    </dgm:pt>
    <dgm:pt modelId="{F352FF26-A331-4CC8-A179-2D2282087180}" type="sibTrans" cxnId="{37356146-C2B8-4C67-8370-615AEF8E1F1A}">
      <dgm:prSet/>
      <dgm:spPr/>
      <dgm:t>
        <a:bodyPr/>
        <a:lstStyle/>
        <a:p>
          <a:endParaRPr lang="en-US"/>
        </a:p>
      </dgm:t>
    </dgm:pt>
    <dgm:pt modelId="{430CE60F-8089-430C-AB07-019A22CEBFA0}" type="pres">
      <dgm:prSet presAssocID="{C9FBE986-FB15-4A30-B8B1-8F13F48C0655}" presName="vert0" presStyleCnt="0">
        <dgm:presLayoutVars>
          <dgm:dir/>
          <dgm:animOne val="branch"/>
          <dgm:animLvl val="lvl"/>
        </dgm:presLayoutVars>
      </dgm:prSet>
      <dgm:spPr/>
    </dgm:pt>
    <dgm:pt modelId="{E6213C16-C008-41F5-AE83-AF278ED4E92A}" type="pres">
      <dgm:prSet presAssocID="{8E900149-AC8C-4B9A-87E9-1AB360F19FD9}" presName="thickLine" presStyleLbl="alignNode1" presStyleIdx="0" presStyleCnt="3"/>
      <dgm:spPr/>
    </dgm:pt>
    <dgm:pt modelId="{60C9A916-25C5-46E6-9A4C-587BC9BDD8E5}" type="pres">
      <dgm:prSet presAssocID="{8E900149-AC8C-4B9A-87E9-1AB360F19FD9}" presName="horz1" presStyleCnt="0"/>
      <dgm:spPr/>
    </dgm:pt>
    <dgm:pt modelId="{FC4C78DF-0A42-43B7-9E04-4A8F39FE3591}" type="pres">
      <dgm:prSet presAssocID="{8E900149-AC8C-4B9A-87E9-1AB360F19FD9}" presName="tx1" presStyleLbl="revTx" presStyleIdx="0" presStyleCnt="3"/>
      <dgm:spPr/>
    </dgm:pt>
    <dgm:pt modelId="{523AFFF2-2BAE-4A67-A78D-E48D970DA1ED}" type="pres">
      <dgm:prSet presAssocID="{8E900149-AC8C-4B9A-87E9-1AB360F19FD9}" presName="vert1" presStyleCnt="0"/>
      <dgm:spPr/>
    </dgm:pt>
    <dgm:pt modelId="{E6B3CE57-0776-4711-B985-9867A43174BE}" type="pres">
      <dgm:prSet presAssocID="{522A57F7-D0A1-4D17-8406-D72F37F97857}" presName="thickLine" presStyleLbl="alignNode1" presStyleIdx="1" presStyleCnt="3"/>
      <dgm:spPr/>
    </dgm:pt>
    <dgm:pt modelId="{B32DA436-7FD2-4B14-A461-468CFE21B3A7}" type="pres">
      <dgm:prSet presAssocID="{522A57F7-D0A1-4D17-8406-D72F37F97857}" presName="horz1" presStyleCnt="0"/>
      <dgm:spPr/>
    </dgm:pt>
    <dgm:pt modelId="{42024398-773B-4D30-9A5E-9C4D1375E568}" type="pres">
      <dgm:prSet presAssocID="{522A57F7-D0A1-4D17-8406-D72F37F97857}" presName="tx1" presStyleLbl="revTx" presStyleIdx="1" presStyleCnt="3"/>
      <dgm:spPr/>
    </dgm:pt>
    <dgm:pt modelId="{0B60CECD-3370-4592-9AD4-2BD9F085415C}" type="pres">
      <dgm:prSet presAssocID="{522A57F7-D0A1-4D17-8406-D72F37F97857}" presName="vert1" presStyleCnt="0"/>
      <dgm:spPr/>
    </dgm:pt>
    <dgm:pt modelId="{A5AE5F3C-B8FC-404C-AC5C-53C245463283}" type="pres">
      <dgm:prSet presAssocID="{102DCC85-F4A1-413B-AF3C-118A027ED7AB}" presName="thickLine" presStyleLbl="alignNode1" presStyleIdx="2" presStyleCnt="3"/>
      <dgm:spPr/>
    </dgm:pt>
    <dgm:pt modelId="{E6EED16F-4D91-4184-BB98-CDEB199912DF}" type="pres">
      <dgm:prSet presAssocID="{102DCC85-F4A1-413B-AF3C-118A027ED7AB}" presName="horz1" presStyleCnt="0"/>
      <dgm:spPr/>
    </dgm:pt>
    <dgm:pt modelId="{8495C183-BFA0-471D-B9A8-024813102BE3}" type="pres">
      <dgm:prSet presAssocID="{102DCC85-F4A1-413B-AF3C-118A027ED7AB}" presName="tx1" presStyleLbl="revTx" presStyleIdx="2" presStyleCnt="3"/>
      <dgm:spPr/>
    </dgm:pt>
    <dgm:pt modelId="{E16BDA78-4D2B-41B1-80C8-BABB26D8A1F4}" type="pres">
      <dgm:prSet presAssocID="{102DCC85-F4A1-413B-AF3C-118A027ED7AB}" presName="vert1" presStyleCnt="0"/>
      <dgm:spPr/>
    </dgm:pt>
  </dgm:ptLst>
  <dgm:cxnLst>
    <dgm:cxn modelId="{59469212-9C32-4A85-ADA8-5B80DE031D8E}" srcId="{C9FBE986-FB15-4A30-B8B1-8F13F48C0655}" destId="{8E900149-AC8C-4B9A-87E9-1AB360F19FD9}" srcOrd="0" destOrd="0" parTransId="{4B00D890-A27A-45D2-963F-56997F1B150F}" sibTransId="{72A14A14-C687-4D47-B326-41468A70F2B5}"/>
    <dgm:cxn modelId="{B2DB973C-9D46-4001-B961-9486EBED6AC5}" type="presOf" srcId="{102DCC85-F4A1-413B-AF3C-118A027ED7AB}" destId="{8495C183-BFA0-471D-B9A8-024813102BE3}" srcOrd="0" destOrd="0" presId="urn:microsoft.com/office/officeart/2008/layout/LinedList"/>
    <dgm:cxn modelId="{6AC0C95E-266F-42FB-B43B-08ABC551185E}" srcId="{C9FBE986-FB15-4A30-B8B1-8F13F48C0655}" destId="{522A57F7-D0A1-4D17-8406-D72F37F97857}" srcOrd="1" destOrd="0" parTransId="{9B902FD4-C8A8-4910-BE51-064C682ACB99}" sibTransId="{09906A95-DE44-4A50-932E-A2DF91882BCD}"/>
    <dgm:cxn modelId="{37356146-C2B8-4C67-8370-615AEF8E1F1A}" srcId="{C9FBE986-FB15-4A30-B8B1-8F13F48C0655}" destId="{102DCC85-F4A1-413B-AF3C-118A027ED7AB}" srcOrd="2" destOrd="0" parTransId="{7944F660-F86F-401D-989C-DA2883EC7BB6}" sibTransId="{F352FF26-A331-4CC8-A179-2D2282087180}"/>
    <dgm:cxn modelId="{B42A9868-69E8-4045-A53E-67A2881E2B46}" type="presOf" srcId="{C9FBE986-FB15-4A30-B8B1-8F13F48C0655}" destId="{430CE60F-8089-430C-AB07-019A22CEBFA0}" srcOrd="0" destOrd="0" presId="urn:microsoft.com/office/officeart/2008/layout/LinedList"/>
    <dgm:cxn modelId="{9AE4554A-2044-4342-A9CB-AC60F8D90A25}" type="presOf" srcId="{8E900149-AC8C-4B9A-87E9-1AB360F19FD9}" destId="{FC4C78DF-0A42-43B7-9E04-4A8F39FE3591}" srcOrd="0" destOrd="0" presId="urn:microsoft.com/office/officeart/2008/layout/LinedList"/>
    <dgm:cxn modelId="{CC91878E-BEE9-4347-A665-9E3F078E9382}" type="presOf" srcId="{522A57F7-D0A1-4D17-8406-D72F37F97857}" destId="{42024398-773B-4D30-9A5E-9C4D1375E568}" srcOrd="0" destOrd="0" presId="urn:microsoft.com/office/officeart/2008/layout/LinedList"/>
    <dgm:cxn modelId="{88D14627-377B-47D5-A131-8C30D5E26455}" type="presParOf" srcId="{430CE60F-8089-430C-AB07-019A22CEBFA0}" destId="{E6213C16-C008-41F5-AE83-AF278ED4E92A}" srcOrd="0" destOrd="0" presId="urn:microsoft.com/office/officeart/2008/layout/LinedList"/>
    <dgm:cxn modelId="{0C99CF17-E2D2-4201-9577-8BFE0A095832}" type="presParOf" srcId="{430CE60F-8089-430C-AB07-019A22CEBFA0}" destId="{60C9A916-25C5-46E6-9A4C-587BC9BDD8E5}" srcOrd="1" destOrd="0" presId="urn:microsoft.com/office/officeart/2008/layout/LinedList"/>
    <dgm:cxn modelId="{623DCFC0-4BC9-4D0A-9CAE-95030FAE17A5}" type="presParOf" srcId="{60C9A916-25C5-46E6-9A4C-587BC9BDD8E5}" destId="{FC4C78DF-0A42-43B7-9E04-4A8F39FE3591}" srcOrd="0" destOrd="0" presId="urn:microsoft.com/office/officeart/2008/layout/LinedList"/>
    <dgm:cxn modelId="{1A9896C4-53C8-4207-ABAF-68D6207B2E3A}" type="presParOf" srcId="{60C9A916-25C5-46E6-9A4C-587BC9BDD8E5}" destId="{523AFFF2-2BAE-4A67-A78D-E48D970DA1ED}" srcOrd="1" destOrd="0" presId="urn:microsoft.com/office/officeart/2008/layout/LinedList"/>
    <dgm:cxn modelId="{90F2A23C-F5E2-4CC6-9F5E-BCF9FE7959D7}" type="presParOf" srcId="{430CE60F-8089-430C-AB07-019A22CEBFA0}" destId="{E6B3CE57-0776-4711-B985-9867A43174BE}" srcOrd="2" destOrd="0" presId="urn:microsoft.com/office/officeart/2008/layout/LinedList"/>
    <dgm:cxn modelId="{6CA36058-FC01-4CD4-9CEC-E72E22F386CD}" type="presParOf" srcId="{430CE60F-8089-430C-AB07-019A22CEBFA0}" destId="{B32DA436-7FD2-4B14-A461-468CFE21B3A7}" srcOrd="3" destOrd="0" presId="urn:microsoft.com/office/officeart/2008/layout/LinedList"/>
    <dgm:cxn modelId="{F50B9435-A367-4F2C-BE17-504C6DA2E553}" type="presParOf" srcId="{B32DA436-7FD2-4B14-A461-468CFE21B3A7}" destId="{42024398-773B-4D30-9A5E-9C4D1375E568}" srcOrd="0" destOrd="0" presId="urn:microsoft.com/office/officeart/2008/layout/LinedList"/>
    <dgm:cxn modelId="{6BD4ED0A-D8CA-4B17-8C84-AA3EFB412FDE}" type="presParOf" srcId="{B32DA436-7FD2-4B14-A461-468CFE21B3A7}" destId="{0B60CECD-3370-4592-9AD4-2BD9F085415C}" srcOrd="1" destOrd="0" presId="urn:microsoft.com/office/officeart/2008/layout/LinedList"/>
    <dgm:cxn modelId="{6E449DAD-0DA2-45CE-8387-21ED97E59FFD}" type="presParOf" srcId="{430CE60F-8089-430C-AB07-019A22CEBFA0}" destId="{A5AE5F3C-B8FC-404C-AC5C-53C245463283}" srcOrd="4" destOrd="0" presId="urn:microsoft.com/office/officeart/2008/layout/LinedList"/>
    <dgm:cxn modelId="{F5F227E5-BF86-49D9-98F6-CFB3E628E129}" type="presParOf" srcId="{430CE60F-8089-430C-AB07-019A22CEBFA0}" destId="{E6EED16F-4D91-4184-BB98-CDEB199912DF}" srcOrd="5" destOrd="0" presId="urn:microsoft.com/office/officeart/2008/layout/LinedList"/>
    <dgm:cxn modelId="{33C32FAC-6D55-407E-8A03-929818502003}" type="presParOf" srcId="{E6EED16F-4D91-4184-BB98-CDEB199912DF}" destId="{8495C183-BFA0-471D-B9A8-024813102BE3}" srcOrd="0" destOrd="0" presId="urn:microsoft.com/office/officeart/2008/layout/LinedList"/>
    <dgm:cxn modelId="{8833AE6F-5E93-4FF6-9CD9-BB01D8D46B37}" type="presParOf" srcId="{E6EED16F-4D91-4184-BB98-CDEB199912DF}" destId="{E16BDA78-4D2B-41B1-80C8-BABB26D8A1F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BA85DA-B037-47A3-A5AD-76B35C871EF3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ADFAFEC-261D-4845-9954-99FE7D1F139D}">
      <dgm:prSet/>
      <dgm:spPr/>
      <dgm:t>
        <a:bodyPr/>
        <a:lstStyle/>
        <a:p>
          <a:r>
            <a:rPr lang="pt-BR" b="1"/>
            <a:t>Espiritualismo estéril:</a:t>
          </a:r>
          <a:r>
            <a:rPr lang="pt-BR"/>
            <a:t> pregar, orar, mas ignorar os necessitados. Resultado: hipocrisia (cf. Tg 2:15-17).</a:t>
          </a:r>
          <a:endParaRPr lang="en-US"/>
        </a:p>
      </dgm:t>
    </dgm:pt>
    <dgm:pt modelId="{4C517643-C580-4E35-AF60-49DCB4991C1D}" type="parTrans" cxnId="{AAE31CB6-E371-4BE2-82D6-66F1970813DB}">
      <dgm:prSet/>
      <dgm:spPr/>
      <dgm:t>
        <a:bodyPr/>
        <a:lstStyle/>
        <a:p>
          <a:endParaRPr lang="en-US"/>
        </a:p>
      </dgm:t>
    </dgm:pt>
    <dgm:pt modelId="{0789DCC8-4F7B-4E6B-A405-87D2D9C86EC5}" type="sibTrans" cxnId="{AAE31CB6-E371-4BE2-82D6-66F1970813DB}">
      <dgm:prSet/>
      <dgm:spPr/>
      <dgm:t>
        <a:bodyPr/>
        <a:lstStyle/>
        <a:p>
          <a:endParaRPr lang="en-US"/>
        </a:p>
      </dgm:t>
    </dgm:pt>
    <dgm:pt modelId="{0BD06064-D11C-437F-9ECE-CA84367B0BFD}">
      <dgm:prSet/>
      <dgm:spPr/>
      <dgm:t>
        <a:bodyPr/>
        <a:lstStyle/>
        <a:p>
          <a:r>
            <a:rPr lang="pt-BR" b="1"/>
            <a:t>Assistencialismo secularizado:</a:t>
          </a:r>
          <a:r>
            <a:rPr lang="pt-BR"/>
            <a:t> ajudar socialmente, mas sem oração, sem Palavra, sem evangelho. Resultado: ONG, não Igreja.</a:t>
          </a:r>
          <a:endParaRPr lang="en-US"/>
        </a:p>
      </dgm:t>
    </dgm:pt>
    <dgm:pt modelId="{2E39318E-D536-4C7B-A17C-AE7A433C1A44}" type="parTrans" cxnId="{9B2124BB-7BF5-43F2-82ED-50841E3AB0EA}">
      <dgm:prSet/>
      <dgm:spPr/>
      <dgm:t>
        <a:bodyPr/>
        <a:lstStyle/>
        <a:p>
          <a:endParaRPr lang="en-US"/>
        </a:p>
      </dgm:t>
    </dgm:pt>
    <dgm:pt modelId="{76EE782A-16B4-44E1-A9FC-2D5204ADB7B8}" type="sibTrans" cxnId="{9B2124BB-7BF5-43F2-82ED-50841E3AB0EA}">
      <dgm:prSet/>
      <dgm:spPr/>
      <dgm:t>
        <a:bodyPr/>
        <a:lstStyle/>
        <a:p>
          <a:endParaRPr lang="en-US"/>
        </a:p>
      </dgm:t>
    </dgm:pt>
    <dgm:pt modelId="{C64844EE-B78F-42AD-84EB-9095337267AA}" type="pres">
      <dgm:prSet presAssocID="{A0BA85DA-B037-47A3-A5AD-76B35C871EF3}" presName="diagram" presStyleCnt="0">
        <dgm:presLayoutVars>
          <dgm:dir/>
          <dgm:resizeHandles val="exact"/>
        </dgm:presLayoutVars>
      </dgm:prSet>
      <dgm:spPr/>
    </dgm:pt>
    <dgm:pt modelId="{57E92CD2-E9AE-4934-8D83-E079C64732A0}" type="pres">
      <dgm:prSet presAssocID="{7ADFAFEC-261D-4845-9954-99FE7D1F139D}" presName="node" presStyleLbl="node1" presStyleIdx="0" presStyleCnt="2">
        <dgm:presLayoutVars>
          <dgm:bulletEnabled val="1"/>
        </dgm:presLayoutVars>
      </dgm:prSet>
      <dgm:spPr/>
    </dgm:pt>
    <dgm:pt modelId="{0401E5A6-F289-45EA-A678-F85392CDF88A}" type="pres">
      <dgm:prSet presAssocID="{0789DCC8-4F7B-4E6B-A405-87D2D9C86EC5}" presName="sibTrans" presStyleCnt="0"/>
      <dgm:spPr/>
    </dgm:pt>
    <dgm:pt modelId="{8A060ADD-5ADC-4E8A-87AB-F4AC5F12CF6B}" type="pres">
      <dgm:prSet presAssocID="{0BD06064-D11C-437F-9ECE-CA84367B0BFD}" presName="node" presStyleLbl="node1" presStyleIdx="1" presStyleCnt="2">
        <dgm:presLayoutVars>
          <dgm:bulletEnabled val="1"/>
        </dgm:presLayoutVars>
      </dgm:prSet>
      <dgm:spPr/>
    </dgm:pt>
  </dgm:ptLst>
  <dgm:cxnLst>
    <dgm:cxn modelId="{5B244615-1748-4DC8-B49C-A107016E52DA}" type="presOf" srcId="{A0BA85DA-B037-47A3-A5AD-76B35C871EF3}" destId="{C64844EE-B78F-42AD-84EB-9095337267AA}" srcOrd="0" destOrd="0" presId="urn:microsoft.com/office/officeart/2005/8/layout/default"/>
    <dgm:cxn modelId="{F49C45A8-E094-41D3-B09D-CE2FD3F55427}" type="presOf" srcId="{7ADFAFEC-261D-4845-9954-99FE7D1F139D}" destId="{57E92CD2-E9AE-4934-8D83-E079C64732A0}" srcOrd="0" destOrd="0" presId="urn:microsoft.com/office/officeart/2005/8/layout/default"/>
    <dgm:cxn modelId="{115074AB-051B-44E1-A15E-8EA5931C6B02}" type="presOf" srcId="{0BD06064-D11C-437F-9ECE-CA84367B0BFD}" destId="{8A060ADD-5ADC-4E8A-87AB-F4AC5F12CF6B}" srcOrd="0" destOrd="0" presId="urn:microsoft.com/office/officeart/2005/8/layout/default"/>
    <dgm:cxn modelId="{AAE31CB6-E371-4BE2-82D6-66F1970813DB}" srcId="{A0BA85DA-B037-47A3-A5AD-76B35C871EF3}" destId="{7ADFAFEC-261D-4845-9954-99FE7D1F139D}" srcOrd="0" destOrd="0" parTransId="{4C517643-C580-4E35-AF60-49DCB4991C1D}" sibTransId="{0789DCC8-4F7B-4E6B-A405-87D2D9C86EC5}"/>
    <dgm:cxn modelId="{9B2124BB-7BF5-43F2-82ED-50841E3AB0EA}" srcId="{A0BA85DA-B037-47A3-A5AD-76B35C871EF3}" destId="{0BD06064-D11C-437F-9ECE-CA84367B0BFD}" srcOrd="1" destOrd="0" parTransId="{2E39318E-D536-4C7B-A17C-AE7A433C1A44}" sibTransId="{76EE782A-16B4-44E1-A9FC-2D5204ADB7B8}"/>
    <dgm:cxn modelId="{0F59A810-FBBB-44E9-8FBA-ED15561EF6F8}" type="presParOf" srcId="{C64844EE-B78F-42AD-84EB-9095337267AA}" destId="{57E92CD2-E9AE-4934-8D83-E079C64732A0}" srcOrd="0" destOrd="0" presId="urn:microsoft.com/office/officeart/2005/8/layout/default"/>
    <dgm:cxn modelId="{2978F8D5-8074-4651-9D36-0304370A7454}" type="presParOf" srcId="{C64844EE-B78F-42AD-84EB-9095337267AA}" destId="{0401E5A6-F289-45EA-A678-F85392CDF88A}" srcOrd="1" destOrd="0" presId="urn:microsoft.com/office/officeart/2005/8/layout/default"/>
    <dgm:cxn modelId="{C26B33F4-9B1E-42AC-850F-09CA97900A69}" type="presParOf" srcId="{C64844EE-B78F-42AD-84EB-9095337267AA}" destId="{8A060ADD-5ADC-4E8A-87AB-F4AC5F12CF6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9FA2C4F-1825-4329-9A4F-95B1935B8A7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BD8D352-68B3-4E35-B4E5-81B7C74FD1AD}">
      <dgm:prSet/>
      <dgm:spPr/>
      <dgm:t>
        <a:bodyPr/>
        <a:lstStyle/>
        <a:p>
          <a:r>
            <a:rPr lang="pt-BR"/>
            <a:t>Os apóstolos não ignoraram o problema social das viúvas helenistas, mas reconheceram que </a:t>
          </a:r>
          <a:r>
            <a:rPr lang="pt-BR" b="1"/>
            <a:t>não podiam sacrificar o essencial – Palavra e Oração – para resolver questões administrativas</a:t>
          </a:r>
          <a:r>
            <a:rPr lang="pt-BR"/>
            <a:t>.</a:t>
          </a:r>
          <a:endParaRPr lang="en-US"/>
        </a:p>
      </dgm:t>
    </dgm:pt>
    <dgm:pt modelId="{206C22A0-5D7C-4A9F-9A55-33692BEDB623}" type="parTrans" cxnId="{3CB37B15-A06E-40E8-840F-0FB038FE9BD0}">
      <dgm:prSet/>
      <dgm:spPr/>
      <dgm:t>
        <a:bodyPr/>
        <a:lstStyle/>
        <a:p>
          <a:endParaRPr lang="en-US"/>
        </a:p>
      </dgm:t>
    </dgm:pt>
    <dgm:pt modelId="{BA93F14D-01FA-468D-A462-35959D2FABFC}" type="sibTrans" cxnId="{3CB37B15-A06E-40E8-840F-0FB038FE9BD0}">
      <dgm:prSet/>
      <dgm:spPr/>
      <dgm:t>
        <a:bodyPr/>
        <a:lstStyle/>
        <a:p>
          <a:endParaRPr lang="en-US"/>
        </a:p>
      </dgm:t>
    </dgm:pt>
    <dgm:pt modelId="{B7EDE8ED-CB40-439E-8B7D-F1969C0BFAC4}">
      <dgm:prSet/>
      <dgm:spPr/>
      <dgm:t>
        <a:bodyPr/>
        <a:lstStyle/>
        <a:p>
          <a:r>
            <a:rPr lang="pt-BR"/>
            <a:t>O termo </a:t>
          </a:r>
          <a:r>
            <a:rPr lang="pt-BR" b="1"/>
            <a:t>“ministério”</a:t>
          </a:r>
          <a:r>
            <a:rPr lang="pt-BR"/>
            <a:t> (διακονία) é usado tanto para a pregação quanto para o serviço prático. Para eles, </a:t>
          </a:r>
          <a:r>
            <a:rPr lang="pt-BR" b="1"/>
            <a:t>ensinar e orar também era serviço</a:t>
          </a:r>
          <a:r>
            <a:rPr lang="pt-BR"/>
            <a:t>.</a:t>
          </a:r>
          <a:endParaRPr lang="en-US"/>
        </a:p>
      </dgm:t>
    </dgm:pt>
    <dgm:pt modelId="{E0792716-ACFB-4DE0-BAAF-A284155D9919}" type="parTrans" cxnId="{881D8B14-7E2E-4553-B40E-ACF57D1D5954}">
      <dgm:prSet/>
      <dgm:spPr/>
      <dgm:t>
        <a:bodyPr/>
        <a:lstStyle/>
        <a:p>
          <a:endParaRPr lang="en-US"/>
        </a:p>
      </dgm:t>
    </dgm:pt>
    <dgm:pt modelId="{7F927458-59AB-4497-B9B4-7FBB3430558E}" type="sibTrans" cxnId="{881D8B14-7E2E-4553-B40E-ACF57D1D5954}">
      <dgm:prSet/>
      <dgm:spPr/>
      <dgm:t>
        <a:bodyPr/>
        <a:lstStyle/>
        <a:p>
          <a:endParaRPr lang="en-US"/>
        </a:p>
      </dgm:t>
    </dgm:pt>
    <dgm:pt modelId="{A3658192-535A-428C-B6FF-793AFA55FF30}" type="pres">
      <dgm:prSet presAssocID="{99FA2C4F-1825-4329-9A4F-95B1935B8A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5ECE37-BFAA-4932-A134-5BB13694F65E}" type="pres">
      <dgm:prSet presAssocID="{DBD8D352-68B3-4E35-B4E5-81B7C74FD1AD}" presName="hierRoot1" presStyleCnt="0"/>
      <dgm:spPr/>
    </dgm:pt>
    <dgm:pt modelId="{DFE2DABF-0A22-4002-B2A5-0D6A3DADACAF}" type="pres">
      <dgm:prSet presAssocID="{DBD8D352-68B3-4E35-B4E5-81B7C74FD1AD}" presName="composite" presStyleCnt="0"/>
      <dgm:spPr/>
    </dgm:pt>
    <dgm:pt modelId="{E126E369-663D-4B49-80D4-CF7573B5BD37}" type="pres">
      <dgm:prSet presAssocID="{DBD8D352-68B3-4E35-B4E5-81B7C74FD1AD}" presName="background" presStyleLbl="node0" presStyleIdx="0" presStyleCnt="2"/>
      <dgm:spPr/>
    </dgm:pt>
    <dgm:pt modelId="{B2DE8335-4CE8-4C80-BBDD-1E89E473B517}" type="pres">
      <dgm:prSet presAssocID="{DBD8D352-68B3-4E35-B4E5-81B7C74FD1AD}" presName="text" presStyleLbl="fgAcc0" presStyleIdx="0" presStyleCnt="2">
        <dgm:presLayoutVars>
          <dgm:chPref val="3"/>
        </dgm:presLayoutVars>
      </dgm:prSet>
      <dgm:spPr/>
    </dgm:pt>
    <dgm:pt modelId="{13FFB71C-CB9C-4DA1-B81E-737D1A22AED7}" type="pres">
      <dgm:prSet presAssocID="{DBD8D352-68B3-4E35-B4E5-81B7C74FD1AD}" presName="hierChild2" presStyleCnt="0"/>
      <dgm:spPr/>
    </dgm:pt>
    <dgm:pt modelId="{5C7342AF-15E0-4C52-8ACF-5B8D0338C7D3}" type="pres">
      <dgm:prSet presAssocID="{B7EDE8ED-CB40-439E-8B7D-F1969C0BFAC4}" presName="hierRoot1" presStyleCnt="0"/>
      <dgm:spPr/>
    </dgm:pt>
    <dgm:pt modelId="{4DFE454F-AA17-4AA2-8C2C-62B2269C8596}" type="pres">
      <dgm:prSet presAssocID="{B7EDE8ED-CB40-439E-8B7D-F1969C0BFAC4}" presName="composite" presStyleCnt="0"/>
      <dgm:spPr/>
    </dgm:pt>
    <dgm:pt modelId="{F78CEEE9-068E-46EC-BD07-E8D38D8E92AB}" type="pres">
      <dgm:prSet presAssocID="{B7EDE8ED-CB40-439E-8B7D-F1969C0BFAC4}" presName="background" presStyleLbl="node0" presStyleIdx="1" presStyleCnt="2"/>
      <dgm:spPr/>
    </dgm:pt>
    <dgm:pt modelId="{9ADD573D-E8D4-4337-8A0E-E7DDCF31CA71}" type="pres">
      <dgm:prSet presAssocID="{B7EDE8ED-CB40-439E-8B7D-F1969C0BFAC4}" presName="text" presStyleLbl="fgAcc0" presStyleIdx="1" presStyleCnt="2">
        <dgm:presLayoutVars>
          <dgm:chPref val="3"/>
        </dgm:presLayoutVars>
      </dgm:prSet>
      <dgm:spPr/>
    </dgm:pt>
    <dgm:pt modelId="{119A2770-01D2-43BB-BB11-8BCFDA8E6F7E}" type="pres">
      <dgm:prSet presAssocID="{B7EDE8ED-CB40-439E-8B7D-F1969C0BFAC4}" presName="hierChild2" presStyleCnt="0"/>
      <dgm:spPr/>
    </dgm:pt>
  </dgm:ptLst>
  <dgm:cxnLst>
    <dgm:cxn modelId="{9EDF3014-9BA3-4DF5-A1BA-E5236B5F6F6A}" type="presOf" srcId="{DBD8D352-68B3-4E35-B4E5-81B7C74FD1AD}" destId="{B2DE8335-4CE8-4C80-BBDD-1E89E473B517}" srcOrd="0" destOrd="0" presId="urn:microsoft.com/office/officeart/2005/8/layout/hierarchy1"/>
    <dgm:cxn modelId="{881D8B14-7E2E-4553-B40E-ACF57D1D5954}" srcId="{99FA2C4F-1825-4329-9A4F-95B1935B8A70}" destId="{B7EDE8ED-CB40-439E-8B7D-F1969C0BFAC4}" srcOrd="1" destOrd="0" parTransId="{E0792716-ACFB-4DE0-BAAF-A284155D9919}" sibTransId="{7F927458-59AB-4497-B9B4-7FBB3430558E}"/>
    <dgm:cxn modelId="{3CB37B15-A06E-40E8-840F-0FB038FE9BD0}" srcId="{99FA2C4F-1825-4329-9A4F-95B1935B8A70}" destId="{DBD8D352-68B3-4E35-B4E5-81B7C74FD1AD}" srcOrd="0" destOrd="0" parTransId="{206C22A0-5D7C-4A9F-9A55-33692BEDB623}" sibTransId="{BA93F14D-01FA-468D-A462-35959D2FABFC}"/>
    <dgm:cxn modelId="{C37E81B5-E3C8-4827-80C0-C1D6880EA355}" type="presOf" srcId="{B7EDE8ED-CB40-439E-8B7D-F1969C0BFAC4}" destId="{9ADD573D-E8D4-4337-8A0E-E7DDCF31CA71}" srcOrd="0" destOrd="0" presId="urn:microsoft.com/office/officeart/2005/8/layout/hierarchy1"/>
    <dgm:cxn modelId="{AC1A52FF-C2A9-4D6E-BAC8-4FCF01B26DC9}" type="presOf" srcId="{99FA2C4F-1825-4329-9A4F-95B1935B8A70}" destId="{A3658192-535A-428C-B6FF-793AFA55FF30}" srcOrd="0" destOrd="0" presId="urn:microsoft.com/office/officeart/2005/8/layout/hierarchy1"/>
    <dgm:cxn modelId="{D8DAAAA7-52F6-481A-94A7-0F46B33EEAE1}" type="presParOf" srcId="{A3658192-535A-428C-B6FF-793AFA55FF30}" destId="{BE5ECE37-BFAA-4932-A134-5BB13694F65E}" srcOrd="0" destOrd="0" presId="urn:microsoft.com/office/officeart/2005/8/layout/hierarchy1"/>
    <dgm:cxn modelId="{A693C781-BAFF-41B8-B6AC-6C2802A3B94B}" type="presParOf" srcId="{BE5ECE37-BFAA-4932-A134-5BB13694F65E}" destId="{DFE2DABF-0A22-4002-B2A5-0D6A3DADACAF}" srcOrd="0" destOrd="0" presId="urn:microsoft.com/office/officeart/2005/8/layout/hierarchy1"/>
    <dgm:cxn modelId="{6FB8AF80-284C-416B-A411-121BDAC9FF2D}" type="presParOf" srcId="{DFE2DABF-0A22-4002-B2A5-0D6A3DADACAF}" destId="{E126E369-663D-4B49-80D4-CF7573B5BD37}" srcOrd="0" destOrd="0" presId="urn:microsoft.com/office/officeart/2005/8/layout/hierarchy1"/>
    <dgm:cxn modelId="{6C1DB66C-FFFB-4E60-8F1F-8434378308A0}" type="presParOf" srcId="{DFE2DABF-0A22-4002-B2A5-0D6A3DADACAF}" destId="{B2DE8335-4CE8-4C80-BBDD-1E89E473B517}" srcOrd="1" destOrd="0" presId="urn:microsoft.com/office/officeart/2005/8/layout/hierarchy1"/>
    <dgm:cxn modelId="{5FB706C3-27B4-4DEC-99D7-EAC5D8B71230}" type="presParOf" srcId="{BE5ECE37-BFAA-4932-A134-5BB13694F65E}" destId="{13FFB71C-CB9C-4DA1-B81E-737D1A22AED7}" srcOrd="1" destOrd="0" presId="urn:microsoft.com/office/officeart/2005/8/layout/hierarchy1"/>
    <dgm:cxn modelId="{4DCBBAAE-F3C7-423A-B9CE-CEBE8BAD865F}" type="presParOf" srcId="{A3658192-535A-428C-B6FF-793AFA55FF30}" destId="{5C7342AF-15E0-4C52-8ACF-5B8D0338C7D3}" srcOrd="1" destOrd="0" presId="urn:microsoft.com/office/officeart/2005/8/layout/hierarchy1"/>
    <dgm:cxn modelId="{E4583D19-FFC0-4BC2-8B68-68B718C91417}" type="presParOf" srcId="{5C7342AF-15E0-4C52-8ACF-5B8D0338C7D3}" destId="{4DFE454F-AA17-4AA2-8C2C-62B2269C8596}" srcOrd="0" destOrd="0" presId="urn:microsoft.com/office/officeart/2005/8/layout/hierarchy1"/>
    <dgm:cxn modelId="{5F89129D-5E7E-4C2D-83E1-08BD147D81AB}" type="presParOf" srcId="{4DFE454F-AA17-4AA2-8C2C-62B2269C8596}" destId="{F78CEEE9-068E-46EC-BD07-E8D38D8E92AB}" srcOrd="0" destOrd="0" presId="urn:microsoft.com/office/officeart/2005/8/layout/hierarchy1"/>
    <dgm:cxn modelId="{D088306E-686C-42E1-9359-A2F45E33C75A}" type="presParOf" srcId="{4DFE454F-AA17-4AA2-8C2C-62B2269C8596}" destId="{9ADD573D-E8D4-4337-8A0E-E7DDCF31CA71}" srcOrd="1" destOrd="0" presId="urn:microsoft.com/office/officeart/2005/8/layout/hierarchy1"/>
    <dgm:cxn modelId="{BA6768B6-52EE-472E-9917-ECDFDE8C77F9}" type="presParOf" srcId="{5C7342AF-15E0-4C52-8ACF-5B8D0338C7D3}" destId="{119A2770-01D2-43BB-BB11-8BCFDA8E6F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4BD1C-9865-4C11-8E3D-E28DFE98966F}">
      <dsp:nvSpPr>
        <dsp:cNvPr id="0" name=""/>
        <dsp:cNvSpPr/>
      </dsp:nvSpPr>
      <dsp:spPr>
        <a:xfrm>
          <a:off x="0" y="75223"/>
          <a:ext cx="11665786" cy="17341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No </a:t>
          </a:r>
          <a:r>
            <a:rPr lang="pt-BR" sz="3100" b="1" kern="1200"/>
            <a:t>Novo Testamento</a:t>
          </a:r>
          <a:r>
            <a:rPr lang="pt-BR" sz="3100" kern="1200"/>
            <a:t>, o termo não é apenas funcional, mas espiritual: servir é obra do Espírito em favor da comunidade.</a:t>
          </a:r>
          <a:endParaRPr lang="en-US" sz="3100" kern="1200"/>
        </a:p>
      </dsp:txBody>
      <dsp:txXfrm>
        <a:off x="84655" y="159878"/>
        <a:ext cx="11496476" cy="1564849"/>
      </dsp:txXfrm>
    </dsp:sp>
    <dsp:sp modelId="{5D0D5F51-A4BD-41A7-9672-EFF5D0D7FAE1}">
      <dsp:nvSpPr>
        <dsp:cNvPr id="0" name=""/>
        <dsp:cNvSpPr/>
      </dsp:nvSpPr>
      <dsp:spPr>
        <a:xfrm>
          <a:off x="0" y="1898663"/>
          <a:ext cx="11665786" cy="17341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O </a:t>
          </a:r>
          <a:r>
            <a:rPr lang="pt-BR" sz="3100" b="1" kern="1200"/>
            <a:t>teólogo Oscar Cullmann</a:t>
          </a:r>
          <a:r>
            <a:rPr lang="pt-BR" sz="3100" kern="1200"/>
            <a:t> lembra que “diaconia é uma extensão do próprio serviço de Cristo, que veio para servir e dar a vida em resgate de muitos” (</a:t>
          </a:r>
          <a:r>
            <a:rPr lang="pt-BR" sz="3100" i="1" kern="1200"/>
            <a:t>Cristologia do Novo Testamento</a:t>
          </a:r>
          <a:r>
            <a:rPr lang="pt-BR" sz="3100" kern="1200"/>
            <a:t>).</a:t>
          </a:r>
          <a:endParaRPr lang="en-US" sz="3100" kern="1200"/>
        </a:p>
      </dsp:txBody>
      <dsp:txXfrm>
        <a:off x="84655" y="1983318"/>
        <a:ext cx="11496476" cy="1564849"/>
      </dsp:txXfrm>
    </dsp:sp>
    <dsp:sp modelId="{058415FB-DC84-42E2-9EE8-71A4E8E3C3DF}">
      <dsp:nvSpPr>
        <dsp:cNvPr id="0" name=""/>
        <dsp:cNvSpPr/>
      </dsp:nvSpPr>
      <dsp:spPr>
        <a:xfrm>
          <a:off x="0" y="3722102"/>
          <a:ext cx="11665786" cy="17341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Já </a:t>
          </a:r>
          <a:r>
            <a:rPr lang="pt-BR" sz="3100" b="1" kern="1200"/>
            <a:t>João Crisóstomo</a:t>
          </a:r>
          <a:r>
            <a:rPr lang="pt-BR" sz="3100" kern="1200"/>
            <a:t> (séc. IV), pai da igreja, afirmava: “Nenhum ministério é mais elevado que o serviço, porque Cristo mesmo serviu e lavou os pés dos discípulos”.</a:t>
          </a:r>
          <a:endParaRPr lang="en-US" sz="3100" kern="1200"/>
        </a:p>
      </dsp:txBody>
      <dsp:txXfrm>
        <a:off x="84655" y="3806757"/>
        <a:ext cx="11496476" cy="15648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1FAF5-88DF-4179-9A38-BA94B9C3D6DD}">
      <dsp:nvSpPr>
        <dsp:cNvPr id="0" name=""/>
        <dsp:cNvSpPr/>
      </dsp:nvSpPr>
      <dsp:spPr>
        <a:xfrm>
          <a:off x="0" y="3068"/>
          <a:ext cx="76337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9AC69-4A7E-40A7-BE4B-482DBD8AAC54}">
      <dsp:nvSpPr>
        <dsp:cNvPr id="0" name=""/>
        <dsp:cNvSpPr/>
      </dsp:nvSpPr>
      <dsp:spPr>
        <a:xfrm>
          <a:off x="0" y="3068"/>
          <a:ext cx="7633756" cy="2092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b="1" kern="1200"/>
            <a:t>Social</a:t>
          </a:r>
          <a:r>
            <a:rPr lang="pt-BR" sz="4200" kern="1200"/>
            <a:t> – cuidado dos pobres e necessitados (At 6.1).</a:t>
          </a:r>
          <a:endParaRPr lang="en-US" sz="4200" kern="1200"/>
        </a:p>
      </dsp:txBody>
      <dsp:txXfrm>
        <a:off x="0" y="3068"/>
        <a:ext cx="7633756" cy="2092541"/>
      </dsp:txXfrm>
    </dsp:sp>
    <dsp:sp modelId="{381E44DA-6926-45CB-9580-945C79446E28}">
      <dsp:nvSpPr>
        <dsp:cNvPr id="0" name=""/>
        <dsp:cNvSpPr/>
      </dsp:nvSpPr>
      <dsp:spPr>
        <a:xfrm>
          <a:off x="0" y="2095610"/>
          <a:ext cx="76337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6E459-019D-4154-B99F-F67CEB6734FB}">
      <dsp:nvSpPr>
        <dsp:cNvPr id="0" name=""/>
        <dsp:cNvSpPr/>
      </dsp:nvSpPr>
      <dsp:spPr>
        <a:xfrm>
          <a:off x="0" y="2095610"/>
          <a:ext cx="7633756" cy="2092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b="1" kern="1200"/>
            <a:t>Devocional</a:t>
          </a:r>
          <a:r>
            <a:rPr lang="pt-BR" sz="4200" kern="1200"/>
            <a:t> – manter a espiritualidade da liderança.</a:t>
          </a:r>
          <a:endParaRPr lang="en-US" sz="4200" kern="1200"/>
        </a:p>
      </dsp:txBody>
      <dsp:txXfrm>
        <a:off x="0" y="2095610"/>
        <a:ext cx="7633756" cy="2092541"/>
      </dsp:txXfrm>
    </dsp:sp>
    <dsp:sp modelId="{37ED92A4-5FB6-4F16-AC9E-095562E86E07}">
      <dsp:nvSpPr>
        <dsp:cNvPr id="0" name=""/>
        <dsp:cNvSpPr/>
      </dsp:nvSpPr>
      <dsp:spPr>
        <a:xfrm>
          <a:off x="0" y="4188151"/>
          <a:ext cx="76337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B3FCB-D04D-437C-86E3-C313BAA5A186}">
      <dsp:nvSpPr>
        <dsp:cNvPr id="0" name=""/>
        <dsp:cNvSpPr/>
      </dsp:nvSpPr>
      <dsp:spPr>
        <a:xfrm>
          <a:off x="0" y="4188151"/>
          <a:ext cx="7633756" cy="2092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b="1" kern="1200"/>
            <a:t>Evangelística</a:t>
          </a:r>
          <a:r>
            <a:rPr lang="pt-BR" sz="4200" kern="1200"/>
            <a:t> – preservar a expansão do Evangelho sem entraves.</a:t>
          </a:r>
          <a:endParaRPr lang="en-US" sz="4200" kern="1200"/>
        </a:p>
      </dsp:txBody>
      <dsp:txXfrm>
        <a:off x="0" y="4188151"/>
        <a:ext cx="7633756" cy="20925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6ECEF-3AE0-4C60-B500-8D9F0D9A136A}">
      <dsp:nvSpPr>
        <dsp:cNvPr id="0" name=""/>
        <dsp:cNvSpPr/>
      </dsp:nvSpPr>
      <dsp:spPr>
        <a:xfrm>
          <a:off x="0" y="33959"/>
          <a:ext cx="7528788" cy="2141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Muitas vezes se cria a falsa ideia de oposição: ou cuidamos da alma ou cuidamos do corpo. Os apóstolos ensinaram que </a:t>
          </a:r>
          <a:r>
            <a:rPr lang="pt-BR" sz="3000" b="1" kern="1200"/>
            <a:t>não existe conflito</a:t>
          </a:r>
          <a:r>
            <a:rPr lang="pt-BR" sz="3000" kern="1200"/>
            <a:t>.</a:t>
          </a:r>
          <a:endParaRPr lang="en-US" sz="3000" kern="1200"/>
        </a:p>
      </dsp:txBody>
      <dsp:txXfrm>
        <a:off x="104520" y="138479"/>
        <a:ext cx="7319748" cy="1932060"/>
      </dsp:txXfrm>
    </dsp:sp>
    <dsp:sp modelId="{61F08BFE-C1AB-43F1-AFF1-DD5E5D00AFB9}">
      <dsp:nvSpPr>
        <dsp:cNvPr id="0" name=""/>
        <dsp:cNvSpPr/>
      </dsp:nvSpPr>
      <dsp:spPr>
        <a:xfrm>
          <a:off x="0" y="2261460"/>
          <a:ext cx="7528788" cy="214110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O ministério </a:t>
          </a:r>
          <a:r>
            <a:rPr lang="pt-BR" sz="3000" b="1" kern="1200"/>
            <a:t>social também é espiritual</a:t>
          </a:r>
          <a:r>
            <a:rPr lang="pt-BR" sz="3000" kern="1200"/>
            <a:t>, pois Jesus disse: “Tive fome, e me destes de comer...” (Mt 25.35).</a:t>
          </a:r>
          <a:endParaRPr lang="en-US" sz="3000" kern="1200"/>
        </a:p>
      </dsp:txBody>
      <dsp:txXfrm>
        <a:off x="104520" y="2365980"/>
        <a:ext cx="7319748" cy="1932060"/>
      </dsp:txXfrm>
    </dsp:sp>
    <dsp:sp modelId="{41DEB373-D628-41B4-BCE8-675D56EF4811}">
      <dsp:nvSpPr>
        <dsp:cNvPr id="0" name=""/>
        <dsp:cNvSpPr/>
      </dsp:nvSpPr>
      <dsp:spPr>
        <a:xfrm>
          <a:off x="0" y="4488960"/>
          <a:ext cx="7528788" cy="214110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Agostinho dizia: </a:t>
          </a:r>
          <a:r>
            <a:rPr lang="pt-BR" sz="3000" kern="1200"/>
            <a:t>“Não se pode falar do amor de Deus sem praticar a misericórdia. O pão para o corpo abre caminho para o pão do céu.”</a:t>
          </a:r>
          <a:endParaRPr lang="en-US" sz="3000" kern="1200"/>
        </a:p>
      </dsp:txBody>
      <dsp:txXfrm>
        <a:off x="104520" y="4593480"/>
        <a:ext cx="7319748" cy="19320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EE687-73AE-4E27-A156-C83B926A2D9A}">
      <dsp:nvSpPr>
        <dsp:cNvPr id="0" name=""/>
        <dsp:cNvSpPr/>
      </dsp:nvSpPr>
      <dsp:spPr>
        <a:xfrm>
          <a:off x="0" y="949596"/>
          <a:ext cx="3810323" cy="22861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A Igreja primitiva (At 6.1-7) nos dá o </a:t>
          </a:r>
          <a:r>
            <a:rPr lang="pt-BR" sz="2500" b="1" kern="1200"/>
            <a:t>caminho equilibrado</a:t>
          </a:r>
          <a:r>
            <a:rPr lang="pt-BR" sz="2500" kern="1200"/>
            <a:t>:</a:t>
          </a:r>
          <a:endParaRPr lang="en-US" sz="2500" kern="1200"/>
        </a:p>
      </dsp:txBody>
      <dsp:txXfrm>
        <a:off x="0" y="949596"/>
        <a:ext cx="3810323" cy="2286194"/>
      </dsp:txXfrm>
    </dsp:sp>
    <dsp:sp modelId="{ACFEBDF9-2755-47DD-B863-9B8FF33A0145}">
      <dsp:nvSpPr>
        <dsp:cNvPr id="0" name=""/>
        <dsp:cNvSpPr/>
      </dsp:nvSpPr>
      <dsp:spPr>
        <a:xfrm>
          <a:off x="4191355" y="949596"/>
          <a:ext cx="3810323" cy="22861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/>
            <a:t>Espiritualidade sem serviço</a:t>
          </a:r>
          <a:r>
            <a:rPr lang="pt-BR" sz="2500" kern="1200"/>
            <a:t> → misticismo estéril.</a:t>
          </a:r>
          <a:endParaRPr lang="en-US" sz="2500" kern="1200"/>
        </a:p>
      </dsp:txBody>
      <dsp:txXfrm>
        <a:off x="4191355" y="949596"/>
        <a:ext cx="3810323" cy="2286194"/>
      </dsp:txXfrm>
    </dsp:sp>
    <dsp:sp modelId="{5C6FFA27-ACEA-4744-A811-9EB0FB4CE7FA}">
      <dsp:nvSpPr>
        <dsp:cNvPr id="0" name=""/>
        <dsp:cNvSpPr/>
      </dsp:nvSpPr>
      <dsp:spPr>
        <a:xfrm>
          <a:off x="8382711" y="949596"/>
          <a:ext cx="3810323" cy="22861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/>
            <a:t>Serviço sem espiritualidade</a:t>
          </a:r>
          <a:r>
            <a:rPr lang="pt-BR" sz="2500" kern="1200"/>
            <a:t> → filantropia sem cruz.</a:t>
          </a:r>
          <a:endParaRPr lang="en-US" sz="2500" kern="1200"/>
        </a:p>
      </dsp:txBody>
      <dsp:txXfrm>
        <a:off x="8382711" y="949596"/>
        <a:ext cx="3810323" cy="2286194"/>
      </dsp:txXfrm>
    </dsp:sp>
    <dsp:sp modelId="{AD1233FA-1D8A-4C05-8273-89E479954E10}">
      <dsp:nvSpPr>
        <dsp:cNvPr id="0" name=""/>
        <dsp:cNvSpPr/>
      </dsp:nvSpPr>
      <dsp:spPr>
        <a:xfrm>
          <a:off x="0" y="3616822"/>
          <a:ext cx="3810323" cy="22861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/>
            <a:t>Espiritualidade com serviço</a:t>
          </a:r>
          <a:r>
            <a:rPr lang="pt-BR" sz="2500" kern="1200"/>
            <a:t> → o Evangelho completo de Jesus Cristo.</a:t>
          </a:r>
          <a:endParaRPr lang="en-US" sz="2500" kern="1200"/>
        </a:p>
      </dsp:txBody>
      <dsp:txXfrm>
        <a:off x="0" y="3616822"/>
        <a:ext cx="3810323" cy="2286194"/>
      </dsp:txXfrm>
    </dsp:sp>
    <dsp:sp modelId="{437B6B81-A960-4357-BD65-1AD1296B3FCD}">
      <dsp:nvSpPr>
        <dsp:cNvPr id="0" name=""/>
        <dsp:cNvSpPr/>
      </dsp:nvSpPr>
      <dsp:spPr>
        <a:xfrm>
          <a:off x="4191355" y="3616822"/>
          <a:ext cx="3810323" cy="22861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Crisóstomo resume bem:</a:t>
          </a:r>
          <a:endParaRPr lang="en-US" sz="2500" kern="1200"/>
        </a:p>
      </dsp:txBody>
      <dsp:txXfrm>
        <a:off x="4191355" y="3616822"/>
        <a:ext cx="3810323" cy="2286194"/>
      </dsp:txXfrm>
    </dsp:sp>
    <dsp:sp modelId="{CD9019D6-C097-4C37-8448-E3E6D211D2A0}">
      <dsp:nvSpPr>
        <dsp:cNvPr id="0" name=""/>
        <dsp:cNvSpPr/>
      </dsp:nvSpPr>
      <dsp:spPr>
        <a:xfrm>
          <a:off x="8382711" y="3616822"/>
          <a:ext cx="3810323" cy="22861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“Nada é mais frio do que uma fé que não se inflama em caridade; e nada é mais vazio do que uma caridade que não nasce da fé.”</a:t>
          </a:r>
          <a:endParaRPr lang="en-US" sz="2500" kern="1200"/>
        </a:p>
      </dsp:txBody>
      <dsp:txXfrm>
        <a:off x="8382711" y="3616822"/>
        <a:ext cx="3810323" cy="22861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30A31-DF95-495E-A34A-D58CD25B5C84}">
      <dsp:nvSpPr>
        <dsp:cNvPr id="0" name=""/>
        <dsp:cNvSpPr/>
      </dsp:nvSpPr>
      <dsp:spPr>
        <a:xfrm>
          <a:off x="0" y="0"/>
          <a:ext cx="117808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D9537-2665-494E-9EB8-219A3D131518}">
      <dsp:nvSpPr>
        <dsp:cNvPr id="0" name=""/>
        <dsp:cNvSpPr/>
      </dsp:nvSpPr>
      <dsp:spPr>
        <a:xfrm>
          <a:off x="0" y="0"/>
          <a:ext cx="11780807" cy="2678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 dirty="0"/>
            <a:t>A palavra </a:t>
          </a:r>
          <a:r>
            <a:rPr lang="pt-BR" sz="4200" b="1" kern="1200" dirty="0"/>
            <a:t>“diaconia”</a:t>
          </a:r>
          <a:r>
            <a:rPr lang="pt-BR" sz="4200" kern="1200" dirty="0"/>
            <a:t> aparece em Atos 6 para descrever o serviço aos necessitados. Não era apenas um “cargo”, mas um </a:t>
          </a:r>
          <a:r>
            <a:rPr lang="pt-BR" sz="4200" b="1" kern="1200" dirty="0"/>
            <a:t>negócio de suma importância</a:t>
          </a:r>
          <a:r>
            <a:rPr lang="pt-BR" sz="4200" kern="1200" dirty="0"/>
            <a:t> para os apóstolos.</a:t>
          </a:r>
          <a:endParaRPr lang="en-US" sz="4200" kern="1200" dirty="0"/>
        </a:p>
      </dsp:txBody>
      <dsp:txXfrm>
        <a:off x="0" y="0"/>
        <a:ext cx="11780807" cy="2678876"/>
      </dsp:txXfrm>
    </dsp:sp>
    <dsp:sp modelId="{58FF9BD7-CE8E-4E3A-8827-DEE491A6A0A3}">
      <dsp:nvSpPr>
        <dsp:cNvPr id="0" name=""/>
        <dsp:cNvSpPr/>
      </dsp:nvSpPr>
      <dsp:spPr>
        <a:xfrm>
          <a:off x="0" y="2678876"/>
          <a:ext cx="117808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C8864-079F-43E7-9FE2-B78706DDF50D}">
      <dsp:nvSpPr>
        <dsp:cNvPr id="0" name=""/>
        <dsp:cNvSpPr/>
      </dsp:nvSpPr>
      <dsp:spPr>
        <a:xfrm>
          <a:off x="0" y="2678876"/>
          <a:ext cx="11780807" cy="2678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 dirty="0"/>
            <a:t>João Calvino escreve</a:t>
          </a:r>
          <a:r>
            <a:rPr lang="pt-BR" sz="4200" kern="1200" dirty="0">
              <a:latin typeface="Aptos Display" panose="020F0302020204030204"/>
            </a:rPr>
            <a:t>: “</a:t>
          </a:r>
          <a:r>
            <a:rPr lang="pt-BR" sz="4200" kern="1200" dirty="0"/>
            <a:t>O ofício dos diáconos não é de pouca monta, mas de máxima importância, pois cuidam dos tesouros de Cristo confiados aos pobres.”</a:t>
          </a:r>
          <a:endParaRPr lang="en-US" sz="4200" kern="1200" dirty="0"/>
        </a:p>
      </dsp:txBody>
      <dsp:txXfrm>
        <a:off x="0" y="2678876"/>
        <a:ext cx="11780807" cy="267887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86BB0-F82B-4D46-BC41-68A4BB032F18}">
      <dsp:nvSpPr>
        <dsp:cNvPr id="0" name=""/>
        <dsp:cNvSpPr/>
      </dsp:nvSpPr>
      <dsp:spPr>
        <a:xfrm>
          <a:off x="0" y="53003"/>
          <a:ext cx="7645768" cy="31168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/>
            <a:t>Donald Gee </a:t>
          </a:r>
          <a:r>
            <a:rPr lang="pt-BR" sz="3600" kern="1200"/>
            <a:t>dizia que os dons espirituais </a:t>
          </a:r>
          <a:r>
            <a:rPr lang="pt-BR" sz="3600" b="1" kern="1200"/>
            <a:t>não substituem o caráter nem o serviço prático</a:t>
          </a:r>
          <a:r>
            <a:rPr lang="pt-BR" sz="3600" kern="1200"/>
            <a:t>; ambos caminham juntos para edificação da Igreja.</a:t>
          </a:r>
          <a:endParaRPr lang="en-US" sz="3600" kern="1200"/>
        </a:p>
      </dsp:txBody>
      <dsp:txXfrm>
        <a:off x="152153" y="205156"/>
        <a:ext cx="7341462" cy="2812573"/>
      </dsp:txXfrm>
    </dsp:sp>
    <dsp:sp modelId="{760F3FE6-CAC9-40E3-8AE0-1B270778B457}">
      <dsp:nvSpPr>
        <dsp:cNvPr id="0" name=""/>
        <dsp:cNvSpPr/>
      </dsp:nvSpPr>
      <dsp:spPr>
        <a:xfrm>
          <a:off x="0" y="3273563"/>
          <a:ext cx="7645768" cy="3116879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/>
            <a:t>Stanley Horton r</a:t>
          </a:r>
          <a:r>
            <a:rPr lang="pt-BR" sz="3600" kern="1200"/>
            <a:t>essaltava que Atos 6 mostra o equilíbrio entre ministérios espirituais e sociais, afirmando que a plenitude do Espírito gera serviço.</a:t>
          </a:r>
          <a:endParaRPr lang="en-US" sz="3600" kern="1200"/>
        </a:p>
      </dsp:txBody>
      <dsp:txXfrm>
        <a:off x="152153" y="3425716"/>
        <a:ext cx="7341462" cy="281257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F913D-A99D-4791-9C19-6519AB5DAD78}">
      <dsp:nvSpPr>
        <dsp:cNvPr id="0" name=""/>
        <dsp:cNvSpPr/>
      </dsp:nvSpPr>
      <dsp:spPr>
        <a:xfrm>
          <a:off x="0" y="0"/>
          <a:ext cx="1218337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48236B-98DE-4E21-B028-21A127DBEF3D}">
      <dsp:nvSpPr>
        <dsp:cNvPr id="0" name=""/>
        <dsp:cNvSpPr/>
      </dsp:nvSpPr>
      <dsp:spPr>
        <a:xfrm>
          <a:off x="0" y="0"/>
          <a:ext cx="12183372" cy="2722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/>
            <a:t>Absolutamente não. É um ministério de valor inestimável, visto que foi confiado a homens </a:t>
          </a:r>
          <a:r>
            <a:rPr lang="pt-BR" sz="4600" b="1" kern="1200"/>
            <a:t>cheios do Espírito Santo e sabedoria</a:t>
          </a:r>
          <a:r>
            <a:rPr lang="pt-BR" sz="4600" kern="1200"/>
            <a:t> (At 6.3).</a:t>
          </a:r>
          <a:endParaRPr lang="en-US" sz="4600" kern="1200"/>
        </a:p>
      </dsp:txBody>
      <dsp:txXfrm>
        <a:off x="0" y="0"/>
        <a:ext cx="12183372" cy="2722008"/>
      </dsp:txXfrm>
    </dsp:sp>
    <dsp:sp modelId="{F7E382B6-DB78-4DE7-A275-6A7FC9409DF5}">
      <dsp:nvSpPr>
        <dsp:cNvPr id="0" name=""/>
        <dsp:cNvSpPr/>
      </dsp:nvSpPr>
      <dsp:spPr>
        <a:xfrm>
          <a:off x="0" y="2722008"/>
          <a:ext cx="12183372" cy="0"/>
        </a:xfrm>
        <a:prstGeom prst="line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8833A3-A624-4B06-902A-7EB8D2485431}">
      <dsp:nvSpPr>
        <dsp:cNvPr id="0" name=""/>
        <dsp:cNvSpPr/>
      </dsp:nvSpPr>
      <dsp:spPr>
        <a:xfrm>
          <a:off x="0" y="2722008"/>
          <a:ext cx="12183372" cy="2722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/>
            <a:t>A diaconia não é “menor”, mas complementar, servindo de ponte entre a necessidade humana e a provisão de Deus.</a:t>
          </a:r>
          <a:endParaRPr lang="en-US" sz="4600" kern="1200"/>
        </a:p>
      </dsp:txBody>
      <dsp:txXfrm>
        <a:off x="0" y="2722008"/>
        <a:ext cx="12183372" cy="272200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5760B-8ED2-42A8-B9D8-257550FF3F25}">
      <dsp:nvSpPr>
        <dsp:cNvPr id="0" name=""/>
        <dsp:cNvSpPr/>
      </dsp:nvSpPr>
      <dsp:spPr>
        <a:xfrm>
          <a:off x="0" y="31488"/>
          <a:ext cx="11579524" cy="1734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O primeiro requisito foi a </a:t>
          </a:r>
          <a:r>
            <a:rPr lang="pt-BR" sz="3100" b="1" kern="1200"/>
            <a:t>boa reputação</a:t>
          </a:r>
          <a:r>
            <a:rPr lang="pt-BR" sz="3100" kern="1200"/>
            <a:t> (</a:t>
          </a:r>
          <a:r>
            <a:rPr lang="pt-BR" sz="3100" i="1" kern="1200"/>
            <a:t>martyréo</a:t>
          </a:r>
          <a:r>
            <a:rPr lang="pt-BR" sz="3100" kern="1200"/>
            <a:t>) – testemunho aprovado diante da comunidade.</a:t>
          </a:r>
          <a:endParaRPr lang="en-US" sz="3100" kern="1200"/>
        </a:p>
      </dsp:txBody>
      <dsp:txXfrm>
        <a:off x="84655" y="116143"/>
        <a:ext cx="11410214" cy="1564849"/>
      </dsp:txXfrm>
    </dsp:sp>
    <dsp:sp modelId="{F44D254A-15A6-40A1-8586-742091A39F0F}">
      <dsp:nvSpPr>
        <dsp:cNvPr id="0" name=""/>
        <dsp:cNvSpPr/>
      </dsp:nvSpPr>
      <dsp:spPr>
        <a:xfrm>
          <a:off x="0" y="1854928"/>
          <a:ext cx="11579524" cy="1734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Paulo reforça em 1Tm 3.8-10: diáconos devem ser sérios, não de língua dobre, não cobiçosos, conservando o ministério com consciência limpa.</a:t>
          </a:r>
          <a:endParaRPr lang="en-US" sz="3100" kern="1200"/>
        </a:p>
      </dsp:txBody>
      <dsp:txXfrm>
        <a:off x="84655" y="1939583"/>
        <a:ext cx="11410214" cy="1564849"/>
      </dsp:txXfrm>
    </dsp:sp>
    <dsp:sp modelId="{FB4B9A1D-CC88-4E7A-82DD-7FB493ECD9B8}">
      <dsp:nvSpPr>
        <dsp:cNvPr id="0" name=""/>
        <dsp:cNvSpPr/>
      </dsp:nvSpPr>
      <dsp:spPr>
        <a:xfrm>
          <a:off x="0" y="3678367"/>
          <a:ext cx="11579524" cy="1734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Nos dias atuais, há distorção: muitos buscam </a:t>
          </a:r>
          <a:r>
            <a:rPr lang="pt-BR" sz="3100" b="1" kern="1200"/>
            <a:t>cargo sem caráter</a:t>
          </a:r>
          <a:r>
            <a:rPr lang="pt-BR" sz="3100" kern="1200"/>
            <a:t>. Isso gera escândalos, enfraquecendo a credibilidade da Igreja.</a:t>
          </a:r>
          <a:endParaRPr lang="en-US" sz="3100" kern="1200"/>
        </a:p>
      </dsp:txBody>
      <dsp:txXfrm>
        <a:off x="84655" y="3763022"/>
        <a:ext cx="11410214" cy="156484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42292-D7FB-415F-BFAE-F05864C4CD73}">
      <dsp:nvSpPr>
        <dsp:cNvPr id="0" name=""/>
        <dsp:cNvSpPr/>
      </dsp:nvSpPr>
      <dsp:spPr>
        <a:xfrm>
          <a:off x="0" y="58053"/>
          <a:ext cx="11881448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“Escolhei, pois, para vós, bispos e diáconos dignos do Senhor, homens mansos, desprovidos de amor ao dinheiro, verazes e aprovados; porque também eles exercem para vós o ministério dos profetas e mestres.” (Didaqué 15.1)</a:t>
          </a:r>
          <a:endParaRPr lang="en-US" sz="1900" kern="1200"/>
        </a:p>
      </dsp:txBody>
      <dsp:txXfrm>
        <a:off x="51003" y="109056"/>
        <a:ext cx="11779442" cy="942803"/>
      </dsp:txXfrm>
    </dsp:sp>
    <dsp:sp modelId="{C6894544-2430-4829-9CA3-E740BB8A815A}">
      <dsp:nvSpPr>
        <dsp:cNvPr id="0" name=""/>
        <dsp:cNvSpPr/>
      </dsp:nvSpPr>
      <dsp:spPr>
        <a:xfrm>
          <a:off x="0" y="1157582"/>
          <a:ext cx="11881448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/>
            <a:t>Enfatiza três pontos</a:t>
          </a:r>
          <a:r>
            <a:rPr lang="pt-BR" sz="1900" kern="1200"/>
            <a:t>:</a:t>
          </a:r>
          <a:endParaRPr lang="en-US" sz="1900" kern="1200"/>
        </a:p>
      </dsp:txBody>
      <dsp:txXfrm>
        <a:off x="51003" y="1208585"/>
        <a:ext cx="11779442" cy="942803"/>
      </dsp:txXfrm>
    </dsp:sp>
    <dsp:sp modelId="{2C02A13F-1109-490D-8A71-3041EE6F9A5B}">
      <dsp:nvSpPr>
        <dsp:cNvPr id="0" name=""/>
        <dsp:cNvSpPr/>
      </dsp:nvSpPr>
      <dsp:spPr>
        <a:xfrm>
          <a:off x="0" y="2257113"/>
          <a:ext cx="11881448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/>
            <a:t>Caráter irrepreensível</a:t>
          </a:r>
          <a:r>
            <a:rPr lang="pt-BR" sz="1900" kern="1200"/>
            <a:t> (mansidão, veracidade, honestidade).</a:t>
          </a:r>
          <a:endParaRPr lang="en-US" sz="1900" kern="1200"/>
        </a:p>
      </dsp:txBody>
      <dsp:txXfrm>
        <a:off x="51003" y="2308116"/>
        <a:ext cx="11779442" cy="942803"/>
      </dsp:txXfrm>
    </dsp:sp>
    <dsp:sp modelId="{BD61EE44-2C9D-4343-A758-131DB544AFCC}">
      <dsp:nvSpPr>
        <dsp:cNvPr id="0" name=""/>
        <dsp:cNvSpPr/>
      </dsp:nvSpPr>
      <dsp:spPr>
        <a:xfrm>
          <a:off x="0" y="3356643"/>
          <a:ext cx="11881448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/>
            <a:t>Vida íntegra</a:t>
          </a:r>
          <a:r>
            <a:rPr lang="pt-BR" sz="1900" kern="1200"/>
            <a:t> (não amantes do dinheiro).</a:t>
          </a:r>
          <a:endParaRPr lang="en-US" sz="1900" kern="1200"/>
        </a:p>
      </dsp:txBody>
      <dsp:txXfrm>
        <a:off x="51003" y="3407646"/>
        <a:ext cx="11779442" cy="942803"/>
      </dsp:txXfrm>
    </dsp:sp>
    <dsp:sp modelId="{599D4596-337B-48FD-BD86-F524C147D437}">
      <dsp:nvSpPr>
        <dsp:cNvPr id="0" name=""/>
        <dsp:cNvSpPr/>
      </dsp:nvSpPr>
      <dsp:spPr>
        <a:xfrm>
          <a:off x="0" y="4456172"/>
          <a:ext cx="11881448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/>
            <a:t>Testemunho diante da comunidade</a:t>
          </a:r>
          <a:r>
            <a:rPr lang="pt-BR" sz="1900" kern="1200"/>
            <a:t> (</a:t>
          </a:r>
          <a:r>
            <a:rPr lang="pt-BR" sz="1900" i="1" kern="1200"/>
            <a:t>martyréo</a:t>
          </a:r>
          <a:r>
            <a:rPr lang="pt-BR" sz="1900" kern="1200"/>
            <a:t>, reputação confirmada).</a:t>
          </a:r>
          <a:endParaRPr lang="en-US" sz="1900" kern="1200"/>
        </a:p>
      </dsp:txBody>
      <dsp:txXfrm>
        <a:off x="51003" y="4507175"/>
        <a:ext cx="11779442" cy="94280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35C59-BCF8-43C4-A5E6-6048CA371F34}">
      <dsp:nvSpPr>
        <dsp:cNvPr id="0" name=""/>
        <dsp:cNvSpPr/>
      </dsp:nvSpPr>
      <dsp:spPr>
        <a:xfrm>
          <a:off x="0" y="23067"/>
          <a:ext cx="11671021" cy="20896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1" kern="1200" dirty="0"/>
            <a:t>Inácio de </a:t>
          </a:r>
          <a:r>
            <a:rPr lang="pt-BR" sz="3800" b="1" kern="1200" dirty="0" err="1"/>
            <a:t>Antioquia</a:t>
          </a:r>
          <a:r>
            <a:rPr lang="pt-BR" sz="3800" b="1" kern="1200" dirty="0"/>
            <a:t> (séc. II</a:t>
          </a:r>
          <a:r>
            <a:rPr lang="pt-BR" sz="3800" kern="1200" dirty="0">
              <a:latin typeface="Aptos Display" panose="020F0302020204030204"/>
            </a:rPr>
            <a:t>): “</a:t>
          </a:r>
          <a:r>
            <a:rPr lang="pt-BR" sz="3800" kern="1200" dirty="0"/>
            <a:t>Não basta falar bem; é preciso viver bem. O que se faz em silêncio fala mais alto que mil palavras.”</a:t>
          </a:r>
          <a:endParaRPr lang="en-US" sz="3800" kern="1200" dirty="0"/>
        </a:p>
      </dsp:txBody>
      <dsp:txXfrm>
        <a:off x="102007" y="125074"/>
        <a:ext cx="11467007" cy="1885605"/>
      </dsp:txXfrm>
    </dsp:sp>
    <dsp:sp modelId="{C5FB9625-5C94-4FCC-9F52-C3C9A48FBDFA}">
      <dsp:nvSpPr>
        <dsp:cNvPr id="0" name=""/>
        <dsp:cNvSpPr/>
      </dsp:nvSpPr>
      <dsp:spPr>
        <a:xfrm>
          <a:off x="0" y="2222127"/>
          <a:ext cx="11671021" cy="20896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1" kern="1200" dirty="0"/>
            <a:t>Ezequias Soares</a:t>
          </a:r>
          <a:r>
            <a:rPr lang="pt-BR" sz="3800" kern="1200" dirty="0"/>
            <a:t> - “Carisma sem caráter produz escândalo; caráter sem carisma ainda edifica a Igreja.”</a:t>
          </a:r>
          <a:endParaRPr lang="en-US" sz="3800" kern="1200" dirty="0"/>
        </a:p>
      </dsp:txBody>
      <dsp:txXfrm>
        <a:off x="102007" y="2324134"/>
        <a:ext cx="11467007" cy="1885605"/>
      </dsp:txXfrm>
    </dsp:sp>
    <dsp:sp modelId="{6B34FDDB-F68F-464E-8DC0-DC3113584116}">
      <dsp:nvSpPr>
        <dsp:cNvPr id="0" name=""/>
        <dsp:cNvSpPr/>
      </dsp:nvSpPr>
      <dsp:spPr>
        <a:xfrm>
          <a:off x="0" y="4421188"/>
          <a:ext cx="11671021" cy="20896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1" kern="1200" dirty="0"/>
            <a:t>Donald </a:t>
          </a:r>
          <a:r>
            <a:rPr lang="pt-BR" sz="3800" b="1" kern="1200" dirty="0" err="1"/>
            <a:t>Gee</a:t>
          </a:r>
          <a:r>
            <a:rPr lang="pt-BR" sz="3800" b="1" kern="1200" dirty="0"/>
            <a:t> - </a:t>
          </a:r>
          <a:r>
            <a:rPr lang="pt-BR" sz="3800" kern="1200" dirty="0"/>
            <a:t>“Os dons podem sustentar por um tempo, mas só o caráter mantém o ministério de pé.”</a:t>
          </a:r>
          <a:endParaRPr lang="en-US" sz="3800" kern="1200" dirty="0"/>
        </a:p>
      </dsp:txBody>
      <dsp:txXfrm>
        <a:off x="102007" y="4523195"/>
        <a:ext cx="11467007" cy="188560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C4D7B-EB7B-4679-A6E1-E8E174A39672}">
      <dsp:nvSpPr>
        <dsp:cNvPr id="0" name=""/>
        <dsp:cNvSpPr/>
      </dsp:nvSpPr>
      <dsp:spPr>
        <a:xfrm>
          <a:off x="0" y="60016"/>
          <a:ext cx="11881448" cy="1272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Os escolhidos deveriam ser </a:t>
          </a:r>
          <a:r>
            <a:rPr lang="pt-BR" sz="3200" b="1" kern="1200"/>
            <a:t>“cheios do Espírito Santo e sabedoria”</a:t>
          </a:r>
          <a:r>
            <a:rPr lang="pt-BR" sz="3200" kern="1200"/>
            <a:t> (At 6.3).</a:t>
          </a:r>
          <a:endParaRPr lang="en-US" sz="3200" kern="1200"/>
        </a:p>
      </dsp:txBody>
      <dsp:txXfrm>
        <a:off x="62141" y="122157"/>
        <a:ext cx="11757166" cy="1148678"/>
      </dsp:txXfrm>
    </dsp:sp>
    <dsp:sp modelId="{F227B27F-0920-40F1-8271-FD3765563793}">
      <dsp:nvSpPr>
        <dsp:cNvPr id="0" name=""/>
        <dsp:cNvSpPr/>
      </dsp:nvSpPr>
      <dsp:spPr>
        <a:xfrm>
          <a:off x="0" y="1425137"/>
          <a:ext cx="11881448" cy="1272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Isso revela equilíbrio entre </a:t>
          </a:r>
          <a:r>
            <a:rPr lang="pt-BR" sz="3200" b="1" kern="1200"/>
            <a:t>Ortodoxia (doutrina correta)</a:t>
          </a:r>
          <a:r>
            <a:rPr lang="pt-BR" sz="3200" kern="1200"/>
            <a:t> e </a:t>
          </a:r>
          <a:r>
            <a:rPr lang="pt-BR" sz="3200" b="1" kern="1200"/>
            <a:t>Pneumatologia (ação do Espírito)</a:t>
          </a:r>
          <a:r>
            <a:rPr lang="pt-BR" sz="3200" kern="1200"/>
            <a:t>.</a:t>
          </a:r>
          <a:endParaRPr lang="en-US" sz="3200" kern="1200"/>
        </a:p>
      </dsp:txBody>
      <dsp:txXfrm>
        <a:off x="62141" y="1487278"/>
        <a:ext cx="11757166" cy="1148678"/>
      </dsp:txXfrm>
    </dsp:sp>
    <dsp:sp modelId="{C80A3CA1-DFEC-4015-A16B-69BDD613918E}">
      <dsp:nvSpPr>
        <dsp:cNvPr id="0" name=""/>
        <dsp:cNvSpPr/>
      </dsp:nvSpPr>
      <dsp:spPr>
        <a:xfrm>
          <a:off x="0" y="2790257"/>
          <a:ext cx="11881448" cy="1272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Gregório de Nissa afirmava:</a:t>
          </a:r>
          <a:endParaRPr lang="en-US" sz="3200" kern="1200"/>
        </a:p>
      </dsp:txBody>
      <dsp:txXfrm>
        <a:off x="62141" y="2852398"/>
        <a:ext cx="11757166" cy="1148678"/>
      </dsp:txXfrm>
    </dsp:sp>
    <dsp:sp modelId="{BD3148E1-8888-4586-B7A2-B37B9DB431E5}">
      <dsp:nvSpPr>
        <dsp:cNvPr id="0" name=""/>
        <dsp:cNvSpPr/>
      </dsp:nvSpPr>
      <dsp:spPr>
        <a:xfrm>
          <a:off x="0" y="4155377"/>
          <a:ext cx="11881448" cy="1272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“O Espírito Santo não unge apenas a boca, mas o coração; não apenas dá dons, mas molda caráter.”</a:t>
          </a:r>
          <a:endParaRPr lang="en-US" sz="3200" kern="1200"/>
        </a:p>
      </dsp:txBody>
      <dsp:txXfrm>
        <a:off x="62141" y="4217518"/>
        <a:ext cx="11757166" cy="1148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9A6FA-011C-4306-95C0-56F2190F916C}">
      <dsp:nvSpPr>
        <dsp:cNvPr id="0" name=""/>
        <dsp:cNvSpPr/>
      </dsp:nvSpPr>
      <dsp:spPr>
        <a:xfrm>
          <a:off x="0" y="269292"/>
          <a:ext cx="7400077" cy="27120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A </a:t>
          </a:r>
          <a:r>
            <a:rPr lang="pt-BR" sz="3800" b="1" kern="1200"/>
            <a:t>Igreja Primitiva</a:t>
          </a:r>
          <a:r>
            <a:rPr lang="pt-BR" sz="3800" kern="1200"/>
            <a:t> não enxergava o servir como algo secundário, mas como essência da vida cristã (Gl 5:13).</a:t>
          </a:r>
          <a:endParaRPr lang="en-US" sz="3800" kern="1200"/>
        </a:p>
      </dsp:txBody>
      <dsp:txXfrm>
        <a:off x="132392" y="401684"/>
        <a:ext cx="7135293" cy="2447275"/>
      </dsp:txXfrm>
    </dsp:sp>
    <dsp:sp modelId="{44A5491C-B767-42A3-A7F7-851FA2191F03}">
      <dsp:nvSpPr>
        <dsp:cNvPr id="0" name=""/>
        <dsp:cNvSpPr/>
      </dsp:nvSpPr>
      <dsp:spPr>
        <a:xfrm>
          <a:off x="0" y="3090792"/>
          <a:ext cx="7400077" cy="2712059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Para </a:t>
          </a:r>
          <a:r>
            <a:rPr lang="pt-BR" sz="3800" b="1" kern="1200"/>
            <a:t>Agostinho de Hipona</a:t>
          </a:r>
          <a:r>
            <a:rPr lang="pt-BR" sz="3800" kern="1200"/>
            <a:t>, “quem não vive para servir, não serve para viver no Reino”.</a:t>
          </a:r>
          <a:endParaRPr lang="en-US" sz="3800" kern="1200"/>
        </a:p>
      </dsp:txBody>
      <dsp:txXfrm>
        <a:off x="132392" y="3223184"/>
        <a:ext cx="7135293" cy="244727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ED942-BA5A-4EFC-BAFC-9E32F2C2B2C5}">
      <dsp:nvSpPr>
        <dsp:cNvPr id="0" name=""/>
        <dsp:cNvSpPr/>
      </dsp:nvSpPr>
      <dsp:spPr>
        <a:xfrm>
          <a:off x="0" y="2517"/>
          <a:ext cx="114645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48839-017C-4C77-AC7B-BB8F7F7BE1E0}">
      <dsp:nvSpPr>
        <dsp:cNvPr id="0" name=""/>
        <dsp:cNvSpPr/>
      </dsp:nvSpPr>
      <dsp:spPr>
        <a:xfrm>
          <a:off x="0" y="2517"/>
          <a:ext cx="11464505" cy="1717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São instrumentos para edificação da Igreja (1Co 12.7), não para autopromoção.</a:t>
          </a:r>
          <a:endParaRPr lang="en-US" sz="3400" kern="1200"/>
        </a:p>
      </dsp:txBody>
      <dsp:txXfrm>
        <a:off x="0" y="2517"/>
        <a:ext cx="11464505" cy="1717144"/>
      </dsp:txXfrm>
    </dsp:sp>
    <dsp:sp modelId="{D2E848DE-A4C4-485A-8CD0-6B86C9E5CEFC}">
      <dsp:nvSpPr>
        <dsp:cNvPr id="0" name=""/>
        <dsp:cNvSpPr/>
      </dsp:nvSpPr>
      <dsp:spPr>
        <a:xfrm>
          <a:off x="0" y="1719662"/>
          <a:ext cx="114645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EF67D-3826-4351-9E6D-4FBB72167D20}">
      <dsp:nvSpPr>
        <dsp:cNvPr id="0" name=""/>
        <dsp:cNvSpPr/>
      </dsp:nvSpPr>
      <dsp:spPr>
        <a:xfrm>
          <a:off x="0" y="1719662"/>
          <a:ext cx="11464505" cy="1717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Não salvam quem os possui, mas servem como meios de serviço ao Corpo.</a:t>
          </a:r>
          <a:endParaRPr lang="en-US" sz="3400" kern="1200"/>
        </a:p>
      </dsp:txBody>
      <dsp:txXfrm>
        <a:off x="0" y="1719662"/>
        <a:ext cx="11464505" cy="1717144"/>
      </dsp:txXfrm>
    </dsp:sp>
    <dsp:sp modelId="{79240CAC-7DAC-40BA-ABB4-D627BEFE89A6}">
      <dsp:nvSpPr>
        <dsp:cNvPr id="0" name=""/>
        <dsp:cNvSpPr/>
      </dsp:nvSpPr>
      <dsp:spPr>
        <a:xfrm>
          <a:off x="0" y="3436807"/>
          <a:ext cx="114645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1EAAE-8953-4EBB-8932-A43159A21E18}">
      <dsp:nvSpPr>
        <dsp:cNvPr id="0" name=""/>
        <dsp:cNvSpPr/>
      </dsp:nvSpPr>
      <dsp:spPr>
        <a:xfrm>
          <a:off x="0" y="3436807"/>
          <a:ext cx="11464505" cy="1717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Uma pessoa pode ser usada nos dons e não ter compromisso real com Deus (cf. Mt 7.22-23). Isso demonstra que dons sem caráter levam à ruína.</a:t>
          </a:r>
          <a:endParaRPr lang="en-US" sz="3400" kern="1200"/>
        </a:p>
      </dsp:txBody>
      <dsp:txXfrm>
        <a:off x="0" y="3436807"/>
        <a:ext cx="11464505" cy="171714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806FF-766A-43AE-B433-9A810C3330E9}">
      <dsp:nvSpPr>
        <dsp:cNvPr id="0" name=""/>
        <dsp:cNvSpPr/>
      </dsp:nvSpPr>
      <dsp:spPr>
        <a:xfrm>
          <a:off x="1445" y="1009178"/>
          <a:ext cx="5072325" cy="3220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DF2673-3842-49BC-B38D-C67A847AFBC9}">
      <dsp:nvSpPr>
        <dsp:cNvPr id="0" name=""/>
        <dsp:cNvSpPr/>
      </dsp:nvSpPr>
      <dsp:spPr>
        <a:xfrm>
          <a:off x="565036" y="1544590"/>
          <a:ext cx="5072325" cy="3220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A verdadeira diaconia é </a:t>
          </a:r>
          <a:r>
            <a:rPr lang="pt-BR" sz="3800" b="1" kern="1200"/>
            <a:t>fruto de uma vida cheia do Espírito</a:t>
          </a:r>
          <a:r>
            <a:rPr lang="pt-BR" sz="3800" kern="1200"/>
            <a:t>, em que dons e caráter caminham juntos.</a:t>
          </a:r>
          <a:endParaRPr lang="en-US" sz="3800" kern="1200"/>
        </a:p>
      </dsp:txBody>
      <dsp:txXfrm>
        <a:off x="659374" y="1638928"/>
        <a:ext cx="4883649" cy="3032250"/>
      </dsp:txXfrm>
    </dsp:sp>
    <dsp:sp modelId="{282F2062-5992-4DC5-BD1B-67D9611901B0}">
      <dsp:nvSpPr>
        <dsp:cNvPr id="0" name=""/>
        <dsp:cNvSpPr/>
      </dsp:nvSpPr>
      <dsp:spPr>
        <a:xfrm>
          <a:off x="6200953" y="1009178"/>
          <a:ext cx="5072325" cy="3220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D884A5-93ED-43F7-947D-3684716EFE6B}">
      <dsp:nvSpPr>
        <dsp:cNvPr id="0" name=""/>
        <dsp:cNvSpPr/>
      </dsp:nvSpPr>
      <dsp:spPr>
        <a:xfrm>
          <a:off x="6764545" y="1544590"/>
          <a:ext cx="5072325" cy="3220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O mover do Espírito nunca é sem ordem, e a ordem nunca deve extinguir o Espírito.</a:t>
          </a:r>
          <a:endParaRPr lang="en-US" sz="3800" kern="1200"/>
        </a:p>
      </dsp:txBody>
      <dsp:txXfrm>
        <a:off x="6858883" y="1638928"/>
        <a:ext cx="4883649" cy="303225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63DB6-50CA-4EFD-8006-BD6D7FA1D9CA}">
      <dsp:nvSpPr>
        <dsp:cNvPr id="0" name=""/>
        <dsp:cNvSpPr/>
      </dsp:nvSpPr>
      <dsp:spPr>
        <a:xfrm>
          <a:off x="0" y="346700"/>
          <a:ext cx="7626445" cy="3030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Crisóstomo comenta</a:t>
          </a:r>
          <a:r>
            <a:rPr lang="pt-BR" sz="3500" kern="1200" dirty="0">
              <a:latin typeface="Aptos Display" panose="020F0302020204030204"/>
            </a:rPr>
            <a:t>: “</a:t>
          </a:r>
          <a:r>
            <a:rPr lang="pt-BR" sz="3500" kern="1200" dirty="0"/>
            <a:t>O Espírito não distribui dons para vanglória, mas para a necessidade do próximo; o dom que se guarda para si é como água retida que apodrece.”</a:t>
          </a:r>
          <a:endParaRPr lang="en-US" sz="3500" kern="1200" dirty="0"/>
        </a:p>
      </dsp:txBody>
      <dsp:txXfrm>
        <a:off x="147927" y="494627"/>
        <a:ext cx="7330591" cy="2734445"/>
      </dsp:txXfrm>
    </dsp:sp>
    <dsp:sp modelId="{5AFAE7BA-BB7E-4C97-84D5-5A28CFA83FDE}">
      <dsp:nvSpPr>
        <dsp:cNvPr id="0" name=""/>
        <dsp:cNvSpPr/>
      </dsp:nvSpPr>
      <dsp:spPr>
        <a:xfrm>
          <a:off x="0" y="3477799"/>
          <a:ext cx="7626445" cy="30302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Portanto, </a:t>
          </a:r>
          <a:r>
            <a:rPr lang="pt-BR" sz="3500" b="1" kern="1200" dirty="0"/>
            <a:t>o valor do dom está em seu uso no amor</a:t>
          </a:r>
          <a:r>
            <a:rPr lang="pt-BR" sz="3500" kern="1200" dirty="0"/>
            <a:t> (1Co 13).</a:t>
          </a:r>
          <a:endParaRPr lang="en-US" sz="3500" kern="1200" dirty="0"/>
        </a:p>
      </dsp:txBody>
      <dsp:txXfrm>
        <a:off x="147927" y="3625726"/>
        <a:ext cx="7330591" cy="273444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2AC4A-1E2C-432E-8344-E93E7302647B}">
      <dsp:nvSpPr>
        <dsp:cNvPr id="0" name=""/>
        <dsp:cNvSpPr/>
      </dsp:nvSpPr>
      <dsp:spPr>
        <a:xfrm>
          <a:off x="0" y="0"/>
          <a:ext cx="1179518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86972C-690F-4AE4-A12F-81CC7318353F}">
      <dsp:nvSpPr>
        <dsp:cNvPr id="0" name=""/>
        <dsp:cNvSpPr/>
      </dsp:nvSpPr>
      <dsp:spPr>
        <a:xfrm>
          <a:off x="0" y="0"/>
          <a:ext cx="11795184" cy="1350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O dom é </a:t>
          </a:r>
          <a:r>
            <a:rPr lang="pt-BR" sz="2800" b="1" kern="1200"/>
            <a:t>poder concedido</a:t>
          </a:r>
          <a:r>
            <a:rPr lang="pt-BR" sz="2800" kern="1200"/>
            <a:t>; o caráter é </a:t>
          </a:r>
          <a:r>
            <a:rPr lang="pt-BR" sz="2800" b="1" kern="1200"/>
            <a:t>fruto produzido</a:t>
          </a:r>
          <a:r>
            <a:rPr lang="pt-BR" sz="2800" kern="1200"/>
            <a:t>.</a:t>
          </a:r>
          <a:endParaRPr lang="en-US" sz="2800" kern="1200"/>
        </a:p>
      </dsp:txBody>
      <dsp:txXfrm>
        <a:off x="0" y="0"/>
        <a:ext cx="11795184" cy="1350221"/>
      </dsp:txXfrm>
    </dsp:sp>
    <dsp:sp modelId="{7E33728A-328E-4962-87D8-858EFD2BE884}">
      <dsp:nvSpPr>
        <dsp:cNvPr id="0" name=""/>
        <dsp:cNvSpPr/>
      </dsp:nvSpPr>
      <dsp:spPr>
        <a:xfrm>
          <a:off x="0" y="1350221"/>
          <a:ext cx="11795184" cy="0"/>
        </a:xfrm>
        <a:prstGeom prst="line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AAFA8A-28D2-49B6-BF9E-AFD21776BAC2}">
      <dsp:nvSpPr>
        <dsp:cNvPr id="0" name=""/>
        <dsp:cNvSpPr/>
      </dsp:nvSpPr>
      <dsp:spPr>
        <a:xfrm>
          <a:off x="0" y="1350221"/>
          <a:ext cx="11795184" cy="1350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Os dons são </a:t>
          </a:r>
          <a:r>
            <a:rPr lang="pt-BR" sz="2800" b="1" kern="1200"/>
            <a:t>carismata</a:t>
          </a:r>
          <a:r>
            <a:rPr lang="pt-BR" sz="2800" kern="1200"/>
            <a:t> (graça concedida), o fruto do Espírito é </a:t>
          </a:r>
          <a:r>
            <a:rPr lang="pt-BR" sz="2800" b="1" kern="1200"/>
            <a:t>habitus</a:t>
          </a:r>
          <a:r>
            <a:rPr lang="pt-BR" sz="2800" kern="1200"/>
            <a:t> (transformação permanente).</a:t>
          </a:r>
          <a:endParaRPr lang="en-US" sz="2800" kern="1200"/>
        </a:p>
      </dsp:txBody>
      <dsp:txXfrm>
        <a:off x="0" y="1350221"/>
        <a:ext cx="11795184" cy="1350221"/>
      </dsp:txXfrm>
    </dsp:sp>
    <dsp:sp modelId="{C492F415-B76D-40A0-BC5D-DDB8F445E7A5}">
      <dsp:nvSpPr>
        <dsp:cNvPr id="0" name=""/>
        <dsp:cNvSpPr/>
      </dsp:nvSpPr>
      <dsp:spPr>
        <a:xfrm>
          <a:off x="0" y="2700442"/>
          <a:ext cx="11795184" cy="0"/>
        </a:xfrm>
        <a:prstGeom prst="line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F9D37F-2C2A-42D9-B54B-790333B7507B}">
      <dsp:nvSpPr>
        <dsp:cNvPr id="0" name=""/>
        <dsp:cNvSpPr/>
      </dsp:nvSpPr>
      <dsp:spPr>
        <a:xfrm>
          <a:off x="0" y="2700442"/>
          <a:ext cx="11795184" cy="1350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Gálatas 5.22-23</a:t>
          </a:r>
          <a:r>
            <a:rPr lang="pt-BR" sz="2800" kern="1200"/>
            <a:t> mostra que o fruto do Espírito (amor, paz, domínio próprio...) é mais profundo que os dons, porque molda a natureza interior.</a:t>
          </a:r>
          <a:endParaRPr lang="en-US" sz="2800" kern="1200"/>
        </a:p>
      </dsp:txBody>
      <dsp:txXfrm>
        <a:off x="0" y="2700442"/>
        <a:ext cx="11795184" cy="1350221"/>
      </dsp:txXfrm>
    </dsp:sp>
    <dsp:sp modelId="{54172A06-6E73-4212-9257-E272F3A9FDFF}">
      <dsp:nvSpPr>
        <dsp:cNvPr id="0" name=""/>
        <dsp:cNvSpPr/>
      </dsp:nvSpPr>
      <dsp:spPr>
        <a:xfrm>
          <a:off x="0" y="4050663"/>
          <a:ext cx="11795184" cy="0"/>
        </a:xfrm>
        <a:prstGeom prst="line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410FA1-F04E-46E7-B06C-7A4400FF80CD}">
      <dsp:nvSpPr>
        <dsp:cNvPr id="0" name=""/>
        <dsp:cNvSpPr/>
      </dsp:nvSpPr>
      <dsp:spPr>
        <a:xfrm>
          <a:off x="0" y="4050663"/>
          <a:ext cx="11795184" cy="1350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Stanley Horton</a:t>
          </a:r>
          <a:r>
            <a:rPr lang="pt-BR" sz="2800" kern="1200"/>
            <a:t> “Os dons podem desaparecer quando o Espírito quiser, mas o fruto permanece como evidência da santificação.”</a:t>
          </a:r>
          <a:endParaRPr lang="en-US" sz="2800" kern="1200"/>
        </a:p>
      </dsp:txBody>
      <dsp:txXfrm>
        <a:off x="0" y="4050663"/>
        <a:ext cx="11795184" cy="13502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466FC-87E8-4E70-98F2-B3F72DB389FB}">
      <dsp:nvSpPr>
        <dsp:cNvPr id="0" name=""/>
        <dsp:cNvSpPr/>
      </dsp:nvSpPr>
      <dsp:spPr>
        <a:xfrm>
          <a:off x="1451" y="310401"/>
          <a:ext cx="5094946" cy="323529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D0F88-271A-48B6-94F5-53D97B6190E2}">
      <dsp:nvSpPr>
        <dsp:cNvPr id="0" name=""/>
        <dsp:cNvSpPr/>
      </dsp:nvSpPr>
      <dsp:spPr>
        <a:xfrm>
          <a:off x="567556" y="848201"/>
          <a:ext cx="5094946" cy="323529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 igreja não precisa apenas de pessoas habilidosas, mas de corações dispostos.</a:t>
          </a:r>
          <a:endParaRPr lang="en-US" sz="2800" kern="1200"/>
        </a:p>
      </dsp:txBody>
      <dsp:txXfrm>
        <a:off x="662314" y="942959"/>
        <a:ext cx="4905430" cy="3045775"/>
      </dsp:txXfrm>
    </dsp:sp>
    <dsp:sp modelId="{C9A06E7A-5133-4EED-85CD-33400340F8B2}">
      <dsp:nvSpPr>
        <dsp:cNvPr id="0" name=""/>
        <dsp:cNvSpPr/>
      </dsp:nvSpPr>
      <dsp:spPr>
        <a:xfrm>
          <a:off x="6228608" y="310401"/>
          <a:ext cx="5094946" cy="323529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9671E-66BE-4D63-BCFD-0ABE48D1DB7A}">
      <dsp:nvSpPr>
        <dsp:cNvPr id="0" name=""/>
        <dsp:cNvSpPr/>
      </dsp:nvSpPr>
      <dsp:spPr>
        <a:xfrm>
          <a:off x="6794713" y="848201"/>
          <a:ext cx="5094946" cy="323529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John Stott</a:t>
          </a:r>
          <a:r>
            <a:rPr lang="pt-BR" sz="2800" kern="1200"/>
            <a:t> comenta: “Na obra de Deus, a atitude é mais importante que a aptidão, porque o Espírito Santo capacita os humildes que se dispõem a servir”. (</a:t>
          </a:r>
          <a:r>
            <a:rPr lang="pt-BR" sz="2800" i="1" kern="1200"/>
            <a:t>A mensagem de Atos</a:t>
          </a:r>
          <a:r>
            <a:rPr lang="pt-BR" sz="2800" kern="1200"/>
            <a:t>).</a:t>
          </a:r>
          <a:endParaRPr lang="en-US" sz="2800" kern="1200"/>
        </a:p>
      </dsp:txBody>
      <dsp:txXfrm>
        <a:off x="6889471" y="942959"/>
        <a:ext cx="4905430" cy="3045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C5E37-CB0C-48A6-80E0-4DA07E2CE36D}">
      <dsp:nvSpPr>
        <dsp:cNvPr id="0" name=""/>
        <dsp:cNvSpPr/>
      </dsp:nvSpPr>
      <dsp:spPr>
        <a:xfrm>
          <a:off x="0" y="2440"/>
          <a:ext cx="116370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A9DE2-39EE-49C1-98C0-230ADC82B951}">
      <dsp:nvSpPr>
        <dsp:cNvPr id="0" name=""/>
        <dsp:cNvSpPr/>
      </dsp:nvSpPr>
      <dsp:spPr>
        <a:xfrm>
          <a:off x="0" y="2440"/>
          <a:ext cx="11637034" cy="1664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A igreja crescia rapidamente em Jerusalém — milhares de convertidos (At 2:41; 4:4; 5:14).</a:t>
          </a:r>
          <a:endParaRPr lang="en-US" sz="3300" kern="1200"/>
        </a:p>
      </dsp:txBody>
      <dsp:txXfrm>
        <a:off x="0" y="2440"/>
        <a:ext cx="11637034" cy="1664478"/>
      </dsp:txXfrm>
    </dsp:sp>
    <dsp:sp modelId="{4BFD4B64-53E9-43B4-A868-7F4460A6FF69}">
      <dsp:nvSpPr>
        <dsp:cNvPr id="0" name=""/>
        <dsp:cNvSpPr/>
      </dsp:nvSpPr>
      <dsp:spPr>
        <a:xfrm>
          <a:off x="0" y="1666919"/>
          <a:ext cx="116370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6C920-28F9-4085-A223-5D5FE44686E0}">
      <dsp:nvSpPr>
        <dsp:cNvPr id="0" name=""/>
        <dsp:cNvSpPr/>
      </dsp:nvSpPr>
      <dsp:spPr>
        <a:xfrm>
          <a:off x="0" y="1666919"/>
          <a:ext cx="11637034" cy="1664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O crescimento trouxe </a:t>
          </a:r>
          <a:r>
            <a:rPr lang="pt-BR" sz="3300" b="1" kern="1200"/>
            <a:t>desafios administrativos e sociais</a:t>
          </a:r>
          <a:r>
            <a:rPr lang="pt-BR" sz="3300" kern="1200"/>
            <a:t>: a distribuição diária de alimentos às viúvas gerou acusações de injustiça.</a:t>
          </a:r>
          <a:endParaRPr lang="en-US" sz="3300" kern="1200"/>
        </a:p>
      </dsp:txBody>
      <dsp:txXfrm>
        <a:off x="0" y="1666919"/>
        <a:ext cx="11637034" cy="1664478"/>
      </dsp:txXfrm>
    </dsp:sp>
    <dsp:sp modelId="{4982E487-B73A-47BB-AF6F-26D36A7EC2D7}">
      <dsp:nvSpPr>
        <dsp:cNvPr id="0" name=""/>
        <dsp:cNvSpPr/>
      </dsp:nvSpPr>
      <dsp:spPr>
        <a:xfrm>
          <a:off x="0" y="3331398"/>
          <a:ext cx="116370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444DC-B1E3-4CD8-BFB6-8F3024C79C17}">
      <dsp:nvSpPr>
        <dsp:cNvPr id="0" name=""/>
        <dsp:cNvSpPr/>
      </dsp:nvSpPr>
      <dsp:spPr>
        <a:xfrm>
          <a:off x="0" y="3331398"/>
          <a:ext cx="11637034" cy="1664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Os apóstolos, reconhecendo a limitação humana, instituíram o diaconato para preservar a unidade e liberar-se para oração e Palavra.</a:t>
          </a:r>
          <a:endParaRPr lang="en-US" sz="3300" kern="1200"/>
        </a:p>
      </dsp:txBody>
      <dsp:txXfrm>
        <a:off x="0" y="3331398"/>
        <a:ext cx="11637034" cy="16644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999EC-661A-4E8E-994F-4DD35E611E95}">
      <dsp:nvSpPr>
        <dsp:cNvPr id="0" name=""/>
        <dsp:cNvSpPr/>
      </dsp:nvSpPr>
      <dsp:spPr>
        <a:xfrm>
          <a:off x="0" y="0"/>
          <a:ext cx="3684521" cy="511295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260" tIns="330200" rIns="28726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Hebreus</a:t>
          </a:r>
          <a:r>
            <a:rPr lang="pt-BR" sz="2600" kern="1200"/>
            <a:t>: judeus da Palestina, falavam aramaico, seguiam tradições rígidas.</a:t>
          </a:r>
          <a:endParaRPr lang="en-US" sz="2600" kern="1200"/>
        </a:p>
      </dsp:txBody>
      <dsp:txXfrm>
        <a:off x="0" y="1942922"/>
        <a:ext cx="3684521" cy="3067772"/>
      </dsp:txXfrm>
    </dsp:sp>
    <dsp:sp modelId="{1FE73CC5-E8BD-4DE9-92AD-8BCBA1A56BA8}">
      <dsp:nvSpPr>
        <dsp:cNvPr id="0" name=""/>
        <dsp:cNvSpPr/>
      </dsp:nvSpPr>
      <dsp:spPr>
        <a:xfrm>
          <a:off x="1075317" y="511295"/>
          <a:ext cx="1533886" cy="15338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588" tIns="12700" rIns="11958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99949" y="735927"/>
        <a:ext cx="1084622" cy="1084622"/>
      </dsp:txXfrm>
    </dsp:sp>
    <dsp:sp modelId="{C6B861CA-111E-4F56-8BD6-099E002E7E96}">
      <dsp:nvSpPr>
        <dsp:cNvPr id="0" name=""/>
        <dsp:cNvSpPr/>
      </dsp:nvSpPr>
      <dsp:spPr>
        <a:xfrm>
          <a:off x="0" y="5112881"/>
          <a:ext cx="3684521" cy="72"/>
        </a:xfrm>
        <a:prstGeom prst="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accent5">
              <a:hueOff val="-2430430"/>
              <a:satOff val="-165"/>
              <a:lumOff val="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A6214-5903-44A4-AE6D-16F566B41F87}">
      <dsp:nvSpPr>
        <dsp:cNvPr id="0" name=""/>
        <dsp:cNvSpPr/>
      </dsp:nvSpPr>
      <dsp:spPr>
        <a:xfrm>
          <a:off x="4052973" y="0"/>
          <a:ext cx="3684521" cy="5112954"/>
        </a:xfrm>
        <a:prstGeom prst="rect">
          <a:avLst/>
        </a:prstGeom>
        <a:solidFill>
          <a:schemeClr val="accent5">
            <a:tint val="40000"/>
            <a:alpha val="90000"/>
            <a:hueOff val="-5972333"/>
            <a:satOff val="1333"/>
            <a:lumOff val="20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5972333"/>
              <a:satOff val="1333"/>
              <a:lumOff val="2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260" tIns="330200" rIns="28726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Helenistas</a:t>
          </a:r>
          <a:r>
            <a:rPr lang="pt-BR" sz="2600" kern="1200"/>
            <a:t>: judeus da diáspora, falavam grego, eram mais abertos à cultura helênica.</a:t>
          </a:r>
          <a:endParaRPr lang="en-US" sz="2600" kern="1200"/>
        </a:p>
      </dsp:txBody>
      <dsp:txXfrm>
        <a:off x="4052973" y="1942922"/>
        <a:ext cx="3684521" cy="3067772"/>
      </dsp:txXfrm>
    </dsp:sp>
    <dsp:sp modelId="{150ED00D-3C10-42C2-9448-7E1900BCD173}">
      <dsp:nvSpPr>
        <dsp:cNvPr id="0" name=""/>
        <dsp:cNvSpPr/>
      </dsp:nvSpPr>
      <dsp:spPr>
        <a:xfrm>
          <a:off x="5128291" y="511295"/>
          <a:ext cx="1533886" cy="1533886"/>
        </a:xfrm>
        <a:prstGeom prst="ellipse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accent5">
              <a:hueOff val="-4860860"/>
              <a:satOff val="-330"/>
              <a:lumOff val="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588" tIns="12700" rIns="11958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352923" y="735927"/>
        <a:ext cx="1084622" cy="1084622"/>
      </dsp:txXfrm>
    </dsp:sp>
    <dsp:sp modelId="{16691CB4-B386-43CD-B97B-B09D457C87AD}">
      <dsp:nvSpPr>
        <dsp:cNvPr id="0" name=""/>
        <dsp:cNvSpPr/>
      </dsp:nvSpPr>
      <dsp:spPr>
        <a:xfrm>
          <a:off x="4052973" y="5112881"/>
          <a:ext cx="3684521" cy="72"/>
        </a:xfrm>
        <a:prstGeom prst="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accent5">
              <a:hueOff val="-7291290"/>
              <a:satOff val="-496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BC052-0B90-41B4-A203-37651D473D9F}">
      <dsp:nvSpPr>
        <dsp:cNvPr id="0" name=""/>
        <dsp:cNvSpPr/>
      </dsp:nvSpPr>
      <dsp:spPr>
        <a:xfrm>
          <a:off x="8105947" y="0"/>
          <a:ext cx="3684521" cy="5112954"/>
        </a:xfrm>
        <a:prstGeom prst="rect">
          <a:avLst/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260" tIns="330200" rIns="28726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Problema</a:t>
          </a:r>
          <a:r>
            <a:rPr lang="pt-BR" sz="2600" kern="1200"/>
            <a:t>: percepção de desigualdade no cuidado às viúvas helenistas.</a:t>
          </a:r>
          <a:endParaRPr lang="en-US" sz="2600" kern="1200"/>
        </a:p>
      </dsp:txBody>
      <dsp:txXfrm>
        <a:off x="8105947" y="1942922"/>
        <a:ext cx="3684521" cy="3067772"/>
      </dsp:txXfrm>
    </dsp:sp>
    <dsp:sp modelId="{3D8EA905-F2D3-4BE5-9180-B3026AB11FF6}">
      <dsp:nvSpPr>
        <dsp:cNvPr id="0" name=""/>
        <dsp:cNvSpPr/>
      </dsp:nvSpPr>
      <dsp:spPr>
        <a:xfrm>
          <a:off x="9181265" y="511295"/>
          <a:ext cx="1533886" cy="1533886"/>
        </a:xfrm>
        <a:prstGeom prst="ellipse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accent5">
              <a:hueOff val="-9721720"/>
              <a:satOff val="-661"/>
              <a:lumOff val="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588" tIns="12700" rIns="11958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9405897" y="735927"/>
        <a:ext cx="1084622" cy="1084622"/>
      </dsp:txXfrm>
    </dsp:sp>
    <dsp:sp modelId="{128F873A-1E88-4354-939B-9842E3A9B96C}">
      <dsp:nvSpPr>
        <dsp:cNvPr id="0" name=""/>
        <dsp:cNvSpPr/>
      </dsp:nvSpPr>
      <dsp:spPr>
        <a:xfrm>
          <a:off x="8105947" y="5112881"/>
          <a:ext cx="3684521" cy="72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72C74-30B2-453C-B645-A633389AEFC9}">
      <dsp:nvSpPr>
        <dsp:cNvPr id="0" name=""/>
        <dsp:cNvSpPr/>
      </dsp:nvSpPr>
      <dsp:spPr>
        <a:xfrm>
          <a:off x="0" y="77995"/>
          <a:ext cx="7529473" cy="20697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O aramaico foi imposto na Babilônia e depois dominou Israel. Isso criou uma barreira entre judeus aramaicos e judeus helenistas.</a:t>
          </a:r>
          <a:endParaRPr lang="en-US" sz="2900" kern="1200"/>
        </a:p>
      </dsp:txBody>
      <dsp:txXfrm>
        <a:off x="101036" y="179031"/>
        <a:ext cx="7327401" cy="1867658"/>
      </dsp:txXfrm>
    </dsp:sp>
    <dsp:sp modelId="{795E526B-321E-4ECF-B4E1-64D2CD1CDBD6}">
      <dsp:nvSpPr>
        <dsp:cNvPr id="0" name=""/>
        <dsp:cNvSpPr/>
      </dsp:nvSpPr>
      <dsp:spPr>
        <a:xfrm>
          <a:off x="0" y="2231245"/>
          <a:ext cx="7529473" cy="2069730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Satanás sempre usa a </a:t>
          </a:r>
          <a:r>
            <a:rPr lang="pt-BR" sz="2900" b="1" kern="1200"/>
            <a:t>língua e a cultura</a:t>
          </a:r>
          <a:r>
            <a:rPr lang="pt-BR" sz="2900" kern="1200"/>
            <a:t> como instrumento de divisão (Gn 11: Babel). Mas em Atos 2, o Espírito Santo reverteu Babel: todos ouviram em sua própria língua.</a:t>
          </a:r>
          <a:endParaRPr lang="en-US" sz="2900" kern="1200"/>
        </a:p>
      </dsp:txBody>
      <dsp:txXfrm>
        <a:off x="101036" y="2332281"/>
        <a:ext cx="7327401" cy="1867658"/>
      </dsp:txXfrm>
    </dsp:sp>
    <dsp:sp modelId="{8541A2B2-AAF7-45CF-9F09-C899987B936A}">
      <dsp:nvSpPr>
        <dsp:cNvPr id="0" name=""/>
        <dsp:cNvSpPr/>
      </dsp:nvSpPr>
      <dsp:spPr>
        <a:xfrm>
          <a:off x="0" y="4384495"/>
          <a:ext cx="7529473" cy="206973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Portanto, Atos 6 mostra que o inimigo tentava reintroduzir a divisão de Babel na igreja.</a:t>
          </a:r>
          <a:endParaRPr lang="en-US" sz="2900" kern="1200"/>
        </a:p>
      </dsp:txBody>
      <dsp:txXfrm>
        <a:off x="101036" y="4485531"/>
        <a:ext cx="7327401" cy="18676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13C16-C008-41F5-AE83-AF278ED4E92A}">
      <dsp:nvSpPr>
        <dsp:cNvPr id="0" name=""/>
        <dsp:cNvSpPr/>
      </dsp:nvSpPr>
      <dsp:spPr>
        <a:xfrm>
          <a:off x="0" y="2335"/>
          <a:ext cx="1216899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4C78DF-0A42-43B7-9E04-4A8F39FE3591}">
      <dsp:nvSpPr>
        <dsp:cNvPr id="0" name=""/>
        <dsp:cNvSpPr/>
      </dsp:nvSpPr>
      <dsp:spPr>
        <a:xfrm>
          <a:off x="0" y="2335"/>
          <a:ext cx="12168995" cy="1592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Na sociedade judaica, as </a:t>
          </a:r>
          <a:r>
            <a:rPr lang="pt-BR" sz="3200" b="1" kern="1200"/>
            <a:t>viúvas eram extremamente vulneráveis</a:t>
          </a:r>
          <a:r>
            <a:rPr lang="pt-BR" sz="3200" kern="1200"/>
            <a:t>. Sem marido, sem herança e muitas vezes sem sustento.</a:t>
          </a:r>
          <a:endParaRPr lang="en-US" sz="3200" kern="1200"/>
        </a:p>
      </dsp:txBody>
      <dsp:txXfrm>
        <a:off x="0" y="2335"/>
        <a:ext cx="12168995" cy="1592662"/>
      </dsp:txXfrm>
    </dsp:sp>
    <dsp:sp modelId="{E6B3CE57-0776-4711-B985-9867A43174BE}">
      <dsp:nvSpPr>
        <dsp:cNvPr id="0" name=""/>
        <dsp:cNvSpPr/>
      </dsp:nvSpPr>
      <dsp:spPr>
        <a:xfrm>
          <a:off x="0" y="1594997"/>
          <a:ext cx="1216899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024398-773B-4D30-9A5E-9C4D1375E568}">
      <dsp:nvSpPr>
        <dsp:cNvPr id="0" name=""/>
        <dsp:cNvSpPr/>
      </dsp:nvSpPr>
      <dsp:spPr>
        <a:xfrm>
          <a:off x="0" y="1594997"/>
          <a:ext cx="12168995" cy="1592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A lei mosaica já protegia órfãos e viúvas (Dt 14:29; Is 1:17). Negligenciá-las era grave.</a:t>
          </a:r>
          <a:endParaRPr lang="en-US" sz="3200" kern="1200"/>
        </a:p>
      </dsp:txBody>
      <dsp:txXfrm>
        <a:off x="0" y="1594997"/>
        <a:ext cx="12168995" cy="1592662"/>
      </dsp:txXfrm>
    </dsp:sp>
    <dsp:sp modelId="{A5AE5F3C-B8FC-404C-AC5C-53C245463283}">
      <dsp:nvSpPr>
        <dsp:cNvPr id="0" name=""/>
        <dsp:cNvSpPr/>
      </dsp:nvSpPr>
      <dsp:spPr>
        <a:xfrm>
          <a:off x="0" y="3187660"/>
          <a:ext cx="1216899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95C183-BFA0-471D-B9A8-024813102BE3}">
      <dsp:nvSpPr>
        <dsp:cNvPr id="0" name=""/>
        <dsp:cNvSpPr/>
      </dsp:nvSpPr>
      <dsp:spPr>
        <a:xfrm>
          <a:off x="0" y="3187660"/>
          <a:ext cx="12168995" cy="1592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O </a:t>
          </a:r>
          <a:r>
            <a:rPr lang="pt-BR" sz="3200" b="1" kern="1200"/>
            <a:t>problema</a:t>
          </a:r>
          <a:r>
            <a:rPr lang="pt-BR" sz="3200" kern="1200"/>
            <a:t>: a distribuição diária (</a:t>
          </a:r>
          <a:r>
            <a:rPr lang="pt-BR" sz="3200" i="1" kern="1200"/>
            <a:t>diakonia kathēmerinē</a:t>
          </a:r>
          <a:r>
            <a:rPr lang="pt-BR" sz="3200" kern="1200"/>
            <a:t>) não alcançava as viúvas helenistas.</a:t>
          </a:r>
          <a:endParaRPr lang="en-US" sz="3200" kern="1200"/>
        </a:p>
      </dsp:txBody>
      <dsp:txXfrm>
        <a:off x="0" y="3187660"/>
        <a:ext cx="12168995" cy="15926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92CD2-E9AE-4934-8D83-E079C64732A0}">
      <dsp:nvSpPr>
        <dsp:cNvPr id="0" name=""/>
        <dsp:cNvSpPr/>
      </dsp:nvSpPr>
      <dsp:spPr>
        <a:xfrm>
          <a:off x="865091" y="3346"/>
          <a:ext cx="5110389" cy="30662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kern="1200"/>
            <a:t>Espiritualismo estéril:</a:t>
          </a:r>
          <a:r>
            <a:rPr lang="pt-BR" sz="3300" kern="1200"/>
            <a:t> pregar, orar, mas ignorar os necessitados. Resultado: hipocrisia (cf. Tg 2:15-17).</a:t>
          </a:r>
          <a:endParaRPr lang="en-US" sz="3300" kern="1200"/>
        </a:p>
      </dsp:txBody>
      <dsp:txXfrm>
        <a:off x="865091" y="3346"/>
        <a:ext cx="5110389" cy="3066233"/>
      </dsp:txXfrm>
    </dsp:sp>
    <dsp:sp modelId="{8A060ADD-5ADC-4E8A-87AB-F4AC5F12CF6B}">
      <dsp:nvSpPr>
        <dsp:cNvPr id="0" name=""/>
        <dsp:cNvSpPr/>
      </dsp:nvSpPr>
      <dsp:spPr>
        <a:xfrm>
          <a:off x="865091" y="3580618"/>
          <a:ext cx="5110389" cy="30662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kern="1200"/>
            <a:t>Assistencialismo secularizado:</a:t>
          </a:r>
          <a:r>
            <a:rPr lang="pt-BR" sz="3300" kern="1200"/>
            <a:t> ajudar socialmente, mas sem oração, sem Palavra, sem evangelho. Resultado: ONG, não Igreja.</a:t>
          </a:r>
          <a:endParaRPr lang="en-US" sz="3300" kern="1200"/>
        </a:p>
      </dsp:txBody>
      <dsp:txXfrm>
        <a:off x="865091" y="3580618"/>
        <a:ext cx="5110389" cy="30662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6E369-663D-4B49-80D4-CF7573B5BD37}">
      <dsp:nvSpPr>
        <dsp:cNvPr id="0" name=""/>
        <dsp:cNvSpPr/>
      </dsp:nvSpPr>
      <dsp:spPr>
        <a:xfrm>
          <a:off x="1488" y="334387"/>
          <a:ext cx="5224310" cy="3317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E8335-4CE8-4C80-BBDD-1E89E473B517}">
      <dsp:nvSpPr>
        <dsp:cNvPr id="0" name=""/>
        <dsp:cNvSpPr/>
      </dsp:nvSpPr>
      <dsp:spPr>
        <a:xfrm>
          <a:off x="581967" y="885842"/>
          <a:ext cx="5224310" cy="3317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Os apóstolos não ignoraram o problema social das viúvas helenistas, mas reconheceram que </a:t>
          </a:r>
          <a:r>
            <a:rPr lang="pt-BR" sz="2800" b="1" kern="1200"/>
            <a:t>não podiam sacrificar o essencial – Palavra e Oração – para resolver questões administrativas</a:t>
          </a:r>
          <a:r>
            <a:rPr lang="pt-BR" sz="2800" kern="1200"/>
            <a:t>.</a:t>
          </a:r>
          <a:endParaRPr lang="en-US" sz="2800" kern="1200"/>
        </a:p>
      </dsp:txBody>
      <dsp:txXfrm>
        <a:off x="679131" y="983006"/>
        <a:ext cx="5029982" cy="3123109"/>
      </dsp:txXfrm>
    </dsp:sp>
    <dsp:sp modelId="{F78CEEE9-068E-46EC-BD07-E8D38D8E92AB}">
      <dsp:nvSpPr>
        <dsp:cNvPr id="0" name=""/>
        <dsp:cNvSpPr/>
      </dsp:nvSpPr>
      <dsp:spPr>
        <a:xfrm>
          <a:off x="6386756" y="334387"/>
          <a:ext cx="5224310" cy="3317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D573D-E8D4-4337-8A0E-E7DDCF31CA71}">
      <dsp:nvSpPr>
        <dsp:cNvPr id="0" name=""/>
        <dsp:cNvSpPr/>
      </dsp:nvSpPr>
      <dsp:spPr>
        <a:xfrm>
          <a:off x="6967235" y="885842"/>
          <a:ext cx="5224310" cy="3317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O termo </a:t>
          </a:r>
          <a:r>
            <a:rPr lang="pt-BR" sz="2800" b="1" kern="1200"/>
            <a:t>“ministério”</a:t>
          </a:r>
          <a:r>
            <a:rPr lang="pt-BR" sz="2800" kern="1200"/>
            <a:t> (διακονία) é usado tanto para a pregação quanto para o serviço prático. Para eles, </a:t>
          </a:r>
          <a:r>
            <a:rPr lang="pt-BR" sz="2800" b="1" kern="1200"/>
            <a:t>ensinar e orar também era serviço</a:t>
          </a:r>
          <a:r>
            <a:rPr lang="pt-BR" sz="2800" kern="1200"/>
            <a:t>.</a:t>
          </a:r>
          <a:endParaRPr lang="en-US" sz="2800" kern="1200"/>
        </a:p>
      </dsp:txBody>
      <dsp:txXfrm>
        <a:off x="7064399" y="983006"/>
        <a:ext cx="5029982" cy="3123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20.08.2025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20.08.2025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20.08.2025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20.08.2025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20.08.2025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20.08.2025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20.08.2025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20.08.2025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20.08.2025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20.08.2025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20.08.2025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20.08.2025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m 3" descr="O sábado não era um problema para a Igreja Primitiva – Reação Adventista">
            <a:extLst>
              <a:ext uri="{FF2B5EF4-FFF2-40B4-BE49-F238E27FC236}">
                <a16:creationId xmlns:a16="http://schemas.microsoft.com/office/drawing/2014/main" id="{D9AC3EAF-BF6C-E747-E467-99D6ED642D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22666" r="15066"/>
          <a:stretch>
            <a:fillRect/>
          </a:stretch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8663" y="1115219"/>
            <a:ext cx="5505449" cy="2387600"/>
          </a:xfrm>
        </p:spPr>
        <p:txBody>
          <a:bodyPr>
            <a:normAutofit/>
          </a:bodyPr>
          <a:lstStyle/>
          <a:p>
            <a:pPr algn="l"/>
            <a:r>
              <a:rPr lang="de-DE" sz="5000">
                <a:solidFill>
                  <a:schemeClr val="bg1"/>
                </a:solidFill>
              </a:rPr>
              <a:t>UMA IGREJA QUE ENFRENTA OS SEUS PROBLEMAS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5505449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 sz="3000" err="1">
                <a:solidFill>
                  <a:schemeClr val="bg1"/>
                </a:solidFill>
              </a:rPr>
              <a:t>Eldon</a:t>
            </a:r>
            <a:r>
              <a:rPr lang="de-DE" sz="3000" dirty="0">
                <a:solidFill>
                  <a:schemeClr val="bg1"/>
                </a:solidFill>
              </a:rPr>
              <a:t> Junior 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73C5C8-4331-37FA-097D-9118972AC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168" y="1658271"/>
            <a:ext cx="5315189" cy="35350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 b="1" dirty="0">
                <a:ea typeface="+mn-lt"/>
                <a:cs typeface="+mn-lt"/>
              </a:rPr>
              <a:t>F. F. Bruce</a:t>
            </a:r>
            <a:r>
              <a:rPr lang="pt-BR" sz="3200" dirty="0">
                <a:ea typeface="+mn-lt"/>
                <a:cs typeface="+mn-lt"/>
              </a:rPr>
              <a:t> (</a:t>
            </a:r>
            <a:r>
              <a:rPr lang="pt-BR" sz="3200" i="1" dirty="0">
                <a:ea typeface="+mn-lt"/>
                <a:cs typeface="+mn-lt"/>
              </a:rPr>
              <a:t>O Livro de Atos</a:t>
            </a:r>
            <a:r>
              <a:rPr lang="pt-BR" sz="3200" dirty="0">
                <a:ea typeface="+mn-lt"/>
                <a:cs typeface="+mn-lt"/>
              </a:rPr>
              <a:t>): “Esse incidente mostra como a diversidade cultural, se não tratada, ameaça a unidade da igreja. Mas também como, quando enfrentada com sabedoria, pode se tornar oportunidade de crescimento”.</a:t>
            </a:r>
            <a:endParaRPr lang="pt-BR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m 3" descr="About Us – F.F. Bruce – Frederick Fyvie Bruce">
            <a:extLst>
              <a:ext uri="{FF2B5EF4-FFF2-40B4-BE49-F238E27FC236}">
                <a16:creationId xmlns:a16="http://schemas.microsoft.com/office/drawing/2014/main" id="{2B7316A6-CEA4-C686-A8C0-BFDEFA496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540" y="909081"/>
            <a:ext cx="4057384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90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E690C9-9D47-DA10-9866-7B63904F8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Questão linguística (O Aramaico)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669C974-A7F6-302A-B47C-0236784C62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497697"/>
              </p:ext>
            </p:extLst>
          </p:nvPr>
        </p:nvGraphicFramePr>
        <p:xfrm>
          <a:off x="4358714" y="160969"/>
          <a:ext cx="7529473" cy="6532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9415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Imagem 46" descr="O abandono dos idosos no Brasil - ISTOÉ Independente">
            <a:extLst>
              <a:ext uri="{FF2B5EF4-FFF2-40B4-BE49-F238E27FC236}">
                <a16:creationId xmlns:a16="http://schemas.microsoft.com/office/drawing/2014/main" id="{6DD61871-3CEF-A5EB-FA5E-1C6BBFF20D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BDEF41-4DBA-E879-B1CF-DFBEC120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2. Conflito de natureza social (viúvas rejeitadas)</a:t>
            </a:r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7F29C11-5898-3B8B-E97A-8C371A3EA2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235687"/>
              </p:ext>
            </p:extLst>
          </p:nvPr>
        </p:nvGraphicFramePr>
        <p:xfrm>
          <a:off x="-297611" y="1724984"/>
          <a:ext cx="12168995" cy="4782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4374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6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0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Uma imagem digital de moléculas">
            <a:extLst>
              <a:ext uri="{FF2B5EF4-FFF2-40B4-BE49-F238E27FC236}">
                <a16:creationId xmlns:a16="http://schemas.microsoft.com/office/drawing/2014/main" id="{346B4978-3118-BB9E-0B8C-3110C77DE3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166" r="25595"/>
          <a:stretch>
            <a:fillRect/>
          </a:stretch>
        </p:blipFill>
        <p:spPr>
          <a:xfrm>
            <a:off x="9138508" y="847770"/>
            <a:ext cx="3070783" cy="5196653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01EC3E8-F2C4-EF97-B667-4ACDD9F1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5" y="358940"/>
            <a:ext cx="6838642" cy="1490721"/>
          </a:xfrm>
        </p:spPr>
        <p:txBody>
          <a:bodyPr anchor="b">
            <a:normAutofit/>
          </a:bodyPr>
          <a:lstStyle/>
          <a:p>
            <a:r>
              <a:rPr lang="pt-BR" sz="4800">
                <a:solidFill>
                  <a:schemeClr val="bg1"/>
                </a:solidFill>
                <a:ea typeface="+mj-lt"/>
                <a:cs typeface="+mj-lt"/>
              </a:rPr>
              <a:t>Organismo x Organização</a:t>
            </a:r>
            <a:endParaRPr lang="pt-BR" sz="480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50EB56-FC89-C359-3CC3-6B3308C54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51" y="1946845"/>
            <a:ext cx="8492037" cy="43276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chemeClr val="bg1"/>
                </a:solidFill>
                <a:ea typeface="+mn-lt"/>
                <a:cs typeface="+mn-lt"/>
              </a:rPr>
              <a:t>Organismo: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 a igreja como corpo vivo, cheio do Espírito, com comunhão (</a:t>
            </a:r>
            <a:r>
              <a:rPr lang="pt-BR" i="1" err="1">
                <a:solidFill>
                  <a:schemeClr val="bg1"/>
                </a:solidFill>
                <a:ea typeface="+mn-lt"/>
                <a:cs typeface="+mn-lt"/>
              </a:rPr>
              <a:t>koinonia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). O organismo detecta a dor e reage em amor.</a:t>
            </a:r>
            <a:endParaRPr lang="pt-BR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pt-BR" b="1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b="1" dirty="0">
                <a:solidFill>
                  <a:schemeClr val="bg1"/>
                </a:solidFill>
                <a:ea typeface="+mn-lt"/>
                <a:cs typeface="+mn-lt"/>
              </a:rPr>
              <a:t>Organização: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 estrutura que garante ordem, funções definidas, logística e execução (1Co 14:40).</a:t>
            </a:r>
            <a:endParaRPr lang="pt-BR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 algn="just">
              <a:buFont typeface="Arial"/>
              <a:buNone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A escolha dos diáconos é </a:t>
            </a:r>
            <a:r>
              <a:rPr lang="pt-BR" b="1" dirty="0">
                <a:solidFill>
                  <a:schemeClr val="bg1"/>
                </a:solidFill>
                <a:ea typeface="+mn-lt"/>
                <a:cs typeface="+mn-lt"/>
              </a:rPr>
              <a:t>o equilíbrio entre vida espiritual (organismo) e administração sábia (organização)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21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EEC559-8C7E-DB8D-5D13-3BD7FA223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Dietrich </a:t>
            </a:r>
            <a:r>
              <a:rPr lang="pt-BR" dirty="0" err="1">
                <a:ea typeface="+mj-lt"/>
                <a:cs typeface="+mj-lt"/>
              </a:rPr>
              <a:t>Bonhoeffer</a:t>
            </a:r>
            <a:endParaRPr lang="pt-BR" dirty="0" err="1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11B13D-7AC6-855E-91CF-7C676B6A4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“A vida comunitária cristã só se sustenta quando amor e ordem andam juntos. Onde só há amor, há caos; onde só há ordem, há opressão. Mas em Cristo há equilíbrio”.</a:t>
            </a:r>
            <a:endParaRPr lang="pt-BR" sz="3200" dirty="0"/>
          </a:p>
        </p:txBody>
      </p:sp>
      <p:pic>
        <p:nvPicPr>
          <p:cNvPr id="4" name="Imagem 3" descr="dbp . Bonhoeffer Bildarchiv">
            <a:extLst>
              <a:ext uri="{FF2B5EF4-FFF2-40B4-BE49-F238E27FC236}">
                <a16:creationId xmlns:a16="http://schemas.microsoft.com/office/drawing/2014/main" id="{E0F0C32A-B1B4-D659-9617-AE90D95F03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71" r="-1" b="20320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9755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DACEE9-518B-9C2E-0A72-063EBD1BB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5400"/>
              <a:t>3. </a:t>
            </a:r>
            <a:r>
              <a:rPr lang="pt-BR" sz="5400">
                <a:ea typeface="+mj-lt"/>
                <a:cs typeface="+mj-lt"/>
              </a:rPr>
              <a:t>Qual a prioridade? Espiritual ou social?</a:t>
            </a:r>
            <a:endParaRPr lang="pt-B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D95912-6EE6-82A5-EBCB-E85DE456F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173" y="868393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Os apóstolos disseram: “Não é razoável que nós deixemos a palavra de Deus e sirvamos às mesas” (At 6:2).</a:t>
            </a:r>
            <a:endParaRPr lang="pt-BR" sz="3200" dirty="0"/>
          </a:p>
          <a:p>
            <a:pPr>
              <a:buFont typeface="Arial"/>
              <a:buChar char="•"/>
            </a:pPr>
            <a:endParaRPr lang="pt-BR" sz="32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Eles não desprezaram o social, mas </a:t>
            </a:r>
            <a:r>
              <a:rPr lang="pt-BR" sz="3200" b="1" dirty="0">
                <a:ea typeface="+mn-lt"/>
                <a:cs typeface="+mn-lt"/>
              </a:rPr>
              <a:t>priorizaram a vocação espiritual</a:t>
            </a:r>
            <a:r>
              <a:rPr lang="pt-BR" sz="3200" dirty="0">
                <a:ea typeface="+mn-lt"/>
                <a:cs typeface="+mn-lt"/>
              </a:rPr>
              <a:t>. A igreja deve manter as duas esferas em harmonia.</a:t>
            </a:r>
            <a:endParaRPr lang="pt-BR" sz="3200" dirty="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4170361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lose de mãos aplaudindo">
            <a:extLst>
              <a:ext uri="{FF2B5EF4-FFF2-40B4-BE49-F238E27FC236}">
                <a16:creationId xmlns:a16="http://schemas.microsoft.com/office/drawing/2014/main" id="{0234652F-182C-30EC-8CCF-EAE767F660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863" b="7867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07E979C-2CAF-E861-ABC1-0856D2028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5155263" cy="5571899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Dois extremos perigosos:</a:t>
            </a:r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15" name="Espaço Reservado para Conteúdo 2">
            <a:extLst>
              <a:ext uri="{FF2B5EF4-FFF2-40B4-BE49-F238E27FC236}">
                <a16:creationId xmlns:a16="http://schemas.microsoft.com/office/drawing/2014/main" id="{D96F4948-8368-9CDF-86F5-770FA7168A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994191"/>
              </p:ext>
            </p:extLst>
          </p:nvPr>
        </p:nvGraphicFramePr>
        <p:xfrm>
          <a:off x="5347112" y="111492"/>
          <a:ext cx="6840573" cy="665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0449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B7A745-BA00-9771-8B20-5329D8EAD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pt-BR"/>
              <a:t>Fato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25BFB9-0FCA-9829-1DE1-623948316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16" y="1466192"/>
            <a:ext cx="5905086" cy="47107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Estudo da </a:t>
            </a:r>
            <a:r>
              <a:rPr lang="pt-BR" b="1" err="1">
                <a:ea typeface="+mn-lt"/>
                <a:cs typeface="+mn-lt"/>
              </a:rPr>
              <a:t>Barna</a:t>
            </a:r>
            <a:r>
              <a:rPr lang="pt-BR" b="1" dirty="0">
                <a:ea typeface="+mn-lt"/>
                <a:cs typeface="+mn-lt"/>
              </a:rPr>
              <a:t> </a:t>
            </a:r>
            <a:r>
              <a:rPr lang="pt-BR" b="1" err="1">
                <a:ea typeface="+mn-lt"/>
                <a:cs typeface="+mn-lt"/>
              </a:rPr>
              <a:t>Research</a:t>
            </a:r>
            <a:r>
              <a:rPr lang="pt-BR" b="1" dirty="0">
                <a:ea typeface="+mn-lt"/>
                <a:cs typeface="+mn-lt"/>
              </a:rPr>
              <a:t> (2019)</a:t>
            </a:r>
            <a:r>
              <a:rPr lang="pt-BR" dirty="0">
                <a:ea typeface="+mn-lt"/>
                <a:cs typeface="+mn-lt"/>
              </a:rPr>
              <a:t>: igrejas que combinam ação social com ensino bíblico consistente apresentam </a:t>
            </a:r>
            <a:r>
              <a:rPr lang="pt-BR" b="1" dirty="0">
                <a:ea typeface="+mn-lt"/>
                <a:cs typeface="+mn-lt"/>
              </a:rPr>
              <a:t>54% mais engajamento dos membros</a:t>
            </a:r>
            <a:r>
              <a:rPr lang="pt-BR" dirty="0">
                <a:ea typeface="+mn-lt"/>
                <a:cs typeface="+mn-lt"/>
              </a:rPr>
              <a:t> e maior impacto evangelístico.</a:t>
            </a:r>
            <a:endParaRPr lang="pt-BR" dirty="0"/>
          </a:p>
          <a:p>
            <a:pPr marL="0" indent="0">
              <a:buNone/>
            </a:pPr>
            <a:endParaRPr lang="pt-BR" dirty="0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dirty="0">
                <a:ea typeface="+mn-lt"/>
                <a:cs typeface="+mn-lt"/>
              </a:rPr>
              <a:t>Pesquisa da </a:t>
            </a:r>
            <a:r>
              <a:rPr lang="pt-BR" b="1" err="1">
                <a:ea typeface="+mn-lt"/>
                <a:cs typeface="+mn-lt"/>
              </a:rPr>
              <a:t>Pew</a:t>
            </a:r>
            <a:r>
              <a:rPr lang="pt-BR" b="1" dirty="0">
                <a:ea typeface="+mn-lt"/>
                <a:cs typeface="+mn-lt"/>
              </a:rPr>
              <a:t> </a:t>
            </a:r>
            <a:r>
              <a:rPr lang="pt-BR" b="1" err="1">
                <a:ea typeface="+mn-lt"/>
                <a:cs typeface="+mn-lt"/>
              </a:rPr>
              <a:t>Research</a:t>
            </a:r>
            <a:r>
              <a:rPr lang="pt-BR" b="1" dirty="0">
                <a:ea typeface="+mn-lt"/>
                <a:cs typeface="+mn-lt"/>
              </a:rPr>
              <a:t> (2020)</a:t>
            </a:r>
            <a:r>
              <a:rPr lang="pt-BR" dirty="0">
                <a:ea typeface="+mn-lt"/>
                <a:cs typeface="+mn-lt"/>
              </a:rPr>
              <a:t>: entre cristãos que abandonaram igrejas, 41% disseram que “a igreja não fazia diferença prática na vida da comunidade”. Isso mostra a importância de unir fé e prática.</a:t>
            </a:r>
            <a:endParaRPr lang="pt-BR" dirty="0"/>
          </a:p>
          <a:p>
            <a:pPr marL="0" indent="0">
              <a:buNone/>
            </a:pPr>
            <a:endParaRPr lang="pt-BR" sz="2400"/>
          </a:p>
        </p:txBody>
      </p:sp>
      <p:pic>
        <p:nvPicPr>
          <p:cNvPr id="6" name="Imagem 5" descr="Monito con lupa - Imagui">
            <a:extLst>
              <a:ext uri="{FF2B5EF4-FFF2-40B4-BE49-F238E27FC236}">
                <a16:creationId xmlns:a16="http://schemas.microsoft.com/office/drawing/2014/main" id="{E536966A-59EF-FEC2-7FA5-1E1D7D7750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6" r="-2" b="-2"/>
          <a:stretch>
            <a:fillRect/>
          </a:stretch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7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265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5B370A-2BF0-DC6B-C9E9-226A796A0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738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TÓPICO II – A Delegação de Tarefas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Lista de Verificação">
            <a:extLst>
              <a:ext uri="{FF2B5EF4-FFF2-40B4-BE49-F238E27FC236}">
                <a16:creationId xmlns:a16="http://schemas.microsoft.com/office/drawing/2014/main" id="{C73A5D2F-2C3C-246F-B1A8-54D8205BF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8572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5261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EA6393-4B71-0086-0DDE-06FB8CE5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1. O Ministério da Oração e da Palavra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26BE69E-E062-1B86-8E27-2B6DDA05E4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995984"/>
              </p:ext>
            </p:extLst>
          </p:nvPr>
        </p:nvGraphicFramePr>
        <p:xfrm>
          <a:off x="-2924" y="2155904"/>
          <a:ext cx="12193035" cy="4537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609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86BBC4-E00A-2657-9842-F78CD4480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Texto Áureo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55A27A-4B2B-8947-5CD7-A569D1003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t-BR" sz="4000" dirty="0"/>
              <a:t>"Escolhei, pois, irmãos, dentre vós, sete varões de boa reputação, cheios do Espírito Santo e de sabedoria, aos quais constituamos sobre este importante negócio." (At 6.3)</a:t>
            </a:r>
          </a:p>
        </p:txBody>
      </p:sp>
    </p:spTree>
    <p:extLst>
      <p:ext uri="{BB962C8B-B14F-4D97-AF65-F5344CB8AC3E}">
        <p14:creationId xmlns:p14="http://schemas.microsoft.com/office/powerpoint/2010/main" val="1566125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214837-0C41-6C01-A5C5-AFAC8CACA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/>
              <a:t>Entenda...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327C85-1A1F-A8DE-9433-5A06A8545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901" y="2714748"/>
            <a:ext cx="6112644" cy="35507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Orígenes dizia:</a:t>
            </a:r>
            <a:endParaRPr lang="pt-BR" dirty="0"/>
          </a:p>
          <a:p>
            <a:pPr indent="0">
              <a:buNone/>
            </a:pPr>
            <a:r>
              <a:rPr lang="pt-BR" dirty="0">
                <a:ea typeface="+mn-lt"/>
                <a:cs typeface="+mn-lt"/>
              </a:rPr>
              <a:t>“A oração é o primeiro serviço do ministro de Deus, pois quem não fala com Deus não pode falar de Deus.”</a:t>
            </a:r>
            <a:endParaRPr lang="pt-BR" dirty="0"/>
          </a:p>
          <a:p>
            <a:pPr indent="0">
              <a:buNone/>
            </a:pPr>
            <a:endParaRPr lang="pt-BR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João Crisóstomo reforça:</a:t>
            </a:r>
            <a:endParaRPr lang="pt-BR" dirty="0"/>
          </a:p>
          <a:p>
            <a:pPr indent="0">
              <a:buNone/>
            </a:pPr>
            <a:r>
              <a:rPr lang="pt-BR" dirty="0">
                <a:ea typeface="+mn-lt"/>
                <a:cs typeface="+mn-lt"/>
              </a:rPr>
              <a:t>“Se a oração é negligenciada, todo o edifício da Igreja cai; se a Palavra não é pregada, as almas fenecem.”</a:t>
            </a:r>
            <a:endParaRPr lang="pt-BR" dirty="0"/>
          </a:p>
          <a:p>
            <a:pPr marL="0" indent="0">
              <a:buNone/>
            </a:pPr>
            <a:endParaRPr lang="pt-BR" sz="1900"/>
          </a:p>
        </p:txBody>
      </p:sp>
      <p:pic>
        <p:nvPicPr>
          <p:cNvPr id="4" name="Imagem 3" descr="Orígenes - Wikipedia, la enciclopedia libre">
            <a:extLst>
              <a:ext uri="{FF2B5EF4-FFF2-40B4-BE49-F238E27FC236}">
                <a16:creationId xmlns:a16="http://schemas.microsoft.com/office/drawing/2014/main" id="{1E0E3257-6944-BBD1-F3AA-82918F9C10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6005"/>
          <a:stretch>
            <a:fillRect/>
          </a:stretch>
        </p:blipFill>
        <p:spPr>
          <a:xfrm>
            <a:off x="6102457" y="230048"/>
            <a:ext cx="6073643" cy="638353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8697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2E0D4C-8F2B-F2E8-49EC-9287C54A2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4200"/>
              <a:t>Necessidades supridas 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521D243-2784-0B50-88DC-C056E8C1F3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59660"/>
              </p:ext>
            </p:extLst>
          </p:nvPr>
        </p:nvGraphicFramePr>
        <p:xfrm>
          <a:off x="4547377" y="410785"/>
          <a:ext cx="7633756" cy="6283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7827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1F7BFA-8453-6E71-E2A9-97B4D4C6D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2. Não há conflito entre as tarefas</a:t>
            </a:r>
            <a:endParaRPr lang="pt-BR" sz="40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1" name="Espaço Reservado para Conteúdo 2">
            <a:extLst>
              <a:ext uri="{FF2B5EF4-FFF2-40B4-BE49-F238E27FC236}">
                <a16:creationId xmlns:a16="http://schemas.microsoft.com/office/drawing/2014/main" id="{9BFC488D-9F8D-819C-6275-D01D1BBBD8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909913"/>
              </p:ext>
            </p:extLst>
          </p:nvPr>
        </p:nvGraphicFramePr>
        <p:xfrm>
          <a:off x="4656540" y="173449"/>
          <a:ext cx="7528788" cy="6664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6255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C95594-21FB-8834-D832-03F0EB58E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/>
              <a:t>A priorização do espiritual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F14B59-4EBB-699A-30D8-A0F301014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76" y="1843120"/>
            <a:ext cx="10817524" cy="433822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b="1" dirty="0">
                <a:ea typeface="+mn-lt"/>
                <a:cs typeface="+mn-lt"/>
              </a:rPr>
              <a:t>Movimento Monástico Primitivo (séc. III-IV):</a:t>
            </a:r>
            <a:endParaRPr lang="pt-BR" sz="3000" b="1" dirty="0"/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Homens e mulheres se retiravam para desertos e montanhas a fim de viver em oração e jejum contínuos. Muitos deles eram sinceros em sua busca de Deus (como Antão do Deserto), mas em alguns casos o afastamento extremo levou à negligência do cuidado com os pobres e com a missão evangelística.</a:t>
            </a:r>
            <a:endParaRPr lang="pt-BR" sz="3000" dirty="0"/>
          </a:p>
          <a:p>
            <a:pPr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Agostinho criticava alguns ascetas por “amar a solidão mais do que o próximo”, esquecendo que o amor cristão se expressa em servir.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840505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53C2DA-7943-AA71-FBF0-D9321C713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Misticismo gnóstico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7050FE-C70E-3A8D-CAF7-A42BCC848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08" y="1269373"/>
            <a:ext cx="5496639" cy="44187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pt-BR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Certas seitas gnósticas (séc. II) viam o corpo e a matéria como maus, e, portanto, não valorizavam a obra social. Para eles, o que importava era “elevar a alma ao conhecimento espiritual”. Esse dualismo afastava o Evangelho da realidade prática.</a:t>
            </a:r>
            <a:endParaRPr lang="pt-BR" sz="3200" dirty="0"/>
          </a:p>
        </p:txBody>
      </p:sp>
      <p:pic>
        <p:nvPicPr>
          <p:cNvPr id="4" name="Imagem 3" descr="Premium Photo | A man sitting on a ledge looking at the stars in the sky">
            <a:extLst>
              <a:ext uri="{FF2B5EF4-FFF2-40B4-BE49-F238E27FC236}">
                <a16:creationId xmlns:a16="http://schemas.microsoft.com/office/drawing/2014/main" id="{686DAA2D-1AA1-04C7-171E-E6B1EBB9F9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911" r="14269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4907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E33BCF-448F-4AFC-1DD4-5C1F89874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Enfim... 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51AE9C-0EDA-7294-F00B-C9EB2D6D6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Quando a Igreja se torna apenas contemplativa e “espiritualizada”, ela se distancia do povo, perde relevância e se fecha em si mesma.</a:t>
            </a:r>
          </a:p>
          <a:p>
            <a:pPr marL="0" indent="0">
              <a:buNone/>
            </a:pPr>
            <a:endParaRPr lang="pt-BR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É como Tiago alerta: “Se um irmão ou uma irmã estiverem carecidos de roupas e do alimento cotidiano, e alguém lhes disser: ide em paz, aquecei-vos e saciai-vos; sem, contudo, lhes dar o necessário para o corpo, qual é o proveito disso?” (</a:t>
            </a:r>
            <a:r>
              <a:rPr lang="pt-BR" sz="3200" dirty="0" err="1">
                <a:ea typeface="+mn-lt"/>
                <a:cs typeface="+mn-lt"/>
              </a:rPr>
              <a:t>Tg</a:t>
            </a:r>
            <a:r>
              <a:rPr lang="pt-BR" sz="3200" dirty="0">
                <a:ea typeface="+mn-lt"/>
                <a:cs typeface="+mn-lt"/>
              </a:rPr>
              <a:t> 2.15-16).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78606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1617FC-A249-E694-2CA3-C82A00CD9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" y="-14376"/>
            <a:ext cx="6987593" cy="1334431"/>
          </a:xfrm>
        </p:spPr>
        <p:txBody>
          <a:bodyPr anchor="ctr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Igrejas que priorizaram apenas o social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94AB6B-4D60-979A-D07A-7D96F60DB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1" y="1895150"/>
            <a:ext cx="6987593" cy="483375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buNone/>
            </a:pPr>
            <a:r>
              <a:rPr lang="pt-BR" sz="2600" b="1" dirty="0">
                <a:ea typeface="+mn-lt"/>
                <a:cs typeface="+mn-lt"/>
              </a:rPr>
              <a:t>O Evangelho Social (Social Gospel Movement, EUA, séc. XIX-XX):</a:t>
            </a:r>
            <a:br>
              <a:rPr lang="pt-BR" sz="2600" b="1" dirty="0">
                <a:ea typeface="+mn-lt"/>
                <a:cs typeface="+mn-lt"/>
              </a:rPr>
            </a:br>
            <a:r>
              <a:rPr lang="pt-BR" sz="2600" b="1" dirty="0">
                <a:ea typeface="+mn-lt"/>
                <a:cs typeface="+mn-lt"/>
              </a:rPr>
              <a:t> </a:t>
            </a:r>
            <a:r>
              <a:rPr lang="pt-BR" sz="2600" dirty="0">
                <a:ea typeface="+mn-lt"/>
                <a:cs typeface="+mn-lt"/>
              </a:rPr>
              <a:t>Líderes como Walter </a:t>
            </a:r>
            <a:r>
              <a:rPr lang="pt-BR" sz="2600" dirty="0" err="1">
                <a:ea typeface="+mn-lt"/>
                <a:cs typeface="+mn-lt"/>
              </a:rPr>
              <a:t>Rauschenbusch</a:t>
            </a:r>
            <a:r>
              <a:rPr lang="pt-BR" sz="2600" dirty="0">
                <a:ea typeface="+mn-lt"/>
                <a:cs typeface="+mn-lt"/>
              </a:rPr>
              <a:t> enfatizaram fortemente a justiça social, combate à pobreza e reforma das estruturas sociais. Embora houvesse sinceridade e contribuições importantes, muitos adeptos relegaram a conversão pessoal e a mensagem da redenção a segundo plano.</a:t>
            </a:r>
            <a:endParaRPr lang="pt-BR" sz="2600" dirty="0"/>
          </a:p>
          <a:p>
            <a:pPr algn="just">
              <a:buNone/>
            </a:pPr>
            <a:endParaRPr lang="pt-BR" sz="2600" b="1" dirty="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pt-BR" sz="2600" b="1" dirty="0">
                <a:ea typeface="+mn-lt"/>
                <a:cs typeface="+mn-lt"/>
              </a:rPr>
              <a:t>Richard </a:t>
            </a:r>
            <a:r>
              <a:rPr lang="pt-BR" sz="2600" b="1" dirty="0" err="1">
                <a:ea typeface="+mn-lt"/>
                <a:cs typeface="+mn-lt"/>
              </a:rPr>
              <a:t>Niebuhr</a:t>
            </a:r>
            <a:r>
              <a:rPr lang="pt-BR" sz="2600" dirty="0">
                <a:ea typeface="+mn-lt"/>
                <a:cs typeface="+mn-lt"/>
              </a:rPr>
              <a:t>, ao criticar essa tendência, </a:t>
            </a:r>
            <a:r>
              <a:rPr lang="pt-BR" sz="2600" dirty="0" err="1">
                <a:ea typeface="+mn-lt"/>
                <a:cs typeface="+mn-lt"/>
              </a:rPr>
              <a:t>afirmou:“Um</a:t>
            </a:r>
            <a:r>
              <a:rPr lang="pt-BR" sz="2600" dirty="0">
                <a:ea typeface="+mn-lt"/>
                <a:cs typeface="+mn-lt"/>
              </a:rPr>
              <a:t> Deus sem ira trouxe homens sem pecado a um reino sem juízo, por meio da mediação de um Cristo sem cruz.”</a:t>
            </a:r>
            <a:endParaRPr lang="pt-BR" sz="2600" dirty="0"/>
          </a:p>
          <a:p>
            <a:pPr marL="0" indent="0">
              <a:buNone/>
            </a:pPr>
            <a:endParaRPr lang="pt-BR" sz="1700"/>
          </a:p>
        </p:txBody>
      </p:sp>
      <p:pic>
        <p:nvPicPr>
          <p:cNvPr id="5" name="Picture 4" descr="Duas pessoas segurando as mãos uma da outra">
            <a:extLst>
              <a:ext uri="{FF2B5EF4-FFF2-40B4-BE49-F238E27FC236}">
                <a16:creationId xmlns:a16="http://schemas.microsoft.com/office/drawing/2014/main" id="{46D7998A-545F-3863-A7A3-4FD9954F6E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917" r="27323" b="-3"/>
          <a:stretch>
            <a:fillRect/>
          </a:stretch>
        </p:blipFill>
        <p:spPr>
          <a:xfrm>
            <a:off x="7145344" y="-10886"/>
            <a:ext cx="5046657" cy="6451943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2950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D3B797-E014-EFDE-D706-690C13FF9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Teologia Liberal Europeia (séc. XIX):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085129-EC2A-AA4B-51ED-C1BB4E962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4" y="2153729"/>
            <a:ext cx="6099018" cy="43751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Muitos teólogos, influenciados pelo racionalismo e iluminismo, priorizaram o aspecto ético e moral do cristianismo. A fé reduziu-se a boas obras e ação social, enquanto milagres, ressurreição e expiação eram questionados ou negados.</a:t>
            </a:r>
            <a:endParaRPr lang="pt-BR" sz="3000"/>
          </a:p>
          <a:p>
            <a:pPr marL="0" indent="0">
              <a:buNone/>
            </a:pPr>
            <a:br>
              <a:rPr lang="pt-BR" sz="3000" dirty="0">
                <a:ea typeface="+mn-lt"/>
                <a:cs typeface="+mn-lt"/>
              </a:rPr>
            </a:br>
            <a:r>
              <a:rPr lang="pt-BR" sz="3000" dirty="0">
                <a:ea typeface="+mn-lt"/>
                <a:cs typeface="+mn-lt"/>
              </a:rPr>
              <a:t> </a:t>
            </a:r>
            <a:r>
              <a:rPr lang="pt-BR" sz="3000" b="1" dirty="0">
                <a:ea typeface="+mn-lt"/>
                <a:cs typeface="+mn-lt"/>
              </a:rPr>
              <a:t>Resultado</a:t>
            </a:r>
            <a:r>
              <a:rPr lang="pt-BR" sz="3000" dirty="0">
                <a:ea typeface="+mn-lt"/>
                <a:cs typeface="+mn-lt"/>
              </a:rPr>
              <a:t>: igrejas ativas socialmente, mas vazias espiritualmente.</a:t>
            </a:r>
            <a:endParaRPr lang="pt-BR" sz="3000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169B7ACA-32B3-BAE1-41F3-230BF5EB39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692" r="31380" b="6250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13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5E9FEF-E09F-D6C5-A297-814A88F5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Equilíbrio Bíblico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080735F-3E86-E772-BC95-107EDCC83C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965531"/>
              </p:ext>
            </p:extLst>
          </p:nvPr>
        </p:nvGraphicFramePr>
        <p:xfrm>
          <a:off x="-2924" y="-890"/>
          <a:ext cx="12193035" cy="6852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6747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AAE1A8-615A-D324-FEF0-728DA6A55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 A Diaconia 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A46A485-BA04-964C-17CB-EF5891987C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575497"/>
              </p:ext>
            </p:extLst>
          </p:nvPr>
        </p:nvGraphicFramePr>
        <p:xfrm>
          <a:off x="191219" y="1494946"/>
          <a:ext cx="11780807" cy="535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249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F2B212-2A23-DC1F-6FAD-7E3FF93BE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Introdução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1F9894-09AC-592A-D055-A2EB291B0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sz="3200" dirty="0"/>
              <a:t>1. O que é a diaconia bíblica?</a:t>
            </a:r>
          </a:p>
          <a:p>
            <a:pPr>
              <a:buNone/>
            </a:pPr>
            <a:endParaRPr lang="pt-BR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A diaconia — do grego </a:t>
            </a:r>
            <a:r>
              <a:rPr lang="pt-BR" sz="3200" err="1">
                <a:ea typeface="+mn-lt"/>
                <a:cs typeface="+mn-lt"/>
              </a:rPr>
              <a:t>diakonia</a:t>
            </a:r>
            <a:r>
              <a:rPr lang="pt-BR" sz="3200" dirty="0">
                <a:ea typeface="+mn-lt"/>
                <a:cs typeface="+mn-lt"/>
              </a:rPr>
              <a:t> — significa literalmente “serviço” ou “ministração”, especialmente prática e voltada ao próximo. Nos evangelhos, encontramos exemplos de Jesus como modelo: “não veio para ser servido, mas para servir” (</a:t>
            </a:r>
            <a:r>
              <a:rPr lang="pt-BR" sz="3200" err="1">
                <a:ea typeface="+mn-lt"/>
                <a:cs typeface="+mn-lt"/>
              </a:rPr>
              <a:t>Lc</a:t>
            </a:r>
            <a:r>
              <a:rPr lang="pt-BR" sz="3200" dirty="0">
                <a:ea typeface="+mn-lt"/>
                <a:cs typeface="+mn-lt"/>
              </a:rPr>
              <a:t> 22:27) e a cena de Marta servindo enquanto Lázaro jantava (</a:t>
            </a:r>
            <a:r>
              <a:rPr lang="pt-BR" sz="3200" err="1">
                <a:ea typeface="+mn-lt"/>
                <a:cs typeface="+mn-lt"/>
              </a:rPr>
              <a:t>Jo</a:t>
            </a:r>
            <a:r>
              <a:rPr lang="pt-BR" sz="3200" dirty="0">
                <a:ea typeface="+mn-lt"/>
                <a:cs typeface="+mn-lt"/>
              </a:rPr>
              <a:t> 12:2) evidenciam essa dimensão de serviço de amor</a:t>
            </a:r>
            <a:endParaRPr lang="pt-BR" sz="3200"/>
          </a:p>
        </p:txBody>
      </p:sp>
    </p:spTree>
    <p:extLst>
      <p:ext uri="{BB962C8B-B14F-4D97-AF65-F5344CB8AC3E}">
        <p14:creationId xmlns:p14="http://schemas.microsoft.com/office/powerpoint/2010/main" val="3621746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CF581B7-363F-CC7A-EEED-4634224129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831662"/>
              </p:ext>
            </p:extLst>
          </p:nvPr>
        </p:nvGraphicFramePr>
        <p:xfrm>
          <a:off x="3708032" y="288758"/>
          <a:ext cx="7645768" cy="6443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2093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CBA2BCD-9F90-3D1C-270F-5B2109C1E7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55D26AA-566C-29E8-4626-481E74796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/>
              <a:t>Diácono é ser inferior? </a:t>
            </a:r>
          </a:p>
        </p:txBody>
      </p:sp>
      <p:graphicFrame>
        <p:nvGraphicFramePr>
          <p:cNvPr id="20" name="Espaço Reservado para Conteúdo 2">
            <a:extLst>
              <a:ext uri="{FF2B5EF4-FFF2-40B4-BE49-F238E27FC236}">
                <a16:creationId xmlns:a16="http://schemas.microsoft.com/office/drawing/2014/main" id="{04EA1867-F78F-F849-8E29-70ACF88BBA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034490"/>
              </p:ext>
            </p:extLst>
          </p:nvPr>
        </p:nvGraphicFramePr>
        <p:xfrm>
          <a:off x="4314" y="1408681"/>
          <a:ext cx="12183372" cy="5444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2353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C3A1AD-3120-6CE0-317B-602F50B17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75" y="2271449"/>
            <a:ext cx="9679449" cy="28470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TÓPICO III – Seguindo os princípios cristãos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28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1F0DB4-31F2-2E3B-B6D8-6E6B7093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1. Privilegiando o caráter</a:t>
            </a:r>
            <a:endParaRPr lang="pt-BR" dirty="0"/>
          </a:p>
        </p:txBody>
      </p:sp>
      <p:graphicFrame>
        <p:nvGraphicFramePr>
          <p:cNvPr id="16" name="Espaço Reservado para Conteúdo 2">
            <a:extLst>
              <a:ext uri="{FF2B5EF4-FFF2-40B4-BE49-F238E27FC236}">
                <a16:creationId xmlns:a16="http://schemas.microsoft.com/office/drawing/2014/main" id="{9DFDB8EC-B80E-2F6D-FCC4-D7BB607269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908039"/>
              </p:ext>
            </p:extLst>
          </p:nvPr>
        </p:nvGraphicFramePr>
        <p:xfrm>
          <a:off x="306238" y="1279286"/>
          <a:ext cx="11579524" cy="5444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9868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6E20B3-EEFF-4A4C-957C-EAA488785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Na </a:t>
            </a:r>
            <a:r>
              <a:rPr lang="pt-BR" dirty="0" err="1"/>
              <a:t>Didaqué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5FB08AD-EEB0-2332-5825-2E8137D72F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97213"/>
              </p:ext>
            </p:extLst>
          </p:nvPr>
        </p:nvGraphicFramePr>
        <p:xfrm>
          <a:off x="148087" y="1293663"/>
          <a:ext cx="11881448" cy="555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9990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F0267D8-2147-B1D6-0787-2B8B7A6822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561096"/>
              </p:ext>
            </p:extLst>
          </p:nvPr>
        </p:nvGraphicFramePr>
        <p:xfrm>
          <a:off x="263106" y="328380"/>
          <a:ext cx="11671021" cy="653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7445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0B7974-A828-47A0-C6E5-9F7700F2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pt-BR" sz="5200">
                <a:ea typeface="+mj-lt"/>
                <a:cs typeface="+mj-lt"/>
              </a:rPr>
              <a:t>2. Exercitando os dons</a:t>
            </a:r>
            <a:endParaRPr lang="pt-BR" sz="5200"/>
          </a:p>
        </p:txBody>
      </p:sp>
      <p:graphicFrame>
        <p:nvGraphicFramePr>
          <p:cNvPr id="14" name="Espaço Reservado para Conteúdo 2">
            <a:extLst>
              <a:ext uri="{FF2B5EF4-FFF2-40B4-BE49-F238E27FC236}">
                <a16:creationId xmlns:a16="http://schemas.microsoft.com/office/drawing/2014/main" id="{BE8036DD-D3F8-813C-6A38-7B0F60205F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357072"/>
              </p:ext>
            </p:extLst>
          </p:nvPr>
        </p:nvGraphicFramePr>
        <p:xfrm>
          <a:off x="148087" y="1354348"/>
          <a:ext cx="11881448" cy="5488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7074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442974-AD4B-D119-B14F-AFA6B8D6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Função dos dons: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A2FD77B-FD1F-52BF-312B-D376C944CC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983000"/>
              </p:ext>
            </p:extLst>
          </p:nvPr>
        </p:nvGraphicFramePr>
        <p:xfrm>
          <a:off x="363747" y="1423059"/>
          <a:ext cx="11464505" cy="5156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1489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89F019-ECF0-6D62-53DC-1325F0AE60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r="-2" b="1279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54AE670-1879-2FF7-67C1-89D954E849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499021"/>
              </p:ext>
            </p:extLst>
          </p:nvPr>
        </p:nvGraphicFramePr>
        <p:xfrm>
          <a:off x="176842" y="546041"/>
          <a:ext cx="11838316" cy="577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2226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26BC8C1-31FC-8328-29D5-FAB3E1162A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495917"/>
              </p:ext>
            </p:extLst>
          </p:nvPr>
        </p:nvGraphicFramePr>
        <p:xfrm>
          <a:off x="4532528" y="6712"/>
          <a:ext cx="7626445" cy="685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352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23394A-7130-9ED5-6860-104964B2B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pt-BR" sz="5200"/>
              <a:t>Introdução 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FCC5E51-FE3C-896D-28DD-E22A9DB777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105808"/>
              </p:ext>
            </p:extLst>
          </p:nvPr>
        </p:nvGraphicFramePr>
        <p:xfrm>
          <a:off x="263107" y="1325594"/>
          <a:ext cx="11665787" cy="5531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93142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FF901D-7481-CFE6-6A9E-CA2C45DC03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569" r="9091" b="1215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361D61-DD05-A585-01CB-439642CCF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Enfim...</a:t>
            </a:r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5EF4AE2F-78E8-312A-FDA1-46640D1829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84249"/>
              </p:ext>
            </p:extLst>
          </p:nvPr>
        </p:nvGraphicFramePr>
        <p:xfrm>
          <a:off x="191219" y="1451814"/>
          <a:ext cx="11795184" cy="5400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216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2720C1-A4F9-D989-978D-17C46027C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Como viam o diaconato?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18742AA-38FD-EDD6-3663-FDFBC0193F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564294"/>
              </p:ext>
            </p:extLst>
          </p:nvPr>
        </p:nvGraphicFramePr>
        <p:xfrm>
          <a:off x="4214940" y="491649"/>
          <a:ext cx="7400077" cy="607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034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4091CC-64B6-724B-02F8-42DF5BC0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Deus procura os que estão dispostos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7D7E21F-909E-5D74-33C4-A3D1E3CC3A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471743"/>
              </p:ext>
            </p:extLst>
          </p:nvPr>
        </p:nvGraphicFramePr>
        <p:xfrm>
          <a:off x="155226" y="2457828"/>
          <a:ext cx="11891112" cy="4393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73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84260-8B79-B7E1-7F6C-A4824A373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Contexto histórico de Atos 6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FAFBA50-D69C-1815-A271-BE3FFC7548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580332"/>
              </p:ext>
            </p:extLst>
          </p:nvPr>
        </p:nvGraphicFramePr>
        <p:xfrm>
          <a:off x="234351" y="1494946"/>
          <a:ext cx="11637034" cy="4998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665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43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45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47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75C39C-7CBE-AC7B-450B-67640BBF7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Tópico I – A Identificação dos Conflitos</a:t>
            </a:r>
          </a:p>
        </p:txBody>
      </p:sp>
      <p:cxnSp>
        <p:nvCxnSpPr>
          <p:cNvPr id="55" name="Straight Connector 49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42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19E490-434F-DCFA-08E3-996F153A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1. Conflito de natureza cultural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6D8C44E-E7F2-9FA4-6519-49188BC458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819881"/>
              </p:ext>
            </p:extLst>
          </p:nvPr>
        </p:nvGraphicFramePr>
        <p:xfrm>
          <a:off x="140849" y="1580618"/>
          <a:ext cx="11790469" cy="5112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20194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Tema do Office</vt:lpstr>
      <vt:lpstr>UMA IGREJA QUE ENFRENTA OS SEUS PROBLEMAS</vt:lpstr>
      <vt:lpstr>Texto Áureo</vt:lpstr>
      <vt:lpstr>Introdução</vt:lpstr>
      <vt:lpstr>Introdução </vt:lpstr>
      <vt:lpstr>Como viam o diaconato?</vt:lpstr>
      <vt:lpstr>Deus procura os que estão dispostos</vt:lpstr>
      <vt:lpstr>Contexto histórico de Atos 6</vt:lpstr>
      <vt:lpstr>Tópico I – A Identificação dos Conflitos</vt:lpstr>
      <vt:lpstr>1. Conflito de natureza cultural</vt:lpstr>
      <vt:lpstr>Apresentação do PowerPoint</vt:lpstr>
      <vt:lpstr>Questão linguística (O Aramaico)</vt:lpstr>
      <vt:lpstr>2. Conflito de natureza social (viúvas rejeitadas)</vt:lpstr>
      <vt:lpstr>Organismo x Organização</vt:lpstr>
      <vt:lpstr>Dietrich Bonhoeffer</vt:lpstr>
      <vt:lpstr>3. Qual a prioridade? Espiritual ou social?</vt:lpstr>
      <vt:lpstr>Dois extremos perigosos:</vt:lpstr>
      <vt:lpstr>Fato</vt:lpstr>
      <vt:lpstr>TÓPICO II – A Delegação de Tarefas</vt:lpstr>
      <vt:lpstr>1. O Ministério da Oração e da Palavra</vt:lpstr>
      <vt:lpstr>Entenda...</vt:lpstr>
      <vt:lpstr>Necessidades supridas </vt:lpstr>
      <vt:lpstr>2. Não há conflito entre as tarefas</vt:lpstr>
      <vt:lpstr>A priorização do espiritual</vt:lpstr>
      <vt:lpstr>Misticismo gnóstico</vt:lpstr>
      <vt:lpstr>Enfim... </vt:lpstr>
      <vt:lpstr>Igrejas que priorizaram apenas o social</vt:lpstr>
      <vt:lpstr>Teologia Liberal Europeia (séc. XIX):</vt:lpstr>
      <vt:lpstr>Equilíbrio Bíblico</vt:lpstr>
      <vt:lpstr>3. A Diaconia </vt:lpstr>
      <vt:lpstr>Apresentação do PowerPoint</vt:lpstr>
      <vt:lpstr>Diácono é ser inferior? </vt:lpstr>
      <vt:lpstr>TÓPICO III – Seguindo os princípios cristãos</vt:lpstr>
      <vt:lpstr>1. Privilegiando o caráter</vt:lpstr>
      <vt:lpstr>Na Didaqué</vt:lpstr>
      <vt:lpstr>Apresentação do PowerPoint</vt:lpstr>
      <vt:lpstr>2. Exercitando os dons</vt:lpstr>
      <vt:lpstr>Função dos dons:</vt:lpstr>
      <vt:lpstr>Apresentação do PowerPoint</vt:lpstr>
      <vt:lpstr>Apresentação do PowerPoint</vt:lpstr>
      <vt:lpstr>Enfim...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IGREJA QUE ENFRENTA OS SEUS PROBLEMAS</dc:title>
  <dc:creator/>
  <cp:lastModifiedBy/>
  <cp:revision>539</cp:revision>
  <dcterms:created xsi:type="dcterms:W3CDTF">2012-07-30T23:50:35Z</dcterms:created>
  <dcterms:modified xsi:type="dcterms:W3CDTF">2025-08-20T19:48:45Z</dcterms:modified>
</cp:coreProperties>
</file>