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CE685-A719-45ED-B9BC-7AEF80AB2BE6}" v="5" dt="2025-07-28T16:27:54.109"/>
    <p1510:client id="{0E722DEC-2E1E-4F83-87DA-97C7EF198E28}" v="1061" dt="2025-07-28T16:22:39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A5990-64F2-4243-8A73-2329295BB78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B4CBCF-1C5F-4E5B-B905-092B276967C3}">
      <dgm:prSet/>
      <dgm:spPr/>
      <dgm:t>
        <a:bodyPr/>
        <a:lstStyle/>
        <a:p>
          <a:r>
            <a:rPr lang="pt-BR"/>
            <a:t>A Igreja primitiva é modelo de uma comunidade transformada pelo Evangelho e cheia do amor de Deus. Em Atos 4.32-37, vemos a expressão mais profunda de uma Igreja onde o amor não era apenas uma doutrina, mas uma prática viva. O amor cristão é o elo que une a comunhão, sustenta o crescimento e protege a unidade da Igreja.</a:t>
          </a:r>
          <a:endParaRPr lang="en-US"/>
        </a:p>
      </dgm:t>
    </dgm:pt>
    <dgm:pt modelId="{DB54B8BB-8362-40D6-935D-1526154A4441}" type="parTrans" cxnId="{175F46FB-A203-4AE7-AFFB-161DCE377C78}">
      <dgm:prSet/>
      <dgm:spPr/>
      <dgm:t>
        <a:bodyPr/>
        <a:lstStyle/>
        <a:p>
          <a:endParaRPr lang="en-US"/>
        </a:p>
      </dgm:t>
    </dgm:pt>
    <dgm:pt modelId="{5328204B-A352-4B4C-A3BF-BB3899A08BF6}" type="sibTrans" cxnId="{175F46FB-A203-4AE7-AFFB-161DCE377C78}">
      <dgm:prSet/>
      <dgm:spPr/>
      <dgm:t>
        <a:bodyPr/>
        <a:lstStyle/>
        <a:p>
          <a:endParaRPr lang="en-US"/>
        </a:p>
      </dgm:t>
    </dgm:pt>
    <dgm:pt modelId="{D20D1EAC-3B11-490D-8E2D-BC7964526DFB}">
      <dgm:prSet/>
      <dgm:spPr/>
      <dgm:t>
        <a:bodyPr/>
        <a:lstStyle/>
        <a:p>
          <a:r>
            <a:rPr lang="pt-BR"/>
            <a:t>"O amor é a principal marca do verdadeiro cristianismo." — </a:t>
          </a:r>
          <a:r>
            <a:rPr lang="pt-BR" b="1"/>
            <a:t>Jonathan Edwards</a:t>
          </a:r>
          <a:endParaRPr lang="en-US"/>
        </a:p>
      </dgm:t>
    </dgm:pt>
    <dgm:pt modelId="{5F18BB0D-D139-4ECE-9776-E1CE8354D0CD}" type="parTrans" cxnId="{45CD16D4-CB00-4F21-A238-C818137EB1F2}">
      <dgm:prSet/>
      <dgm:spPr/>
      <dgm:t>
        <a:bodyPr/>
        <a:lstStyle/>
        <a:p>
          <a:endParaRPr lang="en-US"/>
        </a:p>
      </dgm:t>
    </dgm:pt>
    <dgm:pt modelId="{25D714B7-F0D4-4E17-A171-8BF636092BA9}" type="sibTrans" cxnId="{45CD16D4-CB00-4F21-A238-C818137EB1F2}">
      <dgm:prSet/>
      <dgm:spPr/>
      <dgm:t>
        <a:bodyPr/>
        <a:lstStyle/>
        <a:p>
          <a:endParaRPr lang="en-US"/>
        </a:p>
      </dgm:t>
    </dgm:pt>
    <dgm:pt modelId="{E353DE8D-BC4C-4C66-8AFE-E1ECC98E2A9E}" type="pres">
      <dgm:prSet presAssocID="{BBDA5990-64F2-4243-8A73-2329295BB7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B40575-AD85-4C46-8194-5AC47AC350AD}" type="pres">
      <dgm:prSet presAssocID="{C8B4CBCF-1C5F-4E5B-B905-092B276967C3}" presName="hierRoot1" presStyleCnt="0"/>
      <dgm:spPr/>
    </dgm:pt>
    <dgm:pt modelId="{6A180D47-A792-48D3-B5A9-27271D947E62}" type="pres">
      <dgm:prSet presAssocID="{C8B4CBCF-1C5F-4E5B-B905-092B276967C3}" presName="composite" presStyleCnt="0"/>
      <dgm:spPr/>
    </dgm:pt>
    <dgm:pt modelId="{F5541121-6676-446C-8A76-C6FF17D61883}" type="pres">
      <dgm:prSet presAssocID="{C8B4CBCF-1C5F-4E5B-B905-092B276967C3}" presName="background" presStyleLbl="node0" presStyleIdx="0" presStyleCnt="2"/>
      <dgm:spPr/>
    </dgm:pt>
    <dgm:pt modelId="{6E5B5213-ABFA-4F5F-834B-4AE529F795C1}" type="pres">
      <dgm:prSet presAssocID="{C8B4CBCF-1C5F-4E5B-B905-092B276967C3}" presName="text" presStyleLbl="fgAcc0" presStyleIdx="0" presStyleCnt="2">
        <dgm:presLayoutVars>
          <dgm:chPref val="3"/>
        </dgm:presLayoutVars>
      </dgm:prSet>
      <dgm:spPr/>
    </dgm:pt>
    <dgm:pt modelId="{5AE7D11C-A444-44AE-83F0-6F33A23CA612}" type="pres">
      <dgm:prSet presAssocID="{C8B4CBCF-1C5F-4E5B-B905-092B276967C3}" presName="hierChild2" presStyleCnt="0"/>
      <dgm:spPr/>
    </dgm:pt>
    <dgm:pt modelId="{778560A3-8C52-494A-A914-ED098C15AA58}" type="pres">
      <dgm:prSet presAssocID="{D20D1EAC-3B11-490D-8E2D-BC7964526DFB}" presName="hierRoot1" presStyleCnt="0"/>
      <dgm:spPr/>
    </dgm:pt>
    <dgm:pt modelId="{D41B36ED-A282-423E-9747-18719F885DCD}" type="pres">
      <dgm:prSet presAssocID="{D20D1EAC-3B11-490D-8E2D-BC7964526DFB}" presName="composite" presStyleCnt="0"/>
      <dgm:spPr/>
    </dgm:pt>
    <dgm:pt modelId="{68D06DC1-0C1F-4C6B-8E65-BBA1B07BF258}" type="pres">
      <dgm:prSet presAssocID="{D20D1EAC-3B11-490D-8E2D-BC7964526DFB}" presName="background" presStyleLbl="node0" presStyleIdx="1" presStyleCnt="2"/>
      <dgm:spPr/>
    </dgm:pt>
    <dgm:pt modelId="{0D8EFBBF-E8F5-4643-A5B5-3C0ABE08CCC2}" type="pres">
      <dgm:prSet presAssocID="{D20D1EAC-3B11-490D-8E2D-BC7964526DFB}" presName="text" presStyleLbl="fgAcc0" presStyleIdx="1" presStyleCnt="2">
        <dgm:presLayoutVars>
          <dgm:chPref val="3"/>
        </dgm:presLayoutVars>
      </dgm:prSet>
      <dgm:spPr/>
    </dgm:pt>
    <dgm:pt modelId="{4900DB13-E686-4B50-BC16-04FD7114AD1A}" type="pres">
      <dgm:prSet presAssocID="{D20D1EAC-3B11-490D-8E2D-BC7964526DFB}" presName="hierChild2" presStyleCnt="0"/>
      <dgm:spPr/>
    </dgm:pt>
  </dgm:ptLst>
  <dgm:cxnLst>
    <dgm:cxn modelId="{4F7B526F-4677-49F9-A1CC-38C4D72DD2D5}" type="presOf" srcId="{D20D1EAC-3B11-490D-8E2D-BC7964526DFB}" destId="{0D8EFBBF-E8F5-4643-A5B5-3C0ABE08CCC2}" srcOrd="0" destOrd="0" presId="urn:microsoft.com/office/officeart/2005/8/layout/hierarchy1"/>
    <dgm:cxn modelId="{48DDD68C-BF99-4B6B-AEAD-0F53DF53240F}" type="presOf" srcId="{BBDA5990-64F2-4243-8A73-2329295BB781}" destId="{E353DE8D-BC4C-4C66-8AFE-E1ECC98E2A9E}" srcOrd="0" destOrd="0" presId="urn:microsoft.com/office/officeart/2005/8/layout/hierarchy1"/>
    <dgm:cxn modelId="{2E694AB0-6F80-4FD9-9EF9-2B1EAE21D62A}" type="presOf" srcId="{C8B4CBCF-1C5F-4E5B-B905-092B276967C3}" destId="{6E5B5213-ABFA-4F5F-834B-4AE529F795C1}" srcOrd="0" destOrd="0" presId="urn:microsoft.com/office/officeart/2005/8/layout/hierarchy1"/>
    <dgm:cxn modelId="{45CD16D4-CB00-4F21-A238-C818137EB1F2}" srcId="{BBDA5990-64F2-4243-8A73-2329295BB781}" destId="{D20D1EAC-3B11-490D-8E2D-BC7964526DFB}" srcOrd="1" destOrd="0" parTransId="{5F18BB0D-D139-4ECE-9776-E1CE8354D0CD}" sibTransId="{25D714B7-F0D4-4E17-A171-8BF636092BA9}"/>
    <dgm:cxn modelId="{175F46FB-A203-4AE7-AFFB-161DCE377C78}" srcId="{BBDA5990-64F2-4243-8A73-2329295BB781}" destId="{C8B4CBCF-1C5F-4E5B-B905-092B276967C3}" srcOrd="0" destOrd="0" parTransId="{DB54B8BB-8362-40D6-935D-1526154A4441}" sibTransId="{5328204B-A352-4B4C-A3BF-BB3899A08BF6}"/>
    <dgm:cxn modelId="{AA9C978E-83E0-4F0F-9389-8403E95EB272}" type="presParOf" srcId="{E353DE8D-BC4C-4C66-8AFE-E1ECC98E2A9E}" destId="{91B40575-AD85-4C46-8194-5AC47AC350AD}" srcOrd="0" destOrd="0" presId="urn:microsoft.com/office/officeart/2005/8/layout/hierarchy1"/>
    <dgm:cxn modelId="{48CFDEA2-5CA2-4091-88BC-9EB42E40A71F}" type="presParOf" srcId="{91B40575-AD85-4C46-8194-5AC47AC350AD}" destId="{6A180D47-A792-48D3-B5A9-27271D947E62}" srcOrd="0" destOrd="0" presId="urn:microsoft.com/office/officeart/2005/8/layout/hierarchy1"/>
    <dgm:cxn modelId="{1D4ABEBC-0301-44D7-8377-E3066C3CF985}" type="presParOf" srcId="{6A180D47-A792-48D3-B5A9-27271D947E62}" destId="{F5541121-6676-446C-8A76-C6FF17D61883}" srcOrd="0" destOrd="0" presId="urn:microsoft.com/office/officeart/2005/8/layout/hierarchy1"/>
    <dgm:cxn modelId="{CA359245-1052-41AA-B805-A76817A1BEFE}" type="presParOf" srcId="{6A180D47-A792-48D3-B5A9-27271D947E62}" destId="{6E5B5213-ABFA-4F5F-834B-4AE529F795C1}" srcOrd="1" destOrd="0" presId="urn:microsoft.com/office/officeart/2005/8/layout/hierarchy1"/>
    <dgm:cxn modelId="{AC738046-EBA3-498C-BEA5-AA1D895E7E11}" type="presParOf" srcId="{91B40575-AD85-4C46-8194-5AC47AC350AD}" destId="{5AE7D11C-A444-44AE-83F0-6F33A23CA612}" srcOrd="1" destOrd="0" presId="urn:microsoft.com/office/officeart/2005/8/layout/hierarchy1"/>
    <dgm:cxn modelId="{1D9641C2-F2B3-41E6-8375-4A75441D18CB}" type="presParOf" srcId="{E353DE8D-BC4C-4C66-8AFE-E1ECC98E2A9E}" destId="{778560A3-8C52-494A-A914-ED098C15AA58}" srcOrd="1" destOrd="0" presId="urn:microsoft.com/office/officeart/2005/8/layout/hierarchy1"/>
    <dgm:cxn modelId="{81505D53-D9B5-4BE5-83EA-99433360719A}" type="presParOf" srcId="{778560A3-8C52-494A-A914-ED098C15AA58}" destId="{D41B36ED-A282-423E-9747-18719F885DCD}" srcOrd="0" destOrd="0" presId="urn:microsoft.com/office/officeart/2005/8/layout/hierarchy1"/>
    <dgm:cxn modelId="{033D5904-164A-4BAE-8F53-A9BC376E468D}" type="presParOf" srcId="{D41B36ED-A282-423E-9747-18719F885DCD}" destId="{68D06DC1-0C1F-4C6B-8E65-BBA1B07BF258}" srcOrd="0" destOrd="0" presId="urn:microsoft.com/office/officeart/2005/8/layout/hierarchy1"/>
    <dgm:cxn modelId="{420F797F-AD06-4BF9-9552-A9B01F9E8A46}" type="presParOf" srcId="{D41B36ED-A282-423E-9747-18719F885DCD}" destId="{0D8EFBBF-E8F5-4643-A5B5-3C0ABE08CCC2}" srcOrd="1" destOrd="0" presId="urn:microsoft.com/office/officeart/2005/8/layout/hierarchy1"/>
    <dgm:cxn modelId="{CE58F800-C4A3-4F85-850E-F238EEFF7599}" type="presParOf" srcId="{778560A3-8C52-494A-A914-ED098C15AA58}" destId="{4900DB13-E686-4B50-BC16-04FD7114AD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9F61B9-533D-47AC-B6D6-8AE370AEB8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913006-2B37-411A-9933-058D0A44F44A}">
      <dgm:prSet/>
      <dgm:spPr/>
      <dgm:t>
        <a:bodyPr/>
        <a:lstStyle/>
        <a:p>
          <a:r>
            <a:rPr lang="pt-BR"/>
            <a:t>Perdão não é aprovação do pecado, mas libertação pessoal e espiritual</a:t>
          </a:r>
          <a:endParaRPr lang="en-US"/>
        </a:p>
      </dgm:t>
    </dgm:pt>
    <dgm:pt modelId="{71BB5AC6-82DA-431D-A59D-8B65082ACEE2}" type="parTrans" cxnId="{A196B976-643F-4C8D-8AD6-F57B14DF8643}">
      <dgm:prSet/>
      <dgm:spPr/>
      <dgm:t>
        <a:bodyPr/>
        <a:lstStyle/>
        <a:p>
          <a:endParaRPr lang="en-US"/>
        </a:p>
      </dgm:t>
    </dgm:pt>
    <dgm:pt modelId="{E5FC2C07-71AB-43C1-8F85-F41BD62E4391}" type="sibTrans" cxnId="{A196B976-643F-4C8D-8AD6-F57B14DF8643}">
      <dgm:prSet/>
      <dgm:spPr/>
      <dgm:t>
        <a:bodyPr/>
        <a:lstStyle/>
        <a:p>
          <a:endParaRPr lang="en-US"/>
        </a:p>
      </dgm:t>
    </dgm:pt>
    <dgm:pt modelId="{9035634D-A67B-4CE2-BE00-DC1C5917029C}">
      <dgm:prSet/>
      <dgm:spPr/>
      <dgm:t>
        <a:bodyPr/>
        <a:lstStyle/>
        <a:p>
          <a:r>
            <a:rPr lang="pt-BR"/>
            <a:t>Jesus nos ensinou: “Se não perdoardes... também vosso Pai não vos perdoará” (Mt 6.15)</a:t>
          </a:r>
          <a:endParaRPr lang="en-US"/>
        </a:p>
      </dgm:t>
    </dgm:pt>
    <dgm:pt modelId="{58D63FBD-54BB-4D6E-A5DA-43B1FCE1C73D}" type="parTrans" cxnId="{CB2DD421-70C3-4D64-9C82-3695A83F3789}">
      <dgm:prSet/>
      <dgm:spPr/>
      <dgm:t>
        <a:bodyPr/>
        <a:lstStyle/>
        <a:p>
          <a:endParaRPr lang="en-US"/>
        </a:p>
      </dgm:t>
    </dgm:pt>
    <dgm:pt modelId="{B075866A-EA3D-4454-A102-31650BC0D217}" type="sibTrans" cxnId="{CB2DD421-70C3-4D64-9C82-3695A83F3789}">
      <dgm:prSet/>
      <dgm:spPr/>
      <dgm:t>
        <a:bodyPr/>
        <a:lstStyle/>
        <a:p>
          <a:endParaRPr lang="en-US"/>
        </a:p>
      </dgm:t>
    </dgm:pt>
    <dgm:pt modelId="{48B4E40E-5E93-462E-9FEE-EC2949236979}">
      <dgm:prSet/>
      <dgm:spPr/>
      <dgm:t>
        <a:bodyPr/>
        <a:lstStyle/>
        <a:p>
          <a:r>
            <a:rPr lang="pt-BR"/>
            <a:t>Perdoar ≠ Conviver novamente, mas é liberar a ofensa diante de Deus (Romanos 12.19)</a:t>
          </a:r>
          <a:endParaRPr lang="en-US"/>
        </a:p>
      </dgm:t>
    </dgm:pt>
    <dgm:pt modelId="{2ABB8E87-82E4-4922-B50B-23258A359DE3}" type="parTrans" cxnId="{FDEA9206-A6D4-4206-B0A3-CA298830BE91}">
      <dgm:prSet/>
      <dgm:spPr/>
      <dgm:t>
        <a:bodyPr/>
        <a:lstStyle/>
        <a:p>
          <a:endParaRPr lang="en-US"/>
        </a:p>
      </dgm:t>
    </dgm:pt>
    <dgm:pt modelId="{A0F014F3-FA7E-4997-A51D-89EFB2C29EAD}" type="sibTrans" cxnId="{FDEA9206-A6D4-4206-B0A3-CA298830BE91}">
      <dgm:prSet/>
      <dgm:spPr/>
      <dgm:t>
        <a:bodyPr/>
        <a:lstStyle/>
        <a:p>
          <a:endParaRPr lang="en-US"/>
        </a:p>
      </dgm:t>
    </dgm:pt>
    <dgm:pt modelId="{CC0D911E-03A9-40E0-9314-F1C7ABFAE9F2}" type="pres">
      <dgm:prSet presAssocID="{DC9F61B9-533D-47AC-B6D6-8AE370AEB8F8}" presName="linear" presStyleCnt="0">
        <dgm:presLayoutVars>
          <dgm:animLvl val="lvl"/>
          <dgm:resizeHandles val="exact"/>
        </dgm:presLayoutVars>
      </dgm:prSet>
      <dgm:spPr/>
    </dgm:pt>
    <dgm:pt modelId="{6A7AC339-1A1F-4E34-987E-A28A73C1D393}" type="pres">
      <dgm:prSet presAssocID="{46913006-2B37-411A-9933-058D0A44F4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D61FC0-A07D-4F6D-A393-5F9A863919C9}" type="pres">
      <dgm:prSet presAssocID="{E5FC2C07-71AB-43C1-8F85-F41BD62E4391}" presName="spacer" presStyleCnt="0"/>
      <dgm:spPr/>
    </dgm:pt>
    <dgm:pt modelId="{6CC75D09-FF8B-4449-BA67-4CEB9DC506CF}" type="pres">
      <dgm:prSet presAssocID="{9035634D-A67B-4CE2-BE00-DC1C591702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81BC72-BC9F-4DC2-8DA7-90B12A1A3290}" type="pres">
      <dgm:prSet presAssocID="{B075866A-EA3D-4454-A102-31650BC0D217}" presName="spacer" presStyleCnt="0"/>
      <dgm:spPr/>
    </dgm:pt>
    <dgm:pt modelId="{10494F69-3DAE-4B17-98D5-BA775FF8E474}" type="pres">
      <dgm:prSet presAssocID="{48B4E40E-5E93-462E-9FEE-EC294923697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EA9206-A6D4-4206-B0A3-CA298830BE91}" srcId="{DC9F61B9-533D-47AC-B6D6-8AE370AEB8F8}" destId="{48B4E40E-5E93-462E-9FEE-EC2949236979}" srcOrd="2" destOrd="0" parTransId="{2ABB8E87-82E4-4922-B50B-23258A359DE3}" sibTransId="{A0F014F3-FA7E-4997-A51D-89EFB2C29EAD}"/>
    <dgm:cxn modelId="{9AB22C0B-1916-4CA7-9364-7B4B8C87F906}" type="presOf" srcId="{DC9F61B9-533D-47AC-B6D6-8AE370AEB8F8}" destId="{CC0D911E-03A9-40E0-9314-F1C7ABFAE9F2}" srcOrd="0" destOrd="0" presId="urn:microsoft.com/office/officeart/2005/8/layout/vList2"/>
    <dgm:cxn modelId="{00C73E19-673B-4EE6-9214-DE74FC207736}" type="presOf" srcId="{9035634D-A67B-4CE2-BE00-DC1C5917029C}" destId="{6CC75D09-FF8B-4449-BA67-4CEB9DC506CF}" srcOrd="0" destOrd="0" presId="urn:microsoft.com/office/officeart/2005/8/layout/vList2"/>
    <dgm:cxn modelId="{CB2DD421-70C3-4D64-9C82-3695A83F3789}" srcId="{DC9F61B9-533D-47AC-B6D6-8AE370AEB8F8}" destId="{9035634D-A67B-4CE2-BE00-DC1C5917029C}" srcOrd="1" destOrd="0" parTransId="{58D63FBD-54BB-4D6E-A5DA-43B1FCE1C73D}" sibTransId="{B075866A-EA3D-4454-A102-31650BC0D217}"/>
    <dgm:cxn modelId="{EE498763-9909-4725-9CF2-8FF1BFFFC879}" type="presOf" srcId="{46913006-2B37-411A-9933-058D0A44F44A}" destId="{6A7AC339-1A1F-4E34-987E-A28A73C1D393}" srcOrd="0" destOrd="0" presId="urn:microsoft.com/office/officeart/2005/8/layout/vList2"/>
    <dgm:cxn modelId="{A196B976-643F-4C8D-8AD6-F57B14DF8643}" srcId="{DC9F61B9-533D-47AC-B6D6-8AE370AEB8F8}" destId="{46913006-2B37-411A-9933-058D0A44F44A}" srcOrd="0" destOrd="0" parTransId="{71BB5AC6-82DA-431D-A59D-8B65082ACEE2}" sibTransId="{E5FC2C07-71AB-43C1-8F85-F41BD62E4391}"/>
    <dgm:cxn modelId="{1B55CFAD-8A53-4EA6-8C83-4AFBC77FF139}" type="presOf" srcId="{48B4E40E-5E93-462E-9FEE-EC2949236979}" destId="{10494F69-3DAE-4B17-98D5-BA775FF8E474}" srcOrd="0" destOrd="0" presId="urn:microsoft.com/office/officeart/2005/8/layout/vList2"/>
    <dgm:cxn modelId="{F585EB0B-1A9F-4A6A-B4AF-74AE0721FD3B}" type="presParOf" srcId="{CC0D911E-03A9-40E0-9314-F1C7ABFAE9F2}" destId="{6A7AC339-1A1F-4E34-987E-A28A73C1D393}" srcOrd="0" destOrd="0" presId="urn:microsoft.com/office/officeart/2005/8/layout/vList2"/>
    <dgm:cxn modelId="{FBDFC775-78CC-4617-8C39-CF708970CFE8}" type="presParOf" srcId="{CC0D911E-03A9-40E0-9314-F1C7ABFAE9F2}" destId="{CAD61FC0-A07D-4F6D-A393-5F9A863919C9}" srcOrd="1" destOrd="0" presId="urn:microsoft.com/office/officeart/2005/8/layout/vList2"/>
    <dgm:cxn modelId="{5B1151EB-5C23-47EB-901D-81BE099FC6FF}" type="presParOf" srcId="{CC0D911E-03A9-40E0-9314-F1C7ABFAE9F2}" destId="{6CC75D09-FF8B-4449-BA67-4CEB9DC506CF}" srcOrd="2" destOrd="0" presId="urn:microsoft.com/office/officeart/2005/8/layout/vList2"/>
    <dgm:cxn modelId="{89FF0905-A0B0-45D4-841F-75C060CB81ED}" type="presParOf" srcId="{CC0D911E-03A9-40E0-9314-F1C7ABFAE9F2}" destId="{1781BC72-BC9F-4DC2-8DA7-90B12A1A3290}" srcOrd="3" destOrd="0" presId="urn:microsoft.com/office/officeart/2005/8/layout/vList2"/>
    <dgm:cxn modelId="{E03D34BF-1F2F-4990-BEC0-8118C67DE7AC}" type="presParOf" srcId="{CC0D911E-03A9-40E0-9314-F1C7ABFAE9F2}" destId="{10494F69-3DAE-4B17-98D5-BA775FF8E4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770FF6-8D9D-41DB-834F-4D22E998A6D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840118-3348-4DB8-A629-D95B54A2A36D}">
      <dgm:prSet/>
      <dgm:spPr/>
      <dgm:t>
        <a:bodyPr/>
        <a:lstStyle/>
        <a:p>
          <a:r>
            <a:rPr lang="pt-BR" b="1"/>
            <a:t>Irineu de Lyon (séc. II)</a:t>
          </a:r>
          <a:r>
            <a:rPr lang="pt-BR"/>
            <a:t>: “Ainda vemos irmãos na Igreja que profetizam, falam em línguas e curam os doentes.”</a:t>
          </a:r>
          <a:endParaRPr lang="en-US"/>
        </a:p>
      </dgm:t>
    </dgm:pt>
    <dgm:pt modelId="{19B44F63-BBEF-4462-9B0C-E21EC3329F28}" type="parTrans" cxnId="{15DFD834-8B53-409B-B792-2F04A14B1B04}">
      <dgm:prSet/>
      <dgm:spPr/>
      <dgm:t>
        <a:bodyPr/>
        <a:lstStyle/>
        <a:p>
          <a:endParaRPr lang="en-US"/>
        </a:p>
      </dgm:t>
    </dgm:pt>
    <dgm:pt modelId="{FB43B848-29BA-4F13-AD91-53F26194A8FC}" type="sibTrans" cxnId="{15DFD834-8B53-409B-B792-2F04A14B1B04}">
      <dgm:prSet/>
      <dgm:spPr/>
      <dgm:t>
        <a:bodyPr/>
        <a:lstStyle/>
        <a:p>
          <a:endParaRPr lang="en-US"/>
        </a:p>
      </dgm:t>
    </dgm:pt>
    <dgm:pt modelId="{7E80A50B-9869-468D-86A2-D694FAB8B23E}">
      <dgm:prSet/>
      <dgm:spPr/>
      <dgm:t>
        <a:bodyPr/>
        <a:lstStyle/>
        <a:p>
          <a:r>
            <a:rPr lang="pt-BR" b="1"/>
            <a:t>Tertuliano (séc. II/III)</a:t>
          </a:r>
          <a:r>
            <a:rPr lang="pt-BR"/>
            <a:t>: “O Espírito Santo ainda fala por visões, sonhos, profecias e línguas.”</a:t>
          </a:r>
          <a:endParaRPr lang="en-US"/>
        </a:p>
      </dgm:t>
    </dgm:pt>
    <dgm:pt modelId="{C1F2937C-D834-4928-A7C9-0087B9370CB0}" type="parTrans" cxnId="{B8F6A1FA-ECF5-4A8D-A9B3-F60411A18BEC}">
      <dgm:prSet/>
      <dgm:spPr/>
      <dgm:t>
        <a:bodyPr/>
        <a:lstStyle/>
        <a:p>
          <a:endParaRPr lang="en-US"/>
        </a:p>
      </dgm:t>
    </dgm:pt>
    <dgm:pt modelId="{9B9B611B-A0C5-4F5D-9D81-6D60775E360D}" type="sibTrans" cxnId="{B8F6A1FA-ECF5-4A8D-A9B3-F60411A18BEC}">
      <dgm:prSet/>
      <dgm:spPr/>
      <dgm:t>
        <a:bodyPr/>
        <a:lstStyle/>
        <a:p>
          <a:endParaRPr lang="en-US"/>
        </a:p>
      </dgm:t>
    </dgm:pt>
    <dgm:pt modelId="{9D517152-A33C-4D0A-9FA0-E05B89632B8A}">
      <dgm:prSet/>
      <dgm:spPr/>
      <dgm:t>
        <a:bodyPr/>
        <a:lstStyle/>
        <a:p>
          <a:r>
            <a:rPr lang="pt-BR" b="1"/>
            <a:t>Justino Mártir</a:t>
          </a:r>
          <a:r>
            <a:rPr lang="pt-BR"/>
            <a:t>: “Há entre nós homens e mulheres cheios do Espírito que ainda operam segundo os dons descritos por Paulo.”</a:t>
          </a:r>
          <a:endParaRPr lang="en-US"/>
        </a:p>
      </dgm:t>
    </dgm:pt>
    <dgm:pt modelId="{499A22E5-5541-4E5C-849B-D313FECA9C5C}" type="parTrans" cxnId="{069F762F-BF5C-4B3A-9241-CD62F204A744}">
      <dgm:prSet/>
      <dgm:spPr/>
      <dgm:t>
        <a:bodyPr/>
        <a:lstStyle/>
        <a:p>
          <a:endParaRPr lang="en-US"/>
        </a:p>
      </dgm:t>
    </dgm:pt>
    <dgm:pt modelId="{32B9EC0A-3941-4DB5-8EF4-373E7602D83F}" type="sibTrans" cxnId="{069F762F-BF5C-4B3A-9241-CD62F204A744}">
      <dgm:prSet/>
      <dgm:spPr/>
      <dgm:t>
        <a:bodyPr/>
        <a:lstStyle/>
        <a:p>
          <a:endParaRPr lang="en-US"/>
        </a:p>
      </dgm:t>
    </dgm:pt>
    <dgm:pt modelId="{4DB2EE27-DC03-4583-A5BB-29B4486F2E16}" type="pres">
      <dgm:prSet presAssocID="{AB770FF6-8D9D-41DB-834F-4D22E998A6D6}" presName="vert0" presStyleCnt="0">
        <dgm:presLayoutVars>
          <dgm:dir/>
          <dgm:animOne val="branch"/>
          <dgm:animLvl val="lvl"/>
        </dgm:presLayoutVars>
      </dgm:prSet>
      <dgm:spPr/>
    </dgm:pt>
    <dgm:pt modelId="{74DF3405-B4AE-4A88-A5C9-8DB570E50AEC}" type="pres">
      <dgm:prSet presAssocID="{BA840118-3348-4DB8-A629-D95B54A2A36D}" presName="thickLine" presStyleLbl="alignNode1" presStyleIdx="0" presStyleCnt="3"/>
      <dgm:spPr/>
    </dgm:pt>
    <dgm:pt modelId="{6ED561D1-C91D-4382-8264-6DADA2453B79}" type="pres">
      <dgm:prSet presAssocID="{BA840118-3348-4DB8-A629-D95B54A2A36D}" presName="horz1" presStyleCnt="0"/>
      <dgm:spPr/>
    </dgm:pt>
    <dgm:pt modelId="{363A58AC-4926-40F1-8CB8-3134B5EC0360}" type="pres">
      <dgm:prSet presAssocID="{BA840118-3348-4DB8-A629-D95B54A2A36D}" presName="tx1" presStyleLbl="revTx" presStyleIdx="0" presStyleCnt="3"/>
      <dgm:spPr/>
    </dgm:pt>
    <dgm:pt modelId="{E5618CD9-1562-4867-B335-ECD82AE574B2}" type="pres">
      <dgm:prSet presAssocID="{BA840118-3348-4DB8-A629-D95B54A2A36D}" presName="vert1" presStyleCnt="0"/>
      <dgm:spPr/>
    </dgm:pt>
    <dgm:pt modelId="{AA8128AB-A58F-4AAE-9776-BACA12B8A457}" type="pres">
      <dgm:prSet presAssocID="{7E80A50B-9869-468D-86A2-D694FAB8B23E}" presName="thickLine" presStyleLbl="alignNode1" presStyleIdx="1" presStyleCnt="3"/>
      <dgm:spPr/>
    </dgm:pt>
    <dgm:pt modelId="{155BCFF6-4132-4BF9-ABFA-870195D16234}" type="pres">
      <dgm:prSet presAssocID="{7E80A50B-9869-468D-86A2-D694FAB8B23E}" presName="horz1" presStyleCnt="0"/>
      <dgm:spPr/>
    </dgm:pt>
    <dgm:pt modelId="{41B7D93D-CCB9-4AB6-9B12-3446E87E362A}" type="pres">
      <dgm:prSet presAssocID="{7E80A50B-9869-468D-86A2-D694FAB8B23E}" presName="tx1" presStyleLbl="revTx" presStyleIdx="1" presStyleCnt="3"/>
      <dgm:spPr/>
    </dgm:pt>
    <dgm:pt modelId="{15DDFC30-CA59-4935-B7B6-8D75CDFEBD97}" type="pres">
      <dgm:prSet presAssocID="{7E80A50B-9869-468D-86A2-D694FAB8B23E}" presName="vert1" presStyleCnt="0"/>
      <dgm:spPr/>
    </dgm:pt>
    <dgm:pt modelId="{23324967-494D-402B-9487-3EA3BA49500F}" type="pres">
      <dgm:prSet presAssocID="{9D517152-A33C-4D0A-9FA0-E05B89632B8A}" presName="thickLine" presStyleLbl="alignNode1" presStyleIdx="2" presStyleCnt="3"/>
      <dgm:spPr/>
    </dgm:pt>
    <dgm:pt modelId="{29FBCF66-2D70-4C6B-94DF-FC37DF073BEC}" type="pres">
      <dgm:prSet presAssocID="{9D517152-A33C-4D0A-9FA0-E05B89632B8A}" presName="horz1" presStyleCnt="0"/>
      <dgm:spPr/>
    </dgm:pt>
    <dgm:pt modelId="{11EFF7B3-4C2D-495C-9937-7E202AFE7662}" type="pres">
      <dgm:prSet presAssocID="{9D517152-A33C-4D0A-9FA0-E05B89632B8A}" presName="tx1" presStyleLbl="revTx" presStyleIdx="2" presStyleCnt="3"/>
      <dgm:spPr/>
    </dgm:pt>
    <dgm:pt modelId="{1F7ADD2C-F1F6-46A6-9DFB-A6A67BB36879}" type="pres">
      <dgm:prSet presAssocID="{9D517152-A33C-4D0A-9FA0-E05B89632B8A}" presName="vert1" presStyleCnt="0"/>
      <dgm:spPr/>
    </dgm:pt>
  </dgm:ptLst>
  <dgm:cxnLst>
    <dgm:cxn modelId="{2BAAE20B-704D-405B-93D9-DFF8EAAC3478}" type="presOf" srcId="{9D517152-A33C-4D0A-9FA0-E05B89632B8A}" destId="{11EFF7B3-4C2D-495C-9937-7E202AFE7662}" srcOrd="0" destOrd="0" presId="urn:microsoft.com/office/officeart/2008/layout/LinedList"/>
    <dgm:cxn modelId="{3FB9B621-70E3-403B-832A-384FEEDE15D2}" type="presOf" srcId="{BA840118-3348-4DB8-A629-D95B54A2A36D}" destId="{363A58AC-4926-40F1-8CB8-3134B5EC0360}" srcOrd="0" destOrd="0" presId="urn:microsoft.com/office/officeart/2008/layout/LinedList"/>
    <dgm:cxn modelId="{6BC55D28-9F9F-4E42-9D73-E5D6265263B7}" type="presOf" srcId="{7E80A50B-9869-468D-86A2-D694FAB8B23E}" destId="{41B7D93D-CCB9-4AB6-9B12-3446E87E362A}" srcOrd="0" destOrd="0" presId="urn:microsoft.com/office/officeart/2008/layout/LinedList"/>
    <dgm:cxn modelId="{069F762F-BF5C-4B3A-9241-CD62F204A744}" srcId="{AB770FF6-8D9D-41DB-834F-4D22E998A6D6}" destId="{9D517152-A33C-4D0A-9FA0-E05B89632B8A}" srcOrd="2" destOrd="0" parTransId="{499A22E5-5541-4E5C-849B-D313FECA9C5C}" sibTransId="{32B9EC0A-3941-4DB5-8EF4-373E7602D83F}"/>
    <dgm:cxn modelId="{15DFD834-8B53-409B-B792-2F04A14B1B04}" srcId="{AB770FF6-8D9D-41DB-834F-4D22E998A6D6}" destId="{BA840118-3348-4DB8-A629-D95B54A2A36D}" srcOrd="0" destOrd="0" parTransId="{19B44F63-BBEF-4462-9B0C-E21EC3329F28}" sibTransId="{FB43B848-29BA-4F13-AD91-53F26194A8FC}"/>
    <dgm:cxn modelId="{B9C42089-04EC-4154-9241-4C5141F5A911}" type="presOf" srcId="{AB770FF6-8D9D-41DB-834F-4D22E998A6D6}" destId="{4DB2EE27-DC03-4583-A5BB-29B4486F2E16}" srcOrd="0" destOrd="0" presId="urn:microsoft.com/office/officeart/2008/layout/LinedList"/>
    <dgm:cxn modelId="{B8F6A1FA-ECF5-4A8D-A9B3-F60411A18BEC}" srcId="{AB770FF6-8D9D-41DB-834F-4D22E998A6D6}" destId="{7E80A50B-9869-468D-86A2-D694FAB8B23E}" srcOrd="1" destOrd="0" parTransId="{C1F2937C-D834-4928-A7C9-0087B9370CB0}" sibTransId="{9B9B611B-A0C5-4F5D-9D81-6D60775E360D}"/>
    <dgm:cxn modelId="{B0B20BC6-AC1B-42D1-A77A-7125D1DD86EA}" type="presParOf" srcId="{4DB2EE27-DC03-4583-A5BB-29B4486F2E16}" destId="{74DF3405-B4AE-4A88-A5C9-8DB570E50AEC}" srcOrd="0" destOrd="0" presId="urn:microsoft.com/office/officeart/2008/layout/LinedList"/>
    <dgm:cxn modelId="{E365A1DB-BBB2-4790-8085-0B3395F2B09B}" type="presParOf" srcId="{4DB2EE27-DC03-4583-A5BB-29B4486F2E16}" destId="{6ED561D1-C91D-4382-8264-6DADA2453B79}" srcOrd="1" destOrd="0" presId="urn:microsoft.com/office/officeart/2008/layout/LinedList"/>
    <dgm:cxn modelId="{82D4B609-43B0-412F-B214-10ABEF7CBBBA}" type="presParOf" srcId="{6ED561D1-C91D-4382-8264-6DADA2453B79}" destId="{363A58AC-4926-40F1-8CB8-3134B5EC0360}" srcOrd="0" destOrd="0" presId="urn:microsoft.com/office/officeart/2008/layout/LinedList"/>
    <dgm:cxn modelId="{2DF204B1-273E-40DE-9ACE-CD02EFC9385F}" type="presParOf" srcId="{6ED561D1-C91D-4382-8264-6DADA2453B79}" destId="{E5618CD9-1562-4867-B335-ECD82AE574B2}" srcOrd="1" destOrd="0" presId="urn:microsoft.com/office/officeart/2008/layout/LinedList"/>
    <dgm:cxn modelId="{39408917-38AF-45EB-8194-D7E7DF2D4BBE}" type="presParOf" srcId="{4DB2EE27-DC03-4583-A5BB-29B4486F2E16}" destId="{AA8128AB-A58F-4AAE-9776-BACA12B8A457}" srcOrd="2" destOrd="0" presId="urn:microsoft.com/office/officeart/2008/layout/LinedList"/>
    <dgm:cxn modelId="{67F45C61-4FD1-4889-9A37-60B76F3B6816}" type="presParOf" srcId="{4DB2EE27-DC03-4583-A5BB-29B4486F2E16}" destId="{155BCFF6-4132-4BF9-ABFA-870195D16234}" srcOrd="3" destOrd="0" presId="urn:microsoft.com/office/officeart/2008/layout/LinedList"/>
    <dgm:cxn modelId="{23682FCA-7EFE-49BC-9C85-8FA531A4C9C9}" type="presParOf" srcId="{155BCFF6-4132-4BF9-ABFA-870195D16234}" destId="{41B7D93D-CCB9-4AB6-9B12-3446E87E362A}" srcOrd="0" destOrd="0" presId="urn:microsoft.com/office/officeart/2008/layout/LinedList"/>
    <dgm:cxn modelId="{103B5A2E-F442-46C1-B6C2-0D81CB89E843}" type="presParOf" srcId="{155BCFF6-4132-4BF9-ABFA-870195D16234}" destId="{15DDFC30-CA59-4935-B7B6-8D75CDFEBD97}" srcOrd="1" destOrd="0" presId="urn:microsoft.com/office/officeart/2008/layout/LinedList"/>
    <dgm:cxn modelId="{BBDFC3C2-E7D9-4CED-9DB6-58739DB03E91}" type="presParOf" srcId="{4DB2EE27-DC03-4583-A5BB-29B4486F2E16}" destId="{23324967-494D-402B-9487-3EA3BA49500F}" srcOrd="4" destOrd="0" presId="urn:microsoft.com/office/officeart/2008/layout/LinedList"/>
    <dgm:cxn modelId="{EB8C2985-D5AE-442C-B754-6A441D7309CF}" type="presParOf" srcId="{4DB2EE27-DC03-4583-A5BB-29B4486F2E16}" destId="{29FBCF66-2D70-4C6B-94DF-FC37DF073BEC}" srcOrd="5" destOrd="0" presId="urn:microsoft.com/office/officeart/2008/layout/LinedList"/>
    <dgm:cxn modelId="{F38D2C22-76BF-4BA4-B893-28F802631D02}" type="presParOf" srcId="{29FBCF66-2D70-4C6B-94DF-FC37DF073BEC}" destId="{11EFF7B3-4C2D-495C-9937-7E202AFE7662}" srcOrd="0" destOrd="0" presId="urn:microsoft.com/office/officeart/2008/layout/LinedList"/>
    <dgm:cxn modelId="{80FC2152-E340-42C0-AB74-5FB72D0FB33B}" type="presParOf" srcId="{29FBCF66-2D70-4C6B-94DF-FC37DF073BEC}" destId="{1F7ADD2C-F1F6-46A6-9DFB-A6A67BB368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0BED08-4ADF-4BA8-9918-507F19102D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BFA7FB-0045-4747-8539-3CF1A26DAB95}">
      <dgm:prSet/>
      <dgm:spPr/>
      <dgm:t>
        <a:bodyPr/>
        <a:lstStyle/>
        <a:p>
          <a:r>
            <a:rPr lang="pt-BR"/>
            <a:t>“Em todos eles havia abundante graça” (Atos 4.33)</a:t>
          </a:r>
          <a:endParaRPr lang="en-US"/>
        </a:p>
      </dgm:t>
    </dgm:pt>
    <dgm:pt modelId="{97F7785B-A641-489F-BFAB-CAB46254001E}" type="parTrans" cxnId="{63BB19E1-B8AB-45DF-B3D2-F009FC973FA0}">
      <dgm:prSet/>
      <dgm:spPr/>
      <dgm:t>
        <a:bodyPr/>
        <a:lstStyle/>
        <a:p>
          <a:endParaRPr lang="en-US"/>
        </a:p>
      </dgm:t>
    </dgm:pt>
    <dgm:pt modelId="{489FB302-552B-44E6-A336-2FE884A09E53}" type="sibTrans" cxnId="{63BB19E1-B8AB-45DF-B3D2-F009FC973FA0}">
      <dgm:prSet/>
      <dgm:spPr/>
      <dgm:t>
        <a:bodyPr/>
        <a:lstStyle/>
        <a:p>
          <a:endParaRPr lang="en-US"/>
        </a:p>
      </dgm:t>
    </dgm:pt>
    <dgm:pt modelId="{403F5E49-0B81-4B3C-8B1F-1AE6E6757BA2}">
      <dgm:prSet/>
      <dgm:spPr/>
      <dgm:t>
        <a:bodyPr/>
        <a:lstStyle/>
        <a:p>
          <a:r>
            <a:rPr lang="pt-BR" b="1"/>
            <a:t>Uma igreja onde líderes e membros estavam cheios da graça</a:t>
          </a:r>
          <a:endParaRPr lang="en-US"/>
        </a:p>
      </dgm:t>
    </dgm:pt>
    <dgm:pt modelId="{DAF0D326-908F-4EE6-BF47-0EDF2A1B3ED0}" type="parTrans" cxnId="{3471BBB9-0601-4366-8098-8F317A270D51}">
      <dgm:prSet/>
      <dgm:spPr/>
      <dgm:t>
        <a:bodyPr/>
        <a:lstStyle/>
        <a:p>
          <a:endParaRPr lang="en-US"/>
        </a:p>
      </dgm:t>
    </dgm:pt>
    <dgm:pt modelId="{CDEF5B67-EA7A-4B7F-B34C-350AC25F759C}" type="sibTrans" cxnId="{3471BBB9-0601-4366-8098-8F317A270D51}">
      <dgm:prSet/>
      <dgm:spPr/>
      <dgm:t>
        <a:bodyPr/>
        <a:lstStyle/>
        <a:p>
          <a:endParaRPr lang="en-US"/>
        </a:p>
      </dgm:t>
    </dgm:pt>
    <dgm:pt modelId="{1F8E34DC-08BE-4B6B-A35A-E198ECA23B17}">
      <dgm:prSet/>
      <dgm:spPr/>
      <dgm:t>
        <a:bodyPr/>
        <a:lstStyle/>
        <a:p>
          <a:r>
            <a:rPr lang="pt-BR"/>
            <a:t>A graça não era um conceito abstrato, mas uma vivência prática e poderosa (Atos 6.8 – Estêvão, cheio de graça e poder)</a:t>
          </a:r>
          <a:endParaRPr lang="en-US"/>
        </a:p>
      </dgm:t>
    </dgm:pt>
    <dgm:pt modelId="{6DC82EFA-9F4E-4CEB-95FB-87BA5D88C648}" type="parTrans" cxnId="{DD11F61E-DC8C-421A-9EC4-722D32A349CA}">
      <dgm:prSet/>
      <dgm:spPr/>
      <dgm:t>
        <a:bodyPr/>
        <a:lstStyle/>
        <a:p>
          <a:endParaRPr lang="en-US"/>
        </a:p>
      </dgm:t>
    </dgm:pt>
    <dgm:pt modelId="{5970206F-07A4-44F4-B198-B94BAE901E8C}" type="sibTrans" cxnId="{DD11F61E-DC8C-421A-9EC4-722D32A349CA}">
      <dgm:prSet/>
      <dgm:spPr/>
      <dgm:t>
        <a:bodyPr/>
        <a:lstStyle/>
        <a:p>
          <a:endParaRPr lang="en-US"/>
        </a:p>
      </dgm:t>
    </dgm:pt>
    <dgm:pt modelId="{4EB22479-808D-4DC0-ADC3-80719A5224EF}">
      <dgm:prSet/>
      <dgm:spPr/>
      <dgm:t>
        <a:bodyPr/>
        <a:lstStyle/>
        <a:p>
          <a:r>
            <a:rPr lang="pt-BR"/>
            <a:t>Havia evidência de mudança de vida (Atos 2.44-47)</a:t>
          </a:r>
          <a:endParaRPr lang="en-US"/>
        </a:p>
      </dgm:t>
    </dgm:pt>
    <dgm:pt modelId="{E883A21A-E4D7-4078-B12E-81F86577616B}" type="parTrans" cxnId="{57C2C44F-AEDA-4E12-8B15-127405559055}">
      <dgm:prSet/>
      <dgm:spPr/>
      <dgm:t>
        <a:bodyPr/>
        <a:lstStyle/>
        <a:p>
          <a:endParaRPr lang="en-US"/>
        </a:p>
      </dgm:t>
    </dgm:pt>
    <dgm:pt modelId="{132EE8AA-DF89-4508-85B4-9356A195D5A5}" type="sibTrans" cxnId="{57C2C44F-AEDA-4E12-8B15-127405559055}">
      <dgm:prSet/>
      <dgm:spPr/>
      <dgm:t>
        <a:bodyPr/>
        <a:lstStyle/>
        <a:p>
          <a:endParaRPr lang="en-US"/>
        </a:p>
      </dgm:t>
    </dgm:pt>
    <dgm:pt modelId="{55DD4E49-12BE-452E-BC55-F7C78D3BCEF8}" type="pres">
      <dgm:prSet presAssocID="{CE0BED08-4ADF-4BA8-9918-507F19102DE3}" presName="linear" presStyleCnt="0">
        <dgm:presLayoutVars>
          <dgm:animLvl val="lvl"/>
          <dgm:resizeHandles val="exact"/>
        </dgm:presLayoutVars>
      </dgm:prSet>
      <dgm:spPr/>
    </dgm:pt>
    <dgm:pt modelId="{79332BE3-20BA-4FBD-B503-6E74A255B689}" type="pres">
      <dgm:prSet presAssocID="{23BFA7FB-0045-4747-8539-3CF1A26DAB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3D3094-1BC2-48AF-9600-9C4904B6A0F0}" type="pres">
      <dgm:prSet presAssocID="{489FB302-552B-44E6-A336-2FE884A09E53}" presName="spacer" presStyleCnt="0"/>
      <dgm:spPr/>
    </dgm:pt>
    <dgm:pt modelId="{7F7CB427-82FD-49D5-8B3E-6E9584AC8FD4}" type="pres">
      <dgm:prSet presAssocID="{403F5E49-0B81-4B3C-8B1F-1AE6E6757B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B5C684-8CBE-4240-ABFC-4557C9A65485}" type="pres">
      <dgm:prSet presAssocID="{CDEF5B67-EA7A-4B7F-B34C-350AC25F759C}" presName="spacer" presStyleCnt="0"/>
      <dgm:spPr/>
    </dgm:pt>
    <dgm:pt modelId="{1AF45064-1933-4463-8C83-2A4E03FFACF2}" type="pres">
      <dgm:prSet presAssocID="{1F8E34DC-08BE-4B6B-A35A-E198ECA23B1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E95762-3E95-49D5-B074-A46B9481DAE2}" type="pres">
      <dgm:prSet presAssocID="{5970206F-07A4-44F4-B198-B94BAE901E8C}" presName="spacer" presStyleCnt="0"/>
      <dgm:spPr/>
    </dgm:pt>
    <dgm:pt modelId="{E7EDA210-EE16-4F12-96F2-C88B1AA9714D}" type="pres">
      <dgm:prSet presAssocID="{4EB22479-808D-4DC0-ADC3-80719A5224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548D08-4103-43C5-80D6-CB46113A42DF}" type="presOf" srcId="{1F8E34DC-08BE-4B6B-A35A-E198ECA23B17}" destId="{1AF45064-1933-4463-8C83-2A4E03FFACF2}" srcOrd="0" destOrd="0" presId="urn:microsoft.com/office/officeart/2005/8/layout/vList2"/>
    <dgm:cxn modelId="{1994CA08-6439-4F02-8DC9-B8F7D479117C}" type="presOf" srcId="{403F5E49-0B81-4B3C-8B1F-1AE6E6757BA2}" destId="{7F7CB427-82FD-49D5-8B3E-6E9584AC8FD4}" srcOrd="0" destOrd="0" presId="urn:microsoft.com/office/officeart/2005/8/layout/vList2"/>
    <dgm:cxn modelId="{DD11F61E-DC8C-421A-9EC4-722D32A349CA}" srcId="{CE0BED08-4ADF-4BA8-9918-507F19102DE3}" destId="{1F8E34DC-08BE-4B6B-A35A-E198ECA23B17}" srcOrd="2" destOrd="0" parTransId="{6DC82EFA-9F4E-4CEB-95FB-87BA5D88C648}" sibTransId="{5970206F-07A4-44F4-B198-B94BAE901E8C}"/>
    <dgm:cxn modelId="{57C2C44F-AEDA-4E12-8B15-127405559055}" srcId="{CE0BED08-4ADF-4BA8-9918-507F19102DE3}" destId="{4EB22479-808D-4DC0-ADC3-80719A5224EF}" srcOrd="3" destOrd="0" parTransId="{E883A21A-E4D7-4078-B12E-81F86577616B}" sibTransId="{132EE8AA-DF89-4508-85B4-9356A195D5A5}"/>
    <dgm:cxn modelId="{52ABA5A1-934D-4389-BCEC-D37B22EBF7C9}" type="presOf" srcId="{CE0BED08-4ADF-4BA8-9918-507F19102DE3}" destId="{55DD4E49-12BE-452E-BC55-F7C78D3BCEF8}" srcOrd="0" destOrd="0" presId="urn:microsoft.com/office/officeart/2005/8/layout/vList2"/>
    <dgm:cxn modelId="{3471BBB9-0601-4366-8098-8F317A270D51}" srcId="{CE0BED08-4ADF-4BA8-9918-507F19102DE3}" destId="{403F5E49-0B81-4B3C-8B1F-1AE6E6757BA2}" srcOrd="1" destOrd="0" parTransId="{DAF0D326-908F-4EE6-BF47-0EDF2A1B3ED0}" sibTransId="{CDEF5B67-EA7A-4B7F-B34C-350AC25F759C}"/>
    <dgm:cxn modelId="{63BB19E1-B8AB-45DF-B3D2-F009FC973FA0}" srcId="{CE0BED08-4ADF-4BA8-9918-507F19102DE3}" destId="{23BFA7FB-0045-4747-8539-3CF1A26DAB95}" srcOrd="0" destOrd="0" parTransId="{97F7785B-A641-489F-BFAB-CAB46254001E}" sibTransId="{489FB302-552B-44E6-A336-2FE884A09E53}"/>
    <dgm:cxn modelId="{79F3E7EB-BFD2-412B-98A6-2650E899EF10}" type="presOf" srcId="{4EB22479-808D-4DC0-ADC3-80719A5224EF}" destId="{E7EDA210-EE16-4F12-96F2-C88B1AA9714D}" srcOrd="0" destOrd="0" presId="urn:microsoft.com/office/officeart/2005/8/layout/vList2"/>
    <dgm:cxn modelId="{A45186FF-6649-4338-AC39-B1E6EA7F8B4A}" type="presOf" srcId="{23BFA7FB-0045-4747-8539-3CF1A26DAB95}" destId="{79332BE3-20BA-4FBD-B503-6E74A255B689}" srcOrd="0" destOrd="0" presId="urn:microsoft.com/office/officeart/2005/8/layout/vList2"/>
    <dgm:cxn modelId="{B69E0138-48C4-4FE6-B684-5C2AE0F69843}" type="presParOf" srcId="{55DD4E49-12BE-452E-BC55-F7C78D3BCEF8}" destId="{79332BE3-20BA-4FBD-B503-6E74A255B689}" srcOrd="0" destOrd="0" presId="urn:microsoft.com/office/officeart/2005/8/layout/vList2"/>
    <dgm:cxn modelId="{D6A81BE7-5C06-4BC4-B6E5-033694F19076}" type="presParOf" srcId="{55DD4E49-12BE-452E-BC55-F7C78D3BCEF8}" destId="{4B3D3094-1BC2-48AF-9600-9C4904B6A0F0}" srcOrd="1" destOrd="0" presId="urn:microsoft.com/office/officeart/2005/8/layout/vList2"/>
    <dgm:cxn modelId="{A202E299-3430-4CA0-94CE-E3B91C6589F1}" type="presParOf" srcId="{55DD4E49-12BE-452E-BC55-F7C78D3BCEF8}" destId="{7F7CB427-82FD-49D5-8B3E-6E9584AC8FD4}" srcOrd="2" destOrd="0" presId="urn:microsoft.com/office/officeart/2005/8/layout/vList2"/>
    <dgm:cxn modelId="{B7A9F47A-E0CD-4059-8501-A38B01414CD4}" type="presParOf" srcId="{55DD4E49-12BE-452E-BC55-F7C78D3BCEF8}" destId="{73B5C684-8CBE-4240-ABFC-4557C9A65485}" srcOrd="3" destOrd="0" presId="urn:microsoft.com/office/officeart/2005/8/layout/vList2"/>
    <dgm:cxn modelId="{9BEFD753-68EE-4E4C-A1C1-64836A27D24A}" type="presParOf" srcId="{55DD4E49-12BE-452E-BC55-F7C78D3BCEF8}" destId="{1AF45064-1933-4463-8C83-2A4E03FFACF2}" srcOrd="4" destOrd="0" presId="urn:microsoft.com/office/officeart/2005/8/layout/vList2"/>
    <dgm:cxn modelId="{A504C67B-7116-4718-8F34-A0B5CB65A476}" type="presParOf" srcId="{55DD4E49-12BE-452E-BC55-F7C78D3BCEF8}" destId="{3BE95762-3E95-49D5-B074-A46B9481DAE2}" srcOrd="5" destOrd="0" presId="urn:microsoft.com/office/officeart/2005/8/layout/vList2"/>
    <dgm:cxn modelId="{198E9615-053A-4D88-B860-B68F9D1DD3F5}" type="presParOf" srcId="{55DD4E49-12BE-452E-BC55-F7C78D3BCEF8}" destId="{E7EDA210-EE16-4F12-96F2-C88B1AA971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88A0EB-8783-4015-9B09-623B0C0CBBEA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3CEAE1D-0849-45E1-B517-4FCB6B9CF534}">
      <dgm:prSet/>
      <dgm:spPr/>
      <dgm:t>
        <a:bodyPr/>
        <a:lstStyle/>
        <a:p>
          <a:r>
            <a:rPr lang="pt-BR"/>
            <a:t>“A graça que não gera gratidão não é compreendida.” – </a:t>
          </a:r>
          <a:r>
            <a:rPr lang="pt-BR" i="1"/>
            <a:t>Dietrich Bonhoeffer</a:t>
          </a:r>
          <a:endParaRPr lang="en-US"/>
        </a:p>
      </dgm:t>
    </dgm:pt>
    <dgm:pt modelId="{80C39AB5-EE55-4CD8-9934-A051931032F2}" type="parTrans" cxnId="{381BEF27-4244-448D-A2E1-00B0498FE138}">
      <dgm:prSet/>
      <dgm:spPr/>
      <dgm:t>
        <a:bodyPr/>
        <a:lstStyle/>
        <a:p>
          <a:endParaRPr lang="en-US"/>
        </a:p>
      </dgm:t>
    </dgm:pt>
    <dgm:pt modelId="{75FD69B7-52B5-410E-AD91-40B5AF92C6E0}" type="sibTrans" cxnId="{381BEF27-4244-448D-A2E1-00B0498FE138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A88D3F9F-6DBF-4103-913F-520889851090}">
      <dgm:prSet/>
      <dgm:spPr/>
      <dgm:t>
        <a:bodyPr/>
        <a:lstStyle/>
        <a:p>
          <a:r>
            <a:rPr lang="pt-BR"/>
            <a:t>Hoje há uma banalização da graça – </a:t>
          </a:r>
          <a:r>
            <a:rPr lang="pt-BR" b="1"/>
            <a:t>cristãos que não valorizam o que receberam</a:t>
          </a:r>
          <a:r>
            <a:rPr lang="pt-BR"/>
            <a:t> (Hebreus 2.3)</a:t>
          </a:r>
          <a:endParaRPr lang="en-US"/>
        </a:p>
      </dgm:t>
    </dgm:pt>
    <dgm:pt modelId="{F99AF4C9-D311-4FCE-A621-4C0B925A419A}" type="parTrans" cxnId="{4618DFDC-8C04-4846-A876-68BD1D7618E0}">
      <dgm:prSet/>
      <dgm:spPr/>
      <dgm:t>
        <a:bodyPr/>
        <a:lstStyle/>
        <a:p>
          <a:endParaRPr lang="en-US"/>
        </a:p>
      </dgm:t>
    </dgm:pt>
    <dgm:pt modelId="{E6174254-8158-4E33-AC2B-7E46A153EC9D}" type="sibTrans" cxnId="{4618DFDC-8C04-4846-A876-68BD1D7618E0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995D8078-AAE7-4E19-ACBD-4256B8B8BA0B}">
      <dgm:prSet/>
      <dgm:spPr/>
      <dgm:t>
        <a:bodyPr/>
        <a:lstStyle/>
        <a:p>
          <a:r>
            <a:rPr lang="pt-BR"/>
            <a:t>Muitos querem os </a:t>
          </a:r>
          <a:r>
            <a:rPr lang="pt-BR" b="1"/>
            <a:t>benefícios do Evangelho</a:t>
          </a:r>
          <a:r>
            <a:rPr lang="pt-BR"/>
            <a:t>, mas não a </a:t>
          </a:r>
          <a:r>
            <a:rPr lang="pt-BR" b="1"/>
            <a:t>transformação do Evangelho</a:t>
          </a:r>
          <a:endParaRPr lang="en-US"/>
        </a:p>
      </dgm:t>
    </dgm:pt>
    <dgm:pt modelId="{E205808E-81A1-4E7F-8018-9E2F3DDF107E}" type="parTrans" cxnId="{4E1DAD56-5825-490C-999B-80F2465E6ACF}">
      <dgm:prSet/>
      <dgm:spPr/>
      <dgm:t>
        <a:bodyPr/>
        <a:lstStyle/>
        <a:p>
          <a:endParaRPr lang="en-US"/>
        </a:p>
      </dgm:t>
    </dgm:pt>
    <dgm:pt modelId="{B884B3C7-DF6B-480E-A9EE-9F34EEA2FD61}" type="sibTrans" cxnId="{4E1DAD56-5825-490C-999B-80F2465E6ACF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A6294EAA-E562-4694-A843-8F4BF1DBF6FC}" type="pres">
      <dgm:prSet presAssocID="{C688A0EB-8783-4015-9B09-623B0C0CBBEA}" presName="Name0" presStyleCnt="0">
        <dgm:presLayoutVars>
          <dgm:animLvl val="lvl"/>
          <dgm:resizeHandles val="exact"/>
        </dgm:presLayoutVars>
      </dgm:prSet>
      <dgm:spPr/>
    </dgm:pt>
    <dgm:pt modelId="{91A69955-12F2-4306-BEE2-EC16923C7880}" type="pres">
      <dgm:prSet presAssocID="{43CEAE1D-0849-45E1-B517-4FCB6B9CF534}" presName="compositeNode" presStyleCnt="0">
        <dgm:presLayoutVars>
          <dgm:bulletEnabled val="1"/>
        </dgm:presLayoutVars>
      </dgm:prSet>
      <dgm:spPr/>
    </dgm:pt>
    <dgm:pt modelId="{056F1BC7-4A57-4084-83C4-14A656728095}" type="pres">
      <dgm:prSet presAssocID="{43CEAE1D-0849-45E1-B517-4FCB6B9CF534}" presName="bgRect" presStyleLbl="alignNode1" presStyleIdx="0" presStyleCnt="3"/>
      <dgm:spPr/>
    </dgm:pt>
    <dgm:pt modelId="{E4ECC297-BF28-4204-9B65-25B2EB91C50D}" type="pres">
      <dgm:prSet presAssocID="{75FD69B7-52B5-410E-AD91-40B5AF92C6E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FB37C4EE-9715-4C58-8187-87BF31A9BAC3}" type="pres">
      <dgm:prSet presAssocID="{43CEAE1D-0849-45E1-B517-4FCB6B9CF534}" presName="nodeRect" presStyleLbl="alignNode1" presStyleIdx="0" presStyleCnt="3">
        <dgm:presLayoutVars>
          <dgm:bulletEnabled val="1"/>
        </dgm:presLayoutVars>
      </dgm:prSet>
      <dgm:spPr/>
    </dgm:pt>
    <dgm:pt modelId="{2CC4A184-E94B-4267-9F50-274599F39E30}" type="pres">
      <dgm:prSet presAssocID="{75FD69B7-52B5-410E-AD91-40B5AF92C6E0}" presName="sibTrans" presStyleCnt="0"/>
      <dgm:spPr/>
    </dgm:pt>
    <dgm:pt modelId="{8524BE17-AEF8-47B8-928B-EFAAC72C4146}" type="pres">
      <dgm:prSet presAssocID="{A88D3F9F-6DBF-4103-913F-520889851090}" presName="compositeNode" presStyleCnt="0">
        <dgm:presLayoutVars>
          <dgm:bulletEnabled val="1"/>
        </dgm:presLayoutVars>
      </dgm:prSet>
      <dgm:spPr/>
    </dgm:pt>
    <dgm:pt modelId="{DCA0BECC-4AA4-404B-9E67-80921DC44ACE}" type="pres">
      <dgm:prSet presAssocID="{A88D3F9F-6DBF-4103-913F-520889851090}" presName="bgRect" presStyleLbl="alignNode1" presStyleIdx="1" presStyleCnt="3"/>
      <dgm:spPr/>
    </dgm:pt>
    <dgm:pt modelId="{E3B5624A-7B73-4963-86D5-58B04AA31E10}" type="pres">
      <dgm:prSet presAssocID="{E6174254-8158-4E33-AC2B-7E46A153EC9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A7C7545-94EC-46AC-8B55-0C58BC47F033}" type="pres">
      <dgm:prSet presAssocID="{A88D3F9F-6DBF-4103-913F-520889851090}" presName="nodeRect" presStyleLbl="alignNode1" presStyleIdx="1" presStyleCnt="3">
        <dgm:presLayoutVars>
          <dgm:bulletEnabled val="1"/>
        </dgm:presLayoutVars>
      </dgm:prSet>
      <dgm:spPr/>
    </dgm:pt>
    <dgm:pt modelId="{4002D914-7645-4CA6-B2AE-32819B365741}" type="pres">
      <dgm:prSet presAssocID="{E6174254-8158-4E33-AC2B-7E46A153EC9D}" presName="sibTrans" presStyleCnt="0"/>
      <dgm:spPr/>
    </dgm:pt>
    <dgm:pt modelId="{2C634681-61D5-47B3-873B-5813F47CB970}" type="pres">
      <dgm:prSet presAssocID="{995D8078-AAE7-4E19-ACBD-4256B8B8BA0B}" presName="compositeNode" presStyleCnt="0">
        <dgm:presLayoutVars>
          <dgm:bulletEnabled val="1"/>
        </dgm:presLayoutVars>
      </dgm:prSet>
      <dgm:spPr/>
    </dgm:pt>
    <dgm:pt modelId="{624F8F8C-808E-41A1-82E1-0B72B306462F}" type="pres">
      <dgm:prSet presAssocID="{995D8078-AAE7-4E19-ACBD-4256B8B8BA0B}" presName="bgRect" presStyleLbl="alignNode1" presStyleIdx="2" presStyleCnt="3"/>
      <dgm:spPr/>
    </dgm:pt>
    <dgm:pt modelId="{879A2613-234A-4222-BFBE-8190B95631DB}" type="pres">
      <dgm:prSet presAssocID="{B884B3C7-DF6B-480E-A9EE-9F34EEA2FD6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CF94A25-0E4C-4787-B4B2-6EEB124AC9A0}" type="pres">
      <dgm:prSet presAssocID="{995D8078-AAE7-4E19-ACBD-4256B8B8BA0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E0623623-913D-471A-A832-CEAD63EEEEC1}" type="presOf" srcId="{43CEAE1D-0849-45E1-B517-4FCB6B9CF534}" destId="{056F1BC7-4A57-4084-83C4-14A656728095}" srcOrd="0" destOrd="0" presId="urn:microsoft.com/office/officeart/2016/7/layout/LinearBlockProcessNumbered"/>
    <dgm:cxn modelId="{EACC8825-63C6-4284-97C6-320521DCC2B3}" type="presOf" srcId="{A88D3F9F-6DBF-4103-913F-520889851090}" destId="{DCA0BECC-4AA4-404B-9E67-80921DC44ACE}" srcOrd="0" destOrd="0" presId="urn:microsoft.com/office/officeart/2016/7/layout/LinearBlockProcessNumbered"/>
    <dgm:cxn modelId="{381BEF27-4244-448D-A2E1-00B0498FE138}" srcId="{C688A0EB-8783-4015-9B09-623B0C0CBBEA}" destId="{43CEAE1D-0849-45E1-B517-4FCB6B9CF534}" srcOrd="0" destOrd="0" parTransId="{80C39AB5-EE55-4CD8-9934-A051931032F2}" sibTransId="{75FD69B7-52B5-410E-AD91-40B5AF92C6E0}"/>
    <dgm:cxn modelId="{41C4A065-DEB5-439C-A4A3-33E3C3423EBE}" type="presOf" srcId="{E6174254-8158-4E33-AC2B-7E46A153EC9D}" destId="{E3B5624A-7B73-4963-86D5-58B04AA31E10}" srcOrd="0" destOrd="0" presId="urn:microsoft.com/office/officeart/2016/7/layout/LinearBlockProcessNumbered"/>
    <dgm:cxn modelId="{4E1DAD56-5825-490C-999B-80F2465E6ACF}" srcId="{C688A0EB-8783-4015-9B09-623B0C0CBBEA}" destId="{995D8078-AAE7-4E19-ACBD-4256B8B8BA0B}" srcOrd="2" destOrd="0" parTransId="{E205808E-81A1-4E7F-8018-9E2F3DDF107E}" sibTransId="{B884B3C7-DF6B-480E-A9EE-9F34EEA2FD61}"/>
    <dgm:cxn modelId="{3E844E57-F91C-46CE-A482-19297962E679}" type="presOf" srcId="{43CEAE1D-0849-45E1-B517-4FCB6B9CF534}" destId="{FB37C4EE-9715-4C58-8187-87BF31A9BAC3}" srcOrd="1" destOrd="0" presId="urn:microsoft.com/office/officeart/2016/7/layout/LinearBlockProcessNumbered"/>
    <dgm:cxn modelId="{E83EF47B-800D-4286-8173-A8C8F2AF319C}" type="presOf" srcId="{995D8078-AAE7-4E19-ACBD-4256B8B8BA0B}" destId="{CCF94A25-0E4C-4787-B4B2-6EEB124AC9A0}" srcOrd="1" destOrd="0" presId="urn:microsoft.com/office/officeart/2016/7/layout/LinearBlockProcessNumbered"/>
    <dgm:cxn modelId="{EBAC519E-A434-42A0-9702-10AA81231A4A}" type="presOf" srcId="{C688A0EB-8783-4015-9B09-623B0C0CBBEA}" destId="{A6294EAA-E562-4694-A843-8F4BF1DBF6FC}" srcOrd="0" destOrd="0" presId="urn:microsoft.com/office/officeart/2016/7/layout/LinearBlockProcessNumbered"/>
    <dgm:cxn modelId="{1993E0AB-430F-4184-A8B1-ACE1A366E5D8}" type="presOf" srcId="{A88D3F9F-6DBF-4103-913F-520889851090}" destId="{4A7C7545-94EC-46AC-8B55-0C58BC47F033}" srcOrd="1" destOrd="0" presId="urn:microsoft.com/office/officeart/2016/7/layout/LinearBlockProcessNumbered"/>
    <dgm:cxn modelId="{4618DFDC-8C04-4846-A876-68BD1D7618E0}" srcId="{C688A0EB-8783-4015-9B09-623B0C0CBBEA}" destId="{A88D3F9F-6DBF-4103-913F-520889851090}" srcOrd="1" destOrd="0" parTransId="{F99AF4C9-D311-4FCE-A621-4C0B925A419A}" sibTransId="{E6174254-8158-4E33-AC2B-7E46A153EC9D}"/>
    <dgm:cxn modelId="{487325E0-74E4-461A-BD0E-3AD64DBEB1C8}" type="presOf" srcId="{B884B3C7-DF6B-480E-A9EE-9F34EEA2FD61}" destId="{879A2613-234A-4222-BFBE-8190B95631DB}" srcOrd="0" destOrd="0" presId="urn:microsoft.com/office/officeart/2016/7/layout/LinearBlockProcessNumbered"/>
    <dgm:cxn modelId="{3C7027E3-BCF6-4E6F-B404-3CCD7DCF256E}" type="presOf" srcId="{995D8078-AAE7-4E19-ACBD-4256B8B8BA0B}" destId="{624F8F8C-808E-41A1-82E1-0B72B306462F}" srcOrd="0" destOrd="0" presId="urn:microsoft.com/office/officeart/2016/7/layout/LinearBlockProcessNumbered"/>
    <dgm:cxn modelId="{395EB9FB-096B-4C09-ABF7-55CE37D15176}" type="presOf" srcId="{75FD69B7-52B5-410E-AD91-40B5AF92C6E0}" destId="{E4ECC297-BF28-4204-9B65-25B2EB91C50D}" srcOrd="0" destOrd="0" presId="urn:microsoft.com/office/officeart/2016/7/layout/LinearBlockProcessNumbered"/>
    <dgm:cxn modelId="{0EE10D26-5003-4748-8D83-4EE111502212}" type="presParOf" srcId="{A6294EAA-E562-4694-A843-8F4BF1DBF6FC}" destId="{91A69955-12F2-4306-BEE2-EC16923C7880}" srcOrd="0" destOrd="0" presId="urn:microsoft.com/office/officeart/2016/7/layout/LinearBlockProcessNumbered"/>
    <dgm:cxn modelId="{BF5247A9-0AFC-4780-A50E-48CC6F78F193}" type="presParOf" srcId="{91A69955-12F2-4306-BEE2-EC16923C7880}" destId="{056F1BC7-4A57-4084-83C4-14A656728095}" srcOrd="0" destOrd="0" presId="urn:microsoft.com/office/officeart/2016/7/layout/LinearBlockProcessNumbered"/>
    <dgm:cxn modelId="{3A661FDB-D87F-4C4F-A7B9-45AE3051784E}" type="presParOf" srcId="{91A69955-12F2-4306-BEE2-EC16923C7880}" destId="{E4ECC297-BF28-4204-9B65-25B2EB91C50D}" srcOrd="1" destOrd="0" presId="urn:microsoft.com/office/officeart/2016/7/layout/LinearBlockProcessNumbered"/>
    <dgm:cxn modelId="{4D811424-2DFC-46DB-83BB-1FAEAF08F75B}" type="presParOf" srcId="{91A69955-12F2-4306-BEE2-EC16923C7880}" destId="{FB37C4EE-9715-4C58-8187-87BF31A9BAC3}" srcOrd="2" destOrd="0" presId="urn:microsoft.com/office/officeart/2016/7/layout/LinearBlockProcessNumbered"/>
    <dgm:cxn modelId="{4806CAB7-B9D4-42EF-9B48-949B326156DC}" type="presParOf" srcId="{A6294EAA-E562-4694-A843-8F4BF1DBF6FC}" destId="{2CC4A184-E94B-4267-9F50-274599F39E30}" srcOrd="1" destOrd="0" presId="urn:microsoft.com/office/officeart/2016/7/layout/LinearBlockProcessNumbered"/>
    <dgm:cxn modelId="{93F9FCF6-F362-42CD-A089-C3F528EAD7E0}" type="presParOf" srcId="{A6294EAA-E562-4694-A843-8F4BF1DBF6FC}" destId="{8524BE17-AEF8-47B8-928B-EFAAC72C4146}" srcOrd="2" destOrd="0" presId="urn:microsoft.com/office/officeart/2016/7/layout/LinearBlockProcessNumbered"/>
    <dgm:cxn modelId="{60ABF3AC-4A96-4EA9-BAA2-25466B6D4D48}" type="presParOf" srcId="{8524BE17-AEF8-47B8-928B-EFAAC72C4146}" destId="{DCA0BECC-4AA4-404B-9E67-80921DC44ACE}" srcOrd="0" destOrd="0" presId="urn:microsoft.com/office/officeart/2016/7/layout/LinearBlockProcessNumbered"/>
    <dgm:cxn modelId="{4FCFB397-7EFC-4F89-82DE-90404648C148}" type="presParOf" srcId="{8524BE17-AEF8-47B8-928B-EFAAC72C4146}" destId="{E3B5624A-7B73-4963-86D5-58B04AA31E10}" srcOrd="1" destOrd="0" presId="urn:microsoft.com/office/officeart/2016/7/layout/LinearBlockProcessNumbered"/>
    <dgm:cxn modelId="{ED051F41-DE2D-4B67-BAE3-602B18E5D60D}" type="presParOf" srcId="{8524BE17-AEF8-47B8-928B-EFAAC72C4146}" destId="{4A7C7545-94EC-46AC-8B55-0C58BC47F033}" srcOrd="2" destOrd="0" presId="urn:microsoft.com/office/officeart/2016/7/layout/LinearBlockProcessNumbered"/>
    <dgm:cxn modelId="{5196959C-EC62-44A4-A15E-763CFEF21C1B}" type="presParOf" srcId="{A6294EAA-E562-4694-A843-8F4BF1DBF6FC}" destId="{4002D914-7645-4CA6-B2AE-32819B365741}" srcOrd="3" destOrd="0" presId="urn:microsoft.com/office/officeart/2016/7/layout/LinearBlockProcessNumbered"/>
    <dgm:cxn modelId="{3B232076-2BB0-4779-BBED-10078CCD93C4}" type="presParOf" srcId="{A6294EAA-E562-4694-A843-8F4BF1DBF6FC}" destId="{2C634681-61D5-47B3-873B-5813F47CB970}" srcOrd="4" destOrd="0" presId="urn:microsoft.com/office/officeart/2016/7/layout/LinearBlockProcessNumbered"/>
    <dgm:cxn modelId="{EEA1C771-4678-4653-A8B7-87E1E34966E0}" type="presParOf" srcId="{2C634681-61D5-47B3-873B-5813F47CB970}" destId="{624F8F8C-808E-41A1-82E1-0B72B306462F}" srcOrd="0" destOrd="0" presId="urn:microsoft.com/office/officeart/2016/7/layout/LinearBlockProcessNumbered"/>
    <dgm:cxn modelId="{06241F31-9676-4879-872C-3E93CC0F4354}" type="presParOf" srcId="{2C634681-61D5-47B3-873B-5813F47CB970}" destId="{879A2613-234A-4222-BFBE-8190B95631DB}" srcOrd="1" destOrd="0" presId="urn:microsoft.com/office/officeart/2016/7/layout/LinearBlockProcessNumbered"/>
    <dgm:cxn modelId="{CC0F148E-9D37-4CB0-BE97-F9766DFC2D82}" type="presParOf" srcId="{2C634681-61D5-47B3-873B-5813F47CB970}" destId="{CCF94A25-0E4C-4787-B4B2-6EEB124AC9A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56EAD9-6C66-437C-ACE1-A93A2A6D800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9975581-30D7-4D2E-BE4A-7698B7206A5E}">
      <dgm:prSet/>
      <dgm:spPr/>
      <dgm:t>
        <a:bodyPr/>
        <a:lstStyle/>
        <a:p>
          <a:r>
            <a:rPr lang="pt-BR"/>
            <a:t>Falta de discipulado real e ensino bíblico sólido</a:t>
          </a:r>
          <a:endParaRPr lang="en-US"/>
        </a:p>
      </dgm:t>
    </dgm:pt>
    <dgm:pt modelId="{D953715B-2F9F-4A37-83DD-54277E098F69}" type="parTrans" cxnId="{B937232F-FE2C-40AF-AE8D-80B9C456F141}">
      <dgm:prSet/>
      <dgm:spPr/>
      <dgm:t>
        <a:bodyPr/>
        <a:lstStyle/>
        <a:p>
          <a:endParaRPr lang="en-US"/>
        </a:p>
      </dgm:t>
    </dgm:pt>
    <dgm:pt modelId="{F8275F5B-53FF-40A6-BB45-C9ACD7714BBC}" type="sibTrans" cxnId="{B937232F-FE2C-40AF-AE8D-80B9C456F141}">
      <dgm:prSet/>
      <dgm:spPr/>
      <dgm:t>
        <a:bodyPr/>
        <a:lstStyle/>
        <a:p>
          <a:endParaRPr lang="en-US"/>
        </a:p>
      </dgm:t>
    </dgm:pt>
    <dgm:pt modelId="{31B30F73-46EF-406A-B65A-DD1587EE1AEA}">
      <dgm:prSet/>
      <dgm:spPr/>
      <dgm:t>
        <a:bodyPr/>
        <a:lstStyle/>
        <a:p>
          <a:r>
            <a:rPr lang="pt-BR"/>
            <a:t>Evangelho emocional e antropocêntrico</a:t>
          </a:r>
          <a:endParaRPr lang="en-US"/>
        </a:p>
      </dgm:t>
    </dgm:pt>
    <dgm:pt modelId="{80F8FF09-9650-4D0A-BF42-9ACBAF8838D3}" type="parTrans" cxnId="{7C79B060-2863-4111-8F80-83552B8F916F}">
      <dgm:prSet/>
      <dgm:spPr/>
      <dgm:t>
        <a:bodyPr/>
        <a:lstStyle/>
        <a:p>
          <a:endParaRPr lang="en-US"/>
        </a:p>
      </dgm:t>
    </dgm:pt>
    <dgm:pt modelId="{73564D17-1F1C-4588-9691-1FC3D6EBB3E1}" type="sibTrans" cxnId="{7C79B060-2863-4111-8F80-83552B8F916F}">
      <dgm:prSet/>
      <dgm:spPr/>
      <dgm:t>
        <a:bodyPr/>
        <a:lstStyle/>
        <a:p>
          <a:endParaRPr lang="en-US"/>
        </a:p>
      </dgm:t>
    </dgm:pt>
    <dgm:pt modelId="{AAFB5C55-6F70-48EF-9A5D-3A8299F9EABE}">
      <dgm:prSet/>
      <dgm:spPr/>
      <dgm:t>
        <a:bodyPr/>
        <a:lstStyle/>
        <a:p>
          <a:r>
            <a:rPr lang="pt-BR"/>
            <a:t>Tolerância com o pecado e ausência de santificação</a:t>
          </a:r>
          <a:endParaRPr lang="en-US"/>
        </a:p>
      </dgm:t>
    </dgm:pt>
    <dgm:pt modelId="{D05B453B-8DFC-43DF-9138-4968A4C81E60}" type="parTrans" cxnId="{AE577C17-6D37-4968-A259-3E549EC81D8A}">
      <dgm:prSet/>
      <dgm:spPr/>
      <dgm:t>
        <a:bodyPr/>
        <a:lstStyle/>
        <a:p>
          <a:endParaRPr lang="en-US"/>
        </a:p>
      </dgm:t>
    </dgm:pt>
    <dgm:pt modelId="{18CFE5ED-7000-4CAA-93BC-FD51D42C8FDD}" type="sibTrans" cxnId="{AE577C17-6D37-4968-A259-3E549EC81D8A}">
      <dgm:prSet/>
      <dgm:spPr/>
      <dgm:t>
        <a:bodyPr/>
        <a:lstStyle/>
        <a:p>
          <a:endParaRPr lang="en-US"/>
        </a:p>
      </dgm:t>
    </dgm:pt>
    <dgm:pt modelId="{BE865138-B7CE-40ED-BF4E-C51FC36EB1DF}" type="pres">
      <dgm:prSet presAssocID="{7A56EAD9-6C66-437C-ACE1-A93A2A6D800B}" presName="linear" presStyleCnt="0">
        <dgm:presLayoutVars>
          <dgm:animLvl val="lvl"/>
          <dgm:resizeHandles val="exact"/>
        </dgm:presLayoutVars>
      </dgm:prSet>
      <dgm:spPr/>
    </dgm:pt>
    <dgm:pt modelId="{9D7539E1-27A8-497A-AB83-CCD95806D4DA}" type="pres">
      <dgm:prSet presAssocID="{B9975581-30D7-4D2E-BE4A-7698B7206A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697073-6FAF-4BE9-A4F0-C32D0891F7AC}" type="pres">
      <dgm:prSet presAssocID="{F8275F5B-53FF-40A6-BB45-C9ACD7714BBC}" presName="spacer" presStyleCnt="0"/>
      <dgm:spPr/>
    </dgm:pt>
    <dgm:pt modelId="{2981BAD0-30A5-4975-BB38-271D8F05D325}" type="pres">
      <dgm:prSet presAssocID="{31B30F73-46EF-406A-B65A-DD1587EE1A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C544C0-2E93-4CA7-9F86-51B079A9455C}" type="pres">
      <dgm:prSet presAssocID="{73564D17-1F1C-4588-9691-1FC3D6EBB3E1}" presName="spacer" presStyleCnt="0"/>
      <dgm:spPr/>
    </dgm:pt>
    <dgm:pt modelId="{59EDC006-744D-4A9B-BF06-628BE0FBC9B3}" type="pres">
      <dgm:prSet presAssocID="{AAFB5C55-6F70-48EF-9A5D-3A8299F9EA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C71E11-77EA-423E-9C43-EE7F4B47EDC5}" type="presOf" srcId="{B9975581-30D7-4D2E-BE4A-7698B7206A5E}" destId="{9D7539E1-27A8-497A-AB83-CCD95806D4DA}" srcOrd="0" destOrd="0" presId="urn:microsoft.com/office/officeart/2005/8/layout/vList2"/>
    <dgm:cxn modelId="{AE577C17-6D37-4968-A259-3E549EC81D8A}" srcId="{7A56EAD9-6C66-437C-ACE1-A93A2A6D800B}" destId="{AAFB5C55-6F70-48EF-9A5D-3A8299F9EABE}" srcOrd="2" destOrd="0" parTransId="{D05B453B-8DFC-43DF-9138-4968A4C81E60}" sibTransId="{18CFE5ED-7000-4CAA-93BC-FD51D42C8FDD}"/>
    <dgm:cxn modelId="{B937232F-FE2C-40AF-AE8D-80B9C456F141}" srcId="{7A56EAD9-6C66-437C-ACE1-A93A2A6D800B}" destId="{B9975581-30D7-4D2E-BE4A-7698B7206A5E}" srcOrd="0" destOrd="0" parTransId="{D953715B-2F9F-4A37-83DD-54277E098F69}" sibTransId="{F8275F5B-53FF-40A6-BB45-C9ACD7714BBC}"/>
    <dgm:cxn modelId="{61F10A36-D4D3-41FC-BD48-4B4E86AE25BC}" type="presOf" srcId="{AAFB5C55-6F70-48EF-9A5D-3A8299F9EABE}" destId="{59EDC006-744D-4A9B-BF06-628BE0FBC9B3}" srcOrd="0" destOrd="0" presId="urn:microsoft.com/office/officeart/2005/8/layout/vList2"/>
    <dgm:cxn modelId="{FB8B563E-A8CE-4593-A27E-AD2FCE26933B}" type="presOf" srcId="{31B30F73-46EF-406A-B65A-DD1587EE1AEA}" destId="{2981BAD0-30A5-4975-BB38-271D8F05D325}" srcOrd="0" destOrd="0" presId="urn:microsoft.com/office/officeart/2005/8/layout/vList2"/>
    <dgm:cxn modelId="{7C79B060-2863-4111-8F80-83552B8F916F}" srcId="{7A56EAD9-6C66-437C-ACE1-A93A2A6D800B}" destId="{31B30F73-46EF-406A-B65A-DD1587EE1AEA}" srcOrd="1" destOrd="0" parTransId="{80F8FF09-9650-4D0A-BF42-9ACBAF8838D3}" sibTransId="{73564D17-1F1C-4588-9691-1FC3D6EBB3E1}"/>
    <dgm:cxn modelId="{7F57B77A-C2EA-48FC-AED1-B363D30CD6F1}" type="presOf" srcId="{7A56EAD9-6C66-437C-ACE1-A93A2A6D800B}" destId="{BE865138-B7CE-40ED-BF4E-C51FC36EB1DF}" srcOrd="0" destOrd="0" presId="urn:microsoft.com/office/officeart/2005/8/layout/vList2"/>
    <dgm:cxn modelId="{40730E2B-7CD3-45CF-8ED9-D9034556B3E3}" type="presParOf" srcId="{BE865138-B7CE-40ED-BF4E-C51FC36EB1DF}" destId="{9D7539E1-27A8-497A-AB83-CCD95806D4DA}" srcOrd="0" destOrd="0" presId="urn:microsoft.com/office/officeart/2005/8/layout/vList2"/>
    <dgm:cxn modelId="{776FA023-8536-4CFB-A5FA-CBFDB11C9888}" type="presParOf" srcId="{BE865138-B7CE-40ED-BF4E-C51FC36EB1DF}" destId="{D7697073-6FAF-4BE9-A4F0-C32D0891F7AC}" srcOrd="1" destOrd="0" presId="urn:microsoft.com/office/officeart/2005/8/layout/vList2"/>
    <dgm:cxn modelId="{9E643F4F-1AAF-4A03-A082-642131F3706B}" type="presParOf" srcId="{BE865138-B7CE-40ED-BF4E-C51FC36EB1DF}" destId="{2981BAD0-30A5-4975-BB38-271D8F05D325}" srcOrd="2" destOrd="0" presId="urn:microsoft.com/office/officeart/2005/8/layout/vList2"/>
    <dgm:cxn modelId="{1CBE8E47-AD1E-4F80-B519-90B1ADA16957}" type="presParOf" srcId="{BE865138-B7CE-40ED-BF4E-C51FC36EB1DF}" destId="{B3C544C0-2E93-4CA7-9F86-51B079A9455C}" srcOrd="3" destOrd="0" presId="urn:microsoft.com/office/officeart/2005/8/layout/vList2"/>
    <dgm:cxn modelId="{45A28AAB-FC0E-43B6-B07B-16BFB0AA7A70}" type="presParOf" srcId="{BE865138-B7CE-40ED-BF4E-C51FC36EB1DF}" destId="{59EDC006-744D-4A9B-BF06-628BE0FBC9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8E7E01-4EA6-4556-83B6-147529A6FF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0ABEB3-C41D-4D6B-BFFA-D888D85AF626}">
      <dgm:prSet/>
      <dgm:spPr/>
      <dgm:t>
        <a:bodyPr/>
        <a:lstStyle/>
        <a:p>
          <a:r>
            <a:rPr lang="pt-BR"/>
            <a:t>“A graça não apenas nos salva, mas também nos educa.” – </a:t>
          </a:r>
          <a:r>
            <a:rPr lang="pt-BR" i="1"/>
            <a:t>Tito 2.11-12</a:t>
          </a:r>
          <a:endParaRPr lang="en-US"/>
        </a:p>
      </dgm:t>
    </dgm:pt>
    <dgm:pt modelId="{C59B6430-2B01-48B1-BC0E-EF78750B7285}" type="parTrans" cxnId="{481C95AF-037F-4AE4-9C6E-3EA06AC335BD}">
      <dgm:prSet/>
      <dgm:spPr/>
      <dgm:t>
        <a:bodyPr/>
        <a:lstStyle/>
        <a:p>
          <a:endParaRPr lang="en-US"/>
        </a:p>
      </dgm:t>
    </dgm:pt>
    <dgm:pt modelId="{2D3993E8-CF60-4EA1-A89E-F975B4261FB2}" type="sibTrans" cxnId="{481C95AF-037F-4AE4-9C6E-3EA06AC335BD}">
      <dgm:prSet/>
      <dgm:spPr/>
      <dgm:t>
        <a:bodyPr/>
        <a:lstStyle/>
        <a:p>
          <a:endParaRPr lang="en-US"/>
        </a:p>
      </dgm:t>
    </dgm:pt>
    <dgm:pt modelId="{10BC9878-1C8A-4042-BF31-FFA15CAC08C2}">
      <dgm:prSet/>
      <dgm:spPr/>
      <dgm:t>
        <a:bodyPr/>
        <a:lstStyle/>
        <a:p>
          <a:r>
            <a:rPr lang="pt-BR"/>
            <a:t>A verdadeira graça </a:t>
          </a:r>
          <a:r>
            <a:rPr lang="pt-BR" b="1"/>
            <a:t>transforma o caráter</a:t>
          </a:r>
          <a:r>
            <a:rPr lang="pt-BR"/>
            <a:t> (2 Coríntios 5.17)</a:t>
          </a:r>
          <a:endParaRPr lang="en-US"/>
        </a:p>
      </dgm:t>
    </dgm:pt>
    <dgm:pt modelId="{361D176D-2524-4D6E-A07B-6921A145B2C9}" type="parTrans" cxnId="{6CF74BCB-A666-4B6A-B0A9-B828D17CEB7E}">
      <dgm:prSet/>
      <dgm:spPr/>
      <dgm:t>
        <a:bodyPr/>
        <a:lstStyle/>
        <a:p>
          <a:endParaRPr lang="en-US"/>
        </a:p>
      </dgm:t>
    </dgm:pt>
    <dgm:pt modelId="{17DE22E2-1C4D-402D-B7A9-BB05011BA00D}" type="sibTrans" cxnId="{6CF74BCB-A666-4B6A-B0A9-B828D17CEB7E}">
      <dgm:prSet/>
      <dgm:spPr/>
      <dgm:t>
        <a:bodyPr/>
        <a:lstStyle/>
        <a:p>
          <a:endParaRPr lang="en-US"/>
        </a:p>
      </dgm:t>
    </dgm:pt>
    <dgm:pt modelId="{7DF80B92-05F5-4DE9-BC1E-94F06AB75588}">
      <dgm:prSet/>
      <dgm:spPr/>
      <dgm:t>
        <a:bodyPr/>
        <a:lstStyle/>
        <a:p>
          <a:r>
            <a:rPr lang="pt-BR"/>
            <a:t>Sinais de mudança: arrependimento, novo padrão moral, desejo por santidade</a:t>
          </a:r>
          <a:endParaRPr lang="en-US"/>
        </a:p>
      </dgm:t>
    </dgm:pt>
    <dgm:pt modelId="{798E78E9-BE5F-4D7A-BB0F-422288829132}" type="parTrans" cxnId="{AC4BDCE8-5FC4-4346-8F9B-1BBEC47CA1F2}">
      <dgm:prSet/>
      <dgm:spPr/>
      <dgm:t>
        <a:bodyPr/>
        <a:lstStyle/>
        <a:p>
          <a:endParaRPr lang="en-US"/>
        </a:p>
      </dgm:t>
    </dgm:pt>
    <dgm:pt modelId="{79062E25-0932-4356-AAAC-D6CCBCB4B0AE}" type="sibTrans" cxnId="{AC4BDCE8-5FC4-4346-8F9B-1BBEC47CA1F2}">
      <dgm:prSet/>
      <dgm:spPr/>
      <dgm:t>
        <a:bodyPr/>
        <a:lstStyle/>
        <a:p>
          <a:endParaRPr lang="en-US"/>
        </a:p>
      </dgm:t>
    </dgm:pt>
    <dgm:pt modelId="{5ADFF003-77B5-4716-AF6E-DD1C8B7984BC}" type="pres">
      <dgm:prSet presAssocID="{B18E7E01-4EA6-4556-83B6-147529A6FFB1}" presName="linear" presStyleCnt="0">
        <dgm:presLayoutVars>
          <dgm:animLvl val="lvl"/>
          <dgm:resizeHandles val="exact"/>
        </dgm:presLayoutVars>
      </dgm:prSet>
      <dgm:spPr/>
    </dgm:pt>
    <dgm:pt modelId="{FC14F8D6-B089-43A0-BD04-18C27C98EA4D}" type="pres">
      <dgm:prSet presAssocID="{EB0ABEB3-C41D-4D6B-BFFA-D888D85AF6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72BBDC-5BDA-48C6-BE4C-0BA85C6D7497}" type="pres">
      <dgm:prSet presAssocID="{2D3993E8-CF60-4EA1-A89E-F975B4261FB2}" presName="spacer" presStyleCnt="0"/>
      <dgm:spPr/>
    </dgm:pt>
    <dgm:pt modelId="{81C9FFD9-C995-46B7-A046-03E7ED897982}" type="pres">
      <dgm:prSet presAssocID="{10BC9878-1C8A-4042-BF31-FFA15CAC08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7423D0-2B57-454F-BB75-2115FAA116E0}" type="pres">
      <dgm:prSet presAssocID="{17DE22E2-1C4D-402D-B7A9-BB05011BA00D}" presName="spacer" presStyleCnt="0"/>
      <dgm:spPr/>
    </dgm:pt>
    <dgm:pt modelId="{7EF8B039-611A-4371-9C18-CC1CE1BE5A63}" type="pres">
      <dgm:prSet presAssocID="{7DF80B92-05F5-4DE9-BC1E-94F06AB755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84AF31-57F6-49F3-8E4E-20321D00EBD7}" type="presOf" srcId="{EB0ABEB3-C41D-4D6B-BFFA-D888D85AF626}" destId="{FC14F8D6-B089-43A0-BD04-18C27C98EA4D}" srcOrd="0" destOrd="0" presId="urn:microsoft.com/office/officeart/2005/8/layout/vList2"/>
    <dgm:cxn modelId="{9AC54735-A18A-45D3-B9FC-F312FB1F524C}" type="presOf" srcId="{B18E7E01-4EA6-4556-83B6-147529A6FFB1}" destId="{5ADFF003-77B5-4716-AF6E-DD1C8B7984BC}" srcOrd="0" destOrd="0" presId="urn:microsoft.com/office/officeart/2005/8/layout/vList2"/>
    <dgm:cxn modelId="{0AE33CAC-7306-4928-880F-03C6846090D5}" type="presOf" srcId="{7DF80B92-05F5-4DE9-BC1E-94F06AB75588}" destId="{7EF8B039-611A-4371-9C18-CC1CE1BE5A63}" srcOrd="0" destOrd="0" presId="urn:microsoft.com/office/officeart/2005/8/layout/vList2"/>
    <dgm:cxn modelId="{2F88D6AD-2117-41F0-AE12-63B437AC09F0}" type="presOf" srcId="{10BC9878-1C8A-4042-BF31-FFA15CAC08C2}" destId="{81C9FFD9-C995-46B7-A046-03E7ED897982}" srcOrd="0" destOrd="0" presId="urn:microsoft.com/office/officeart/2005/8/layout/vList2"/>
    <dgm:cxn modelId="{481C95AF-037F-4AE4-9C6E-3EA06AC335BD}" srcId="{B18E7E01-4EA6-4556-83B6-147529A6FFB1}" destId="{EB0ABEB3-C41D-4D6B-BFFA-D888D85AF626}" srcOrd="0" destOrd="0" parTransId="{C59B6430-2B01-48B1-BC0E-EF78750B7285}" sibTransId="{2D3993E8-CF60-4EA1-A89E-F975B4261FB2}"/>
    <dgm:cxn modelId="{6CF74BCB-A666-4B6A-B0A9-B828D17CEB7E}" srcId="{B18E7E01-4EA6-4556-83B6-147529A6FFB1}" destId="{10BC9878-1C8A-4042-BF31-FFA15CAC08C2}" srcOrd="1" destOrd="0" parTransId="{361D176D-2524-4D6E-A07B-6921A145B2C9}" sibTransId="{17DE22E2-1C4D-402D-B7A9-BB05011BA00D}"/>
    <dgm:cxn modelId="{AC4BDCE8-5FC4-4346-8F9B-1BBEC47CA1F2}" srcId="{B18E7E01-4EA6-4556-83B6-147529A6FFB1}" destId="{7DF80B92-05F5-4DE9-BC1E-94F06AB75588}" srcOrd="2" destOrd="0" parTransId="{798E78E9-BE5F-4D7A-BB0F-422288829132}" sibTransId="{79062E25-0932-4356-AAAC-D6CCBCB4B0AE}"/>
    <dgm:cxn modelId="{B9205D28-E6EA-4AA8-8B30-17740D6A53E4}" type="presParOf" srcId="{5ADFF003-77B5-4716-AF6E-DD1C8B7984BC}" destId="{FC14F8D6-B089-43A0-BD04-18C27C98EA4D}" srcOrd="0" destOrd="0" presId="urn:microsoft.com/office/officeart/2005/8/layout/vList2"/>
    <dgm:cxn modelId="{152F0707-A2AE-4AF2-BF05-D7FC059EC4D7}" type="presParOf" srcId="{5ADFF003-77B5-4716-AF6E-DD1C8B7984BC}" destId="{AD72BBDC-5BDA-48C6-BE4C-0BA85C6D7497}" srcOrd="1" destOrd="0" presId="urn:microsoft.com/office/officeart/2005/8/layout/vList2"/>
    <dgm:cxn modelId="{5A67E02E-0E88-43E8-85C9-D2D121708BF7}" type="presParOf" srcId="{5ADFF003-77B5-4716-AF6E-DD1C8B7984BC}" destId="{81C9FFD9-C995-46B7-A046-03E7ED897982}" srcOrd="2" destOrd="0" presId="urn:microsoft.com/office/officeart/2005/8/layout/vList2"/>
    <dgm:cxn modelId="{2ADE1C99-E1F1-4515-8B0B-975B8C61D41C}" type="presParOf" srcId="{5ADFF003-77B5-4716-AF6E-DD1C8B7984BC}" destId="{9A7423D0-2B57-454F-BB75-2115FAA116E0}" srcOrd="3" destOrd="0" presId="urn:microsoft.com/office/officeart/2005/8/layout/vList2"/>
    <dgm:cxn modelId="{EA22CA1E-45B7-47DB-87C3-E0A6D994F617}" type="presParOf" srcId="{5ADFF003-77B5-4716-AF6E-DD1C8B7984BC}" destId="{7EF8B039-611A-4371-9C18-CC1CE1BE5A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CEADE9-3397-44C1-94CF-B7781CEE093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D034D41-616C-42E7-AC81-2190022BAE71}">
      <dgm:prSet/>
      <dgm:spPr/>
      <dgm:t>
        <a:bodyPr/>
        <a:lstStyle/>
        <a:p>
          <a:r>
            <a:rPr lang="pt-BR" b="1"/>
            <a:t>Charles Finney</a:t>
          </a:r>
          <a:r>
            <a:rPr lang="pt-BR"/>
            <a:t>: “A graça que não muda o coração, não é graça salvadora.”</a:t>
          </a:r>
          <a:endParaRPr lang="en-US"/>
        </a:p>
      </dgm:t>
    </dgm:pt>
    <dgm:pt modelId="{D647C87C-8072-4278-AA17-A37CEDEBF045}" type="parTrans" cxnId="{3847F34D-25FB-4782-8453-71EAB04B0399}">
      <dgm:prSet/>
      <dgm:spPr/>
      <dgm:t>
        <a:bodyPr/>
        <a:lstStyle/>
        <a:p>
          <a:endParaRPr lang="en-US"/>
        </a:p>
      </dgm:t>
    </dgm:pt>
    <dgm:pt modelId="{FE71AABA-8BE3-442B-82D4-82E99C78D663}" type="sibTrans" cxnId="{3847F34D-25FB-4782-8453-71EAB04B0399}">
      <dgm:prSet/>
      <dgm:spPr/>
      <dgm:t>
        <a:bodyPr/>
        <a:lstStyle/>
        <a:p>
          <a:endParaRPr lang="en-US"/>
        </a:p>
      </dgm:t>
    </dgm:pt>
    <dgm:pt modelId="{EF14CAF3-E9AB-4A92-BDDB-7E4DBB163D87}">
      <dgm:prSet/>
      <dgm:spPr/>
      <dgm:t>
        <a:bodyPr/>
        <a:lstStyle/>
        <a:p>
          <a:r>
            <a:rPr lang="pt-BR" b="1"/>
            <a:t>Leonard Ravenhill</a:t>
          </a:r>
          <a:r>
            <a:rPr lang="pt-BR"/>
            <a:t>: “A graça nos tira do pecado, não nos acomoda nele.”</a:t>
          </a:r>
          <a:endParaRPr lang="en-US"/>
        </a:p>
      </dgm:t>
    </dgm:pt>
    <dgm:pt modelId="{911D255B-CAE9-4920-BE92-1590303E082A}" type="parTrans" cxnId="{1CC9D4DE-DF5B-4D1E-84BC-3519EB86A9EE}">
      <dgm:prSet/>
      <dgm:spPr/>
      <dgm:t>
        <a:bodyPr/>
        <a:lstStyle/>
        <a:p>
          <a:endParaRPr lang="en-US"/>
        </a:p>
      </dgm:t>
    </dgm:pt>
    <dgm:pt modelId="{78AAD798-9C3B-4E65-8113-73D80F796C70}" type="sibTrans" cxnId="{1CC9D4DE-DF5B-4D1E-84BC-3519EB86A9EE}">
      <dgm:prSet/>
      <dgm:spPr/>
      <dgm:t>
        <a:bodyPr/>
        <a:lstStyle/>
        <a:p>
          <a:endParaRPr lang="en-US"/>
        </a:p>
      </dgm:t>
    </dgm:pt>
    <dgm:pt modelId="{2FF08721-90D4-49DE-9EC2-6EE7B070DD7C}">
      <dgm:prSet/>
      <dgm:spPr/>
      <dgm:t>
        <a:bodyPr/>
        <a:lstStyle/>
        <a:p>
          <a:r>
            <a:rPr lang="pt-BR" b="1"/>
            <a:t>Martyn Lloyd-Jones</a:t>
          </a:r>
          <a:r>
            <a:rPr lang="pt-BR"/>
            <a:t>: “A prova da graça é uma nova natureza e um novo viver.”</a:t>
          </a:r>
          <a:endParaRPr lang="en-US"/>
        </a:p>
      </dgm:t>
    </dgm:pt>
    <dgm:pt modelId="{87CB6A12-70CF-4E5A-982D-EE9FB501B883}" type="parTrans" cxnId="{D6AF106B-66BC-499A-AB93-23B70BC57552}">
      <dgm:prSet/>
      <dgm:spPr/>
      <dgm:t>
        <a:bodyPr/>
        <a:lstStyle/>
        <a:p>
          <a:endParaRPr lang="en-US"/>
        </a:p>
      </dgm:t>
    </dgm:pt>
    <dgm:pt modelId="{C1CA8498-061E-4990-98BD-462C07790F36}" type="sibTrans" cxnId="{D6AF106B-66BC-499A-AB93-23B70BC57552}">
      <dgm:prSet/>
      <dgm:spPr/>
      <dgm:t>
        <a:bodyPr/>
        <a:lstStyle/>
        <a:p>
          <a:endParaRPr lang="en-US"/>
        </a:p>
      </dgm:t>
    </dgm:pt>
    <dgm:pt modelId="{9D635F99-7558-49DD-BD7C-A3364D6518D9}">
      <dgm:prSet/>
      <dgm:spPr/>
      <dgm:t>
        <a:bodyPr/>
        <a:lstStyle/>
        <a:p>
          <a:r>
            <a:rPr lang="pt-BR" b="1"/>
            <a:t>Clemente de Roma</a:t>
          </a:r>
          <a:r>
            <a:rPr lang="pt-BR"/>
            <a:t>: “A graça nos visita para nos ensinar o temor a Deus.”</a:t>
          </a:r>
          <a:endParaRPr lang="en-US"/>
        </a:p>
      </dgm:t>
    </dgm:pt>
    <dgm:pt modelId="{5CAB25CB-CB5D-4585-93B2-6EE1110A64DB}" type="parTrans" cxnId="{93CD3172-0395-4855-AC1E-3144175BC244}">
      <dgm:prSet/>
      <dgm:spPr/>
      <dgm:t>
        <a:bodyPr/>
        <a:lstStyle/>
        <a:p>
          <a:endParaRPr lang="en-US"/>
        </a:p>
      </dgm:t>
    </dgm:pt>
    <dgm:pt modelId="{DBC69693-8C1F-4A0D-8F69-D4653BBAFDC6}" type="sibTrans" cxnId="{93CD3172-0395-4855-AC1E-3144175BC244}">
      <dgm:prSet/>
      <dgm:spPr/>
      <dgm:t>
        <a:bodyPr/>
        <a:lstStyle/>
        <a:p>
          <a:endParaRPr lang="en-US"/>
        </a:p>
      </dgm:t>
    </dgm:pt>
    <dgm:pt modelId="{AF7DCD36-E89F-4775-8FE0-9D1CE06FDBF6}">
      <dgm:prSet/>
      <dgm:spPr/>
      <dgm:t>
        <a:bodyPr/>
        <a:lstStyle/>
        <a:p>
          <a:r>
            <a:rPr lang="pt-BR" b="1"/>
            <a:t>Basílio, o Grande</a:t>
          </a:r>
          <a:r>
            <a:rPr lang="pt-BR"/>
            <a:t>: “O Espírito nos concede graça para moldar-nos à imagem de Cristo.”</a:t>
          </a:r>
          <a:endParaRPr lang="en-US"/>
        </a:p>
      </dgm:t>
    </dgm:pt>
    <dgm:pt modelId="{9BC84C71-AD20-4207-8B0D-1B3117457C1C}" type="parTrans" cxnId="{50955F4F-FB14-4905-880C-5EFF03405967}">
      <dgm:prSet/>
      <dgm:spPr/>
      <dgm:t>
        <a:bodyPr/>
        <a:lstStyle/>
        <a:p>
          <a:endParaRPr lang="en-US"/>
        </a:p>
      </dgm:t>
    </dgm:pt>
    <dgm:pt modelId="{07D2732E-E4BD-4EE5-A80B-3EF1D9EC8261}" type="sibTrans" cxnId="{50955F4F-FB14-4905-880C-5EFF03405967}">
      <dgm:prSet/>
      <dgm:spPr/>
      <dgm:t>
        <a:bodyPr/>
        <a:lstStyle/>
        <a:p>
          <a:endParaRPr lang="en-US"/>
        </a:p>
      </dgm:t>
    </dgm:pt>
    <dgm:pt modelId="{2535241D-4BC0-498E-A576-14A3FFD5BD6F}" type="pres">
      <dgm:prSet presAssocID="{79CEADE9-3397-44C1-94CF-B7781CEE093B}" presName="vert0" presStyleCnt="0">
        <dgm:presLayoutVars>
          <dgm:dir/>
          <dgm:animOne val="branch"/>
          <dgm:animLvl val="lvl"/>
        </dgm:presLayoutVars>
      </dgm:prSet>
      <dgm:spPr/>
    </dgm:pt>
    <dgm:pt modelId="{F915F3B5-5CFD-46DD-81A0-2CE4DD768198}" type="pres">
      <dgm:prSet presAssocID="{4D034D41-616C-42E7-AC81-2190022BAE71}" presName="thickLine" presStyleLbl="alignNode1" presStyleIdx="0" presStyleCnt="5"/>
      <dgm:spPr/>
    </dgm:pt>
    <dgm:pt modelId="{661127C9-49C4-4A81-9BE9-2C86EFACB304}" type="pres">
      <dgm:prSet presAssocID="{4D034D41-616C-42E7-AC81-2190022BAE71}" presName="horz1" presStyleCnt="0"/>
      <dgm:spPr/>
    </dgm:pt>
    <dgm:pt modelId="{324277DC-421A-4EDB-90C7-B29BA60DC282}" type="pres">
      <dgm:prSet presAssocID="{4D034D41-616C-42E7-AC81-2190022BAE71}" presName="tx1" presStyleLbl="revTx" presStyleIdx="0" presStyleCnt="5"/>
      <dgm:spPr/>
    </dgm:pt>
    <dgm:pt modelId="{5CC4DBAB-607B-49D9-AFA9-C563789723CE}" type="pres">
      <dgm:prSet presAssocID="{4D034D41-616C-42E7-AC81-2190022BAE71}" presName="vert1" presStyleCnt="0"/>
      <dgm:spPr/>
    </dgm:pt>
    <dgm:pt modelId="{BE57DAB5-253E-4851-A8EF-2931726105DE}" type="pres">
      <dgm:prSet presAssocID="{EF14CAF3-E9AB-4A92-BDDB-7E4DBB163D87}" presName="thickLine" presStyleLbl="alignNode1" presStyleIdx="1" presStyleCnt="5"/>
      <dgm:spPr/>
    </dgm:pt>
    <dgm:pt modelId="{98AC6D0B-5FC4-4810-BA45-B7DC3B682D69}" type="pres">
      <dgm:prSet presAssocID="{EF14CAF3-E9AB-4A92-BDDB-7E4DBB163D87}" presName="horz1" presStyleCnt="0"/>
      <dgm:spPr/>
    </dgm:pt>
    <dgm:pt modelId="{C2F850D0-B501-4B93-BA32-41F48F8B2719}" type="pres">
      <dgm:prSet presAssocID="{EF14CAF3-E9AB-4A92-BDDB-7E4DBB163D87}" presName="tx1" presStyleLbl="revTx" presStyleIdx="1" presStyleCnt="5"/>
      <dgm:spPr/>
    </dgm:pt>
    <dgm:pt modelId="{B53B1DFC-DB2F-48CA-98CE-BFBEB24C9E4B}" type="pres">
      <dgm:prSet presAssocID="{EF14CAF3-E9AB-4A92-BDDB-7E4DBB163D87}" presName="vert1" presStyleCnt="0"/>
      <dgm:spPr/>
    </dgm:pt>
    <dgm:pt modelId="{F5D7EB9A-F49C-4A7B-9763-F32E8ECDA888}" type="pres">
      <dgm:prSet presAssocID="{2FF08721-90D4-49DE-9EC2-6EE7B070DD7C}" presName="thickLine" presStyleLbl="alignNode1" presStyleIdx="2" presStyleCnt="5"/>
      <dgm:spPr/>
    </dgm:pt>
    <dgm:pt modelId="{49925B7B-E349-4565-9793-5A20780B1F89}" type="pres">
      <dgm:prSet presAssocID="{2FF08721-90D4-49DE-9EC2-6EE7B070DD7C}" presName="horz1" presStyleCnt="0"/>
      <dgm:spPr/>
    </dgm:pt>
    <dgm:pt modelId="{C8765458-C46E-4435-8BCC-A7A2C5A0E7E7}" type="pres">
      <dgm:prSet presAssocID="{2FF08721-90D4-49DE-9EC2-6EE7B070DD7C}" presName="tx1" presStyleLbl="revTx" presStyleIdx="2" presStyleCnt="5"/>
      <dgm:spPr/>
    </dgm:pt>
    <dgm:pt modelId="{0FCE8420-F7D1-4AF5-AE8D-7CBDA46D2FF8}" type="pres">
      <dgm:prSet presAssocID="{2FF08721-90D4-49DE-9EC2-6EE7B070DD7C}" presName="vert1" presStyleCnt="0"/>
      <dgm:spPr/>
    </dgm:pt>
    <dgm:pt modelId="{79A1CABF-9714-47CA-BF53-608252121BBD}" type="pres">
      <dgm:prSet presAssocID="{9D635F99-7558-49DD-BD7C-A3364D6518D9}" presName="thickLine" presStyleLbl="alignNode1" presStyleIdx="3" presStyleCnt="5"/>
      <dgm:spPr/>
    </dgm:pt>
    <dgm:pt modelId="{F4FBFED7-B577-4B3A-9036-95E860B81853}" type="pres">
      <dgm:prSet presAssocID="{9D635F99-7558-49DD-BD7C-A3364D6518D9}" presName="horz1" presStyleCnt="0"/>
      <dgm:spPr/>
    </dgm:pt>
    <dgm:pt modelId="{DC0C23FF-C380-44D8-AEC3-C708133123BB}" type="pres">
      <dgm:prSet presAssocID="{9D635F99-7558-49DD-BD7C-A3364D6518D9}" presName="tx1" presStyleLbl="revTx" presStyleIdx="3" presStyleCnt="5"/>
      <dgm:spPr/>
    </dgm:pt>
    <dgm:pt modelId="{1B35BFD8-94EA-460C-94D3-00D1659E4680}" type="pres">
      <dgm:prSet presAssocID="{9D635F99-7558-49DD-BD7C-A3364D6518D9}" presName="vert1" presStyleCnt="0"/>
      <dgm:spPr/>
    </dgm:pt>
    <dgm:pt modelId="{673BC70E-D2DF-4029-A05D-3241B6A1EC6A}" type="pres">
      <dgm:prSet presAssocID="{AF7DCD36-E89F-4775-8FE0-9D1CE06FDBF6}" presName="thickLine" presStyleLbl="alignNode1" presStyleIdx="4" presStyleCnt="5"/>
      <dgm:spPr/>
    </dgm:pt>
    <dgm:pt modelId="{BFA2CD89-E025-45A5-BF05-F2011FBBE2CC}" type="pres">
      <dgm:prSet presAssocID="{AF7DCD36-E89F-4775-8FE0-9D1CE06FDBF6}" presName="horz1" presStyleCnt="0"/>
      <dgm:spPr/>
    </dgm:pt>
    <dgm:pt modelId="{D0D4379B-75D5-4AFB-95CB-1C9547FE05C5}" type="pres">
      <dgm:prSet presAssocID="{AF7DCD36-E89F-4775-8FE0-9D1CE06FDBF6}" presName="tx1" presStyleLbl="revTx" presStyleIdx="4" presStyleCnt="5"/>
      <dgm:spPr/>
    </dgm:pt>
    <dgm:pt modelId="{6CEF841E-C99B-4927-9EF5-C18C793613FA}" type="pres">
      <dgm:prSet presAssocID="{AF7DCD36-E89F-4775-8FE0-9D1CE06FDBF6}" presName="vert1" presStyleCnt="0"/>
      <dgm:spPr/>
    </dgm:pt>
  </dgm:ptLst>
  <dgm:cxnLst>
    <dgm:cxn modelId="{5C4ACA04-3498-44E2-AC77-0B46181CCCD7}" type="presOf" srcId="{79CEADE9-3397-44C1-94CF-B7781CEE093B}" destId="{2535241D-4BC0-498E-A576-14A3FFD5BD6F}" srcOrd="0" destOrd="0" presId="urn:microsoft.com/office/officeart/2008/layout/LinedList"/>
    <dgm:cxn modelId="{3A8E400F-A2EB-49F9-8126-0B040242D6F8}" type="presOf" srcId="{AF7DCD36-E89F-4775-8FE0-9D1CE06FDBF6}" destId="{D0D4379B-75D5-4AFB-95CB-1C9547FE05C5}" srcOrd="0" destOrd="0" presId="urn:microsoft.com/office/officeart/2008/layout/LinedList"/>
    <dgm:cxn modelId="{D6AF106B-66BC-499A-AB93-23B70BC57552}" srcId="{79CEADE9-3397-44C1-94CF-B7781CEE093B}" destId="{2FF08721-90D4-49DE-9EC2-6EE7B070DD7C}" srcOrd="2" destOrd="0" parTransId="{87CB6A12-70CF-4E5A-982D-EE9FB501B883}" sibTransId="{C1CA8498-061E-4990-98BD-462C07790F36}"/>
    <dgm:cxn modelId="{A304C56B-8920-4003-B924-222E6229443F}" type="presOf" srcId="{9D635F99-7558-49DD-BD7C-A3364D6518D9}" destId="{DC0C23FF-C380-44D8-AEC3-C708133123BB}" srcOrd="0" destOrd="0" presId="urn:microsoft.com/office/officeart/2008/layout/LinedList"/>
    <dgm:cxn modelId="{3847F34D-25FB-4782-8453-71EAB04B0399}" srcId="{79CEADE9-3397-44C1-94CF-B7781CEE093B}" destId="{4D034D41-616C-42E7-AC81-2190022BAE71}" srcOrd="0" destOrd="0" parTransId="{D647C87C-8072-4278-AA17-A37CEDEBF045}" sibTransId="{FE71AABA-8BE3-442B-82D4-82E99C78D663}"/>
    <dgm:cxn modelId="{50955F4F-FB14-4905-880C-5EFF03405967}" srcId="{79CEADE9-3397-44C1-94CF-B7781CEE093B}" destId="{AF7DCD36-E89F-4775-8FE0-9D1CE06FDBF6}" srcOrd="4" destOrd="0" parTransId="{9BC84C71-AD20-4207-8B0D-1B3117457C1C}" sibTransId="{07D2732E-E4BD-4EE5-A80B-3EF1D9EC8261}"/>
    <dgm:cxn modelId="{93CD3172-0395-4855-AC1E-3144175BC244}" srcId="{79CEADE9-3397-44C1-94CF-B7781CEE093B}" destId="{9D635F99-7558-49DD-BD7C-A3364D6518D9}" srcOrd="3" destOrd="0" parTransId="{5CAB25CB-CB5D-4585-93B2-6EE1110A64DB}" sibTransId="{DBC69693-8C1F-4A0D-8F69-D4653BBAFDC6}"/>
    <dgm:cxn modelId="{F6859886-7041-401C-B73B-F89EC84A6C63}" type="presOf" srcId="{2FF08721-90D4-49DE-9EC2-6EE7B070DD7C}" destId="{C8765458-C46E-4435-8BCC-A7A2C5A0E7E7}" srcOrd="0" destOrd="0" presId="urn:microsoft.com/office/officeart/2008/layout/LinedList"/>
    <dgm:cxn modelId="{41969F9F-6535-4F25-A101-694389D52266}" type="presOf" srcId="{EF14CAF3-E9AB-4A92-BDDB-7E4DBB163D87}" destId="{C2F850D0-B501-4B93-BA32-41F48F8B2719}" srcOrd="0" destOrd="0" presId="urn:microsoft.com/office/officeart/2008/layout/LinedList"/>
    <dgm:cxn modelId="{F01ACDCE-E22D-4F8B-9D40-4E5D4A83C521}" type="presOf" srcId="{4D034D41-616C-42E7-AC81-2190022BAE71}" destId="{324277DC-421A-4EDB-90C7-B29BA60DC282}" srcOrd="0" destOrd="0" presId="urn:microsoft.com/office/officeart/2008/layout/LinedList"/>
    <dgm:cxn modelId="{1CC9D4DE-DF5B-4D1E-84BC-3519EB86A9EE}" srcId="{79CEADE9-3397-44C1-94CF-B7781CEE093B}" destId="{EF14CAF3-E9AB-4A92-BDDB-7E4DBB163D87}" srcOrd="1" destOrd="0" parTransId="{911D255B-CAE9-4920-BE92-1590303E082A}" sibTransId="{78AAD798-9C3B-4E65-8113-73D80F796C70}"/>
    <dgm:cxn modelId="{4B81AB1E-00C5-4433-BAFC-766AE50ACC2F}" type="presParOf" srcId="{2535241D-4BC0-498E-A576-14A3FFD5BD6F}" destId="{F915F3B5-5CFD-46DD-81A0-2CE4DD768198}" srcOrd="0" destOrd="0" presId="urn:microsoft.com/office/officeart/2008/layout/LinedList"/>
    <dgm:cxn modelId="{4AD623E3-CCAA-4163-B3DD-6643090B9D94}" type="presParOf" srcId="{2535241D-4BC0-498E-A576-14A3FFD5BD6F}" destId="{661127C9-49C4-4A81-9BE9-2C86EFACB304}" srcOrd="1" destOrd="0" presId="urn:microsoft.com/office/officeart/2008/layout/LinedList"/>
    <dgm:cxn modelId="{4AEFC915-90BA-461C-95DF-EB0ED82D04D7}" type="presParOf" srcId="{661127C9-49C4-4A81-9BE9-2C86EFACB304}" destId="{324277DC-421A-4EDB-90C7-B29BA60DC282}" srcOrd="0" destOrd="0" presId="urn:microsoft.com/office/officeart/2008/layout/LinedList"/>
    <dgm:cxn modelId="{5844F64B-4842-45F1-9A09-121750B1AF73}" type="presParOf" srcId="{661127C9-49C4-4A81-9BE9-2C86EFACB304}" destId="{5CC4DBAB-607B-49D9-AFA9-C563789723CE}" srcOrd="1" destOrd="0" presId="urn:microsoft.com/office/officeart/2008/layout/LinedList"/>
    <dgm:cxn modelId="{9371B5EE-9751-469D-907B-A45071C6F31C}" type="presParOf" srcId="{2535241D-4BC0-498E-A576-14A3FFD5BD6F}" destId="{BE57DAB5-253E-4851-A8EF-2931726105DE}" srcOrd="2" destOrd="0" presId="urn:microsoft.com/office/officeart/2008/layout/LinedList"/>
    <dgm:cxn modelId="{9AE74D32-0FA6-4225-8AC0-6BBFB195BC38}" type="presParOf" srcId="{2535241D-4BC0-498E-A576-14A3FFD5BD6F}" destId="{98AC6D0B-5FC4-4810-BA45-B7DC3B682D69}" srcOrd="3" destOrd="0" presId="urn:microsoft.com/office/officeart/2008/layout/LinedList"/>
    <dgm:cxn modelId="{1D6CCEA8-7E2C-4F9D-A934-B9D87FA91BD8}" type="presParOf" srcId="{98AC6D0B-5FC4-4810-BA45-B7DC3B682D69}" destId="{C2F850D0-B501-4B93-BA32-41F48F8B2719}" srcOrd="0" destOrd="0" presId="urn:microsoft.com/office/officeart/2008/layout/LinedList"/>
    <dgm:cxn modelId="{2A4C7909-AD4A-4444-9E3B-35CA66CA0510}" type="presParOf" srcId="{98AC6D0B-5FC4-4810-BA45-B7DC3B682D69}" destId="{B53B1DFC-DB2F-48CA-98CE-BFBEB24C9E4B}" srcOrd="1" destOrd="0" presId="urn:microsoft.com/office/officeart/2008/layout/LinedList"/>
    <dgm:cxn modelId="{BACFE102-8756-4A57-900B-FC8F2D9DA807}" type="presParOf" srcId="{2535241D-4BC0-498E-A576-14A3FFD5BD6F}" destId="{F5D7EB9A-F49C-4A7B-9763-F32E8ECDA888}" srcOrd="4" destOrd="0" presId="urn:microsoft.com/office/officeart/2008/layout/LinedList"/>
    <dgm:cxn modelId="{2F3315BC-0109-4E1E-84BA-70A7D5688AE2}" type="presParOf" srcId="{2535241D-4BC0-498E-A576-14A3FFD5BD6F}" destId="{49925B7B-E349-4565-9793-5A20780B1F89}" srcOrd="5" destOrd="0" presId="urn:microsoft.com/office/officeart/2008/layout/LinedList"/>
    <dgm:cxn modelId="{23571572-3E8A-4A66-A668-228FAA2D9646}" type="presParOf" srcId="{49925B7B-E349-4565-9793-5A20780B1F89}" destId="{C8765458-C46E-4435-8BCC-A7A2C5A0E7E7}" srcOrd="0" destOrd="0" presId="urn:microsoft.com/office/officeart/2008/layout/LinedList"/>
    <dgm:cxn modelId="{4D806192-E96C-4052-AE07-1CE2FC6F9AD2}" type="presParOf" srcId="{49925B7B-E349-4565-9793-5A20780B1F89}" destId="{0FCE8420-F7D1-4AF5-AE8D-7CBDA46D2FF8}" srcOrd="1" destOrd="0" presId="urn:microsoft.com/office/officeart/2008/layout/LinedList"/>
    <dgm:cxn modelId="{FA3E0ECA-6086-4F5C-9BB5-0DE89047F40D}" type="presParOf" srcId="{2535241D-4BC0-498E-A576-14A3FFD5BD6F}" destId="{79A1CABF-9714-47CA-BF53-608252121BBD}" srcOrd="6" destOrd="0" presId="urn:microsoft.com/office/officeart/2008/layout/LinedList"/>
    <dgm:cxn modelId="{2EBC844B-69CA-49CE-907D-AD1006CA982E}" type="presParOf" srcId="{2535241D-4BC0-498E-A576-14A3FFD5BD6F}" destId="{F4FBFED7-B577-4B3A-9036-95E860B81853}" srcOrd="7" destOrd="0" presId="urn:microsoft.com/office/officeart/2008/layout/LinedList"/>
    <dgm:cxn modelId="{D6237285-05D8-4E89-A713-594C42B8D1DD}" type="presParOf" srcId="{F4FBFED7-B577-4B3A-9036-95E860B81853}" destId="{DC0C23FF-C380-44D8-AEC3-C708133123BB}" srcOrd="0" destOrd="0" presId="urn:microsoft.com/office/officeart/2008/layout/LinedList"/>
    <dgm:cxn modelId="{C75AE5B1-8EF4-46C3-8F92-6610D3A99EDC}" type="presParOf" srcId="{F4FBFED7-B577-4B3A-9036-95E860B81853}" destId="{1B35BFD8-94EA-460C-94D3-00D1659E4680}" srcOrd="1" destOrd="0" presId="urn:microsoft.com/office/officeart/2008/layout/LinedList"/>
    <dgm:cxn modelId="{D03E5A5E-B5A9-418C-83B6-9BAD4FBB725B}" type="presParOf" srcId="{2535241D-4BC0-498E-A576-14A3FFD5BD6F}" destId="{673BC70E-D2DF-4029-A05D-3241B6A1EC6A}" srcOrd="8" destOrd="0" presId="urn:microsoft.com/office/officeart/2008/layout/LinedList"/>
    <dgm:cxn modelId="{0CE1375C-2134-48DF-B102-F8B53974B7CC}" type="presParOf" srcId="{2535241D-4BC0-498E-A576-14A3FFD5BD6F}" destId="{BFA2CD89-E025-45A5-BF05-F2011FBBE2CC}" srcOrd="9" destOrd="0" presId="urn:microsoft.com/office/officeart/2008/layout/LinedList"/>
    <dgm:cxn modelId="{4E81F79C-252B-49CC-9C66-45D60C6B9508}" type="presParOf" srcId="{BFA2CD89-E025-45A5-BF05-F2011FBBE2CC}" destId="{D0D4379B-75D5-4AFB-95CB-1C9547FE05C5}" srcOrd="0" destOrd="0" presId="urn:microsoft.com/office/officeart/2008/layout/LinedList"/>
    <dgm:cxn modelId="{803D2000-E7B9-486A-84D5-4596A6037162}" type="presParOf" srcId="{BFA2CD89-E025-45A5-BF05-F2011FBBE2CC}" destId="{6CEF841E-C99B-4927-9EF5-C18C793613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1117C7-6EDD-461B-BAD1-F07731711D5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9E451E0-A9A5-40FB-829E-A14E5FAE74A0}">
      <dgm:prSet/>
      <dgm:spPr/>
      <dgm:t>
        <a:bodyPr/>
        <a:lstStyle/>
        <a:p>
          <a:r>
            <a:rPr lang="pt-BR"/>
            <a:t>Tito 2.11-12: “A graça... nos ensina a renunciar à impiedade.”</a:t>
          </a:r>
          <a:endParaRPr lang="en-US"/>
        </a:p>
      </dgm:t>
    </dgm:pt>
    <dgm:pt modelId="{331F46A8-665A-4C82-81C8-94B711AA7C09}" type="parTrans" cxnId="{1E62F97D-F0EE-42D0-BACB-3AC522F36184}">
      <dgm:prSet/>
      <dgm:spPr/>
      <dgm:t>
        <a:bodyPr/>
        <a:lstStyle/>
        <a:p>
          <a:endParaRPr lang="en-US"/>
        </a:p>
      </dgm:t>
    </dgm:pt>
    <dgm:pt modelId="{B78FA145-F3A0-4DCE-ABB8-F40FBFC9C8EB}" type="sibTrans" cxnId="{1E62F97D-F0EE-42D0-BACB-3AC522F36184}">
      <dgm:prSet/>
      <dgm:spPr/>
      <dgm:t>
        <a:bodyPr/>
        <a:lstStyle/>
        <a:p>
          <a:endParaRPr lang="en-US"/>
        </a:p>
      </dgm:t>
    </dgm:pt>
    <dgm:pt modelId="{CA8C7B76-0D8F-40D6-B17A-162A19342544}">
      <dgm:prSet/>
      <dgm:spPr/>
      <dgm:t>
        <a:bodyPr/>
        <a:lstStyle/>
        <a:p>
          <a:r>
            <a:rPr lang="pt-BR"/>
            <a:t>Hebreus 12.15: “Tendo cuidado de que ninguém se prive da graça de Deus...”</a:t>
          </a:r>
          <a:endParaRPr lang="en-US"/>
        </a:p>
      </dgm:t>
    </dgm:pt>
    <dgm:pt modelId="{421654AD-49E7-4FAF-811F-ECD7183DD0C6}" type="parTrans" cxnId="{53EA1C6D-0030-4D6E-855E-E2ED0792330C}">
      <dgm:prSet/>
      <dgm:spPr/>
      <dgm:t>
        <a:bodyPr/>
        <a:lstStyle/>
        <a:p>
          <a:endParaRPr lang="en-US"/>
        </a:p>
      </dgm:t>
    </dgm:pt>
    <dgm:pt modelId="{AB6E3CFF-9450-422D-BC6F-E0E5AE055639}" type="sibTrans" cxnId="{53EA1C6D-0030-4D6E-855E-E2ED0792330C}">
      <dgm:prSet/>
      <dgm:spPr/>
      <dgm:t>
        <a:bodyPr/>
        <a:lstStyle/>
        <a:p>
          <a:endParaRPr lang="en-US"/>
        </a:p>
      </dgm:t>
    </dgm:pt>
    <dgm:pt modelId="{0FD49DB8-8593-4709-9FF5-F7E7DC35E158}">
      <dgm:prSet/>
      <dgm:spPr/>
      <dgm:t>
        <a:bodyPr/>
        <a:lstStyle/>
        <a:p>
          <a:r>
            <a:rPr lang="pt-BR"/>
            <a:t>Efésios 2.8-10: Salvação pela graça → boas obras como fruto</a:t>
          </a:r>
          <a:endParaRPr lang="en-US"/>
        </a:p>
      </dgm:t>
    </dgm:pt>
    <dgm:pt modelId="{C5856605-F18C-4B43-80E2-9040E0046530}" type="parTrans" cxnId="{1F20191A-EA4A-4158-97B6-8646C8E5859F}">
      <dgm:prSet/>
      <dgm:spPr/>
      <dgm:t>
        <a:bodyPr/>
        <a:lstStyle/>
        <a:p>
          <a:endParaRPr lang="en-US"/>
        </a:p>
      </dgm:t>
    </dgm:pt>
    <dgm:pt modelId="{4F54672B-0D06-4BFB-AF1C-AFF3234B578D}" type="sibTrans" cxnId="{1F20191A-EA4A-4158-97B6-8646C8E5859F}">
      <dgm:prSet/>
      <dgm:spPr/>
      <dgm:t>
        <a:bodyPr/>
        <a:lstStyle/>
        <a:p>
          <a:endParaRPr lang="en-US"/>
        </a:p>
      </dgm:t>
    </dgm:pt>
    <dgm:pt modelId="{495C37F0-C6A7-FE4A-ADFF-62A0C15D262E}" type="pres">
      <dgm:prSet presAssocID="{911117C7-6EDD-461B-BAD1-F07731711D56}" presName="vert0" presStyleCnt="0">
        <dgm:presLayoutVars>
          <dgm:dir/>
          <dgm:animOne val="branch"/>
          <dgm:animLvl val="lvl"/>
        </dgm:presLayoutVars>
      </dgm:prSet>
      <dgm:spPr/>
    </dgm:pt>
    <dgm:pt modelId="{CEB09FD6-C4E4-284C-B24B-41212014E69C}" type="pres">
      <dgm:prSet presAssocID="{99E451E0-A9A5-40FB-829E-A14E5FAE74A0}" presName="thickLine" presStyleLbl="alignNode1" presStyleIdx="0" presStyleCnt="3"/>
      <dgm:spPr/>
    </dgm:pt>
    <dgm:pt modelId="{9D9A2687-24B9-2C4E-BECC-D3939C14B377}" type="pres">
      <dgm:prSet presAssocID="{99E451E0-A9A5-40FB-829E-A14E5FAE74A0}" presName="horz1" presStyleCnt="0"/>
      <dgm:spPr/>
    </dgm:pt>
    <dgm:pt modelId="{5F70AE7C-D1D1-E24F-A742-7F517A512C86}" type="pres">
      <dgm:prSet presAssocID="{99E451E0-A9A5-40FB-829E-A14E5FAE74A0}" presName="tx1" presStyleLbl="revTx" presStyleIdx="0" presStyleCnt="3"/>
      <dgm:spPr/>
    </dgm:pt>
    <dgm:pt modelId="{FB1E95FE-B101-6543-B7F1-3E1E6FC60F33}" type="pres">
      <dgm:prSet presAssocID="{99E451E0-A9A5-40FB-829E-A14E5FAE74A0}" presName="vert1" presStyleCnt="0"/>
      <dgm:spPr/>
    </dgm:pt>
    <dgm:pt modelId="{B24AAE7A-DC77-2D42-8352-9F6CAC611FDC}" type="pres">
      <dgm:prSet presAssocID="{CA8C7B76-0D8F-40D6-B17A-162A19342544}" presName="thickLine" presStyleLbl="alignNode1" presStyleIdx="1" presStyleCnt="3"/>
      <dgm:spPr/>
    </dgm:pt>
    <dgm:pt modelId="{7CCE9F68-7C00-D84F-A0E3-E16C65C1C75A}" type="pres">
      <dgm:prSet presAssocID="{CA8C7B76-0D8F-40D6-B17A-162A19342544}" presName="horz1" presStyleCnt="0"/>
      <dgm:spPr/>
    </dgm:pt>
    <dgm:pt modelId="{B33180CE-7ADA-B044-8FD7-ACFBAADAA90F}" type="pres">
      <dgm:prSet presAssocID="{CA8C7B76-0D8F-40D6-B17A-162A19342544}" presName="tx1" presStyleLbl="revTx" presStyleIdx="1" presStyleCnt="3"/>
      <dgm:spPr/>
    </dgm:pt>
    <dgm:pt modelId="{0B45FECF-C667-714E-938F-8CA93EE6700B}" type="pres">
      <dgm:prSet presAssocID="{CA8C7B76-0D8F-40D6-B17A-162A19342544}" presName="vert1" presStyleCnt="0"/>
      <dgm:spPr/>
    </dgm:pt>
    <dgm:pt modelId="{2F966D6B-D071-DA4C-AA0F-301C08B75B96}" type="pres">
      <dgm:prSet presAssocID="{0FD49DB8-8593-4709-9FF5-F7E7DC35E158}" presName="thickLine" presStyleLbl="alignNode1" presStyleIdx="2" presStyleCnt="3"/>
      <dgm:spPr/>
    </dgm:pt>
    <dgm:pt modelId="{0D5514EA-845B-0B48-BF53-9436E4760822}" type="pres">
      <dgm:prSet presAssocID="{0FD49DB8-8593-4709-9FF5-F7E7DC35E158}" presName="horz1" presStyleCnt="0"/>
      <dgm:spPr/>
    </dgm:pt>
    <dgm:pt modelId="{508F78E3-FAC3-D644-BE0F-7298C9C9883F}" type="pres">
      <dgm:prSet presAssocID="{0FD49DB8-8593-4709-9FF5-F7E7DC35E158}" presName="tx1" presStyleLbl="revTx" presStyleIdx="2" presStyleCnt="3"/>
      <dgm:spPr/>
    </dgm:pt>
    <dgm:pt modelId="{6D3F418C-35AB-EB4F-9C30-0A0DF838D037}" type="pres">
      <dgm:prSet presAssocID="{0FD49DB8-8593-4709-9FF5-F7E7DC35E158}" presName="vert1" presStyleCnt="0"/>
      <dgm:spPr/>
    </dgm:pt>
  </dgm:ptLst>
  <dgm:cxnLst>
    <dgm:cxn modelId="{1F20191A-EA4A-4158-97B6-8646C8E5859F}" srcId="{911117C7-6EDD-461B-BAD1-F07731711D56}" destId="{0FD49DB8-8593-4709-9FF5-F7E7DC35E158}" srcOrd="2" destOrd="0" parTransId="{C5856605-F18C-4B43-80E2-9040E0046530}" sibTransId="{4F54672B-0D06-4BFB-AF1C-AFF3234B578D}"/>
    <dgm:cxn modelId="{53EA1C6D-0030-4D6E-855E-E2ED0792330C}" srcId="{911117C7-6EDD-461B-BAD1-F07731711D56}" destId="{CA8C7B76-0D8F-40D6-B17A-162A19342544}" srcOrd="1" destOrd="0" parTransId="{421654AD-49E7-4FAF-811F-ECD7183DD0C6}" sibTransId="{AB6E3CFF-9450-422D-BC6F-E0E5AE055639}"/>
    <dgm:cxn modelId="{5F976751-36FD-2948-B67A-F868AA724FFF}" type="presOf" srcId="{911117C7-6EDD-461B-BAD1-F07731711D56}" destId="{495C37F0-C6A7-FE4A-ADFF-62A0C15D262E}" srcOrd="0" destOrd="0" presId="urn:microsoft.com/office/officeart/2008/layout/LinedList"/>
    <dgm:cxn modelId="{4BA9337A-ECDF-3D4B-8C39-2220DE431FDE}" type="presOf" srcId="{99E451E0-A9A5-40FB-829E-A14E5FAE74A0}" destId="{5F70AE7C-D1D1-E24F-A742-7F517A512C86}" srcOrd="0" destOrd="0" presId="urn:microsoft.com/office/officeart/2008/layout/LinedList"/>
    <dgm:cxn modelId="{1E62F97D-F0EE-42D0-BACB-3AC522F36184}" srcId="{911117C7-6EDD-461B-BAD1-F07731711D56}" destId="{99E451E0-A9A5-40FB-829E-A14E5FAE74A0}" srcOrd="0" destOrd="0" parTransId="{331F46A8-665A-4C82-81C8-94B711AA7C09}" sibTransId="{B78FA145-F3A0-4DCE-ABB8-F40FBFC9C8EB}"/>
    <dgm:cxn modelId="{ACC1E9E5-F651-AB44-9C7F-0F9666E3AEA3}" type="presOf" srcId="{CA8C7B76-0D8F-40D6-B17A-162A19342544}" destId="{B33180CE-7ADA-B044-8FD7-ACFBAADAA90F}" srcOrd="0" destOrd="0" presId="urn:microsoft.com/office/officeart/2008/layout/LinedList"/>
    <dgm:cxn modelId="{D7D225EB-6C45-BD4D-AD53-B1CE158AB5AA}" type="presOf" srcId="{0FD49DB8-8593-4709-9FF5-F7E7DC35E158}" destId="{508F78E3-FAC3-D644-BE0F-7298C9C9883F}" srcOrd="0" destOrd="0" presId="urn:microsoft.com/office/officeart/2008/layout/LinedList"/>
    <dgm:cxn modelId="{EAE5F483-D85F-EE43-B071-C3AB5EA55397}" type="presParOf" srcId="{495C37F0-C6A7-FE4A-ADFF-62A0C15D262E}" destId="{CEB09FD6-C4E4-284C-B24B-41212014E69C}" srcOrd="0" destOrd="0" presId="urn:microsoft.com/office/officeart/2008/layout/LinedList"/>
    <dgm:cxn modelId="{27A910AD-07F4-FA49-AC33-C7547027378E}" type="presParOf" srcId="{495C37F0-C6A7-FE4A-ADFF-62A0C15D262E}" destId="{9D9A2687-24B9-2C4E-BECC-D3939C14B377}" srcOrd="1" destOrd="0" presId="urn:microsoft.com/office/officeart/2008/layout/LinedList"/>
    <dgm:cxn modelId="{E838F027-A78B-9844-B5E0-D79D4B74E5C5}" type="presParOf" srcId="{9D9A2687-24B9-2C4E-BECC-D3939C14B377}" destId="{5F70AE7C-D1D1-E24F-A742-7F517A512C86}" srcOrd="0" destOrd="0" presId="urn:microsoft.com/office/officeart/2008/layout/LinedList"/>
    <dgm:cxn modelId="{7343EFAB-5AAD-E541-91FE-08A8FE2415E0}" type="presParOf" srcId="{9D9A2687-24B9-2C4E-BECC-D3939C14B377}" destId="{FB1E95FE-B101-6543-B7F1-3E1E6FC60F33}" srcOrd="1" destOrd="0" presId="urn:microsoft.com/office/officeart/2008/layout/LinedList"/>
    <dgm:cxn modelId="{782E1CD3-A7C8-6943-8F63-D983B0967646}" type="presParOf" srcId="{495C37F0-C6A7-FE4A-ADFF-62A0C15D262E}" destId="{B24AAE7A-DC77-2D42-8352-9F6CAC611FDC}" srcOrd="2" destOrd="0" presId="urn:microsoft.com/office/officeart/2008/layout/LinedList"/>
    <dgm:cxn modelId="{EBF6683A-E58C-9548-ABF6-D44ABD707F8D}" type="presParOf" srcId="{495C37F0-C6A7-FE4A-ADFF-62A0C15D262E}" destId="{7CCE9F68-7C00-D84F-A0E3-E16C65C1C75A}" srcOrd="3" destOrd="0" presId="urn:microsoft.com/office/officeart/2008/layout/LinedList"/>
    <dgm:cxn modelId="{6485AF2C-981D-A343-8A11-1C5E952714F1}" type="presParOf" srcId="{7CCE9F68-7C00-D84F-A0E3-E16C65C1C75A}" destId="{B33180CE-7ADA-B044-8FD7-ACFBAADAA90F}" srcOrd="0" destOrd="0" presId="urn:microsoft.com/office/officeart/2008/layout/LinedList"/>
    <dgm:cxn modelId="{B9666E33-CE13-0A44-8F5E-83E844928781}" type="presParOf" srcId="{7CCE9F68-7C00-D84F-A0E3-E16C65C1C75A}" destId="{0B45FECF-C667-714E-938F-8CA93EE6700B}" srcOrd="1" destOrd="0" presId="urn:microsoft.com/office/officeart/2008/layout/LinedList"/>
    <dgm:cxn modelId="{E0235677-36D6-F94B-A1F0-BF55A0751458}" type="presParOf" srcId="{495C37F0-C6A7-FE4A-ADFF-62A0C15D262E}" destId="{2F966D6B-D071-DA4C-AA0F-301C08B75B96}" srcOrd="4" destOrd="0" presId="urn:microsoft.com/office/officeart/2008/layout/LinedList"/>
    <dgm:cxn modelId="{96049878-C119-0F4D-8ACE-339A1B0AC15E}" type="presParOf" srcId="{495C37F0-C6A7-FE4A-ADFF-62A0C15D262E}" destId="{0D5514EA-845B-0B48-BF53-9436E4760822}" srcOrd="5" destOrd="0" presId="urn:microsoft.com/office/officeart/2008/layout/LinedList"/>
    <dgm:cxn modelId="{3C910836-3DCD-6F4D-8870-22E9FB5FDA07}" type="presParOf" srcId="{0D5514EA-845B-0B48-BF53-9436E4760822}" destId="{508F78E3-FAC3-D644-BE0F-7298C9C9883F}" srcOrd="0" destOrd="0" presId="urn:microsoft.com/office/officeart/2008/layout/LinedList"/>
    <dgm:cxn modelId="{0AEE91D6-19DF-F742-BB83-102A4BD04E95}" type="presParOf" srcId="{0D5514EA-845B-0B48-BF53-9436E4760822}" destId="{6D3F418C-35AB-EB4F-9C30-0A0DF838D0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E41606-DC66-4140-81E1-3B2E28990AA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E3055E-86A1-42F8-8100-DD3FE6BA9075}">
      <dgm:prSet/>
      <dgm:spPr/>
      <dgm:t>
        <a:bodyPr/>
        <a:lstStyle/>
        <a:p>
          <a:r>
            <a:rPr lang="pt-BR"/>
            <a:t>Apenas 6% dos cristãos professos têm uma cosmovisão bíblica.</a:t>
          </a:r>
          <a:endParaRPr lang="en-US"/>
        </a:p>
      </dgm:t>
    </dgm:pt>
    <dgm:pt modelId="{F860C504-D8C5-44D0-8A10-412F755A8BCF}" type="parTrans" cxnId="{150079C5-A520-45C0-AEE8-918B9E0614FF}">
      <dgm:prSet/>
      <dgm:spPr/>
      <dgm:t>
        <a:bodyPr/>
        <a:lstStyle/>
        <a:p>
          <a:endParaRPr lang="en-US"/>
        </a:p>
      </dgm:t>
    </dgm:pt>
    <dgm:pt modelId="{9AE0DEA6-4218-4B52-BCD6-345ECD68B82F}" type="sibTrans" cxnId="{150079C5-A520-45C0-AEE8-918B9E0614FF}">
      <dgm:prSet/>
      <dgm:spPr/>
      <dgm:t>
        <a:bodyPr/>
        <a:lstStyle/>
        <a:p>
          <a:endParaRPr lang="en-US"/>
        </a:p>
      </dgm:t>
    </dgm:pt>
    <dgm:pt modelId="{02A43D92-2907-4050-B3A6-0D95372532BD}">
      <dgm:prSet/>
      <dgm:spPr/>
      <dgm:t>
        <a:bodyPr/>
        <a:lstStyle/>
        <a:p>
          <a:r>
            <a:rPr lang="pt-BR"/>
            <a:t>58% acham que “o Espírito Santo é apenas um símbolo”.</a:t>
          </a:r>
          <a:endParaRPr lang="en-US"/>
        </a:p>
      </dgm:t>
    </dgm:pt>
    <dgm:pt modelId="{E99D2E80-7750-4CDF-877D-B7DDEE3D3500}" type="parTrans" cxnId="{CDBCA886-F5DD-4CD2-A4A2-DDCCDFF556AD}">
      <dgm:prSet/>
      <dgm:spPr/>
      <dgm:t>
        <a:bodyPr/>
        <a:lstStyle/>
        <a:p>
          <a:endParaRPr lang="en-US"/>
        </a:p>
      </dgm:t>
    </dgm:pt>
    <dgm:pt modelId="{3E28E240-474A-49F0-B3C3-61959F36C89B}" type="sibTrans" cxnId="{CDBCA886-F5DD-4CD2-A4A2-DDCCDFF556AD}">
      <dgm:prSet/>
      <dgm:spPr/>
      <dgm:t>
        <a:bodyPr/>
        <a:lstStyle/>
        <a:p>
          <a:endParaRPr lang="en-US"/>
        </a:p>
      </dgm:t>
    </dgm:pt>
    <dgm:pt modelId="{C3D4C3FC-5857-4BC0-AB77-8FC2F218E08F}">
      <dgm:prSet/>
      <dgm:spPr/>
      <dgm:t>
        <a:bodyPr/>
        <a:lstStyle/>
        <a:p>
          <a:r>
            <a:rPr lang="pt-BR"/>
            <a:t>69% não sabem explicar o que é “graça”.</a:t>
          </a:r>
          <a:endParaRPr lang="en-US"/>
        </a:p>
      </dgm:t>
    </dgm:pt>
    <dgm:pt modelId="{DF28E3AF-13B0-4522-A729-E53D19A3EDE2}" type="parTrans" cxnId="{67C437F0-284B-4AD4-9F67-F7EB79E8728E}">
      <dgm:prSet/>
      <dgm:spPr/>
      <dgm:t>
        <a:bodyPr/>
        <a:lstStyle/>
        <a:p>
          <a:endParaRPr lang="en-US"/>
        </a:p>
      </dgm:t>
    </dgm:pt>
    <dgm:pt modelId="{FB18B424-5A6B-40C9-A69F-2178DEA23279}" type="sibTrans" cxnId="{67C437F0-284B-4AD4-9F67-F7EB79E8728E}">
      <dgm:prSet/>
      <dgm:spPr/>
      <dgm:t>
        <a:bodyPr/>
        <a:lstStyle/>
        <a:p>
          <a:endParaRPr lang="en-US"/>
        </a:p>
      </dgm:t>
    </dgm:pt>
    <dgm:pt modelId="{7F7D5E53-E6E1-4017-8CF7-F281C9A83B63}">
      <dgm:prSet/>
      <dgm:spPr/>
      <dgm:t>
        <a:bodyPr/>
        <a:lstStyle/>
        <a:p>
          <a:r>
            <a:rPr lang="pt-BR" b="1"/>
            <a:t>Censo do IBGE/2022 (Brasil):</a:t>
          </a:r>
          <a:endParaRPr lang="en-US"/>
        </a:p>
      </dgm:t>
    </dgm:pt>
    <dgm:pt modelId="{FC328565-5CEF-4BA5-A17F-E688782DF42B}" type="parTrans" cxnId="{2333CAC5-0B36-4AC6-A307-99E4B5D1B0B1}">
      <dgm:prSet/>
      <dgm:spPr/>
      <dgm:t>
        <a:bodyPr/>
        <a:lstStyle/>
        <a:p>
          <a:endParaRPr lang="en-US"/>
        </a:p>
      </dgm:t>
    </dgm:pt>
    <dgm:pt modelId="{AF00EFF0-7E0A-49F0-987E-B843728248D6}" type="sibTrans" cxnId="{2333CAC5-0B36-4AC6-A307-99E4B5D1B0B1}">
      <dgm:prSet/>
      <dgm:spPr/>
      <dgm:t>
        <a:bodyPr/>
        <a:lstStyle/>
        <a:p>
          <a:endParaRPr lang="en-US"/>
        </a:p>
      </dgm:t>
    </dgm:pt>
    <dgm:pt modelId="{72DC5C7A-A55D-4FC6-921D-2A6C9602F661}">
      <dgm:prSet/>
      <dgm:spPr/>
      <dgm:t>
        <a:bodyPr/>
        <a:lstStyle/>
        <a:p>
          <a:r>
            <a:rPr lang="pt-BR"/>
            <a:t>Crescimento evangélico acima de 30%, mas:</a:t>
          </a:r>
          <a:endParaRPr lang="en-US"/>
        </a:p>
      </dgm:t>
    </dgm:pt>
    <dgm:pt modelId="{D2248C9A-C1F0-4E28-BE22-0BAF36739DE9}" type="parTrans" cxnId="{88FFBEA7-7A8F-4C0F-89C3-ABD4168B60F0}">
      <dgm:prSet/>
      <dgm:spPr/>
      <dgm:t>
        <a:bodyPr/>
        <a:lstStyle/>
        <a:p>
          <a:endParaRPr lang="en-US"/>
        </a:p>
      </dgm:t>
    </dgm:pt>
    <dgm:pt modelId="{C31C00C7-4F51-4D39-AFB4-262AE62E1E13}" type="sibTrans" cxnId="{88FFBEA7-7A8F-4C0F-89C3-ABD4168B60F0}">
      <dgm:prSet/>
      <dgm:spPr/>
      <dgm:t>
        <a:bodyPr/>
        <a:lstStyle/>
        <a:p>
          <a:endParaRPr lang="en-US"/>
        </a:p>
      </dgm:t>
    </dgm:pt>
    <dgm:pt modelId="{E4BDE797-6D19-4DB7-A9D1-1AD3D37CA060}">
      <dgm:prSet/>
      <dgm:spPr/>
      <dgm:t>
        <a:bodyPr/>
        <a:lstStyle/>
        <a:p>
          <a:r>
            <a:rPr lang="pt-BR"/>
            <a:t>Baixo índice de leitura bíblica diária</a:t>
          </a:r>
          <a:endParaRPr lang="en-US"/>
        </a:p>
      </dgm:t>
    </dgm:pt>
    <dgm:pt modelId="{172D923C-CB4F-49FC-BFA7-57D8B9B0CE74}" type="parTrans" cxnId="{1B26D2CF-89B9-4387-9085-765FF1907502}">
      <dgm:prSet/>
      <dgm:spPr/>
      <dgm:t>
        <a:bodyPr/>
        <a:lstStyle/>
        <a:p>
          <a:endParaRPr lang="en-US"/>
        </a:p>
      </dgm:t>
    </dgm:pt>
    <dgm:pt modelId="{16B2E9E6-66C8-4DDC-8255-898CE76963CB}" type="sibTrans" cxnId="{1B26D2CF-89B9-4387-9085-765FF1907502}">
      <dgm:prSet/>
      <dgm:spPr/>
      <dgm:t>
        <a:bodyPr/>
        <a:lstStyle/>
        <a:p>
          <a:endParaRPr lang="en-US"/>
        </a:p>
      </dgm:t>
    </dgm:pt>
    <dgm:pt modelId="{1DE5B354-1782-47DC-A37D-5900081296BA}">
      <dgm:prSet/>
      <dgm:spPr/>
      <dgm:t>
        <a:bodyPr/>
        <a:lstStyle/>
        <a:p>
          <a:r>
            <a:rPr lang="pt-BR"/>
            <a:t>Crescimento numérico ≠ Crescimento espiritual</a:t>
          </a:r>
          <a:endParaRPr lang="en-US"/>
        </a:p>
      </dgm:t>
    </dgm:pt>
    <dgm:pt modelId="{976E4261-8EC6-4205-B9EB-B58D2EF40E23}" type="parTrans" cxnId="{0FE23C1C-520F-4911-8003-1009C6848FB6}">
      <dgm:prSet/>
      <dgm:spPr/>
      <dgm:t>
        <a:bodyPr/>
        <a:lstStyle/>
        <a:p>
          <a:endParaRPr lang="en-US"/>
        </a:p>
      </dgm:t>
    </dgm:pt>
    <dgm:pt modelId="{B8C89C5E-086F-40AA-8B64-BFBA444B73C8}" type="sibTrans" cxnId="{0FE23C1C-520F-4911-8003-1009C6848FB6}">
      <dgm:prSet/>
      <dgm:spPr/>
      <dgm:t>
        <a:bodyPr/>
        <a:lstStyle/>
        <a:p>
          <a:endParaRPr lang="en-US"/>
        </a:p>
      </dgm:t>
    </dgm:pt>
    <dgm:pt modelId="{734E7845-A41D-41D5-B88A-011C4DA07638}" type="pres">
      <dgm:prSet presAssocID="{8FE41606-DC66-4140-81E1-3B2E28990AA1}" presName="diagram" presStyleCnt="0">
        <dgm:presLayoutVars>
          <dgm:dir/>
          <dgm:resizeHandles val="exact"/>
        </dgm:presLayoutVars>
      </dgm:prSet>
      <dgm:spPr/>
    </dgm:pt>
    <dgm:pt modelId="{76671F82-E525-49C7-88D0-D3CF1F350C14}" type="pres">
      <dgm:prSet presAssocID="{56E3055E-86A1-42F8-8100-DD3FE6BA9075}" presName="node" presStyleLbl="node1" presStyleIdx="0" presStyleCnt="7">
        <dgm:presLayoutVars>
          <dgm:bulletEnabled val="1"/>
        </dgm:presLayoutVars>
      </dgm:prSet>
      <dgm:spPr/>
    </dgm:pt>
    <dgm:pt modelId="{D3E171D5-FA36-4345-92AF-F5FAC1E58DA1}" type="pres">
      <dgm:prSet presAssocID="{9AE0DEA6-4218-4B52-BCD6-345ECD68B82F}" presName="sibTrans" presStyleCnt="0"/>
      <dgm:spPr/>
    </dgm:pt>
    <dgm:pt modelId="{59692763-1A61-4FA6-8800-B0BCD8A0552D}" type="pres">
      <dgm:prSet presAssocID="{02A43D92-2907-4050-B3A6-0D95372532BD}" presName="node" presStyleLbl="node1" presStyleIdx="1" presStyleCnt="7">
        <dgm:presLayoutVars>
          <dgm:bulletEnabled val="1"/>
        </dgm:presLayoutVars>
      </dgm:prSet>
      <dgm:spPr/>
    </dgm:pt>
    <dgm:pt modelId="{BE7B0683-3D49-4764-9A43-889BB9D63CB1}" type="pres">
      <dgm:prSet presAssocID="{3E28E240-474A-49F0-B3C3-61959F36C89B}" presName="sibTrans" presStyleCnt="0"/>
      <dgm:spPr/>
    </dgm:pt>
    <dgm:pt modelId="{D81C41BE-43DC-48EA-B269-910DDDF525C5}" type="pres">
      <dgm:prSet presAssocID="{C3D4C3FC-5857-4BC0-AB77-8FC2F218E08F}" presName="node" presStyleLbl="node1" presStyleIdx="2" presStyleCnt="7">
        <dgm:presLayoutVars>
          <dgm:bulletEnabled val="1"/>
        </dgm:presLayoutVars>
      </dgm:prSet>
      <dgm:spPr/>
    </dgm:pt>
    <dgm:pt modelId="{AD1EFB36-FC9D-455F-A5A7-E729E2EF59FC}" type="pres">
      <dgm:prSet presAssocID="{FB18B424-5A6B-40C9-A69F-2178DEA23279}" presName="sibTrans" presStyleCnt="0"/>
      <dgm:spPr/>
    </dgm:pt>
    <dgm:pt modelId="{C2BE4735-05E6-4B3A-8F38-9D6E89751E2E}" type="pres">
      <dgm:prSet presAssocID="{7F7D5E53-E6E1-4017-8CF7-F281C9A83B63}" presName="node" presStyleLbl="node1" presStyleIdx="3" presStyleCnt="7">
        <dgm:presLayoutVars>
          <dgm:bulletEnabled val="1"/>
        </dgm:presLayoutVars>
      </dgm:prSet>
      <dgm:spPr/>
    </dgm:pt>
    <dgm:pt modelId="{D38871AF-E199-4DB2-BF04-1F43231586B6}" type="pres">
      <dgm:prSet presAssocID="{AF00EFF0-7E0A-49F0-987E-B843728248D6}" presName="sibTrans" presStyleCnt="0"/>
      <dgm:spPr/>
    </dgm:pt>
    <dgm:pt modelId="{7F6BC1CD-D07B-45A1-9C7E-915044B4A72C}" type="pres">
      <dgm:prSet presAssocID="{72DC5C7A-A55D-4FC6-921D-2A6C9602F661}" presName="node" presStyleLbl="node1" presStyleIdx="4" presStyleCnt="7">
        <dgm:presLayoutVars>
          <dgm:bulletEnabled val="1"/>
        </dgm:presLayoutVars>
      </dgm:prSet>
      <dgm:spPr/>
    </dgm:pt>
    <dgm:pt modelId="{1014974E-869A-4EEF-BDC8-CBA9E1A1D9BE}" type="pres">
      <dgm:prSet presAssocID="{C31C00C7-4F51-4D39-AFB4-262AE62E1E13}" presName="sibTrans" presStyleCnt="0"/>
      <dgm:spPr/>
    </dgm:pt>
    <dgm:pt modelId="{6982188C-0FA5-45EE-BB9D-CD9998FF290D}" type="pres">
      <dgm:prSet presAssocID="{E4BDE797-6D19-4DB7-A9D1-1AD3D37CA060}" presName="node" presStyleLbl="node1" presStyleIdx="5" presStyleCnt="7">
        <dgm:presLayoutVars>
          <dgm:bulletEnabled val="1"/>
        </dgm:presLayoutVars>
      </dgm:prSet>
      <dgm:spPr/>
    </dgm:pt>
    <dgm:pt modelId="{77CF6C7E-82B9-42C2-8B8E-ECAC510A9758}" type="pres">
      <dgm:prSet presAssocID="{16B2E9E6-66C8-4DDC-8255-898CE76963CB}" presName="sibTrans" presStyleCnt="0"/>
      <dgm:spPr/>
    </dgm:pt>
    <dgm:pt modelId="{31CEF313-BB6A-4F79-B5D1-421BC161A7C0}" type="pres">
      <dgm:prSet presAssocID="{1DE5B354-1782-47DC-A37D-5900081296BA}" presName="node" presStyleLbl="node1" presStyleIdx="6" presStyleCnt="7">
        <dgm:presLayoutVars>
          <dgm:bulletEnabled val="1"/>
        </dgm:presLayoutVars>
      </dgm:prSet>
      <dgm:spPr/>
    </dgm:pt>
  </dgm:ptLst>
  <dgm:cxnLst>
    <dgm:cxn modelId="{E6F46215-0CE2-466D-A995-026668D69E01}" type="presOf" srcId="{8FE41606-DC66-4140-81E1-3B2E28990AA1}" destId="{734E7845-A41D-41D5-B88A-011C4DA07638}" srcOrd="0" destOrd="0" presId="urn:microsoft.com/office/officeart/2005/8/layout/default"/>
    <dgm:cxn modelId="{0FE23C1C-520F-4911-8003-1009C6848FB6}" srcId="{8FE41606-DC66-4140-81E1-3B2E28990AA1}" destId="{1DE5B354-1782-47DC-A37D-5900081296BA}" srcOrd="6" destOrd="0" parTransId="{976E4261-8EC6-4205-B9EB-B58D2EF40E23}" sibTransId="{B8C89C5E-086F-40AA-8B64-BFBA444B73C8}"/>
    <dgm:cxn modelId="{2C5A753E-54C8-4959-9111-810259061872}" type="presOf" srcId="{02A43D92-2907-4050-B3A6-0D95372532BD}" destId="{59692763-1A61-4FA6-8800-B0BCD8A0552D}" srcOrd="0" destOrd="0" presId="urn:microsoft.com/office/officeart/2005/8/layout/default"/>
    <dgm:cxn modelId="{173D5651-CB32-4088-A183-6C7DF4F466EA}" type="presOf" srcId="{E4BDE797-6D19-4DB7-A9D1-1AD3D37CA060}" destId="{6982188C-0FA5-45EE-BB9D-CD9998FF290D}" srcOrd="0" destOrd="0" presId="urn:microsoft.com/office/officeart/2005/8/layout/default"/>
    <dgm:cxn modelId="{CDBCA886-F5DD-4CD2-A4A2-DDCCDFF556AD}" srcId="{8FE41606-DC66-4140-81E1-3B2E28990AA1}" destId="{02A43D92-2907-4050-B3A6-0D95372532BD}" srcOrd="1" destOrd="0" parTransId="{E99D2E80-7750-4CDF-877D-B7DDEE3D3500}" sibTransId="{3E28E240-474A-49F0-B3C3-61959F36C89B}"/>
    <dgm:cxn modelId="{88FFBEA7-7A8F-4C0F-89C3-ABD4168B60F0}" srcId="{8FE41606-DC66-4140-81E1-3B2E28990AA1}" destId="{72DC5C7A-A55D-4FC6-921D-2A6C9602F661}" srcOrd="4" destOrd="0" parTransId="{D2248C9A-C1F0-4E28-BE22-0BAF36739DE9}" sibTransId="{C31C00C7-4F51-4D39-AFB4-262AE62E1E13}"/>
    <dgm:cxn modelId="{641C66B4-6648-447E-A4BB-48A0831C2147}" type="presOf" srcId="{C3D4C3FC-5857-4BC0-AB77-8FC2F218E08F}" destId="{D81C41BE-43DC-48EA-B269-910DDDF525C5}" srcOrd="0" destOrd="0" presId="urn:microsoft.com/office/officeart/2005/8/layout/default"/>
    <dgm:cxn modelId="{C6BCE7C4-7369-4776-BB8C-467D01B7A665}" type="presOf" srcId="{7F7D5E53-E6E1-4017-8CF7-F281C9A83B63}" destId="{C2BE4735-05E6-4B3A-8F38-9D6E89751E2E}" srcOrd="0" destOrd="0" presId="urn:microsoft.com/office/officeart/2005/8/layout/default"/>
    <dgm:cxn modelId="{150079C5-A520-45C0-AEE8-918B9E0614FF}" srcId="{8FE41606-DC66-4140-81E1-3B2E28990AA1}" destId="{56E3055E-86A1-42F8-8100-DD3FE6BA9075}" srcOrd="0" destOrd="0" parTransId="{F860C504-D8C5-44D0-8A10-412F755A8BCF}" sibTransId="{9AE0DEA6-4218-4B52-BCD6-345ECD68B82F}"/>
    <dgm:cxn modelId="{2333CAC5-0B36-4AC6-A307-99E4B5D1B0B1}" srcId="{8FE41606-DC66-4140-81E1-3B2E28990AA1}" destId="{7F7D5E53-E6E1-4017-8CF7-F281C9A83B63}" srcOrd="3" destOrd="0" parTransId="{FC328565-5CEF-4BA5-A17F-E688782DF42B}" sibTransId="{AF00EFF0-7E0A-49F0-987E-B843728248D6}"/>
    <dgm:cxn modelId="{E9356DCE-9B18-4E6F-9A3A-64E77096638F}" type="presOf" srcId="{56E3055E-86A1-42F8-8100-DD3FE6BA9075}" destId="{76671F82-E525-49C7-88D0-D3CF1F350C14}" srcOrd="0" destOrd="0" presId="urn:microsoft.com/office/officeart/2005/8/layout/default"/>
    <dgm:cxn modelId="{1B26D2CF-89B9-4387-9085-765FF1907502}" srcId="{8FE41606-DC66-4140-81E1-3B2E28990AA1}" destId="{E4BDE797-6D19-4DB7-A9D1-1AD3D37CA060}" srcOrd="5" destOrd="0" parTransId="{172D923C-CB4F-49FC-BFA7-57D8B9B0CE74}" sibTransId="{16B2E9E6-66C8-4DDC-8255-898CE76963CB}"/>
    <dgm:cxn modelId="{93C01ED0-C0CC-4003-8F66-DA70EDF8D113}" type="presOf" srcId="{1DE5B354-1782-47DC-A37D-5900081296BA}" destId="{31CEF313-BB6A-4F79-B5D1-421BC161A7C0}" srcOrd="0" destOrd="0" presId="urn:microsoft.com/office/officeart/2005/8/layout/default"/>
    <dgm:cxn modelId="{D932E4E4-2150-48EF-B488-F48FE43A1C89}" type="presOf" srcId="{72DC5C7A-A55D-4FC6-921D-2A6C9602F661}" destId="{7F6BC1CD-D07B-45A1-9C7E-915044B4A72C}" srcOrd="0" destOrd="0" presId="urn:microsoft.com/office/officeart/2005/8/layout/default"/>
    <dgm:cxn modelId="{67C437F0-284B-4AD4-9F67-F7EB79E8728E}" srcId="{8FE41606-DC66-4140-81E1-3B2E28990AA1}" destId="{C3D4C3FC-5857-4BC0-AB77-8FC2F218E08F}" srcOrd="2" destOrd="0" parTransId="{DF28E3AF-13B0-4522-A729-E53D19A3EDE2}" sibTransId="{FB18B424-5A6B-40C9-A69F-2178DEA23279}"/>
    <dgm:cxn modelId="{A4A35B9A-DDB5-4FE7-A4D6-F87A41CB1343}" type="presParOf" srcId="{734E7845-A41D-41D5-B88A-011C4DA07638}" destId="{76671F82-E525-49C7-88D0-D3CF1F350C14}" srcOrd="0" destOrd="0" presId="urn:microsoft.com/office/officeart/2005/8/layout/default"/>
    <dgm:cxn modelId="{13D07795-D355-411F-BD59-45EDD72C73A7}" type="presParOf" srcId="{734E7845-A41D-41D5-B88A-011C4DA07638}" destId="{D3E171D5-FA36-4345-92AF-F5FAC1E58DA1}" srcOrd="1" destOrd="0" presId="urn:microsoft.com/office/officeart/2005/8/layout/default"/>
    <dgm:cxn modelId="{2AF78C63-55F7-4BF8-BB13-B53F54CD89CE}" type="presParOf" srcId="{734E7845-A41D-41D5-B88A-011C4DA07638}" destId="{59692763-1A61-4FA6-8800-B0BCD8A0552D}" srcOrd="2" destOrd="0" presId="urn:microsoft.com/office/officeart/2005/8/layout/default"/>
    <dgm:cxn modelId="{07A7E8CE-47C4-4683-90C1-7A5DAE17CE5F}" type="presParOf" srcId="{734E7845-A41D-41D5-B88A-011C4DA07638}" destId="{BE7B0683-3D49-4764-9A43-889BB9D63CB1}" srcOrd="3" destOrd="0" presId="urn:microsoft.com/office/officeart/2005/8/layout/default"/>
    <dgm:cxn modelId="{77E6D7A9-DA4B-4CC4-A649-3ED03ED32F42}" type="presParOf" srcId="{734E7845-A41D-41D5-B88A-011C4DA07638}" destId="{D81C41BE-43DC-48EA-B269-910DDDF525C5}" srcOrd="4" destOrd="0" presId="urn:microsoft.com/office/officeart/2005/8/layout/default"/>
    <dgm:cxn modelId="{B98B9961-4127-4119-8627-411BF397CCDA}" type="presParOf" srcId="{734E7845-A41D-41D5-B88A-011C4DA07638}" destId="{AD1EFB36-FC9D-455F-A5A7-E729E2EF59FC}" srcOrd="5" destOrd="0" presId="urn:microsoft.com/office/officeart/2005/8/layout/default"/>
    <dgm:cxn modelId="{8D6B2B39-D23E-4FAD-9115-9AF24912913F}" type="presParOf" srcId="{734E7845-A41D-41D5-B88A-011C4DA07638}" destId="{C2BE4735-05E6-4B3A-8F38-9D6E89751E2E}" srcOrd="6" destOrd="0" presId="urn:microsoft.com/office/officeart/2005/8/layout/default"/>
    <dgm:cxn modelId="{97CC8C78-FC8C-4EA1-8FA3-325C66FA7BE7}" type="presParOf" srcId="{734E7845-A41D-41D5-B88A-011C4DA07638}" destId="{D38871AF-E199-4DB2-BF04-1F43231586B6}" srcOrd="7" destOrd="0" presId="urn:microsoft.com/office/officeart/2005/8/layout/default"/>
    <dgm:cxn modelId="{6ECAAD13-48F5-46CF-90D1-4EEE21F0B70C}" type="presParOf" srcId="{734E7845-A41D-41D5-B88A-011C4DA07638}" destId="{7F6BC1CD-D07B-45A1-9C7E-915044B4A72C}" srcOrd="8" destOrd="0" presId="urn:microsoft.com/office/officeart/2005/8/layout/default"/>
    <dgm:cxn modelId="{67824EC6-C8FE-4755-AD6B-227AE274C6C2}" type="presParOf" srcId="{734E7845-A41D-41D5-B88A-011C4DA07638}" destId="{1014974E-869A-4EEF-BDC8-CBA9E1A1D9BE}" srcOrd="9" destOrd="0" presId="urn:microsoft.com/office/officeart/2005/8/layout/default"/>
    <dgm:cxn modelId="{B04E8EC2-5F40-4EAF-A9CF-5FC59C0334DF}" type="presParOf" srcId="{734E7845-A41D-41D5-B88A-011C4DA07638}" destId="{6982188C-0FA5-45EE-BB9D-CD9998FF290D}" srcOrd="10" destOrd="0" presId="urn:microsoft.com/office/officeart/2005/8/layout/default"/>
    <dgm:cxn modelId="{2084C29E-FB0E-4DFC-A199-8B584286A082}" type="presParOf" srcId="{734E7845-A41D-41D5-B88A-011C4DA07638}" destId="{77CF6C7E-82B9-42C2-8B8E-ECAC510A9758}" srcOrd="11" destOrd="0" presId="urn:microsoft.com/office/officeart/2005/8/layout/default"/>
    <dgm:cxn modelId="{9B652DF2-CC32-4B40-BD1F-D4A17CCD2620}" type="presParOf" srcId="{734E7845-A41D-41D5-B88A-011C4DA07638}" destId="{31CEF313-BB6A-4F79-B5D1-421BC161A7C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F409FF2-3734-4C5D-99AC-4AF483CA63B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76A95B-92E4-4A01-949F-C44AC4AB6A95}">
      <dgm:prSet/>
      <dgm:spPr/>
      <dgm:t>
        <a:bodyPr/>
        <a:lstStyle/>
        <a:p>
          <a:r>
            <a:rPr lang="pt-BR" b="1"/>
            <a:t>Equidade x Igualdade</a:t>
          </a:r>
          <a:endParaRPr lang="en-US"/>
        </a:p>
      </dgm:t>
    </dgm:pt>
    <dgm:pt modelId="{79CBC583-0A17-45ED-B922-0AF83281BDDF}" type="parTrans" cxnId="{DBC5C816-14B0-423A-873A-4617843893E4}">
      <dgm:prSet/>
      <dgm:spPr/>
      <dgm:t>
        <a:bodyPr/>
        <a:lstStyle/>
        <a:p>
          <a:endParaRPr lang="en-US"/>
        </a:p>
      </dgm:t>
    </dgm:pt>
    <dgm:pt modelId="{EFB682F9-E1CE-450F-AD9A-828537E801AF}" type="sibTrans" cxnId="{DBC5C816-14B0-423A-873A-4617843893E4}">
      <dgm:prSet/>
      <dgm:spPr/>
      <dgm:t>
        <a:bodyPr/>
        <a:lstStyle/>
        <a:p>
          <a:endParaRPr lang="en-US"/>
        </a:p>
      </dgm:t>
    </dgm:pt>
    <dgm:pt modelId="{C131B684-B3FE-4C1C-9E73-B5D351092B7E}">
      <dgm:prSet/>
      <dgm:spPr/>
      <dgm:t>
        <a:bodyPr/>
        <a:lstStyle/>
        <a:p>
          <a:r>
            <a:rPr lang="pt-BR" b="1"/>
            <a:t>Igualdade</a:t>
          </a:r>
          <a:r>
            <a:rPr lang="pt-BR"/>
            <a:t> é dar o mesmo para todos.</a:t>
          </a:r>
          <a:endParaRPr lang="en-US"/>
        </a:p>
      </dgm:t>
    </dgm:pt>
    <dgm:pt modelId="{C8A8B727-1536-4C3C-841E-314B4867C118}" type="parTrans" cxnId="{90D9E386-5D37-407E-AE96-CD6F7CF12D58}">
      <dgm:prSet/>
      <dgm:spPr/>
      <dgm:t>
        <a:bodyPr/>
        <a:lstStyle/>
        <a:p>
          <a:endParaRPr lang="en-US"/>
        </a:p>
      </dgm:t>
    </dgm:pt>
    <dgm:pt modelId="{0E33A7F2-9B73-4B8F-82E0-205059C7C5DC}" type="sibTrans" cxnId="{90D9E386-5D37-407E-AE96-CD6F7CF12D58}">
      <dgm:prSet/>
      <dgm:spPr/>
      <dgm:t>
        <a:bodyPr/>
        <a:lstStyle/>
        <a:p>
          <a:endParaRPr lang="en-US"/>
        </a:p>
      </dgm:t>
    </dgm:pt>
    <dgm:pt modelId="{8B613057-A146-4062-A01D-29E927D20730}">
      <dgm:prSet/>
      <dgm:spPr/>
      <dgm:t>
        <a:bodyPr/>
        <a:lstStyle/>
        <a:p>
          <a:r>
            <a:rPr lang="pt-BR" b="1"/>
            <a:t>Equidade</a:t>
          </a:r>
          <a:r>
            <a:rPr lang="pt-BR"/>
            <a:t> é dar a cada um segundo sua necessidade (cf. Atos 4.35).</a:t>
          </a:r>
          <a:endParaRPr lang="en-US"/>
        </a:p>
      </dgm:t>
    </dgm:pt>
    <dgm:pt modelId="{1E5BABA6-3F5F-4B46-BEB4-8FCE9EDB0007}" type="parTrans" cxnId="{8EBD5451-92C6-450C-83B4-C9EF92353358}">
      <dgm:prSet/>
      <dgm:spPr/>
      <dgm:t>
        <a:bodyPr/>
        <a:lstStyle/>
        <a:p>
          <a:endParaRPr lang="en-US"/>
        </a:p>
      </dgm:t>
    </dgm:pt>
    <dgm:pt modelId="{D7E35F28-196D-45D9-BB7F-5C0505B7EEB0}" type="sibTrans" cxnId="{8EBD5451-92C6-450C-83B4-C9EF92353358}">
      <dgm:prSet/>
      <dgm:spPr/>
      <dgm:t>
        <a:bodyPr/>
        <a:lstStyle/>
        <a:p>
          <a:endParaRPr lang="en-US"/>
        </a:p>
      </dgm:t>
    </dgm:pt>
    <dgm:pt modelId="{44505B4A-6164-4DF0-8E13-B4408730B7AF}">
      <dgm:prSet/>
      <dgm:spPr/>
      <dgm:t>
        <a:bodyPr/>
        <a:lstStyle/>
        <a:p>
          <a:r>
            <a:rPr lang="pt-BR"/>
            <a:t>“Não é justo dar igualmente a quem possui necessidades diferentes.”</a:t>
          </a:r>
          <a:br>
            <a:rPr lang="pt-BR"/>
          </a:br>
          <a:r>
            <a:rPr lang="pt-BR" b="1"/>
            <a:t>Agostinho de Hipona</a:t>
          </a:r>
          <a:endParaRPr lang="en-US"/>
        </a:p>
      </dgm:t>
    </dgm:pt>
    <dgm:pt modelId="{D0153B41-C2DA-4F40-905E-EA9D0B432E2A}" type="parTrans" cxnId="{280F9B6A-820E-450D-B9F3-5806671EAB32}">
      <dgm:prSet/>
      <dgm:spPr/>
      <dgm:t>
        <a:bodyPr/>
        <a:lstStyle/>
        <a:p>
          <a:endParaRPr lang="en-US"/>
        </a:p>
      </dgm:t>
    </dgm:pt>
    <dgm:pt modelId="{5DF50DC1-937A-46DD-8859-24E7C924B536}" type="sibTrans" cxnId="{280F9B6A-820E-450D-B9F3-5806671EAB32}">
      <dgm:prSet/>
      <dgm:spPr/>
      <dgm:t>
        <a:bodyPr/>
        <a:lstStyle/>
        <a:p>
          <a:endParaRPr lang="en-US"/>
        </a:p>
      </dgm:t>
    </dgm:pt>
    <dgm:pt modelId="{690F4454-EF78-40C9-AE7D-5D920EC2B924}" type="pres">
      <dgm:prSet presAssocID="{7F409FF2-3734-4C5D-99AC-4AF483CA63B2}" presName="vert0" presStyleCnt="0">
        <dgm:presLayoutVars>
          <dgm:dir/>
          <dgm:animOne val="branch"/>
          <dgm:animLvl val="lvl"/>
        </dgm:presLayoutVars>
      </dgm:prSet>
      <dgm:spPr/>
    </dgm:pt>
    <dgm:pt modelId="{61326904-483E-4804-80C7-181FBAE9E3C8}" type="pres">
      <dgm:prSet presAssocID="{1F76A95B-92E4-4A01-949F-C44AC4AB6A95}" presName="thickLine" presStyleLbl="alignNode1" presStyleIdx="0" presStyleCnt="4"/>
      <dgm:spPr/>
    </dgm:pt>
    <dgm:pt modelId="{C1C4A27F-8521-4C9E-8D61-C075B391CF46}" type="pres">
      <dgm:prSet presAssocID="{1F76A95B-92E4-4A01-949F-C44AC4AB6A95}" presName="horz1" presStyleCnt="0"/>
      <dgm:spPr/>
    </dgm:pt>
    <dgm:pt modelId="{A5390EEC-067C-47F4-ABC2-DDC40A37CEFF}" type="pres">
      <dgm:prSet presAssocID="{1F76A95B-92E4-4A01-949F-C44AC4AB6A95}" presName="tx1" presStyleLbl="revTx" presStyleIdx="0" presStyleCnt="4"/>
      <dgm:spPr/>
    </dgm:pt>
    <dgm:pt modelId="{553EF31D-2BC3-43F6-B13F-CAC4BCE04745}" type="pres">
      <dgm:prSet presAssocID="{1F76A95B-92E4-4A01-949F-C44AC4AB6A95}" presName="vert1" presStyleCnt="0"/>
      <dgm:spPr/>
    </dgm:pt>
    <dgm:pt modelId="{4944E0FF-742F-4DB6-861D-4A4B4B94D110}" type="pres">
      <dgm:prSet presAssocID="{C131B684-B3FE-4C1C-9E73-B5D351092B7E}" presName="thickLine" presStyleLbl="alignNode1" presStyleIdx="1" presStyleCnt="4"/>
      <dgm:spPr/>
    </dgm:pt>
    <dgm:pt modelId="{3550EC74-48BA-4F3B-B7BA-D500FDE6E51C}" type="pres">
      <dgm:prSet presAssocID="{C131B684-B3FE-4C1C-9E73-B5D351092B7E}" presName="horz1" presStyleCnt="0"/>
      <dgm:spPr/>
    </dgm:pt>
    <dgm:pt modelId="{C03437E8-F97E-455F-A025-F752564AD7DE}" type="pres">
      <dgm:prSet presAssocID="{C131B684-B3FE-4C1C-9E73-B5D351092B7E}" presName="tx1" presStyleLbl="revTx" presStyleIdx="1" presStyleCnt="4"/>
      <dgm:spPr/>
    </dgm:pt>
    <dgm:pt modelId="{33BDAD78-34AE-4234-BF51-F43342D160D3}" type="pres">
      <dgm:prSet presAssocID="{C131B684-B3FE-4C1C-9E73-B5D351092B7E}" presName="vert1" presStyleCnt="0"/>
      <dgm:spPr/>
    </dgm:pt>
    <dgm:pt modelId="{B4895297-B906-4694-A6A3-5D290F3ACC67}" type="pres">
      <dgm:prSet presAssocID="{8B613057-A146-4062-A01D-29E927D20730}" presName="thickLine" presStyleLbl="alignNode1" presStyleIdx="2" presStyleCnt="4"/>
      <dgm:spPr/>
    </dgm:pt>
    <dgm:pt modelId="{9053E425-8A15-48CD-A400-1997A682D5C9}" type="pres">
      <dgm:prSet presAssocID="{8B613057-A146-4062-A01D-29E927D20730}" presName="horz1" presStyleCnt="0"/>
      <dgm:spPr/>
    </dgm:pt>
    <dgm:pt modelId="{9083A714-EA31-4FC4-939A-2AC56AC8E473}" type="pres">
      <dgm:prSet presAssocID="{8B613057-A146-4062-A01D-29E927D20730}" presName="tx1" presStyleLbl="revTx" presStyleIdx="2" presStyleCnt="4"/>
      <dgm:spPr/>
    </dgm:pt>
    <dgm:pt modelId="{A6BFE2DD-C0D1-4798-80C8-24960B84F541}" type="pres">
      <dgm:prSet presAssocID="{8B613057-A146-4062-A01D-29E927D20730}" presName="vert1" presStyleCnt="0"/>
      <dgm:spPr/>
    </dgm:pt>
    <dgm:pt modelId="{2F29C2E8-A860-4043-8F83-696939552973}" type="pres">
      <dgm:prSet presAssocID="{44505B4A-6164-4DF0-8E13-B4408730B7AF}" presName="thickLine" presStyleLbl="alignNode1" presStyleIdx="3" presStyleCnt="4"/>
      <dgm:spPr/>
    </dgm:pt>
    <dgm:pt modelId="{10181670-3ED0-4CEE-BE15-E35367FDDA3F}" type="pres">
      <dgm:prSet presAssocID="{44505B4A-6164-4DF0-8E13-B4408730B7AF}" presName="horz1" presStyleCnt="0"/>
      <dgm:spPr/>
    </dgm:pt>
    <dgm:pt modelId="{10FDBE47-803A-4C08-96C3-A046E775CE1C}" type="pres">
      <dgm:prSet presAssocID="{44505B4A-6164-4DF0-8E13-B4408730B7AF}" presName="tx1" presStyleLbl="revTx" presStyleIdx="3" presStyleCnt="4"/>
      <dgm:spPr/>
    </dgm:pt>
    <dgm:pt modelId="{7ABB6079-3B5A-4BCE-B901-74D619B8ACCE}" type="pres">
      <dgm:prSet presAssocID="{44505B4A-6164-4DF0-8E13-B4408730B7AF}" presName="vert1" presStyleCnt="0"/>
      <dgm:spPr/>
    </dgm:pt>
  </dgm:ptLst>
  <dgm:cxnLst>
    <dgm:cxn modelId="{DBC5C816-14B0-423A-873A-4617843893E4}" srcId="{7F409FF2-3734-4C5D-99AC-4AF483CA63B2}" destId="{1F76A95B-92E4-4A01-949F-C44AC4AB6A95}" srcOrd="0" destOrd="0" parTransId="{79CBC583-0A17-45ED-B922-0AF83281BDDF}" sibTransId="{EFB682F9-E1CE-450F-AD9A-828537E801AF}"/>
    <dgm:cxn modelId="{0047276A-8E8C-4909-B51B-6C4AE5F776F4}" type="presOf" srcId="{1F76A95B-92E4-4A01-949F-C44AC4AB6A95}" destId="{A5390EEC-067C-47F4-ABC2-DDC40A37CEFF}" srcOrd="0" destOrd="0" presId="urn:microsoft.com/office/officeart/2008/layout/LinedList"/>
    <dgm:cxn modelId="{280F9B6A-820E-450D-B9F3-5806671EAB32}" srcId="{7F409FF2-3734-4C5D-99AC-4AF483CA63B2}" destId="{44505B4A-6164-4DF0-8E13-B4408730B7AF}" srcOrd="3" destOrd="0" parTransId="{D0153B41-C2DA-4F40-905E-EA9D0B432E2A}" sibTransId="{5DF50DC1-937A-46DD-8859-24E7C924B536}"/>
    <dgm:cxn modelId="{79E6FC4D-BC7F-4F65-B521-921A5CED2D28}" type="presOf" srcId="{44505B4A-6164-4DF0-8E13-B4408730B7AF}" destId="{10FDBE47-803A-4C08-96C3-A046E775CE1C}" srcOrd="0" destOrd="0" presId="urn:microsoft.com/office/officeart/2008/layout/LinedList"/>
    <dgm:cxn modelId="{8EBD5451-92C6-450C-83B4-C9EF92353358}" srcId="{7F409FF2-3734-4C5D-99AC-4AF483CA63B2}" destId="{8B613057-A146-4062-A01D-29E927D20730}" srcOrd="2" destOrd="0" parTransId="{1E5BABA6-3F5F-4B46-BEB4-8FCE9EDB0007}" sibTransId="{D7E35F28-196D-45D9-BB7F-5C0505B7EEB0}"/>
    <dgm:cxn modelId="{90D9E386-5D37-407E-AE96-CD6F7CF12D58}" srcId="{7F409FF2-3734-4C5D-99AC-4AF483CA63B2}" destId="{C131B684-B3FE-4C1C-9E73-B5D351092B7E}" srcOrd="1" destOrd="0" parTransId="{C8A8B727-1536-4C3C-841E-314B4867C118}" sibTransId="{0E33A7F2-9B73-4B8F-82E0-205059C7C5DC}"/>
    <dgm:cxn modelId="{8488D68A-2AB8-4DC9-90E8-41094152DF24}" type="presOf" srcId="{8B613057-A146-4062-A01D-29E927D20730}" destId="{9083A714-EA31-4FC4-939A-2AC56AC8E473}" srcOrd="0" destOrd="0" presId="urn:microsoft.com/office/officeart/2008/layout/LinedList"/>
    <dgm:cxn modelId="{173C24DA-345F-4AF8-BDE5-C55F5BE1787B}" type="presOf" srcId="{C131B684-B3FE-4C1C-9E73-B5D351092B7E}" destId="{C03437E8-F97E-455F-A025-F752564AD7DE}" srcOrd="0" destOrd="0" presId="urn:microsoft.com/office/officeart/2008/layout/LinedList"/>
    <dgm:cxn modelId="{2BA423DF-B6CD-44A1-8776-6DD1441BB9DD}" type="presOf" srcId="{7F409FF2-3734-4C5D-99AC-4AF483CA63B2}" destId="{690F4454-EF78-40C9-AE7D-5D920EC2B924}" srcOrd="0" destOrd="0" presId="urn:microsoft.com/office/officeart/2008/layout/LinedList"/>
    <dgm:cxn modelId="{C851F25D-FCA7-4B24-B8B5-BB55CBA8EF82}" type="presParOf" srcId="{690F4454-EF78-40C9-AE7D-5D920EC2B924}" destId="{61326904-483E-4804-80C7-181FBAE9E3C8}" srcOrd="0" destOrd="0" presId="urn:microsoft.com/office/officeart/2008/layout/LinedList"/>
    <dgm:cxn modelId="{EC6364AE-4266-4D94-9D0C-0B79D5243EE2}" type="presParOf" srcId="{690F4454-EF78-40C9-AE7D-5D920EC2B924}" destId="{C1C4A27F-8521-4C9E-8D61-C075B391CF46}" srcOrd="1" destOrd="0" presId="urn:microsoft.com/office/officeart/2008/layout/LinedList"/>
    <dgm:cxn modelId="{D0A789B6-F20A-4711-808D-0A3790188A1A}" type="presParOf" srcId="{C1C4A27F-8521-4C9E-8D61-C075B391CF46}" destId="{A5390EEC-067C-47F4-ABC2-DDC40A37CEFF}" srcOrd="0" destOrd="0" presId="urn:microsoft.com/office/officeart/2008/layout/LinedList"/>
    <dgm:cxn modelId="{6DC75842-2B0E-4309-A5FF-CC1F93201634}" type="presParOf" srcId="{C1C4A27F-8521-4C9E-8D61-C075B391CF46}" destId="{553EF31D-2BC3-43F6-B13F-CAC4BCE04745}" srcOrd="1" destOrd="0" presId="urn:microsoft.com/office/officeart/2008/layout/LinedList"/>
    <dgm:cxn modelId="{4F472C6C-C7AE-422D-893C-8C0D32BD52F8}" type="presParOf" srcId="{690F4454-EF78-40C9-AE7D-5D920EC2B924}" destId="{4944E0FF-742F-4DB6-861D-4A4B4B94D110}" srcOrd="2" destOrd="0" presId="urn:microsoft.com/office/officeart/2008/layout/LinedList"/>
    <dgm:cxn modelId="{9AB9A657-FABC-4C52-93EC-2BF33B6AAEA9}" type="presParOf" srcId="{690F4454-EF78-40C9-AE7D-5D920EC2B924}" destId="{3550EC74-48BA-4F3B-B7BA-D500FDE6E51C}" srcOrd="3" destOrd="0" presId="urn:microsoft.com/office/officeart/2008/layout/LinedList"/>
    <dgm:cxn modelId="{8C3AF935-5DED-4979-BAE6-93E2DF51647C}" type="presParOf" srcId="{3550EC74-48BA-4F3B-B7BA-D500FDE6E51C}" destId="{C03437E8-F97E-455F-A025-F752564AD7DE}" srcOrd="0" destOrd="0" presId="urn:microsoft.com/office/officeart/2008/layout/LinedList"/>
    <dgm:cxn modelId="{6C5ECFD5-F9C4-4811-AE02-B9C83C319483}" type="presParOf" srcId="{3550EC74-48BA-4F3B-B7BA-D500FDE6E51C}" destId="{33BDAD78-34AE-4234-BF51-F43342D160D3}" srcOrd="1" destOrd="0" presId="urn:microsoft.com/office/officeart/2008/layout/LinedList"/>
    <dgm:cxn modelId="{1CCD1855-16D5-4C8A-8CE3-B0CE1D0E18A0}" type="presParOf" srcId="{690F4454-EF78-40C9-AE7D-5D920EC2B924}" destId="{B4895297-B906-4694-A6A3-5D290F3ACC67}" srcOrd="4" destOrd="0" presId="urn:microsoft.com/office/officeart/2008/layout/LinedList"/>
    <dgm:cxn modelId="{7EE29CE3-5549-4A18-B653-1657BB9DE440}" type="presParOf" srcId="{690F4454-EF78-40C9-AE7D-5D920EC2B924}" destId="{9053E425-8A15-48CD-A400-1997A682D5C9}" srcOrd="5" destOrd="0" presId="urn:microsoft.com/office/officeart/2008/layout/LinedList"/>
    <dgm:cxn modelId="{D6FDDDFF-0028-4D51-A9DA-2ECAA5A562EA}" type="presParOf" srcId="{9053E425-8A15-48CD-A400-1997A682D5C9}" destId="{9083A714-EA31-4FC4-939A-2AC56AC8E473}" srcOrd="0" destOrd="0" presId="urn:microsoft.com/office/officeart/2008/layout/LinedList"/>
    <dgm:cxn modelId="{36BB8F6A-B7C8-4588-8A9F-6F8D32369B4C}" type="presParOf" srcId="{9053E425-8A15-48CD-A400-1997A682D5C9}" destId="{A6BFE2DD-C0D1-4798-80C8-24960B84F541}" srcOrd="1" destOrd="0" presId="urn:microsoft.com/office/officeart/2008/layout/LinedList"/>
    <dgm:cxn modelId="{B081B272-4CF6-41CB-9469-8B8240783511}" type="presParOf" srcId="{690F4454-EF78-40C9-AE7D-5D920EC2B924}" destId="{2F29C2E8-A860-4043-8F83-696939552973}" srcOrd="6" destOrd="0" presId="urn:microsoft.com/office/officeart/2008/layout/LinedList"/>
    <dgm:cxn modelId="{C4FA7649-4A10-49AE-807B-60D094A1C7E9}" type="presParOf" srcId="{690F4454-EF78-40C9-AE7D-5D920EC2B924}" destId="{10181670-3ED0-4CEE-BE15-E35367FDDA3F}" srcOrd="7" destOrd="0" presId="urn:microsoft.com/office/officeart/2008/layout/LinedList"/>
    <dgm:cxn modelId="{89C18B49-2987-4630-A6A7-F8134F688FF4}" type="presParOf" srcId="{10181670-3ED0-4CEE-BE15-E35367FDDA3F}" destId="{10FDBE47-803A-4C08-96C3-A046E775CE1C}" srcOrd="0" destOrd="0" presId="urn:microsoft.com/office/officeart/2008/layout/LinedList"/>
    <dgm:cxn modelId="{881DE2A3-C13A-497E-90CB-8C57B2C1A226}" type="presParOf" srcId="{10181670-3ED0-4CEE-BE15-E35367FDDA3F}" destId="{7ABB6079-3B5A-4BCE-B901-74D619B8AC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E323F-CBF9-4AA1-BAF5-0553852B7CD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9CFCA1-DB5D-4366-B33B-FCCA1BDD3C92}">
      <dgm:prSet/>
      <dgm:spPr/>
      <dgm:t>
        <a:bodyPr/>
        <a:lstStyle/>
        <a:p>
          <a:r>
            <a:rPr lang="pt-BR" b="1"/>
            <a:t>Palavra grega “ágape”</a:t>
          </a:r>
          <a:r>
            <a:rPr lang="pt-BR"/>
            <a:t>: Amor sacrificial, incondicional, o amor de Deus manifestado em Cristo (Jo 3.16).</a:t>
          </a:r>
          <a:endParaRPr lang="en-US"/>
        </a:p>
      </dgm:t>
    </dgm:pt>
    <dgm:pt modelId="{9E68517E-70B1-4121-AC19-0F18F87FAF9D}" type="parTrans" cxnId="{BFD77444-69FA-4D4D-A8AF-19F2C4F20437}">
      <dgm:prSet/>
      <dgm:spPr/>
      <dgm:t>
        <a:bodyPr/>
        <a:lstStyle/>
        <a:p>
          <a:endParaRPr lang="en-US"/>
        </a:p>
      </dgm:t>
    </dgm:pt>
    <dgm:pt modelId="{60C8FBD1-9AC5-4933-9FD3-0D32ED1C4DE9}" type="sibTrans" cxnId="{BFD77444-69FA-4D4D-A8AF-19F2C4F20437}">
      <dgm:prSet/>
      <dgm:spPr/>
      <dgm:t>
        <a:bodyPr/>
        <a:lstStyle/>
        <a:p>
          <a:endParaRPr lang="en-US"/>
        </a:p>
      </dgm:t>
    </dgm:pt>
    <dgm:pt modelId="{DA5BDA33-041C-4332-9E59-4A972CC1FFD8}">
      <dgm:prSet/>
      <dgm:spPr/>
      <dgm:t>
        <a:bodyPr/>
        <a:lstStyle/>
        <a:p>
          <a:r>
            <a:rPr lang="pt-BR"/>
            <a:t>Amor como </a:t>
          </a:r>
          <a:r>
            <a:rPr lang="pt-BR" b="1"/>
            <a:t>dom maior</a:t>
          </a:r>
          <a:r>
            <a:rPr lang="pt-BR"/>
            <a:t>: “Agora, pois, permanecem a fé, a esperança e o amor, estes três, mas o maior destes é o amor” (1Co 13.13).</a:t>
          </a:r>
          <a:endParaRPr lang="en-US"/>
        </a:p>
      </dgm:t>
    </dgm:pt>
    <dgm:pt modelId="{B89D9E4B-6BD0-4EDD-83A6-65BD3A42FAEA}" type="parTrans" cxnId="{CF3D13FB-05A2-4F52-8507-58070F3A7011}">
      <dgm:prSet/>
      <dgm:spPr/>
      <dgm:t>
        <a:bodyPr/>
        <a:lstStyle/>
        <a:p>
          <a:endParaRPr lang="en-US"/>
        </a:p>
      </dgm:t>
    </dgm:pt>
    <dgm:pt modelId="{CA9874E6-F8CE-47E1-BE54-6F3A23B1E1CC}" type="sibTrans" cxnId="{CF3D13FB-05A2-4F52-8507-58070F3A7011}">
      <dgm:prSet/>
      <dgm:spPr/>
      <dgm:t>
        <a:bodyPr/>
        <a:lstStyle/>
        <a:p>
          <a:endParaRPr lang="en-US"/>
        </a:p>
      </dgm:t>
    </dgm:pt>
    <dgm:pt modelId="{C968D005-48B8-405D-933F-9787F9C9BA7B}">
      <dgm:prSet/>
      <dgm:spPr/>
      <dgm:t>
        <a:bodyPr/>
        <a:lstStyle/>
        <a:p>
          <a:r>
            <a:rPr lang="pt-BR"/>
            <a:t>“O amor é o sangue da vida espiritual.” — </a:t>
          </a:r>
          <a:r>
            <a:rPr lang="pt-BR" b="1"/>
            <a:t>Agostinho de Hipona</a:t>
          </a:r>
          <a:br>
            <a:rPr lang="pt-BR" b="1"/>
          </a:br>
          <a:r>
            <a:rPr lang="pt-BR" b="1"/>
            <a:t> “Onde não há amor, não há Deus, pois Deus é amor.” — 1 João 4.8</a:t>
          </a:r>
          <a:endParaRPr lang="en-US"/>
        </a:p>
      </dgm:t>
    </dgm:pt>
    <dgm:pt modelId="{4C608EEC-8FA8-4F0C-A615-A3176606D7F6}" type="parTrans" cxnId="{A5E4E2D4-733F-467C-B805-35F15B2B8BB9}">
      <dgm:prSet/>
      <dgm:spPr/>
      <dgm:t>
        <a:bodyPr/>
        <a:lstStyle/>
        <a:p>
          <a:endParaRPr lang="en-US"/>
        </a:p>
      </dgm:t>
    </dgm:pt>
    <dgm:pt modelId="{7EBD30EC-8D69-4A38-A7B2-9EE49E08C657}" type="sibTrans" cxnId="{A5E4E2D4-733F-467C-B805-35F15B2B8BB9}">
      <dgm:prSet/>
      <dgm:spPr/>
      <dgm:t>
        <a:bodyPr/>
        <a:lstStyle/>
        <a:p>
          <a:endParaRPr lang="en-US"/>
        </a:p>
      </dgm:t>
    </dgm:pt>
    <dgm:pt modelId="{B180CAEF-79E8-4D0E-A4A2-66C0E9D8681B}" type="pres">
      <dgm:prSet presAssocID="{363E323F-CBF9-4AA1-BAF5-0553852B7CDD}" presName="linear" presStyleCnt="0">
        <dgm:presLayoutVars>
          <dgm:animLvl val="lvl"/>
          <dgm:resizeHandles val="exact"/>
        </dgm:presLayoutVars>
      </dgm:prSet>
      <dgm:spPr/>
    </dgm:pt>
    <dgm:pt modelId="{8A6FB504-34B1-42EC-9E5D-186102ED2843}" type="pres">
      <dgm:prSet presAssocID="{4D9CFCA1-DB5D-4366-B33B-FCCA1BDD3C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2EFDEE-887C-4FCA-B4F5-BE231E776BBA}" type="pres">
      <dgm:prSet presAssocID="{60C8FBD1-9AC5-4933-9FD3-0D32ED1C4DE9}" presName="spacer" presStyleCnt="0"/>
      <dgm:spPr/>
    </dgm:pt>
    <dgm:pt modelId="{7000A2AB-8BB0-4112-AC6C-9F4C47CF09A5}" type="pres">
      <dgm:prSet presAssocID="{DA5BDA33-041C-4332-9E59-4A972CC1FF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E2C024-BC93-4C03-B35E-5C694FCED852}" type="pres">
      <dgm:prSet presAssocID="{CA9874E6-F8CE-47E1-BE54-6F3A23B1E1CC}" presName="spacer" presStyleCnt="0"/>
      <dgm:spPr/>
    </dgm:pt>
    <dgm:pt modelId="{FF60A3C6-62C4-4E0D-A876-72BC252FCC60}" type="pres">
      <dgm:prSet presAssocID="{C968D005-48B8-405D-933F-9787F9C9BA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072605-1318-4424-8B98-26AC8A1F3682}" type="presOf" srcId="{DA5BDA33-041C-4332-9E59-4A972CC1FFD8}" destId="{7000A2AB-8BB0-4112-AC6C-9F4C47CF09A5}" srcOrd="0" destOrd="0" presId="urn:microsoft.com/office/officeart/2005/8/layout/vList2"/>
    <dgm:cxn modelId="{CF7F6914-9156-4CAA-87BB-6531FE15D5B6}" type="presOf" srcId="{363E323F-CBF9-4AA1-BAF5-0553852B7CDD}" destId="{B180CAEF-79E8-4D0E-A4A2-66C0E9D8681B}" srcOrd="0" destOrd="0" presId="urn:microsoft.com/office/officeart/2005/8/layout/vList2"/>
    <dgm:cxn modelId="{BFD77444-69FA-4D4D-A8AF-19F2C4F20437}" srcId="{363E323F-CBF9-4AA1-BAF5-0553852B7CDD}" destId="{4D9CFCA1-DB5D-4366-B33B-FCCA1BDD3C92}" srcOrd="0" destOrd="0" parTransId="{9E68517E-70B1-4121-AC19-0F18F87FAF9D}" sibTransId="{60C8FBD1-9AC5-4933-9FD3-0D32ED1C4DE9}"/>
    <dgm:cxn modelId="{D675966B-5FE4-4ED2-82B4-C74F0EFCA40B}" type="presOf" srcId="{C968D005-48B8-405D-933F-9787F9C9BA7B}" destId="{FF60A3C6-62C4-4E0D-A876-72BC252FCC60}" srcOrd="0" destOrd="0" presId="urn:microsoft.com/office/officeart/2005/8/layout/vList2"/>
    <dgm:cxn modelId="{A5E4E2D4-733F-467C-B805-35F15B2B8BB9}" srcId="{363E323F-CBF9-4AA1-BAF5-0553852B7CDD}" destId="{C968D005-48B8-405D-933F-9787F9C9BA7B}" srcOrd="2" destOrd="0" parTransId="{4C608EEC-8FA8-4F0C-A615-A3176606D7F6}" sibTransId="{7EBD30EC-8D69-4A38-A7B2-9EE49E08C657}"/>
    <dgm:cxn modelId="{4158A7EC-9864-48C6-8C3D-2F20AF83FD81}" type="presOf" srcId="{4D9CFCA1-DB5D-4366-B33B-FCCA1BDD3C92}" destId="{8A6FB504-34B1-42EC-9E5D-186102ED2843}" srcOrd="0" destOrd="0" presId="urn:microsoft.com/office/officeart/2005/8/layout/vList2"/>
    <dgm:cxn modelId="{CF3D13FB-05A2-4F52-8507-58070F3A7011}" srcId="{363E323F-CBF9-4AA1-BAF5-0553852B7CDD}" destId="{DA5BDA33-041C-4332-9E59-4A972CC1FFD8}" srcOrd="1" destOrd="0" parTransId="{B89D9E4B-6BD0-4EDD-83A6-65BD3A42FAEA}" sibTransId="{CA9874E6-F8CE-47E1-BE54-6F3A23B1E1CC}"/>
    <dgm:cxn modelId="{0EC45E63-2E17-42D3-B98F-5BB99A92B85E}" type="presParOf" srcId="{B180CAEF-79E8-4D0E-A4A2-66C0E9D8681B}" destId="{8A6FB504-34B1-42EC-9E5D-186102ED2843}" srcOrd="0" destOrd="0" presId="urn:microsoft.com/office/officeart/2005/8/layout/vList2"/>
    <dgm:cxn modelId="{92FCB787-86C9-4311-830B-57486DDE2B7F}" type="presParOf" srcId="{B180CAEF-79E8-4D0E-A4A2-66C0E9D8681B}" destId="{ED2EFDEE-887C-4FCA-B4F5-BE231E776BBA}" srcOrd="1" destOrd="0" presId="urn:microsoft.com/office/officeart/2005/8/layout/vList2"/>
    <dgm:cxn modelId="{4AEDCBE2-F1B2-4F42-9405-B08DB2E6D8CD}" type="presParOf" srcId="{B180CAEF-79E8-4D0E-A4A2-66C0E9D8681B}" destId="{7000A2AB-8BB0-4112-AC6C-9F4C47CF09A5}" srcOrd="2" destOrd="0" presId="urn:microsoft.com/office/officeart/2005/8/layout/vList2"/>
    <dgm:cxn modelId="{C28FA572-5D36-4810-A2BB-B7DBA7B1753F}" type="presParOf" srcId="{B180CAEF-79E8-4D0E-A4A2-66C0E9D8681B}" destId="{21E2C024-BC93-4C03-B35E-5C694FCED852}" srcOrd="3" destOrd="0" presId="urn:microsoft.com/office/officeart/2005/8/layout/vList2"/>
    <dgm:cxn modelId="{95620303-C172-455B-86D7-469F8480C6EB}" type="presParOf" srcId="{B180CAEF-79E8-4D0E-A4A2-66C0E9D8681B}" destId="{FF60A3C6-62C4-4E0D-A876-72BC252FCC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589A49-1A2F-4560-A70A-4AEC6C2161F0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0EB09A-3FEC-407A-A70E-62BE5545DB7E}">
      <dgm:prSet/>
      <dgm:spPr/>
      <dgm:t>
        <a:bodyPr/>
        <a:lstStyle/>
        <a:p>
          <a:r>
            <a:rPr lang="pt-BR"/>
            <a:t>A Igreja Primitiva enxergava o cuidado com os pobres como um reflexo da fé (Tiago 2.15–17).</a:t>
          </a:r>
          <a:endParaRPr lang="en-US"/>
        </a:p>
      </dgm:t>
    </dgm:pt>
    <dgm:pt modelId="{1C062089-664B-401A-940B-B7BC1A944625}" type="parTrans" cxnId="{F35D1AFE-BFF8-4EB1-8FC4-40FCE092738E}">
      <dgm:prSet/>
      <dgm:spPr/>
      <dgm:t>
        <a:bodyPr/>
        <a:lstStyle/>
        <a:p>
          <a:endParaRPr lang="en-US"/>
        </a:p>
      </dgm:t>
    </dgm:pt>
    <dgm:pt modelId="{E23B4702-CA1A-42CF-8971-0A52F4A86DC6}" type="sibTrans" cxnId="{F35D1AFE-BFF8-4EB1-8FC4-40FCE092738E}">
      <dgm:prSet/>
      <dgm:spPr/>
      <dgm:t>
        <a:bodyPr/>
        <a:lstStyle/>
        <a:p>
          <a:endParaRPr lang="en-US"/>
        </a:p>
      </dgm:t>
    </dgm:pt>
    <dgm:pt modelId="{992921FB-5735-48C2-B05D-DAE45EBE226A}">
      <dgm:prSet/>
      <dgm:spPr/>
      <dgm:t>
        <a:bodyPr/>
        <a:lstStyle/>
        <a:p>
          <a:r>
            <a:rPr lang="pt-BR"/>
            <a:t>Jesus valorizava essa prática (Mt 25.35–40).</a:t>
          </a:r>
          <a:endParaRPr lang="en-US"/>
        </a:p>
      </dgm:t>
    </dgm:pt>
    <dgm:pt modelId="{87F1044F-162E-47B2-9F4A-A090C20E7698}" type="parTrans" cxnId="{5838DFC3-5FE4-42C0-8981-4755D9BF5BFF}">
      <dgm:prSet/>
      <dgm:spPr/>
      <dgm:t>
        <a:bodyPr/>
        <a:lstStyle/>
        <a:p>
          <a:endParaRPr lang="en-US"/>
        </a:p>
      </dgm:t>
    </dgm:pt>
    <dgm:pt modelId="{440A99F4-5AAB-47A9-9656-BCB1EAEA0846}" type="sibTrans" cxnId="{5838DFC3-5FE4-42C0-8981-4755D9BF5BFF}">
      <dgm:prSet/>
      <dgm:spPr/>
      <dgm:t>
        <a:bodyPr/>
        <a:lstStyle/>
        <a:p>
          <a:endParaRPr lang="en-US"/>
        </a:p>
      </dgm:t>
    </dgm:pt>
    <dgm:pt modelId="{98190FF9-4D11-4AA6-868F-02F8319E7D7D}">
      <dgm:prSet/>
      <dgm:spPr/>
      <dgm:t>
        <a:bodyPr/>
        <a:lstStyle/>
        <a:p>
          <a:r>
            <a:rPr lang="pt-BR"/>
            <a:t>“Se não somos sensíveis à dor alheia, ainda não conhecemos o amor de Deus.”</a:t>
          </a:r>
          <a:r>
            <a:rPr lang="pt-BR" b="1"/>
            <a:t>John Stott</a:t>
          </a:r>
          <a:endParaRPr lang="en-US"/>
        </a:p>
      </dgm:t>
    </dgm:pt>
    <dgm:pt modelId="{D1EF0B1C-D468-4AFA-BBD1-E28B65E46AA7}" type="parTrans" cxnId="{F7ED8685-5CA5-4231-BE51-BD0A80E3F236}">
      <dgm:prSet/>
      <dgm:spPr/>
      <dgm:t>
        <a:bodyPr/>
        <a:lstStyle/>
        <a:p>
          <a:endParaRPr lang="en-US"/>
        </a:p>
      </dgm:t>
    </dgm:pt>
    <dgm:pt modelId="{2BAA8E9D-6221-4769-A7E8-1E94A5CB2579}" type="sibTrans" cxnId="{F7ED8685-5CA5-4231-BE51-BD0A80E3F236}">
      <dgm:prSet/>
      <dgm:spPr/>
      <dgm:t>
        <a:bodyPr/>
        <a:lstStyle/>
        <a:p>
          <a:endParaRPr lang="en-US"/>
        </a:p>
      </dgm:t>
    </dgm:pt>
    <dgm:pt modelId="{CEF7160F-29BD-4379-B611-92BFB11528DA}" type="pres">
      <dgm:prSet presAssocID="{F8589A49-1A2F-4560-A70A-4AEC6C2161F0}" presName="outerComposite" presStyleCnt="0">
        <dgm:presLayoutVars>
          <dgm:chMax val="5"/>
          <dgm:dir/>
          <dgm:resizeHandles val="exact"/>
        </dgm:presLayoutVars>
      </dgm:prSet>
      <dgm:spPr/>
    </dgm:pt>
    <dgm:pt modelId="{872212C5-440D-4B82-9A61-771B4741EE2C}" type="pres">
      <dgm:prSet presAssocID="{F8589A49-1A2F-4560-A70A-4AEC6C2161F0}" presName="dummyMaxCanvas" presStyleCnt="0">
        <dgm:presLayoutVars/>
      </dgm:prSet>
      <dgm:spPr/>
    </dgm:pt>
    <dgm:pt modelId="{0E58DB36-3FDD-4610-B653-7BC7AFFBAC9E}" type="pres">
      <dgm:prSet presAssocID="{F8589A49-1A2F-4560-A70A-4AEC6C2161F0}" presName="ThreeNodes_1" presStyleLbl="node1" presStyleIdx="0" presStyleCnt="3">
        <dgm:presLayoutVars>
          <dgm:bulletEnabled val="1"/>
        </dgm:presLayoutVars>
      </dgm:prSet>
      <dgm:spPr/>
    </dgm:pt>
    <dgm:pt modelId="{BDAED890-71BD-4DCE-8538-2E306C3A917C}" type="pres">
      <dgm:prSet presAssocID="{F8589A49-1A2F-4560-A70A-4AEC6C2161F0}" presName="ThreeNodes_2" presStyleLbl="node1" presStyleIdx="1" presStyleCnt="3">
        <dgm:presLayoutVars>
          <dgm:bulletEnabled val="1"/>
        </dgm:presLayoutVars>
      </dgm:prSet>
      <dgm:spPr/>
    </dgm:pt>
    <dgm:pt modelId="{9048EBC5-0E64-4BFF-BCC6-995A2783C637}" type="pres">
      <dgm:prSet presAssocID="{F8589A49-1A2F-4560-A70A-4AEC6C2161F0}" presName="ThreeNodes_3" presStyleLbl="node1" presStyleIdx="2" presStyleCnt="3">
        <dgm:presLayoutVars>
          <dgm:bulletEnabled val="1"/>
        </dgm:presLayoutVars>
      </dgm:prSet>
      <dgm:spPr/>
    </dgm:pt>
    <dgm:pt modelId="{5F80AD40-29B4-4090-883D-4EAC8DC4624F}" type="pres">
      <dgm:prSet presAssocID="{F8589A49-1A2F-4560-A70A-4AEC6C2161F0}" presName="ThreeConn_1-2" presStyleLbl="fgAccFollowNode1" presStyleIdx="0" presStyleCnt="2">
        <dgm:presLayoutVars>
          <dgm:bulletEnabled val="1"/>
        </dgm:presLayoutVars>
      </dgm:prSet>
      <dgm:spPr/>
    </dgm:pt>
    <dgm:pt modelId="{F1D56853-7FAD-4C3A-B5A4-E6442361229F}" type="pres">
      <dgm:prSet presAssocID="{F8589A49-1A2F-4560-A70A-4AEC6C2161F0}" presName="ThreeConn_2-3" presStyleLbl="fgAccFollowNode1" presStyleIdx="1" presStyleCnt="2">
        <dgm:presLayoutVars>
          <dgm:bulletEnabled val="1"/>
        </dgm:presLayoutVars>
      </dgm:prSet>
      <dgm:spPr/>
    </dgm:pt>
    <dgm:pt modelId="{8E550C90-5A42-4B38-A3AE-0F0F4375F11A}" type="pres">
      <dgm:prSet presAssocID="{F8589A49-1A2F-4560-A70A-4AEC6C2161F0}" presName="ThreeNodes_1_text" presStyleLbl="node1" presStyleIdx="2" presStyleCnt="3">
        <dgm:presLayoutVars>
          <dgm:bulletEnabled val="1"/>
        </dgm:presLayoutVars>
      </dgm:prSet>
      <dgm:spPr/>
    </dgm:pt>
    <dgm:pt modelId="{FE97FE1E-F54D-41E4-9E4A-6FA8F8F1C260}" type="pres">
      <dgm:prSet presAssocID="{F8589A49-1A2F-4560-A70A-4AEC6C2161F0}" presName="ThreeNodes_2_text" presStyleLbl="node1" presStyleIdx="2" presStyleCnt="3">
        <dgm:presLayoutVars>
          <dgm:bulletEnabled val="1"/>
        </dgm:presLayoutVars>
      </dgm:prSet>
      <dgm:spPr/>
    </dgm:pt>
    <dgm:pt modelId="{185DF92B-F96E-4887-AC2E-6D019D9B497A}" type="pres">
      <dgm:prSet presAssocID="{F8589A49-1A2F-4560-A70A-4AEC6C2161F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5492C30-5694-8C4A-8DF0-B766EEC23DD6}" type="presOf" srcId="{992921FB-5735-48C2-B05D-DAE45EBE226A}" destId="{BDAED890-71BD-4DCE-8538-2E306C3A917C}" srcOrd="0" destOrd="0" presId="urn:microsoft.com/office/officeart/2005/8/layout/vProcess5"/>
    <dgm:cxn modelId="{F472175F-86B3-1746-8428-4650BBFFC9E2}" type="presOf" srcId="{98190FF9-4D11-4AA6-868F-02F8319E7D7D}" destId="{185DF92B-F96E-4887-AC2E-6D019D9B497A}" srcOrd="1" destOrd="0" presId="urn:microsoft.com/office/officeart/2005/8/layout/vProcess5"/>
    <dgm:cxn modelId="{3478DB6C-81A8-ED4B-8E5A-952E51EADC26}" type="presOf" srcId="{E23B4702-CA1A-42CF-8971-0A52F4A86DC6}" destId="{5F80AD40-29B4-4090-883D-4EAC8DC4624F}" srcOrd="0" destOrd="0" presId="urn:microsoft.com/office/officeart/2005/8/layout/vProcess5"/>
    <dgm:cxn modelId="{2CE7057D-7214-1F49-9122-2BD3B8A46621}" type="presOf" srcId="{440A99F4-5AAB-47A9-9656-BCB1EAEA0846}" destId="{F1D56853-7FAD-4C3A-B5A4-E6442361229F}" srcOrd="0" destOrd="0" presId="urn:microsoft.com/office/officeart/2005/8/layout/vProcess5"/>
    <dgm:cxn modelId="{F7ED8685-5CA5-4231-BE51-BD0A80E3F236}" srcId="{F8589A49-1A2F-4560-A70A-4AEC6C2161F0}" destId="{98190FF9-4D11-4AA6-868F-02F8319E7D7D}" srcOrd="2" destOrd="0" parTransId="{D1EF0B1C-D468-4AFA-BBD1-E28B65E46AA7}" sibTransId="{2BAA8E9D-6221-4769-A7E8-1E94A5CB2579}"/>
    <dgm:cxn modelId="{7C97A7AF-B7E0-A24E-ADA8-4131DEB773D5}" type="presOf" srcId="{CE0EB09A-3FEC-407A-A70E-62BE5545DB7E}" destId="{0E58DB36-3FDD-4610-B653-7BC7AFFBAC9E}" srcOrd="0" destOrd="0" presId="urn:microsoft.com/office/officeart/2005/8/layout/vProcess5"/>
    <dgm:cxn modelId="{5838DFC3-5FE4-42C0-8981-4755D9BF5BFF}" srcId="{F8589A49-1A2F-4560-A70A-4AEC6C2161F0}" destId="{992921FB-5735-48C2-B05D-DAE45EBE226A}" srcOrd="1" destOrd="0" parTransId="{87F1044F-162E-47B2-9F4A-A090C20E7698}" sibTransId="{440A99F4-5AAB-47A9-9656-BCB1EAEA0846}"/>
    <dgm:cxn modelId="{253E8CC4-336B-A648-9565-A0904B56B33C}" type="presOf" srcId="{CE0EB09A-3FEC-407A-A70E-62BE5545DB7E}" destId="{8E550C90-5A42-4B38-A3AE-0F0F4375F11A}" srcOrd="1" destOrd="0" presId="urn:microsoft.com/office/officeart/2005/8/layout/vProcess5"/>
    <dgm:cxn modelId="{D9D1F9CC-0BC8-3F46-BCD4-76C613E56BEF}" type="presOf" srcId="{98190FF9-4D11-4AA6-868F-02F8319E7D7D}" destId="{9048EBC5-0E64-4BFF-BCC6-995A2783C637}" srcOrd="0" destOrd="0" presId="urn:microsoft.com/office/officeart/2005/8/layout/vProcess5"/>
    <dgm:cxn modelId="{9E09E2D1-DE5F-A645-BC45-88AEC639D0D0}" type="presOf" srcId="{F8589A49-1A2F-4560-A70A-4AEC6C2161F0}" destId="{CEF7160F-29BD-4379-B611-92BFB11528DA}" srcOrd="0" destOrd="0" presId="urn:microsoft.com/office/officeart/2005/8/layout/vProcess5"/>
    <dgm:cxn modelId="{BFBE45DF-3AC6-C945-8287-AB39E5B8E063}" type="presOf" srcId="{992921FB-5735-48C2-B05D-DAE45EBE226A}" destId="{FE97FE1E-F54D-41E4-9E4A-6FA8F8F1C260}" srcOrd="1" destOrd="0" presId="urn:microsoft.com/office/officeart/2005/8/layout/vProcess5"/>
    <dgm:cxn modelId="{F35D1AFE-BFF8-4EB1-8FC4-40FCE092738E}" srcId="{F8589A49-1A2F-4560-A70A-4AEC6C2161F0}" destId="{CE0EB09A-3FEC-407A-A70E-62BE5545DB7E}" srcOrd="0" destOrd="0" parTransId="{1C062089-664B-401A-940B-B7BC1A944625}" sibTransId="{E23B4702-CA1A-42CF-8971-0A52F4A86DC6}"/>
    <dgm:cxn modelId="{5EE886E7-C15C-DD4D-8511-E931FB4D5999}" type="presParOf" srcId="{CEF7160F-29BD-4379-B611-92BFB11528DA}" destId="{872212C5-440D-4B82-9A61-771B4741EE2C}" srcOrd="0" destOrd="0" presId="urn:microsoft.com/office/officeart/2005/8/layout/vProcess5"/>
    <dgm:cxn modelId="{CBE65B98-AAC2-B24F-8C14-7DF45B4E533C}" type="presParOf" srcId="{CEF7160F-29BD-4379-B611-92BFB11528DA}" destId="{0E58DB36-3FDD-4610-B653-7BC7AFFBAC9E}" srcOrd="1" destOrd="0" presId="urn:microsoft.com/office/officeart/2005/8/layout/vProcess5"/>
    <dgm:cxn modelId="{7CBB9BB9-482C-7E4E-AF3A-C2250F15FCFD}" type="presParOf" srcId="{CEF7160F-29BD-4379-B611-92BFB11528DA}" destId="{BDAED890-71BD-4DCE-8538-2E306C3A917C}" srcOrd="2" destOrd="0" presId="urn:microsoft.com/office/officeart/2005/8/layout/vProcess5"/>
    <dgm:cxn modelId="{8A146793-ED81-6647-8DEE-97AC10DE8AF5}" type="presParOf" srcId="{CEF7160F-29BD-4379-B611-92BFB11528DA}" destId="{9048EBC5-0E64-4BFF-BCC6-995A2783C637}" srcOrd="3" destOrd="0" presId="urn:microsoft.com/office/officeart/2005/8/layout/vProcess5"/>
    <dgm:cxn modelId="{03DF7D94-053D-7640-B0B0-F448C359B217}" type="presParOf" srcId="{CEF7160F-29BD-4379-B611-92BFB11528DA}" destId="{5F80AD40-29B4-4090-883D-4EAC8DC4624F}" srcOrd="4" destOrd="0" presId="urn:microsoft.com/office/officeart/2005/8/layout/vProcess5"/>
    <dgm:cxn modelId="{6F7473FF-AB13-5448-9746-76D6F3EB78E6}" type="presParOf" srcId="{CEF7160F-29BD-4379-B611-92BFB11528DA}" destId="{F1D56853-7FAD-4C3A-B5A4-E6442361229F}" srcOrd="5" destOrd="0" presId="urn:microsoft.com/office/officeart/2005/8/layout/vProcess5"/>
    <dgm:cxn modelId="{63B11919-8CEE-E742-B7A5-8F9A7F0D7AFC}" type="presParOf" srcId="{CEF7160F-29BD-4379-B611-92BFB11528DA}" destId="{8E550C90-5A42-4B38-A3AE-0F0F4375F11A}" srcOrd="6" destOrd="0" presId="urn:microsoft.com/office/officeart/2005/8/layout/vProcess5"/>
    <dgm:cxn modelId="{89AE60BD-BC06-7A42-A4CD-1703545083AF}" type="presParOf" srcId="{CEF7160F-29BD-4379-B611-92BFB11528DA}" destId="{FE97FE1E-F54D-41E4-9E4A-6FA8F8F1C260}" srcOrd="7" destOrd="0" presId="urn:microsoft.com/office/officeart/2005/8/layout/vProcess5"/>
    <dgm:cxn modelId="{E24CDBDE-0CA5-624A-A468-78653DBEA794}" type="presParOf" srcId="{CEF7160F-29BD-4379-B611-92BFB11528DA}" destId="{185DF92B-F96E-4887-AC2E-6D019D9B49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EC7931-E966-4DF7-8DE9-2BC65204EA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2FD942-3D8E-439E-9D53-FE259B910C76}">
      <dgm:prSet/>
      <dgm:spPr/>
      <dgm:t>
        <a:bodyPr/>
        <a:lstStyle/>
        <a:p>
          <a:r>
            <a:rPr lang="pt-BR"/>
            <a:t>Atos 6.1–6: a instituição dos diáconos revela a preocupação com a distribuição justa para as viúvas helenistas.</a:t>
          </a:r>
          <a:endParaRPr lang="en-US"/>
        </a:p>
      </dgm:t>
    </dgm:pt>
    <dgm:pt modelId="{BD876AF5-D3D6-4BC1-BC54-4E265CC02D21}" type="parTrans" cxnId="{1FA66B81-7D57-498A-88DF-E6BF39C6EC27}">
      <dgm:prSet/>
      <dgm:spPr/>
      <dgm:t>
        <a:bodyPr/>
        <a:lstStyle/>
        <a:p>
          <a:endParaRPr lang="en-US"/>
        </a:p>
      </dgm:t>
    </dgm:pt>
    <dgm:pt modelId="{7EF55516-B357-414D-9241-0F06F8C9098D}" type="sibTrans" cxnId="{1FA66B81-7D57-498A-88DF-E6BF39C6EC27}">
      <dgm:prSet/>
      <dgm:spPr/>
      <dgm:t>
        <a:bodyPr/>
        <a:lstStyle/>
        <a:p>
          <a:endParaRPr lang="en-US"/>
        </a:p>
      </dgm:t>
    </dgm:pt>
    <dgm:pt modelId="{A72607B5-7C47-473A-950F-CE7A9A28D6F9}">
      <dgm:prSet/>
      <dgm:spPr/>
      <dgm:t>
        <a:bodyPr/>
        <a:lstStyle/>
        <a:p>
          <a:r>
            <a:rPr lang="pt-BR"/>
            <a:t>A igreja </a:t>
          </a:r>
          <a:r>
            <a:rPr lang="pt-BR" b="1"/>
            <a:t>observava</a:t>
          </a:r>
          <a:r>
            <a:rPr lang="pt-BR"/>
            <a:t>, </a:t>
          </a:r>
          <a:r>
            <a:rPr lang="pt-BR" b="1"/>
            <a:t>atendia</a:t>
          </a:r>
          <a:r>
            <a:rPr lang="pt-BR"/>
            <a:t> e </a:t>
          </a:r>
          <a:r>
            <a:rPr lang="pt-BR" b="1"/>
            <a:t>organizou equipes</a:t>
          </a:r>
          <a:r>
            <a:rPr lang="pt-BR"/>
            <a:t> para não negligenciar ninguém.</a:t>
          </a:r>
          <a:endParaRPr lang="en-US"/>
        </a:p>
      </dgm:t>
    </dgm:pt>
    <dgm:pt modelId="{E3FC6538-C537-4EB8-9B04-F720A5DAFE11}" type="parTrans" cxnId="{67E9C18A-F1D5-4FA5-B12C-A6E399BC1F7D}">
      <dgm:prSet/>
      <dgm:spPr/>
      <dgm:t>
        <a:bodyPr/>
        <a:lstStyle/>
        <a:p>
          <a:endParaRPr lang="en-US"/>
        </a:p>
      </dgm:t>
    </dgm:pt>
    <dgm:pt modelId="{245BF985-E33E-4AB0-97A1-219041D1186F}" type="sibTrans" cxnId="{67E9C18A-F1D5-4FA5-B12C-A6E399BC1F7D}">
      <dgm:prSet/>
      <dgm:spPr/>
      <dgm:t>
        <a:bodyPr/>
        <a:lstStyle/>
        <a:p>
          <a:endParaRPr lang="en-US"/>
        </a:p>
      </dgm:t>
    </dgm:pt>
    <dgm:pt modelId="{7CFD351A-D6EF-4F96-9FAE-32DD591734CA}">
      <dgm:prSet/>
      <dgm:spPr/>
      <dgm:t>
        <a:bodyPr/>
        <a:lstStyle/>
        <a:p>
          <a:r>
            <a:rPr lang="pt-BR"/>
            <a:t>“A caridade organizada foi uma marca da fé cristã desde seus primórdios.” </a:t>
          </a:r>
          <a:r>
            <a:rPr lang="pt-BR" b="1"/>
            <a:t>Justino Mártir</a:t>
          </a:r>
          <a:r>
            <a:rPr lang="pt-BR"/>
            <a:t>, </a:t>
          </a:r>
          <a:r>
            <a:rPr lang="pt-BR" i="1"/>
            <a:t>Apologia I</a:t>
          </a:r>
          <a:r>
            <a:rPr lang="pt-BR"/>
            <a:t>, século II.</a:t>
          </a:r>
          <a:endParaRPr lang="en-US"/>
        </a:p>
      </dgm:t>
    </dgm:pt>
    <dgm:pt modelId="{F0FB2EEE-4E28-4F24-8C81-21787D25A566}" type="parTrans" cxnId="{0AD5FA36-50FB-4E52-B369-9248D0B2944A}">
      <dgm:prSet/>
      <dgm:spPr/>
      <dgm:t>
        <a:bodyPr/>
        <a:lstStyle/>
        <a:p>
          <a:endParaRPr lang="en-US"/>
        </a:p>
      </dgm:t>
    </dgm:pt>
    <dgm:pt modelId="{2FD9E2F7-BB1E-40AB-A04A-B6ADFD1DB9CE}" type="sibTrans" cxnId="{0AD5FA36-50FB-4E52-B369-9248D0B2944A}">
      <dgm:prSet/>
      <dgm:spPr/>
      <dgm:t>
        <a:bodyPr/>
        <a:lstStyle/>
        <a:p>
          <a:endParaRPr lang="en-US"/>
        </a:p>
      </dgm:t>
    </dgm:pt>
    <dgm:pt modelId="{E585C100-939E-40E9-B111-C3999C27D774}" type="pres">
      <dgm:prSet presAssocID="{D7EC7931-E966-4DF7-8DE9-2BC65204EA48}" presName="linear" presStyleCnt="0">
        <dgm:presLayoutVars>
          <dgm:animLvl val="lvl"/>
          <dgm:resizeHandles val="exact"/>
        </dgm:presLayoutVars>
      </dgm:prSet>
      <dgm:spPr/>
    </dgm:pt>
    <dgm:pt modelId="{E18A1CC3-EFE3-4D4E-8E19-40AAB65BB0DC}" type="pres">
      <dgm:prSet presAssocID="{8C2FD942-3D8E-439E-9D53-FE259B910C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F6F37F-347B-4635-92CC-4D51AAD57AA1}" type="pres">
      <dgm:prSet presAssocID="{7EF55516-B357-414D-9241-0F06F8C9098D}" presName="spacer" presStyleCnt="0"/>
      <dgm:spPr/>
    </dgm:pt>
    <dgm:pt modelId="{CE0FF7B4-A2EF-49C0-93AB-5F8075EEFF64}" type="pres">
      <dgm:prSet presAssocID="{A72607B5-7C47-473A-950F-CE7A9A28D6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EB950A-CE80-4F93-8F15-0717E22D98BD}" type="pres">
      <dgm:prSet presAssocID="{245BF985-E33E-4AB0-97A1-219041D1186F}" presName="spacer" presStyleCnt="0"/>
      <dgm:spPr/>
    </dgm:pt>
    <dgm:pt modelId="{703C5779-2739-4A9B-B17D-548D4E7A13DC}" type="pres">
      <dgm:prSet presAssocID="{7CFD351A-D6EF-4F96-9FAE-32DD591734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624804-ED56-467E-BF96-F982F838A6AC}" type="presOf" srcId="{7CFD351A-D6EF-4F96-9FAE-32DD591734CA}" destId="{703C5779-2739-4A9B-B17D-548D4E7A13DC}" srcOrd="0" destOrd="0" presId="urn:microsoft.com/office/officeart/2005/8/layout/vList2"/>
    <dgm:cxn modelId="{B583B92A-99BA-45F0-BADC-FD9C8335406F}" type="presOf" srcId="{A72607B5-7C47-473A-950F-CE7A9A28D6F9}" destId="{CE0FF7B4-A2EF-49C0-93AB-5F8075EEFF64}" srcOrd="0" destOrd="0" presId="urn:microsoft.com/office/officeart/2005/8/layout/vList2"/>
    <dgm:cxn modelId="{0AD5FA36-50FB-4E52-B369-9248D0B2944A}" srcId="{D7EC7931-E966-4DF7-8DE9-2BC65204EA48}" destId="{7CFD351A-D6EF-4F96-9FAE-32DD591734CA}" srcOrd="2" destOrd="0" parTransId="{F0FB2EEE-4E28-4F24-8C81-21787D25A566}" sibTransId="{2FD9E2F7-BB1E-40AB-A04A-B6ADFD1DB9CE}"/>
    <dgm:cxn modelId="{311D796D-0D0E-40FA-BCCF-E117D1908FA2}" type="presOf" srcId="{8C2FD942-3D8E-439E-9D53-FE259B910C76}" destId="{E18A1CC3-EFE3-4D4E-8E19-40AAB65BB0DC}" srcOrd="0" destOrd="0" presId="urn:microsoft.com/office/officeart/2005/8/layout/vList2"/>
    <dgm:cxn modelId="{1FA66B81-7D57-498A-88DF-E6BF39C6EC27}" srcId="{D7EC7931-E966-4DF7-8DE9-2BC65204EA48}" destId="{8C2FD942-3D8E-439E-9D53-FE259B910C76}" srcOrd="0" destOrd="0" parTransId="{BD876AF5-D3D6-4BC1-BC54-4E265CC02D21}" sibTransId="{7EF55516-B357-414D-9241-0F06F8C9098D}"/>
    <dgm:cxn modelId="{67E9C18A-F1D5-4FA5-B12C-A6E399BC1F7D}" srcId="{D7EC7931-E966-4DF7-8DE9-2BC65204EA48}" destId="{A72607B5-7C47-473A-950F-CE7A9A28D6F9}" srcOrd="1" destOrd="0" parTransId="{E3FC6538-C537-4EB8-9B04-F720A5DAFE11}" sibTransId="{245BF985-E33E-4AB0-97A1-219041D1186F}"/>
    <dgm:cxn modelId="{F5FEDFEA-D669-4B2D-97D9-6C4887D9F6F1}" type="presOf" srcId="{D7EC7931-E966-4DF7-8DE9-2BC65204EA48}" destId="{E585C100-939E-40E9-B111-C3999C27D774}" srcOrd="0" destOrd="0" presId="urn:microsoft.com/office/officeart/2005/8/layout/vList2"/>
    <dgm:cxn modelId="{033F52A9-08FC-4CB0-BA31-1DA19EAF32F5}" type="presParOf" srcId="{E585C100-939E-40E9-B111-C3999C27D774}" destId="{E18A1CC3-EFE3-4D4E-8E19-40AAB65BB0DC}" srcOrd="0" destOrd="0" presId="urn:microsoft.com/office/officeart/2005/8/layout/vList2"/>
    <dgm:cxn modelId="{625C6961-A4D1-4635-80AE-45FA41F9A018}" type="presParOf" srcId="{E585C100-939E-40E9-B111-C3999C27D774}" destId="{21F6F37F-347B-4635-92CC-4D51AAD57AA1}" srcOrd="1" destOrd="0" presId="urn:microsoft.com/office/officeart/2005/8/layout/vList2"/>
    <dgm:cxn modelId="{33B86AFC-A835-421D-9E44-0C97E2B4FF4E}" type="presParOf" srcId="{E585C100-939E-40E9-B111-C3999C27D774}" destId="{CE0FF7B4-A2EF-49C0-93AB-5F8075EEFF64}" srcOrd="2" destOrd="0" presId="urn:microsoft.com/office/officeart/2005/8/layout/vList2"/>
    <dgm:cxn modelId="{7CF69444-8B2B-422E-80B2-796FEC709BBE}" type="presParOf" srcId="{E585C100-939E-40E9-B111-C3999C27D774}" destId="{C5EB950A-CE80-4F93-8F15-0717E22D98BD}" srcOrd="3" destOrd="0" presId="urn:microsoft.com/office/officeart/2005/8/layout/vList2"/>
    <dgm:cxn modelId="{846DDDD8-1F8F-42D6-A87B-3804B02E4C1D}" type="presParOf" srcId="{E585C100-939E-40E9-B111-C3999C27D774}" destId="{703C5779-2739-4A9B-B17D-548D4E7A13D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3426956-793C-40CD-B5DF-3B6C83AD303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B2CE0B-8C75-4F09-A6A3-717A02B3251C}">
      <dgm:prSet/>
      <dgm:spPr/>
      <dgm:t>
        <a:bodyPr/>
        <a:lstStyle/>
        <a:p>
          <a:r>
            <a:rPr lang="pt-BR" b="1"/>
            <a:t>1 João 3.17</a:t>
          </a:r>
          <a:r>
            <a:rPr lang="pt-BR"/>
            <a:t>: “Quem, pois, tiver bens do mundo, e, vendo seu irmão necessitado, lhe fechar o coração, como está nele o amor de Deus?”</a:t>
          </a:r>
          <a:endParaRPr lang="en-US"/>
        </a:p>
      </dgm:t>
    </dgm:pt>
    <dgm:pt modelId="{0AFAF4C2-0800-4698-B728-71DFE0D9370F}" type="parTrans" cxnId="{CCA6B118-27C1-478F-A705-47B46ECBEC64}">
      <dgm:prSet/>
      <dgm:spPr/>
      <dgm:t>
        <a:bodyPr/>
        <a:lstStyle/>
        <a:p>
          <a:endParaRPr lang="en-US"/>
        </a:p>
      </dgm:t>
    </dgm:pt>
    <dgm:pt modelId="{57BE22E0-2314-46B2-8485-413B7F3D25B4}" type="sibTrans" cxnId="{CCA6B118-27C1-478F-A705-47B46ECBEC64}">
      <dgm:prSet/>
      <dgm:spPr/>
      <dgm:t>
        <a:bodyPr/>
        <a:lstStyle/>
        <a:p>
          <a:endParaRPr lang="en-US"/>
        </a:p>
      </dgm:t>
    </dgm:pt>
    <dgm:pt modelId="{734256F6-2ED7-428D-96C5-671FB111EDE9}">
      <dgm:prSet/>
      <dgm:spPr/>
      <dgm:t>
        <a:bodyPr/>
        <a:lstStyle/>
        <a:p>
          <a:r>
            <a:rPr lang="pt-BR" b="1"/>
            <a:t>Provérbios 19.17</a:t>
          </a:r>
          <a:r>
            <a:rPr lang="pt-BR"/>
            <a:t>: “Ao Senhor empresta o que se compadece do pobre.”</a:t>
          </a:r>
          <a:endParaRPr lang="en-US"/>
        </a:p>
      </dgm:t>
    </dgm:pt>
    <dgm:pt modelId="{EA757C73-3BF4-4156-85A1-53F6DF645235}" type="parTrans" cxnId="{1B32B5F6-6096-459E-B0F1-A318B148B780}">
      <dgm:prSet/>
      <dgm:spPr/>
      <dgm:t>
        <a:bodyPr/>
        <a:lstStyle/>
        <a:p>
          <a:endParaRPr lang="en-US"/>
        </a:p>
      </dgm:t>
    </dgm:pt>
    <dgm:pt modelId="{BAA3F4D4-EBBA-44B8-BB4F-C5F3486173E7}" type="sibTrans" cxnId="{1B32B5F6-6096-459E-B0F1-A318B148B780}">
      <dgm:prSet/>
      <dgm:spPr/>
      <dgm:t>
        <a:bodyPr/>
        <a:lstStyle/>
        <a:p>
          <a:endParaRPr lang="en-US"/>
        </a:p>
      </dgm:t>
    </dgm:pt>
    <dgm:pt modelId="{4523F1A5-3C37-4D46-8AED-826865561CF6}">
      <dgm:prSet/>
      <dgm:spPr/>
      <dgm:t>
        <a:bodyPr/>
        <a:lstStyle/>
        <a:p>
          <a:r>
            <a:rPr lang="pt-BR" b="1"/>
            <a:t>Gálatas 6.10</a:t>
          </a:r>
          <a:r>
            <a:rPr lang="pt-BR"/>
            <a:t>: “Façamos o bem a todos, mas principalmente aos domésticos da fé.”</a:t>
          </a:r>
          <a:endParaRPr lang="en-US"/>
        </a:p>
      </dgm:t>
    </dgm:pt>
    <dgm:pt modelId="{092ACBB1-53E2-4441-ADF4-AE27E8FFC137}" type="parTrans" cxnId="{6B9F2FD8-8DD3-449D-9F61-A3A552EF3CF0}">
      <dgm:prSet/>
      <dgm:spPr/>
      <dgm:t>
        <a:bodyPr/>
        <a:lstStyle/>
        <a:p>
          <a:endParaRPr lang="en-US"/>
        </a:p>
      </dgm:t>
    </dgm:pt>
    <dgm:pt modelId="{1B851DF8-FF64-467D-B691-C9F66ACA413D}" type="sibTrans" cxnId="{6B9F2FD8-8DD3-449D-9F61-A3A552EF3CF0}">
      <dgm:prSet/>
      <dgm:spPr/>
      <dgm:t>
        <a:bodyPr/>
        <a:lstStyle/>
        <a:p>
          <a:endParaRPr lang="en-US"/>
        </a:p>
      </dgm:t>
    </dgm:pt>
    <dgm:pt modelId="{0AE55FD4-58F7-4DE7-9A7D-8CC95AEA1544}" type="pres">
      <dgm:prSet presAssocID="{33426956-793C-40CD-B5DF-3B6C83AD303D}" presName="vert0" presStyleCnt="0">
        <dgm:presLayoutVars>
          <dgm:dir/>
          <dgm:animOne val="branch"/>
          <dgm:animLvl val="lvl"/>
        </dgm:presLayoutVars>
      </dgm:prSet>
      <dgm:spPr/>
    </dgm:pt>
    <dgm:pt modelId="{2F297E4B-D1C1-4E6B-A851-BC0C61FDFFD8}" type="pres">
      <dgm:prSet presAssocID="{B9B2CE0B-8C75-4F09-A6A3-717A02B3251C}" presName="thickLine" presStyleLbl="alignNode1" presStyleIdx="0" presStyleCnt="3"/>
      <dgm:spPr/>
    </dgm:pt>
    <dgm:pt modelId="{778E5B2B-9995-4B56-BBFF-FEEF84FE5B45}" type="pres">
      <dgm:prSet presAssocID="{B9B2CE0B-8C75-4F09-A6A3-717A02B3251C}" presName="horz1" presStyleCnt="0"/>
      <dgm:spPr/>
    </dgm:pt>
    <dgm:pt modelId="{D7A010ED-2F74-4455-A242-A50FCE6A47AB}" type="pres">
      <dgm:prSet presAssocID="{B9B2CE0B-8C75-4F09-A6A3-717A02B3251C}" presName="tx1" presStyleLbl="revTx" presStyleIdx="0" presStyleCnt="3"/>
      <dgm:spPr/>
    </dgm:pt>
    <dgm:pt modelId="{31C2AFC9-8020-4B9F-8588-BD20E00D5FB1}" type="pres">
      <dgm:prSet presAssocID="{B9B2CE0B-8C75-4F09-A6A3-717A02B3251C}" presName="vert1" presStyleCnt="0"/>
      <dgm:spPr/>
    </dgm:pt>
    <dgm:pt modelId="{B91B99AD-2745-4114-9648-C0B7F1B5D711}" type="pres">
      <dgm:prSet presAssocID="{734256F6-2ED7-428D-96C5-671FB111EDE9}" presName="thickLine" presStyleLbl="alignNode1" presStyleIdx="1" presStyleCnt="3"/>
      <dgm:spPr/>
    </dgm:pt>
    <dgm:pt modelId="{A830FA08-B1EC-409D-8B48-1338A63AA4D4}" type="pres">
      <dgm:prSet presAssocID="{734256F6-2ED7-428D-96C5-671FB111EDE9}" presName="horz1" presStyleCnt="0"/>
      <dgm:spPr/>
    </dgm:pt>
    <dgm:pt modelId="{0B3A4DB0-0F87-469D-8940-96D42E4985FD}" type="pres">
      <dgm:prSet presAssocID="{734256F6-2ED7-428D-96C5-671FB111EDE9}" presName="tx1" presStyleLbl="revTx" presStyleIdx="1" presStyleCnt="3"/>
      <dgm:spPr/>
    </dgm:pt>
    <dgm:pt modelId="{906EC5D4-6A1E-4F2D-BFD1-2741D08CD257}" type="pres">
      <dgm:prSet presAssocID="{734256F6-2ED7-428D-96C5-671FB111EDE9}" presName="vert1" presStyleCnt="0"/>
      <dgm:spPr/>
    </dgm:pt>
    <dgm:pt modelId="{24D05CA6-88B0-4753-A496-F1045B184DB9}" type="pres">
      <dgm:prSet presAssocID="{4523F1A5-3C37-4D46-8AED-826865561CF6}" presName="thickLine" presStyleLbl="alignNode1" presStyleIdx="2" presStyleCnt="3"/>
      <dgm:spPr/>
    </dgm:pt>
    <dgm:pt modelId="{A4D028AA-9725-47B5-B6FF-EA63DB9275D6}" type="pres">
      <dgm:prSet presAssocID="{4523F1A5-3C37-4D46-8AED-826865561CF6}" presName="horz1" presStyleCnt="0"/>
      <dgm:spPr/>
    </dgm:pt>
    <dgm:pt modelId="{E29F8BED-1A28-4126-AA9E-8F997B379388}" type="pres">
      <dgm:prSet presAssocID="{4523F1A5-3C37-4D46-8AED-826865561CF6}" presName="tx1" presStyleLbl="revTx" presStyleIdx="2" presStyleCnt="3"/>
      <dgm:spPr/>
    </dgm:pt>
    <dgm:pt modelId="{1A285968-AA42-4C5F-AD1D-2BD21BAC932D}" type="pres">
      <dgm:prSet presAssocID="{4523F1A5-3C37-4D46-8AED-826865561CF6}" presName="vert1" presStyleCnt="0"/>
      <dgm:spPr/>
    </dgm:pt>
  </dgm:ptLst>
  <dgm:cxnLst>
    <dgm:cxn modelId="{CCA6B118-27C1-478F-A705-47B46ECBEC64}" srcId="{33426956-793C-40CD-B5DF-3B6C83AD303D}" destId="{B9B2CE0B-8C75-4F09-A6A3-717A02B3251C}" srcOrd="0" destOrd="0" parTransId="{0AFAF4C2-0800-4698-B728-71DFE0D9370F}" sibTransId="{57BE22E0-2314-46B2-8485-413B7F3D25B4}"/>
    <dgm:cxn modelId="{D5426C74-2D69-4161-AC5C-750B47F87D97}" type="presOf" srcId="{4523F1A5-3C37-4D46-8AED-826865561CF6}" destId="{E29F8BED-1A28-4126-AA9E-8F997B379388}" srcOrd="0" destOrd="0" presId="urn:microsoft.com/office/officeart/2008/layout/LinedList"/>
    <dgm:cxn modelId="{3467979F-C773-46E2-B99B-C04DD51B1723}" type="presOf" srcId="{33426956-793C-40CD-B5DF-3B6C83AD303D}" destId="{0AE55FD4-58F7-4DE7-9A7D-8CC95AEA1544}" srcOrd="0" destOrd="0" presId="urn:microsoft.com/office/officeart/2008/layout/LinedList"/>
    <dgm:cxn modelId="{CF8750A2-6B3D-4857-8E83-D394666BE0C4}" type="presOf" srcId="{B9B2CE0B-8C75-4F09-A6A3-717A02B3251C}" destId="{D7A010ED-2F74-4455-A242-A50FCE6A47AB}" srcOrd="0" destOrd="0" presId="urn:microsoft.com/office/officeart/2008/layout/LinedList"/>
    <dgm:cxn modelId="{6B9F2FD8-8DD3-449D-9F61-A3A552EF3CF0}" srcId="{33426956-793C-40CD-B5DF-3B6C83AD303D}" destId="{4523F1A5-3C37-4D46-8AED-826865561CF6}" srcOrd="2" destOrd="0" parTransId="{092ACBB1-53E2-4441-ADF4-AE27E8FFC137}" sibTransId="{1B851DF8-FF64-467D-B691-C9F66ACA413D}"/>
    <dgm:cxn modelId="{1B32B5F6-6096-459E-B0F1-A318B148B780}" srcId="{33426956-793C-40CD-B5DF-3B6C83AD303D}" destId="{734256F6-2ED7-428D-96C5-671FB111EDE9}" srcOrd="1" destOrd="0" parTransId="{EA757C73-3BF4-4156-85A1-53F6DF645235}" sibTransId="{BAA3F4D4-EBBA-44B8-BB4F-C5F3486173E7}"/>
    <dgm:cxn modelId="{2DD799F8-38FC-4F5A-9977-0CEE4D452512}" type="presOf" srcId="{734256F6-2ED7-428D-96C5-671FB111EDE9}" destId="{0B3A4DB0-0F87-469D-8940-96D42E4985FD}" srcOrd="0" destOrd="0" presId="urn:microsoft.com/office/officeart/2008/layout/LinedList"/>
    <dgm:cxn modelId="{F11593D9-E1E4-4472-80E0-9A618EB993AC}" type="presParOf" srcId="{0AE55FD4-58F7-4DE7-9A7D-8CC95AEA1544}" destId="{2F297E4B-D1C1-4E6B-A851-BC0C61FDFFD8}" srcOrd="0" destOrd="0" presId="urn:microsoft.com/office/officeart/2008/layout/LinedList"/>
    <dgm:cxn modelId="{81D9F906-633E-4844-A4AA-88487E0506B4}" type="presParOf" srcId="{0AE55FD4-58F7-4DE7-9A7D-8CC95AEA1544}" destId="{778E5B2B-9995-4B56-BBFF-FEEF84FE5B45}" srcOrd="1" destOrd="0" presId="urn:microsoft.com/office/officeart/2008/layout/LinedList"/>
    <dgm:cxn modelId="{9A29BAF7-86B2-4CFB-AAD6-4EC0D730E4D0}" type="presParOf" srcId="{778E5B2B-9995-4B56-BBFF-FEEF84FE5B45}" destId="{D7A010ED-2F74-4455-A242-A50FCE6A47AB}" srcOrd="0" destOrd="0" presId="urn:microsoft.com/office/officeart/2008/layout/LinedList"/>
    <dgm:cxn modelId="{997F8872-890B-4E5E-951D-A49DD95CF06E}" type="presParOf" srcId="{778E5B2B-9995-4B56-BBFF-FEEF84FE5B45}" destId="{31C2AFC9-8020-4B9F-8588-BD20E00D5FB1}" srcOrd="1" destOrd="0" presId="urn:microsoft.com/office/officeart/2008/layout/LinedList"/>
    <dgm:cxn modelId="{529FA1B1-E4A8-4785-BBD7-D3F1E2BAA968}" type="presParOf" srcId="{0AE55FD4-58F7-4DE7-9A7D-8CC95AEA1544}" destId="{B91B99AD-2745-4114-9648-C0B7F1B5D711}" srcOrd="2" destOrd="0" presId="urn:microsoft.com/office/officeart/2008/layout/LinedList"/>
    <dgm:cxn modelId="{52C744C9-97E1-4B41-994A-DA1DF950A8DF}" type="presParOf" srcId="{0AE55FD4-58F7-4DE7-9A7D-8CC95AEA1544}" destId="{A830FA08-B1EC-409D-8B48-1338A63AA4D4}" srcOrd="3" destOrd="0" presId="urn:microsoft.com/office/officeart/2008/layout/LinedList"/>
    <dgm:cxn modelId="{D83CEEC3-5A2A-44FA-B6F4-DE67A26EDD43}" type="presParOf" srcId="{A830FA08-B1EC-409D-8B48-1338A63AA4D4}" destId="{0B3A4DB0-0F87-469D-8940-96D42E4985FD}" srcOrd="0" destOrd="0" presId="urn:microsoft.com/office/officeart/2008/layout/LinedList"/>
    <dgm:cxn modelId="{99CF6991-2C69-4E1B-963D-9FFF5A3FF826}" type="presParOf" srcId="{A830FA08-B1EC-409D-8B48-1338A63AA4D4}" destId="{906EC5D4-6A1E-4F2D-BFD1-2741D08CD257}" srcOrd="1" destOrd="0" presId="urn:microsoft.com/office/officeart/2008/layout/LinedList"/>
    <dgm:cxn modelId="{14F2D7A5-7297-4D7B-9570-0CC29EF948C1}" type="presParOf" srcId="{0AE55FD4-58F7-4DE7-9A7D-8CC95AEA1544}" destId="{24D05CA6-88B0-4753-A496-F1045B184DB9}" srcOrd="4" destOrd="0" presId="urn:microsoft.com/office/officeart/2008/layout/LinedList"/>
    <dgm:cxn modelId="{E19A84D0-D81A-4476-A53A-1012D7EEAFC9}" type="presParOf" srcId="{0AE55FD4-58F7-4DE7-9A7D-8CC95AEA1544}" destId="{A4D028AA-9725-47B5-B6FF-EA63DB9275D6}" srcOrd="5" destOrd="0" presId="urn:microsoft.com/office/officeart/2008/layout/LinedList"/>
    <dgm:cxn modelId="{6D893F99-72F2-4CAC-9B00-F9AB141F704C}" type="presParOf" srcId="{A4D028AA-9725-47B5-B6FF-EA63DB9275D6}" destId="{E29F8BED-1A28-4126-AA9E-8F997B379388}" srcOrd="0" destOrd="0" presId="urn:microsoft.com/office/officeart/2008/layout/LinedList"/>
    <dgm:cxn modelId="{C28C9220-C14F-4C4A-99DA-32FE8D78AD43}" type="presParOf" srcId="{A4D028AA-9725-47B5-B6FF-EA63DB9275D6}" destId="{1A285968-AA42-4C5F-AD1D-2BD21BAC93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12D84F-B5BD-42FC-B8EB-24F662D4437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3DD596-7FBA-40B3-AECB-AC738B55C090}">
      <dgm:prSet/>
      <dgm:spPr/>
      <dgm:t>
        <a:bodyPr/>
        <a:lstStyle/>
        <a:p>
          <a:r>
            <a:rPr lang="pt-BR" b="1"/>
            <a:t>Compartilhavam, não dominavam</a:t>
          </a:r>
          <a:endParaRPr lang="en-US"/>
        </a:p>
      </dgm:t>
    </dgm:pt>
    <dgm:pt modelId="{166EC061-DA6B-456B-B488-6076515FCDA2}" type="parTrans" cxnId="{95539EC2-DCDE-4E2D-A1CC-408CB0CF5D02}">
      <dgm:prSet/>
      <dgm:spPr/>
      <dgm:t>
        <a:bodyPr/>
        <a:lstStyle/>
        <a:p>
          <a:endParaRPr lang="en-US"/>
        </a:p>
      </dgm:t>
    </dgm:pt>
    <dgm:pt modelId="{717046BB-7F41-4B76-A35F-265D1FBCE128}" type="sibTrans" cxnId="{95539EC2-DCDE-4E2D-A1CC-408CB0CF5D02}">
      <dgm:prSet/>
      <dgm:spPr/>
      <dgm:t>
        <a:bodyPr/>
        <a:lstStyle/>
        <a:p>
          <a:endParaRPr lang="en-US"/>
        </a:p>
      </dgm:t>
    </dgm:pt>
    <dgm:pt modelId="{32223A28-1F66-4E71-A367-FAE1143D8667}">
      <dgm:prSet/>
      <dgm:spPr/>
      <dgm:t>
        <a:bodyPr/>
        <a:lstStyle/>
        <a:p>
          <a:r>
            <a:rPr lang="pt-BR"/>
            <a:t>“Ninguém dizia que coisa alguma do que possuía era sua própria, mas todas as coisas lhes eram comuns.” — Atos 4.32</a:t>
          </a:r>
          <a:endParaRPr lang="en-US"/>
        </a:p>
      </dgm:t>
    </dgm:pt>
    <dgm:pt modelId="{B87FDAB9-2426-4AB8-BB9B-01A3C324F9BC}" type="parTrans" cxnId="{F3C3E3A7-974C-45E3-96EE-2FB4EC6EB228}">
      <dgm:prSet/>
      <dgm:spPr/>
      <dgm:t>
        <a:bodyPr/>
        <a:lstStyle/>
        <a:p>
          <a:endParaRPr lang="en-US"/>
        </a:p>
      </dgm:t>
    </dgm:pt>
    <dgm:pt modelId="{0E70EC19-D00B-415C-AE4B-22C30F70EE53}" type="sibTrans" cxnId="{F3C3E3A7-974C-45E3-96EE-2FB4EC6EB228}">
      <dgm:prSet/>
      <dgm:spPr/>
      <dgm:t>
        <a:bodyPr/>
        <a:lstStyle/>
        <a:p>
          <a:endParaRPr lang="en-US"/>
        </a:p>
      </dgm:t>
    </dgm:pt>
    <dgm:pt modelId="{449B7BDE-AEE0-457A-B741-DA7FAE5BC0F4}">
      <dgm:prSet/>
      <dgm:spPr/>
      <dgm:t>
        <a:bodyPr/>
        <a:lstStyle/>
        <a:p>
          <a:r>
            <a:rPr lang="pt-BR"/>
            <a:t>Isso </a:t>
          </a:r>
          <a:r>
            <a:rPr lang="pt-BR" b="1"/>
            <a:t>não era comunismo</a:t>
          </a:r>
          <a:r>
            <a:rPr lang="pt-BR"/>
            <a:t>, mas </a:t>
          </a:r>
          <a:r>
            <a:rPr lang="pt-BR" b="1"/>
            <a:t>amor voluntário</a:t>
          </a:r>
          <a:r>
            <a:rPr lang="pt-BR"/>
            <a:t>.</a:t>
          </a:r>
          <a:endParaRPr lang="en-US"/>
        </a:p>
      </dgm:t>
    </dgm:pt>
    <dgm:pt modelId="{0C146A63-1411-4BF7-8217-C174FFCFE9BE}" type="parTrans" cxnId="{C101282C-5734-4DA0-8DC8-51F09E3E67FC}">
      <dgm:prSet/>
      <dgm:spPr/>
      <dgm:t>
        <a:bodyPr/>
        <a:lstStyle/>
        <a:p>
          <a:endParaRPr lang="en-US"/>
        </a:p>
      </dgm:t>
    </dgm:pt>
    <dgm:pt modelId="{30A7AC26-8033-4C28-B42A-3E3035BD623C}" type="sibTrans" cxnId="{C101282C-5734-4DA0-8DC8-51F09E3E67FC}">
      <dgm:prSet/>
      <dgm:spPr/>
      <dgm:t>
        <a:bodyPr/>
        <a:lstStyle/>
        <a:p>
          <a:endParaRPr lang="en-US"/>
        </a:p>
      </dgm:t>
    </dgm:pt>
    <dgm:pt modelId="{7945C542-499B-44B9-BC97-E20B8115FAE5}">
      <dgm:prSet/>
      <dgm:spPr/>
      <dgm:t>
        <a:bodyPr/>
        <a:lstStyle/>
        <a:p>
          <a:r>
            <a:rPr lang="pt-BR"/>
            <a:t>O comunismo </a:t>
          </a:r>
          <a:r>
            <a:rPr lang="pt-BR" b="1"/>
            <a:t>impõe</a:t>
          </a:r>
          <a:r>
            <a:rPr lang="pt-BR"/>
            <a:t> a partilha pela força e suprime a propriedade.</a:t>
          </a:r>
          <a:endParaRPr lang="en-US"/>
        </a:p>
      </dgm:t>
    </dgm:pt>
    <dgm:pt modelId="{4F588E64-D799-4ACB-AE00-C782598716BE}" type="parTrans" cxnId="{68C97BAD-0141-4A63-9F35-0C944DBE3208}">
      <dgm:prSet/>
      <dgm:spPr/>
      <dgm:t>
        <a:bodyPr/>
        <a:lstStyle/>
        <a:p>
          <a:endParaRPr lang="en-US"/>
        </a:p>
      </dgm:t>
    </dgm:pt>
    <dgm:pt modelId="{3AFF79D8-2BFF-43C7-8A76-B6B07B13718C}" type="sibTrans" cxnId="{68C97BAD-0141-4A63-9F35-0C944DBE3208}">
      <dgm:prSet/>
      <dgm:spPr/>
      <dgm:t>
        <a:bodyPr/>
        <a:lstStyle/>
        <a:p>
          <a:endParaRPr lang="en-US"/>
        </a:p>
      </dgm:t>
    </dgm:pt>
    <dgm:pt modelId="{FF0D30EC-A4D3-43D5-BAA3-CB1020EC13D2}">
      <dgm:prSet/>
      <dgm:spPr/>
      <dgm:t>
        <a:bodyPr/>
        <a:lstStyle/>
        <a:p>
          <a:r>
            <a:rPr lang="pt-BR"/>
            <a:t>O modelo de Atos é </a:t>
          </a:r>
          <a:r>
            <a:rPr lang="pt-BR" b="1"/>
            <a:t>voluntário, amoroso e espiritual</a:t>
          </a:r>
          <a:r>
            <a:rPr lang="pt-BR"/>
            <a:t>.</a:t>
          </a:r>
          <a:endParaRPr lang="en-US"/>
        </a:p>
      </dgm:t>
    </dgm:pt>
    <dgm:pt modelId="{A22B3048-258D-4E5F-A9B9-B0B24B959172}" type="parTrans" cxnId="{C6F66BE2-FD9C-44D9-BF2D-34AF89E14D43}">
      <dgm:prSet/>
      <dgm:spPr/>
      <dgm:t>
        <a:bodyPr/>
        <a:lstStyle/>
        <a:p>
          <a:endParaRPr lang="en-US"/>
        </a:p>
      </dgm:t>
    </dgm:pt>
    <dgm:pt modelId="{B762F673-DAC2-4540-9A0A-30C89B1EBFDD}" type="sibTrans" cxnId="{C6F66BE2-FD9C-44D9-BF2D-34AF89E14D43}">
      <dgm:prSet/>
      <dgm:spPr/>
      <dgm:t>
        <a:bodyPr/>
        <a:lstStyle/>
        <a:p>
          <a:endParaRPr lang="en-US"/>
        </a:p>
      </dgm:t>
    </dgm:pt>
    <dgm:pt modelId="{C68B9D93-520A-4CA1-8EC5-7D254B51A261}">
      <dgm:prSet/>
      <dgm:spPr/>
      <dgm:t>
        <a:bodyPr/>
        <a:lstStyle/>
        <a:p>
          <a:r>
            <a:rPr lang="pt-BR"/>
            <a:t>“Não é comunismo, é comunhão.” </a:t>
          </a:r>
          <a:r>
            <a:rPr lang="pt-BR" b="1"/>
            <a:t>Russell P. Shedd</a:t>
          </a:r>
          <a:r>
            <a:rPr lang="pt-BR"/>
            <a:t>, comentário de Atos.</a:t>
          </a:r>
          <a:endParaRPr lang="en-US"/>
        </a:p>
      </dgm:t>
    </dgm:pt>
    <dgm:pt modelId="{566C6130-1EC7-46DD-BC8D-FD9148424753}" type="parTrans" cxnId="{FDB9F90C-2972-4F1B-BC98-99732EAF00FA}">
      <dgm:prSet/>
      <dgm:spPr/>
      <dgm:t>
        <a:bodyPr/>
        <a:lstStyle/>
        <a:p>
          <a:endParaRPr lang="en-US"/>
        </a:p>
      </dgm:t>
    </dgm:pt>
    <dgm:pt modelId="{A464AFF0-34C0-45D8-ACF1-F961529017F7}" type="sibTrans" cxnId="{FDB9F90C-2972-4F1B-BC98-99732EAF00FA}">
      <dgm:prSet/>
      <dgm:spPr/>
      <dgm:t>
        <a:bodyPr/>
        <a:lstStyle/>
        <a:p>
          <a:endParaRPr lang="en-US"/>
        </a:p>
      </dgm:t>
    </dgm:pt>
    <dgm:pt modelId="{700DA10F-B514-48BC-BB55-CBB08B702C56}" type="pres">
      <dgm:prSet presAssocID="{CD12D84F-B5BD-42FC-B8EB-24F662D44371}" presName="vert0" presStyleCnt="0">
        <dgm:presLayoutVars>
          <dgm:dir/>
          <dgm:animOne val="branch"/>
          <dgm:animLvl val="lvl"/>
        </dgm:presLayoutVars>
      </dgm:prSet>
      <dgm:spPr/>
    </dgm:pt>
    <dgm:pt modelId="{8D4A2428-2743-48A4-AB9D-D42574A642CC}" type="pres">
      <dgm:prSet presAssocID="{653DD596-7FBA-40B3-AECB-AC738B55C090}" presName="thickLine" presStyleLbl="alignNode1" presStyleIdx="0" presStyleCnt="6"/>
      <dgm:spPr/>
    </dgm:pt>
    <dgm:pt modelId="{48EADD2F-7173-4310-9B4A-DCDFF4E16CDC}" type="pres">
      <dgm:prSet presAssocID="{653DD596-7FBA-40B3-AECB-AC738B55C090}" presName="horz1" presStyleCnt="0"/>
      <dgm:spPr/>
    </dgm:pt>
    <dgm:pt modelId="{5608C6D6-CAE9-41A7-8ADD-C1B2B5C4025A}" type="pres">
      <dgm:prSet presAssocID="{653DD596-7FBA-40B3-AECB-AC738B55C090}" presName="tx1" presStyleLbl="revTx" presStyleIdx="0" presStyleCnt="6"/>
      <dgm:spPr/>
    </dgm:pt>
    <dgm:pt modelId="{5EC31E83-7492-4B2B-B8CB-8F57B472AF83}" type="pres">
      <dgm:prSet presAssocID="{653DD596-7FBA-40B3-AECB-AC738B55C090}" presName="vert1" presStyleCnt="0"/>
      <dgm:spPr/>
    </dgm:pt>
    <dgm:pt modelId="{7B1AC0A8-CDE2-4196-BB0B-E395B7C03EC8}" type="pres">
      <dgm:prSet presAssocID="{32223A28-1F66-4E71-A367-FAE1143D8667}" presName="thickLine" presStyleLbl="alignNode1" presStyleIdx="1" presStyleCnt="6"/>
      <dgm:spPr/>
    </dgm:pt>
    <dgm:pt modelId="{73C51AD7-0A76-4D55-AE4D-3932F044E96E}" type="pres">
      <dgm:prSet presAssocID="{32223A28-1F66-4E71-A367-FAE1143D8667}" presName="horz1" presStyleCnt="0"/>
      <dgm:spPr/>
    </dgm:pt>
    <dgm:pt modelId="{C4F4B28E-1528-48B3-AE41-77A172D90E53}" type="pres">
      <dgm:prSet presAssocID="{32223A28-1F66-4E71-A367-FAE1143D8667}" presName="tx1" presStyleLbl="revTx" presStyleIdx="1" presStyleCnt="6"/>
      <dgm:spPr/>
    </dgm:pt>
    <dgm:pt modelId="{1A08A77D-EE47-40D1-B88D-5BC35CEAAFBF}" type="pres">
      <dgm:prSet presAssocID="{32223A28-1F66-4E71-A367-FAE1143D8667}" presName="vert1" presStyleCnt="0"/>
      <dgm:spPr/>
    </dgm:pt>
    <dgm:pt modelId="{D9FBC6C3-7CCC-4A0A-88C9-F7D3ADBBEE17}" type="pres">
      <dgm:prSet presAssocID="{449B7BDE-AEE0-457A-B741-DA7FAE5BC0F4}" presName="thickLine" presStyleLbl="alignNode1" presStyleIdx="2" presStyleCnt="6"/>
      <dgm:spPr/>
    </dgm:pt>
    <dgm:pt modelId="{1686AD78-A61B-4A4F-A2BF-094C9332C49E}" type="pres">
      <dgm:prSet presAssocID="{449B7BDE-AEE0-457A-B741-DA7FAE5BC0F4}" presName="horz1" presStyleCnt="0"/>
      <dgm:spPr/>
    </dgm:pt>
    <dgm:pt modelId="{C3B05A1D-53B0-43F5-BC52-2233EFABD88B}" type="pres">
      <dgm:prSet presAssocID="{449B7BDE-AEE0-457A-B741-DA7FAE5BC0F4}" presName="tx1" presStyleLbl="revTx" presStyleIdx="2" presStyleCnt="6"/>
      <dgm:spPr/>
    </dgm:pt>
    <dgm:pt modelId="{AADA9A77-FC9D-4B8C-974A-CBA317FBF39C}" type="pres">
      <dgm:prSet presAssocID="{449B7BDE-AEE0-457A-B741-DA7FAE5BC0F4}" presName="vert1" presStyleCnt="0"/>
      <dgm:spPr/>
    </dgm:pt>
    <dgm:pt modelId="{7FBCD295-DDB7-4B2C-BB9E-90E7D9885817}" type="pres">
      <dgm:prSet presAssocID="{7945C542-499B-44B9-BC97-E20B8115FAE5}" presName="thickLine" presStyleLbl="alignNode1" presStyleIdx="3" presStyleCnt="6"/>
      <dgm:spPr/>
    </dgm:pt>
    <dgm:pt modelId="{33160090-1D3C-454F-AE4A-A92C81B42C41}" type="pres">
      <dgm:prSet presAssocID="{7945C542-499B-44B9-BC97-E20B8115FAE5}" presName="horz1" presStyleCnt="0"/>
      <dgm:spPr/>
    </dgm:pt>
    <dgm:pt modelId="{446B6573-7D26-4A8E-A557-9042015806F2}" type="pres">
      <dgm:prSet presAssocID="{7945C542-499B-44B9-BC97-E20B8115FAE5}" presName="tx1" presStyleLbl="revTx" presStyleIdx="3" presStyleCnt="6"/>
      <dgm:spPr/>
    </dgm:pt>
    <dgm:pt modelId="{DA17E8D3-AE03-4C21-8138-6FCE8EFBB178}" type="pres">
      <dgm:prSet presAssocID="{7945C542-499B-44B9-BC97-E20B8115FAE5}" presName="vert1" presStyleCnt="0"/>
      <dgm:spPr/>
    </dgm:pt>
    <dgm:pt modelId="{F7A0ED32-77E0-439F-ABAA-7C746D4EE572}" type="pres">
      <dgm:prSet presAssocID="{FF0D30EC-A4D3-43D5-BAA3-CB1020EC13D2}" presName="thickLine" presStyleLbl="alignNode1" presStyleIdx="4" presStyleCnt="6"/>
      <dgm:spPr/>
    </dgm:pt>
    <dgm:pt modelId="{1E6AE8EA-A26B-4CDB-9AEB-404B1DE09D9D}" type="pres">
      <dgm:prSet presAssocID="{FF0D30EC-A4D3-43D5-BAA3-CB1020EC13D2}" presName="horz1" presStyleCnt="0"/>
      <dgm:spPr/>
    </dgm:pt>
    <dgm:pt modelId="{8A5CB1B8-6DBA-479A-BC46-974DD8BA8CB1}" type="pres">
      <dgm:prSet presAssocID="{FF0D30EC-A4D3-43D5-BAA3-CB1020EC13D2}" presName="tx1" presStyleLbl="revTx" presStyleIdx="4" presStyleCnt="6"/>
      <dgm:spPr/>
    </dgm:pt>
    <dgm:pt modelId="{E00B8C97-68BF-4B31-8833-970C76193F29}" type="pres">
      <dgm:prSet presAssocID="{FF0D30EC-A4D3-43D5-BAA3-CB1020EC13D2}" presName="vert1" presStyleCnt="0"/>
      <dgm:spPr/>
    </dgm:pt>
    <dgm:pt modelId="{01BAD9F2-6029-4E71-A9BC-968A43A1746A}" type="pres">
      <dgm:prSet presAssocID="{C68B9D93-520A-4CA1-8EC5-7D254B51A261}" presName="thickLine" presStyleLbl="alignNode1" presStyleIdx="5" presStyleCnt="6"/>
      <dgm:spPr/>
    </dgm:pt>
    <dgm:pt modelId="{5AFE9547-1482-41E7-982E-0D9728BEE2F7}" type="pres">
      <dgm:prSet presAssocID="{C68B9D93-520A-4CA1-8EC5-7D254B51A261}" presName="horz1" presStyleCnt="0"/>
      <dgm:spPr/>
    </dgm:pt>
    <dgm:pt modelId="{5128B9C9-9718-44D9-A6A0-AC66CA6B075C}" type="pres">
      <dgm:prSet presAssocID="{C68B9D93-520A-4CA1-8EC5-7D254B51A261}" presName="tx1" presStyleLbl="revTx" presStyleIdx="5" presStyleCnt="6"/>
      <dgm:spPr/>
    </dgm:pt>
    <dgm:pt modelId="{54FEEBCC-8E7C-457F-9EF3-635ACADA1372}" type="pres">
      <dgm:prSet presAssocID="{C68B9D93-520A-4CA1-8EC5-7D254B51A261}" presName="vert1" presStyleCnt="0"/>
      <dgm:spPr/>
    </dgm:pt>
  </dgm:ptLst>
  <dgm:cxnLst>
    <dgm:cxn modelId="{FDB9F90C-2972-4F1B-BC98-99732EAF00FA}" srcId="{CD12D84F-B5BD-42FC-B8EB-24F662D44371}" destId="{C68B9D93-520A-4CA1-8EC5-7D254B51A261}" srcOrd="5" destOrd="0" parTransId="{566C6130-1EC7-46DD-BC8D-FD9148424753}" sibTransId="{A464AFF0-34C0-45D8-ACF1-F961529017F7}"/>
    <dgm:cxn modelId="{BF460D18-F48C-4FA1-8B6F-120AA291B753}" type="presOf" srcId="{7945C542-499B-44B9-BC97-E20B8115FAE5}" destId="{446B6573-7D26-4A8E-A557-9042015806F2}" srcOrd="0" destOrd="0" presId="urn:microsoft.com/office/officeart/2008/layout/LinedList"/>
    <dgm:cxn modelId="{C101282C-5734-4DA0-8DC8-51F09E3E67FC}" srcId="{CD12D84F-B5BD-42FC-B8EB-24F662D44371}" destId="{449B7BDE-AEE0-457A-B741-DA7FAE5BC0F4}" srcOrd="2" destOrd="0" parTransId="{0C146A63-1411-4BF7-8217-C174FFCFE9BE}" sibTransId="{30A7AC26-8033-4C28-B42A-3E3035BD623C}"/>
    <dgm:cxn modelId="{46A80632-7FDB-4176-A23A-1D754D9CFFFD}" type="presOf" srcId="{32223A28-1F66-4E71-A367-FAE1143D8667}" destId="{C4F4B28E-1528-48B3-AE41-77A172D90E53}" srcOrd="0" destOrd="0" presId="urn:microsoft.com/office/officeart/2008/layout/LinedList"/>
    <dgm:cxn modelId="{14A36D40-E76C-4369-9E9A-EBF24D526CE3}" type="presOf" srcId="{653DD596-7FBA-40B3-AECB-AC738B55C090}" destId="{5608C6D6-CAE9-41A7-8ADD-C1B2B5C4025A}" srcOrd="0" destOrd="0" presId="urn:microsoft.com/office/officeart/2008/layout/LinedList"/>
    <dgm:cxn modelId="{64D25081-8A94-48DD-A2C6-2768BC68F174}" type="presOf" srcId="{C68B9D93-520A-4CA1-8EC5-7D254B51A261}" destId="{5128B9C9-9718-44D9-A6A0-AC66CA6B075C}" srcOrd="0" destOrd="0" presId="urn:microsoft.com/office/officeart/2008/layout/LinedList"/>
    <dgm:cxn modelId="{3ABE6687-A2BA-471E-8637-50CDE17EBD27}" type="presOf" srcId="{FF0D30EC-A4D3-43D5-BAA3-CB1020EC13D2}" destId="{8A5CB1B8-6DBA-479A-BC46-974DD8BA8CB1}" srcOrd="0" destOrd="0" presId="urn:microsoft.com/office/officeart/2008/layout/LinedList"/>
    <dgm:cxn modelId="{81B3AD8D-78F3-4967-AD8E-B1ED3B6BA576}" type="presOf" srcId="{CD12D84F-B5BD-42FC-B8EB-24F662D44371}" destId="{700DA10F-B514-48BC-BB55-CBB08B702C56}" srcOrd="0" destOrd="0" presId="urn:microsoft.com/office/officeart/2008/layout/LinedList"/>
    <dgm:cxn modelId="{F3C3E3A7-974C-45E3-96EE-2FB4EC6EB228}" srcId="{CD12D84F-B5BD-42FC-B8EB-24F662D44371}" destId="{32223A28-1F66-4E71-A367-FAE1143D8667}" srcOrd="1" destOrd="0" parTransId="{B87FDAB9-2426-4AB8-BB9B-01A3C324F9BC}" sibTransId="{0E70EC19-D00B-415C-AE4B-22C30F70EE53}"/>
    <dgm:cxn modelId="{68C97BAD-0141-4A63-9F35-0C944DBE3208}" srcId="{CD12D84F-B5BD-42FC-B8EB-24F662D44371}" destId="{7945C542-499B-44B9-BC97-E20B8115FAE5}" srcOrd="3" destOrd="0" parTransId="{4F588E64-D799-4ACB-AE00-C782598716BE}" sibTransId="{3AFF79D8-2BFF-43C7-8A76-B6B07B13718C}"/>
    <dgm:cxn modelId="{95539EC2-DCDE-4E2D-A1CC-408CB0CF5D02}" srcId="{CD12D84F-B5BD-42FC-B8EB-24F662D44371}" destId="{653DD596-7FBA-40B3-AECB-AC738B55C090}" srcOrd="0" destOrd="0" parTransId="{166EC061-DA6B-456B-B488-6076515FCDA2}" sibTransId="{717046BB-7F41-4B76-A35F-265D1FBCE128}"/>
    <dgm:cxn modelId="{0828C3D9-367C-471D-B425-A10CD4A53493}" type="presOf" srcId="{449B7BDE-AEE0-457A-B741-DA7FAE5BC0F4}" destId="{C3B05A1D-53B0-43F5-BC52-2233EFABD88B}" srcOrd="0" destOrd="0" presId="urn:microsoft.com/office/officeart/2008/layout/LinedList"/>
    <dgm:cxn modelId="{C6F66BE2-FD9C-44D9-BF2D-34AF89E14D43}" srcId="{CD12D84F-B5BD-42FC-B8EB-24F662D44371}" destId="{FF0D30EC-A4D3-43D5-BAA3-CB1020EC13D2}" srcOrd="4" destOrd="0" parTransId="{A22B3048-258D-4E5F-A9B9-B0B24B959172}" sibTransId="{B762F673-DAC2-4540-9A0A-30C89B1EBFDD}"/>
    <dgm:cxn modelId="{8EE609AE-6058-4D38-9859-0909E4A8047F}" type="presParOf" srcId="{700DA10F-B514-48BC-BB55-CBB08B702C56}" destId="{8D4A2428-2743-48A4-AB9D-D42574A642CC}" srcOrd="0" destOrd="0" presId="urn:microsoft.com/office/officeart/2008/layout/LinedList"/>
    <dgm:cxn modelId="{E608F159-E027-48AA-89E1-C95666953EA5}" type="presParOf" srcId="{700DA10F-B514-48BC-BB55-CBB08B702C56}" destId="{48EADD2F-7173-4310-9B4A-DCDFF4E16CDC}" srcOrd="1" destOrd="0" presId="urn:microsoft.com/office/officeart/2008/layout/LinedList"/>
    <dgm:cxn modelId="{1E4C93FB-6A78-4442-80FB-1DF71AE0E1EA}" type="presParOf" srcId="{48EADD2F-7173-4310-9B4A-DCDFF4E16CDC}" destId="{5608C6D6-CAE9-41A7-8ADD-C1B2B5C4025A}" srcOrd="0" destOrd="0" presId="urn:microsoft.com/office/officeart/2008/layout/LinedList"/>
    <dgm:cxn modelId="{B297DD7D-B35B-4C41-A75C-F5EFC72E5F9E}" type="presParOf" srcId="{48EADD2F-7173-4310-9B4A-DCDFF4E16CDC}" destId="{5EC31E83-7492-4B2B-B8CB-8F57B472AF83}" srcOrd="1" destOrd="0" presId="urn:microsoft.com/office/officeart/2008/layout/LinedList"/>
    <dgm:cxn modelId="{522DFCB6-3F0D-4DAE-8C27-F744F46F7210}" type="presParOf" srcId="{700DA10F-B514-48BC-BB55-CBB08B702C56}" destId="{7B1AC0A8-CDE2-4196-BB0B-E395B7C03EC8}" srcOrd="2" destOrd="0" presId="urn:microsoft.com/office/officeart/2008/layout/LinedList"/>
    <dgm:cxn modelId="{540C8CBE-9B7A-4B38-821E-55DC18695B65}" type="presParOf" srcId="{700DA10F-B514-48BC-BB55-CBB08B702C56}" destId="{73C51AD7-0A76-4D55-AE4D-3932F044E96E}" srcOrd="3" destOrd="0" presId="urn:microsoft.com/office/officeart/2008/layout/LinedList"/>
    <dgm:cxn modelId="{9C9D39B3-287A-4406-8520-6FC81C01938E}" type="presParOf" srcId="{73C51AD7-0A76-4D55-AE4D-3932F044E96E}" destId="{C4F4B28E-1528-48B3-AE41-77A172D90E53}" srcOrd="0" destOrd="0" presId="urn:microsoft.com/office/officeart/2008/layout/LinedList"/>
    <dgm:cxn modelId="{1B2E57C2-8276-4BFC-BA40-AFC580307B06}" type="presParOf" srcId="{73C51AD7-0A76-4D55-AE4D-3932F044E96E}" destId="{1A08A77D-EE47-40D1-B88D-5BC35CEAAFBF}" srcOrd="1" destOrd="0" presId="urn:microsoft.com/office/officeart/2008/layout/LinedList"/>
    <dgm:cxn modelId="{22E1E990-8ABA-4EC7-ABC6-DC37CD457715}" type="presParOf" srcId="{700DA10F-B514-48BC-BB55-CBB08B702C56}" destId="{D9FBC6C3-7CCC-4A0A-88C9-F7D3ADBBEE17}" srcOrd="4" destOrd="0" presId="urn:microsoft.com/office/officeart/2008/layout/LinedList"/>
    <dgm:cxn modelId="{D1262C7F-2DEA-47B8-9FDA-9CCA2E7B9D71}" type="presParOf" srcId="{700DA10F-B514-48BC-BB55-CBB08B702C56}" destId="{1686AD78-A61B-4A4F-A2BF-094C9332C49E}" srcOrd="5" destOrd="0" presId="urn:microsoft.com/office/officeart/2008/layout/LinedList"/>
    <dgm:cxn modelId="{0C71059D-2DEE-4D2C-9DA6-CBEDC6946873}" type="presParOf" srcId="{1686AD78-A61B-4A4F-A2BF-094C9332C49E}" destId="{C3B05A1D-53B0-43F5-BC52-2233EFABD88B}" srcOrd="0" destOrd="0" presId="urn:microsoft.com/office/officeart/2008/layout/LinedList"/>
    <dgm:cxn modelId="{04359273-8CAA-49F8-B3F3-731B9F8E5402}" type="presParOf" srcId="{1686AD78-A61B-4A4F-A2BF-094C9332C49E}" destId="{AADA9A77-FC9D-4B8C-974A-CBA317FBF39C}" srcOrd="1" destOrd="0" presId="urn:microsoft.com/office/officeart/2008/layout/LinedList"/>
    <dgm:cxn modelId="{111A74A8-BF4B-40CA-8350-764BF87F0E9B}" type="presParOf" srcId="{700DA10F-B514-48BC-BB55-CBB08B702C56}" destId="{7FBCD295-DDB7-4B2C-BB9E-90E7D9885817}" srcOrd="6" destOrd="0" presId="urn:microsoft.com/office/officeart/2008/layout/LinedList"/>
    <dgm:cxn modelId="{2DE5056F-BF48-4923-8E34-0BE54EA6B263}" type="presParOf" srcId="{700DA10F-B514-48BC-BB55-CBB08B702C56}" destId="{33160090-1D3C-454F-AE4A-A92C81B42C41}" srcOrd="7" destOrd="0" presId="urn:microsoft.com/office/officeart/2008/layout/LinedList"/>
    <dgm:cxn modelId="{CA6DCC48-A8E4-49AC-A359-B1756D82BDAD}" type="presParOf" srcId="{33160090-1D3C-454F-AE4A-A92C81B42C41}" destId="{446B6573-7D26-4A8E-A557-9042015806F2}" srcOrd="0" destOrd="0" presId="urn:microsoft.com/office/officeart/2008/layout/LinedList"/>
    <dgm:cxn modelId="{EBCF23E9-250A-4C25-856C-A99CB4E4FBC5}" type="presParOf" srcId="{33160090-1D3C-454F-AE4A-A92C81B42C41}" destId="{DA17E8D3-AE03-4C21-8138-6FCE8EFBB178}" srcOrd="1" destOrd="0" presId="urn:microsoft.com/office/officeart/2008/layout/LinedList"/>
    <dgm:cxn modelId="{69ECC0DF-61E8-48D7-8A42-A9C97F2167DF}" type="presParOf" srcId="{700DA10F-B514-48BC-BB55-CBB08B702C56}" destId="{F7A0ED32-77E0-439F-ABAA-7C746D4EE572}" srcOrd="8" destOrd="0" presId="urn:microsoft.com/office/officeart/2008/layout/LinedList"/>
    <dgm:cxn modelId="{DAE7ABBE-6C98-4D20-A8B9-1B77C7133601}" type="presParOf" srcId="{700DA10F-B514-48BC-BB55-CBB08B702C56}" destId="{1E6AE8EA-A26B-4CDB-9AEB-404B1DE09D9D}" srcOrd="9" destOrd="0" presId="urn:microsoft.com/office/officeart/2008/layout/LinedList"/>
    <dgm:cxn modelId="{11929656-4C29-41B9-B669-0CA574334748}" type="presParOf" srcId="{1E6AE8EA-A26B-4CDB-9AEB-404B1DE09D9D}" destId="{8A5CB1B8-6DBA-479A-BC46-974DD8BA8CB1}" srcOrd="0" destOrd="0" presId="urn:microsoft.com/office/officeart/2008/layout/LinedList"/>
    <dgm:cxn modelId="{8E29C27C-2F2B-437A-940A-58B704D0CF12}" type="presParOf" srcId="{1E6AE8EA-A26B-4CDB-9AEB-404B1DE09D9D}" destId="{E00B8C97-68BF-4B31-8833-970C76193F29}" srcOrd="1" destOrd="0" presId="urn:microsoft.com/office/officeart/2008/layout/LinedList"/>
    <dgm:cxn modelId="{FA8369A6-B235-44A0-8D9B-ADA6C8F88FB2}" type="presParOf" srcId="{700DA10F-B514-48BC-BB55-CBB08B702C56}" destId="{01BAD9F2-6029-4E71-A9BC-968A43A1746A}" srcOrd="10" destOrd="0" presId="urn:microsoft.com/office/officeart/2008/layout/LinedList"/>
    <dgm:cxn modelId="{809EB448-D033-4DB5-AE2D-2B00684080E5}" type="presParOf" srcId="{700DA10F-B514-48BC-BB55-CBB08B702C56}" destId="{5AFE9547-1482-41E7-982E-0D9728BEE2F7}" srcOrd="11" destOrd="0" presId="urn:microsoft.com/office/officeart/2008/layout/LinedList"/>
    <dgm:cxn modelId="{2318006E-5F87-4E22-9806-13856F927835}" type="presParOf" srcId="{5AFE9547-1482-41E7-982E-0D9728BEE2F7}" destId="{5128B9C9-9718-44D9-A6A0-AC66CA6B075C}" srcOrd="0" destOrd="0" presId="urn:microsoft.com/office/officeart/2008/layout/LinedList"/>
    <dgm:cxn modelId="{C0E98CBE-9073-4811-B677-C05B10DAA7DD}" type="presParOf" srcId="{5AFE9547-1482-41E7-982E-0D9728BEE2F7}" destId="{54FEEBCC-8E7C-457F-9EF3-635ACADA13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B6DEEF6-FE9C-4D41-B92D-CA7F734318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487B7A-5374-45E6-AECC-50DEAD2E389B}">
      <dgm:prSet/>
      <dgm:spPr/>
      <dgm:t>
        <a:bodyPr/>
        <a:lstStyle/>
        <a:p>
          <a:r>
            <a:rPr lang="pt-BR" b="1"/>
            <a:t>Maria, mãe de João Marcos</a:t>
          </a:r>
          <a:r>
            <a:rPr lang="pt-BR"/>
            <a:t> (Atos 12.12)</a:t>
          </a:r>
          <a:endParaRPr lang="en-US"/>
        </a:p>
      </dgm:t>
    </dgm:pt>
    <dgm:pt modelId="{B5F6186C-B285-4266-AB9A-87CF100E2F23}" type="parTrans" cxnId="{DCF550E5-D418-47AA-9A87-15F07AB3FF73}">
      <dgm:prSet/>
      <dgm:spPr/>
      <dgm:t>
        <a:bodyPr/>
        <a:lstStyle/>
        <a:p>
          <a:endParaRPr lang="en-US"/>
        </a:p>
      </dgm:t>
    </dgm:pt>
    <dgm:pt modelId="{A4F6CDF2-ACAB-4B08-91C9-4A471FD3F204}" type="sibTrans" cxnId="{DCF550E5-D418-47AA-9A87-15F07AB3FF73}">
      <dgm:prSet/>
      <dgm:spPr/>
      <dgm:t>
        <a:bodyPr/>
        <a:lstStyle/>
        <a:p>
          <a:endParaRPr lang="en-US"/>
        </a:p>
      </dgm:t>
    </dgm:pt>
    <dgm:pt modelId="{6DFD6B22-1B25-41E1-9B64-A377B9778340}">
      <dgm:prSet/>
      <dgm:spPr/>
      <dgm:t>
        <a:bodyPr/>
        <a:lstStyle/>
        <a:p>
          <a:r>
            <a:rPr lang="pt-BR" b="1"/>
            <a:t>Lídia</a:t>
          </a:r>
          <a:r>
            <a:rPr lang="pt-BR"/>
            <a:t> (Atos 16.15)</a:t>
          </a:r>
          <a:endParaRPr lang="en-US"/>
        </a:p>
      </dgm:t>
    </dgm:pt>
    <dgm:pt modelId="{7242F524-EEBF-44F3-8895-694A11C20620}" type="parTrans" cxnId="{2B9974CD-2E4C-4D35-AC60-EC127030E403}">
      <dgm:prSet/>
      <dgm:spPr/>
      <dgm:t>
        <a:bodyPr/>
        <a:lstStyle/>
        <a:p>
          <a:endParaRPr lang="en-US"/>
        </a:p>
      </dgm:t>
    </dgm:pt>
    <dgm:pt modelId="{773A0DAE-2771-42F6-BC79-DC913C229FF4}" type="sibTrans" cxnId="{2B9974CD-2E4C-4D35-AC60-EC127030E403}">
      <dgm:prSet/>
      <dgm:spPr/>
      <dgm:t>
        <a:bodyPr/>
        <a:lstStyle/>
        <a:p>
          <a:endParaRPr lang="en-US"/>
        </a:p>
      </dgm:t>
    </dgm:pt>
    <dgm:pt modelId="{59D366EA-C34A-46AD-B0BF-0CA8F78780AE}">
      <dgm:prSet/>
      <dgm:spPr/>
      <dgm:t>
        <a:bodyPr/>
        <a:lstStyle/>
        <a:p>
          <a:r>
            <a:rPr lang="pt-BR" b="1"/>
            <a:t>Filemom</a:t>
          </a:r>
          <a:r>
            <a:rPr lang="pt-BR"/>
            <a:t> (Filemom v.2)</a:t>
          </a:r>
          <a:endParaRPr lang="en-US"/>
        </a:p>
      </dgm:t>
    </dgm:pt>
    <dgm:pt modelId="{257D2D36-4A63-4DB3-B3FD-C296ABE1AC4A}" type="parTrans" cxnId="{D4063104-DDEC-47D4-B3E1-797C3D901528}">
      <dgm:prSet/>
      <dgm:spPr/>
      <dgm:t>
        <a:bodyPr/>
        <a:lstStyle/>
        <a:p>
          <a:endParaRPr lang="en-US"/>
        </a:p>
      </dgm:t>
    </dgm:pt>
    <dgm:pt modelId="{A38DAE0D-8B2B-4443-A30F-D0B4F96076E5}" type="sibTrans" cxnId="{D4063104-DDEC-47D4-B3E1-797C3D901528}">
      <dgm:prSet/>
      <dgm:spPr/>
      <dgm:t>
        <a:bodyPr/>
        <a:lstStyle/>
        <a:p>
          <a:endParaRPr lang="en-US"/>
        </a:p>
      </dgm:t>
    </dgm:pt>
    <dgm:pt modelId="{5591D94A-2B5D-4176-8D20-7548ED6CCF50}">
      <dgm:prSet/>
      <dgm:spPr/>
      <dgm:t>
        <a:bodyPr/>
        <a:lstStyle/>
        <a:p>
          <a:r>
            <a:rPr lang="pt-BR" b="1"/>
            <a:t>Priscila e Áquila</a:t>
          </a:r>
          <a:r>
            <a:rPr lang="pt-BR"/>
            <a:t> (Rm 16.3–5)</a:t>
          </a:r>
          <a:endParaRPr lang="en-US"/>
        </a:p>
      </dgm:t>
    </dgm:pt>
    <dgm:pt modelId="{1EB08C80-BC99-489D-B914-B1ED25631D10}" type="parTrans" cxnId="{0C253D31-8177-492B-ACB5-CC70027A31FF}">
      <dgm:prSet/>
      <dgm:spPr/>
      <dgm:t>
        <a:bodyPr/>
        <a:lstStyle/>
        <a:p>
          <a:endParaRPr lang="en-US"/>
        </a:p>
      </dgm:t>
    </dgm:pt>
    <dgm:pt modelId="{0B3D017C-7B4D-4837-B277-9F2EF03444FF}" type="sibTrans" cxnId="{0C253D31-8177-492B-ACB5-CC70027A31FF}">
      <dgm:prSet/>
      <dgm:spPr/>
      <dgm:t>
        <a:bodyPr/>
        <a:lstStyle/>
        <a:p>
          <a:endParaRPr lang="en-US"/>
        </a:p>
      </dgm:t>
    </dgm:pt>
    <dgm:pt modelId="{DF9BDCC0-C12C-4835-8373-8DDFBEA6327E}">
      <dgm:prSet/>
      <dgm:spPr/>
      <dgm:t>
        <a:bodyPr/>
        <a:lstStyle/>
        <a:p>
          <a:r>
            <a:rPr lang="pt-BR"/>
            <a:t>“A hospitalidade era o altar da igreja doméstica.”</a:t>
          </a:r>
          <a:r>
            <a:rPr lang="pt-BR" b="1"/>
            <a:t>João Crisóstomo</a:t>
          </a:r>
          <a:endParaRPr lang="en-US"/>
        </a:p>
      </dgm:t>
    </dgm:pt>
    <dgm:pt modelId="{38FADF77-2B2E-4FA1-9727-CEAAC42555C5}" type="parTrans" cxnId="{5967E04F-97A4-4FE8-A8F9-CA1B0EB72F55}">
      <dgm:prSet/>
      <dgm:spPr/>
      <dgm:t>
        <a:bodyPr/>
        <a:lstStyle/>
        <a:p>
          <a:endParaRPr lang="en-US"/>
        </a:p>
      </dgm:t>
    </dgm:pt>
    <dgm:pt modelId="{173D683F-215C-4516-88CA-610CADC74A1B}" type="sibTrans" cxnId="{5967E04F-97A4-4FE8-A8F9-CA1B0EB72F55}">
      <dgm:prSet/>
      <dgm:spPr/>
      <dgm:t>
        <a:bodyPr/>
        <a:lstStyle/>
        <a:p>
          <a:endParaRPr lang="en-US"/>
        </a:p>
      </dgm:t>
    </dgm:pt>
    <dgm:pt modelId="{8F7FEFC4-5BCF-B245-88C6-18383502E473}" type="pres">
      <dgm:prSet presAssocID="{FB6DEEF6-FE9C-4D41-B92D-CA7F73431860}" presName="linear" presStyleCnt="0">
        <dgm:presLayoutVars>
          <dgm:animLvl val="lvl"/>
          <dgm:resizeHandles val="exact"/>
        </dgm:presLayoutVars>
      </dgm:prSet>
      <dgm:spPr/>
    </dgm:pt>
    <dgm:pt modelId="{953AAA8C-EA9A-7E41-934A-E8278EB7E0FB}" type="pres">
      <dgm:prSet presAssocID="{34487B7A-5374-45E6-AECC-50DEAD2E389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BD4624-FEE0-CF41-B9DC-B7CF8474B809}" type="pres">
      <dgm:prSet presAssocID="{A4F6CDF2-ACAB-4B08-91C9-4A471FD3F204}" presName="spacer" presStyleCnt="0"/>
      <dgm:spPr/>
    </dgm:pt>
    <dgm:pt modelId="{9B0DF46B-5772-4B49-9158-9B2D688A4ECA}" type="pres">
      <dgm:prSet presAssocID="{6DFD6B22-1B25-41E1-9B64-A377B977834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D223F8-99A4-8A4E-9EB7-683323F40556}" type="pres">
      <dgm:prSet presAssocID="{773A0DAE-2771-42F6-BC79-DC913C229FF4}" presName="spacer" presStyleCnt="0"/>
      <dgm:spPr/>
    </dgm:pt>
    <dgm:pt modelId="{F969E9DC-D4E0-9849-9E7D-90DFD6DC748B}" type="pres">
      <dgm:prSet presAssocID="{59D366EA-C34A-46AD-B0BF-0CA8F78780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A2A5CC-D290-1445-A908-ED2D910EA93D}" type="pres">
      <dgm:prSet presAssocID="{A38DAE0D-8B2B-4443-A30F-D0B4F96076E5}" presName="spacer" presStyleCnt="0"/>
      <dgm:spPr/>
    </dgm:pt>
    <dgm:pt modelId="{50091937-BCFC-B84D-B460-A8EA1D5F3EF8}" type="pres">
      <dgm:prSet presAssocID="{5591D94A-2B5D-4176-8D20-7548ED6CCF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FE226E-A560-174F-AD66-46BF4023CE29}" type="pres">
      <dgm:prSet presAssocID="{0B3D017C-7B4D-4837-B277-9F2EF03444FF}" presName="spacer" presStyleCnt="0"/>
      <dgm:spPr/>
    </dgm:pt>
    <dgm:pt modelId="{12890B1D-F7AC-A746-9D0A-60D88B2C86F6}" type="pres">
      <dgm:prSet presAssocID="{DF9BDCC0-C12C-4835-8373-8DDFBEA6327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4063104-DDEC-47D4-B3E1-797C3D901528}" srcId="{FB6DEEF6-FE9C-4D41-B92D-CA7F73431860}" destId="{59D366EA-C34A-46AD-B0BF-0CA8F78780AE}" srcOrd="2" destOrd="0" parTransId="{257D2D36-4A63-4DB3-B3FD-C296ABE1AC4A}" sibTransId="{A38DAE0D-8B2B-4443-A30F-D0B4F96076E5}"/>
    <dgm:cxn modelId="{91CE2E2B-F27B-F841-BDD3-5792A981DCE3}" type="presOf" srcId="{6DFD6B22-1B25-41E1-9B64-A377B9778340}" destId="{9B0DF46B-5772-4B49-9158-9B2D688A4ECA}" srcOrd="0" destOrd="0" presId="urn:microsoft.com/office/officeart/2005/8/layout/vList2"/>
    <dgm:cxn modelId="{0C253D31-8177-492B-ACB5-CC70027A31FF}" srcId="{FB6DEEF6-FE9C-4D41-B92D-CA7F73431860}" destId="{5591D94A-2B5D-4176-8D20-7548ED6CCF50}" srcOrd="3" destOrd="0" parTransId="{1EB08C80-BC99-489D-B914-B1ED25631D10}" sibTransId="{0B3D017C-7B4D-4837-B277-9F2EF03444FF}"/>
    <dgm:cxn modelId="{5967E04F-97A4-4FE8-A8F9-CA1B0EB72F55}" srcId="{FB6DEEF6-FE9C-4D41-B92D-CA7F73431860}" destId="{DF9BDCC0-C12C-4835-8373-8DDFBEA6327E}" srcOrd="4" destOrd="0" parTransId="{38FADF77-2B2E-4FA1-9727-CEAAC42555C5}" sibTransId="{173D683F-215C-4516-88CA-610CADC74A1B}"/>
    <dgm:cxn modelId="{BB8443A1-D319-7247-88FF-54EFE86DFD00}" type="presOf" srcId="{34487B7A-5374-45E6-AECC-50DEAD2E389B}" destId="{953AAA8C-EA9A-7E41-934A-E8278EB7E0FB}" srcOrd="0" destOrd="0" presId="urn:microsoft.com/office/officeart/2005/8/layout/vList2"/>
    <dgm:cxn modelId="{2B9974CD-2E4C-4D35-AC60-EC127030E403}" srcId="{FB6DEEF6-FE9C-4D41-B92D-CA7F73431860}" destId="{6DFD6B22-1B25-41E1-9B64-A377B9778340}" srcOrd="1" destOrd="0" parTransId="{7242F524-EEBF-44F3-8895-694A11C20620}" sibTransId="{773A0DAE-2771-42F6-BC79-DC913C229FF4}"/>
    <dgm:cxn modelId="{34BBCDDF-8A68-8346-8BA4-846DBF990DA8}" type="presOf" srcId="{5591D94A-2B5D-4176-8D20-7548ED6CCF50}" destId="{50091937-BCFC-B84D-B460-A8EA1D5F3EF8}" srcOrd="0" destOrd="0" presId="urn:microsoft.com/office/officeart/2005/8/layout/vList2"/>
    <dgm:cxn modelId="{08D42FE4-5D17-D244-AC44-165C1A950B5B}" type="presOf" srcId="{59D366EA-C34A-46AD-B0BF-0CA8F78780AE}" destId="{F969E9DC-D4E0-9849-9E7D-90DFD6DC748B}" srcOrd="0" destOrd="0" presId="urn:microsoft.com/office/officeart/2005/8/layout/vList2"/>
    <dgm:cxn modelId="{DCF550E5-D418-47AA-9A87-15F07AB3FF73}" srcId="{FB6DEEF6-FE9C-4D41-B92D-CA7F73431860}" destId="{34487B7A-5374-45E6-AECC-50DEAD2E389B}" srcOrd="0" destOrd="0" parTransId="{B5F6186C-B285-4266-AB9A-87CF100E2F23}" sibTransId="{A4F6CDF2-ACAB-4B08-91C9-4A471FD3F204}"/>
    <dgm:cxn modelId="{1D150DE8-A13C-CE49-A7C5-C36684A099CA}" type="presOf" srcId="{FB6DEEF6-FE9C-4D41-B92D-CA7F73431860}" destId="{8F7FEFC4-5BCF-B245-88C6-18383502E473}" srcOrd="0" destOrd="0" presId="urn:microsoft.com/office/officeart/2005/8/layout/vList2"/>
    <dgm:cxn modelId="{C70356EC-733E-9648-BACE-BA3EB369997B}" type="presOf" srcId="{DF9BDCC0-C12C-4835-8373-8DDFBEA6327E}" destId="{12890B1D-F7AC-A746-9D0A-60D88B2C86F6}" srcOrd="0" destOrd="0" presId="urn:microsoft.com/office/officeart/2005/8/layout/vList2"/>
    <dgm:cxn modelId="{BE0AEE19-51D3-9341-8D5E-A0FD71D8B496}" type="presParOf" srcId="{8F7FEFC4-5BCF-B245-88C6-18383502E473}" destId="{953AAA8C-EA9A-7E41-934A-E8278EB7E0FB}" srcOrd="0" destOrd="0" presId="urn:microsoft.com/office/officeart/2005/8/layout/vList2"/>
    <dgm:cxn modelId="{AE85D9FC-5E79-0B4D-87BF-CA6A45A0FFE9}" type="presParOf" srcId="{8F7FEFC4-5BCF-B245-88C6-18383502E473}" destId="{84BD4624-FEE0-CF41-B9DC-B7CF8474B809}" srcOrd="1" destOrd="0" presId="urn:microsoft.com/office/officeart/2005/8/layout/vList2"/>
    <dgm:cxn modelId="{155524AB-0A9D-DB4D-B5AB-7EBF404A1BF5}" type="presParOf" srcId="{8F7FEFC4-5BCF-B245-88C6-18383502E473}" destId="{9B0DF46B-5772-4B49-9158-9B2D688A4ECA}" srcOrd="2" destOrd="0" presId="urn:microsoft.com/office/officeart/2005/8/layout/vList2"/>
    <dgm:cxn modelId="{5813B475-B0CF-7147-89DA-5164B8C70605}" type="presParOf" srcId="{8F7FEFC4-5BCF-B245-88C6-18383502E473}" destId="{BCD223F8-99A4-8A4E-9EB7-683323F40556}" srcOrd="3" destOrd="0" presId="urn:microsoft.com/office/officeart/2005/8/layout/vList2"/>
    <dgm:cxn modelId="{68F48B48-3399-C84B-B1BD-E88ED473FB2B}" type="presParOf" srcId="{8F7FEFC4-5BCF-B245-88C6-18383502E473}" destId="{F969E9DC-D4E0-9849-9E7D-90DFD6DC748B}" srcOrd="4" destOrd="0" presId="urn:microsoft.com/office/officeart/2005/8/layout/vList2"/>
    <dgm:cxn modelId="{A4BF9090-CEEB-AD47-BEBE-782DD2F9C703}" type="presParOf" srcId="{8F7FEFC4-5BCF-B245-88C6-18383502E473}" destId="{EAA2A5CC-D290-1445-A908-ED2D910EA93D}" srcOrd="5" destOrd="0" presId="urn:microsoft.com/office/officeart/2005/8/layout/vList2"/>
    <dgm:cxn modelId="{DA5EE3E2-2F60-2B49-AE7A-95A990C67983}" type="presParOf" srcId="{8F7FEFC4-5BCF-B245-88C6-18383502E473}" destId="{50091937-BCFC-B84D-B460-A8EA1D5F3EF8}" srcOrd="6" destOrd="0" presId="urn:microsoft.com/office/officeart/2005/8/layout/vList2"/>
    <dgm:cxn modelId="{44043CA0-9F0E-6F4E-952F-65DDE3ACCD9F}" type="presParOf" srcId="{8F7FEFC4-5BCF-B245-88C6-18383502E473}" destId="{94FE226E-A560-174F-AD66-46BF4023CE29}" srcOrd="7" destOrd="0" presId="urn:microsoft.com/office/officeart/2005/8/layout/vList2"/>
    <dgm:cxn modelId="{906B1A14-F528-B349-85AA-DCE7C3EB19EF}" type="presParOf" srcId="{8F7FEFC4-5BCF-B245-88C6-18383502E473}" destId="{12890B1D-F7AC-A746-9D0A-60D88B2C86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3ADA00D-214D-4E78-AC41-BC937C28A84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99E4852-61E7-43BC-9FB5-EA8554180190}">
      <dgm:prSet/>
      <dgm:spPr/>
      <dgm:t>
        <a:bodyPr/>
        <a:lstStyle/>
        <a:p>
          <a:r>
            <a:rPr lang="pt-BR"/>
            <a:t>O </a:t>
          </a:r>
          <a:r>
            <a:rPr lang="pt-BR" b="1"/>
            <a:t>comunismo secular</a:t>
          </a:r>
          <a:r>
            <a:rPr lang="pt-BR"/>
            <a:t> se baseia na </a:t>
          </a:r>
          <a:r>
            <a:rPr lang="pt-BR" b="1"/>
            <a:t>luta de classes</a:t>
          </a:r>
          <a:r>
            <a:rPr lang="pt-BR"/>
            <a:t>, </a:t>
          </a:r>
          <a:r>
            <a:rPr lang="pt-BR" i="1"/>
            <a:t>materialismo histórico</a:t>
          </a:r>
          <a:r>
            <a:rPr lang="pt-BR"/>
            <a:t> e nega a transcendência.</a:t>
          </a:r>
          <a:endParaRPr lang="en-US"/>
        </a:p>
      </dgm:t>
    </dgm:pt>
    <dgm:pt modelId="{1B40577F-359E-4F60-AC5F-5BEE2E092120}" type="parTrans" cxnId="{0095720D-6FA6-4863-BA54-6EF40DDAAFF9}">
      <dgm:prSet/>
      <dgm:spPr/>
      <dgm:t>
        <a:bodyPr/>
        <a:lstStyle/>
        <a:p>
          <a:endParaRPr lang="en-US"/>
        </a:p>
      </dgm:t>
    </dgm:pt>
    <dgm:pt modelId="{6381E531-873D-4786-9971-2D095826DC41}" type="sibTrans" cxnId="{0095720D-6FA6-4863-BA54-6EF40DDAAFF9}">
      <dgm:prSet/>
      <dgm:spPr/>
      <dgm:t>
        <a:bodyPr/>
        <a:lstStyle/>
        <a:p>
          <a:endParaRPr lang="en-US"/>
        </a:p>
      </dgm:t>
    </dgm:pt>
    <dgm:pt modelId="{0BA42439-AA76-4DA0-9613-2F4B715DCDC6}">
      <dgm:prSet/>
      <dgm:spPr/>
      <dgm:t>
        <a:bodyPr/>
        <a:lstStyle/>
        <a:p>
          <a:r>
            <a:rPr lang="pt-BR"/>
            <a:t>A Bíblia defende </a:t>
          </a:r>
          <a:r>
            <a:rPr lang="pt-BR" b="1"/>
            <a:t>propriedade pessoal</a:t>
          </a:r>
          <a:r>
            <a:rPr lang="pt-BR"/>
            <a:t> (Êxodo 20.15, “Não furtarás”) e a partilha por </a:t>
          </a:r>
          <a:r>
            <a:rPr lang="pt-BR" b="1"/>
            <a:t>graça e amor</a:t>
          </a:r>
          <a:r>
            <a:rPr lang="pt-BR"/>
            <a:t>, não por força.</a:t>
          </a:r>
          <a:endParaRPr lang="en-US"/>
        </a:p>
      </dgm:t>
    </dgm:pt>
    <dgm:pt modelId="{46028334-240C-4094-AB6D-43D8E8104382}" type="parTrans" cxnId="{8CDBA778-5906-4501-887E-44144DC6901A}">
      <dgm:prSet/>
      <dgm:spPr/>
      <dgm:t>
        <a:bodyPr/>
        <a:lstStyle/>
        <a:p>
          <a:endParaRPr lang="en-US"/>
        </a:p>
      </dgm:t>
    </dgm:pt>
    <dgm:pt modelId="{5A28F899-E235-485D-AED6-1D09988D72A8}" type="sibTrans" cxnId="{8CDBA778-5906-4501-887E-44144DC6901A}">
      <dgm:prSet/>
      <dgm:spPr/>
      <dgm:t>
        <a:bodyPr/>
        <a:lstStyle/>
        <a:p>
          <a:endParaRPr lang="en-US"/>
        </a:p>
      </dgm:t>
    </dgm:pt>
    <dgm:pt modelId="{94B45B02-B6C7-4B4B-BEEF-F417020C3CA3}">
      <dgm:prSet/>
      <dgm:spPr/>
      <dgm:t>
        <a:bodyPr/>
        <a:lstStyle/>
        <a:p>
          <a:r>
            <a:rPr lang="pt-BR"/>
            <a:t>“A caridade cristã é livre. O comunismo é coercitivo.”</a:t>
          </a:r>
          <a:br>
            <a:rPr lang="pt-BR"/>
          </a:br>
          <a:r>
            <a:rPr lang="pt-BR"/>
            <a:t> — </a:t>
          </a:r>
          <a:r>
            <a:rPr lang="pt-BR" b="1"/>
            <a:t>Francis Schaeffer</a:t>
          </a:r>
          <a:r>
            <a:rPr lang="pt-BR"/>
            <a:t>, </a:t>
          </a:r>
          <a:r>
            <a:rPr lang="pt-BR" i="1"/>
            <a:t>A Verdade Absoluta e a Cultura Moderna</a:t>
          </a:r>
          <a:endParaRPr lang="en-US"/>
        </a:p>
      </dgm:t>
    </dgm:pt>
    <dgm:pt modelId="{56ABF6A9-E2A1-4B77-9419-AD5BD978421F}" type="parTrans" cxnId="{0E0C6A68-2673-4FC8-9AE4-AD091B5C85AE}">
      <dgm:prSet/>
      <dgm:spPr/>
      <dgm:t>
        <a:bodyPr/>
        <a:lstStyle/>
        <a:p>
          <a:endParaRPr lang="en-US"/>
        </a:p>
      </dgm:t>
    </dgm:pt>
    <dgm:pt modelId="{A53AC9C7-B3D4-40EB-9B16-6CA008B58D6D}" type="sibTrans" cxnId="{0E0C6A68-2673-4FC8-9AE4-AD091B5C85AE}">
      <dgm:prSet/>
      <dgm:spPr/>
      <dgm:t>
        <a:bodyPr/>
        <a:lstStyle/>
        <a:p>
          <a:endParaRPr lang="en-US"/>
        </a:p>
      </dgm:t>
    </dgm:pt>
    <dgm:pt modelId="{0775F659-7A68-284D-A866-7D3C754CC437}" type="pres">
      <dgm:prSet presAssocID="{C3ADA00D-214D-4E78-AC41-BC937C28A842}" presName="vert0" presStyleCnt="0">
        <dgm:presLayoutVars>
          <dgm:dir/>
          <dgm:animOne val="branch"/>
          <dgm:animLvl val="lvl"/>
        </dgm:presLayoutVars>
      </dgm:prSet>
      <dgm:spPr/>
    </dgm:pt>
    <dgm:pt modelId="{9BA79BA9-A47E-5946-817B-2C5EE5666A2B}" type="pres">
      <dgm:prSet presAssocID="{799E4852-61E7-43BC-9FB5-EA8554180190}" presName="thickLine" presStyleLbl="alignNode1" presStyleIdx="0" presStyleCnt="3"/>
      <dgm:spPr/>
    </dgm:pt>
    <dgm:pt modelId="{2250D66E-707E-2341-A315-965F0BDA3450}" type="pres">
      <dgm:prSet presAssocID="{799E4852-61E7-43BC-9FB5-EA8554180190}" presName="horz1" presStyleCnt="0"/>
      <dgm:spPr/>
    </dgm:pt>
    <dgm:pt modelId="{6ACB35C4-3CCA-B64D-86A5-4A527948E2C4}" type="pres">
      <dgm:prSet presAssocID="{799E4852-61E7-43BC-9FB5-EA8554180190}" presName="tx1" presStyleLbl="revTx" presStyleIdx="0" presStyleCnt="3"/>
      <dgm:spPr/>
    </dgm:pt>
    <dgm:pt modelId="{ABE18AB3-C64D-C540-9189-8CD2889EF2F2}" type="pres">
      <dgm:prSet presAssocID="{799E4852-61E7-43BC-9FB5-EA8554180190}" presName="vert1" presStyleCnt="0"/>
      <dgm:spPr/>
    </dgm:pt>
    <dgm:pt modelId="{5D7232DE-430C-8A45-A9D1-0722D586148D}" type="pres">
      <dgm:prSet presAssocID="{0BA42439-AA76-4DA0-9613-2F4B715DCDC6}" presName="thickLine" presStyleLbl="alignNode1" presStyleIdx="1" presStyleCnt="3"/>
      <dgm:spPr/>
    </dgm:pt>
    <dgm:pt modelId="{D35B2BEB-3037-FA49-83F6-248DED78D118}" type="pres">
      <dgm:prSet presAssocID="{0BA42439-AA76-4DA0-9613-2F4B715DCDC6}" presName="horz1" presStyleCnt="0"/>
      <dgm:spPr/>
    </dgm:pt>
    <dgm:pt modelId="{D5CA6E36-D446-454C-AD06-BD848CA3A682}" type="pres">
      <dgm:prSet presAssocID="{0BA42439-AA76-4DA0-9613-2F4B715DCDC6}" presName="tx1" presStyleLbl="revTx" presStyleIdx="1" presStyleCnt="3"/>
      <dgm:spPr/>
    </dgm:pt>
    <dgm:pt modelId="{BD61466C-7E89-F641-A0F6-3DFA22BF62EC}" type="pres">
      <dgm:prSet presAssocID="{0BA42439-AA76-4DA0-9613-2F4B715DCDC6}" presName="vert1" presStyleCnt="0"/>
      <dgm:spPr/>
    </dgm:pt>
    <dgm:pt modelId="{AC01E148-3724-1B42-B9E5-458CDCA5AE68}" type="pres">
      <dgm:prSet presAssocID="{94B45B02-B6C7-4B4B-BEEF-F417020C3CA3}" presName="thickLine" presStyleLbl="alignNode1" presStyleIdx="2" presStyleCnt="3"/>
      <dgm:spPr/>
    </dgm:pt>
    <dgm:pt modelId="{EA2C9B3B-2E28-0F46-9887-E5742BDF9791}" type="pres">
      <dgm:prSet presAssocID="{94B45B02-B6C7-4B4B-BEEF-F417020C3CA3}" presName="horz1" presStyleCnt="0"/>
      <dgm:spPr/>
    </dgm:pt>
    <dgm:pt modelId="{4BC8BA28-3DA3-7E4B-8FF3-D42977515F58}" type="pres">
      <dgm:prSet presAssocID="{94B45B02-B6C7-4B4B-BEEF-F417020C3CA3}" presName="tx1" presStyleLbl="revTx" presStyleIdx="2" presStyleCnt="3"/>
      <dgm:spPr/>
    </dgm:pt>
    <dgm:pt modelId="{E288C2E7-EF0E-8F44-9E3E-59F9988E1ACC}" type="pres">
      <dgm:prSet presAssocID="{94B45B02-B6C7-4B4B-BEEF-F417020C3CA3}" presName="vert1" presStyleCnt="0"/>
      <dgm:spPr/>
    </dgm:pt>
  </dgm:ptLst>
  <dgm:cxnLst>
    <dgm:cxn modelId="{0095720D-6FA6-4863-BA54-6EF40DDAAFF9}" srcId="{C3ADA00D-214D-4E78-AC41-BC937C28A842}" destId="{799E4852-61E7-43BC-9FB5-EA8554180190}" srcOrd="0" destOrd="0" parTransId="{1B40577F-359E-4F60-AC5F-5BEE2E092120}" sibTransId="{6381E531-873D-4786-9971-2D095826DC41}"/>
    <dgm:cxn modelId="{29908D22-8773-B646-B901-0E4AAADCF833}" type="presOf" srcId="{799E4852-61E7-43BC-9FB5-EA8554180190}" destId="{6ACB35C4-3CCA-B64D-86A5-4A527948E2C4}" srcOrd="0" destOrd="0" presId="urn:microsoft.com/office/officeart/2008/layout/LinedList"/>
    <dgm:cxn modelId="{31017441-DD52-B041-93B1-F4B353D18AAE}" type="presOf" srcId="{C3ADA00D-214D-4E78-AC41-BC937C28A842}" destId="{0775F659-7A68-284D-A866-7D3C754CC437}" srcOrd="0" destOrd="0" presId="urn:microsoft.com/office/officeart/2008/layout/LinedList"/>
    <dgm:cxn modelId="{0E0C6A68-2673-4FC8-9AE4-AD091B5C85AE}" srcId="{C3ADA00D-214D-4E78-AC41-BC937C28A842}" destId="{94B45B02-B6C7-4B4B-BEEF-F417020C3CA3}" srcOrd="2" destOrd="0" parTransId="{56ABF6A9-E2A1-4B77-9419-AD5BD978421F}" sibTransId="{A53AC9C7-B3D4-40EB-9B16-6CA008B58D6D}"/>
    <dgm:cxn modelId="{8CDBA778-5906-4501-887E-44144DC6901A}" srcId="{C3ADA00D-214D-4E78-AC41-BC937C28A842}" destId="{0BA42439-AA76-4DA0-9613-2F4B715DCDC6}" srcOrd="1" destOrd="0" parTransId="{46028334-240C-4094-AB6D-43D8E8104382}" sibTransId="{5A28F899-E235-485D-AED6-1D09988D72A8}"/>
    <dgm:cxn modelId="{A01405A5-24C7-EC48-9D5C-1EF8D7E170FF}" type="presOf" srcId="{94B45B02-B6C7-4B4B-BEEF-F417020C3CA3}" destId="{4BC8BA28-3DA3-7E4B-8FF3-D42977515F58}" srcOrd="0" destOrd="0" presId="urn:microsoft.com/office/officeart/2008/layout/LinedList"/>
    <dgm:cxn modelId="{DB567DA7-B7B7-EB43-B67E-F927B3D7A7B3}" type="presOf" srcId="{0BA42439-AA76-4DA0-9613-2F4B715DCDC6}" destId="{D5CA6E36-D446-454C-AD06-BD848CA3A682}" srcOrd="0" destOrd="0" presId="urn:microsoft.com/office/officeart/2008/layout/LinedList"/>
    <dgm:cxn modelId="{4D20693B-3DB3-9948-9610-8E7F6491E9A2}" type="presParOf" srcId="{0775F659-7A68-284D-A866-7D3C754CC437}" destId="{9BA79BA9-A47E-5946-817B-2C5EE5666A2B}" srcOrd="0" destOrd="0" presId="urn:microsoft.com/office/officeart/2008/layout/LinedList"/>
    <dgm:cxn modelId="{D754692D-A6C7-DE4F-847E-3FDAE6AEA748}" type="presParOf" srcId="{0775F659-7A68-284D-A866-7D3C754CC437}" destId="{2250D66E-707E-2341-A315-965F0BDA3450}" srcOrd="1" destOrd="0" presId="urn:microsoft.com/office/officeart/2008/layout/LinedList"/>
    <dgm:cxn modelId="{8D13A9E3-AA7F-D243-B4F0-700FD42361E4}" type="presParOf" srcId="{2250D66E-707E-2341-A315-965F0BDA3450}" destId="{6ACB35C4-3CCA-B64D-86A5-4A527948E2C4}" srcOrd="0" destOrd="0" presId="urn:microsoft.com/office/officeart/2008/layout/LinedList"/>
    <dgm:cxn modelId="{F1C0B28A-C757-C945-946E-ECEBDD812317}" type="presParOf" srcId="{2250D66E-707E-2341-A315-965F0BDA3450}" destId="{ABE18AB3-C64D-C540-9189-8CD2889EF2F2}" srcOrd="1" destOrd="0" presId="urn:microsoft.com/office/officeart/2008/layout/LinedList"/>
    <dgm:cxn modelId="{E30EE792-8276-8C44-9C5B-C0A812AE8DE7}" type="presParOf" srcId="{0775F659-7A68-284D-A866-7D3C754CC437}" destId="{5D7232DE-430C-8A45-A9D1-0722D586148D}" srcOrd="2" destOrd="0" presId="urn:microsoft.com/office/officeart/2008/layout/LinedList"/>
    <dgm:cxn modelId="{9D7BC671-B680-5440-9F6E-BF3E75422186}" type="presParOf" srcId="{0775F659-7A68-284D-A866-7D3C754CC437}" destId="{D35B2BEB-3037-FA49-83F6-248DED78D118}" srcOrd="3" destOrd="0" presId="urn:microsoft.com/office/officeart/2008/layout/LinedList"/>
    <dgm:cxn modelId="{D9833640-C405-AC44-8F56-D5FABA723C6B}" type="presParOf" srcId="{D35B2BEB-3037-FA49-83F6-248DED78D118}" destId="{D5CA6E36-D446-454C-AD06-BD848CA3A682}" srcOrd="0" destOrd="0" presId="urn:microsoft.com/office/officeart/2008/layout/LinedList"/>
    <dgm:cxn modelId="{E9B21F4C-FC0D-434B-83D8-284AE72B183C}" type="presParOf" srcId="{D35B2BEB-3037-FA49-83F6-248DED78D118}" destId="{BD61466C-7E89-F641-A0F6-3DFA22BF62EC}" srcOrd="1" destOrd="0" presId="urn:microsoft.com/office/officeart/2008/layout/LinedList"/>
    <dgm:cxn modelId="{31E877C6-2A4C-1346-9A16-AA830EE0D9ED}" type="presParOf" srcId="{0775F659-7A68-284D-A866-7D3C754CC437}" destId="{AC01E148-3724-1B42-B9E5-458CDCA5AE68}" srcOrd="4" destOrd="0" presId="urn:microsoft.com/office/officeart/2008/layout/LinedList"/>
    <dgm:cxn modelId="{E81CCA25-528A-3649-8777-91BC40CB0424}" type="presParOf" srcId="{0775F659-7A68-284D-A866-7D3C754CC437}" destId="{EA2C9B3B-2E28-0F46-9887-E5742BDF9791}" srcOrd="5" destOrd="0" presId="urn:microsoft.com/office/officeart/2008/layout/LinedList"/>
    <dgm:cxn modelId="{F3DCCC6A-287C-3544-A0C6-4ED1D01123DD}" type="presParOf" srcId="{EA2C9B3B-2E28-0F46-9887-E5742BDF9791}" destId="{4BC8BA28-3DA3-7E4B-8FF3-D42977515F58}" srcOrd="0" destOrd="0" presId="urn:microsoft.com/office/officeart/2008/layout/LinedList"/>
    <dgm:cxn modelId="{1E824DA6-38B4-0940-B44E-8C66A9253E93}" type="presParOf" srcId="{EA2C9B3B-2E28-0F46-9887-E5742BDF9791}" destId="{E288C2E7-EF0E-8F44-9E3E-59F9988E1A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DD057A2-DDF9-4BE6-BCE4-5E86059465B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402094A-FECD-49A0-B8A3-92784C476D0B}">
      <dgm:prSet/>
      <dgm:spPr/>
      <dgm:t>
        <a:bodyPr/>
        <a:lstStyle/>
        <a:p>
          <a:r>
            <a:rPr lang="pt-BR" b="1"/>
            <a:t>Craig Keener</a:t>
          </a:r>
          <a:r>
            <a:rPr lang="pt-BR"/>
            <a:t>, </a:t>
          </a:r>
          <a:r>
            <a:rPr lang="pt-BR" i="1"/>
            <a:t>Acts: An Exegetical Commentary</a:t>
          </a:r>
          <a:r>
            <a:rPr lang="pt-BR"/>
            <a:t>: destaca que os cristãos “não viviam sob um regime autoritário, mas sob a inspiração do Espírito”.</a:t>
          </a:r>
          <a:endParaRPr lang="en-US"/>
        </a:p>
      </dgm:t>
    </dgm:pt>
    <dgm:pt modelId="{3E491CF5-CDB5-4891-93F6-02B5C25AB50D}" type="parTrans" cxnId="{0E674600-8172-40B2-9EDD-54AE510FD699}">
      <dgm:prSet/>
      <dgm:spPr/>
      <dgm:t>
        <a:bodyPr/>
        <a:lstStyle/>
        <a:p>
          <a:endParaRPr lang="en-US"/>
        </a:p>
      </dgm:t>
    </dgm:pt>
    <dgm:pt modelId="{49113CD0-279B-4461-88D1-D573937CBB6F}" type="sibTrans" cxnId="{0E674600-8172-40B2-9EDD-54AE510FD699}">
      <dgm:prSet/>
      <dgm:spPr/>
      <dgm:t>
        <a:bodyPr/>
        <a:lstStyle/>
        <a:p>
          <a:endParaRPr lang="en-US"/>
        </a:p>
      </dgm:t>
    </dgm:pt>
    <dgm:pt modelId="{F1256FBB-2B6A-4C33-9820-587C2A683E40}">
      <dgm:prSet/>
      <dgm:spPr/>
      <dgm:t>
        <a:bodyPr/>
        <a:lstStyle/>
        <a:p>
          <a:r>
            <a:rPr lang="pt-BR" b="1"/>
            <a:t>Ben Witherington III</a:t>
          </a:r>
          <a:r>
            <a:rPr lang="pt-BR"/>
            <a:t>: “A economia de Atos é doação, não coerção; graça, não estrutura política”.</a:t>
          </a:r>
          <a:endParaRPr lang="en-US"/>
        </a:p>
      </dgm:t>
    </dgm:pt>
    <dgm:pt modelId="{9354F27D-1A76-4498-A504-60671370727E}" type="parTrans" cxnId="{DA220E4A-50DA-41DA-BCE7-4A9897A9088F}">
      <dgm:prSet/>
      <dgm:spPr/>
      <dgm:t>
        <a:bodyPr/>
        <a:lstStyle/>
        <a:p>
          <a:endParaRPr lang="en-US"/>
        </a:p>
      </dgm:t>
    </dgm:pt>
    <dgm:pt modelId="{44998295-E404-457F-8FD5-40757F3C9790}" type="sibTrans" cxnId="{DA220E4A-50DA-41DA-BCE7-4A9897A9088F}">
      <dgm:prSet/>
      <dgm:spPr/>
      <dgm:t>
        <a:bodyPr/>
        <a:lstStyle/>
        <a:p>
          <a:endParaRPr lang="en-US"/>
        </a:p>
      </dgm:t>
    </dgm:pt>
    <dgm:pt modelId="{A54E68BB-1A1D-6740-AB0F-F2474DEBF59E}" type="pres">
      <dgm:prSet presAssocID="{1DD057A2-DDF9-4BE6-BCE4-5E86059465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5BE541-0A7B-7043-9F91-0ED714E16733}" type="pres">
      <dgm:prSet presAssocID="{F402094A-FECD-49A0-B8A3-92784C476D0B}" presName="hierRoot1" presStyleCnt="0"/>
      <dgm:spPr/>
    </dgm:pt>
    <dgm:pt modelId="{694CB1F3-CD6C-D74A-8DDE-C4DA7F978233}" type="pres">
      <dgm:prSet presAssocID="{F402094A-FECD-49A0-B8A3-92784C476D0B}" presName="composite" presStyleCnt="0"/>
      <dgm:spPr/>
    </dgm:pt>
    <dgm:pt modelId="{A025C83C-AC7E-FD40-8970-18C3C899992E}" type="pres">
      <dgm:prSet presAssocID="{F402094A-FECD-49A0-B8A3-92784C476D0B}" presName="background" presStyleLbl="node0" presStyleIdx="0" presStyleCnt="2"/>
      <dgm:spPr/>
    </dgm:pt>
    <dgm:pt modelId="{17E820D6-25BD-F74B-9F83-4D9A5E1707D1}" type="pres">
      <dgm:prSet presAssocID="{F402094A-FECD-49A0-B8A3-92784C476D0B}" presName="text" presStyleLbl="fgAcc0" presStyleIdx="0" presStyleCnt="2">
        <dgm:presLayoutVars>
          <dgm:chPref val="3"/>
        </dgm:presLayoutVars>
      </dgm:prSet>
      <dgm:spPr/>
    </dgm:pt>
    <dgm:pt modelId="{66AB3F94-F755-B443-AEFC-3FEB92F07547}" type="pres">
      <dgm:prSet presAssocID="{F402094A-FECD-49A0-B8A3-92784C476D0B}" presName="hierChild2" presStyleCnt="0"/>
      <dgm:spPr/>
    </dgm:pt>
    <dgm:pt modelId="{6E5F7F36-89BE-D442-8DB0-9D2CCCDCDFEC}" type="pres">
      <dgm:prSet presAssocID="{F1256FBB-2B6A-4C33-9820-587C2A683E40}" presName="hierRoot1" presStyleCnt="0"/>
      <dgm:spPr/>
    </dgm:pt>
    <dgm:pt modelId="{9D78C74A-589E-B340-A0CC-B3DB6FA438FE}" type="pres">
      <dgm:prSet presAssocID="{F1256FBB-2B6A-4C33-9820-587C2A683E40}" presName="composite" presStyleCnt="0"/>
      <dgm:spPr/>
    </dgm:pt>
    <dgm:pt modelId="{48AAA740-0279-AF4F-84B8-2A17CE5795D9}" type="pres">
      <dgm:prSet presAssocID="{F1256FBB-2B6A-4C33-9820-587C2A683E40}" presName="background" presStyleLbl="node0" presStyleIdx="1" presStyleCnt="2"/>
      <dgm:spPr/>
    </dgm:pt>
    <dgm:pt modelId="{75EC9ADF-5E09-B14A-8198-8A759A249AEE}" type="pres">
      <dgm:prSet presAssocID="{F1256FBB-2B6A-4C33-9820-587C2A683E40}" presName="text" presStyleLbl="fgAcc0" presStyleIdx="1" presStyleCnt="2">
        <dgm:presLayoutVars>
          <dgm:chPref val="3"/>
        </dgm:presLayoutVars>
      </dgm:prSet>
      <dgm:spPr/>
    </dgm:pt>
    <dgm:pt modelId="{E074DE3B-806B-944C-9377-4F86659C2BB0}" type="pres">
      <dgm:prSet presAssocID="{F1256FBB-2B6A-4C33-9820-587C2A683E40}" presName="hierChild2" presStyleCnt="0"/>
      <dgm:spPr/>
    </dgm:pt>
  </dgm:ptLst>
  <dgm:cxnLst>
    <dgm:cxn modelId="{0E674600-8172-40B2-9EDD-54AE510FD699}" srcId="{1DD057A2-DDF9-4BE6-BCE4-5E86059465BA}" destId="{F402094A-FECD-49A0-B8A3-92784C476D0B}" srcOrd="0" destOrd="0" parTransId="{3E491CF5-CDB5-4891-93F6-02B5C25AB50D}" sibTransId="{49113CD0-279B-4461-88D1-D573937CBB6F}"/>
    <dgm:cxn modelId="{8719332E-050D-F248-9A74-D4CDDEFE2E6B}" type="presOf" srcId="{F1256FBB-2B6A-4C33-9820-587C2A683E40}" destId="{75EC9ADF-5E09-B14A-8198-8A759A249AEE}" srcOrd="0" destOrd="0" presId="urn:microsoft.com/office/officeart/2005/8/layout/hierarchy1"/>
    <dgm:cxn modelId="{DA220E4A-50DA-41DA-BCE7-4A9897A9088F}" srcId="{1DD057A2-DDF9-4BE6-BCE4-5E86059465BA}" destId="{F1256FBB-2B6A-4C33-9820-587C2A683E40}" srcOrd="1" destOrd="0" parTransId="{9354F27D-1A76-4498-A504-60671370727E}" sibTransId="{44998295-E404-457F-8FD5-40757F3C9790}"/>
    <dgm:cxn modelId="{B6F6C3A3-BF39-924B-ADD4-7848DC1BBC77}" type="presOf" srcId="{1DD057A2-DDF9-4BE6-BCE4-5E86059465BA}" destId="{A54E68BB-1A1D-6740-AB0F-F2474DEBF59E}" srcOrd="0" destOrd="0" presId="urn:microsoft.com/office/officeart/2005/8/layout/hierarchy1"/>
    <dgm:cxn modelId="{597887FD-066F-6D47-B5D3-E403970025B0}" type="presOf" srcId="{F402094A-FECD-49A0-B8A3-92784C476D0B}" destId="{17E820D6-25BD-F74B-9F83-4D9A5E1707D1}" srcOrd="0" destOrd="0" presId="urn:microsoft.com/office/officeart/2005/8/layout/hierarchy1"/>
    <dgm:cxn modelId="{20EB3773-0ED1-624E-9095-E843080C41AE}" type="presParOf" srcId="{A54E68BB-1A1D-6740-AB0F-F2474DEBF59E}" destId="{B85BE541-0A7B-7043-9F91-0ED714E16733}" srcOrd="0" destOrd="0" presId="urn:microsoft.com/office/officeart/2005/8/layout/hierarchy1"/>
    <dgm:cxn modelId="{8222FACE-6AFB-0C4C-8523-BE2E427D4751}" type="presParOf" srcId="{B85BE541-0A7B-7043-9F91-0ED714E16733}" destId="{694CB1F3-CD6C-D74A-8DDE-C4DA7F978233}" srcOrd="0" destOrd="0" presId="urn:microsoft.com/office/officeart/2005/8/layout/hierarchy1"/>
    <dgm:cxn modelId="{816646F1-EB43-464C-A7E4-F5C5FD56368D}" type="presParOf" srcId="{694CB1F3-CD6C-D74A-8DDE-C4DA7F978233}" destId="{A025C83C-AC7E-FD40-8970-18C3C899992E}" srcOrd="0" destOrd="0" presId="urn:microsoft.com/office/officeart/2005/8/layout/hierarchy1"/>
    <dgm:cxn modelId="{FA8477D7-0111-B348-A9D9-33D7CB6F1410}" type="presParOf" srcId="{694CB1F3-CD6C-D74A-8DDE-C4DA7F978233}" destId="{17E820D6-25BD-F74B-9F83-4D9A5E1707D1}" srcOrd="1" destOrd="0" presId="urn:microsoft.com/office/officeart/2005/8/layout/hierarchy1"/>
    <dgm:cxn modelId="{0216D4C2-8E34-3C4A-8BD3-F60E3B1B6AD1}" type="presParOf" srcId="{B85BE541-0A7B-7043-9F91-0ED714E16733}" destId="{66AB3F94-F755-B443-AEFC-3FEB92F07547}" srcOrd="1" destOrd="0" presId="urn:microsoft.com/office/officeart/2005/8/layout/hierarchy1"/>
    <dgm:cxn modelId="{CB679381-A195-FA47-B29C-25335D6BE3A1}" type="presParOf" srcId="{A54E68BB-1A1D-6740-AB0F-F2474DEBF59E}" destId="{6E5F7F36-89BE-D442-8DB0-9D2CCCDCDFEC}" srcOrd="1" destOrd="0" presId="urn:microsoft.com/office/officeart/2005/8/layout/hierarchy1"/>
    <dgm:cxn modelId="{46C974DB-9192-6946-8707-268F733FE64C}" type="presParOf" srcId="{6E5F7F36-89BE-D442-8DB0-9D2CCCDCDFEC}" destId="{9D78C74A-589E-B340-A0CC-B3DB6FA438FE}" srcOrd="0" destOrd="0" presId="urn:microsoft.com/office/officeart/2005/8/layout/hierarchy1"/>
    <dgm:cxn modelId="{7D1A0F58-8E6E-A648-B2B5-A001B1C4BD2D}" type="presParOf" srcId="{9D78C74A-589E-B340-A0CC-B3DB6FA438FE}" destId="{48AAA740-0279-AF4F-84B8-2A17CE5795D9}" srcOrd="0" destOrd="0" presId="urn:microsoft.com/office/officeart/2005/8/layout/hierarchy1"/>
    <dgm:cxn modelId="{52D6915D-4C4B-5D43-9418-B0E29146FA41}" type="presParOf" srcId="{9D78C74A-589E-B340-A0CC-B3DB6FA438FE}" destId="{75EC9ADF-5E09-B14A-8198-8A759A249AEE}" srcOrd="1" destOrd="0" presId="urn:microsoft.com/office/officeart/2005/8/layout/hierarchy1"/>
    <dgm:cxn modelId="{1786F878-084F-A54B-A2BF-96FA68E40F09}" type="presParOf" srcId="{6E5F7F36-89BE-D442-8DB0-9D2CCCDCDFEC}" destId="{E074DE3B-806B-944C-9377-4F86659C2B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BF024BB-8CA2-4F0A-A56D-B72533B451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7A0DBB-9D2B-4A4A-9553-6D808631EF0C}">
      <dgm:prSet/>
      <dgm:spPr/>
      <dgm:t>
        <a:bodyPr/>
        <a:lstStyle/>
        <a:p>
          <a:r>
            <a:rPr lang="pt-BR"/>
            <a:t>“Então José, cognominado pelos apóstolos de Barnabé... vendeu um campo que possuía e trouxe o preço e o depositou aos pés dos apóstolos.” — Atos 4.36–37</a:t>
          </a:r>
          <a:endParaRPr lang="en-US"/>
        </a:p>
      </dgm:t>
    </dgm:pt>
    <dgm:pt modelId="{6FC63A2A-1B92-4E0B-AA62-18148B5188C0}" type="parTrans" cxnId="{EE18B92D-963D-46AE-BB69-3169A76ED84B}">
      <dgm:prSet/>
      <dgm:spPr/>
      <dgm:t>
        <a:bodyPr/>
        <a:lstStyle/>
        <a:p>
          <a:endParaRPr lang="en-US"/>
        </a:p>
      </dgm:t>
    </dgm:pt>
    <dgm:pt modelId="{2CD33D40-5E87-4E07-83DF-3080B095B327}" type="sibTrans" cxnId="{EE18B92D-963D-46AE-BB69-3169A76ED84B}">
      <dgm:prSet/>
      <dgm:spPr/>
      <dgm:t>
        <a:bodyPr/>
        <a:lstStyle/>
        <a:p>
          <a:endParaRPr lang="en-US"/>
        </a:p>
      </dgm:t>
    </dgm:pt>
    <dgm:pt modelId="{00A62F76-87FF-45F3-8456-91BE0EBF9BB4}">
      <dgm:prSet/>
      <dgm:spPr/>
      <dgm:t>
        <a:bodyPr/>
        <a:lstStyle/>
        <a:p>
          <a:r>
            <a:rPr lang="pt-BR"/>
            <a:t>Barnabé é exemplo de generosidade inspirada pela graça, não por obrigação.</a:t>
          </a:r>
          <a:endParaRPr lang="en-US"/>
        </a:p>
      </dgm:t>
    </dgm:pt>
    <dgm:pt modelId="{8B1693D7-6D92-45C4-BA85-D0CA04D00D39}" type="parTrans" cxnId="{33219071-4DDD-4ECB-B87D-784C39E8D709}">
      <dgm:prSet/>
      <dgm:spPr/>
      <dgm:t>
        <a:bodyPr/>
        <a:lstStyle/>
        <a:p>
          <a:endParaRPr lang="en-US"/>
        </a:p>
      </dgm:t>
    </dgm:pt>
    <dgm:pt modelId="{16CADFDF-E3D0-4235-8001-5AAC28DEDDBE}" type="sibTrans" cxnId="{33219071-4DDD-4ECB-B87D-784C39E8D709}">
      <dgm:prSet/>
      <dgm:spPr/>
      <dgm:t>
        <a:bodyPr/>
        <a:lstStyle/>
        <a:p>
          <a:endParaRPr lang="en-US"/>
        </a:p>
      </dgm:t>
    </dgm:pt>
    <dgm:pt modelId="{76E646C2-B10F-4A03-A84C-6EBDAB878799}">
      <dgm:prSet/>
      <dgm:spPr/>
      <dgm:t>
        <a:bodyPr/>
        <a:lstStyle/>
        <a:p>
          <a:r>
            <a:rPr lang="pt-BR"/>
            <a:t>“O coração generoso de Barnabé não era fruto de uma ideologia, mas do Espírito.” </a:t>
          </a:r>
          <a:r>
            <a:rPr lang="pt-BR" b="1"/>
            <a:t>Martyn Lloyd-Jones</a:t>
          </a:r>
          <a:endParaRPr lang="en-US"/>
        </a:p>
      </dgm:t>
    </dgm:pt>
    <dgm:pt modelId="{8C3A493A-FDD9-4AFB-A547-746AB48B18E6}" type="parTrans" cxnId="{0E9B14EE-DA33-4BB6-9FA5-AAAB0E236AD8}">
      <dgm:prSet/>
      <dgm:spPr/>
      <dgm:t>
        <a:bodyPr/>
        <a:lstStyle/>
        <a:p>
          <a:endParaRPr lang="en-US"/>
        </a:p>
      </dgm:t>
    </dgm:pt>
    <dgm:pt modelId="{0625FC80-893B-4B83-8564-190D69D7BE8E}" type="sibTrans" cxnId="{0E9B14EE-DA33-4BB6-9FA5-AAAB0E236AD8}">
      <dgm:prSet/>
      <dgm:spPr/>
      <dgm:t>
        <a:bodyPr/>
        <a:lstStyle/>
        <a:p>
          <a:endParaRPr lang="en-US"/>
        </a:p>
      </dgm:t>
    </dgm:pt>
    <dgm:pt modelId="{E1B675B7-776C-114A-A802-297C142D6405}" type="pres">
      <dgm:prSet presAssocID="{7BF024BB-8CA2-4F0A-A56D-B72533B4519E}" presName="vert0" presStyleCnt="0">
        <dgm:presLayoutVars>
          <dgm:dir/>
          <dgm:animOne val="branch"/>
          <dgm:animLvl val="lvl"/>
        </dgm:presLayoutVars>
      </dgm:prSet>
      <dgm:spPr/>
    </dgm:pt>
    <dgm:pt modelId="{0AEA0380-C8F6-FE47-ADA0-08D84D065BB4}" type="pres">
      <dgm:prSet presAssocID="{8D7A0DBB-9D2B-4A4A-9553-6D808631EF0C}" presName="thickLine" presStyleLbl="alignNode1" presStyleIdx="0" presStyleCnt="3"/>
      <dgm:spPr/>
    </dgm:pt>
    <dgm:pt modelId="{A515FEDD-174A-0941-8D02-47F7E17897FA}" type="pres">
      <dgm:prSet presAssocID="{8D7A0DBB-9D2B-4A4A-9553-6D808631EF0C}" presName="horz1" presStyleCnt="0"/>
      <dgm:spPr/>
    </dgm:pt>
    <dgm:pt modelId="{A1DEAB5D-EE1A-2C49-A3BB-E4EC6082091C}" type="pres">
      <dgm:prSet presAssocID="{8D7A0DBB-9D2B-4A4A-9553-6D808631EF0C}" presName="tx1" presStyleLbl="revTx" presStyleIdx="0" presStyleCnt="3"/>
      <dgm:spPr/>
    </dgm:pt>
    <dgm:pt modelId="{E4EE33FA-FA12-1041-87DA-DEA2FD731EEE}" type="pres">
      <dgm:prSet presAssocID="{8D7A0DBB-9D2B-4A4A-9553-6D808631EF0C}" presName="vert1" presStyleCnt="0"/>
      <dgm:spPr/>
    </dgm:pt>
    <dgm:pt modelId="{9B701EB8-63F8-584B-9001-83CF0D4B4E07}" type="pres">
      <dgm:prSet presAssocID="{00A62F76-87FF-45F3-8456-91BE0EBF9BB4}" presName="thickLine" presStyleLbl="alignNode1" presStyleIdx="1" presStyleCnt="3"/>
      <dgm:spPr/>
    </dgm:pt>
    <dgm:pt modelId="{1FD285AD-E4C2-DA40-B68A-5A34F3E8B44C}" type="pres">
      <dgm:prSet presAssocID="{00A62F76-87FF-45F3-8456-91BE0EBF9BB4}" presName="horz1" presStyleCnt="0"/>
      <dgm:spPr/>
    </dgm:pt>
    <dgm:pt modelId="{977053F5-5638-D446-9ABE-86BBEF3ECB64}" type="pres">
      <dgm:prSet presAssocID="{00A62F76-87FF-45F3-8456-91BE0EBF9BB4}" presName="tx1" presStyleLbl="revTx" presStyleIdx="1" presStyleCnt="3"/>
      <dgm:spPr/>
    </dgm:pt>
    <dgm:pt modelId="{56108E92-2CC1-1A44-9405-6449E673F619}" type="pres">
      <dgm:prSet presAssocID="{00A62F76-87FF-45F3-8456-91BE0EBF9BB4}" presName="vert1" presStyleCnt="0"/>
      <dgm:spPr/>
    </dgm:pt>
    <dgm:pt modelId="{B41133BB-8ECB-8D47-878D-63AF07ED6CFA}" type="pres">
      <dgm:prSet presAssocID="{76E646C2-B10F-4A03-A84C-6EBDAB878799}" presName="thickLine" presStyleLbl="alignNode1" presStyleIdx="2" presStyleCnt="3"/>
      <dgm:spPr/>
    </dgm:pt>
    <dgm:pt modelId="{3AB457AD-DDE9-ED4C-A29B-29CC634744E6}" type="pres">
      <dgm:prSet presAssocID="{76E646C2-B10F-4A03-A84C-6EBDAB878799}" presName="horz1" presStyleCnt="0"/>
      <dgm:spPr/>
    </dgm:pt>
    <dgm:pt modelId="{C4373870-5468-1247-87B5-ADF3B122A6C3}" type="pres">
      <dgm:prSet presAssocID="{76E646C2-B10F-4A03-A84C-6EBDAB878799}" presName="tx1" presStyleLbl="revTx" presStyleIdx="2" presStyleCnt="3"/>
      <dgm:spPr/>
    </dgm:pt>
    <dgm:pt modelId="{E6AF1D1C-529A-5D45-B704-668B862CE8FC}" type="pres">
      <dgm:prSet presAssocID="{76E646C2-B10F-4A03-A84C-6EBDAB878799}" presName="vert1" presStyleCnt="0"/>
      <dgm:spPr/>
    </dgm:pt>
  </dgm:ptLst>
  <dgm:cxnLst>
    <dgm:cxn modelId="{EE18B92D-963D-46AE-BB69-3169A76ED84B}" srcId="{7BF024BB-8CA2-4F0A-A56D-B72533B4519E}" destId="{8D7A0DBB-9D2B-4A4A-9553-6D808631EF0C}" srcOrd="0" destOrd="0" parTransId="{6FC63A2A-1B92-4E0B-AA62-18148B5188C0}" sibTransId="{2CD33D40-5E87-4E07-83DF-3080B095B327}"/>
    <dgm:cxn modelId="{2167B940-B657-AA49-A0C8-7C26E19216F3}" type="presOf" srcId="{7BF024BB-8CA2-4F0A-A56D-B72533B4519E}" destId="{E1B675B7-776C-114A-A802-297C142D6405}" srcOrd="0" destOrd="0" presId="urn:microsoft.com/office/officeart/2008/layout/LinedList"/>
    <dgm:cxn modelId="{33219071-4DDD-4ECB-B87D-784C39E8D709}" srcId="{7BF024BB-8CA2-4F0A-A56D-B72533B4519E}" destId="{00A62F76-87FF-45F3-8456-91BE0EBF9BB4}" srcOrd="1" destOrd="0" parTransId="{8B1693D7-6D92-45C4-BA85-D0CA04D00D39}" sibTransId="{16CADFDF-E3D0-4235-8001-5AAC28DEDDBE}"/>
    <dgm:cxn modelId="{E67DA57F-26C7-D341-A494-9C913CCDE215}" type="presOf" srcId="{8D7A0DBB-9D2B-4A4A-9553-6D808631EF0C}" destId="{A1DEAB5D-EE1A-2C49-A3BB-E4EC6082091C}" srcOrd="0" destOrd="0" presId="urn:microsoft.com/office/officeart/2008/layout/LinedList"/>
    <dgm:cxn modelId="{35738684-4B6D-8B4E-8028-34C6C0F7FE07}" type="presOf" srcId="{00A62F76-87FF-45F3-8456-91BE0EBF9BB4}" destId="{977053F5-5638-D446-9ABE-86BBEF3ECB64}" srcOrd="0" destOrd="0" presId="urn:microsoft.com/office/officeart/2008/layout/LinedList"/>
    <dgm:cxn modelId="{BEAE4F89-F0A6-B647-A476-9BA6895CEC14}" type="presOf" srcId="{76E646C2-B10F-4A03-A84C-6EBDAB878799}" destId="{C4373870-5468-1247-87B5-ADF3B122A6C3}" srcOrd="0" destOrd="0" presId="urn:microsoft.com/office/officeart/2008/layout/LinedList"/>
    <dgm:cxn modelId="{0E9B14EE-DA33-4BB6-9FA5-AAAB0E236AD8}" srcId="{7BF024BB-8CA2-4F0A-A56D-B72533B4519E}" destId="{76E646C2-B10F-4A03-A84C-6EBDAB878799}" srcOrd="2" destOrd="0" parTransId="{8C3A493A-FDD9-4AFB-A547-746AB48B18E6}" sibTransId="{0625FC80-893B-4B83-8564-190D69D7BE8E}"/>
    <dgm:cxn modelId="{88DDA95D-5FB4-024F-9755-50AD86E065AA}" type="presParOf" srcId="{E1B675B7-776C-114A-A802-297C142D6405}" destId="{0AEA0380-C8F6-FE47-ADA0-08D84D065BB4}" srcOrd="0" destOrd="0" presId="urn:microsoft.com/office/officeart/2008/layout/LinedList"/>
    <dgm:cxn modelId="{BAC0CF12-91D3-FF45-9E75-71C43906FB51}" type="presParOf" srcId="{E1B675B7-776C-114A-A802-297C142D6405}" destId="{A515FEDD-174A-0941-8D02-47F7E17897FA}" srcOrd="1" destOrd="0" presId="urn:microsoft.com/office/officeart/2008/layout/LinedList"/>
    <dgm:cxn modelId="{14D13D70-E525-E54E-8526-5272FAF98C5E}" type="presParOf" srcId="{A515FEDD-174A-0941-8D02-47F7E17897FA}" destId="{A1DEAB5D-EE1A-2C49-A3BB-E4EC6082091C}" srcOrd="0" destOrd="0" presId="urn:microsoft.com/office/officeart/2008/layout/LinedList"/>
    <dgm:cxn modelId="{C2619401-63B0-2942-83C9-60ECFB5F393B}" type="presParOf" srcId="{A515FEDD-174A-0941-8D02-47F7E17897FA}" destId="{E4EE33FA-FA12-1041-87DA-DEA2FD731EEE}" srcOrd="1" destOrd="0" presId="urn:microsoft.com/office/officeart/2008/layout/LinedList"/>
    <dgm:cxn modelId="{D4A9F9EF-5BAF-8F42-BEEE-C604F50F8B46}" type="presParOf" srcId="{E1B675B7-776C-114A-A802-297C142D6405}" destId="{9B701EB8-63F8-584B-9001-83CF0D4B4E07}" srcOrd="2" destOrd="0" presId="urn:microsoft.com/office/officeart/2008/layout/LinedList"/>
    <dgm:cxn modelId="{AA9A25C2-CD70-664D-B23C-AF188FD087F8}" type="presParOf" srcId="{E1B675B7-776C-114A-A802-297C142D6405}" destId="{1FD285AD-E4C2-DA40-B68A-5A34F3E8B44C}" srcOrd="3" destOrd="0" presId="urn:microsoft.com/office/officeart/2008/layout/LinedList"/>
    <dgm:cxn modelId="{B06FB0A4-FEBC-5042-AE67-63CE9B75E806}" type="presParOf" srcId="{1FD285AD-E4C2-DA40-B68A-5A34F3E8B44C}" destId="{977053F5-5638-D446-9ABE-86BBEF3ECB64}" srcOrd="0" destOrd="0" presId="urn:microsoft.com/office/officeart/2008/layout/LinedList"/>
    <dgm:cxn modelId="{DD85EF65-A0BA-7B45-A310-66053B48C628}" type="presParOf" srcId="{1FD285AD-E4C2-DA40-B68A-5A34F3E8B44C}" destId="{56108E92-2CC1-1A44-9405-6449E673F619}" srcOrd="1" destOrd="0" presId="urn:microsoft.com/office/officeart/2008/layout/LinedList"/>
    <dgm:cxn modelId="{B7BEA064-D8A0-5249-AD0C-9A3F97A46019}" type="presParOf" srcId="{E1B675B7-776C-114A-A802-297C142D6405}" destId="{B41133BB-8ECB-8D47-878D-63AF07ED6CFA}" srcOrd="4" destOrd="0" presId="urn:microsoft.com/office/officeart/2008/layout/LinedList"/>
    <dgm:cxn modelId="{CE7B6DAD-6513-9347-98F5-B427FCDE1865}" type="presParOf" srcId="{E1B675B7-776C-114A-A802-297C142D6405}" destId="{3AB457AD-DDE9-ED4C-A29B-29CC634744E6}" srcOrd="5" destOrd="0" presId="urn:microsoft.com/office/officeart/2008/layout/LinedList"/>
    <dgm:cxn modelId="{0EFAB4B6-280B-8B43-A15B-EBF988F23AC4}" type="presParOf" srcId="{3AB457AD-DDE9-ED4C-A29B-29CC634744E6}" destId="{C4373870-5468-1247-87B5-ADF3B122A6C3}" srcOrd="0" destOrd="0" presId="urn:microsoft.com/office/officeart/2008/layout/LinedList"/>
    <dgm:cxn modelId="{61915CBC-8EFD-A54B-A7D3-3A23D180F9F5}" type="presParOf" srcId="{3AB457AD-DDE9-ED4C-A29B-29CC634744E6}" destId="{E6AF1D1C-529A-5D45-B704-668B862CE8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4EF103A-3A32-4934-B720-2290DF4D89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82762B-B191-4740-826D-4CDCBEB827FA}">
      <dgm:prSet/>
      <dgm:spPr/>
      <dgm:t>
        <a:bodyPr/>
        <a:lstStyle/>
        <a:p>
          <a:r>
            <a:rPr lang="pt-BR"/>
            <a:t>O amor cristão </a:t>
          </a:r>
          <a:r>
            <a:rPr lang="pt-BR" b="1"/>
            <a:t>não é ideológico</a:t>
          </a:r>
          <a:r>
            <a:rPr lang="pt-BR"/>
            <a:t>.</a:t>
          </a:r>
          <a:endParaRPr lang="en-US"/>
        </a:p>
      </dgm:t>
    </dgm:pt>
    <dgm:pt modelId="{AE8D6160-98C6-4367-AF7B-AE6E7055B178}" type="parTrans" cxnId="{D645A043-6D9F-4E98-852C-8F95B32B01FE}">
      <dgm:prSet/>
      <dgm:spPr/>
      <dgm:t>
        <a:bodyPr/>
        <a:lstStyle/>
        <a:p>
          <a:endParaRPr lang="en-US"/>
        </a:p>
      </dgm:t>
    </dgm:pt>
    <dgm:pt modelId="{A8095C0A-98CE-40ED-9D7C-139133F70C62}" type="sibTrans" cxnId="{D645A043-6D9F-4E98-852C-8F95B32B01FE}">
      <dgm:prSet/>
      <dgm:spPr/>
      <dgm:t>
        <a:bodyPr/>
        <a:lstStyle/>
        <a:p>
          <a:endParaRPr lang="en-US"/>
        </a:p>
      </dgm:t>
    </dgm:pt>
    <dgm:pt modelId="{BEE56B4E-8F05-47F8-8704-5596B77CDBC0}">
      <dgm:prSet/>
      <dgm:spPr/>
      <dgm:t>
        <a:bodyPr/>
        <a:lstStyle/>
        <a:p>
          <a:r>
            <a:rPr lang="pt-BR"/>
            <a:t>A fé verdadeira gera </a:t>
          </a:r>
          <a:r>
            <a:rPr lang="pt-BR" b="1"/>
            <a:t>voluntariedade</a:t>
          </a:r>
          <a:r>
            <a:rPr lang="pt-BR"/>
            <a:t> e </a:t>
          </a:r>
          <a:r>
            <a:rPr lang="pt-BR" b="1"/>
            <a:t>compaixão</a:t>
          </a:r>
          <a:r>
            <a:rPr lang="pt-BR"/>
            <a:t>, e não </a:t>
          </a:r>
          <a:r>
            <a:rPr lang="pt-BR" b="1"/>
            <a:t>coerção política</a:t>
          </a:r>
          <a:r>
            <a:rPr lang="pt-BR"/>
            <a:t>.</a:t>
          </a:r>
          <a:endParaRPr lang="en-US"/>
        </a:p>
      </dgm:t>
    </dgm:pt>
    <dgm:pt modelId="{F9AC2FA6-15FE-4719-9228-FD5E8A1C4F8A}" type="parTrans" cxnId="{AB350B75-15E8-4E9E-8178-3474B7BCDE69}">
      <dgm:prSet/>
      <dgm:spPr/>
      <dgm:t>
        <a:bodyPr/>
        <a:lstStyle/>
        <a:p>
          <a:endParaRPr lang="en-US"/>
        </a:p>
      </dgm:t>
    </dgm:pt>
    <dgm:pt modelId="{7DAE5A01-8AAF-4E8D-BC22-A8F2F850E4FF}" type="sibTrans" cxnId="{AB350B75-15E8-4E9E-8178-3474B7BCDE69}">
      <dgm:prSet/>
      <dgm:spPr/>
      <dgm:t>
        <a:bodyPr/>
        <a:lstStyle/>
        <a:p>
          <a:endParaRPr lang="en-US"/>
        </a:p>
      </dgm:t>
    </dgm:pt>
    <dgm:pt modelId="{0B222F4F-18A3-48B6-B005-2871F9A18726}">
      <dgm:prSet/>
      <dgm:spPr/>
      <dgm:t>
        <a:bodyPr/>
        <a:lstStyle/>
        <a:p>
          <a:r>
            <a:rPr lang="pt-BR"/>
            <a:t>Os fiéis </a:t>
          </a:r>
          <a:r>
            <a:rPr lang="pt-BR" b="1"/>
            <a:t>não eram forçados</a:t>
          </a:r>
          <a:r>
            <a:rPr lang="pt-BR"/>
            <a:t> — vide o juízo sobre Ananias e Safira (At 5), que pecaram </a:t>
          </a:r>
          <a:r>
            <a:rPr lang="pt-BR" b="1"/>
            <a:t>não por não doar</a:t>
          </a:r>
          <a:r>
            <a:rPr lang="pt-BR"/>
            <a:t>, mas por </a:t>
          </a:r>
          <a:r>
            <a:rPr lang="pt-BR" b="1"/>
            <a:t>mentirem ao Espírito Santo</a:t>
          </a:r>
          <a:r>
            <a:rPr lang="pt-BR"/>
            <a:t>.</a:t>
          </a:r>
          <a:endParaRPr lang="en-US"/>
        </a:p>
      </dgm:t>
    </dgm:pt>
    <dgm:pt modelId="{F96A2917-BD3B-41E5-83E6-7CE60598988C}" type="parTrans" cxnId="{B54FDFD5-E36D-466C-A27E-9604D3AAA79A}">
      <dgm:prSet/>
      <dgm:spPr/>
      <dgm:t>
        <a:bodyPr/>
        <a:lstStyle/>
        <a:p>
          <a:endParaRPr lang="en-US"/>
        </a:p>
      </dgm:t>
    </dgm:pt>
    <dgm:pt modelId="{4331B340-4DAF-40B1-B737-5BAD181AD9F7}" type="sibTrans" cxnId="{B54FDFD5-E36D-466C-A27E-9604D3AAA79A}">
      <dgm:prSet/>
      <dgm:spPr/>
      <dgm:t>
        <a:bodyPr/>
        <a:lstStyle/>
        <a:p>
          <a:endParaRPr lang="en-US"/>
        </a:p>
      </dgm:t>
    </dgm:pt>
    <dgm:pt modelId="{461BF28D-C882-4D89-95C5-736A448011B6}">
      <dgm:prSet/>
      <dgm:spPr/>
      <dgm:t>
        <a:bodyPr/>
        <a:lstStyle/>
        <a:p>
          <a:r>
            <a:rPr lang="pt-BR"/>
            <a:t>“A fé cristã não impõe a partilha: ela inspira.” </a:t>
          </a:r>
          <a:r>
            <a:rPr lang="pt-BR" b="1"/>
            <a:t>Dietrich Bonhoeffer</a:t>
          </a:r>
          <a:r>
            <a:rPr lang="pt-BR"/>
            <a:t>, </a:t>
          </a:r>
          <a:r>
            <a:rPr lang="pt-BR" i="1"/>
            <a:t>Discipulado</a:t>
          </a:r>
          <a:endParaRPr lang="en-US"/>
        </a:p>
      </dgm:t>
    </dgm:pt>
    <dgm:pt modelId="{92BB4657-10B8-4937-9468-272E35F315F6}" type="parTrans" cxnId="{51154C7B-9F11-4513-92F6-27D22D008B78}">
      <dgm:prSet/>
      <dgm:spPr/>
      <dgm:t>
        <a:bodyPr/>
        <a:lstStyle/>
        <a:p>
          <a:endParaRPr lang="en-US"/>
        </a:p>
      </dgm:t>
    </dgm:pt>
    <dgm:pt modelId="{F92BE4B3-39E9-444B-B1E9-D3E0DFD66347}" type="sibTrans" cxnId="{51154C7B-9F11-4513-92F6-27D22D008B78}">
      <dgm:prSet/>
      <dgm:spPr/>
      <dgm:t>
        <a:bodyPr/>
        <a:lstStyle/>
        <a:p>
          <a:endParaRPr lang="en-US"/>
        </a:p>
      </dgm:t>
    </dgm:pt>
    <dgm:pt modelId="{919184E9-7A0F-3648-ACE5-83400B49B36F}" type="pres">
      <dgm:prSet presAssocID="{94EF103A-3A32-4934-B720-2290DF4D898F}" presName="linear" presStyleCnt="0">
        <dgm:presLayoutVars>
          <dgm:animLvl val="lvl"/>
          <dgm:resizeHandles val="exact"/>
        </dgm:presLayoutVars>
      </dgm:prSet>
      <dgm:spPr/>
    </dgm:pt>
    <dgm:pt modelId="{63F05064-AD02-7249-9698-E68BD7CF5C56}" type="pres">
      <dgm:prSet presAssocID="{4A82762B-B191-4740-826D-4CDCBEB827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D99E16E-D107-194B-AE3C-2BD2C32FCF2A}" type="pres">
      <dgm:prSet presAssocID="{A8095C0A-98CE-40ED-9D7C-139133F70C62}" presName="spacer" presStyleCnt="0"/>
      <dgm:spPr/>
    </dgm:pt>
    <dgm:pt modelId="{A31B8783-36EB-FA46-9185-DC9B092CA950}" type="pres">
      <dgm:prSet presAssocID="{BEE56B4E-8F05-47F8-8704-5596B77CDB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77389F-597E-FA42-AAD2-A3813A20FD6E}" type="pres">
      <dgm:prSet presAssocID="{7DAE5A01-8AAF-4E8D-BC22-A8F2F850E4FF}" presName="spacer" presStyleCnt="0"/>
      <dgm:spPr/>
    </dgm:pt>
    <dgm:pt modelId="{57732DF5-629D-4E49-A2C4-7E57ED2ABE73}" type="pres">
      <dgm:prSet presAssocID="{0B222F4F-18A3-48B6-B005-2871F9A187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B081AD-4CBC-A04D-B0FB-30D8586D083F}" type="pres">
      <dgm:prSet presAssocID="{4331B340-4DAF-40B1-B737-5BAD181AD9F7}" presName="spacer" presStyleCnt="0"/>
      <dgm:spPr/>
    </dgm:pt>
    <dgm:pt modelId="{4584F5AB-E3BF-B745-9F78-E30674D68635}" type="pres">
      <dgm:prSet presAssocID="{461BF28D-C882-4D89-95C5-736A448011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2631515-B2CC-B54D-BB1C-68492D1C99DE}" type="presOf" srcId="{461BF28D-C882-4D89-95C5-736A448011B6}" destId="{4584F5AB-E3BF-B745-9F78-E30674D68635}" srcOrd="0" destOrd="0" presId="urn:microsoft.com/office/officeart/2005/8/layout/vList2"/>
    <dgm:cxn modelId="{7FC91F22-ECDF-8E4C-90F7-E38281769DA3}" type="presOf" srcId="{BEE56B4E-8F05-47F8-8704-5596B77CDBC0}" destId="{A31B8783-36EB-FA46-9185-DC9B092CA950}" srcOrd="0" destOrd="0" presId="urn:microsoft.com/office/officeart/2005/8/layout/vList2"/>
    <dgm:cxn modelId="{1B80922B-593E-8942-BF0A-7B4683C81697}" type="presOf" srcId="{94EF103A-3A32-4934-B720-2290DF4D898F}" destId="{919184E9-7A0F-3648-ACE5-83400B49B36F}" srcOrd="0" destOrd="0" presId="urn:microsoft.com/office/officeart/2005/8/layout/vList2"/>
    <dgm:cxn modelId="{A2DA7E40-4974-7142-84F9-C61D44350B19}" type="presOf" srcId="{4A82762B-B191-4740-826D-4CDCBEB827FA}" destId="{63F05064-AD02-7249-9698-E68BD7CF5C56}" srcOrd="0" destOrd="0" presId="urn:microsoft.com/office/officeart/2005/8/layout/vList2"/>
    <dgm:cxn modelId="{D645A043-6D9F-4E98-852C-8F95B32B01FE}" srcId="{94EF103A-3A32-4934-B720-2290DF4D898F}" destId="{4A82762B-B191-4740-826D-4CDCBEB827FA}" srcOrd="0" destOrd="0" parTransId="{AE8D6160-98C6-4367-AF7B-AE6E7055B178}" sibTransId="{A8095C0A-98CE-40ED-9D7C-139133F70C62}"/>
    <dgm:cxn modelId="{AB350B75-15E8-4E9E-8178-3474B7BCDE69}" srcId="{94EF103A-3A32-4934-B720-2290DF4D898F}" destId="{BEE56B4E-8F05-47F8-8704-5596B77CDBC0}" srcOrd="1" destOrd="0" parTransId="{F9AC2FA6-15FE-4719-9228-FD5E8A1C4F8A}" sibTransId="{7DAE5A01-8AAF-4E8D-BC22-A8F2F850E4FF}"/>
    <dgm:cxn modelId="{51154C7B-9F11-4513-92F6-27D22D008B78}" srcId="{94EF103A-3A32-4934-B720-2290DF4D898F}" destId="{461BF28D-C882-4D89-95C5-736A448011B6}" srcOrd="3" destOrd="0" parTransId="{92BB4657-10B8-4937-9468-272E35F315F6}" sibTransId="{F92BE4B3-39E9-444B-B1E9-D3E0DFD66347}"/>
    <dgm:cxn modelId="{B54FDFD5-E36D-466C-A27E-9604D3AAA79A}" srcId="{94EF103A-3A32-4934-B720-2290DF4D898F}" destId="{0B222F4F-18A3-48B6-B005-2871F9A18726}" srcOrd="2" destOrd="0" parTransId="{F96A2917-BD3B-41E5-83E6-7CE60598988C}" sibTransId="{4331B340-4DAF-40B1-B737-5BAD181AD9F7}"/>
    <dgm:cxn modelId="{4CBD21EA-B5C3-B844-9DF1-73B6514FFE3A}" type="presOf" srcId="{0B222F4F-18A3-48B6-B005-2871F9A18726}" destId="{57732DF5-629D-4E49-A2C4-7E57ED2ABE73}" srcOrd="0" destOrd="0" presId="urn:microsoft.com/office/officeart/2005/8/layout/vList2"/>
    <dgm:cxn modelId="{A8B94D73-138F-1347-8FF9-E3449E3445D2}" type="presParOf" srcId="{919184E9-7A0F-3648-ACE5-83400B49B36F}" destId="{63F05064-AD02-7249-9698-E68BD7CF5C56}" srcOrd="0" destOrd="0" presId="urn:microsoft.com/office/officeart/2005/8/layout/vList2"/>
    <dgm:cxn modelId="{BCD0B797-DB14-604B-8D87-CA3C35825377}" type="presParOf" srcId="{919184E9-7A0F-3648-ACE5-83400B49B36F}" destId="{4D99E16E-D107-194B-AE3C-2BD2C32FCF2A}" srcOrd="1" destOrd="0" presId="urn:microsoft.com/office/officeart/2005/8/layout/vList2"/>
    <dgm:cxn modelId="{3C81E90E-8122-5C4D-8B73-79838ED4B96E}" type="presParOf" srcId="{919184E9-7A0F-3648-ACE5-83400B49B36F}" destId="{A31B8783-36EB-FA46-9185-DC9B092CA950}" srcOrd="2" destOrd="0" presId="urn:microsoft.com/office/officeart/2005/8/layout/vList2"/>
    <dgm:cxn modelId="{A35F9D84-059A-1D4E-B7C9-67C7792A57F6}" type="presParOf" srcId="{919184E9-7A0F-3648-ACE5-83400B49B36F}" destId="{1477389F-597E-FA42-AAD2-A3813A20FD6E}" srcOrd="3" destOrd="0" presId="urn:microsoft.com/office/officeart/2005/8/layout/vList2"/>
    <dgm:cxn modelId="{FCFFD75F-3710-DB47-9C77-2A6591F31A2D}" type="presParOf" srcId="{919184E9-7A0F-3648-ACE5-83400B49B36F}" destId="{57732DF5-629D-4E49-A2C4-7E57ED2ABE73}" srcOrd="4" destOrd="0" presId="urn:microsoft.com/office/officeart/2005/8/layout/vList2"/>
    <dgm:cxn modelId="{25E648E9-2C96-1946-9737-27124CB42852}" type="presParOf" srcId="{919184E9-7A0F-3648-ACE5-83400B49B36F}" destId="{52B081AD-4CBC-A04D-B0FB-30D8586D083F}" srcOrd="5" destOrd="0" presId="urn:microsoft.com/office/officeart/2005/8/layout/vList2"/>
    <dgm:cxn modelId="{CD96E9E7-44DE-8441-AC17-62FAC6C63334}" type="presParOf" srcId="{919184E9-7A0F-3648-ACE5-83400B49B36F}" destId="{4584F5AB-E3BF-B745-9F78-E30674D686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35F802D-BBCB-4F71-8E55-CD9F77CD6B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E24C6B-985F-4B78-B1F5-D3968DB6C32E}">
      <dgm:prSet/>
      <dgm:spPr/>
      <dgm:t>
        <a:bodyPr/>
        <a:lstStyle/>
        <a:p>
          <a:r>
            <a:rPr lang="pt-BR"/>
            <a:t>Uma Igreja cheia de amor se manifesta:</a:t>
          </a:r>
          <a:endParaRPr lang="en-US"/>
        </a:p>
      </dgm:t>
    </dgm:pt>
    <dgm:pt modelId="{9DBC3EED-5D23-4359-BE91-C99E9D8EA23A}" type="parTrans" cxnId="{E35F6DA0-1033-4969-9479-6CF7B22C76C3}">
      <dgm:prSet/>
      <dgm:spPr/>
      <dgm:t>
        <a:bodyPr/>
        <a:lstStyle/>
        <a:p>
          <a:endParaRPr lang="en-US"/>
        </a:p>
      </dgm:t>
    </dgm:pt>
    <dgm:pt modelId="{183B2BF7-96F0-4E43-95F1-F8BDE216F305}" type="sibTrans" cxnId="{E35F6DA0-1033-4969-9479-6CF7B22C76C3}">
      <dgm:prSet/>
      <dgm:spPr/>
      <dgm:t>
        <a:bodyPr/>
        <a:lstStyle/>
        <a:p>
          <a:endParaRPr lang="en-US"/>
        </a:p>
      </dgm:t>
    </dgm:pt>
    <dgm:pt modelId="{891C706B-08A2-4EB9-B902-1E188E8DE080}">
      <dgm:prSet/>
      <dgm:spPr/>
      <dgm:t>
        <a:bodyPr/>
        <a:lstStyle/>
        <a:p>
          <a:r>
            <a:rPr lang="pt-BR"/>
            <a:t>na </a:t>
          </a:r>
          <a:r>
            <a:rPr lang="pt-BR" b="1"/>
            <a:t>equidade</a:t>
          </a:r>
          <a:r>
            <a:rPr lang="pt-BR"/>
            <a:t> sensível,</a:t>
          </a:r>
          <a:endParaRPr lang="en-US"/>
        </a:p>
      </dgm:t>
    </dgm:pt>
    <dgm:pt modelId="{4C19D48B-356D-4BB7-A4F5-16CD69328A37}" type="parTrans" cxnId="{89E3C0C2-AF57-4FE4-8756-E4AA270E6058}">
      <dgm:prSet/>
      <dgm:spPr/>
      <dgm:t>
        <a:bodyPr/>
        <a:lstStyle/>
        <a:p>
          <a:endParaRPr lang="en-US"/>
        </a:p>
      </dgm:t>
    </dgm:pt>
    <dgm:pt modelId="{1438AEDC-555B-4928-B414-023FC9315C3A}" type="sibTrans" cxnId="{89E3C0C2-AF57-4FE4-8756-E4AA270E6058}">
      <dgm:prSet/>
      <dgm:spPr/>
      <dgm:t>
        <a:bodyPr/>
        <a:lstStyle/>
        <a:p>
          <a:endParaRPr lang="en-US"/>
        </a:p>
      </dgm:t>
    </dgm:pt>
    <dgm:pt modelId="{C9D321A2-2261-4951-9B15-36D5FC9E69C1}">
      <dgm:prSet/>
      <dgm:spPr/>
      <dgm:t>
        <a:bodyPr/>
        <a:lstStyle/>
        <a:p>
          <a:r>
            <a:rPr lang="pt-BR"/>
            <a:t>no </a:t>
          </a:r>
          <a:r>
            <a:rPr lang="pt-BR" b="1"/>
            <a:t>compartilhamento espontâneo</a:t>
          </a:r>
          <a:r>
            <a:rPr lang="pt-BR"/>
            <a:t>, e</a:t>
          </a:r>
          <a:endParaRPr lang="en-US"/>
        </a:p>
      </dgm:t>
    </dgm:pt>
    <dgm:pt modelId="{BA225E4A-7EBE-4544-92F5-C9E59DEB9C38}" type="parTrans" cxnId="{CF76A926-FF80-4BF5-9C93-4D05A29B0C65}">
      <dgm:prSet/>
      <dgm:spPr/>
      <dgm:t>
        <a:bodyPr/>
        <a:lstStyle/>
        <a:p>
          <a:endParaRPr lang="en-US"/>
        </a:p>
      </dgm:t>
    </dgm:pt>
    <dgm:pt modelId="{94896B70-8865-4E27-91C9-B52D19A78A60}" type="sibTrans" cxnId="{CF76A926-FF80-4BF5-9C93-4D05A29B0C65}">
      <dgm:prSet/>
      <dgm:spPr/>
      <dgm:t>
        <a:bodyPr/>
        <a:lstStyle/>
        <a:p>
          <a:endParaRPr lang="en-US"/>
        </a:p>
      </dgm:t>
    </dgm:pt>
    <dgm:pt modelId="{9631D18B-535A-4A6A-9053-AA8481D7E4A9}">
      <dgm:prSet/>
      <dgm:spPr/>
      <dgm:t>
        <a:bodyPr/>
        <a:lstStyle/>
        <a:p>
          <a:r>
            <a:rPr lang="pt-BR"/>
            <a:t>na </a:t>
          </a:r>
          <a:r>
            <a:rPr lang="pt-BR" b="1"/>
            <a:t>voluntariedade gerada pelo Espírito Santo</a:t>
          </a:r>
          <a:r>
            <a:rPr lang="pt-BR"/>
            <a:t>.</a:t>
          </a:r>
          <a:endParaRPr lang="en-US"/>
        </a:p>
      </dgm:t>
    </dgm:pt>
    <dgm:pt modelId="{A6677520-C556-4B56-9E3A-445CA71349EA}" type="parTrans" cxnId="{8D6F3B7C-F3F1-48AB-BFCD-C7A1D5537D08}">
      <dgm:prSet/>
      <dgm:spPr/>
      <dgm:t>
        <a:bodyPr/>
        <a:lstStyle/>
        <a:p>
          <a:endParaRPr lang="en-US"/>
        </a:p>
      </dgm:t>
    </dgm:pt>
    <dgm:pt modelId="{21533914-8D08-4DF5-A664-3F96F3CD2503}" type="sibTrans" cxnId="{8D6F3B7C-F3F1-48AB-BFCD-C7A1D5537D08}">
      <dgm:prSet/>
      <dgm:spPr/>
      <dgm:t>
        <a:bodyPr/>
        <a:lstStyle/>
        <a:p>
          <a:endParaRPr lang="en-US"/>
        </a:p>
      </dgm:t>
    </dgm:pt>
    <dgm:pt modelId="{483EC44C-273C-4EB2-95CE-3196CD42A95D}">
      <dgm:prSet/>
      <dgm:spPr/>
      <dgm:t>
        <a:bodyPr/>
        <a:lstStyle/>
        <a:p>
          <a:r>
            <a:rPr lang="pt-BR"/>
            <a:t>“O amor é o vínculo da perfeição” (Colossenses 3.14).</a:t>
          </a:r>
          <a:endParaRPr lang="en-US"/>
        </a:p>
      </dgm:t>
    </dgm:pt>
    <dgm:pt modelId="{D98AF1E0-93D7-4342-967A-05B412913BE4}" type="parTrans" cxnId="{D66FE565-E033-4F38-B528-23AE54DEC16E}">
      <dgm:prSet/>
      <dgm:spPr/>
      <dgm:t>
        <a:bodyPr/>
        <a:lstStyle/>
        <a:p>
          <a:endParaRPr lang="en-US"/>
        </a:p>
      </dgm:t>
    </dgm:pt>
    <dgm:pt modelId="{257288C1-8F64-4E4B-97A7-F11256C58DF8}" type="sibTrans" cxnId="{D66FE565-E033-4F38-B528-23AE54DEC16E}">
      <dgm:prSet/>
      <dgm:spPr/>
      <dgm:t>
        <a:bodyPr/>
        <a:lstStyle/>
        <a:p>
          <a:endParaRPr lang="en-US"/>
        </a:p>
      </dgm:t>
    </dgm:pt>
    <dgm:pt modelId="{8C2AA32D-B86C-864B-B0EA-FF25DC913B93}" type="pres">
      <dgm:prSet presAssocID="{735F802D-BBCB-4F71-8E55-CD9F77CD6BE6}" presName="vert0" presStyleCnt="0">
        <dgm:presLayoutVars>
          <dgm:dir/>
          <dgm:animOne val="branch"/>
          <dgm:animLvl val="lvl"/>
        </dgm:presLayoutVars>
      </dgm:prSet>
      <dgm:spPr/>
    </dgm:pt>
    <dgm:pt modelId="{83E10DF5-BA5E-0743-AE27-DBD68EAB87B0}" type="pres">
      <dgm:prSet presAssocID="{A7E24C6B-985F-4B78-B1F5-D3968DB6C32E}" presName="thickLine" presStyleLbl="alignNode1" presStyleIdx="0" presStyleCnt="5"/>
      <dgm:spPr/>
    </dgm:pt>
    <dgm:pt modelId="{A72EE80E-81EE-D248-9775-CDC5E7BF4080}" type="pres">
      <dgm:prSet presAssocID="{A7E24C6B-985F-4B78-B1F5-D3968DB6C32E}" presName="horz1" presStyleCnt="0"/>
      <dgm:spPr/>
    </dgm:pt>
    <dgm:pt modelId="{E2C6C3F7-8C9B-244A-A95D-4D75D49A062B}" type="pres">
      <dgm:prSet presAssocID="{A7E24C6B-985F-4B78-B1F5-D3968DB6C32E}" presName="tx1" presStyleLbl="revTx" presStyleIdx="0" presStyleCnt="5"/>
      <dgm:spPr/>
    </dgm:pt>
    <dgm:pt modelId="{1395818E-58DF-C443-9F1A-4B90DCA456EC}" type="pres">
      <dgm:prSet presAssocID="{A7E24C6B-985F-4B78-B1F5-D3968DB6C32E}" presName="vert1" presStyleCnt="0"/>
      <dgm:spPr/>
    </dgm:pt>
    <dgm:pt modelId="{A3346C38-074D-FA4B-A453-E4B30B80FEEC}" type="pres">
      <dgm:prSet presAssocID="{891C706B-08A2-4EB9-B902-1E188E8DE080}" presName="thickLine" presStyleLbl="alignNode1" presStyleIdx="1" presStyleCnt="5"/>
      <dgm:spPr/>
    </dgm:pt>
    <dgm:pt modelId="{5FD65440-CB59-2B4E-B156-B21CCCCEC1DD}" type="pres">
      <dgm:prSet presAssocID="{891C706B-08A2-4EB9-B902-1E188E8DE080}" presName="horz1" presStyleCnt="0"/>
      <dgm:spPr/>
    </dgm:pt>
    <dgm:pt modelId="{65A9AB41-593D-E24A-8497-8BEF08196F19}" type="pres">
      <dgm:prSet presAssocID="{891C706B-08A2-4EB9-B902-1E188E8DE080}" presName="tx1" presStyleLbl="revTx" presStyleIdx="1" presStyleCnt="5"/>
      <dgm:spPr/>
    </dgm:pt>
    <dgm:pt modelId="{8B98B9D9-77DA-4449-A247-F3FFC6860DDE}" type="pres">
      <dgm:prSet presAssocID="{891C706B-08A2-4EB9-B902-1E188E8DE080}" presName="vert1" presStyleCnt="0"/>
      <dgm:spPr/>
    </dgm:pt>
    <dgm:pt modelId="{23F79D7B-EAAD-6D4E-BA32-6F389363AE85}" type="pres">
      <dgm:prSet presAssocID="{C9D321A2-2261-4951-9B15-36D5FC9E69C1}" presName="thickLine" presStyleLbl="alignNode1" presStyleIdx="2" presStyleCnt="5"/>
      <dgm:spPr/>
    </dgm:pt>
    <dgm:pt modelId="{EE6156D8-46F9-C04A-B85C-E361B37B13A6}" type="pres">
      <dgm:prSet presAssocID="{C9D321A2-2261-4951-9B15-36D5FC9E69C1}" presName="horz1" presStyleCnt="0"/>
      <dgm:spPr/>
    </dgm:pt>
    <dgm:pt modelId="{1BC42717-4780-8D4E-B05D-ED9D0A49C7CD}" type="pres">
      <dgm:prSet presAssocID="{C9D321A2-2261-4951-9B15-36D5FC9E69C1}" presName="tx1" presStyleLbl="revTx" presStyleIdx="2" presStyleCnt="5"/>
      <dgm:spPr/>
    </dgm:pt>
    <dgm:pt modelId="{A5FFBBE7-BC6C-474E-8096-4A19AD0F12F8}" type="pres">
      <dgm:prSet presAssocID="{C9D321A2-2261-4951-9B15-36D5FC9E69C1}" presName="vert1" presStyleCnt="0"/>
      <dgm:spPr/>
    </dgm:pt>
    <dgm:pt modelId="{37B9F638-AE17-924A-BF8E-1A0F2D5714FF}" type="pres">
      <dgm:prSet presAssocID="{9631D18B-535A-4A6A-9053-AA8481D7E4A9}" presName="thickLine" presStyleLbl="alignNode1" presStyleIdx="3" presStyleCnt="5"/>
      <dgm:spPr/>
    </dgm:pt>
    <dgm:pt modelId="{D1C1A1FB-9AB6-6742-81E9-049AA36CE960}" type="pres">
      <dgm:prSet presAssocID="{9631D18B-535A-4A6A-9053-AA8481D7E4A9}" presName="horz1" presStyleCnt="0"/>
      <dgm:spPr/>
    </dgm:pt>
    <dgm:pt modelId="{148C7189-C18C-884D-8B5C-F098BD6A8F48}" type="pres">
      <dgm:prSet presAssocID="{9631D18B-535A-4A6A-9053-AA8481D7E4A9}" presName="tx1" presStyleLbl="revTx" presStyleIdx="3" presStyleCnt="5"/>
      <dgm:spPr/>
    </dgm:pt>
    <dgm:pt modelId="{73A40035-180D-8744-B6F2-9B565BE19FAE}" type="pres">
      <dgm:prSet presAssocID="{9631D18B-535A-4A6A-9053-AA8481D7E4A9}" presName="vert1" presStyleCnt="0"/>
      <dgm:spPr/>
    </dgm:pt>
    <dgm:pt modelId="{C2F4099A-F5B9-D346-BAC9-5554AEB93244}" type="pres">
      <dgm:prSet presAssocID="{483EC44C-273C-4EB2-95CE-3196CD42A95D}" presName="thickLine" presStyleLbl="alignNode1" presStyleIdx="4" presStyleCnt="5"/>
      <dgm:spPr/>
    </dgm:pt>
    <dgm:pt modelId="{33F50637-92EA-C643-9D1B-3F595783C106}" type="pres">
      <dgm:prSet presAssocID="{483EC44C-273C-4EB2-95CE-3196CD42A95D}" presName="horz1" presStyleCnt="0"/>
      <dgm:spPr/>
    </dgm:pt>
    <dgm:pt modelId="{F1FEC913-CF34-0842-84BA-858F8EC5E634}" type="pres">
      <dgm:prSet presAssocID="{483EC44C-273C-4EB2-95CE-3196CD42A95D}" presName="tx1" presStyleLbl="revTx" presStyleIdx="4" presStyleCnt="5"/>
      <dgm:spPr/>
    </dgm:pt>
    <dgm:pt modelId="{5E5AA5C3-E932-364D-A8AD-2CAC5FBF56AB}" type="pres">
      <dgm:prSet presAssocID="{483EC44C-273C-4EB2-95CE-3196CD42A95D}" presName="vert1" presStyleCnt="0"/>
      <dgm:spPr/>
    </dgm:pt>
  </dgm:ptLst>
  <dgm:cxnLst>
    <dgm:cxn modelId="{DC2D4A10-0B5F-4A4E-B92A-22C7C2E19710}" type="presOf" srcId="{9631D18B-535A-4A6A-9053-AA8481D7E4A9}" destId="{148C7189-C18C-884D-8B5C-F098BD6A8F48}" srcOrd="0" destOrd="0" presId="urn:microsoft.com/office/officeart/2008/layout/LinedList"/>
    <dgm:cxn modelId="{CF76A926-FF80-4BF5-9C93-4D05A29B0C65}" srcId="{735F802D-BBCB-4F71-8E55-CD9F77CD6BE6}" destId="{C9D321A2-2261-4951-9B15-36D5FC9E69C1}" srcOrd="2" destOrd="0" parTransId="{BA225E4A-7EBE-4544-92F5-C9E59DEB9C38}" sibTransId="{94896B70-8865-4E27-91C9-B52D19A78A60}"/>
    <dgm:cxn modelId="{95CD7F3E-F0C9-CB48-8B2A-9B6A9B540219}" type="presOf" srcId="{891C706B-08A2-4EB9-B902-1E188E8DE080}" destId="{65A9AB41-593D-E24A-8497-8BEF08196F19}" srcOrd="0" destOrd="0" presId="urn:microsoft.com/office/officeart/2008/layout/LinedList"/>
    <dgm:cxn modelId="{D66FE565-E033-4F38-B528-23AE54DEC16E}" srcId="{735F802D-BBCB-4F71-8E55-CD9F77CD6BE6}" destId="{483EC44C-273C-4EB2-95CE-3196CD42A95D}" srcOrd="4" destOrd="0" parTransId="{D98AF1E0-93D7-4342-967A-05B412913BE4}" sibTransId="{257288C1-8F64-4E4B-97A7-F11256C58DF8}"/>
    <dgm:cxn modelId="{D368E34C-06B6-0746-9F66-C313D2CF52E1}" type="presOf" srcId="{483EC44C-273C-4EB2-95CE-3196CD42A95D}" destId="{F1FEC913-CF34-0842-84BA-858F8EC5E634}" srcOrd="0" destOrd="0" presId="urn:microsoft.com/office/officeart/2008/layout/LinedList"/>
    <dgm:cxn modelId="{EE79DB70-1808-F545-9ADE-018A74BA5B53}" type="presOf" srcId="{735F802D-BBCB-4F71-8E55-CD9F77CD6BE6}" destId="{8C2AA32D-B86C-864B-B0EA-FF25DC913B93}" srcOrd="0" destOrd="0" presId="urn:microsoft.com/office/officeart/2008/layout/LinedList"/>
    <dgm:cxn modelId="{6A0C7B53-AA87-6F49-9B52-D93275805F07}" type="presOf" srcId="{C9D321A2-2261-4951-9B15-36D5FC9E69C1}" destId="{1BC42717-4780-8D4E-B05D-ED9D0A49C7CD}" srcOrd="0" destOrd="0" presId="urn:microsoft.com/office/officeart/2008/layout/LinedList"/>
    <dgm:cxn modelId="{8D6F3B7C-F3F1-48AB-BFCD-C7A1D5537D08}" srcId="{735F802D-BBCB-4F71-8E55-CD9F77CD6BE6}" destId="{9631D18B-535A-4A6A-9053-AA8481D7E4A9}" srcOrd="3" destOrd="0" parTransId="{A6677520-C556-4B56-9E3A-445CA71349EA}" sibTransId="{21533914-8D08-4DF5-A664-3F96F3CD2503}"/>
    <dgm:cxn modelId="{11C01C88-F8F7-644C-B08E-52E1DD114E17}" type="presOf" srcId="{A7E24C6B-985F-4B78-B1F5-D3968DB6C32E}" destId="{E2C6C3F7-8C9B-244A-A95D-4D75D49A062B}" srcOrd="0" destOrd="0" presId="urn:microsoft.com/office/officeart/2008/layout/LinedList"/>
    <dgm:cxn modelId="{E35F6DA0-1033-4969-9479-6CF7B22C76C3}" srcId="{735F802D-BBCB-4F71-8E55-CD9F77CD6BE6}" destId="{A7E24C6B-985F-4B78-B1F5-D3968DB6C32E}" srcOrd="0" destOrd="0" parTransId="{9DBC3EED-5D23-4359-BE91-C99E9D8EA23A}" sibTransId="{183B2BF7-96F0-4E43-95F1-F8BDE216F305}"/>
    <dgm:cxn modelId="{89E3C0C2-AF57-4FE4-8756-E4AA270E6058}" srcId="{735F802D-BBCB-4F71-8E55-CD9F77CD6BE6}" destId="{891C706B-08A2-4EB9-B902-1E188E8DE080}" srcOrd="1" destOrd="0" parTransId="{4C19D48B-356D-4BB7-A4F5-16CD69328A37}" sibTransId="{1438AEDC-555B-4928-B414-023FC9315C3A}"/>
    <dgm:cxn modelId="{98366F6A-2F01-DF46-BA60-9B8C07184052}" type="presParOf" srcId="{8C2AA32D-B86C-864B-B0EA-FF25DC913B93}" destId="{83E10DF5-BA5E-0743-AE27-DBD68EAB87B0}" srcOrd="0" destOrd="0" presId="urn:microsoft.com/office/officeart/2008/layout/LinedList"/>
    <dgm:cxn modelId="{77F1FE4C-79CB-7E4D-BAB5-443381B7A218}" type="presParOf" srcId="{8C2AA32D-B86C-864B-B0EA-FF25DC913B93}" destId="{A72EE80E-81EE-D248-9775-CDC5E7BF4080}" srcOrd="1" destOrd="0" presId="urn:microsoft.com/office/officeart/2008/layout/LinedList"/>
    <dgm:cxn modelId="{24547E53-90DB-184A-B998-85BE40A4C39B}" type="presParOf" srcId="{A72EE80E-81EE-D248-9775-CDC5E7BF4080}" destId="{E2C6C3F7-8C9B-244A-A95D-4D75D49A062B}" srcOrd="0" destOrd="0" presId="urn:microsoft.com/office/officeart/2008/layout/LinedList"/>
    <dgm:cxn modelId="{768B0230-10B1-974D-A459-378948EDDA8E}" type="presParOf" srcId="{A72EE80E-81EE-D248-9775-CDC5E7BF4080}" destId="{1395818E-58DF-C443-9F1A-4B90DCA456EC}" srcOrd="1" destOrd="0" presId="urn:microsoft.com/office/officeart/2008/layout/LinedList"/>
    <dgm:cxn modelId="{06275853-EAFE-164E-9067-8BEBF6856F0B}" type="presParOf" srcId="{8C2AA32D-B86C-864B-B0EA-FF25DC913B93}" destId="{A3346C38-074D-FA4B-A453-E4B30B80FEEC}" srcOrd="2" destOrd="0" presId="urn:microsoft.com/office/officeart/2008/layout/LinedList"/>
    <dgm:cxn modelId="{6BEE0B65-017B-6941-98DB-096C59B4AB00}" type="presParOf" srcId="{8C2AA32D-B86C-864B-B0EA-FF25DC913B93}" destId="{5FD65440-CB59-2B4E-B156-B21CCCCEC1DD}" srcOrd="3" destOrd="0" presId="urn:microsoft.com/office/officeart/2008/layout/LinedList"/>
    <dgm:cxn modelId="{907B9D14-FCC6-7C45-A600-B8524E69ED25}" type="presParOf" srcId="{5FD65440-CB59-2B4E-B156-B21CCCCEC1DD}" destId="{65A9AB41-593D-E24A-8497-8BEF08196F19}" srcOrd="0" destOrd="0" presId="urn:microsoft.com/office/officeart/2008/layout/LinedList"/>
    <dgm:cxn modelId="{24E8B492-B4F7-5B4F-A6CC-8238A92B178D}" type="presParOf" srcId="{5FD65440-CB59-2B4E-B156-B21CCCCEC1DD}" destId="{8B98B9D9-77DA-4449-A247-F3FFC6860DDE}" srcOrd="1" destOrd="0" presId="urn:microsoft.com/office/officeart/2008/layout/LinedList"/>
    <dgm:cxn modelId="{AFF73014-04C2-D144-90D3-9C7AEF01F47C}" type="presParOf" srcId="{8C2AA32D-B86C-864B-B0EA-FF25DC913B93}" destId="{23F79D7B-EAAD-6D4E-BA32-6F389363AE85}" srcOrd="4" destOrd="0" presId="urn:microsoft.com/office/officeart/2008/layout/LinedList"/>
    <dgm:cxn modelId="{536607A4-41FA-5D4F-BB7E-F6C00C41EEAE}" type="presParOf" srcId="{8C2AA32D-B86C-864B-B0EA-FF25DC913B93}" destId="{EE6156D8-46F9-C04A-B85C-E361B37B13A6}" srcOrd="5" destOrd="0" presId="urn:microsoft.com/office/officeart/2008/layout/LinedList"/>
    <dgm:cxn modelId="{C2471746-2C77-6C44-8403-8762D4FBEC6A}" type="presParOf" srcId="{EE6156D8-46F9-C04A-B85C-E361B37B13A6}" destId="{1BC42717-4780-8D4E-B05D-ED9D0A49C7CD}" srcOrd="0" destOrd="0" presId="urn:microsoft.com/office/officeart/2008/layout/LinedList"/>
    <dgm:cxn modelId="{E9A9786C-35E5-0F42-B87D-FA56C8F66E33}" type="presParOf" srcId="{EE6156D8-46F9-C04A-B85C-E361B37B13A6}" destId="{A5FFBBE7-BC6C-474E-8096-4A19AD0F12F8}" srcOrd="1" destOrd="0" presId="urn:microsoft.com/office/officeart/2008/layout/LinedList"/>
    <dgm:cxn modelId="{A44F3190-528C-B84C-99E9-4E01D65600C4}" type="presParOf" srcId="{8C2AA32D-B86C-864B-B0EA-FF25DC913B93}" destId="{37B9F638-AE17-924A-BF8E-1A0F2D5714FF}" srcOrd="6" destOrd="0" presId="urn:microsoft.com/office/officeart/2008/layout/LinedList"/>
    <dgm:cxn modelId="{6B5A2433-4F8A-444F-9BAE-DF5F64FA096C}" type="presParOf" srcId="{8C2AA32D-B86C-864B-B0EA-FF25DC913B93}" destId="{D1C1A1FB-9AB6-6742-81E9-049AA36CE960}" srcOrd="7" destOrd="0" presId="urn:microsoft.com/office/officeart/2008/layout/LinedList"/>
    <dgm:cxn modelId="{EF91449A-BA59-B84B-AC9B-B4A9A6F72A5A}" type="presParOf" srcId="{D1C1A1FB-9AB6-6742-81E9-049AA36CE960}" destId="{148C7189-C18C-884D-8B5C-F098BD6A8F48}" srcOrd="0" destOrd="0" presId="urn:microsoft.com/office/officeart/2008/layout/LinedList"/>
    <dgm:cxn modelId="{6B111BC3-4683-994E-9444-2F82231F328A}" type="presParOf" srcId="{D1C1A1FB-9AB6-6742-81E9-049AA36CE960}" destId="{73A40035-180D-8744-B6F2-9B565BE19FAE}" srcOrd="1" destOrd="0" presId="urn:microsoft.com/office/officeart/2008/layout/LinedList"/>
    <dgm:cxn modelId="{663CF65B-D598-E54B-9C12-EF95F2390809}" type="presParOf" srcId="{8C2AA32D-B86C-864B-B0EA-FF25DC913B93}" destId="{C2F4099A-F5B9-D346-BAC9-5554AEB93244}" srcOrd="8" destOrd="0" presId="urn:microsoft.com/office/officeart/2008/layout/LinedList"/>
    <dgm:cxn modelId="{C7B1F9E5-1FD9-204F-B334-28FBD56A629B}" type="presParOf" srcId="{8C2AA32D-B86C-864B-B0EA-FF25DC913B93}" destId="{33F50637-92EA-C643-9D1B-3F595783C106}" srcOrd="9" destOrd="0" presId="urn:microsoft.com/office/officeart/2008/layout/LinedList"/>
    <dgm:cxn modelId="{5CBB153C-2463-FD49-B64A-706B533ECC2C}" type="presParOf" srcId="{33F50637-92EA-C643-9D1B-3F595783C106}" destId="{F1FEC913-CF34-0842-84BA-858F8EC5E634}" srcOrd="0" destOrd="0" presId="urn:microsoft.com/office/officeart/2008/layout/LinedList"/>
    <dgm:cxn modelId="{35448BA2-F1B9-274C-92F4-BCEB4F7B6256}" type="presParOf" srcId="{33F50637-92EA-C643-9D1B-3F595783C106}" destId="{5E5AA5C3-E932-364D-A8AD-2CAC5FBF56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38579-B0D3-4A03-98E4-AC76BC218ED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53F4F95-07AC-42BA-B99A-8DDD74FB218F}">
      <dgm:prSet/>
      <dgm:spPr/>
      <dgm:t>
        <a:bodyPr/>
        <a:lstStyle/>
        <a:p>
          <a:r>
            <a:rPr lang="pt-BR" b="1"/>
            <a:t>Igrejas com mais de 500 membros enfrentam</a:t>
          </a:r>
          <a:r>
            <a:rPr lang="pt-BR"/>
            <a:t>:</a:t>
          </a:r>
          <a:endParaRPr lang="en-US"/>
        </a:p>
      </dgm:t>
    </dgm:pt>
    <dgm:pt modelId="{6EB22ED2-ABD7-4ADA-83CF-D7AA35724146}" type="parTrans" cxnId="{A24736B1-FB07-4725-8DD6-36C525173C6B}">
      <dgm:prSet/>
      <dgm:spPr/>
      <dgm:t>
        <a:bodyPr/>
        <a:lstStyle/>
        <a:p>
          <a:endParaRPr lang="en-US"/>
        </a:p>
      </dgm:t>
    </dgm:pt>
    <dgm:pt modelId="{51C793DD-B7E6-4994-AA64-5D260B1A2DD0}" type="sibTrans" cxnId="{A24736B1-FB07-4725-8DD6-36C525173C6B}">
      <dgm:prSet/>
      <dgm:spPr/>
      <dgm:t>
        <a:bodyPr/>
        <a:lstStyle/>
        <a:p>
          <a:endParaRPr lang="en-US"/>
        </a:p>
      </dgm:t>
    </dgm:pt>
    <dgm:pt modelId="{128A5931-7F2A-47F3-B01B-F04A1BA7064B}">
      <dgm:prSet/>
      <dgm:spPr/>
      <dgm:t>
        <a:bodyPr/>
        <a:lstStyle/>
        <a:p>
          <a:r>
            <a:rPr lang="pt-BR"/>
            <a:t>Problemas de comunicação interna; Fragmentação minsterial.  Perda do vínculo pessoal; </a:t>
          </a:r>
          <a:endParaRPr lang="en-US"/>
        </a:p>
      </dgm:t>
    </dgm:pt>
    <dgm:pt modelId="{5A72B9BD-0AE9-47ED-97DB-BAC199B0C106}" type="parTrans" cxnId="{38EBE697-914B-4B94-83D9-4A0BC537224E}">
      <dgm:prSet/>
      <dgm:spPr/>
      <dgm:t>
        <a:bodyPr/>
        <a:lstStyle/>
        <a:p>
          <a:endParaRPr lang="en-US"/>
        </a:p>
      </dgm:t>
    </dgm:pt>
    <dgm:pt modelId="{83F38EAC-A48F-4062-96AF-017F7853FB2D}" type="sibTrans" cxnId="{38EBE697-914B-4B94-83D9-4A0BC537224E}">
      <dgm:prSet/>
      <dgm:spPr/>
      <dgm:t>
        <a:bodyPr/>
        <a:lstStyle/>
        <a:p>
          <a:endParaRPr lang="en-US"/>
        </a:p>
      </dgm:t>
    </dgm:pt>
    <dgm:pt modelId="{6B6D535E-8693-4514-A56A-781C7D397074}">
      <dgm:prSet/>
      <dgm:spPr/>
      <dgm:t>
        <a:bodyPr/>
        <a:lstStyle/>
        <a:p>
          <a:r>
            <a:rPr lang="pt-BR"/>
            <a:t>Coisas que surgem no crescimento:</a:t>
          </a:r>
          <a:endParaRPr lang="en-US"/>
        </a:p>
      </dgm:t>
    </dgm:pt>
    <dgm:pt modelId="{5931E2B9-715D-435D-90A6-FB8A9CD8F680}" type="parTrans" cxnId="{5C470DA2-65C8-4763-AF93-362EB50B9163}">
      <dgm:prSet/>
      <dgm:spPr/>
      <dgm:t>
        <a:bodyPr/>
        <a:lstStyle/>
        <a:p>
          <a:endParaRPr lang="en-US"/>
        </a:p>
      </dgm:t>
    </dgm:pt>
    <dgm:pt modelId="{51CF43D8-D65A-4FD1-8BCB-FC5AEB34FFD1}" type="sibTrans" cxnId="{5C470DA2-65C8-4763-AF93-362EB50B9163}">
      <dgm:prSet/>
      <dgm:spPr/>
      <dgm:t>
        <a:bodyPr/>
        <a:lstStyle/>
        <a:p>
          <a:endParaRPr lang="en-US"/>
        </a:p>
      </dgm:t>
    </dgm:pt>
    <dgm:pt modelId="{DE3C130C-0E12-4F1D-A6BE-BDE5D58C7EB5}">
      <dgm:prSet/>
      <dgm:spPr/>
      <dgm:t>
        <a:bodyPr/>
        <a:lstStyle/>
        <a:p>
          <a:r>
            <a:rPr lang="pt-BR"/>
            <a:t>Ciúmes ministeriais (At 6.1)</a:t>
          </a:r>
          <a:endParaRPr lang="en-US"/>
        </a:p>
      </dgm:t>
    </dgm:pt>
    <dgm:pt modelId="{5430620D-AB21-4289-B131-FD38A375DEB6}" type="parTrans" cxnId="{C4C591F1-A3BE-4612-8776-81F78F630718}">
      <dgm:prSet/>
      <dgm:spPr/>
      <dgm:t>
        <a:bodyPr/>
        <a:lstStyle/>
        <a:p>
          <a:endParaRPr lang="en-US"/>
        </a:p>
      </dgm:t>
    </dgm:pt>
    <dgm:pt modelId="{00406559-FD09-4293-B462-D151DDD86DB9}" type="sibTrans" cxnId="{C4C591F1-A3BE-4612-8776-81F78F630718}">
      <dgm:prSet/>
      <dgm:spPr/>
      <dgm:t>
        <a:bodyPr/>
        <a:lstStyle/>
        <a:p>
          <a:endParaRPr lang="en-US"/>
        </a:p>
      </dgm:t>
    </dgm:pt>
    <dgm:pt modelId="{8E7E29E2-0A73-4E61-9D1D-18D3FA4B9AE6}">
      <dgm:prSet/>
      <dgm:spPr/>
      <dgm:t>
        <a:bodyPr/>
        <a:lstStyle/>
        <a:p>
          <a:r>
            <a:rPr lang="pt-BR"/>
            <a:t>Reclamações por desigualdade (distribuição às viúvas)</a:t>
          </a:r>
          <a:endParaRPr lang="en-US"/>
        </a:p>
      </dgm:t>
    </dgm:pt>
    <dgm:pt modelId="{48BB7126-73E0-4423-8F22-0A56E86886D7}" type="parTrans" cxnId="{A90E211F-F383-4162-9CFF-1022D8769E67}">
      <dgm:prSet/>
      <dgm:spPr/>
      <dgm:t>
        <a:bodyPr/>
        <a:lstStyle/>
        <a:p>
          <a:endParaRPr lang="en-US"/>
        </a:p>
      </dgm:t>
    </dgm:pt>
    <dgm:pt modelId="{C48AE1CB-4B45-444C-970B-BFD85DFAB735}" type="sibTrans" cxnId="{A90E211F-F383-4162-9CFF-1022D8769E67}">
      <dgm:prSet/>
      <dgm:spPr/>
      <dgm:t>
        <a:bodyPr/>
        <a:lstStyle/>
        <a:p>
          <a:endParaRPr lang="en-US"/>
        </a:p>
      </dgm:t>
    </dgm:pt>
    <dgm:pt modelId="{24C89098-AE00-4F90-9C40-6DDC71B7F60A}">
      <dgm:prSet/>
      <dgm:spPr/>
      <dgm:t>
        <a:bodyPr/>
        <a:lstStyle/>
        <a:p>
          <a:r>
            <a:rPr lang="pt-BR"/>
            <a:t>Necessidade de estrutura organizacional (At 6.3-4)</a:t>
          </a:r>
          <a:endParaRPr lang="en-US"/>
        </a:p>
      </dgm:t>
    </dgm:pt>
    <dgm:pt modelId="{07D86DDD-2B84-42BD-ADEF-D864E6EB3BBB}" type="parTrans" cxnId="{1D6322D9-9282-4B6F-A4A3-5D7BF23F801C}">
      <dgm:prSet/>
      <dgm:spPr/>
      <dgm:t>
        <a:bodyPr/>
        <a:lstStyle/>
        <a:p>
          <a:endParaRPr lang="en-US"/>
        </a:p>
      </dgm:t>
    </dgm:pt>
    <dgm:pt modelId="{D19B4FC6-A2EC-44BF-8547-0E2AB4A102FF}" type="sibTrans" cxnId="{1D6322D9-9282-4B6F-A4A3-5D7BF23F801C}">
      <dgm:prSet/>
      <dgm:spPr/>
      <dgm:t>
        <a:bodyPr/>
        <a:lstStyle/>
        <a:p>
          <a:endParaRPr lang="en-US"/>
        </a:p>
      </dgm:t>
    </dgm:pt>
    <dgm:pt modelId="{1A26C296-0C65-4215-A81F-EA98234FE8F9}" type="pres">
      <dgm:prSet presAssocID="{85C38579-B0D3-4A03-98E4-AC76BC218ED3}" presName="Name0" presStyleCnt="0">
        <dgm:presLayoutVars>
          <dgm:dir/>
          <dgm:resizeHandles val="exact"/>
        </dgm:presLayoutVars>
      </dgm:prSet>
      <dgm:spPr/>
    </dgm:pt>
    <dgm:pt modelId="{18F18811-45BE-4173-B273-EA78FE9DE5B2}" type="pres">
      <dgm:prSet presAssocID="{253F4F95-07AC-42BA-B99A-8DDD74FB218F}" presName="node" presStyleLbl="node1" presStyleIdx="0" presStyleCnt="6">
        <dgm:presLayoutVars>
          <dgm:bulletEnabled val="1"/>
        </dgm:presLayoutVars>
      </dgm:prSet>
      <dgm:spPr/>
    </dgm:pt>
    <dgm:pt modelId="{C5CBD249-2677-4FA5-89F1-200BB24B68B4}" type="pres">
      <dgm:prSet presAssocID="{51C793DD-B7E6-4994-AA64-5D260B1A2DD0}" presName="sibTrans" presStyleLbl="sibTrans1D1" presStyleIdx="0" presStyleCnt="5"/>
      <dgm:spPr/>
    </dgm:pt>
    <dgm:pt modelId="{F33155FF-1A19-4998-B4C4-C3006D073DBA}" type="pres">
      <dgm:prSet presAssocID="{51C793DD-B7E6-4994-AA64-5D260B1A2DD0}" presName="connectorText" presStyleLbl="sibTrans1D1" presStyleIdx="0" presStyleCnt="5"/>
      <dgm:spPr/>
    </dgm:pt>
    <dgm:pt modelId="{9C188C25-93EC-4F7F-97AC-01DD385E6F12}" type="pres">
      <dgm:prSet presAssocID="{128A5931-7F2A-47F3-B01B-F04A1BA7064B}" presName="node" presStyleLbl="node1" presStyleIdx="1" presStyleCnt="6">
        <dgm:presLayoutVars>
          <dgm:bulletEnabled val="1"/>
        </dgm:presLayoutVars>
      </dgm:prSet>
      <dgm:spPr/>
    </dgm:pt>
    <dgm:pt modelId="{25AB4DF4-53E8-4E0B-98F0-5A676110A9C7}" type="pres">
      <dgm:prSet presAssocID="{83F38EAC-A48F-4062-96AF-017F7853FB2D}" presName="sibTrans" presStyleLbl="sibTrans1D1" presStyleIdx="1" presStyleCnt="5"/>
      <dgm:spPr/>
    </dgm:pt>
    <dgm:pt modelId="{9398BB5D-81A6-4B0D-8F2C-45DF96EAF2B0}" type="pres">
      <dgm:prSet presAssocID="{83F38EAC-A48F-4062-96AF-017F7853FB2D}" presName="connectorText" presStyleLbl="sibTrans1D1" presStyleIdx="1" presStyleCnt="5"/>
      <dgm:spPr/>
    </dgm:pt>
    <dgm:pt modelId="{0D9DEDFF-A6A9-4E62-BD06-0E7A1E2193CF}" type="pres">
      <dgm:prSet presAssocID="{6B6D535E-8693-4514-A56A-781C7D397074}" presName="node" presStyleLbl="node1" presStyleIdx="2" presStyleCnt="6">
        <dgm:presLayoutVars>
          <dgm:bulletEnabled val="1"/>
        </dgm:presLayoutVars>
      </dgm:prSet>
      <dgm:spPr/>
    </dgm:pt>
    <dgm:pt modelId="{9BDD330C-2BBE-4965-90CB-F77FC9B20958}" type="pres">
      <dgm:prSet presAssocID="{51CF43D8-D65A-4FD1-8BCB-FC5AEB34FFD1}" presName="sibTrans" presStyleLbl="sibTrans1D1" presStyleIdx="2" presStyleCnt="5"/>
      <dgm:spPr/>
    </dgm:pt>
    <dgm:pt modelId="{D2FEB1F7-8290-420F-98D0-0F3B5F91CE80}" type="pres">
      <dgm:prSet presAssocID="{51CF43D8-D65A-4FD1-8BCB-FC5AEB34FFD1}" presName="connectorText" presStyleLbl="sibTrans1D1" presStyleIdx="2" presStyleCnt="5"/>
      <dgm:spPr/>
    </dgm:pt>
    <dgm:pt modelId="{3F46FD9B-7301-4957-A136-4EB1D477D4EA}" type="pres">
      <dgm:prSet presAssocID="{DE3C130C-0E12-4F1D-A6BE-BDE5D58C7EB5}" presName="node" presStyleLbl="node1" presStyleIdx="3" presStyleCnt="6">
        <dgm:presLayoutVars>
          <dgm:bulletEnabled val="1"/>
        </dgm:presLayoutVars>
      </dgm:prSet>
      <dgm:spPr/>
    </dgm:pt>
    <dgm:pt modelId="{5F3ED97D-D8FC-4D06-BC0D-A4E5D415D13A}" type="pres">
      <dgm:prSet presAssocID="{00406559-FD09-4293-B462-D151DDD86DB9}" presName="sibTrans" presStyleLbl="sibTrans1D1" presStyleIdx="3" presStyleCnt="5"/>
      <dgm:spPr/>
    </dgm:pt>
    <dgm:pt modelId="{5DBEDF54-BB34-4554-9705-86CF4E9C8D6E}" type="pres">
      <dgm:prSet presAssocID="{00406559-FD09-4293-B462-D151DDD86DB9}" presName="connectorText" presStyleLbl="sibTrans1D1" presStyleIdx="3" presStyleCnt="5"/>
      <dgm:spPr/>
    </dgm:pt>
    <dgm:pt modelId="{870747DB-F8E3-4331-9FE0-A76DF1F09036}" type="pres">
      <dgm:prSet presAssocID="{8E7E29E2-0A73-4E61-9D1D-18D3FA4B9AE6}" presName="node" presStyleLbl="node1" presStyleIdx="4" presStyleCnt="6">
        <dgm:presLayoutVars>
          <dgm:bulletEnabled val="1"/>
        </dgm:presLayoutVars>
      </dgm:prSet>
      <dgm:spPr/>
    </dgm:pt>
    <dgm:pt modelId="{DF6DFC76-97B0-40E8-9480-4F0C702D7C05}" type="pres">
      <dgm:prSet presAssocID="{C48AE1CB-4B45-444C-970B-BFD85DFAB735}" presName="sibTrans" presStyleLbl="sibTrans1D1" presStyleIdx="4" presStyleCnt="5"/>
      <dgm:spPr/>
    </dgm:pt>
    <dgm:pt modelId="{E3D66614-9673-4420-A112-5C4FE9B77CAF}" type="pres">
      <dgm:prSet presAssocID="{C48AE1CB-4B45-444C-970B-BFD85DFAB735}" presName="connectorText" presStyleLbl="sibTrans1D1" presStyleIdx="4" presStyleCnt="5"/>
      <dgm:spPr/>
    </dgm:pt>
    <dgm:pt modelId="{EF50A01B-A8C1-40D0-8E2A-CE40B0AC6BDE}" type="pres">
      <dgm:prSet presAssocID="{24C89098-AE00-4F90-9C40-6DDC71B7F60A}" presName="node" presStyleLbl="node1" presStyleIdx="5" presStyleCnt="6">
        <dgm:presLayoutVars>
          <dgm:bulletEnabled val="1"/>
        </dgm:presLayoutVars>
      </dgm:prSet>
      <dgm:spPr/>
    </dgm:pt>
  </dgm:ptLst>
  <dgm:cxnLst>
    <dgm:cxn modelId="{39A9691D-6ADD-4923-99AA-7662EB856522}" type="presOf" srcId="{51CF43D8-D65A-4FD1-8BCB-FC5AEB34FFD1}" destId="{D2FEB1F7-8290-420F-98D0-0F3B5F91CE80}" srcOrd="1" destOrd="0" presId="urn:microsoft.com/office/officeart/2016/7/layout/RepeatingBendingProcessNew"/>
    <dgm:cxn modelId="{A90E211F-F383-4162-9CFF-1022D8769E67}" srcId="{85C38579-B0D3-4A03-98E4-AC76BC218ED3}" destId="{8E7E29E2-0A73-4E61-9D1D-18D3FA4B9AE6}" srcOrd="4" destOrd="0" parTransId="{48BB7126-73E0-4423-8F22-0A56E86886D7}" sibTransId="{C48AE1CB-4B45-444C-970B-BFD85DFAB735}"/>
    <dgm:cxn modelId="{AC01F333-701B-4D3F-977D-C5FB3C59031F}" type="presOf" srcId="{00406559-FD09-4293-B462-D151DDD86DB9}" destId="{5F3ED97D-D8FC-4D06-BC0D-A4E5D415D13A}" srcOrd="0" destOrd="0" presId="urn:microsoft.com/office/officeart/2016/7/layout/RepeatingBendingProcessNew"/>
    <dgm:cxn modelId="{DD5C5A61-247C-4378-8EAE-44ECA74CC055}" type="presOf" srcId="{8E7E29E2-0A73-4E61-9D1D-18D3FA4B9AE6}" destId="{870747DB-F8E3-4331-9FE0-A76DF1F09036}" srcOrd="0" destOrd="0" presId="urn:microsoft.com/office/officeart/2016/7/layout/RepeatingBendingProcessNew"/>
    <dgm:cxn modelId="{86C42443-F319-4EB9-9148-3181DFE7E207}" type="presOf" srcId="{24C89098-AE00-4F90-9C40-6DDC71B7F60A}" destId="{EF50A01B-A8C1-40D0-8E2A-CE40B0AC6BDE}" srcOrd="0" destOrd="0" presId="urn:microsoft.com/office/officeart/2016/7/layout/RepeatingBendingProcessNew"/>
    <dgm:cxn modelId="{F73CD865-8C91-4B69-A78D-96BDD04777DE}" type="presOf" srcId="{85C38579-B0D3-4A03-98E4-AC76BC218ED3}" destId="{1A26C296-0C65-4215-A81F-EA98234FE8F9}" srcOrd="0" destOrd="0" presId="urn:microsoft.com/office/officeart/2016/7/layout/RepeatingBendingProcessNew"/>
    <dgm:cxn modelId="{BA636157-15FA-4D62-95AF-E05B92C3B1E8}" type="presOf" srcId="{00406559-FD09-4293-B462-D151DDD86DB9}" destId="{5DBEDF54-BB34-4554-9705-86CF4E9C8D6E}" srcOrd="1" destOrd="0" presId="urn:microsoft.com/office/officeart/2016/7/layout/RepeatingBendingProcessNew"/>
    <dgm:cxn modelId="{14164A59-2ECA-4911-9F25-0A3BFEDB3031}" type="presOf" srcId="{DE3C130C-0E12-4F1D-A6BE-BDE5D58C7EB5}" destId="{3F46FD9B-7301-4957-A136-4EB1D477D4EA}" srcOrd="0" destOrd="0" presId="urn:microsoft.com/office/officeart/2016/7/layout/RepeatingBendingProcessNew"/>
    <dgm:cxn modelId="{38EBE697-914B-4B94-83D9-4A0BC537224E}" srcId="{85C38579-B0D3-4A03-98E4-AC76BC218ED3}" destId="{128A5931-7F2A-47F3-B01B-F04A1BA7064B}" srcOrd="1" destOrd="0" parTransId="{5A72B9BD-0AE9-47ED-97DB-BAC199B0C106}" sibTransId="{83F38EAC-A48F-4062-96AF-017F7853FB2D}"/>
    <dgm:cxn modelId="{4ADA7598-4B0B-4103-9687-F86035633660}" type="presOf" srcId="{83F38EAC-A48F-4062-96AF-017F7853FB2D}" destId="{25AB4DF4-53E8-4E0B-98F0-5A676110A9C7}" srcOrd="0" destOrd="0" presId="urn:microsoft.com/office/officeart/2016/7/layout/RepeatingBendingProcessNew"/>
    <dgm:cxn modelId="{A43EF9A0-9014-42C8-9E73-D0FC53C31C4D}" type="presOf" srcId="{253F4F95-07AC-42BA-B99A-8DDD74FB218F}" destId="{18F18811-45BE-4173-B273-EA78FE9DE5B2}" srcOrd="0" destOrd="0" presId="urn:microsoft.com/office/officeart/2016/7/layout/RepeatingBendingProcessNew"/>
    <dgm:cxn modelId="{5C470DA2-65C8-4763-AF93-362EB50B9163}" srcId="{85C38579-B0D3-4A03-98E4-AC76BC218ED3}" destId="{6B6D535E-8693-4514-A56A-781C7D397074}" srcOrd="2" destOrd="0" parTransId="{5931E2B9-715D-435D-90A6-FB8A9CD8F680}" sibTransId="{51CF43D8-D65A-4FD1-8BCB-FC5AEB34FFD1}"/>
    <dgm:cxn modelId="{A24736B1-FB07-4725-8DD6-36C525173C6B}" srcId="{85C38579-B0D3-4A03-98E4-AC76BC218ED3}" destId="{253F4F95-07AC-42BA-B99A-8DDD74FB218F}" srcOrd="0" destOrd="0" parTransId="{6EB22ED2-ABD7-4ADA-83CF-D7AA35724146}" sibTransId="{51C793DD-B7E6-4994-AA64-5D260B1A2DD0}"/>
    <dgm:cxn modelId="{02E63CB3-E25F-4282-8008-011A6960E81F}" type="presOf" srcId="{128A5931-7F2A-47F3-B01B-F04A1BA7064B}" destId="{9C188C25-93EC-4F7F-97AC-01DD385E6F12}" srcOrd="0" destOrd="0" presId="urn:microsoft.com/office/officeart/2016/7/layout/RepeatingBendingProcessNew"/>
    <dgm:cxn modelId="{2BA08FC3-889B-47CC-AEE3-2E595B53A764}" type="presOf" srcId="{83F38EAC-A48F-4062-96AF-017F7853FB2D}" destId="{9398BB5D-81A6-4B0D-8F2C-45DF96EAF2B0}" srcOrd="1" destOrd="0" presId="urn:microsoft.com/office/officeart/2016/7/layout/RepeatingBendingProcessNew"/>
    <dgm:cxn modelId="{1D6322D9-9282-4B6F-A4A3-5D7BF23F801C}" srcId="{85C38579-B0D3-4A03-98E4-AC76BC218ED3}" destId="{24C89098-AE00-4F90-9C40-6DDC71B7F60A}" srcOrd="5" destOrd="0" parTransId="{07D86DDD-2B84-42BD-ADEF-D864E6EB3BBB}" sibTransId="{D19B4FC6-A2EC-44BF-8547-0E2AB4A102FF}"/>
    <dgm:cxn modelId="{AB07AFE3-E32C-4A06-89A6-98C9C39EE5F6}" type="presOf" srcId="{51C793DD-B7E6-4994-AA64-5D260B1A2DD0}" destId="{C5CBD249-2677-4FA5-89F1-200BB24B68B4}" srcOrd="0" destOrd="0" presId="urn:microsoft.com/office/officeart/2016/7/layout/RepeatingBendingProcessNew"/>
    <dgm:cxn modelId="{7C919BEB-50AC-436C-B856-3C2486A444E8}" type="presOf" srcId="{C48AE1CB-4B45-444C-970B-BFD85DFAB735}" destId="{E3D66614-9673-4420-A112-5C4FE9B77CAF}" srcOrd="1" destOrd="0" presId="urn:microsoft.com/office/officeart/2016/7/layout/RepeatingBendingProcessNew"/>
    <dgm:cxn modelId="{C4C591F1-A3BE-4612-8776-81F78F630718}" srcId="{85C38579-B0D3-4A03-98E4-AC76BC218ED3}" destId="{DE3C130C-0E12-4F1D-A6BE-BDE5D58C7EB5}" srcOrd="3" destOrd="0" parTransId="{5430620D-AB21-4289-B131-FD38A375DEB6}" sibTransId="{00406559-FD09-4293-B462-D151DDD86DB9}"/>
    <dgm:cxn modelId="{7F7FE9F3-6764-4A85-9719-CC09A231B932}" type="presOf" srcId="{C48AE1CB-4B45-444C-970B-BFD85DFAB735}" destId="{DF6DFC76-97B0-40E8-9480-4F0C702D7C05}" srcOrd="0" destOrd="0" presId="urn:microsoft.com/office/officeart/2016/7/layout/RepeatingBendingProcessNew"/>
    <dgm:cxn modelId="{CEED0FF4-7CC5-4E3E-8274-8055A8D897B4}" type="presOf" srcId="{51CF43D8-D65A-4FD1-8BCB-FC5AEB34FFD1}" destId="{9BDD330C-2BBE-4965-90CB-F77FC9B20958}" srcOrd="0" destOrd="0" presId="urn:microsoft.com/office/officeart/2016/7/layout/RepeatingBendingProcessNew"/>
    <dgm:cxn modelId="{13D027F5-70AA-4477-90A8-C06A79BBEB5D}" type="presOf" srcId="{51C793DD-B7E6-4994-AA64-5D260B1A2DD0}" destId="{F33155FF-1A19-4998-B4C4-C3006D073DBA}" srcOrd="1" destOrd="0" presId="urn:microsoft.com/office/officeart/2016/7/layout/RepeatingBendingProcessNew"/>
    <dgm:cxn modelId="{CFC36AF7-FD2E-48F3-A9E6-F8518947D2F4}" type="presOf" srcId="{6B6D535E-8693-4514-A56A-781C7D397074}" destId="{0D9DEDFF-A6A9-4E62-BD06-0E7A1E2193CF}" srcOrd="0" destOrd="0" presId="urn:microsoft.com/office/officeart/2016/7/layout/RepeatingBendingProcessNew"/>
    <dgm:cxn modelId="{13B6A14C-1762-47CE-A310-E47E8F8E155D}" type="presParOf" srcId="{1A26C296-0C65-4215-A81F-EA98234FE8F9}" destId="{18F18811-45BE-4173-B273-EA78FE9DE5B2}" srcOrd="0" destOrd="0" presId="urn:microsoft.com/office/officeart/2016/7/layout/RepeatingBendingProcessNew"/>
    <dgm:cxn modelId="{A53513E1-8209-4116-9729-2B888C86E575}" type="presParOf" srcId="{1A26C296-0C65-4215-A81F-EA98234FE8F9}" destId="{C5CBD249-2677-4FA5-89F1-200BB24B68B4}" srcOrd="1" destOrd="0" presId="urn:microsoft.com/office/officeart/2016/7/layout/RepeatingBendingProcessNew"/>
    <dgm:cxn modelId="{3D9DCC3C-6F70-4647-BE94-55BA3151AACA}" type="presParOf" srcId="{C5CBD249-2677-4FA5-89F1-200BB24B68B4}" destId="{F33155FF-1A19-4998-B4C4-C3006D073DBA}" srcOrd="0" destOrd="0" presId="urn:microsoft.com/office/officeart/2016/7/layout/RepeatingBendingProcessNew"/>
    <dgm:cxn modelId="{77ACFE5D-152F-42FD-B305-E5DA75204DEB}" type="presParOf" srcId="{1A26C296-0C65-4215-A81F-EA98234FE8F9}" destId="{9C188C25-93EC-4F7F-97AC-01DD385E6F12}" srcOrd="2" destOrd="0" presId="urn:microsoft.com/office/officeart/2016/7/layout/RepeatingBendingProcessNew"/>
    <dgm:cxn modelId="{8E1BA573-6F24-42B9-ABCD-4B076425AAAC}" type="presParOf" srcId="{1A26C296-0C65-4215-A81F-EA98234FE8F9}" destId="{25AB4DF4-53E8-4E0B-98F0-5A676110A9C7}" srcOrd="3" destOrd="0" presId="urn:microsoft.com/office/officeart/2016/7/layout/RepeatingBendingProcessNew"/>
    <dgm:cxn modelId="{C5998C89-44B3-4DC1-ABCC-8C877B5427A8}" type="presParOf" srcId="{25AB4DF4-53E8-4E0B-98F0-5A676110A9C7}" destId="{9398BB5D-81A6-4B0D-8F2C-45DF96EAF2B0}" srcOrd="0" destOrd="0" presId="urn:microsoft.com/office/officeart/2016/7/layout/RepeatingBendingProcessNew"/>
    <dgm:cxn modelId="{454D54A9-4B0F-4723-82F5-AA9FEA515ED2}" type="presParOf" srcId="{1A26C296-0C65-4215-A81F-EA98234FE8F9}" destId="{0D9DEDFF-A6A9-4E62-BD06-0E7A1E2193CF}" srcOrd="4" destOrd="0" presId="urn:microsoft.com/office/officeart/2016/7/layout/RepeatingBendingProcessNew"/>
    <dgm:cxn modelId="{BD04A47E-FE5F-4927-AE56-8C9BA5822665}" type="presParOf" srcId="{1A26C296-0C65-4215-A81F-EA98234FE8F9}" destId="{9BDD330C-2BBE-4965-90CB-F77FC9B20958}" srcOrd="5" destOrd="0" presId="urn:microsoft.com/office/officeart/2016/7/layout/RepeatingBendingProcessNew"/>
    <dgm:cxn modelId="{E96B36B4-180D-4E7D-8793-B4DBC2CB292E}" type="presParOf" srcId="{9BDD330C-2BBE-4965-90CB-F77FC9B20958}" destId="{D2FEB1F7-8290-420F-98D0-0F3B5F91CE80}" srcOrd="0" destOrd="0" presId="urn:microsoft.com/office/officeart/2016/7/layout/RepeatingBendingProcessNew"/>
    <dgm:cxn modelId="{D1E79B54-073D-49F4-AB1A-1096B3259346}" type="presParOf" srcId="{1A26C296-0C65-4215-A81F-EA98234FE8F9}" destId="{3F46FD9B-7301-4957-A136-4EB1D477D4EA}" srcOrd="6" destOrd="0" presId="urn:microsoft.com/office/officeart/2016/7/layout/RepeatingBendingProcessNew"/>
    <dgm:cxn modelId="{93BAA1A3-B6D3-41D1-BBFD-49FD20F46F22}" type="presParOf" srcId="{1A26C296-0C65-4215-A81F-EA98234FE8F9}" destId="{5F3ED97D-D8FC-4D06-BC0D-A4E5D415D13A}" srcOrd="7" destOrd="0" presId="urn:microsoft.com/office/officeart/2016/7/layout/RepeatingBendingProcessNew"/>
    <dgm:cxn modelId="{061CA625-BCCB-4423-B0BF-37DEEB01C117}" type="presParOf" srcId="{5F3ED97D-D8FC-4D06-BC0D-A4E5D415D13A}" destId="{5DBEDF54-BB34-4554-9705-86CF4E9C8D6E}" srcOrd="0" destOrd="0" presId="urn:microsoft.com/office/officeart/2016/7/layout/RepeatingBendingProcessNew"/>
    <dgm:cxn modelId="{24D2D7F5-8DAE-4C2C-B65F-4186A8E5F468}" type="presParOf" srcId="{1A26C296-0C65-4215-A81F-EA98234FE8F9}" destId="{870747DB-F8E3-4331-9FE0-A76DF1F09036}" srcOrd="8" destOrd="0" presId="urn:microsoft.com/office/officeart/2016/7/layout/RepeatingBendingProcessNew"/>
    <dgm:cxn modelId="{9CA87E5B-1968-43B1-ACE2-2AC63C597462}" type="presParOf" srcId="{1A26C296-0C65-4215-A81F-EA98234FE8F9}" destId="{DF6DFC76-97B0-40E8-9480-4F0C702D7C05}" srcOrd="9" destOrd="0" presId="urn:microsoft.com/office/officeart/2016/7/layout/RepeatingBendingProcessNew"/>
    <dgm:cxn modelId="{E4FD6CAF-93DD-4F02-850B-55C370AE5C2F}" type="presParOf" srcId="{DF6DFC76-97B0-40E8-9480-4F0C702D7C05}" destId="{E3D66614-9673-4420-A112-5C4FE9B77CAF}" srcOrd="0" destOrd="0" presId="urn:microsoft.com/office/officeart/2016/7/layout/RepeatingBendingProcessNew"/>
    <dgm:cxn modelId="{6399CCB9-3CC4-4A3A-B4DC-D037538D2733}" type="presParOf" srcId="{1A26C296-0C65-4215-A81F-EA98234FE8F9}" destId="{EF50A01B-A8C1-40D0-8E2A-CE40B0AC6BD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E47EE-A000-4171-8D07-023CFDA403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FFB16D-AF10-4012-BCD1-1409AC54F6CB}">
      <dgm:prSet/>
      <dgm:spPr/>
      <dgm:t>
        <a:bodyPr/>
        <a:lstStyle/>
        <a:p>
          <a:r>
            <a:rPr lang="pt-BR"/>
            <a:t>Unificador: “Um só Espírito” (Ef 4.4)</a:t>
          </a:r>
          <a:endParaRPr lang="en-US"/>
        </a:p>
      </dgm:t>
    </dgm:pt>
    <dgm:pt modelId="{2E06751F-5377-4C1C-876A-FF318B467A0A}" type="parTrans" cxnId="{9EFDED6C-4ABD-4D85-845E-8A92FC6566B6}">
      <dgm:prSet/>
      <dgm:spPr/>
      <dgm:t>
        <a:bodyPr/>
        <a:lstStyle/>
        <a:p>
          <a:endParaRPr lang="en-US"/>
        </a:p>
      </dgm:t>
    </dgm:pt>
    <dgm:pt modelId="{F23DA6EF-9B72-4832-971B-C1F88B158066}" type="sibTrans" cxnId="{9EFDED6C-4ABD-4D85-845E-8A92FC6566B6}">
      <dgm:prSet/>
      <dgm:spPr/>
      <dgm:t>
        <a:bodyPr/>
        <a:lstStyle/>
        <a:p>
          <a:endParaRPr lang="en-US"/>
        </a:p>
      </dgm:t>
    </dgm:pt>
    <dgm:pt modelId="{AD2C642C-8779-4EE7-AB81-4546DF001869}">
      <dgm:prSet/>
      <dgm:spPr/>
      <dgm:t>
        <a:bodyPr/>
        <a:lstStyle/>
        <a:p>
          <a:r>
            <a:rPr lang="pt-BR"/>
            <a:t>Capacita para amar: “O amor de Deus é derramado em nossos corações pelo Espírito Santo” (Rm 5.5)</a:t>
          </a:r>
          <a:endParaRPr lang="en-US"/>
        </a:p>
      </dgm:t>
    </dgm:pt>
    <dgm:pt modelId="{74B6ED82-2927-4CFE-AF7C-6A26A6BC67B2}" type="parTrans" cxnId="{86728D35-972D-45B5-B5D4-35C6C3FAB7F8}">
      <dgm:prSet/>
      <dgm:spPr/>
      <dgm:t>
        <a:bodyPr/>
        <a:lstStyle/>
        <a:p>
          <a:endParaRPr lang="en-US"/>
        </a:p>
      </dgm:t>
    </dgm:pt>
    <dgm:pt modelId="{D533BCB2-B727-4ADA-8DFF-5F5374326529}" type="sibTrans" cxnId="{86728D35-972D-45B5-B5D4-35C6C3FAB7F8}">
      <dgm:prSet/>
      <dgm:spPr/>
      <dgm:t>
        <a:bodyPr/>
        <a:lstStyle/>
        <a:p>
          <a:endParaRPr lang="en-US"/>
        </a:p>
      </dgm:t>
    </dgm:pt>
    <dgm:pt modelId="{5DA6A1BA-7A56-4E00-AEBE-B7200B5EC7B2}">
      <dgm:prSet/>
      <dgm:spPr/>
      <dgm:t>
        <a:bodyPr/>
        <a:lstStyle/>
        <a:p>
          <a:r>
            <a:rPr lang="pt-BR"/>
            <a:t>“A única coisa capaz de manter uma igreja coesa em tempos de crescimento e tensão é o amor do Espírito.” — </a:t>
          </a:r>
          <a:r>
            <a:rPr lang="pt-BR" b="1"/>
            <a:t>Gordon Fee</a:t>
          </a:r>
          <a:endParaRPr lang="en-US"/>
        </a:p>
      </dgm:t>
    </dgm:pt>
    <dgm:pt modelId="{554FA156-C119-4194-9F7E-CE18198CEECB}" type="parTrans" cxnId="{AB7D512B-AB81-4F13-A52F-9995B5B31663}">
      <dgm:prSet/>
      <dgm:spPr/>
      <dgm:t>
        <a:bodyPr/>
        <a:lstStyle/>
        <a:p>
          <a:endParaRPr lang="en-US"/>
        </a:p>
      </dgm:t>
    </dgm:pt>
    <dgm:pt modelId="{6DAB6BCD-DA89-46B2-AADE-8A1633D9E490}" type="sibTrans" cxnId="{AB7D512B-AB81-4F13-A52F-9995B5B31663}">
      <dgm:prSet/>
      <dgm:spPr/>
      <dgm:t>
        <a:bodyPr/>
        <a:lstStyle/>
        <a:p>
          <a:endParaRPr lang="en-US"/>
        </a:p>
      </dgm:t>
    </dgm:pt>
    <dgm:pt modelId="{5AE29DB6-7649-47E4-84E7-DBDC15C105F5}" type="pres">
      <dgm:prSet presAssocID="{A39E47EE-A000-4171-8D07-023CFDA40323}" presName="linear" presStyleCnt="0">
        <dgm:presLayoutVars>
          <dgm:animLvl val="lvl"/>
          <dgm:resizeHandles val="exact"/>
        </dgm:presLayoutVars>
      </dgm:prSet>
      <dgm:spPr/>
    </dgm:pt>
    <dgm:pt modelId="{B96A151A-A295-4D12-AE54-25F7ED5C6E66}" type="pres">
      <dgm:prSet presAssocID="{F1FFB16D-AF10-4012-BCD1-1409AC54F6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C7D40A-5346-4382-858A-0D2DCE136395}" type="pres">
      <dgm:prSet presAssocID="{F23DA6EF-9B72-4832-971B-C1F88B158066}" presName="spacer" presStyleCnt="0"/>
      <dgm:spPr/>
    </dgm:pt>
    <dgm:pt modelId="{0541F3CC-1DCC-43A1-B38F-70EE3EAF1492}" type="pres">
      <dgm:prSet presAssocID="{AD2C642C-8779-4EE7-AB81-4546DF0018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10C288-ACBA-4037-9669-5151F8FC3A58}" type="pres">
      <dgm:prSet presAssocID="{D533BCB2-B727-4ADA-8DFF-5F5374326529}" presName="spacer" presStyleCnt="0"/>
      <dgm:spPr/>
    </dgm:pt>
    <dgm:pt modelId="{CF9A8F15-2DA5-436C-BE96-31F71624711D}" type="pres">
      <dgm:prSet presAssocID="{5DA6A1BA-7A56-4E00-AEBE-B7200B5EC7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584407-782D-4456-851E-5A447C8016B0}" type="presOf" srcId="{F1FFB16D-AF10-4012-BCD1-1409AC54F6CB}" destId="{B96A151A-A295-4D12-AE54-25F7ED5C6E66}" srcOrd="0" destOrd="0" presId="urn:microsoft.com/office/officeart/2005/8/layout/vList2"/>
    <dgm:cxn modelId="{A4507A09-539E-472B-AD62-A457FEE4C5D0}" type="presOf" srcId="{A39E47EE-A000-4171-8D07-023CFDA40323}" destId="{5AE29DB6-7649-47E4-84E7-DBDC15C105F5}" srcOrd="0" destOrd="0" presId="urn:microsoft.com/office/officeart/2005/8/layout/vList2"/>
    <dgm:cxn modelId="{AB7D512B-AB81-4F13-A52F-9995B5B31663}" srcId="{A39E47EE-A000-4171-8D07-023CFDA40323}" destId="{5DA6A1BA-7A56-4E00-AEBE-B7200B5EC7B2}" srcOrd="2" destOrd="0" parTransId="{554FA156-C119-4194-9F7E-CE18198CEECB}" sibTransId="{6DAB6BCD-DA89-46B2-AADE-8A1633D9E490}"/>
    <dgm:cxn modelId="{86728D35-972D-45B5-B5D4-35C6C3FAB7F8}" srcId="{A39E47EE-A000-4171-8D07-023CFDA40323}" destId="{AD2C642C-8779-4EE7-AB81-4546DF001869}" srcOrd="1" destOrd="0" parTransId="{74B6ED82-2927-4CFE-AF7C-6A26A6BC67B2}" sibTransId="{D533BCB2-B727-4ADA-8DFF-5F5374326529}"/>
    <dgm:cxn modelId="{9EFDED6C-4ABD-4D85-845E-8A92FC6566B6}" srcId="{A39E47EE-A000-4171-8D07-023CFDA40323}" destId="{F1FFB16D-AF10-4012-BCD1-1409AC54F6CB}" srcOrd="0" destOrd="0" parTransId="{2E06751F-5377-4C1C-876A-FF318B467A0A}" sibTransId="{F23DA6EF-9B72-4832-971B-C1F88B158066}"/>
    <dgm:cxn modelId="{6FB3C979-5921-4C46-8FC6-55A8936A9490}" type="presOf" srcId="{5DA6A1BA-7A56-4E00-AEBE-B7200B5EC7B2}" destId="{CF9A8F15-2DA5-436C-BE96-31F71624711D}" srcOrd="0" destOrd="0" presId="urn:microsoft.com/office/officeart/2005/8/layout/vList2"/>
    <dgm:cxn modelId="{BBA2399D-9C81-435D-A069-22C727758122}" type="presOf" srcId="{AD2C642C-8779-4EE7-AB81-4546DF001869}" destId="{0541F3CC-1DCC-43A1-B38F-70EE3EAF1492}" srcOrd="0" destOrd="0" presId="urn:microsoft.com/office/officeart/2005/8/layout/vList2"/>
    <dgm:cxn modelId="{7D34C05F-E7D7-4C5D-9014-D1AE694BFCB9}" type="presParOf" srcId="{5AE29DB6-7649-47E4-84E7-DBDC15C105F5}" destId="{B96A151A-A295-4D12-AE54-25F7ED5C6E66}" srcOrd="0" destOrd="0" presId="urn:microsoft.com/office/officeart/2005/8/layout/vList2"/>
    <dgm:cxn modelId="{466C91D8-D241-4754-973B-9E0B7594E3A6}" type="presParOf" srcId="{5AE29DB6-7649-47E4-84E7-DBDC15C105F5}" destId="{93C7D40A-5346-4382-858A-0D2DCE136395}" srcOrd="1" destOrd="0" presId="urn:microsoft.com/office/officeart/2005/8/layout/vList2"/>
    <dgm:cxn modelId="{9140591B-5BB9-4076-AD1F-47F2282E0179}" type="presParOf" srcId="{5AE29DB6-7649-47E4-84E7-DBDC15C105F5}" destId="{0541F3CC-1DCC-43A1-B38F-70EE3EAF1492}" srcOrd="2" destOrd="0" presId="urn:microsoft.com/office/officeart/2005/8/layout/vList2"/>
    <dgm:cxn modelId="{616451FB-0E1D-4CAC-A3CE-F07D80541FDC}" type="presParOf" srcId="{5AE29DB6-7649-47E4-84E7-DBDC15C105F5}" destId="{1A10C288-ACBA-4037-9669-5151F8FC3A58}" srcOrd="3" destOrd="0" presId="urn:microsoft.com/office/officeart/2005/8/layout/vList2"/>
    <dgm:cxn modelId="{374D1592-8F2C-46C2-837C-4D792CA837C2}" type="presParOf" srcId="{5AE29DB6-7649-47E4-84E7-DBDC15C105F5}" destId="{CF9A8F15-2DA5-436C-BE96-31F7162471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B9141-D37A-4796-9DCA-91247A018FE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0AACBB4-FB8B-4C98-9191-9F1D6FDE70CC}">
      <dgm:prSet/>
      <dgm:spPr/>
      <dgm:t>
        <a:bodyPr/>
        <a:lstStyle/>
        <a:p>
          <a:r>
            <a:rPr lang="pt-BR" b="1"/>
            <a:t>Estudos do Pew Research Center</a:t>
          </a:r>
          <a:r>
            <a:rPr lang="pt-BR"/>
            <a:t> mostram que divisões em igrejas evangélicas ocorrem majoritariamente por:</a:t>
          </a:r>
          <a:endParaRPr lang="en-US"/>
        </a:p>
      </dgm:t>
    </dgm:pt>
    <dgm:pt modelId="{08F5D72D-4D9D-488F-BF10-DCE291A4BCCC}" type="parTrans" cxnId="{93C5503E-3A6E-420D-AD00-CA43A8DB0ABC}">
      <dgm:prSet/>
      <dgm:spPr/>
      <dgm:t>
        <a:bodyPr/>
        <a:lstStyle/>
        <a:p>
          <a:endParaRPr lang="en-US"/>
        </a:p>
      </dgm:t>
    </dgm:pt>
    <dgm:pt modelId="{93378224-FD35-41C2-9B70-F4C34C1A2258}" type="sibTrans" cxnId="{93C5503E-3A6E-420D-AD00-CA43A8DB0ABC}">
      <dgm:prSet/>
      <dgm:spPr/>
      <dgm:t>
        <a:bodyPr/>
        <a:lstStyle/>
        <a:p>
          <a:endParaRPr lang="en-US"/>
        </a:p>
      </dgm:t>
    </dgm:pt>
    <dgm:pt modelId="{405C3005-DBE7-4B4E-892E-FA8467099D25}">
      <dgm:prSet/>
      <dgm:spPr/>
      <dgm:t>
        <a:bodyPr/>
        <a:lstStyle/>
        <a:p>
          <a:r>
            <a:rPr lang="pt-BR"/>
            <a:t>Disputas de liderança (41%)</a:t>
          </a:r>
          <a:endParaRPr lang="en-US"/>
        </a:p>
      </dgm:t>
    </dgm:pt>
    <dgm:pt modelId="{5FC98052-1CBE-4BB9-A8BD-E36001F09763}" type="parTrans" cxnId="{AEBEF42B-8FBD-40BA-B71A-BA8E6163FA65}">
      <dgm:prSet/>
      <dgm:spPr/>
      <dgm:t>
        <a:bodyPr/>
        <a:lstStyle/>
        <a:p>
          <a:endParaRPr lang="en-US"/>
        </a:p>
      </dgm:t>
    </dgm:pt>
    <dgm:pt modelId="{CE38B20F-83DF-436B-A25F-0AA45E43E6D4}" type="sibTrans" cxnId="{AEBEF42B-8FBD-40BA-B71A-BA8E6163FA65}">
      <dgm:prSet/>
      <dgm:spPr/>
      <dgm:t>
        <a:bodyPr/>
        <a:lstStyle/>
        <a:p>
          <a:endParaRPr lang="en-US"/>
        </a:p>
      </dgm:t>
    </dgm:pt>
    <dgm:pt modelId="{7B2EF2D0-9F36-4543-B7C8-853D177BCCB1}">
      <dgm:prSet/>
      <dgm:spPr/>
      <dgm:t>
        <a:bodyPr/>
        <a:lstStyle/>
        <a:p>
          <a:r>
            <a:rPr lang="pt-BR"/>
            <a:t>Falta de diálogo entre gerações (23%)</a:t>
          </a:r>
          <a:endParaRPr lang="en-US"/>
        </a:p>
      </dgm:t>
    </dgm:pt>
    <dgm:pt modelId="{83173634-FA51-4A4C-A60F-61C6FAC8EB68}" type="parTrans" cxnId="{53D2FD3A-1A91-49A5-84F0-45A86A4600CF}">
      <dgm:prSet/>
      <dgm:spPr/>
      <dgm:t>
        <a:bodyPr/>
        <a:lstStyle/>
        <a:p>
          <a:endParaRPr lang="en-US"/>
        </a:p>
      </dgm:t>
    </dgm:pt>
    <dgm:pt modelId="{56683EFD-D50A-4E9C-B1AF-E00042D4CCA8}" type="sibTrans" cxnId="{53D2FD3A-1A91-49A5-84F0-45A86A4600CF}">
      <dgm:prSet/>
      <dgm:spPr/>
      <dgm:t>
        <a:bodyPr/>
        <a:lstStyle/>
        <a:p>
          <a:endParaRPr lang="en-US"/>
        </a:p>
      </dgm:t>
    </dgm:pt>
    <dgm:pt modelId="{04D02F8A-EE75-4C2D-84E1-91E63DDC3380}">
      <dgm:prSet/>
      <dgm:spPr/>
      <dgm:t>
        <a:bodyPr/>
        <a:lstStyle/>
        <a:p>
          <a:r>
            <a:rPr lang="pt-BR"/>
            <a:t>Falta de discipulado maduro (18%)</a:t>
          </a:r>
          <a:endParaRPr lang="en-US"/>
        </a:p>
      </dgm:t>
    </dgm:pt>
    <dgm:pt modelId="{8B0AB845-1444-4856-B097-2D079EC3EF0E}" type="parTrans" cxnId="{B40DB0E3-813D-487C-ACEF-8A1748E2AB9E}">
      <dgm:prSet/>
      <dgm:spPr/>
      <dgm:t>
        <a:bodyPr/>
        <a:lstStyle/>
        <a:p>
          <a:endParaRPr lang="en-US"/>
        </a:p>
      </dgm:t>
    </dgm:pt>
    <dgm:pt modelId="{B3F71A64-370E-4179-AE86-09169CF57025}" type="sibTrans" cxnId="{B40DB0E3-813D-487C-ACEF-8A1748E2AB9E}">
      <dgm:prSet/>
      <dgm:spPr/>
      <dgm:t>
        <a:bodyPr/>
        <a:lstStyle/>
        <a:p>
          <a:endParaRPr lang="en-US"/>
        </a:p>
      </dgm:t>
    </dgm:pt>
    <dgm:pt modelId="{DF676992-D897-4FB5-8662-C8849A06B17B}">
      <dgm:prSet/>
      <dgm:spPr/>
      <dgm:t>
        <a:bodyPr/>
        <a:lstStyle/>
        <a:p>
          <a:r>
            <a:rPr lang="pt-BR"/>
            <a:t>“A divisão é o câncer da comunhão. Quando o amor se esfria, o corpo adoece.” — Martinho Lutero</a:t>
          </a:r>
          <a:endParaRPr lang="en-US"/>
        </a:p>
      </dgm:t>
    </dgm:pt>
    <dgm:pt modelId="{BF3DE2EF-F062-4542-8C16-C7E3D6B4443D}" type="parTrans" cxnId="{120C3212-DCEC-4CD1-A8D4-9F6D53907D2F}">
      <dgm:prSet/>
      <dgm:spPr/>
      <dgm:t>
        <a:bodyPr/>
        <a:lstStyle/>
        <a:p>
          <a:endParaRPr lang="en-US"/>
        </a:p>
      </dgm:t>
    </dgm:pt>
    <dgm:pt modelId="{49857215-DD58-4150-A095-015F47E4B6B1}" type="sibTrans" cxnId="{120C3212-DCEC-4CD1-A8D4-9F6D53907D2F}">
      <dgm:prSet/>
      <dgm:spPr/>
      <dgm:t>
        <a:bodyPr/>
        <a:lstStyle/>
        <a:p>
          <a:endParaRPr lang="en-US"/>
        </a:p>
      </dgm:t>
    </dgm:pt>
    <dgm:pt modelId="{F79C4B69-1024-465E-8653-63B1D7817F0E}" type="pres">
      <dgm:prSet presAssocID="{228B9141-D37A-4796-9DCA-91247A018FE7}" presName="linear" presStyleCnt="0">
        <dgm:presLayoutVars>
          <dgm:animLvl val="lvl"/>
          <dgm:resizeHandles val="exact"/>
        </dgm:presLayoutVars>
      </dgm:prSet>
      <dgm:spPr/>
    </dgm:pt>
    <dgm:pt modelId="{BED687B6-32C5-4D0F-9CDF-44BD704873EC}" type="pres">
      <dgm:prSet presAssocID="{80AACBB4-FB8B-4C98-9191-9F1D6FDE70C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6C9E1E-CBD9-44ED-80F8-C130F1947282}" type="pres">
      <dgm:prSet presAssocID="{93378224-FD35-41C2-9B70-F4C34C1A2258}" presName="spacer" presStyleCnt="0"/>
      <dgm:spPr/>
    </dgm:pt>
    <dgm:pt modelId="{32E5CCC4-6BD1-41A2-8A89-3977B42CC0A7}" type="pres">
      <dgm:prSet presAssocID="{405C3005-DBE7-4B4E-892E-FA8467099D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2B4829-E603-4414-8C23-B7EF98DD33B3}" type="pres">
      <dgm:prSet presAssocID="{CE38B20F-83DF-436B-A25F-0AA45E43E6D4}" presName="spacer" presStyleCnt="0"/>
      <dgm:spPr/>
    </dgm:pt>
    <dgm:pt modelId="{ECBEDF2F-D5CC-4D98-A1DE-9FC55FF48B2C}" type="pres">
      <dgm:prSet presAssocID="{7B2EF2D0-9F36-4543-B7C8-853D177BCCB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540CC9B-FD18-42C6-9F44-F1F53A0F4E5D}" type="pres">
      <dgm:prSet presAssocID="{56683EFD-D50A-4E9C-B1AF-E00042D4CCA8}" presName="spacer" presStyleCnt="0"/>
      <dgm:spPr/>
    </dgm:pt>
    <dgm:pt modelId="{32B02749-A0C7-4E96-B26C-A9DB048365E7}" type="pres">
      <dgm:prSet presAssocID="{04D02F8A-EE75-4C2D-84E1-91E63DDC338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5E9F6C-24E1-4B3C-ACB4-DFC8FF29474D}" type="pres">
      <dgm:prSet presAssocID="{B3F71A64-370E-4179-AE86-09169CF57025}" presName="spacer" presStyleCnt="0"/>
      <dgm:spPr/>
    </dgm:pt>
    <dgm:pt modelId="{92377D5A-E799-4377-9A6C-33BC701D0F5B}" type="pres">
      <dgm:prSet presAssocID="{DF676992-D897-4FB5-8662-C8849A06B17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3E2503-AB0A-446B-AF01-684C86A453A0}" type="presOf" srcId="{405C3005-DBE7-4B4E-892E-FA8467099D25}" destId="{32E5CCC4-6BD1-41A2-8A89-3977B42CC0A7}" srcOrd="0" destOrd="0" presId="urn:microsoft.com/office/officeart/2005/8/layout/vList2"/>
    <dgm:cxn modelId="{120C3212-DCEC-4CD1-A8D4-9F6D53907D2F}" srcId="{228B9141-D37A-4796-9DCA-91247A018FE7}" destId="{DF676992-D897-4FB5-8662-C8849A06B17B}" srcOrd="4" destOrd="0" parTransId="{BF3DE2EF-F062-4542-8C16-C7E3D6B4443D}" sibTransId="{49857215-DD58-4150-A095-015F47E4B6B1}"/>
    <dgm:cxn modelId="{715A1A1C-5878-447F-92F7-2BED9DA40396}" type="presOf" srcId="{80AACBB4-FB8B-4C98-9191-9F1D6FDE70CC}" destId="{BED687B6-32C5-4D0F-9CDF-44BD704873EC}" srcOrd="0" destOrd="0" presId="urn:microsoft.com/office/officeart/2005/8/layout/vList2"/>
    <dgm:cxn modelId="{AEBEF42B-8FBD-40BA-B71A-BA8E6163FA65}" srcId="{228B9141-D37A-4796-9DCA-91247A018FE7}" destId="{405C3005-DBE7-4B4E-892E-FA8467099D25}" srcOrd="1" destOrd="0" parTransId="{5FC98052-1CBE-4BB9-A8BD-E36001F09763}" sibTransId="{CE38B20F-83DF-436B-A25F-0AA45E43E6D4}"/>
    <dgm:cxn modelId="{53D2FD3A-1A91-49A5-84F0-45A86A4600CF}" srcId="{228B9141-D37A-4796-9DCA-91247A018FE7}" destId="{7B2EF2D0-9F36-4543-B7C8-853D177BCCB1}" srcOrd="2" destOrd="0" parTransId="{83173634-FA51-4A4C-A60F-61C6FAC8EB68}" sibTransId="{56683EFD-D50A-4E9C-B1AF-E00042D4CCA8}"/>
    <dgm:cxn modelId="{93C5503E-3A6E-420D-AD00-CA43A8DB0ABC}" srcId="{228B9141-D37A-4796-9DCA-91247A018FE7}" destId="{80AACBB4-FB8B-4C98-9191-9F1D6FDE70CC}" srcOrd="0" destOrd="0" parTransId="{08F5D72D-4D9D-488F-BF10-DCE291A4BCCC}" sibTransId="{93378224-FD35-41C2-9B70-F4C34C1A2258}"/>
    <dgm:cxn modelId="{47AEB946-3489-4D35-A78F-C3947A977469}" type="presOf" srcId="{7B2EF2D0-9F36-4543-B7C8-853D177BCCB1}" destId="{ECBEDF2F-D5CC-4D98-A1DE-9FC55FF48B2C}" srcOrd="0" destOrd="0" presId="urn:microsoft.com/office/officeart/2005/8/layout/vList2"/>
    <dgm:cxn modelId="{8F9C24D5-2889-4F87-8D71-6DEDF36FEC1B}" type="presOf" srcId="{DF676992-D897-4FB5-8662-C8849A06B17B}" destId="{92377D5A-E799-4377-9A6C-33BC701D0F5B}" srcOrd="0" destOrd="0" presId="urn:microsoft.com/office/officeart/2005/8/layout/vList2"/>
    <dgm:cxn modelId="{8B2945DD-BEFA-4BF8-9D0B-7DE450464AFC}" type="presOf" srcId="{228B9141-D37A-4796-9DCA-91247A018FE7}" destId="{F79C4B69-1024-465E-8653-63B1D7817F0E}" srcOrd="0" destOrd="0" presId="urn:microsoft.com/office/officeart/2005/8/layout/vList2"/>
    <dgm:cxn modelId="{B40DB0E3-813D-487C-ACEF-8A1748E2AB9E}" srcId="{228B9141-D37A-4796-9DCA-91247A018FE7}" destId="{04D02F8A-EE75-4C2D-84E1-91E63DDC3380}" srcOrd="3" destOrd="0" parTransId="{8B0AB845-1444-4856-B097-2D079EC3EF0E}" sibTransId="{B3F71A64-370E-4179-AE86-09169CF57025}"/>
    <dgm:cxn modelId="{A49D34F8-EB3E-47CF-B940-D5BEF9B1883F}" type="presOf" srcId="{04D02F8A-EE75-4C2D-84E1-91E63DDC3380}" destId="{32B02749-A0C7-4E96-B26C-A9DB048365E7}" srcOrd="0" destOrd="0" presId="urn:microsoft.com/office/officeart/2005/8/layout/vList2"/>
    <dgm:cxn modelId="{5DD0885E-E947-4015-B07B-C381E0210358}" type="presParOf" srcId="{F79C4B69-1024-465E-8653-63B1D7817F0E}" destId="{BED687B6-32C5-4D0F-9CDF-44BD704873EC}" srcOrd="0" destOrd="0" presId="urn:microsoft.com/office/officeart/2005/8/layout/vList2"/>
    <dgm:cxn modelId="{657DAC15-813D-414E-9565-5327EE8DFEBE}" type="presParOf" srcId="{F79C4B69-1024-465E-8653-63B1D7817F0E}" destId="{6D6C9E1E-CBD9-44ED-80F8-C130F1947282}" srcOrd="1" destOrd="0" presId="urn:microsoft.com/office/officeart/2005/8/layout/vList2"/>
    <dgm:cxn modelId="{22089162-896A-452E-BD4D-086E6DDAB34C}" type="presParOf" srcId="{F79C4B69-1024-465E-8653-63B1D7817F0E}" destId="{32E5CCC4-6BD1-41A2-8A89-3977B42CC0A7}" srcOrd="2" destOrd="0" presId="urn:microsoft.com/office/officeart/2005/8/layout/vList2"/>
    <dgm:cxn modelId="{511E38B3-749D-442D-9F67-DC41B24486D1}" type="presParOf" srcId="{F79C4B69-1024-465E-8653-63B1D7817F0E}" destId="{2D2B4829-E603-4414-8C23-B7EF98DD33B3}" srcOrd="3" destOrd="0" presId="urn:microsoft.com/office/officeart/2005/8/layout/vList2"/>
    <dgm:cxn modelId="{A70ABD66-16BB-49FF-86E6-82FAB0660E34}" type="presParOf" srcId="{F79C4B69-1024-465E-8653-63B1D7817F0E}" destId="{ECBEDF2F-D5CC-4D98-A1DE-9FC55FF48B2C}" srcOrd="4" destOrd="0" presId="urn:microsoft.com/office/officeart/2005/8/layout/vList2"/>
    <dgm:cxn modelId="{96940F6C-9FA8-4120-8D75-8C035D131AB3}" type="presParOf" srcId="{F79C4B69-1024-465E-8653-63B1D7817F0E}" destId="{7540CC9B-FD18-42C6-9F44-F1F53A0F4E5D}" srcOrd="5" destOrd="0" presId="urn:microsoft.com/office/officeart/2005/8/layout/vList2"/>
    <dgm:cxn modelId="{990B6005-D8E2-4391-BDE5-B7D89E749E4F}" type="presParOf" srcId="{F79C4B69-1024-465E-8653-63B1D7817F0E}" destId="{32B02749-A0C7-4E96-B26C-A9DB048365E7}" srcOrd="6" destOrd="0" presId="urn:microsoft.com/office/officeart/2005/8/layout/vList2"/>
    <dgm:cxn modelId="{FFB629F4-1927-4F60-AB21-CEB3D755B0C1}" type="presParOf" srcId="{F79C4B69-1024-465E-8653-63B1D7817F0E}" destId="{BD5E9F6C-24E1-4B3C-ACB4-DFC8FF29474D}" srcOrd="7" destOrd="0" presId="urn:microsoft.com/office/officeart/2005/8/layout/vList2"/>
    <dgm:cxn modelId="{F2AF60FF-2FE0-415D-818B-EABF37C272BF}" type="presParOf" srcId="{F79C4B69-1024-465E-8653-63B1D7817F0E}" destId="{92377D5A-E799-4377-9A6C-33BC701D0F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21079A-3F95-45E1-BE20-FADD8F0A3B17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25A6B2-FE03-44C2-821A-1FF9EA817C44}">
      <dgm:prSet/>
      <dgm:spPr/>
      <dgm:t>
        <a:bodyPr/>
        <a:lstStyle/>
        <a:p>
          <a:r>
            <a:rPr lang="pt-BR" b="1"/>
            <a:t>Capacitação interior → Missão exterior</a:t>
          </a:r>
          <a:endParaRPr lang="en-US"/>
        </a:p>
      </dgm:t>
    </dgm:pt>
    <dgm:pt modelId="{B35D261F-6847-47C5-903B-15C71D736C07}" type="parTrans" cxnId="{0267612B-1CBD-4C81-B364-E702D765617E}">
      <dgm:prSet/>
      <dgm:spPr/>
      <dgm:t>
        <a:bodyPr/>
        <a:lstStyle/>
        <a:p>
          <a:endParaRPr lang="en-US"/>
        </a:p>
      </dgm:t>
    </dgm:pt>
    <dgm:pt modelId="{95A7ECF3-DDB5-49E9-AA34-59191B1227DC}" type="sibTrans" cxnId="{0267612B-1CBD-4C81-B364-E702D765617E}">
      <dgm:prSet/>
      <dgm:spPr/>
      <dgm:t>
        <a:bodyPr/>
        <a:lstStyle/>
        <a:p>
          <a:endParaRPr lang="en-US"/>
        </a:p>
      </dgm:t>
    </dgm:pt>
    <dgm:pt modelId="{CF3A2BD5-157E-41B8-88FC-19EB6C6031E3}">
      <dgm:prSet/>
      <dgm:spPr/>
      <dgm:t>
        <a:bodyPr/>
        <a:lstStyle/>
        <a:p>
          <a:r>
            <a:rPr lang="pt-BR"/>
            <a:t>A obra do Espírito transforma a interioridade da igreja para que ela exerça um testemunho poderoso ao mundo.</a:t>
          </a:r>
          <a:endParaRPr lang="en-US"/>
        </a:p>
      </dgm:t>
    </dgm:pt>
    <dgm:pt modelId="{48FC2A2E-ED8D-4259-9171-61435054A304}" type="parTrans" cxnId="{472F7BE5-910B-4091-AC1C-865F3C010832}">
      <dgm:prSet/>
      <dgm:spPr/>
      <dgm:t>
        <a:bodyPr/>
        <a:lstStyle/>
        <a:p>
          <a:endParaRPr lang="en-US"/>
        </a:p>
      </dgm:t>
    </dgm:pt>
    <dgm:pt modelId="{80AEBFE4-88A4-4FC7-A8A6-887786777932}" type="sibTrans" cxnId="{472F7BE5-910B-4091-AC1C-865F3C010832}">
      <dgm:prSet/>
      <dgm:spPr/>
      <dgm:t>
        <a:bodyPr/>
        <a:lstStyle/>
        <a:p>
          <a:endParaRPr lang="en-US"/>
        </a:p>
      </dgm:t>
    </dgm:pt>
    <dgm:pt modelId="{83435E52-3AAA-4744-A407-2F5B55E7EEEF}">
      <dgm:prSet/>
      <dgm:spPr/>
      <dgm:t>
        <a:bodyPr/>
        <a:lstStyle/>
        <a:p>
          <a:r>
            <a:rPr lang="pt-BR"/>
            <a:t>O poder da pregação apostólica vinha de vidas saturadas pelo Espírito.</a:t>
          </a:r>
          <a:endParaRPr lang="en-US"/>
        </a:p>
      </dgm:t>
    </dgm:pt>
    <dgm:pt modelId="{0C715EA6-E0E6-40B3-A03B-56EB52B6A73D}" type="parTrans" cxnId="{4BF1CBBE-F9BC-4C4A-80ED-9E52FE1E2829}">
      <dgm:prSet/>
      <dgm:spPr/>
      <dgm:t>
        <a:bodyPr/>
        <a:lstStyle/>
        <a:p>
          <a:endParaRPr lang="en-US"/>
        </a:p>
      </dgm:t>
    </dgm:pt>
    <dgm:pt modelId="{855C1962-C57B-4F00-86AE-1495378DA159}" type="sibTrans" cxnId="{4BF1CBBE-F9BC-4C4A-80ED-9E52FE1E2829}">
      <dgm:prSet/>
      <dgm:spPr/>
      <dgm:t>
        <a:bodyPr/>
        <a:lstStyle/>
        <a:p>
          <a:endParaRPr lang="en-US"/>
        </a:p>
      </dgm:t>
    </dgm:pt>
    <dgm:pt modelId="{4DA8653F-37F2-4D6D-BDFB-5E847A49DF34}">
      <dgm:prSet/>
      <dgm:spPr/>
      <dgm:t>
        <a:bodyPr/>
        <a:lstStyle/>
        <a:p>
          <a:r>
            <a:rPr lang="pt-BR"/>
            <a:t>“Não há fogo no púlpito sem fogo no coração.” — Leonard Ravenhill</a:t>
          </a:r>
          <a:endParaRPr lang="en-US"/>
        </a:p>
      </dgm:t>
    </dgm:pt>
    <dgm:pt modelId="{8957042C-3134-4A43-A95D-0BF849F09AD4}" type="parTrans" cxnId="{E787F943-BC30-4B9C-8F94-641BF906A659}">
      <dgm:prSet/>
      <dgm:spPr/>
      <dgm:t>
        <a:bodyPr/>
        <a:lstStyle/>
        <a:p>
          <a:endParaRPr lang="en-US"/>
        </a:p>
      </dgm:t>
    </dgm:pt>
    <dgm:pt modelId="{A8449165-8B24-4110-A6D6-65EEB2414F30}" type="sibTrans" cxnId="{E787F943-BC30-4B9C-8F94-641BF906A659}">
      <dgm:prSet/>
      <dgm:spPr/>
      <dgm:t>
        <a:bodyPr/>
        <a:lstStyle/>
        <a:p>
          <a:endParaRPr lang="en-US"/>
        </a:p>
      </dgm:t>
    </dgm:pt>
    <dgm:pt modelId="{26B05921-5BAA-441A-A43F-57E2913165AE}" type="pres">
      <dgm:prSet presAssocID="{D321079A-3F95-45E1-BE20-FADD8F0A3B17}" presName="diagram" presStyleCnt="0">
        <dgm:presLayoutVars>
          <dgm:dir/>
          <dgm:resizeHandles val="exact"/>
        </dgm:presLayoutVars>
      </dgm:prSet>
      <dgm:spPr/>
    </dgm:pt>
    <dgm:pt modelId="{B3D3219C-2DCD-425C-9934-5FFCEEBC8393}" type="pres">
      <dgm:prSet presAssocID="{8325A6B2-FE03-44C2-821A-1FF9EA817C44}" presName="node" presStyleLbl="node1" presStyleIdx="0" presStyleCnt="4">
        <dgm:presLayoutVars>
          <dgm:bulletEnabled val="1"/>
        </dgm:presLayoutVars>
      </dgm:prSet>
      <dgm:spPr/>
    </dgm:pt>
    <dgm:pt modelId="{54638DE0-3A23-409D-801A-28F668C58CD4}" type="pres">
      <dgm:prSet presAssocID="{95A7ECF3-DDB5-49E9-AA34-59191B1227DC}" presName="sibTrans" presStyleCnt="0"/>
      <dgm:spPr/>
    </dgm:pt>
    <dgm:pt modelId="{EA4970AA-BF02-484F-A4A6-804845094295}" type="pres">
      <dgm:prSet presAssocID="{CF3A2BD5-157E-41B8-88FC-19EB6C6031E3}" presName="node" presStyleLbl="node1" presStyleIdx="1" presStyleCnt="4">
        <dgm:presLayoutVars>
          <dgm:bulletEnabled val="1"/>
        </dgm:presLayoutVars>
      </dgm:prSet>
      <dgm:spPr/>
    </dgm:pt>
    <dgm:pt modelId="{CC5344DA-6C08-42BE-BA69-AD36FB54711B}" type="pres">
      <dgm:prSet presAssocID="{80AEBFE4-88A4-4FC7-A8A6-887786777932}" presName="sibTrans" presStyleCnt="0"/>
      <dgm:spPr/>
    </dgm:pt>
    <dgm:pt modelId="{59189978-49F5-44A7-B8FC-817404DBB0DD}" type="pres">
      <dgm:prSet presAssocID="{83435E52-3AAA-4744-A407-2F5B55E7EEEF}" presName="node" presStyleLbl="node1" presStyleIdx="2" presStyleCnt="4">
        <dgm:presLayoutVars>
          <dgm:bulletEnabled val="1"/>
        </dgm:presLayoutVars>
      </dgm:prSet>
      <dgm:spPr/>
    </dgm:pt>
    <dgm:pt modelId="{91386071-8E23-4FEC-85B6-E84265AA5AEB}" type="pres">
      <dgm:prSet presAssocID="{855C1962-C57B-4F00-86AE-1495378DA159}" presName="sibTrans" presStyleCnt="0"/>
      <dgm:spPr/>
    </dgm:pt>
    <dgm:pt modelId="{0FC9DAD8-D8CF-45A7-821F-57EBACA5C680}" type="pres">
      <dgm:prSet presAssocID="{4DA8653F-37F2-4D6D-BDFB-5E847A49DF34}" presName="node" presStyleLbl="node1" presStyleIdx="3" presStyleCnt="4">
        <dgm:presLayoutVars>
          <dgm:bulletEnabled val="1"/>
        </dgm:presLayoutVars>
      </dgm:prSet>
      <dgm:spPr/>
    </dgm:pt>
  </dgm:ptLst>
  <dgm:cxnLst>
    <dgm:cxn modelId="{4F18340B-D1CC-41CC-9558-55B0246B6070}" type="presOf" srcId="{8325A6B2-FE03-44C2-821A-1FF9EA817C44}" destId="{B3D3219C-2DCD-425C-9934-5FFCEEBC8393}" srcOrd="0" destOrd="0" presId="urn:microsoft.com/office/officeart/2005/8/layout/default"/>
    <dgm:cxn modelId="{2DC80F26-D889-4072-ABB8-39F214281AB4}" type="presOf" srcId="{4DA8653F-37F2-4D6D-BDFB-5E847A49DF34}" destId="{0FC9DAD8-D8CF-45A7-821F-57EBACA5C680}" srcOrd="0" destOrd="0" presId="urn:microsoft.com/office/officeart/2005/8/layout/default"/>
    <dgm:cxn modelId="{0267612B-1CBD-4C81-B364-E702D765617E}" srcId="{D321079A-3F95-45E1-BE20-FADD8F0A3B17}" destId="{8325A6B2-FE03-44C2-821A-1FF9EA817C44}" srcOrd="0" destOrd="0" parTransId="{B35D261F-6847-47C5-903B-15C71D736C07}" sibTransId="{95A7ECF3-DDB5-49E9-AA34-59191B1227DC}"/>
    <dgm:cxn modelId="{E787F943-BC30-4B9C-8F94-641BF906A659}" srcId="{D321079A-3F95-45E1-BE20-FADD8F0A3B17}" destId="{4DA8653F-37F2-4D6D-BDFB-5E847A49DF34}" srcOrd="3" destOrd="0" parTransId="{8957042C-3134-4A43-A95D-0BF849F09AD4}" sibTransId="{A8449165-8B24-4110-A6D6-65EEB2414F30}"/>
    <dgm:cxn modelId="{74C6964B-09D0-4335-B223-C3BCE9503505}" type="presOf" srcId="{CF3A2BD5-157E-41B8-88FC-19EB6C6031E3}" destId="{EA4970AA-BF02-484F-A4A6-804845094295}" srcOrd="0" destOrd="0" presId="urn:microsoft.com/office/officeart/2005/8/layout/default"/>
    <dgm:cxn modelId="{F960B2AE-AF12-4A22-A9ED-A2CC06552A3D}" type="presOf" srcId="{83435E52-3AAA-4744-A407-2F5B55E7EEEF}" destId="{59189978-49F5-44A7-B8FC-817404DBB0DD}" srcOrd="0" destOrd="0" presId="urn:microsoft.com/office/officeart/2005/8/layout/default"/>
    <dgm:cxn modelId="{4BF1CBBE-F9BC-4C4A-80ED-9E52FE1E2829}" srcId="{D321079A-3F95-45E1-BE20-FADD8F0A3B17}" destId="{83435E52-3AAA-4744-A407-2F5B55E7EEEF}" srcOrd="2" destOrd="0" parTransId="{0C715EA6-E0E6-40B3-A03B-56EB52B6A73D}" sibTransId="{855C1962-C57B-4F00-86AE-1495378DA159}"/>
    <dgm:cxn modelId="{1D44D7DC-30B0-4C93-95FB-85FF67C727AF}" type="presOf" srcId="{D321079A-3F95-45E1-BE20-FADD8F0A3B17}" destId="{26B05921-5BAA-441A-A43F-57E2913165AE}" srcOrd="0" destOrd="0" presId="urn:microsoft.com/office/officeart/2005/8/layout/default"/>
    <dgm:cxn modelId="{472F7BE5-910B-4091-AC1C-865F3C010832}" srcId="{D321079A-3F95-45E1-BE20-FADD8F0A3B17}" destId="{CF3A2BD5-157E-41B8-88FC-19EB6C6031E3}" srcOrd="1" destOrd="0" parTransId="{48FC2A2E-ED8D-4259-9171-61435054A304}" sibTransId="{80AEBFE4-88A4-4FC7-A8A6-887786777932}"/>
    <dgm:cxn modelId="{D05B1942-6DD1-4128-9930-9263E987EC6F}" type="presParOf" srcId="{26B05921-5BAA-441A-A43F-57E2913165AE}" destId="{B3D3219C-2DCD-425C-9934-5FFCEEBC8393}" srcOrd="0" destOrd="0" presId="urn:microsoft.com/office/officeart/2005/8/layout/default"/>
    <dgm:cxn modelId="{C3147A47-9572-402F-8D95-CFE883EAC72F}" type="presParOf" srcId="{26B05921-5BAA-441A-A43F-57E2913165AE}" destId="{54638DE0-3A23-409D-801A-28F668C58CD4}" srcOrd="1" destOrd="0" presId="urn:microsoft.com/office/officeart/2005/8/layout/default"/>
    <dgm:cxn modelId="{EB2B6F37-09C7-40FC-BF67-371B7CC4AFD6}" type="presParOf" srcId="{26B05921-5BAA-441A-A43F-57E2913165AE}" destId="{EA4970AA-BF02-484F-A4A6-804845094295}" srcOrd="2" destOrd="0" presId="urn:microsoft.com/office/officeart/2005/8/layout/default"/>
    <dgm:cxn modelId="{19175788-4737-4985-9ED0-B245B3CA0E31}" type="presParOf" srcId="{26B05921-5BAA-441A-A43F-57E2913165AE}" destId="{CC5344DA-6C08-42BE-BA69-AD36FB54711B}" srcOrd="3" destOrd="0" presId="urn:microsoft.com/office/officeart/2005/8/layout/default"/>
    <dgm:cxn modelId="{B1B03993-3F17-470B-A7C1-DBBFD417E0F1}" type="presParOf" srcId="{26B05921-5BAA-441A-A43F-57E2913165AE}" destId="{59189978-49F5-44A7-B8FC-817404DBB0DD}" srcOrd="4" destOrd="0" presId="urn:microsoft.com/office/officeart/2005/8/layout/default"/>
    <dgm:cxn modelId="{58C83814-E1F0-4194-8D75-97CE884A40CB}" type="presParOf" srcId="{26B05921-5BAA-441A-A43F-57E2913165AE}" destId="{91386071-8E23-4FEC-85B6-E84265AA5AEB}" srcOrd="5" destOrd="0" presId="urn:microsoft.com/office/officeart/2005/8/layout/default"/>
    <dgm:cxn modelId="{1516DF1C-941A-44E3-BA52-3B53C6DAD72E}" type="presParOf" srcId="{26B05921-5BAA-441A-A43F-57E2913165AE}" destId="{0FC9DAD8-D8CF-45A7-821F-57EBACA5C6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158C73-4135-4C6A-8258-FD1185B16AE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683290F-25D2-4E44-B8C0-F295097493C1}">
      <dgm:prSet/>
      <dgm:spPr/>
      <dgm:t>
        <a:bodyPr/>
        <a:lstStyle/>
        <a:p>
          <a:r>
            <a:rPr lang="pt-BR" b="1"/>
            <a:t>Irineu de Lião</a:t>
          </a:r>
          <a:r>
            <a:rPr lang="pt-BR"/>
            <a:t> defende que o amor fraterno é a mais forte apologética cristã.</a:t>
          </a:r>
          <a:endParaRPr lang="en-US"/>
        </a:p>
      </dgm:t>
    </dgm:pt>
    <dgm:pt modelId="{50E135FC-1065-40A3-A4F0-78E3619F484B}" type="parTrans" cxnId="{0FA23F77-99C4-4A97-893B-92EBABC16247}">
      <dgm:prSet/>
      <dgm:spPr/>
      <dgm:t>
        <a:bodyPr/>
        <a:lstStyle/>
        <a:p>
          <a:endParaRPr lang="en-US"/>
        </a:p>
      </dgm:t>
    </dgm:pt>
    <dgm:pt modelId="{50D3A5B5-457E-492B-9D28-F6A9A7CC1B52}" type="sibTrans" cxnId="{0FA23F77-99C4-4A97-893B-92EBABC16247}">
      <dgm:prSet/>
      <dgm:spPr/>
      <dgm:t>
        <a:bodyPr/>
        <a:lstStyle/>
        <a:p>
          <a:endParaRPr lang="en-US"/>
        </a:p>
      </dgm:t>
    </dgm:pt>
    <dgm:pt modelId="{8FCA1139-A87E-4C24-AAA0-D5CFC04A1D94}">
      <dgm:prSet/>
      <dgm:spPr/>
      <dgm:t>
        <a:bodyPr/>
        <a:lstStyle/>
        <a:p>
          <a:r>
            <a:rPr lang="pt-BR" b="1"/>
            <a:t>Justino Mártir</a:t>
          </a:r>
          <a:r>
            <a:rPr lang="pt-BR"/>
            <a:t>, em sua "Apologia", testemunha: “Eles se amam uns aos outros sem conhecerem-se antes, como irmãos que nasceram do mesmo Deus”.</a:t>
          </a:r>
          <a:endParaRPr lang="en-US"/>
        </a:p>
      </dgm:t>
    </dgm:pt>
    <dgm:pt modelId="{9E91FED5-1C6B-4244-9597-F659B88EA6C9}" type="parTrans" cxnId="{9AF793ED-E478-4C59-8D85-5CD35E005575}">
      <dgm:prSet/>
      <dgm:spPr/>
      <dgm:t>
        <a:bodyPr/>
        <a:lstStyle/>
        <a:p>
          <a:endParaRPr lang="en-US"/>
        </a:p>
      </dgm:t>
    </dgm:pt>
    <dgm:pt modelId="{E2B30119-A0C3-41FC-94BB-3A4880BCE50D}" type="sibTrans" cxnId="{9AF793ED-E478-4C59-8D85-5CD35E005575}">
      <dgm:prSet/>
      <dgm:spPr/>
      <dgm:t>
        <a:bodyPr/>
        <a:lstStyle/>
        <a:p>
          <a:endParaRPr lang="en-US"/>
        </a:p>
      </dgm:t>
    </dgm:pt>
    <dgm:pt modelId="{E2D6AB91-D9B0-4769-A4BB-7B2BABB2C549}" type="pres">
      <dgm:prSet presAssocID="{D7158C73-4135-4C6A-8258-FD1185B16A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79415F-39A3-471B-A92E-DF4C328BF311}" type="pres">
      <dgm:prSet presAssocID="{C683290F-25D2-4E44-B8C0-F295097493C1}" presName="hierRoot1" presStyleCnt="0"/>
      <dgm:spPr/>
    </dgm:pt>
    <dgm:pt modelId="{C55AC4FB-4767-400D-B1AF-26A4CB60328B}" type="pres">
      <dgm:prSet presAssocID="{C683290F-25D2-4E44-B8C0-F295097493C1}" presName="composite" presStyleCnt="0"/>
      <dgm:spPr/>
    </dgm:pt>
    <dgm:pt modelId="{BBC6D51B-4C07-42F0-BCA4-FCBA030C22C1}" type="pres">
      <dgm:prSet presAssocID="{C683290F-25D2-4E44-B8C0-F295097493C1}" presName="background" presStyleLbl="node0" presStyleIdx="0" presStyleCnt="2"/>
      <dgm:spPr/>
    </dgm:pt>
    <dgm:pt modelId="{AB79403E-2F79-468E-AFCA-60CEA229DABA}" type="pres">
      <dgm:prSet presAssocID="{C683290F-25D2-4E44-B8C0-F295097493C1}" presName="text" presStyleLbl="fgAcc0" presStyleIdx="0" presStyleCnt="2">
        <dgm:presLayoutVars>
          <dgm:chPref val="3"/>
        </dgm:presLayoutVars>
      </dgm:prSet>
      <dgm:spPr/>
    </dgm:pt>
    <dgm:pt modelId="{7548A005-DB6D-4917-9C59-CA592E0F7A2F}" type="pres">
      <dgm:prSet presAssocID="{C683290F-25D2-4E44-B8C0-F295097493C1}" presName="hierChild2" presStyleCnt="0"/>
      <dgm:spPr/>
    </dgm:pt>
    <dgm:pt modelId="{B3FECCF7-B41A-452B-81B4-E400F3B6BC3A}" type="pres">
      <dgm:prSet presAssocID="{8FCA1139-A87E-4C24-AAA0-D5CFC04A1D94}" presName="hierRoot1" presStyleCnt="0"/>
      <dgm:spPr/>
    </dgm:pt>
    <dgm:pt modelId="{6A857604-8BEC-41C8-95F8-A8CBA1FB9E40}" type="pres">
      <dgm:prSet presAssocID="{8FCA1139-A87E-4C24-AAA0-D5CFC04A1D94}" presName="composite" presStyleCnt="0"/>
      <dgm:spPr/>
    </dgm:pt>
    <dgm:pt modelId="{3DBE84BE-B7CF-4ED7-813A-347BE2D3EDAC}" type="pres">
      <dgm:prSet presAssocID="{8FCA1139-A87E-4C24-AAA0-D5CFC04A1D94}" presName="background" presStyleLbl="node0" presStyleIdx="1" presStyleCnt="2"/>
      <dgm:spPr/>
    </dgm:pt>
    <dgm:pt modelId="{39FE635B-2C2A-468A-BAE9-D74D9F12B190}" type="pres">
      <dgm:prSet presAssocID="{8FCA1139-A87E-4C24-AAA0-D5CFC04A1D94}" presName="text" presStyleLbl="fgAcc0" presStyleIdx="1" presStyleCnt="2">
        <dgm:presLayoutVars>
          <dgm:chPref val="3"/>
        </dgm:presLayoutVars>
      </dgm:prSet>
      <dgm:spPr/>
    </dgm:pt>
    <dgm:pt modelId="{F423B470-2E39-4A0E-BDB7-A9C31872D4B9}" type="pres">
      <dgm:prSet presAssocID="{8FCA1139-A87E-4C24-AAA0-D5CFC04A1D94}" presName="hierChild2" presStyleCnt="0"/>
      <dgm:spPr/>
    </dgm:pt>
  </dgm:ptLst>
  <dgm:cxnLst>
    <dgm:cxn modelId="{DB5EB602-AD9A-43D6-9EA4-7E938435DB9D}" type="presOf" srcId="{C683290F-25D2-4E44-B8C0-F295097493C1}" destId="{AB79403E-2F79-468E-AFCA-60CEA229DABA}" srcOrd="0" destOrd="0" presId="urn:microsoft.com/office/officeart/2005/8/layout/hierarchy1"/>
    <dgm:cxn modelId="{D2EA135C-533A-4C41-96CA-6BABE3747458}" type="presOf" srcId="{8FCA1139-A87E-4C24-AAA0-D5CFC04A1D94}" destId="{39FE635B-2C2A-468A-BAE9-D74D9F12B190}" srcOrd="0" destOrd="0" presId="urn:microsoft.com/office/officeart/2005/8/layout/hierarchy1"/>
    <dgm:cxn modelId="{0FA23F77-99C4-4A97-893B-92EBABC16247}" srcId="{D7158C73-4135-4C6A-8258-FD1185B16AE1}" destId="{C683290F-25D2-4E44-B8C0-F295097493C1}" srcOrd="0" destOrd="0" parTransId="{50E135FC-1065-40A3-A4F0-78E3619F484B}" sibTransId="{50D3A5B5-457E-492B-9D28-F6A9A7CC1B52}"/>
    <dgm:cxn modelId="{C4D0EE90-BA61-4B91-ACA2-BE541001F8F6}" type="presOf" srcId="{D7158C73-4135-4C6A-8258-FD1185B16AE1}" destId="{E2D6AB91-D9B0-4769-A4BB-7B2BABB2C549}" srcOrd="0" destOrd="0" presId="urn:microsoft.com/office/officeart/2005/8/layout/hierarchy1"/>
    <dgm:cxn modelId="{9AF793ED-E478-4C59-8D85-5CD35E005575}" srcId="{D7158C73-4135-4C6A-8258-FD1185B16AE1}" destId="{8FCA1139-A87E-4C24-AAA0-D5CFC04A1D94}" srcOrd="1" destOrd="0" parTransId="{9E91FED5-1C6B-4244-9597-F659B88EA6C9}" sibTransId="{E2B30119-A0C3-41FC-94BB-3A4880BCE50D}"/>
    <dgm:cxn modelId="{C0D56F70-D997-4902-9AD4-051F4FE4E4B6}" type="presParOf" srcId="{E2D6AB91-D9B0-4769-A4BB-7B2BABB2C549}" destId="{A979415F-39A3-471B-A92E-DF4C328BF311}" srcOrd="0" destOrd="0" presId="urn:microsoft.com/office/officeart/2005/8/layout/hierarchy1"/>
    <dgm:cxn modelId="{3FB1E123-F40E-4EC0-AFA5-BFDE89A74566}" type="presParOf" srcId="{A979415F-39A3-471B-A92E-DF4C328BF311}" destId="{C55AC4FB-4767-400D-B1AF-26A4CB60328B}" srcOrd="0" destOrd="0" presId="urn:microsoft.com/office/officeart/2005/8/layout/hierarchy1"/>
    <dgm:cxn modelId="{0FB0C4FA-E2D4-4BE5-B24E-C98E25FD06A1}" type="presParOf" srcId="{C55AC4FB-4767-400D-B1AF-26A4CB60328B}" destId="{BBC6D51B-4C07-42F0-BCA4-FCBA030C22C1}" srcOrd="0" destOrd="0" presId="urn:microsoft.com/office/officeart/2005/8/layout/hierarchy1"/>
    <dgm:cxn modelId="{5B82F7AA-ECA6-4498-BE15-D964C207A2FF}" type="presParOf" srcId="{C55AC4FB-4767-400D-B1AF-26A4CB60328B}" destId="{AB79403E-2F79-468E-AFCA-60CEA229DABA}" srcOrd="1" destOrd="0" presId="urn:microsoft.com/office/officeart/2005/8/layout/hierarchy1"/>
    <dgm:cxn modelId="{14B704DE-6ACE-4AAD-B896-88B0464365AC}" type="presParOf" srcId="{A979415F-39A3-471B-A92E-DF4C328BF311}" destId="{7548A005-DB6D-4917-9C59-CA592E0F7A2F}" srcOrd="1" destOrd="0" presId="urn:microsoft.com/office/officeart/2005/8/layout/hierarchy1"/>
    <dgm:cxn modelId="{A4B33ECD-E8BB-433D-8AD1-69799D8DE67C}" type="presParOf" srcId="{E2D6AB91-D9B0-4769-A4BB-7B2BABB2C549}" destId="{B3FECCF7-B41A-452B-81B4-E400F3B6BC3A}" srcOrd="1" destOrd="0" presId="urn:microsoft.com/office/officeart/2005/8/layout/hierarchy1"/>
    <dgm:cxn modelId="{E9776251-81E1-4CE4-8EF7-3FFDDD6EA584}" type="presParOf" srcId="{B3FECCF7-B41A-452B-81B4-E400F3B6BC3A}" destId="{6A857604-8BEC-41C8-95F8-A8CBA1FB9E40}" srcOrd="0" destOrd="0" presId="urn:microsoft.com/office/officeart/2005/8/layout/hierarchy1"/>
    <dgm:cxn modelId="{216F0CE4-4BB8-475E-A0BE-FC0E5D819307}" type="presParOf" srcId="{6A857604-8BEC-41C8-95F8-A8CBA1FB9E40}" destId="{3DBE84BE-B7CF-4ED7-813A-347BE2D3EDAC}" srcOrd="0" destOrd="0" presId="urn:microsoft.com/office/officeart/2005/8/layout/hierarchy1"/>
    <dgm:cxn modelId="{2B81618E-79E2-4F0C-B934-05EE5CC85242}" type="presParOf" srcId="{6A857604-8BEC-41C8-95F8-A8CBA1FB9E40}" destId="{39FE635B-2C2A-468A-BAE9-D74D9F12B190}" srcOrd="1" destOrd="0" presId="urn:microsoft.com/office/officeart/2005/8/layout/hierarchy1"/>
    <dgm:cxn modelId="{B11C299A-BE0D-4C0C-B1B0-F54C664BBD51}" type="presParOf" srcId="{B3FECCF7-B41A-452B-81B4-E400F3B6BC3A}" destId="{F423B470-2E39-4A0E-BDB7-A9C31872D4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2B7483-95DF-44C2-B01D-2626C8DEE3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FA0272-74F3-4F50-B641-FBB17A7A6440}">
      <dgm:prSet/>
      <dgm:spPr/>
      <dgm:t>
        <a:bodyPr/>
        <a:lstStyle/>
        <a:p>
          <a:r>
            <a:rPr lang="pt-BR" b="1"/>
            <a:t>O Espírito Santo sempre opera em ambientes propícios</a:t>
          </a:r>
          <a:endParaRPr lang="en-US"/>
        </a:p>
      </dgm:t>
    </dgm:pt>
    <dgm:pt modelId="{C76BAD2D-050B-484B-9DB8-3223B6AFC9A8}" type="parTrans" cxnId="{6D1F33AD-57A4-4ED8-95BA-FAC56F88B2C4}">
      <dgm:prSet/>
      <dgm:spPr/>
      <dgm:t>
        <a:bodyPr/>
        <a:lstStyle/>
        <a:p>
          <a:endParaRPr lang="en-US"/>
        </a:p>
      </dgm:t>
    </dgm:pt>
    <dgm:pt modelId="{A23E1075-6AAA-4E07-9A62-910C220CD871}" type="sibTrans" cxnId="{6D1F33AD-57A4-4ED8-95BA-FAC56F88B2C4}">
      <dgm:prSet/>
      <dgm:spPr/>
      <dgm:t>
        <a:bodyPr/>
        <a:lstStyle/>
        <a:p>
          <a:endParaRPr lang="en-US"/>
        </a:p>
      </dgm:t>
    </dgm:pt>
    <dgm:pt modelId="{377F570E-43A6-4F79-B85F-98B07EE1CB3E}">
      <dgm:prSet/>
      <dgm:spPr/>
      <dgm:t>
        <a:bodyPr/>
        <a:lstStyle/>
        <a:p>
          <a:r>
            <a:rPr lang="pt-BR"/>
            <a:t>“O Espírito Santo é sensível. Ele se move onde há unidade, santidade, humildade e fé. Não há mover sem ambiente de obediência.” – Gordon Fee</a:t>
          </a:r>
          <a:endParaRPr lang="en-US"/>
        </a:p>
      </dgm:t>
    </dgm:pt>
    <dgm:pt modelId="{F68CCE28-F006-4558-BC48-D6C2708F62D4}" type="parTrans" cxnId="{9EC78FE0-C697-4988-B0AF-F071176D994E}">
      <dgm:prSet/>
      <dgm:spPr/>
      <dgm:t>
        <a:bodyPr/>
        <a:lstStyle/>
        <a:p>
          <a:endParaRPr lang="en-US"/>
        </a:p>
      </dgm:t>
    </dgm:pt>
    <dgm:pt modelId="{3AA55A06-6515-439A-BFD3-D6EDB8907514}" type="sibTrans" cxnId="{9EC78FE0-C697-4988-B0AF-F071176D994E}">
      <dgm:prSet/>
      <dgm:spPr/>
      <dgm:t>
        <a:bodyPr/>
        <a:lstStyle/>
        <a:p>
          <a:endParaRPr lang="en-US"/>
        </a:p>
      </dgm:t>
    </dgm:pt>
    <dgm:pt modelId="{FF9E3C06-91B5-47D9-ACCF-A079285D58E6}" type="pres">
      <dgm:prSet presAssocID="{782B7483-95DF-44C2-B01D-2626C8DEE334}" presName="linear" presStyleCnt="0">
        <dgm:presLayoutVars>
          <dgm:animLvl val="lvl"/>
          <dgm:resizeHandles val="exact"/>
        </dgm:presLayoutVars>
      </dgm:prSet>
      <dgm:spPr/>
    </dgm:pt>
    <dgm:pt modelId="{F06560F5-7795-41CB-91A8-F279C4616841}" type="pres">
      <dgm:prSet presAssocID="{0BFA0272-74F3-4F50-B641-FBB17A7A64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19214E-EA6D-4508-9F48-DAB37AAA2A4E}" type="pres">
      <dgm:prSet presAssocID="{A23E1075-6AAA-4E07-9A62-910C220CD871}" presName="spacer" presStyleCnt="0"/>
      <dgm:spPr/>
    </dgm:pt>
    <dgm:pt modelId="{CA63E4DB-8487-40CE-AF71-706F2A0EB056}" type="pres">
      <dgm:prSet presAssocID="{377F570E-43A6-4F79-B85F-98B07EE1CB3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F20D21A-AC82-48F9-B556-710BD4969B73}" type="presOf" srcId="{377F570E-43A6-4F79-B85F-98B07EE1CB3E}" destId="{CA63E4DB-8487-40CE-AF71-706F2A0EB056}" srcOrd="0" destOrd="0" presId="urn:microsoft.com/office/officeart/2005/8/layout/vList2"/>
    <dgm:cxn modelId="{B5CB8080-9B90-4760-B424-6BB031F08C27}" type="presOf" srcId="{782B7483-95DF-44C2-B01D-2626C8DEE334}" destId="{FF9E3C06-91B5-47D9-ACCF-A079285D58E6}" srcOrd="0" destOrd="0" presId="urn:microsoft.com/office/officeart/2005/8/layout/vList2"/>
    <dgm:cxn modelId="{6D1F33AD-57A4-4ED8-95BA-FAC56F88B2C4}" srcId="{782B7483-95DF-44C2-B01D-2626C8DEE334}" destId="{0BFA0272-74F3-4F50-B641-FBB17A7A6440}" srcOrd="0" destOrd="0" parTransId="{C76BAD2D-050B-484B-9DB8-3223B6AFC9A8}" sibTransId="{A23E1075-6AAA-4E07-9A62-910C220CD871}"/>
    <dgm:cxn modelId="{9EC78FE0-C697-4988-B0AF-F071176D994E}" srcId="{782B7483-95DF-44C2-B01D-2626C8DEE334}" destId="{377F570E-43A6-4F79-B85F-98B07EE1CB3E}" srcOrd="1" destOrd="0" parTransId="{F68CCE28-F006-4558-BC48-D6C2708F62D4}" sibTransId="{3AA55A06-6515-439A-BFD3-D6EDB8907514}"/>
    <dgm:cxn modelId="{809726E1-4301-4251-9F1A-D28B58B293AC}" type="presOf" srcId="{0BFA0272-74F3-4F50-B641-FBB17A7A6440}" destId="{F06560F5-7795-41CB-91A8-F279C4616841}" srcOrd="0" destOrd="0" presId="urn:microsoft.com/office/officeart/2005/8/layout/vList2"/>
    <dgm:cxn modelId="{638F79AA-7395-49D8-8911-D653E2FAA561}" type="presParOf" srcId="{FF9E3C06-91B5-47D9-ACCF-A079285D58E6}" destId="{F06560F5-7795-41CB-91A8-F279C4616841}" srcOrd="0" destOrd="0" presId="urn:microsoft.com/office/officeart/2005/8/layout/vList2"/>
    <dgm:cxn modelId="{2DB0CAF8-E6BF-45AB-BE82-D8B33CC6E04A}" type="presParOf" srcId="{FF9E3C06-91B5-47D9-ACCF-A079285D58E6}" destId="{1719214E-EA6D-4508-9F48-DAB37AAA2A4E}" srcOrd="1" destOrd="0" presId="urn:microsoft.com/office/officeart/2005/8/layout/vList2"/>
    <dgm:cxn modelId="{BE158799-3A8A-4EC9-87A4-BADE88C9B70E}" type="presParOf" srcId="{FF9E3C06-91B5-47D9-ACCF-A079285D58E6}" destId="{CA63E4DB-8487-40CE-AF71-706F2A0EB0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1DEDB4-AF14-4230-9FAB-B4075E5752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8F67DD-3861-4E6A-A6E1-BD8AADF7D5AC}">
      <dgm:prSet/>
      <dgm:spPr/>
      <dgm:t>
        <a:bodyPr/>
        <a:lstStyle/>
        <a:p>
          <a:r>
            <a:rPr lang="pt-BR"/>
            <a:t>Desobediência deliberada (Isaías 59.2)</a:t>
          </a:r>
          <a:endParaRPr lang="en-US"/>
        </a:p>
      </dgm:t>
    </dgm:pt>
    <dgm:pt modelId="{EC05A30F-034E-460B-A779-D24DF3691342}" type="parTrans" cxnId="{18F64341-8998-444D-B9EB-C1F47A4C3F04}">
      <dgm:prSet/>
      <dgm:spPr/>
      <dgm:t>
        <a:bodyPr/>
        <a:lstStyle/>
        <a:p>
          <a:endParaRPr lang="en-US"/>
        </a:p>
      </dgm:t>
    </dgm:pt>
    <dgm:pt modelId="{7B15A247-5677-41CF-AF79-51BFF3C9EEEB}" type="sibTrans" cxnId="{18F64341-8998-444D-B9EB-C1F47A4C3F04}">
      <dgm:prSet/>
      <dgm:spPr/>
      <dgm:t>
        <a:bodyPr/>
        <a:lstStyle/>
        <a:p>
          <a:endParaRPr lang="en-US"/>
        </a:p>
      </dgm:t>
    </dgm:pt>
    <dgm:pt modelId="{04B42982-7FAE-43A3-9F2F-D22EA98AF5B7}">
      <dgm:prSet/>
      <dgm:spPr/>
      <dgm:t>
        <a:bodyPr/>
        <a:lstStyle/>
        <a:p>
          <a:r>
            <a:rPr lang="pt-BR"/>
            <a:t>Falta de unidade e contenda (1 Coríntios 3.3; Efésios 4.30)</a:t>
          </a:r>
          <a:endParaRPr lang="en-US"/>
        </a:p>
      </dgm:t>
    </dgm:pt>
    <dgm:pt modelId="{CB8FADC1-80B7-4E2A-9C2F-1FDFCF53E879}" type="parTrans" cxnId="{23104F69-F96A-49C6-9EE9-D91F0F432470}">
      <dgm:prSet/>
      <dgm:spPr/>
      <dgm:t>
        <a:bodyPr/>
        <a:lstStyle/>
        <a:p>
          <a:endParaRPr lang="en-US"/>
        </a:p>
      </dgm:t>
    </dgm:pt>
    <dgm:pt modelId="{79A63154-B7FC-428B-A43B-F1203124EAC2}" type="sibTrans" cxnId="{23104F69-F96A-49C6-9EE9-D91F0F432470}">
      <dgm:prSet/>
      <dgm:spPr/>
      <dgm:t>
        <a:bodyPr/>
        <a:lstStyle/>
        <a:p>
          <a:endParaRPr lang="en-US"/>
        </a:p>
      </dgm:t>
    </dgm:pt>
    <dgm:pt modelId="{35EF725A-6C9B-4AD5-A31A-2F8636A1AFE8}">
      <dgm:prSet/>
      <dgm:spPr/>
      <dgm:t>
        <a:bodyPr/>
        <a:lstStyle/>
        <a:p>
          <a:r>
            <a:rPr lang="pt-BR"/>
            <a:t>Hipocrisia e mentira (Atos 5.3)</a:t>
          </a:r>
          <a:endParaRPr lang="en-US"/>
        </a:p>
      </dgm:t>
    </dgm:pt>
    <dgm:pt modelId="{9236BDE9-6D69-4EE1-A5E6-D871A5BABA79}" type="parTrans" cxnId="{4947BED3-B6EF-4517-904C-AE524823F3D4}">
      <dgm:prSet/>
      <dgm:spPr/>
      <dgm:t>
        <a:bodyPr/>
        <a:lstStyle/>
        <a:p>
          <a:endParaRPr lang="en-US"/>
        </a:p>
      </dgm:t>
    </dgm:pt>
    <dgm:pt modelId="{A76FEF60-1DE5-4F7E-99C7-3BDCD60027B5}" type="sibTrans" cxnId="{4947BED3-B6EF-4517-904C-AE524823F3D4}">
      <dgm:prSet/>
      <dgm:spPr/>
      <dgm:t>
        <a:bodyPr/>
        <a:lstStyle/>
        <a:p>
          <a:endParaRPr lang="en-US"/>
        </a:p>
      </dgm:t>
    </dgm:pt>
    <dgm:pt modelId="{DA051C30-4F4C-4484-A463-489984E63C11}">
      <dgm:prSet/>
      <dgm:spPr/>
      <dgm:t>
        <a:bodyPr/>
        <a:lstStyle/>
        <a:p>
          <a:r>
            <a:rPr lang="pt-BR"/>
            <a:t>Religiosidade sem amor (1 Coríntios 13.1-3)</a:t>
          </a:r>
          <a:endParaRPr lang="en-US"/>
        </a:p>
      </dgm:t>
    </dgm:pt>
    <dgm:pt modelId="{0AD1D1CB-F77B-45EF-80BE-64FA15CC5EA8}" type="parTrans" cxnId="{AF4641FC-8FA6-46C4-A129-372C412A8370}">
      <dgm:prSet/>
      <dgm:spPr/>
      <dgm:t>
        <a:bodyPr/>
        <a:lstStyle/>
        <a:p>
          <a:endParaRPr lang="en-US"/>
        </a:p>
      </dgm:t>
    </dgm:pt>
    <dgm:pt modelId="{732E1ACC-1563-43A9-AF6F-FF83DA4F1BCA}" type="sibTrans" cxnId="{AF4641FC-8FA6-46C4-A129-372C412A8370}">
      <dgm:prSet/>
      <dgm:spPr/>
      <dgm:t>
        <a:bodyPr/>
        <a:lstStyle/>
        <a:p>
          <a:endParaRPr lang="en-US"/>
        </a:p>
      </dgm:t>
    </dgm:pt>
    <dgm:pt modelId="{D5AC80AD-3451-4C99-9FF2-3FDBCEB12CBC}">
      <dgm:prSet/>
      <dgm:spPr/>
      <dgm:t>
        <a:bodyPr/>
        <a:lstStyle/>
        <a:p>
          <a:r>
            <a:rPr lang="pt-BR"/>
            <a:t>“Onde não há amor, o Espírito se retira silenciosamente.” – John Stott</a:t>
          </a:r>
          <a:endParaRPr lang="en-US"/>
        </a:p>
      </dgm:t>
    </dgm:pt>
    <dgm:pt modelId="{8F9B8A51-9DD2-4E74-B25F-17CC321F8659}" type="parTrans" cxnId="{F0F10337-4A46-4D84-8A01-7B7DB116844C}">
      <dgm:prSet/>
      <dgm:spPr/>
      <dgm:t>
        <a:bodyPr/>
        <a:lstStyle/>
        <a:p>
          <a:endParaRPr lang="en-US"/>
        </a:p>
      </dgm:t>
    </dgm:pt>
    <dgm:pt modelId="{C40B86B0-24AB-4A82-ADF3-1B82896A4D45}" type="sibTrans" cxnId="{F0F10337-4A46-4D84-8A01-7B7DB116844C}">
      <dgm:prSet/>
      <dgm:spPr/>
      <dgm:t>
        <a:bodyPr/>
        <a:lstStyle/>
        <a:p>
          <a:endParaRPr lang="en-US"/>
        </a:p>
      </dgm:t>
    </dgm:pt>
    <dgm:pt modelId="{DA6E2D1A-8C59-E24F-9712-2AF31D7858CF}" type="pres">
      <dgm:prSet presAssocID="{871DEDB4-AF14-4230-9FAB-B4075E57520D}" presName="diagram" presStyleCnt="0">
        <dgm:presLayoutVars>
          <dgm:dir/>
          <dgm:resizeHandles val="exact"/>
        </dgm:presLayoutVars>
      </dgm:prSet>
      <dgm:spPr/>
    </dgm:pt>
    <dgm:pt modelId="{C2EAD47D-9D56-F64A-98CB-310AC00BD4B1}" type="pres">
      <dgm:prSet presAssocID="{258F67DD-3861-4E6A-A6E1-BD8AADF7D5AC}" presName="node" presStyleLbl="node1" presStyleIdx="0" presStyleCnt="5">
        <dgm:presLayoutVars>
          <dgm:bulletEnabled val="1"/>
        </dgm:presLayoutVars>
      </dgm:prSet>
      <dgm:spPr/>
    </dgm:pt>
    <dgm:pt modelId="{1B3154A3-1253-F945-92C7-DE56CD554308}" type="pres">
      <dgm:prSet presAssocID="{7B15A247-5677-41CF-AF79-51BFF3C9EEEB}" presName="sibTrans" presStyleCnt="0"/>
      <dgm:spPr/>
    </dgm:pt>
    <dgm:pt modelId="{C296DA2B-5DB3-9A40-BD83-F4ABB8F3D0D7}" type="pres">
      <dgm:prSet presAssocID="{04B42982-7FAE-43A3-9F2F-D22EA98AF5B7}" presName="node" presStyleLbl="node1" presStyleIdx="1" presStyleCnt="5">
        <dgm:presLayoutVars>
          <dgm:bulletEnabled val="1"/>
        </dgm:presLayoutVars>
      </dgm:prSet>
      <dgm:spPr/>
    </dgm:pt>
    <dgm:pt modelId="{51C36766-3251-E747-A550-E2990BF1BC1E}" type="pres">
      <dgm:prSet presAssocID="{79A63154-B7FC-428B-A43B-F1203124EAC2}" presName="sibTrans" presStyleCnt="0"/>
      <dgm:spPr/>
    </dgm:pt>
    <dgm:pt modelId="{5F5BEA4C-4416-3F4F-A80E-18ACC04D7D8E}" type="pres">
      <dgm:prSet presAssocID="{35EF725A-6C9B-4AD5-A31A-2F8636A1AFE8}" presName="node" presStyleLbl="node1" presStyleIdx="2" presStyleCnt="5">
        <dgm:presLayoutVars>
          <dgm:bulletEnabled val="1"/>
        </dgm:presLayoutVars>
      </dgm:prSet>
      <dgm:spPr/>
    </dgm:pt>
    <dgm:pt modelId="{B28CEE06-C10E-B546-95A6-A96DCFA8F916}" type="pres">
      <dgm:prSet presAssocID="{A76FEF60-1DE5-4F7E-99C7-3BDCD60027B5}" presName="sibTrans" presStyleCnt="0"/>
      <dgm:spPr/>
    </dgm:pt>
    <dgm:pt modelId="{333E708A-2326-4941-AB4D-CE161090ED1D}" type="pres">
      <dgm:prSet presAssocID="{DA051C30-4F4C-4484-A463-489984E63C11}" presName="node" presStyleLbl="node1" presStyleIdx="3" presStyleCnt="5">
        <dgm:presLayoutVars>
          <dgm:bulletEnabled val="1"/>
        </dgm:presLayoutVars>
      </dgm:prSet>
      <dgm:spPr/>
    </dgm:pt>
    <dgm:pt modelId="{EB925D3D-B9C0-9246-80FB-5C74AE6F156C}" type="pres">
      <dgm:prSet presAssocID="{732E1ACC-1563-43A9-AF6F-FF83DA4F1BCA}" presName="sibTrans" presStyleCnt="0"/>
      <dgm:spPr/>
    </dgm:pt>
    <dgm:pt modelId="{1A66C910-F4FC-9C40-8D50-6FC5C0EA0742}" type="pres">
      <dgm:prSet presAssocID="{D5AC80AD-3451-4C99-9FF2-3FDBCEB12CBC}" presName="node" presStyleLbl="node1" presStyleIdx="4" presStyleCnt="5">
        <dgm:presLayoutVars>
          <dgm:bulletEnabled val="1"/>
        </dgm:presLayoutVars>
      </dgm:prSet>
      <dgm:spPr/>
    </dgm:pt>
  </dgm:ptLst>
  <dgm:cxnLst>
    <dgm:cxn modelId="{A4502833-12C4-D342-B6E9-AED57E592D74}" type="presOf" srcId="{871DEDB4-AF14-4230-9FAB-B4075E57520D}" destId="{DA6E2D1A-8C59-E24F-9712-2AF31D7858CF}" srcOrd="0" destOrd="0" presId="urn:microsoft.com/office/officeart/2005/8/layout/default"/>
    <dgm:cxn modelId="{F0F10337-4A46-4D84-8A01-7B7DB116844C}" srcId="{871DEDB4-AF14-4230-9FAB-B4075E57520D}" destId="{D5AC80AD-3451-4C99-9FF2-3FDBCEB12CBC}" srcOrd="4" destOrd="0" parTransId="{8F9B8A51-9DD2-4E74-B25F-17CC321F8659}" sibTransId="{C40B86B0-24AB-4A82-ADF3-1B82896A4D45}"/>
    <dgm:cxn modelId="{18F64341-8998-444D-B9EB-C1F47A4C3F04}" srcId="{871DEDB4-AF14-4230-9FAB-B4075E57520D}" destId="{258F67DD-3861-4E6A-A6E1-BD8AADF7D5AC}" srcOrd="0" destOrd="0" parTransId="{EC05A30F-034E-460B-A779-D24DF3691342}" sibTransId="{7B15A247-5677-41CF-AF79-51BFF3C9EEEB}"/>
    <dgm:cxn modelId="{77C1ED62-1E7F-D446-A787-BC3E48EE4BA6}" type="presOf" srcId="{258F67DD-3861-4E6A-A6E1-BD8AADF7D5AC}" destId="{C2EAD47D-9D56-F64A-98CB-310AC00BD4B1}" srcOrd="0" destOrd="0" presId="urn:microsoft.com/office/officeart/2005/8/layout/default"/>
    <dgm:cxn modelId="{23104F69-F96A-49C6-9EE9-D91F0F432470}" srcId="{871DEDB4-AF14-4230-9FAB-B4075E57520D}" destId="{04B42982-7FAE-43A3-9F2F-D22EA98AF5B7}" srcOrd="1" destOrd="0" parTransId="{CB8FADC1-80B7-4E2A-9C2F-1FDFCF53E879}" sibTransId="{79A63154-B7FC-428B-A43B-F1203124EAC2}"/>
    <dgm:cxn modelId="{F86525AA-F39C-3A4D-BA07-4EC259EF71D8}" type="presOf" srcId="{DA051C30-4F4C-4484-A463-489984E63C11}" destId="{333E708A-2326-4941-AB4D-CE161090ED1D}" srcOrd="0" destOrd="0" presId="urn:microsoft.com/office/officeart/2005/8/layout/default"/>
    <dgm:cxn modelId="{7D07B7C3-CCF9-7E48-AFCD-AD3D34F0B24C}" type="presOf" srcId="{04B42982-7FAE-43A3-9F2F-D22EA98AF5B7}" destId="{C296DA2B-5DB3-9A40-BD83-F4ABB8F3D0D7}" srcOrd="0" destOrd="0" presId="urn:microsoft.com/office/officeart/2005/8/layout/default"/>
    <dgm:cxn modelId="{49C59BC9-F597-984E-B386-465B0508ABCA}" type="presOf" srcId="{D5AC80AD-3451-4C99-9FF2-3FDBCEB12CBC}" destId="{1A66C910-F4FC-9C40-8D50-6FC5C0EA0742}" srcOrd="0" destOrd="0" presId="urn:microsoft.com/office/officeart/2005/8/layout/default"/>
    <dgm:cxn modelId="{58966AD3-4DA1-F944-B3FF-4E2C7776D22C}" type="presOf" srcId="{35EF725A-6C9B-4AD5-A31A-2F8636A1AFE8}" destId="{5F5BEA4C-4416-3F4F-A80E-18ACC04D7D8E}" srcOrd="0" destOrd="0" presId="urn:microsoft.com/office/officeart/2005/8/layout/default"/>
    <dgm:cxn modelId="{4947BED3-B6EF-4517-904C-AE524823F3D4}" srcId="{871DEDB4-AF14-4230-9FAB-B4075E57520D}" destId="{35EF725A-6C9B-4AD5-A31A-2F8636A1AFE8}" srcOrd="2" destOrd="0" parTransId="{9236BDE9-6D69-4EE1-A5E6-D871A5BABA79}" sibTransId="{A76FEF60-1DE5-4F7E-99C7-3BDCD60027B5}"/>
    <dgm:cxn modelId="{AF4641FC-8FA6-46C4-A129-372C412A8370}" srcId="{871DEDB4-AF14-4230-9FAB-B4075E57520D}" destId="{DA051C30-4F4C-4484-A463-489984E63C11}" srcOrd="3" destOrd="0" parTransId="{0AD1D1CB-F77B-45EF-80BE-64FA15CC5EA8}" sibTransId="{732E1ACC-1563-43A9-AF6F-FF83DA4F1BCA}"/>
    <dgm:cxn modelId="{822D6DAE-5851-EC44-B03A-62A4EC21F763}" type="presParOf" srcId="{DA6E2D1A-8C59-E24F-9712-2AF31D7858CF}" destId="{C2EAD47D-9D56-F64A-98CB-310AC00BD4B1}" srcOrd="0" destOrd="0" presId="urn:microsoft.com/office/officeart/2005/8/layout/default"/>
    <dgm:cxn modelId="{FB2CF895-6438-AE44-BA48-D1F928306F06}" type="presParOf" srcId="{DA6E2D1A-8C59-E24F-9712-2AF31D7858CF}" destId="{1B3154A3-1253-F945-92C7-DE56CD554308}" srcOrd="1" destOrd="0" presId="urn:microsoft.com/office/officeart/2005/8/layout/default"/>
    <dgm:cxn modelId="{314645F2-FCF3-644D-B59C-534B22245DC4}" type="presParOf" srcId="{DA6E2D1A-8C59-E24F-9712-2AF31D7858CF}" destId="{C296DA2B-5DB3-9A40-BD83-F4ABB8F3D0D7}" srcOrd="2" destOrd="0" presId="urn:microsoft.com/office/officeart/2005/8/layout/default"/>
    <dgm:cxn modelId="{0D540A7C-2B14-744E-A731-3BBADF9F04DD}" type="presParOf" srcId="{DA6E2D1A-8C59-E24F-9712-2AF31D7858CF}" destId="{51C36766-3251-E747-A550-E2990BF1BC1E}" srcOrd="3" destOrd="0" presId="urn:microsoft.com/office/officeart/2005/8/layout/default"/>
    <dgm:cxn modelId="{9B9D5B89-B5A0-2F4C-8D0D-2A984130D243}" type="presParOf" srcId="{DA6E2D1A-8C59-E24F-9712-2AF31D7858CF}" destId="{5F5BEA4C-4416-3F4F-A80E-18ACC04D7D8E}" srcOrd="4" destOrd="0" presId="urn:microsoft.com/office/officeart/2005/8/layout/default"/>
    <dgm:cxn modelId="{CE38A436-D45B-2E41-B90A-86DB9CD4269B}" type="presParOf" srcId="{DA6E2D1A-8C59-E24F-9712-2AF31D7858CF}" destId="{B28CEE06-C10E-B546-95A6-A96DCFA8F916}" srcOrd="5" destOrd="0" presId="urn:microsoft.com/office/officeart/2005/8/layout/default"/>
    <dgm:cxn modelId="{0C4495E2-BBA0-BB49-A40F-8AE70606CDBD}" type="presParOf" srcId="{DA6E2D1A-8C59-E24F-9712-2AF31D7858CF}" destId="{333E708A-2326-4941-AB4D-CE161090ED1D}" srcOrd="6" destOrd="0" presId="urn:microsoft.com/office/officeart/2005/8/layout/default"/>
    <dgm:cxn modelId="{4E0D783D-FC86-E64F-A995-39AF8F2BEB1E}" type="presParOf" srcId="{DA6E2D1A-8C59-E24F-9712-2AF31D7858CF}" destId="{EB925D3D-B9C0-9246-80FB-5C74AE6F156C}" srcOrd="7" destOrd="0" presId="urn:microsoft.com/office/officeart/2005/8/layout/default"/>
    <dgm:cxn modelId="{B37D20B6-6ABE-5A47-8252-E1DF990A7AB7}" type="presParOf" srcId="{DA6E2D1A-8C59-E24F-9712-2AF31D7858CF}" destId="{1A66C910-F4FC-9C40-8D50-6FC5C0EA074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41121-6676-446C-8A76-C6FF17D61883}">
      <dsp:nvSpPr>
        <dsp:cNvPr id="0" name=""/>
        <dsp:cNvSpPr/>
      </dsp:nvSpPr>
      <dsp:spPr>
        <a:xfrm>
          <a:off x="1488" y="535670"/>
          <a:ext cx="5224311" cy="331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B5213-ABFA-4F5F-834B-4AE529F795C1}">
      <dsp:nvSpPr>
        <dsp:cNvPr id="0" name=""/>
        <dsp:cNvSpPr/>
      </dsp:nvSpPr>
      <dsp:spPr>
        <a:xfrm>
          <a:off x="581967" y="1087125"/>
          <a:ext cx="5224311" cy="3317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A Igreja primitiva é modelo de uma comunidade transformada pelo Evangelho e cheia do amor de Deus. Em Atos 4.32-37, vemos a expressão mais profunda de uma Igreja onde o amor não era apenas uma doutrina, mas uma prática viva. O amor cristão é o elo que une a comunhão, sustenta o crescimento e protege a unidade da Igreja.</a:t>
          </a:r>
          <a:endParaRPr lang="en-US" sz="2100" kern="1200"/>
        </a:p>
      </dsp:txBody>
      <dsp:txXfrm>
        <a:off x="679131" y="1184289"/>
        <a:ext cx="5029983" cy="3123109"/>
      </dsp:txXfrm>
    </dsp:sp>
    <dsp:sp modelId="{68D06DC1-0C1F-4C6B-8E65-BBA1B07BF258}">
      <dsp:nvSpPr>
        <dsp:cNvPr id="0" name=""/>
        <dsp:cNvSpPr/>
      </dsp:nvSpPr>
      <dsp:spPr>
        <a:xfrm>
          <a:off x="6386757" y="535670"/>
          <a:ext cx="5224311" cy="331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FBBF-E8F5-4643-A5B5-3C0ABE08CCC2}">
      <dsp:nvSpPr>
        <dsp:cNvPr id="0" name=""/>
        <dsp:cNvSpPr/>
      </dsp:nvSpPr>
      <dsp:spPr>
        <a:xfrm>
          <a:off x="6967236" y="1087125"/>
          <a:ext cx="5224311" cy="3317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"O amor é a principal marca do verdadeiro cristianismo." — </a:t>
          </a:r>
          <a:r>
            <a:rPr lang="pt-BR" sz="2100" b="1" kern="1200"/>
            <a:t>Jonathan Edwards</a:t>
          </a:r>
          <a:endParaRPr lang="en-US" sz="2100" kern="1200"/>
        </a:p>
      </dsp:txBody>
      <dsp:txXfrm>
        <a:off x="7064400" y="1184289"/>
        <a:ext cx="5029983" cy="31231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AC339-1A1F-4E34-987E-A28A73C1D393}">
      <dsp:nvSpPr>
        <dsp:cNvPr id="0" name=""/>
        <dsp:cNvSpPr/>
      </dsp:nvSpPr>
      <dsp:spPr>
        <a:xfrm>
          <a:off x="0" y="54668"/>
          <a:ext cx="11708920" cy="159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Perdão não é aprovação do pecado, mas libertação pessoal e espiritual</a:t>
          </a:r>
          <a:endParaRPr lang="en-US" sz="4000" kern="1200"/>
        </a:p>
      </dsp:txBody>
      <dsp:txXfrm>
        <a:off x="77676" y="132344"/>
        <a:ext cx="11553568" cy="1435848"/>
      </dsp:txXfrm>
    </dsp:sp>
    <dsp:sp modelId="{6CC75D09-FF8B-4449-BA67-4CEB9DC506CF}">
      <dsp:nvSpPr>
        <dsp:cNvPr id="0" name=""/>
        <dsp:cNvSpPr/>
      </dsp:nvSpPr>
      <dsp:spPr>
        <a:xfrm>
          <a:off x="0" y="1761068"/>
          <a:ext cx="11708920" cy="159120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Jesus nos ensinou: “Se não perdoardes... também vosso Pai não vos perdoará” (Mt 6.15)</a:t>
          </a:r>
          <a:endParaRPr lang="en-US" sz="4000" kern="1200"/>
        </a:p>
      </dsp:txBody>
      <dsp:txXfrm>
        <a:off x="77676" y="1838744"/>
        <a:ext cx="11553568" cy="1435848"/>
      </dsp:txXfrm>
    </dsp:sp>
    <dsp:sp modelId="{10494F69-3DAE-4B17-98D5-BA775FF8E474}">
      <dsp:nvSpPr>
        <dsp:cNvPr id="0" name=""/>
        <dsp:cNvSpPr/>
      </dsp:nvSpPr>
      <dsp:spPr>
        <a:xfrm>
          <a:off x="0" y="3467468"/>
          <a:ext cx="11708920" cy="15912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Perdoar ≠ Conviver novamente, mas é liberar a ofensa diante de Deus (Romanos 12.19)</a:t>
          </a:r>
          <a:endParaRPr lang="en-US" sz="4000" kern="1200"/>
        </a:p>
      </dsp:txBody>
      <dsp:txXfrm>
        <a:off x="77676" y="3545144"/>
        <a:ext cx="11553568" cy="14358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F3405-B4AE-4A88-A5C9-8DB570E50AEC}">
      <dsp:nvSpPr>
        <dsp:cNvPr id="0" name=""/>
        <dsp:cNvSpPr/>
      </dsp:nvSpPr>
      <dsp:spPr>
        <a:xfrm>
          <a:off x="0" y="2623"/>
          <a:ext cx="11320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A58AC-4926-40F1-8CB8-3134B5EC0360}">
      <dsp:nvSpPr>
        <dsp:cNvPr id="0" name=""/>
        <dsp:cNvSpPr/>
      </dsp:nvSpPr>
      <dsp:spPr>
        <a:xfrm>
          <a:off x="0" y="2623"/>
          <a:ext cx="11320731" cy="178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Irineu de Lyon (séc. II)</a:t>
          </a:r>
          <a:r>
            <a:rPr lang="pt-BR" sz="3600" kern="1200"/>
            <a:t>: “Ainda vemos irmãos na Igreja que profetizam, falam em línguas e curam os doentes.”</a:t>
          </a:r>
          <a:endParaRPr lang="en-US" sz="3600" kern="1200"/>
        </a:p>
      </dsp:txBody>
      <dsp:txXfrm>
        <a:off x="0" y="2623"/>
        <a:ext cx="11320731" cy="1788960"/>
      </dsp:txXfrm>
    </dsp:sp>
    <dsp:sp modelId="{AA8128AB-A58F-4AAE-9776-BACA12B8A457}">
      <dsp:nvSpPr>
        <dsp:cNvPr id="0" name=""/>
        <dsp:cNvSpPr/>
      </dsp:nvSpPr>
      <dsp:spPr>
        <a:xfrm>
          <a:off x="0" y="1791584"/>
          <a:ext cx="11320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7D93D-CCB9-4AB6-9B12-3446E87E362A}">
      <dsp:nvSpPr>
        <dsp:cNvPr id="0" name=""/>
        <dsp:cNvSpPr/>
      </dsp:nvSpPr>
      <dsp:spPr>
        <a:xfrm>
          <a:off x="0" y="1791584"/>
          <a:ext cx="11320731" cy="178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Tertuliano (séc. II/III)</a:t>
          </a:r>
          <a:r>
            <a:rPr lang="pt-BR" sz="3600" kern="1200"/>
            <a:t>: “O Espírito Santo ainda fala por visões, sonhos, profecias e línguas.”</a:t>
          </a:r>
          <a:endParaRPr lang="en-US" sz="3600" kern="1200"/>
        </a:p>
      </dsp:txBody>
      <dsp:txXfrm>
        <a:off x="0" y="1791584"/>
        <a:ext cx="11320731" cy="1788960"/>
      </dsp:txXfrm>
    </dsp:sp>
    <dsp:sp modelId="{23324967-494D-402B-9487-3EA3BA49500F}">
      <dsp:nvSpPr>
        <dsp:cNvPr id="0" name=""/>
        <dsp:cNvSpPr/>
      </dsp:nvSpPr>
      <dsp:spPr>
        <a:xfrm>
          <a:off x="0" y="3580544"/>
          <a:ext cx="113207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FF7B3-4C2D-495C-9937-7E202AFE7662}">
      <dsp:nvSpPr>
        <dsp:cNvPr id="0" name=""/>
        <dsp:cNvSpPr/>
      </dsp:nvSpPr>
      <dsp:spPr>
        <a:xfrm>
          <a:off x="0" y="3580544"/>
          <a:ext cx="11320731" cy="178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Justino Mártir</a:t>
          </a:r>
          <a:r>
            <a:rPr lang="pt-BR" sz="3600" kern="1200"/>
            <a:t>: “Há entre nós homens e mulheres cheios do Espírito que ainda operam segundo os dons descritos por Paulo.”</a:t>
          </a:r>
          <a:endParaRPr lang="en-US" sz="3600" kern="1200"/>
        </a:p>
      </dsp:txBody>
      <dsp:txXfrm>
        <a:off x="0" y="3580544"/>
        <a:ext cx="11320731" cy="17889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32BE3-20BA-4FBD-B503-6E74A255B689}">
      <dsp:nvSpPr>
        <dsp:cNvPr id="0" name=""/>
        <dsp:cNvSpPr/>
      </dsp:nvSpPr>
      <dsp:spPr>
        <a:xfrm>
          <a:off x="0" y="81814"/>
          <a:ext cx="11809561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“Em todos eles havia abundante graça” (Atos 4.33)</a:t>
          </a:r>
          <a:endParaRPr lang="en-US" sz="3000" kern="1200"/>
        </a:p>
      </dsp:txBody>
      <dsp:txXfrm>
        <a:off x="58471" y="140285"/>
        <a:ext cx="11692619" cy="1080845"/>
      </dsp:txXfrm>
    </dsp:sp>
    <dsp:sp modelId="{7F7CB427-82FD-49D5-8B3E-6E9584AC8FD4}">
      <dsp:nvSpPr>
        <dsp:cNvPr id="0" name=""/>
        <dsp:cNvSpPr/>
      </dsp:nvSpPr>
      <dsp:spPr>
        <a:xfrm>
          <a:off x="0" y="1366002"/>
          <a:ext cx="11809561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Uma igreja onde líderes e membros estavam cheios da graça</a:t>
          </a:r>
          <a:endParaRPr lang="en-US" sz="3000" kern="1200"/>
        </a:p>
      </dsp:txBody>
      <dsp:txXfrm>
        <a:off x="58471" y="1424473"/>
        <a:ext cx="11692619" cy="1080845"/>
      </dsp:txXfrm>
    </dsp:sp>
    <dsp:sp modelId="{1AF45064-1933-4463-8C83-2A4E03FFACF2}">
      <dsp:nvSpPr>
        <dsp:cNvPr id="0" name=""/>
        <dsp:cNvSpPr/>
      </dsp:nvSpPr>
      <dsp:spPr>
        <a:xfrm>
          <a:off x="0" y="2650189"/>
          <a:ext cx="11809561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graça não era um conceito abstrato, mas uma vivência prática e poderosa (Atos 6.8 – Estêvão, cheio de graça e poder)</a:t>
          </a:r>
          <a:endParaRPr lang="en-US" sz="3000" kern="1200"/>
        </a:p>
      </dsp:txBody>
      <dsp:txXfrm>
        <a:off x="58471" y="2708660"/>
        <a:ext cx="11692619" cy="1080845"/>
      </dsp:txXfrm>
    </dsp:sp>
    <dsp:sp modelId="{E7EDA210-EE16-4F12-96F2-C88B1AA9714D}">
      <dsp:nvSpPr>
        <dsp:cNvPr id="0" name=""/>
        <dsp:cNvSpPr/>
      </dsp:nvSpPr>
      <dsp:spPr>
        <a:xfrm>
          <a:off x="0" y="3934377"/>
          <a:ext cx="11809561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Havia evidência de mudança de vida (Atos 2.44-47)</a:t>
          </a:r>
          <a:endParaRPr lang="en-US" sz="3000" kern="1200"/>
        </a:p>
      </dsp:txBody>
      <dsp:txXfrm>
        <a:off x="58471" y="3992848"/>
        <a:ext cx="11692619" cy="10808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1BC7-4A57-4084-83C4-14A656728095}">
      <dsp:nvSpPr>
        <dsp:cNvPr id="0" name=""/>
        <dsp:cNvSpPr/>
      </dsp:nvSpPr>
      <dsp:spPr>
        <a:xfrm>
          <a:off x="940" y="846119"/>
          <a:ext cx="3809404" cy="457128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284" tIns="0" rIns="3762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“A graça que não gera gratidão não é compreendida.” – </a:t>
          </a:r>
          <a:r>
            <a:rPr lang="pt-BR" sz="2600" i="1" kern="1200"/>
            <a:t>Dietrich Bonhoeffer</a:t>
          </a:r>
          <a:endParaRPr lang="en-US" sz="2600" kern="1200"/>
        </a:p>
      </dsp:txBody>
      <dsp:txXfrm>
        <a:off x="940" y="2674633"/>
        <a:ext cx="3809404" cy="2742771"/>
      </dsp:txXfrm>
    </dsp:sp>
    <dsp:sp modelId="{E4ECC297-BF28-4204-9B65-25B2EB91C50D}">
      <dsp:nvSpPr>
        <dsp:cNvPr id="0" name=""/>
        <dsp:cNvSpPr/>
      </dsp:nvSpPr>
      <dsp:spPr>
        <a:xfrm>
          <a:off x="940" y="846119"/>
          <a:ext cx="3809404" cy="18285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284" tIns="165100" rIns="3762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940" y="846119"/>
        <a:ext cx="3809404" cy="1828514"/>
      </dsp:txXfrm>
    </dsp:sp>
    <dsp:sp modelId="{DCA0BECC-4AA4-404B-9E67-80921DC44ACE}">
      <dsp:nvSpPr>
        <dsp:cNvPr id="0" name=""/>
        <dsp:cNvSpPr/>
      </dsp:nvSpPr>
      <dsp:spPr>
        <a:xfrm>
          <a:off x="4115097" y="846119"/>
          <a:ext cx="3809404" cy="457128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284" tIns="0" rIns="3762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Hoje há uma banalização da graça – </a:t>
          </a:r>
          <a:r>
            <a:rPr lang="pt-BR" sz="2600" b="1" kern="1200"/>
            <a:t>cristãos que não valorizam o que receberam</a:t>
          </a:r>
          <a:r>
            <a:rPr lang="pt-BR" sz="2600" kern="1200"/>
            <a:t> (Hebreus 2.3)</a:t>
          </a:r>
          <a:endParaRPr lang="en-US" sz="2600" kern="1200"/>
        </a:p>
      </dsp:txBody>
      <dsp:txXfrm>
        <a:off x="4115097" y="2674633"/>
        <a:ext cx="3809404" cy="2742771"/>
      </dsp:txXfrm>
    </dsp:sp>
    <dsp:sp modelId="{E3B5624A-7B73-4963-86D5-58B04AA31E10}">
      <dsp:nvSpPr>
        <dsp:cNvPr id="0" name=""/>
        <dsp:cNvSpPr/>
      </dsp:nvSpPr>
      <dsp:spPr>
        <a:xfrm>
          <a:off x="4115097" y="846119"/>
          <a:ext cx="3809404" cy="18285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284" tIns="165100" rIns="3762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4115097" y="846119"/>
        <a:ext cx="3809404" cy="1828514"/>
      </dsp:txXfrm>
    </dsp:sp>
    <dsp:sp modelId="{624F8F8C-808E-41A1-82E1-0B72B306462F}">
      <dsp:nvSpPr>
        <dsp:cNvPr id="0" name=""/>
        <dsp:cNvSpPr/>
      </dsp:nvSpPr>
      <dsp:spPr>
        <a:xfrm>
          <a:off x="8229254" y="846119"/>
          <a:ext cx="3809404" cy="457128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284" tIns="0" rIns="3762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Muitos querem os </a:t>
          </a:r>
          <a:r>
            <a:rPr lang="pt-BR" sz="2600" b="1" kern="1200"/>
            <a:t>benefícios do Evangelho</a:t>
          </a:r>
          <a:r>
            <a:rPr lang="pt-BR" sz="2600" kern="1200"/>
            <a:t>, mas não a </a:t>
          </a:r>
          <a:r>
            <a:rPr lang="pt-BR" sz="2600" b="1" kern="1200"/>
            <a:t>transformação do Evangelho</a:t>
          </a:r>
          <a:endParaRPr lang="en-US" sz="2600" kern="1200"/>
        </a:p>
      </dsp:txBody>
      <dsp:txXfrm>
        <a:off x="8229254" y="2674633"/>
        <a:ext cx="3809404" cy="2742771"/>
      </dsp:txXfrm>
    </dsp:sp>
    <dsp:sp modelId="{879A2613-234A-4222-BFBE-8190B95631DB}">
      <dsp:nvSpPr>
        <dsp:cNvPr id="0" name=""/>
        <dsp:cNvSpPr/>
      </dsp:nvSpPr>
      <dsp:spPr>
        <a:xfrm>
          <a:off x="8229254" y="846119"/>
          <a:ext cx="3809404" cy="18285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6284" tIns="165100" rIns="3762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8229254" y="846119"/>
        <a:ext cx="3809404" cy="18285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539E1-27A8-497A-AB83-CCD95806D4DA}">
      <dsp:nvSpPr>
        <dsp:cNvPr id="0" name=""/>
        <dsp:cNvSpPr/>
      </dsp:nvSpPr>
      <dsp:spPr>
        <a:xfrm>
          <a:off x="0" y="158323"/>
          <a:ext cx="7318948" cy="1829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Falta de discipulado real e ensino bíblico sólido</a:t>
          </a:r>
          <a:endParaRPr lang="en-US" sz="4600" kern="1200"/>
        </a:p>
      </dsp:txBody>
      <dsp:txXfrm>
        <a:off x="89327" y="247650"/>
        <a:ext cx="7140294" cy="1651226"/>
      </dsp:txXfrm>
    </dsp:sp>
    <dsp:sp modelId="{2981BAD0-30A5-4975-BB38-271D8F05D325}">
      <dsp:nvSpPr>
        <dsp:cNvPr id="0" name=""/>
        <dsp:cNvSpPr/>
      </dsp:nvSpPr>
      <dsp:spPr>
        <a:xfrm>
          <a:off x="0" y="2120683"/>
          <a:ext cx="7318948" cy="182988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Evangelho emocional e antropocêntrico</a:t>
          </a:r>
          <a:endParaRPr lang="en-US" sz="4600" kern="1200"/>
        </a:p>
      </dsp:txBody>
      <dsp:txXfrm>
        <a:off x="89327" y="2210010"/>
        <a:ext cx="7140294" cy="1651226"/>
      </dsp:txXfrm>
    </dsp:sp>
    <dsp:sp modelId="{59EDC006-744D-4A9B-BF06-628BE0FBC9B3}">
      <dsp:nvSpPr>
        <dsp:cNvPr id="0" name=""/>
        <dsp:cNvSpPr/>
      </dsp:nvSpPr>
      <dsp:spPr>
        <a:xfrm>
          <a:off x="0" y="4083044"/>
          <a:ext cx="7318948" cy="182988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Tolerância com o pecado e ausência de santificação</a:t>
          </a:r>
          <a:endParaRPr lang="en-US" sz="4600" kern="1200"/>
        </a:p>
      </dsp:txBody>
      <dsp:txXfrm>
        <a:off x="89327" y="4172371"/>
        <a:ext cx="7140294" cy="16512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4F8D6-B089-43A0-BD04-18C27C98EA4D}">
      <dsp:nvSpPr>
        <dsp:cNvPr id="0" name=""/>
        <dsp:cNvSpPr/>
      </dsp:nvSpPr>
      <dsp:spPr>
        <a:xfrm>
          <a:off x="0" y="16576"/>
          <a:ext cx="11737675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“A graça não apenas nos salva, mas também nos educa.” – </a:t>
          </a:r>
          <a:r>
            <a:rPr lang="pt-BR" sz="3900" i="1" kern="1200"/>
            <a:t>Tito 2.11-12</a:t>
          </a:r>
          <a:endParaRPr lang="en-US" sz="3900" kern="1200"/>
        </a:p>
      </dsp:txBody>
      <dsp:txXfrm>
        <a:off x="75734" y="92310"/>
        <a:ext cx="11586207" cy="1399952"/>
      </dsp:txXfrm>
    </dsp:sp>
    <dsp:sp modelId="{81C9FFD9-C995-46B7-A046-03E7ED897982}">
      <dsp:nvSpPr>
        <dsp:cNvPr id="0" name=""/>
        <dsp:cNvSpPr/>
      </dsp:nvSpPr>
      <dsp:spPr>
        <a:xfrm>
          <a:off x="0" y="1680317"/>
          <a:ext cx="11737675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A verdadeira graça </a:t>
          </a:r>
          <a:r>
            <a:rPr lang="pt-BR" sz="3900" b="1" kern="1200"/>
            <a:t>transforma o caráter</a:t>
          </a:r>
          <a:r>
            <a:rPr lang="pt-BR" sz="3900" kern="1200"/>
            <a:t> (2 Coríntios 5.17)</a:t>
          </a:r>
          <a:endParaRPr lang="en-US" sz="3900" kern="1200"/>
        </a:p>
      </dsp:txBody>
      <dsp:txXfrm>
        <a:off x="75734" y="1756051"/>
        <a:ext cx="11586207" cy="1399952"/>
      </dsp:txXfrm>
    </dsp:sp>
    <dsp:sp modelId="{7EF8B039-611A-4371-9C18-CC1CE1BE5A63}">
      <dsp:nvSpPr>
        <dsp:cNvPr id="0" name=""/>
        <dsp:cNvSpPr/>
      </dsp:nvSpPr>
      <dsp:spPr>
        <a:xfrm>
          <a:off x="0" y="3344057"/>
          <a:ext cx="11737675" cy="155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Sinais de mudança: arrependimento, novo padrão moral, desejo por santidade</a:t>
          </a:r>
          <a:endParaRPr lang="en-US" sz="3900" kern="1200"/>
        </a:p>
      </dsp:txBody>
      <dsp:txXfrm>
        <a:off x="75734" y="3419791"/>
        <a:ext cx="11586207" cy="13999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F3B5-5CFD-46DD-81A0-2CE4DD768198}">
      <dsp:nvSpPr>
        <dsp:cNvPr id="0" name=""/>
        <dsp:cNvSpPr/>
      </dsp:nvSpPr>
      <dsp:spPr>
        <a:xfrm>
          <a:off x="0" y="747"/>
          <a:ext cx="111625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4277DC-421A-4EDB-90C7-B29BA60DC282}">
      <dsp:nvSpPr>
        <dsp:cNvPr id="0" name=""/>
        <dsp:cNvSpPr/>
      </dsp:nvSpPr>
      <dsp:spPr>
        <a:xfrm>
          <a:off x="0" y="747"/>
          <a:ext cx="11162580" cy="122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Charles Finney</a:t>
          </a:r>
          <a:r>
            <a:rPr lang="pt-BR" sz="3400" kern="1200"/>
            <a:t>: “A graça que não muda o coração, não é graça salvadora.”</a:t>
          </a:r>
          <a:endParaRPr lang="en-US" sz="3400" kern="1200"/>
        </a:p>
      </dsp:txBody>
      <dsp:txXfrm>
        <a:off x="0" y="747"/>
        <a:ext cx="11162580" cy="1223651"/>
      </dsp:txXfrm>
    </dsp:sp>
    <dsp:sp modelId="{BE57DAB5-253E-4851-A8EF-2931726105DE}">
      <dsp:nvSpPr>
        <dsp:cNvPr id="0" name=""/>
        <dsp:cNvSpPr/>
      </dsp:nvSpPr>
      <dsp:spPr>
        <a:xfrm>
          <a:off x="0" y="1224398"/>
          <a:ext cx="111625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850D0-B501-4B93-BA32-41F48F8B2719}">
      <dsp:nvSpPr>
        <dsp:cNvPr id="0" name=""/>
        <dsp:cNvSpPr/>
      </dsp:nvSpPr>
      <dsp:spPr>
        <a:xfrm>
          <a:off x="0" y="1224398"/>
          <a:ext cx="11162580" cy="122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Leonard Ravenhill</a:t>
          </a:r>
          <a:r>
            <a:rPr lang="pt-BR" sz="3400" kern="1200"/>
            <a:t>: “A graça nos tira do pecado, não nos acomoda nele.”</a:t>
          </a:r>
          <a:endParaRPr lang="en-US" sz="3400" kern="1200"/>
        </a:p>
      </dsp:txBody>
      <dsp:txXfrm>
        <a:off x="0" y="1224398"/>
        <a:ext cx="11162580" cy="1223651"/>
      </dsp:txXfrm>
    </dsp:sp>
    <dsp:sp modelId="{F5D7EB9A-F49C-4A7B-9763-F32E8ECDA888}">
      <dsp:nvSpPr>
        <dsp:cNvPr id="0" name=""/>
        <dsp:cNvSpPr/>
      </dsp:nvSpPr>
      <dsp:spPr>
        <a:xfrm>
          <a:off x="0" y="2448050"/>
          <a:ext cx="111625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765458-C46E-4435-8BCC-A7A2C5A0E7E7}">
      <dsp:nvSpPr>
        <dsp:cNvPr id="0" name=""/>
        <dsp:cNvSpPr/>
      </dsp:nvSpPr>
      <dsp:spPr>
        <a:xfrm>
          <a:off x="0" y="2448050"/>
          <a:ext cx="11162580" cy="122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Martyn Lloyd-Jones</a:t>
          </a:r>
          <a:r>
            <a:rPr lang="pt-BR" sz="3400" kern="1200"/>
            <a:t>: “A prova da graça é uma nova natureza e um novo viver.”</a:t>
          </a:r>
          <a:endParaRPr lang="en-US" sz="3400" kern="1200"/>
        </a:p>
      </dsp:txBody>
      <dsp:txXfrm>
        <a:off x="0" y="2448050"/>
        <a:ext cx="11162580" cy="1223651"/>
      </dsp:txXfrm>
    </dsp:sp>
    <dsp:sp modelId="{79A1CABF-9714-47CA-BF53-608252121BBD}">
      <dsp:nvSpPr>
        <dsp:cNvPr id="0" name=""/>
        <dsp:cNvSpPr/>
      </dsp:nvSpPr>
      <dsp:spPr>
        <a:xfrm>
          <a:off x="0" y="3671701"/>
          <a:ext cx="111625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C23FF-C380-44D8-AEC3-C708133123BB}">
      <dsp:nvSpPr>
        <dsp:cNvPr id="0" name=""/>
        <dsp:cNvSpPr/>
      </dsp:nvSpPr>
      <dsp:spPr>
        <a:xfrm>
          <a:off x="0" y="3671701"/>
          <a:ext cx="11162580" cy="122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Clemente de Roma</a:t>
          </a:r>
          <a:r>
            <a:rPr lang="pt-BR" sz="3400" kern="1200"/>
            <a:t>: “A graça nos visita para nos ensinar o temor a Deus.”</a:t>
          </a:r>
          <a:endParaRPr lang="en-US" sz="3400" kern="1200"/>
        </a:p>
      </dsp:txBody>
      <dsp:txXfrm>
        <a:off x="0" y="3671701"/>
        <a:ext cx="11162580" cy="1223651"/>
      </dsp:txXfrm>
    </dsp:sp>
    <dsp:sp modelId="{673BC70E-D2DF-4029-A05D-3241B6A1EC6A}">
      <dsp:nvSpPr>
        <dsp:cNvPr id="0" name=""/>
        <dsp:cNvSpPr/>
      </dsp:nvSpPr>
      <dsp:spPr>
        <a:xfrm>
          <a:off x="0" y="4895353"/>
          <a:ext cx="1116258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4379B-75D5-4AFB-95CB-1C9547FE05C5}">
      <dsp:nvSpPr>
        <dsp:cNvPr id="0" name=""/>
        <dsp:cNvSpPr/>
      </dsp:nvSpPr>
      <dsp:spPr>
        <a:xfrm>
          <a:off x="0" y="4895353"/>
          <a:ext cx="11162580" cy="122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Basílio, o Grande</a:t>
          </a:r>
          <a:r>
            <a:rPr lang="pt-BR" sz="3400" kern="1200"/>
            <a:t>: “O Espírito nos concede graça para moldar-nos à imagem de Cristo.”</a:t>
          </a:r>
          <a:endParaRPr lang="en-US" sz="3400" kern="1200"/>
        </a:p>
      </dsp:txBody>
      <dsp:txXfrm>
        <a:off x="0" y="4895353"/>
        <a:ext cx="11162580" cy="12236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9FD6-C4E4-284C-B24B-41212014E69C}">
      <dsp:nvSpPr>
        <dsp:cNvPr id="0" name=""/>
        <dsp:cNvSpPr/>
      </dsp:nvSpPr>
      <dsp:spPr>
        <a:xfrm>
          <a:off x="0" y="3348"/>
          <a:ext cx="7840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0AE7C-D1D1-E24F-A742-7F517A512C86}">
      <dsp:nvSpPr>
        <dsp:cNvPr id="0" name=""/>
        <dsp:cNvSpPr/>
      </dsp:nvSpPr>
      <dsp:spPr>
        <a:xfrm>
          <a:off x="0" y="3348"/>
          <a:ext cx="7840440" cy="22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Tito 2.11-12: “A graça... nos ensina a renunciar à impiedade.”</a:t>
          </a:r>
          <a:endParaRPr lang="en-US" sz="4600" kern="1200"/>
        </a:p>
      </dsp:txBody>
      <dsp:txXfrm>
        <a:off x="0" y="3348"/>
        <a:ext cx="7840440" cy="2283767"/>
      </dsp:txXfrm>
    </dsp:sp>
    <dsp:sp modelId="{B24AAE7A-DC77-2D42-8352-9F6CAC611FDC}">
      <dsp:nvSpPr>
        <dsp:cNvPr id="0" name=""/>
        <dsp:cNvSpPr/>
      </dsp:nvSpPr>
      <dsp:spPr>
        <a:xfrm>
          <a:off x="0" y="2287116"/>
          <a:ext cx="7840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180CE-7ADA-B044-8FD7-ACFBAADAA90F}">
      <dsp:nvSpPr>
        <dsp:cNvPr id="0" name=""/>
        <dsp:cNvSpPr/>
      </dsp:nvSpPr>
      <dsp:spPr>
        <a:xfrm>
          <a:off x="0" y="2287116"/>
          <a:ext cx="7840440" cy="22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Hebreus 12.15: “Tendo cuidado de que ninguém se prive da graça de Deus...”</a:t>
          </a:r>
          <a:endParaRPr lang="en-US" sz="4600" kern="1200"/>
        </a:p>
      </dsp:txBody>
      <dsp:txXfrm>
        <a:off x="0" y="2287116"/>
        <a:ext cx="7840440" cy="2283767"/>
      </dsp:txXfrm>
    </dsp:sp>
    <dsp:sp modelId="{2F966D6B-D071-DA4C-AA0F-301C08B75B96}">
      <dsp:nvSpPr>
        <dsp:cNvPr id="0" name=""/>
        <dsp:cNvSpPr/>
      </dsp:nvSpPr>
      <dsp:spPr>
        <a:xfrm>
          <a:off x="0" y="4570883"/>
          <a:ext cx="7840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F78E3-FAC3-D644-BE0F-7298C9C9883F}">
      <dsp:nvSpPr>
        <dsp:cNvPr id="0" name=""/>
        <dsp:cNvSpPr/>
      </dsp:nvSpPr>
      <dsp:spPr>
        <a:xfrm>
          <a:off x="0" y="4570883"/>
          <a:ext cx="7840440" cy="2283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Efésios 2.8-10: Salvação pela graça → boas obras como fruto</a:t>
          </a:r>
          <a:endParaRPr lang="en-US" sz="4600" kern="1200"/>
        </a:p>
      </dsp:txBody>
      <dsp:txXfrm>
        <a:off x="0" y="4570883"/>
        <a:ext cx="7840440" cy="22837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71F82-E525-49C7-88D0-D3CF1F350C14}">
      <dsp:nvSpPr>
        <dsp:cNvPr id="0" name=""/>
        <dsp:cNvSpPr/>
      </dsp:nvSpPr>
      <dsp:spPr>
        <a:xfrm>
          <a:off x="3487" y="635658"/>
          <a:ext cx="2767096" cy="1660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Apenas 6% dos cristãos professos têm uma cosmovisão bíblica.</a:t>
          </a:r>
          <a:endParaRPr lang="en-US" sz="2300" kern="1200"/>
        </a:p>
      </dsp:txBody>
      <dsp:txXfrm>
        <a:off x="3487" y="635658"/>
        <a:ext cx="2767096" cy="1660257"/>
      </dsp:txXfrm>
    </dsp:sp>
    <dsp:sp modelId="{59692763-1A61-4FA6-8800-B0BCD8A0552D}">
      <dsp:nvSpPr>
        <dsp:cNvPr id="0" name=""/>
        <dsp:cNvSpPr/>
      </dsp:nvSpPr>
      <dsp:spPr>
        <a:xfrm>
          <a:off x="3047293" y="635658"/>
          <a:ext cx="2767096" cy="1660257"/>
        </a:xfrm>
        <a:prstGeom prst="rect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58% acham que “o Espírito Santo é apenas um símbolo”.</a:t>
          </a:r>
          <a:endParaRPr lang="en-US" sz="2300" kern="1200"/>
        </a:p>
      </dsp:txBody>
      <dsp:txXfrm>
        <a:off x="3047293" y="635658"/>
        <a:ext cx="2767096" cy="1660257"/>
      </dsp:txXfrm>
    </dsp:sp>
    <dsp:sp modelId="{D81C41BE-43DC-48EA-B269-910DDDF525C5}">
      <dsp:nvSpPr>
        <dsp:cNvPr id="0" name=""/>
        <dsp:cNvSpPr/>
      </dsp:nvSpPr>
      <dsp:spPr>
        <a:xfrm>
          <a:off x="6091099" y="635658"/>
          <a:ext cx="2767096" cy="1660257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69% não sabem explicar o que é “graça”.</a:t>
          </a:r>
          <a:endParaRPr lang="en-US" sz="2300" kern="1200"/>
        </a:p>
      </dsp:txBody>
      <dsp:txXfrm>
        <a:off x="6091099" y="635658"/>
        <a:ext cx="2767096" cy="1660257"/>
      </dsp:txXfrm>
    </dsp:sp>
    <dsp:sp modelId="{C2BE4735-05E6-4B3A-8F38-9D6E89751E2E}">
      <dsp:nvSpPr>
        <dsp:cNvPr id="0" name=""/>
        <dsp:cNvSpPr/>
      </dsp:nvSpPr>
      <dsp:spPr>
        <a:xfrm>
          <a:off x="9134904" y="635658"/>
          <a:ext cx="2767096" cy="1660257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Censo do IBGE/2022 (Brasil):</a:t>
          </a:r>
          <a:endParaRPr lang="en-US" sz="2300" kern="1200"/>
        </a:p>
      </dsp:txBody>
      <dsp:txXfrm>
        <a:off x="9134904" y="635658"/>
        <a:ext cx="2767096" cy="1660257"/>
      </dsp:txXfrm>
    </dsp:sp>
    <dsp:sp modelId="{7F6BC1CD-D07B-45A1-9C7E-915044B4A72C}">
      <dsp:nvSpPr>
        <dsp:cNvPr id="0" name=""/>
        <dsp:cNvSpPr/>
      </dsp:nvSpPr>
      <dsp:spPr>
        <a:xfrm>
          <a:off x="1525390" y="2572625"/>
          <a:ext cx="2767096" cy="1660257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Crescimento evangélico acima de 30%, mas:</a:t>
          </a:r>
          <a:endParaRPr lang="en-US" sz="2300" kern="1200"/>
        </a:p>
      </dsp:txBody>
      <dsp:txXfrm>
        <a:off x="1525390" y="2572625"/>
        <a:ext cx="2767096" cy="1660257"/>
      </dsp:txXfrm>
    </dsp:sp>
    <dsp:sp modelId="{6982188C-0FA5-45EE-BB9D-CD9998FF290D}">
      <dsp:nvSpPr>
        <dsp:cNvPr id="0" name=""/>
        <dsp:cNvSpPr/>
      </dsp:nvSpPr>
      <dsp:spPr>
        <a:xfrm>
          <a:off x="4569196" y="2572625"/>
          <a:ext cx="2767096" cy="1660257"/>
        </a:xfrm>
        <a:prstGeom prst="rect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Baixo índice de leitura bíblica diária</a:t>
          </a:r>
          <a:endParaRPr lang="en-US" sz="2300" kern="1200"/>
        </a:p>
      </dsp:txBody>
      <dsp:txXfrm>
        <a:off x="4569196" y="2572625"/>
        <a:ext cx="2767096" cy="1660257"/>
      </dsp:txXfrm>
    </dsp:sp>
    <dsp:sp modelId="{31CEF313-BB6A-4F79-B5D1-421BC161A7C0}">
      <dsp:nvSpPr>
        <dsp:cNvPr id="0" name=""/>
        <dsp:cNvSpPr/>
      </dsp:nvSpPr>
      <dsp:spPr>
        <a:xfrm>
          <a:off x="7613002" y="2572625"/>
          <a:ext cx="2767096" cy="1660257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Crescimento numérico ≠ Crescimento espiritual</a:t>
          </a:r>
          <a:endParaRPr lang="en-US" sz="2300" kern="1200"/>
        </a:p>
      </dsp:txBody>
      <dsp:txXfrm>
        <a:off x="7613002" y="2572625"/>
        <a:ext cx="2767096" cy="16602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6904-483E-4804-80C7-181FBAE9E3C8}">
      <dsp:nvSpPr>
        <dsp:cNvPr id="0" name=""/>
        <dsp:cNvSpPr/>
      </dsp:nvSpPr>
      <dsp:spPr>
        <a:xfrm>
          <a:off x="0" y="0"/>
          <a:ext cx="75331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90EEC-067C-47F4-ABC2-DDC40A37CEFF}">
      <dsp:nvSpPr>
        <dsp:cNvPr id="0" name=""/>
        <dsp:cNvSpPr/>
      </dsp:nvSpPr>
      <dsp:spPr>
        <a:xfrm>
          <a:off x="0" y="0"/>
          <a:ext cx="7533115" cy="150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Equidade x Igualdade</a:t>
          </a:r>
          <a:endParaRPr lang="en-US" sz="3000" kern="1200"/>
        </a:p>
      </dsp:txBody>
      <dsp:txXfrm>
        <a:off x="0" y="0"/>
        <a:ext cx="7533115" cy="1509836"/>
      </dsp:txXfrm>
    </dsp:sp>
    <dsp:sp modelId="{4944E0FF-742F-4DB6-861D-4A4B4B94D110}">
      <dsp:nvSpPr>
        <dsp:cNvPr id="0" name=""/>
        <dsp:cNvSpPr/>
      </dsp:nvSpPr>
      <dsp:spPr>
        <a:xfrm>
          <a:off x="0" y="1509836"/>
          <a:ext cx="7533115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437E8-F97E-455F-A025-F752564AD7DE}">
      <dsp:nvSpPr>
        <dsp:cNvPr id="0" name=""/>
        <dsp:cNvSpPr/>
      </dsp:nvSpPr>
      <dsp:spPr>
        <a:xfrm>
          <a:off x="0" y="1509836"/>
          <a:ext cx="7533115" cy="150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Igualdade</a:t>
          </a:r>
          <a:r>
            <a:rPr lang="pt-BR" sz="3000" kern="1200"/>
            <a:t> é dar o mesmo para todos.</a:t>
          </a:r>
          <a:endParaRPr lang="en-US" sz="3000" kern="1200"/>
        </a:p>
      </dsp:txBody>
      <dsp:txXfrm>
        <a:off x="0" y="1509836"/>
        <a:ext cx="7533115" cy="1509836"/>
      </dsp:txXfrm>
    </dsp:sp>
    <dsp:sp modelId="{B4895297-B906-4694-A6A3-5D290F3ACC67}">
      <dsp:nvSpPr>
        <dsp:cNvPr id="0" name=""/>
        <dsp:cNvSpPr/>
      </dsp:nvSpPr>
      <dsp:spPr>
        <a:xfrm>
          <a:off x="0" y="3019673"/>
          <a:ext cx="7533115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3A714-EA31-4FC4-939A-2AC56AC8E473}">
      <dsp:nvSpPr>
        <dsp:cNvPr id="0" name=""/>
        <dsp:cNvSpPr/>
      </dsp:nvSpPr>
      <dsp:spPr>
        <a:xfrm>
          <a:off x="0" y="3019673"/>
          <a:ext cx="7533115" cy="150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Equidade</a:t>
          </a:r>
          <a:r>
            <a:rPr lang="pt-BR" sz="3000" kern="1200"/>
            <a:t> é dar a cada um segundo sua necessidade (cf. Atos 4.35).</a:t>
          </a:r>
          <a:endParaRPr lang="en-US" sz="3000" kern="1200"/>
        </a:p>
      </dsp:txBody>
      <dsp:txXfrm>
        <a:off x="0" y="3019673"/>
        <a:ext cx="7533115" cy="1509836"/>
      </dsp:txXfrm>
    </dsp:sp>
    <dsp:sp modelId="{2F29C2E8-A860-4043-8F83-696939552973}">
      <dsp:nvSpPr>
        <dsp:cNvPr id="0" name=""/>
        <dsp:cNvSpPr/>
      </dsp:nvSpPr>
      <dsp:spPr>
        <a:xfrm>
          <a:off x="0" y="4529510"/>
          <a:ext cx="753311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BE47-803A-4C08-96C3-A046E775CE1C}">
      <dsp:nvSpPr>
        <dsp:cNvPr id="0" name=""/>
        <dsp:cNvSpPr/>
      </dsp:nvSpPr>
      <dsp:spPr>
        <a:xfrm>
          <a:off x="0" y="4529510"/>
          <a:ext cx="7533115" cy="1509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“Não é justo dar igualmente a quem possui necessidades diferentes.”</a:t>
          </a:r>
          <a:br>
            <a:rPr lang="pt-BR" sz="3000" kern="1200"/>
          </a:br>
          <a:r>
            <a:rPr lang="pt-BR" sz="3000" b="1" kern="1200"/>
            <a:t>Agostinho de Hipona</a:t>
          </a:r>
          <a:endParaRPr lang="en-US" sz="3000" kern="1200"/>
        </a:p>
      </dsp:txBody>
      <dsp:txXfrm>
        <a:off x="0" y="4529510"/>
        <a:ext cx="7533115" cy="1509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B504-34B1-42EC-9E5D-186102ED2843}">
      <dsp:nvSpPr>
        <dsp:cNvPr id="0" name=""/>
        <dsp:cNvSpPr/>
      </dsp:nvSpPr>
      <dsp:spPr>
        <a:xfrm>
          <a:off x="0" y="89002"/>
          <a:ext cx="7428832" cy="20432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Palavra grega “ágape”</a:t>
          </a:r>
          <a:r>
            <a:rPr lang="pt-BR" sz="2900" kern="1200"/>
            <a:t>: Amor sacrificial, incondicional, o amor de Deus manifestado em Cristo (Jo 3.16).</a:t>
          </a:r>
          <a:endParaRPr lang="en-US" sz="2900" kern="1200"/>
        </a:p>
      </dsp:txBody>
      <dsp:txXfrm>
        <a:off x="99742" y="188744"/>
        <a:ext cx="7229348" cy="1843738"/>
      </dsp:txXfrm>
    </dsp:sp>
    <dsp:sp modelId="{7000A2AB-8BB0-4112-AC6C-9F4C47CF09A5}">
      <dsp:nvSpPr>
        <dsp:cNvPr id="0" name=""/>
        <dsp:cNvSpPr/>
      </dsp:nvSpPr>
      <dsp:spPr>
        <a:xfrm>
          <a:off x="0" y="2215744"/>
          <a:ext cx="7428832" cy="2043222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Amor como </a:t>
          </a:r>
          <a:r>
            <a:rPr lang="pt-BR" sz="2900" b="1" kern="1200"/>
            <a:t>dom maior</a:t>
          </a:r>
          <a:r>
            <a:rPr lang="pt-BR" sz="2900" kern="1200"/>
            <a:t>: “Agora, pois, permanecem a fé, a esperança e o amor, estes três, mas o maior destes é o amor” (1Co 13.13).</a:t>
          </a:r>
          <a:endParaRPr lang="en-US" sz="2900" kern="1200"/>
        </a:p>
      </dsp:txBody>
      <dsp:txXfrm>
        <a:off x="99742" y="2315486"/>
        <a:ext cx="7229348" cy="1843738"/>
      </dsp:txXfrm>
    </dsp:sp>
    <dsp:sp modelId="{FF60A3C6-62C4-4E0D-A876-72BC252FCC60}">
      <dsp:nvSpPr>
        <dsp:cNvPr id="0" name=""/>
        <dsp:cNvSpPr/>
      </dsp:nvSpPr>
      <dsp:spPr>
        <a:xfrm>
          <a:off x="0" y="4342487"/>
          <a:ext cx="7428832" cy="2043222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“O amor é o sangue da vida espiritual.” — </a:t>
          </a:r>
          <a:r>
            <a:rPr lang="pt-BR" sz="2900" b="1" kern="1200"/>
            <a:t>Agostinho de Hipona</a:t>
          </a:r>
          <a:br>
            <a:rPr lang="pt-BR" sz="2900" b="1" kern="1200"/>
          </a:br>
          <a:r>
            <a:rPr lang="pt-BR" sz="2900" b="1" kern="1200"/>
            <a:t> “Onde não há amor, não há Deus, pois Deus é amor.” — 1 João 4.8</a:t>
          </a:r>
          <a:endParaRPr lang="en-US" sz="2900" kern="1200"/>
        </a:p>
      </dsp:txBody>
      <dsp:txXfrm>
        <a:off x="99742" y="4442229"/>
        <a:ext cx="7229348" cy="18437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8DB36-3FDD-4610-B653-7BC7AFFBAC9E}">
      <dsp:nvSpPr>
        <dsp:cNvPr id="0" name=""/>
        <dsp:cNvSpPr/>
      </dsp:nvSpPr>
      <dsp:spPr>
        <a:xfrm>
          <a:off x="0" y="0"/>
          <a:ext cx="9533453" cy="15595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Igreja Primitiva enxergava o cuidado com os pobres como um reflexo da fé (Tiago 2.15–17).</a:t>
          </a:r>
          <a:endParaRPr lang="en-US" sz="2900" kern="1200"/>
        </a:p>
      </dsp:txBody>
      <dsp:txXfrm>
        <a:off x="45679" y="45679"/>
        <a:ext cx="7850535" cy="1468231"/>
      </dsp:txXfrm>
    </dsp:sp>
    <dsp:sp modelId="{BDAED890-71BD-4DCE-8538-2E306C3A917C}">
      <dsp:nvSpPr>
        <dsp:cNvPr id="0" name=""/>
        <dsp:cNvSpPr/>
      </dsp:nvSpPr>
      <dsp:spPr>
        <a:xfrm>
          <a:off x="841187" y="1819520"/>
          <a:ext cx="9533453" cy="1559589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Jesus valorizava essa prática (Mt 25.35–40).</a:t>
          </a:r>
          <a:endParaRPr lang="en-US" sz="2900" kern="1200"/>
        </a:p>
      </dsp:txBody>
      <dsp:txXfrm>
        <a:off x="886866" y="1865199"/>
        <a:ext cx="7587175" cy="1468231"/>
      </dsp:txXfrm>
    </dsp:sp>
    <dsp:sp modelId="{9048EBC5-0E64-4BFF-BCC6-995A2783C637}">
      <dsp:nvSpPr>
        <dsp:cNvPr id="0" name=""/>
        <dsp:cNvSpPr/>
      </dsp:nvSpPr>
      <dsp:spPr>
        <a:xfrm>
          <a:off x="1682374" y="3639041"/>
          <a:ext cx="9533453" cy="155958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“Se não somos sensíveis à dor alheia, ainda não conhecemos o amor de Deus.”</a:t>
          </a:r>
          <a:r>
            <a:rPr lang="pt-BR" sz="2900" b="1" kern="1200"/>
            <a:t>John Stott</a:t>
          </a:r>
          <a:endParaRPr lang="en-US" sz="2900" kern="1200"/>
        </a:p>
      </dsp:txBody>
      <dsp:txXfrm>
        <a:off x="1728053" y="3684720"/>
        <a:ext cx="7587175" cy="1468231"/>
      </dsp:txXfrm>
    </dsp:sp>
    <dsp:sp modelId="{5F80AD40-29B4-4090-883D-4EAC8DC4624F}">
      <dsp:nvSpPr>
        <dsp:cNvPr id="0" name=""/>
        <dsp:cNvSpPr/>
      </dsp:nvSpPr>
      <dsp:spPr>
        <a:xfrm>
          <a:off x="8519720" y="1182688"/>
          <a:ext cx="1013732" cy="1013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47810" y="1182688"/>
        <a:ext cx="557552" cy="762833"/>
      </dsp:txXfrm>
    </dsp:sp>
    <dsp:sp modelId="{F1D56853-7FAD-4C3A-B5A4-E6442361229F}">
      <dsp:nvSpPr>
        <dsp:cNvPr id="0" name=""/>
        <dsp:cNvSpPr/>
      </dsp:nvSpPr>
      <dsp:spPr>
        <a:xfrm>
          <a:off x="9360908" y="2991811"/>
          <a:ext cx="1013732" cy="10137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588998" y="2991811"/>
        <a:ext cx="557552" cy="7628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1CC3-EFE3-4D4E-8E19-40AAB65BB0DC}">
      <dsp:nvSpPr>
        <dsp:cNvPr id="0" name=""/>
        <dsp:cNvSpPr/>
      </dsp:nvSpPr>
      <dsp:spPr>
        <a:xfrm>
          <a:off x="0" y="712475"/>
          <a:ext cx="11938957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Atos 6.1–6: a instituição dos diáconos revela a preocupação com a distribuição justa para as viúvas helenistas.</a:t>
          </a:r>
          <a:endParaRPr lang="en-US" sz="3500" kern="1200"/>
        </a:p>
      </dsp:txBody>
      <dsp:txXfrm>
        <a:off x="67966" y="780441"/>
        <a:ext cx="11803025" cy="1256367"/>
      </dsp:txXfrm>
    </dsp:sp>
    <dsp:sp modelId="{CE0FF7B4-A2EF-49C0-93AB-5F8075EEFF64}">
      <dsp:nvSpPr>
        <dsp:cNvPr id="0" name=""/>
        <dsp:cNvSpPr/>
      </dsp:nvSpPr>
      <dsp:spPr>
        <a:xfrm>
          <a:off x="0" y="2205575"/>
          <a:ext cx="11938957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 igreja </a:t>
          </a:r>
          <a:r>
            <a:rPr lang="pt-BR" sz="3500" b="1" kern="1200"/>
            <a:t>observava</a:t>
          </a:r>
          <a:r>
            <a:rPr lang="pt-BR" sz="3500" kern="1200"/>
            <a:t>, </a:t>
          </a:r>
          <a:r>
            <a:rPr lang="pt-BR" sz="3500" b="1" kern="1200"/>
            <a:t>atendia</a:t>
          </a:r>
          <a:r>
            <a:rPr lang="pt-BR" sz="3500" kern="1200"/>
            <a:t> e </a:t>
          </a:r>
          <a:r>
            <a:rPr lang="pt-BR" sz="3500" b="1" kern="1200"/>
            <a:t>organizou equipes</a:t>
          </a:r>
          <a:r>
            <a:rPr lang="pt-BR" sz="3500" kern="1200"/>
            <a:t> para não negligenciar ninguém.</a:t>
          </a:r>
          <a:endParaRPr lang="en-US" sz="3500" kern="1200"/>
        </a:p>
      </dsp:txBody>
      <dsp:txXfrm>
        <a:off x="67966" y="2273541"/>
        <a:ext cx="11803025" cy="1256367"/>
      </dsp:txXfrm>
    </dsp:sp>
    <dsp:sp modelId="{703C5779-2739-4A9B-B17D-548D4E7A13DC}">
      <dsp:nvSpPr>
        <dsp:cNvPr id="0" name=""/>
        <dsp:cNvSpPr/>
      </dsp:nvSpPr>
      <dsp:spPr>
        <a:xfrm>
          <a:off x="0" y="3698674"/>
          <a:ext cx="11938957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“A caridade organizada foi uma marca da fé cristã desde seus primórdios.” </a:t>
          </a:r>
          <a:r>
            <a:rPr lang="pt-BR" sz="3500" b="1" kern="1200"/>
            <a:t>Justino Mártir</a:t>
          </a:r>
          <a:r>
            <a:rPr lang="pt-BR" sz="3500" kern="1200"/>
            <a:t>, </a:t>
          </a:r>
          <a:r>
            <a:rPr lang="pt-BR" sz="3500" i="1" kern="1200"/>
            <a:t>Apologia I</a:t>
          </a:r>
          <a:r>
            <a:rPr lang="pt-BR" sz="3500" kern="1200"/>
            <a:t>, século II.</a:t>
          </a:r>
          <a:endParaRPr lang="en-US" sz="3500" kern="1200"/>
        </a:p>
      </dsp:txBody>
      <dsp:txXfrm>
        <a:off x="67966" y="3766640"/>
        <a:ext cx="11803025" cy="12563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97E4B-D1C1-4E6B-A851-BC0C61FDFFD8}">
      <dsp:nvSpPr>
        <dsp:cNvPr id="0" name=""/>
        <dsp:cNvSpPr/>
      </dsp:nvSpPr>
      <dsp:spPr>
        <a:xfrm>
          <a:off x="0" y="3040"/>
          <a:ext cx="71880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010ED-2F74-4455-A242-A50FCE6A47AB}">
      <dsp:nvSpPr>
        <dsp:cNvPr id="0" name=""/>
        <dsp:cNvSpPr/>
      </dsp:nvSpPr>
      <dsp:spPr>
        <a:xfrm>
          <a:off x="0" y="3040"/>
          <a:ext cx="7188059" cy="207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1 João 3.17</a:t>
          </a:r>
          <a:r>
            <a:rPr lang="pt-BR" sz="3200" kern="1200"/>
            <a:t>: “Quem, pois, tiver bens do mundo, e, vendo seu irmão necessitado, lhe fechar o coração, como está nele o amor de Deus?”</a:t>
          </a:r>
          <a:endParaRPr lang="en-US" sz="3200" kern="1200"/>
        </a:p>
      </dsp:txBody>
      <dsp:txXfrm>
        <a:off x="0" y="3040"/>
        <a:ext cx="7188059" cy="2073391"/>
      </dsp:txXfrm>
    </dsp:sp>
    <dsp:sp modelId="{B91B99AD-2745-4114-9648-C0B7F1B5D711}">
      <dsp:nvSpPr>
        <dsp:cNvPr id="0" name=""/>
        <dsp:cNvSpPr/>
      </dsp:nvSpPr>
      <dsp:spPr>
        <a:xfrm>
          <a:off x="0" y="2076431"/>
          <a:ext cx="71880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A4DB0-0F87-469D-8940-96D42E4985FD}">
      <dsp:nvSpPr>
        <dsp:cNvPr id="0" name=""/>
        <dsp:cNvSpPr/>
      </dsp:nvSpPr>
      <dsp:spPr>
        <a:xfrm>
          <a:off x="0" y="2076431"/>
          <a:ext cx="7188059" cy="207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Provérbios 19.17</a:t>
          </a:r>
          <a:r>
            <a:rPr lang="pt-BR" sz="3200" kern="1200"/>
            <a:t>: “Ao Senhor empresta o que se compadece do pobre.”</a:t>
          </a:r>
          <a:endParaRPr lang="en-US" sz="3200" kern="1200"/>
        </a:p>
      </dsp:txBody>
      <dsp:txXfrm>
        <a:off x="0" y="2076431"/>
        <a:ext cx="7188059" cy="2073391"/>
      </dsp:txXfrm>
    </dsp:sp>
    <dsp:sp modelId="{24D05CA6-88B0-4753-A496-F1045B184DB9}">
      <dsp:nvSpPr>
        <dsp:cNvPr id="0" name=""/>
        <dsp:cNvSpPr/>
      </dsp:nvSpPr>
      <dsp:spPr>
        <a:xfrm>
          <a:off x="0" y="4149822"/>
          <a:ext cx="71880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F8BED-1A28-4126-AA9E-8F997B379388}">
      <dsp:nvSpPr>
        <dsp:cNvPr id="0" name=""/>
        <dsp:cNvSpPr/>
      </dsp:nvSpPr>
      <dsp:spPr>
        <a:xfrm>
          <a:off x="0" y="4149822"/>
          <a:ext cx="7188059" cy="207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Gálatas 6.10</a:t>
          </a:r>
          <a:r>
            <a:rPr lang="pt-BR" sz="3200" kern="1200"/>
            <a:t>: “Façamos o bem a todos, mas principalmente aos domésticos da fé.”</a:t>
          </a:r>
          <a:endParaRPr lang="en-US" sz="3200" kern="1200"/>
        </a:p>
      </dsp:txBody>
      <dsp:txXfrm>
        <a:off x="0" y="4149822"/>
        <a:ext cx="7188059" cy="20733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A2428-2743-48A4-AB9D-D42574A642CC}">
      <dsp:nvSpPr>
        <dsp:cNvPr id="0" name=""/>
        <dsp:cNvSpPr/>
      </dsp:nvSpPr>
      <dsp:spPr>
        <a:xfrm>
          <a:off x="0" y="2847"/>
          <a:ext cx="11651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8C6D6-CAE9-41A7-8ADD-C1B2B5C4025A}">
      <dsp:nvSpPr>
        <dsp:cNvPr id="0" name=""/>
        <dsp:cNvSpPr/>
      </dsp:nvSpPr>
      <dsp:spPr>
        <a:xfrm>
          <a:off x="0" y="2847"/>
          <a:ext cx="11651409" cy="97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Compartilhavam, não dominavam</a:t>
          </a:r>
          <a:endParaRPr lang="en-US" sz="2700" kern="1200"/>
        </a:p>
      </dsp:txBody>
      <dsp:txXfrm>
        <a:off x="0" y="2847"/>
        <a:ext cx="11651409" cy="971084"/>
      </dsp:txXfrm>
    </dsp:sp>
    <dsp:sp modelId="{7B1AC0A8-CDE2-4196-BB0B-E395B7C03EC8}">
      <dsp:nvSpPr>
        <dsp:cNvPr id="0" name=""/>
        <dsp:cNvSpPr/>
      </dsp:nvSpPr>
      <dsp:spPr>
        <a:xfrm>
          <a:off x="0" y="973932"/>
          <a:ext cx="11651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4B28E-1528-48B3-AE41-77A172D90E53}">
      <dsp:nvSpPr>
        <dsp:cNvPr id="0" name=""/>
        <dsp:cNvSpPr/>
      </dsp:nvSpPr>
      <dsp:spPr>
        <a:xfrm>
          <a:off x="0" y="973932"/>
          <a:ext cx="11651409" cy="97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“Ninguém dizia que coisa alguma do que possuía era sua própria, mas todas as coisas lhes eram comuns.” — Atos 4.32</a:t>
          </a:r>
          <a:endParaRPr lang="en-US" sz="2700" kern="1200"/>
        </a:p>
      </dsp:txBody>
      <dsp:txXfrm>
        <a:off x="0" y="973932"/>
        <a:ext cx="11651409" cy="971084"/>
      </dsp:txXfrm>
    </dsp:sp>
    <dsp:sp modelId="{D9FBC6C3-7CCC-4A0A-88C9-F7D3ADBBEE17}">
      <dsp:nvSpPr>
        <dsp:cNvPr id="0" name=""/>
        <dsp:cNvSpPr/>
      </dsp:nvSpPr>
      <dsp:spPr>
        <a:xfrm>
          <a:off x="0" y="1945016"/>
          <a:ext cx="11651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05A1D-53B0-43F5-BC52-2233EFABD88B}">
      <dsp:nvSpPr>
        <dsp:cNvPr id="0" name=""/>
        <dsp:cNvSpPr/>
      </dsp:nvSpPr>
      <dsp:spPr>
        <a:xfrm>
          <a:off x="0" y="1945016"/>
          <a:ext cx="11651409" cy="97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Isso </a:t>
          </a:r>
          <a:r>
            <a:rPr lang="pt-BR" sz="2700" b="1" kern="1200"/>
            <a:t>não era comunismo</a:t>
          </a:r>
          <a:r>
            <a:rPr lang="pt-BR" sz="2700" kern="1200"/>
            <a:t>, mas </a:t>
          </a:r>
          <a:r>
            <a:rPr lang="pt-BR" sz="2700" b="1" kern="1200"/>
            <a:t>amor voluntário</a:t>
          </a:r>
          <a:r>
            <a:rPr lang="pt-BR" sz="2700" kern="1200"/>
            <a:t>.</a:t>
          </a:r>
          <a:endParaRPr lang="en-US" sz="2700" kern="1200"/>
        </a:p>
      </dsp:txBody>
      <dsp:txXfrm>
        <a:off x="0" y="1945016"/>
        <a:ext cx="11651409" cy="971084"/>
      </dsp:txXfrm>
    </dsp:sp>
    <dsp:sp modelId="{7FBCD295-DDB7-4B2C-BB9E-90E7D9885817}">
      <dsp:nvSpPr>
        <dsp:cNvPr id="0" name=""/>
        <dsp:cNvSpPr/>
      </dsp:nvSpPr>
      <dsp:spPr>
        <a:xfrm>
          <a:off x="0" y="2916101"/>
          <a:ext cx="11651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B6573-7D26-4A8E-A557-9042015806F2}">
      <dsp:nvSpPr>
        <dsp:cNvPr id="0" name=""/>
        <dsp:cNvSpPr/>
      </dsp:nvSpPr>
      <dsp:spPr>
        <a:xfrm>
          <a:off x="0" y="2916101"/>
          <a:ext cx="11651409" cy="97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comunismo </a:t>
          </a:r>
          <a:r>
            <a:rPr lang="pt-BR" sz="2700" b="1" kern="1200"/>
            <a:t>impõe</a:t>
          </a:r>
          <a:r>
            <a:rPr lang="pt-BR" sz="2700" kern="1200"/>
            <a:t> a partilha pela força e suprime a propriedade.</a:t>
          </a:r>
          <a:endParaRPr lang="en-US" sz="2700" kern="1200"/>
        </a:p>
      </dsp:txBody>
      <dsp:txXfrm>
        <a:off x="0" y="2916101"/>
        <a:ext cx="11651409" cy="971084"/>
      </dsp:txXfrm>
    </dsp:sp>
    <dsp:sp modelId="{F7A0ED32-77E0-439F-ABAA-7C746D4EE572}">
      <dsp:nvSpPr>
        <dsp:cNvPr id="0" name=""/>
        <dsp:cNvSpPr/>
      </dsp:nvSpPr>
      <dsp:spPr>
        <a:xfrm>
          <a:off x="0" y="3887186"/>
          <a:ext cx="11651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CB1B8-6DBA-479A-BC46-974DD8BA8CB1}">
      <dsp:nvSpPr>
        <dsp:cNvPr id="0" name=""/>
        <dsp:cNvSpPr/>
      </dsp:nvSpPr>
      <dsp:spPr>
        <a:xfrm>
          <a:off x="0" y="3887186"/>
          <a:ext cx="11651409" cy="97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modelo de Atos é </a:t>
          </a:r>
          <a:r>
            <a:rPr lang="pt-BR" sz="2700" b="1" kern="1200"/>
            <a:t>voluntário, amoroso e espiritual</a:t>
          </a:r>
          <a:r>
            <a:rPr lang="pt-BR" sz="2700" kern="1200"/>
            <a:t>.</a:t>
          </a:r>
          <a:endParaRPr lang="en-US" sz="2700" kern="1200"/>
        </a:p>
      </dsp:txBody>
      <dsp:txXfrm>
        <a:off x="0" y="3887186"/>
        <a:ext cx="11651409" cy="971084"/>
      </dsp:txXfrm>
    </dsp:sp>
    <dsp:sp modelId="{01BAD9F2-6029-4E71-A9BC-968A43A1746A}">
      <dsp:nvSpPr>
        <dsp:cNvPr id="0" name=""/>
        <dsp:cNvSpPr/>
      </dsp:nvSpPr>
      <dsp:spPr>
        <a:xfrm>
          <a:off x="0" y="4858270"/>
          <a:ext cx="116514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8B9C9-9718-44D9-A6A0-AC66CA6B075C}">
      <dsp:nvSpPr>
        <dsp:cNvPr id="0" name=""/>
        <dsp:cNvSpPr/>
      </dsp:nvSpPr>
      <dsp:spPr>
        <a:xfrm>
          <a:off x="0" y="4858270"/>
          <a:ext cx="11651409" cy="971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“Não é comunismo, é comunhão.” </a:t>
          </a:r>
          <a:r>
            <a:rPr lang="pt-BR" sz="2700" b="1" kern="1200"/>
            <a:t>Russell P. Shedd</a:t>
          </a:r>
          <a:r>
            <a:rPr lang="pt-BR" sz="2700" kern="1200"/>
            <a:t>, comentário de Atos.</a:t>
          </a:r>
          <a:endParaRPr lang="en-US" sz="2700" kern="1200"/>
        </a:p>
      </dsp:txBody>
      <dsp:txXfrm>
        <a:off x="0" y="4858270"/>
        <a:ext cx="11651409" cy="97108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AAA8C-EA9A-7E41-934A-E8278EB7E0FB}">
      <dsp:nvSpPr>
        <dsp:cNvPr id="0" name=""/>
        <dsp:cNvSpPr/>
      </dsp:nvSpPr>
      <dsp:spPr>
        <a:xfrm>
          <a:off x="0" y="50579"/>
          <a:ext cx="8265740" cy="1277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Maria, mãe de João Marcos</a:t>
          </a:r>
          <a:r>
            <a:rPr lang="pt-BR" sz="3200" kern="1200"/>
            <a:t> (Atos 12.12)</a:t>
          </a:r>
          <a:endParaRPr lang="en-US" sz="3200" kern="1200"/>
        </a:p>
      </dsp:txBody>
      <dsp:txXfrm>
        <a:off x="62369" y="112948"/>
        <a:ext cx="8141002" cy="1152902"/>
      </dsp:txXfrm>
    </dsp:sp>
    <dsp:sp modelId="{9B0DF46B-5772-4B49-9158-9B2D688A4ECA}">
      <dsp:nvSpPr>
        <dsp:cNvPr id="0" name=""/>
        <dsp:cNvSpPr/>
      </dsp:nvSpPr>
      <dsp:spPr>
        <a:xfrm>
          <a:off x="0" y="1420379"/>
          <a:ext cx="8265740" cy="127764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Lídia</a:t>
          </a:r>
          <a:r>
            <a:rPr lang="pt-BR" sz="3200" kern="1200"/>
            <a:t> (Atos 16.15)</a:t>
          </a:r>
          <a:endParaRPr lang="en-US" sz="3200" kern="1200"/>
        </a:p>
      </dsp:txBody>
      <dsp:txXfrm>
        <a:off x="62369" y="1482748"/>
        <a:ext cx="8141002" cy="1152902"/>
      </dsp:txXfrm>
    </dsp:sp>
    <dsp:sp modelId="{F969E9DC-D4E0-9849-9E7D-90DFD6DC748B}">
      <dsp:nvSpPr>
        <dsp:cNvPr id="0" name=""/>
        <dsp:cNvSpPr/>
      </dsp:nvSpPr>
      <dsp:spPr>
        <a:xfrm>
          <a:off x="0" y="2790180"/>
          <a:ext cx="8265740" cy="127764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Filemom</a:t>
          </a:r>
          <a:r>
            <a:rPr lang="pt-BR" sz="3200" kern="1200"/>
            <a:t> (Filemom v.2)</a:t>
          </a:r>
          <a:endParaRPr lang="en-US" sz="3200" kern="1200"/>
        </a:p>
      </dsp:txBody>
      <dsp:txXfrm>
        <a:off x="62369" y="2852549"/>
        <a:ext cx="8141002" cy="1152902"/>
      </dsp:txXfrm>
    </dsp:sp>
    <dsp:sp modelId="{50091937-BCFC-B84D-B460-A8EA1D5F3EF8}">
      <dsp:nvSpPr>
        <dsp:cNvPr id="0" name=""/>
        <dsp:cNvSpPr/>
      </dsp:nvSpPr>
      <dsp:spPr>
        <a:xfrm>
          <a:off x="0" y="4159980"/>
          <a:ext cx="8265740" cy="127764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Priscila e Áquila</a:t>
          </a:r>
          <a:r>
            <a:rPr lang="pt-BR" sz="3200" kern="1200"/>
            <a:t> (Rm 16.3–5)</a:t>
          </a:r>
          <a:endParaRPr lang="en-US" sz="3200" kern="1200"/>
        </a:p>
      </dsp:txBody>
      <dsp:txXfrm>
        <a:off x="62369" y="4222349"/>
        <a:ext cx="8141002" cy="1152902"/>
      </dsp:txXfrm>
    </dsp:sp>
    <dsp:sp modelId="{12890B1D-F7AC-A746-9D0A-60D88B2C86F6}">
      <dsp:nvSpPr>
        <dsp:cNvPr id="0" name=""/>
        <dsp:cNvSpPr/>
      </dsp:nvSpPr>
      <dsp:spPr>
        <a:xfrm>
          <a:off x="0" y="5529780"/>
          <a:ext cx="8265740" cy="12776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“A hospitalidade era o altar da igreja doméstica.”</a:t>
          </a:r>
          <a:r>
            <a:rPr lang="pt-BR" sz="3200" b="1" kern="1200"/>
            <a:t>João Crisóstomo</a:t>
          </a:r>
          <a:endParaRPr lang="en-US" sz="3200" kern="1200"/>
        </a:p>
      </dsp:txBody>
      <dsp:txXfrm>
        <a:off x="62369" y="5592149"/>
        <a:ext cx="8141002" cy="115290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79BA9-A47E-5946-817B-2C5EE5666A2B}">
      <dsp:nvSpPr>
        <dsp:cNvPr id="0" name=""/>
        <dsp:cNvSpPr/>
      </dsp:nvSpPr>
      <dsp:spPr>
        <a:xfrm>
          <a:off x="0" y="3269"/>
          <a:ext cx="75602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B35C4-3CCA-B64D-86A5-4A527948E2C4}">
      <dsp:nvSpPr>
        <dsp:cNvPr id="0" name=""/>
        <dsp:cNvSpPr/>
      </dsp:nvSpPr>
      <dsp:spPr>
        <a:xfrm>
          <a:off x="0" y="3269"/>
          <a:ext cx="7560256" cy="222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 </a:t>
          </a:r>
          <a:r>
            <a:rPr lang="pt-BR" sz="3500" b="1" kern="1200"/>
            <a:t>comunismo secular</a:t>
          </a:r>
          <a:r>
            <a:rPr lang="pt-BR" sz="3500" kern="1200"/>
            <a:t> se baseia na </a:t>
          </a:r>
          <a:r>
            <a:rPr lang="pt-BR" sz="3500" b="1" kern="1200"/>
            <a:t>luta de classes</a:t>
          </a:r>
          <a:r>
            <a:rPr lang="pt-BR" sz="3500" kern="1200"/>
            <a:t>, </a:t>
          </a:r>
          <a:r>
            <a:rPr lang="pt-BR" sz="3500" i="1" kern="1200"/>
            <a:t>materialismo histórico</a:t>
          </a:r>
          <a:r>
            <a:rPr lang="pt-BR" sz="3500" kern="1200"/>
            <a:t> e nega a transcendência.</a:t>
          </a:r>
          <a:endParaRPr lang="en-US" sz="3500" kern="1200"/>
        </a:p>
      </dsp:txBody>
      <dsp:txXfrm>
        <a:off x="0" y="3269"/>
        <a:ext cx="7560256" cy="2229508"/>
      </dsp:txXfrm>
    </dsp:sp>
    <dsp:sp modelId="{5D7232DE-430C-8A45-A9D1-0722D586148D}">
      <dsp:nvSpPr>
        <dsp:cNvPr id="0" name=""/>
        <dsp:cNvSpPr/>
      </dsp:nvSpPr>
      <dsp:spPr>
        <a:xfrm>
          <a:off x="0" y="2232777"/>
          <a:ext cx="75602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A6E36-D446-454C-AD06-BD848CA3A682}">
      <dsp:nvSpPr>
        <dsp:cNvPr id="0" name=""/>
        <dsp:cNvSpPr/>
      </dsp:nvSpPr>
      <dsp:spPr>
        <a:xfrm>
          <a:off x="0" y="2232777"/>
          <a:ext cx="7560256" cy="222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 Bíblia defende </a:t>
          </a:r>
          <a:r>
            <a:rPr lang="pt-BR" sz="3500" b="1" kern="1200"/>
            <a:t>propriedade pessoal</a:t>
          </a:r>
          <a:r>
            <a:rPr lang="pt-BR" sz="3500" kern="1200"/>
            <a:t> (Êxodo 20.15, “Não furtarás”) e a partilha por </a:t>
          </a:r>
          <a:r>
            <a:rPr lang="pt-BR" sz="3500" b="1" kern="1200"/>
            <a:t>graça e amor</a:t>
          </a:r>
          <a:r>
            <a:rPr lang="pt-BR" sz="3500" kern="1200"/>
            <a:t>, não por força.</a:t>
          </a:r>
          <a:endParaRPr lang="en-US" sz="3500" kern="1200"/>
        </a:p>
      </dsp:txBody>
      <dsp:txXfrm>
        <a:off x="0" y="2232777"/>
        <a:ext cx="7560256" cy="2229508"/>
      </dsp:txXfrm>
    </dsp:sp>
    <dsp:sp modelId="{AC01E148-3724-1B42-B9E5-458CDCA5AE68}">
      <dsp:nvSpPr>
        <dsp:cNvPr id="0" name=""/>
        <dsp:cNvSpPr/>
      </dsp:nvSpPr>
      <dsp:spPr>
        <a:xfrm>
          <a:off x="0" y="4462285"/>
          <a:ext cx="756025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8BA28-3DA3-7E4B-8FF3-D42977515F58}">
      <dsp:nvSpPr>
        <dsp:cNvPr id="0" name=""/>
        <dsp:cNvSpPr/>
      </dsp:nvSpPr>
      <dsp:spPr>
        <a:xfrm>
          <a:off x="0" y="4462285"/>
          <a:ext cx="7560256" cy="222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“A caridade cristã é livre. O comunismo é coercitivo.”</a:t>
          </a:r>
          <a:br>
            <a:rPr lang="pt-BR" sz="3500" kern="1200"/>
          </a:br>
          <a:r>
            <a:rPr lang="pt-BR" sz="3500" kern="1200"/>
            <a:t> — </a:t>
          </a:r>
          <a:r>
            <a:rPr lang="pt-BR" sz="3500" b="1" kern="1200"/>
            <a:t>Francis Schaeffer</a:t>
          </a:r>
          <a:r>
            <a:rPr lang="pt-BR" sz="3500" kern="1200"/>
            <a:t>, </a:t>
          </a:r>
          <a:r>
            <a:rPr lang="pt-BR" sz="3500" i="1" kern="1200"/>
            <a:t>A Verdade Absoluta e a Cultura Moderna</a:t>
          </a:r>
          <a:endParaRPr lang="en-US" sz="3500" kern="1200"/>
        </a:p>
      </dsp:txBody>
      <dsp:txXfrm>
        <a:off x="0" y="4462285"/>
        <a:ext cx="7560256" cy="222950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5C83C-AC7E-FD40-8970-18C3C899992E}">
      <dsp:nvSpPr>
        <dsp:cNvPr id="0" name=""/>
        <dsp:cNvSpPr/>
      </dsp:nvSpPr>
      <dsp:spPr>
        <a:xfrm>
          <a:off x="1488" y="813432"/>
          <a:ext cx="5223867" cy="3317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820D6-25BD-F74B-9F83-4D9A5E1707D1}">
      <dsp:nvSpPr>
        <dsp:cNvPr id="0" name=""/>
        <dsp:cNvSpPr/>
      </dsp:nvSpPr>
      <dsp:spPr>
        <a:xfrm>
          <a:off x="581917" y="1364840"/>
          <a:ext cx="5223867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Craig Keener</a:t>
          </a:r>
          <a:r>
            <a:rPr lang="pt-BR" sz="3200" kern="1200"/>
            <a:t>, </a:t>
          </a:r>
          <a:r>
            <a:rPr lang="pt-BR" sz="3200" i="1" kern="1200"/>
            <a:t>Acts: An Exegetical Commentary</a:t>
          </a:r>
          <a:r>
            <a:rPr lang="pt-BR" sz="3200" kern="1200"/>
            <a:t>: destaca que os cristãos “não viviam sob um regime autoritário, mas sob a inspiração do Espírito”.</a:t>
          </a:r>
          <a:endParaRPr lang="en-US" sz="3200" kern="1200"/>
        </a:p>
      </dsp:txBody>
      <dsp:txXfrm>
        <a:off x="679073" y="1461996"/>
        <a:ext cx="5029555" cy="3122843"/>
      </dsp:txXfrm>
    </dsp:sp>
    <dsp:sp modelId="{48AAA740-0279-AF4F-84B8-2A17CE5795D9}">
      <dsp:nvSpPr>
        <dsp:cNvPr id="0" name=""/>
        <dsp:cNvSpPr/>
      </dsp:nvSpPr>
      <dsp:spPr>
        <a:xfrm>
          <a:off x="6386214" y="813432"/>
          <a:ext cx="5223867" cy="33171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C9ADF-5E09-B14A-8198-8A759A249AEE}">
      <dsp:nvSpPr>
        <dsp:cNvPr id="0" name=""/>
        <dsp:cNvSpPr/>
      </dsp:nvSpPr>
      <dsp:spPr>
        <a:xfrm>
          <a:off x="6966644" y="1364840"/>
          <a:ext cx="5223867" cy="3317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Ben Witherington III</a:t>
          </a:r>
          <a:r>
            <a:rPr lang="pt-BR" sz="3200" kern="1200"/>
            <a:t>: “A economia de Atos é doação, não coerção; graça, não estrutura política”.</a:t>
          </a:r>
          <a:endParaRPr lang="en-US" sz="3200" kern="1200"/>
        </a:p>
      </dsp:txBody>
      <dsp:txXfrm>
        <a:off x="7063800" y="1461996"/>
        <a:ext cx="5029555" cy="312284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A0380-C8F6-FE47-ADA0-08D84D065BB4}">
      <dsp:nvSpPr>
        <dsp:cNvPr id="0" name=""/>
        <dsp:cNvSpPr/>
      </dsp:nvSpPr>
      <dsp:spPr>
        <a:xfrm>
          <a:off x="0" y="2370"/>
          <a:ext cx="11796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EAB5D-EE1A-2C49-A3BB-E4EC6082091C}">
      <dsp:nvSpPr>
        <dsp:cNvPr id="0" name=""/>
        <dsp:cNvSpPr/>
      </dsp:nvSpPr>
      <dsp:spPr>
        <a:xfrm>
          <a:off x="0" y="2370"/>
          <a:ext cx="11796607" cy="16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“Então José, cognominado pelos apóstolos de Barnabé... vendeu um campo que possuía e trouxe o preço e o depositou aos pés dos apóstolos.” — Atos 4.36–37</a:t>
          </a:r>
          <a:endParaRPr lang="en-US" sz="3200" kern="1200"/>
        </a:p>
      </dsp:txBody>
      <dsp:txXfrm>
        <a:off x="0" y="2370"/>
        <a:ext cx="11796607" cy="1616677"/>
      </dsp:txXfrm>
    </dsp:sp>
    <dsp:sp modelId="{9B701EB8-63F8-584B-9001-83CF0D4B4E07}">
      <dsp:nvSpPr>
        <dsp:cNvPr id="0" name=""/>
        <dsp:cNvSpPr/>
      </dsp:nvSpPr>
      <dsp:spPr>
        <a:xfrm>
          <a:off x="0" y="1619048"/>
          <a:ext cx="11796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053F5-5638-D446-9ABE-86BBEF3ECB64}">
      <dsp:nvSpPr>
        <dsp:cNvPr id="0" name=""/>
        <dsp:cNvSpPr/>
      </dsp:nvSpPr>
      <dsp:spPr>
        <a:xfrm>
          <a:off x="0" y="1619048"/>
          <a:ext cx="11796607" cy="16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Barnabé é exemplo de generosidade inspirada pela graça, não por obrigação.</a:t>
          </a:r>
          <a:endParaRPr lang="en-US" sz="3200" kern="1200"/>
        </a:p>
      </dsp:txBody>
      <dsp:txXfrm>
        <a:off x="0" y="1619048"/>
        <a:ext cx="11796607" cy="1616677"/>
      </dsp:txXfrm>
    </dsp:sp>
    <dsp:sp modelId="{B41133BB-8ECB-8D47-878D-63AF07ED6CFA}">
      <dsp:nvSpPr>
        <dsp:cNvPr id="0" name=""/>
        <dsp:cNvSpPr/>
      </dsp:nvSpPr>
      <dsp:spPr>
        <a:xfrm>
          <a:off x="0" y="3235725"/>
          <a:ext cx="117966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73870-5468-1247-87B5-ADF3B122A6C3}">
      <dsp:nvSpPr>
        <dsp:cNvPr id="0" name=""/>
        <dsp:cNvSpPr/>
      </dsp:nvSpPr>
      <dsp:spPr>
        <a:xfrm>
          <a:off x="0" y="3235725"/>
          <a:ext cx="11796607" cy="16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“O coração generoso de Barnabé não era fruto de uma ideologia, mas do Espírito.” </a:t>
          </a:r>
          <a:r>
            <a:rPr lang="pt-BR" sz="3200" b="1" kern="1200"/>
            <a:t>Martyn Lloyd-Jones</a:t>
          </a:r>
          <a:endParaRPr lang="en-US" sz="3200" kern="1200"/>
        </a:p>
      </dsp:txBody>
      <dsp:txXfrm>
        <a:off x="0" y="3235725"/>
        <a:ext cx="11796607" cy="161667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5064-AD02-7249-9698-E68BD7CF5C56}">
      <dsp:nvSpPr>
        <dsp:cNvPr id="0" name=""/>
        <dsp:cNvSpPr/>
      </dsp:nvSpPr>
      <dsp:spPr>
        <a:xfrm>
          <a:off x="0" y="163277"/>
          <a:ext cx="11980182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 amor cristão </a:t>
          </a:r>
          <a:r>
            <a:rPr lang="pt-BR" sz="3000" b="1" kern="1200"/>
            <a:t>não é ideológico</a:t>
          </a:r>
          <a:r>
            <a:rPr lang="pt-BR" sz="3000" kern="1200"/>
            <a:t>.</a:t>
          </a:r>
          <a:endParaRPr lang="en-US" sz="3000" kern="1200"/>
        </a:p>
      </dsp:txBody>
      <dsp:txXfrm>
        <a:off x="58471" y="221748"/>
        <a:ext cx="11863240" cy="1080845"/>
      </dsp:txXfrm>
    </dsp:sp>
    <dsp:sp modelId="{A31B8783-36EB-FA46-9185-DC9B092CA950}">
      <dsp:nvSpPr>
        <dsp:cNvPr id="0" name=""/>
        <dsp:cNvSpPr/>
      </dsp:nvSpPr>
      <dsp:spPr>
        <a:xfrm>
          <a:off x="0" y="1447465"/>
          <a:ext cx="11980182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fé verdadeira gera </a:t>
          </a:r>
          <a:r>
            <a:rPr lang="pt-BR" sz="3000" b="1" kern="1200"/>
            <a:t>voluntariedade</a:t>
          </a:r>
          <a:r>
            <a:rPr lang="pt-BR" sz="3000" kern="1200"/>
            <a:t> e </a:t>
          </a:r>
          <a:r>
            <a:rPr lang="pt-BR" sz="3000" b="1" kern="1200"/>
            <a:t>compaixão</a:t>
          </a:r>
          <a:r>
            <a:rPr lang="pt-BR" sz="3000" kern="1200"/>
            <a:t>, e não </a:t>
          </a:r>
          <a:r>
            <a:rPr lang="pt-BR" sz="3000" b="1" kern="1200"/>
            <a:t>coerção política</a:t>
          </a:r>
          <a:r>
            <a:rPr lang="pt-BR" sz="3000" kern="1200"/>
            <a:t>.</a:t>
          </a:r>
          <a:endParaRPr lang="en-US" sz="3000" kern="1200"/>
        </a:p>
      </dsp:txBody>
      <dsp:txXfrm>
        <a:off x="58471" y="1505936"/>
        <a:ext cx="11863240" cy="1080845"/>
      </dsp:txXfrm>
    </dsp:sp>
    <dsp:sp modelId="{57732DF5-629D-4E49-A2C4-7E57ED2ABE73}">
      <dsp:nvSpPr>
        <dsp:cNvPr id="0" name=""/>
        <dsp:cNvSpPr/>
      </dsp:nvSpPr>
      <dsp:spPr>
        <a:xfrm>
          <a:off x="0" y="2731653"/>
          <a:ext cx="11980182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Os fiéis </a:t>
          </a:r>
          <a:r>
            <a:rPr lang="pt-BR" sz="3000" b="1" kern="1200"/>
            <a:t>não eram forçados</a:t>
          </a:r>
          <a:r>
            <a:rPr lang="pt-BR" sz="3000" kern="1200"/>
            <a:t> — vide o juízo sobre Ananias e Safira (At 5), que pecaram </a:t>
          </a:r>
          <a:r>
            <a:rPr lang="pt-BR" sz="3000" b="1" kern="1200"/>
            <a:t>não por não doar</a:t>
          </a:r>
          <a:r>
            <a:rPr lang="pt-BR" sz="3000" kern="1200"/>
            <a:t>, mas por </a:t>
          </a:r>
          <a:r>
            <a:rPr lang="pt-BR" sz="3000" b="1" kern="1200"/>
            <a:t>mentirem ao Espírito Santo</a:t>
          </a:r>
          <a:r>
            <a:rPr lang="pt-BR" sz="3000" kern="1200"/>
            <a:t>.</a:t>
          </a:r>
          <a:endParaRPr lang="en-US" sz="3000" kern="1200"/>
        </a:p>
      </dsp:txBody>
      <dsp:txXfrm>
        <a:off x="58471" y="2790124"/>
        <a:ext cx="11863240" cy="1080845"/>
      </dsp:txXfrm>
    </dsp:sp>
    <dsp:sp modelId="{4584F5AB-E3BF-B745-9F78-E30674D68635}">
      <dsp:nvSpPr>
        <dsp:cNvPr id="0" name=""/>
        <dsp:cNvSpPr/>
      </dsp:nvSpPr>
      <dsp:spPr>
        <a:xfrm>
          <a:off x="0" y="4015840"/>
          <a:ext cx="11980182" cy="1197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“A fé cristã não impõe a partilha: ela inspira.” </a:t>
          </a:r>
          <a:r>
            <a:rPr lang="pt-BR" sz="3000" b="1" kern="1200"/>
            <a:t>Dietrich Bonhoeffer</a:t>
          </a:r>
          <a:r>
            <a:rPr lang="pt-BR" sz="3000" kern="1200"/>
            <a:t>, </a:t>
          </a:r>
          <a:r>
            <a:rPr lang="pt-BR" sz="3000" i="1" kern="1200"/>
            <a:t>Discipulado</a:t>
          </a:r>
          <a:endParaRPr lang="en-US" sz="3000" kern="1200"/>
        </a:p>
      </dsp:txBody>
      <dsp:txXfrm>
        <a:off x="58471" y="4074311"/>
        <a:ext cx="11863240" cy="10808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10DF5-BA5E-0743-AE27-DBD68EAB87B0}">
      <dsp:nvSpPr>
        <dsp:cNvPr id="0" name=""/>
        <dsp:cNvSpPr/>
      </dsp:nvSpPr>
      <dsp:spPr>
        <a:xfrm>
          <a:off x="0" y="656"/>
          <a:ext cx="11992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6C3F7-8C9B-244A-A95D-4D75D49A062B}">
      <dsp:nvSpPr>
        <dsp:cNvPr id="0" name=""/>
        <dsp:cNvSpPr/>
      </dsp:nvSpPr>
      <dsp:spPr>
        <a:xfrm>
          <a:off x="0" y="656"/>
          <a:ext cx="11992131" cy="107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Uma Igreja cheia de amor se manifesta:</a:t>
          </a:r>
          <a:endParaRPr lang="en-US" sz="3900" kern="1200"/>
        </a:p>
      </dsp:txBody>
      <dsp:txXfrm>
        <a:off x="0" y="656"/>
        <a:ext cx="11992131" cy="1074792"/>
      </dsp:txXfrm>
    </dsp:sp>
    <dsp:sp modelId="{A3346C38-074D-FA4B-A453-E4B30B80FEEC}">
      <dsp:nvSpPr>
        <dsp:cNvPr id="0" name=""/>
        <dsp:cNvSpPr/>
      </dsp:nvSpPr>
      <dsp:spPr>
        <a:xfrm>
          <a:off x="0" y="1075448"/>
          <a:ext cx="11992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9AB41-593D-E24A-8497-8BEF08196F19}">
      <dsp:nvSpPr>
        <dsp:cNvPr id="0" name=""/>
        <dsp:cNvSpPr/>
      </dsp:nvSpPr>
      <dsp:spPr>
        <a:xfrm>
          <a:off x="0" y="1075448"/>
          <a:ext cx="11992131" cy="107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na </a:t>
          </a:r>
          <a:r>
            <a:rPr lang="pt-BR" sz="3900" b="1" kern="1200"/>
            <a:t>equidade</a:t>
          </a:r>
          <a:r>
            <a:rPr lang="pt-BR" sz="3900" kern="1200"/>
            <a:t> sensível,</a:t>
          </a:r>
          <a:endParaRPr lang="en-US" sz="3900" kern="1200"/>
        </a:p>
      </dsp:txBody>
      <dsp:txXfrm>
        <a:off x="0" y="1075448"/>
        <a:ext cx="11992131" cy="1074792"/>
      </dsp:txXfrm>
    </dsp:sp>
    <dsp:sp modelId="{23F79D7B-EAAD-6D4E-BA32-6F389363AE85}">
      <dsp:nvSpPr>
        <dsp:cNvPr id="0" name=""/>
        <dsp:cNvSpPr/>
      </dsp:nvSpPr>
      <dsp:spPr>
        <a:xfrm>
          <a:off x="0" y="2150241"/>
          <a:ext cx="11992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42717-4780-8D4E-B05D-ED9D0A49C7CD}">
      <dsp:nvSpPr>
        <dsp:cNvPr id="0" name=""/>
        <dsp:cNvSpPr/>
      </dsp:nvSpPr>
      <dsp:spPr>
        <a:xfrm>
          <a:off x="0" y="2150241"/>
          <a:ext cx="11992131" cy="107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no </a:t>
          </a:r>
          <a:r>
            <a:rPr lang="pt-BR" sz="3900" b="1" kern="1200"/>
            <a:t>compartilhamento espontâneo</a:t>
          </a:r>
          <a:r>
            <a:rPr lang="pt-BR" sz="3900" kern="1200"/>
            <a:t>, e</a:t>
          </a:r>
          <a:endParaRPr lang="en-US" sz="3900" kern="1200"/>
        </a:p>
      </dsp:txBody>
      <dsp:txXfrm>
        <a:off x="0" y="2150241"/>
        <a:ext cx="11992131" cy="1074792"/>
      </dsp:txXfrm>
    </dsp:sp>
    <dsp:sp modelId="{37B9F638-AE17-924A-BF8E-1A0F2D5714FF}">
      <dsp:nvSpPr>
        <dsp:cNvPr id="0" name=""/>
        <dsp:cNvSpPr/>
      </dsp:nvSpPr>
      <dsp:spPr>
        <a:xfrm>
          <a:off x="0" y="3225034"/>
          <a:ext cx="11992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C7189-C18C-884D-8B5C-F098BD6A8F48}">
      <dsp:nvSpPr>
        <dsp:cNvPr id="0" name=""/>
        <dsp:cNvSpPr/>
      </dsp:nvSpPr>
      <dsp:spPr>
        <a:xfrm>
          <a:off x="0" y="3225034"/>
          <a:ext cx="11992131" cy="107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na </a:t>
          </a:r>
          <a:r>
            <a:rPr lang="pt-BR" sz="3900" b="1" kern="1200"/>
            <a:t>voluntariedade gerada pelo Espírito Santo</a:t>
          </a:r>
          <a:r>
            <a:rPr lang="pt-BR" sz="3900" kern="1200"/>
            <a:t>.</a:t>
          </a:r>
          <a:endParaRPr lang="en-US" sz="3900" kern="1200"/>
        </a:p>
      </dsp:txBody>
      <dsp:txXfrm>
        <a:off x="0" y="3225034"/>
        <a:ext cx="11992131" cy="1074792"/>
      </dsp:txXfrm>
    </dsp:sp>
    <dsp:sp modelId="{C2F4099A-F5B9-D346-BAC9-5554AEB93244}">
      <dsp:nvSpPr>
        <dsp:cNvPr id="0" name=""/>
        <dsp:cNvSpPr/>
      </dsp:nvSpPr>
      <dsp:spPr>
        <a:xfrm>
          <a:off x="0" y="4299827"/>
          <a:ext cx="11992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EC913-CF34-0842-84BA-858F8EC5E634}">
      <dsp:nvSpPr>
        <dsp:cNvPr id="0" name=""/>
        <dsp:cNvSpPr/>
      </dsp:nvSpPr>
      <dsp:spPr>
        <a:xfrm>
          <a:off x="0" y="4299827"/>
          <a:ext cx="11992131" cy="1074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“O amor é o vínculo da perfeição” (Colossenses 3.14).</a:t>
          </a:r>
          <a:endParaRPr lang="en-US" sz="3900" kern="1200"/>
        </a:p>
      </dsp:txBody>
      <dsp:txXfrm>
        <a:off x="0" y="4299827"/>
        <a:ext cx="11992131" cy="1074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BD249-2677-4FA5-89F1-200BB24B68B4}">
      <dsp:nvSpPr>
        <dsp:cNvPr id="0" name=""/>
        <dsp:cNvSpPr/>
      </dsp:nvSpPr>
      <dsp:spPr>
        <a:xfrm>
          <a:off x="3513692" y="1406909"/>
          <a:ext cx="7758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582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1443" y="1448597"/>
        <a:ext cx="40321" cy="8064"/>
      </dsp:txXfrm>
    </dsp:sp>
    <dsp:sp modelId="{18F18811-45BE-4173-B273-EA78FE9DE5B2}">
      <dsp:nvSpPr>
        <dsp:cNvPr id="0" name=""/>
        <dsp:cNvSpPr/>
      </dsp:nvSpPr>
      <dsp:spPr>
        <a:xfrm>
          <a:off x="9314" y="400775"/>
          <a:ext cx="3506178" cy="210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06" tIns="180340" rIns="171806" bIns="1803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Igrejas com mais de 500 membros enfrentam</a:t>
          </a:r>
          <a:r>
            <a:rPr lang="pt-BR" sz="2400" kern="1200"/>
            <a:t>:</a:t>
          </a:r>
          <a:endParaRPr lang="en-US" sz="2400" kern="1200"/>
        </a:p>
      </dsp:txBody>
      <dsp:txXfrm>
        <a:off x="9314" y="400775"/>
        <a:ext cx="3506178" cy="2103707"/>
      </dsp:txXfrm>
    </dsp:sp>
    <dsp:sp modelId="{25AB4DF4-53E8-4E0B-98F0-5A676110A9C7}">
      <dsp:nvSpPr>
        <dsp:cNvPr id="0" name=""/>
        <dsp:cNvSpPr/>
      </dsp:nvSpPr>
      <dsp:spPr>
        <a:xfrm>
          <a:off x="7826292" y="1406909"/>
          <a:ext cx="7758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582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94042" y="1448597"/>
        <a:ext cx="40321" cy="8064"/>
      </dsp:txXfrm>
    </dsp:sp>
    <dsp:sp modelId="{9C188C25-93EC-4F7F-97AC-01DD385E6F12}">
      <dsp:nvSpPr>
        <dsp:cNvPr id="0" name=""/>
        <dsp:cNvSpPr/>
      </dsp:nvSpPr>
      <dsp:spPr>
        <a:xfrm>
          <a:off x="4321914" y="400775"/>
          <a:ext cx="3506178" cy="210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06" tIns="180340" rIns="171806" bIns="1803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Problemas de comunicação interna; Fragmentação minsterial.  Perda do vínculo pessoal; </a:t>
          </a:r>
          <a:endParaRPr lang="en-US" sz="2400" kern="1200"/>
        </a:p>
      </dsp:txBody>
      <dsp:txXfrm>
        <a:off x="4321914" y="400775"/>
        <a:ext cx="3506178" cy="2103707"/>
      </dsp:txXfrm>
    </dsp:sp>
    <dsp:sp modelId="{9BDD330C-2BBE-4965-90CB-F77FC9B20958}">
      <dsp:nvSpPr>
        <dsp:cNvPr id="0" name=""/>
        <dsp:cNvSpPr/>
      </dsp:nvSpPr>
      <dsp:spPr>
        <a:xfrm>
          <a:off x="1762403" y="2502682"/>
          <a:ext cx="8625199" cy="775821"/>
        </a:xfrm>
        <a:custGeom>
          <a:avLst/>
          <a:gdLst/>
          <a:ahLst/>
          <a:cxnLst/>
          <a:rect l="0" t="0" r="0" b="0"/>
          <a:pathLst>
            <a:path>
              <a:moveTo>
                <a:pt x="8625199" y="0"/>
              </a:moveTo>
              <a:lnTo>
                <a:pt x="8625199" y="405010"/>
              </a:lnTo>
              <a:lnTo>
                <a:pt x="0" y="405010"/>
              </a:lnTo>
              <a:lnTo>
                <a:pt x="0" y="7758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58433" y="2886561"/>
        <a:ext cx="433140" cy="8064"/>
      </dsp:txXfrm>
    </dsp:sp>
    <dsp:sp modelId="{0D9DEDFF-A6A9-4E62-BD06-0E7A1E2193CF}">
      <dsp:nvSpPr>
        <dsp:cNvPr id="0" name=""/>
        <dsp:cNvSpPr/>
      </dsp:nvSpPr>
      <dsp:spPr>
        <a:xfrm>
          <a:off x="8634514" y="400775"/>
          <a:ext cx="3506178" cy="210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06" tIns="180340" rIns="171806" bIns="1803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Coisas que surgem no crescimento:</a:t>
          </a:r>
          <a:endParaRPr lang="en-US" sz="2400" kern="1200"/>
        </a:p>
      </dsp:txBody>
      <dsp:txXfrm>
        <a:off x="8634514" y="400775"/>
        <a:ext cx="3506178" cy="2103707"/>
      </dsp:txXfrm>
    </dsp:sp>
    <dsp:sp modelId="{5F3ED97D-D8FC-4D06-BC0D-A4E5D415D13A}">
      <dsp:nvSpPr>
        <dsp:cNvPr id="0" name=""/>
        <dsp:cNvSpPr/>
      </dsp:nvSpPr>
      <dsp:spPr>
        <a:xfrm>
          <a:off x="3513692" y="4317037"/>
          <a:ext cx="7758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582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1443" y="4358725"/>
        <a:ext cx="40321" cy="8064"/>
      </dsp:txXfrm>
    </dsp:sp>
    <dsp:sp modelId="{3F46FD9B-7301-4957-A136-4EB1D477D4EA}">
      <dsp:nvSpPr>
        <dsp:cNvPr id="0" name=""/>
        <dsp:cNvSpPr/>
      </dsp:nvSpPr>
      <dsp:spPr>
        <a:xfrm>
          <a:off x="9314" y="3310904"/>
          <a:ext cx="3506178" cy="210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06" tIns="180340" rIns="171806" bIns="1803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Ciúmes ministeriais (At 6.1)</a:t>
          </a:r>
          <a:endParaRPr lang="en-US" sz="2400" kern="1200"/>
        </a:p>
      </dsp:txBody>
      <dsp:txXfrm>
        <a:off x="9314" y="3310904"/>
        <a:ext cx="3506178" cy="2103707"/>
      </dsp:txXfrm>
    </dsp:sp>
    <dsp:sp modelId="{DF6DFC76-97B0-40E8-9480-4F0C702D7C05}">
      <dsp:nvSpPr>
        <dsp:cNvPr id="0" name=""/>
        <dsp:cNvSpPr/>
      </dsp:nvSpPr>
      <dsp:spPr>
        <a:xfrm>
          <a:off x="7826292" y="4317037"/>
          <a:ext cx="7758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5821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94042" y="4358725"/>
        <a:ext cx="40321" cy="8064"/>
      </dsp:txXfrm>
    </dsp:sp>
    <dsp:sp modelId="{870747DB-F8E3-4331-9FE0-A76DF1F09036}">
      <dsp:nvSpPr>
        <dsp:cNvPr id="0" name=""/>
        <dsp:cNvSpPr/>
      </dsp:nvSpPr>
      <dsp:spPr>
        <a:xfrm>
          <a:off x="4321914" y="3310904"/>
          <a:ext cx="3506178" cy="210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06" tIns="180340" rIns="171806" bIns="1803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Reclamações por desigualdade (distribuição às viúvas)</a:t>
          </a:r>
          <a:endParaRPr lang="en-US" sz="2400" kern="1200"/>
        </a:p>
      </dsp:txBody>
      <dsp:txXfrm>
        <a:off x="4321914" y="3310904"/>
        <a:ext cx="3506178" cy="2103707"/>
      </dsp:txXfrm>
    </dsp:sp>
    <dsp:sp modelId="{EF50A01B-A8C1-40D0-8E2A-CE40B0AC6BDE}">
      <dsp:nvSpPr>
        <dsp:cNvPr id="0" name=""/>
        <dsp:cNvSpPr/>
      </dsp:nvSpPr>
      <dsp:spPr>
        <a:xfrm>
          <a:off x="8634514" y="3310904"/>
          <a:ext cx="3506178" cy="2103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06" tIns="180340" rIns="171806" bIns="1803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Necessidade de estrutura organizacional (At 6.3-4)</a:t>
          </a:r>
          <a:endParaRPr lang="en-US" sz="2400" kern="1200"/>
        </a:p>
      </dsp:txBody>
      <dsp:txXfrm>
        <a:off x="8634514" y="3310904"/>
        <a:ext cx="3506178" cy="2103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A151A-A295-4D12-AE54-25F7ED5C6E66}">
      <dsp:nvSpPr>
        <dsp:cNvPr id="0" name=""/>
        <dsp:cNvSpPr/>
      </dsp:nvSpPr>
      <dsp:spPr>
        <a:xfrm>
          <a:off x="0" y="740139"/>
          <a:ext cx="11814988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Unificador: “Um só Espírito” (Ef 4.4)</a:t>
          </a:r>
          <a:endParaRPr lang="en-US" sz="3300" kern="1200"/>
        </a:p>
      </dsp:txBody>
      <dsp:txXfrm>
        <a:off x="64318" y="804457"/>
        <a:ext cx="11686352" cy="1188930"/>
      </dsp:txXfrm>
    </dsp:sp>
    <dsp:sp modelId="{0541F3CC-1DCC-43A1-B38F-70EE3EAF1492}">
      <dsp:nvSpPr>
        <dsp:cNvPr id="0" name=""/>
        <dsp:cNvSpPr/>
      </dsp:nvSpPr>
      <dsp:spPr>
        <a:xfrm>
          <a:off x="0" y="2152745"/>
          <a:ext cx="11814988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Capacita para amar: “O amor de Deus é derramado em nossos corações pelo Espírito Santo” (Rm 5.5)</a:t>
          </a:r>
          <a:endParaRPr lang="en-US" sz="3300" kern="1200"/>
        </a:p>
      </dsp:txBody>
      <dsp:txXfrm>
        <a:off x="64318" y="2217063"/>
        <a:ext cx="11686352" cy="1188930"/>
      </dsp:txXfrm>
    </dsp:sp>
    <dsp:sp modelId="{CF9A8F15-2DA5-436C-BE96-31F71624711D}">
      <dsp:nvSpPr>
        <dsp:cNvPr id="0" name=""/>
        <dsp:cNvSpPr/>
      </dsp:nvSpPr>
      <dsp:spPr>
        <a:xfrm>
          <a:off x="0" y="3565352"/>
          <a:ext cx="11814988" cy="1317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“A única coisa capaz de manter uma igreja coesa em tempos de crescimento e tensão é o amor do Espírito.” — </a:t>
          </a:r>
          <a:r>
            <a:rPr lang="pt-BR" sz="3300" b="1" kern="1200"/>
            <a:t>Gordon Fee</a:t>
          </a:r>
          <a:endParaRPr lang="en-US" sz="3300" kern="1200"/>
        </a:p>
      </dsp:txBody>
      <dsp:txXfrm>
        <a:off x="64318" y="3629670"/>
        <a:ext cx="11686352" cy="1188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687B6-32C5-4D0F-9CDF-44BD704873EC}">
      <dsp:nvSpPr>
        <dsp:cNvPr id="0" name=""/>
        <dsp:cNvSpPr/>
      </dsp:nvSpPr>
      <dsp:spPr>
        <a:xfrm>
          <a:off x="0" y="101640"/>
          <a:ext cx="7687625" cy="13197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Estudos do Pew Research Center</a:t>
          </a:r>
          <a:r>
            <a:rPr lang="pt-BR" sz="2400" kern="1200"/>
            <a:t> mostram que divisões em igrejas evangélicas ocorrem majoritariamente por:</a:t>
          </a:r>
          <a:endParaRPr lang="en-US" sz="2400" kern="1200"/>
        </a:p>
      </dsp:txBody>
      <dsp:txXfrm>
        <a:off x="64425" y="166065"/>
        <a:ext cx="7558775" cy="1190909"/>
      </dsp:txXfrm>
    </dsp:sp>
    <dsp:sp modelId="{32E5CCC4-6BD1-41A2-8A89-3977B42CC0A7}">
      <dsp:nvSpPr>
        <dsp:cNvPr id="0" name=""/>
        <dsp:cNvSpPr/>
      </dsp:nvSpPr>
      <dsp:spPr>
        <a:xfrm>
          <a:off x="0" y="1490520"/>
          <a:ext cx="7687625" cy="1319759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Disputas de liderança (41%)</a:t>
          </a:r>
          <a:endParaRPr lang="en-US" sz="2400" kern="1200"/>
        </a:p>
      </dsp:txBody>
      <dsp:txXfrm>
        <a:off x="64425" y="1554945"/>
        <a:ext cx="7558775" cy="1190909"/>
      </dsp:txXfrm>
    </dsp:sp>
    <dsp:sp modelId="{ECBEDF2F-D5CC-4D98-A1DE-9FC55FF48B2C}">
      <dsp:nvSpPr>
        <dsp:cNvPr id="0" name=""/>
        <dsp:cNvSpPr/>
      </dsp:nvSpPr>
      <dsp:spPr>
        <a:xfrm>
          <a:off x="0" y="2879400"/>
          <a:ext cx="7687625" cy="131975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Falta de diálogo entre gerações (23%)</a:t>
          </a:r>
          <a:endParaRPr lang="en-US" sz="2400" kern="1200"/>
        </a:p>
      </dsp:txBody>
      <dsp:txXfrm>
        <a:off x="64425" y="2943825"/>
        <a:ext cx="7558775" cy="1190909"/>
      </dsp:txXfrm>
    </dsp:sp>
    <dsp:sp modelId="{32B02749-A0C7-4E96-B26C-A9DB048365E7}">
      <dsp:nvSpPr>
        <dsp:cNvPr id="0" name=""/>
        <dsp:cNvSpPr/>
      </dsp:nvSpPr>
      <dsp:spPr>
        <a:xfrm>
          <a:off x="0" y="4268280"/>
          <a:ext cx="7687625" cy="1319759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Falta de discipulado maduro (18%)</a:t>
          </a:r>
          <a:endParaRPr lang="en-US" sz="2400" kern="1200"/>
        </a:p>
      </dsp:txBody>
      <dsp:txXfrm>
        <a:off x="64425" y="4332705"/>
        <a:ext cx="7558775" cy="1190909"/>
      </dsp:txXfrm>
    </dsp:sp>
    <dsp:sp modelId="{92377D5A-E799-4377-9A6C-33BC701D0F5B}">
      <dsp:nvSpPr>
        <dsp:cNvPr id="0" name=""/>
        <dsp:cNvSpPr/>
      </dsp:nvSpPr>
      <dsp:spPr>
        <a:xfrm>
          <a:off x="0" y="5657160"/>
          <a:ext cx="7687625" cy="13197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“A divisão é o câncer da comunhão. Quando o amor se esfria, o corpo adoece.” — Martinho Lutero</a:t>
          </a:r>
          <a:endParaRPr lang="en-US" sz="2400" kern="1200"/>
        </a:p>
      </dsp:txBody>
      <dsp:txXfrm>
        <a:off x="64425" y="5721585"/>
        <a:ext cx="7558775" cy="1190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3219C-2DCD-425C-9934-5FFCEEBC8393}">
      <dsp:nvSpPr>
        <dsp:cNvPr id="0" name=""/>
        <dsp:cNvSpPr/>
      </dsp:nvSpPr>
      <dsp:spPr>
        <a:xfrm>
          <a:off x="1723293" y="1675"/>
          <a:ext cx="4174067" cy="25044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Capacitação interior → Missão exterior</a:t>
          </a:r>
          <a:endParaRPr lang="en-US" sz="2700" kern="1200"/>
        </a:p>
      </dsp:txBody>
      <dsp:txXfrm>
        <a:off x="1723293" y="1675"/>
        <a:ext cx="4174067" cy="2504440"/>
      </dsp:txXfrm>
    </dsp:sp>
    <dsp:sp modelId="{EA4970AA-BF02-484F-A4A6-804845094295}">
      <dsp:nvSpPr>
        <dsp:cNvPr id="0" name=""/>
        <dsp:cNvSpPr/>
      </dsp:nvSpPr>
      <dsp:spPr>
        <a:xfrm>
          <a:off x="6314767" y="1675"/>
          <a:ext cx="4174067" cy="2504440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 obra do Espírito transforma a interioridade da igreja para que ela exerça um testemunho poderoso ao mundo.</a:t>
          </a:r>
          <a:endParaRPr lang="en-US" sz="2700" kern="1200"/>
        </a:p>
      </dsp:txBody>
      <dsp:txXfrm>
        <a:off x="6314767" y="1675"/>
        <a:ext cx="4174067" cy="2504440"/>
      </dsp:txXfrm>
    </dsp:sp>
    <dsp:sp modelId="{59189978-49F5-44A7-B8FC-817404DBB0DD}">
      <dsp:nvSpPr>
        <dsp:cNvPr id="0" name=""/>
        <dsp:cNvSpPr/>
      </dsp:nvSpPr>
      <dsp:spPr>
        <a:xfrm>
          <a:off x="1723293" y="2923522"/>
          <a:ext cx="4174067" cy="2504440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poder da pregação apostólica vinha de vidas saturadas pelo Espírito.</a:t>
          </a:r>
          <a:endParaRPr lang="en-US" sz="2700" kern="1200"/>
        </a:p>
      </dsp:txBody>
      <dsp:txXfrm>
        <a:off x="1723293" y="2923522"/>
        <a:ext cx="4174067" cy="2504440"/>
      </dsp:txXfrm>
    </dsp:sp>
    <dsp:sp modelId="{0FC9DAD8-D8CF-45A7-821F-57EBACA5C680}">
      <dsp:nvSpPr>
        <dsp:cNvPr id="0" name=""/>
        <dsp:cNvSpPr/>
      </dsp:nvSpPr>
      <dsp:spPr>
        <a:xfrm>
          <a:off x="6314767" y="2923522"/>
          <a:ext cx="4174067" cy="2504440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“Não há fogo no púlpito sem fogo no coração.” — Leonard Ravenhill</a:t>
          </a:r>
          <a:endParaRPr lang="en-US" sz="2700" kern="1200"/>
        </a:p>
      </dsp:txBody>
      <dsp:txXfrm>
        <a:off x="6314767" y="2923522"/>
        <a:ext cx="4174067" cy="25044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6D51B-4C07-42F0-BCA4-FCBA030C22C1}">
      <dsp:nvSpPr>
        <dsp:cNvPr id="0" name=""/>
        <dsp:cNvSpPr/>
      </dsp:nvSpPr>
      <dsp:spPr>
        <a:xfrm>
          <a:off x="1488" y="535670"/>
          <a:ext cx="5224310" cy="33174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9403E-2F79-468E-AFCA-60CEA229DABA}">
      <dsp:nvSpPr>
        <dsp:cNvPr id="0" name=""/>
        <dsp:cNvSpPr/>
      </dsp:nvSpPr>
      <dsp:spPr>
        <a:xfrm>
          <a:off x="581967" y="1087125"/>
          <a:ext cx="5224310" cy="33174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Irineu de Lião</a:t>
          </a:r>
          <a:r>
            <a:rPr lang="pt-BR" sz="3100" kern="1200"/>
            <a:t> defende que o amor fraterno é a mais forte apologética cristã.</a:t>
          </a:r>
          <a:endParaRPr lang="en-US" sz="3100" kern="1200"/>
        </a:p>
      </dsp:txBody>
      <dsp:txXfrm>
        <a:off x="679131" y="1184289"/>
        <a:ext cx="5029982" cy="3123109"/>
      </dsp:txXfrm>
    </dsp:sp>
    <dsp:sp modelId="{3DBE84BE-B7CF-4ED7-813A-347BE2D3EDAC}">
      <dsp:nvSpPr>
        <dsp:cNvPr id="0" name=""/>
        <dsp:cNvSpPr/>
      </dsp:nvSpPr>
      <dsp:spPr>
        <a:xfrm>
          <a:off x="6386756" y="535670"/>
          <a:ext cx="5224310" cy="33174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E635B-2C2A-468A-BAE9-D74D9F12B190}">
      <dsp:nvSpPr>
        <dsp:cNvPr id="0" name=""/>
        <dsp:cNvSpPr/>
      </dsp:nvSpPr>
      <dsp:spPr>
        <a:xfrm>
          <a:off x="6967235" y="1087125"/>
          <a:ext cx="5224310" cy="331743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Justino Mártir</a:t>
          </a:r>
          <a:r>
            <a:rPr lang="pt-BR" sz="3100" kern="1200"/>
            <a:t>, em sua "Apologia", testemunha: “Eles se amam uns aos outros sem conhecerem-se antes, como irmãos que nasceram do mesmo Deus”.</a:t>
          </a:r>
          <a:endParaRPr lang="en-US" sz="3100" kern="1200"/>
        </a:p>
      </dsp:txBody>
      <dsp:txXfrm>
        <a:off x="7064399" y="1184289"/>
        <a:ext cx="5029982" cy="3123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60F5-7795-41CB-91A8-F279C4616841}">
      <dsp:nvSpPr>
        <dsp:cNvPr id="0" name=""/>
        <dsp:cNvSpPr/>
      </dsp:nvSpPr>
      <dsp:spPr>
        <a:xfrm>
          <a:off x="0" y="57064"/>
          <a:ext cx="7718689" cy="2196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O Espírito Santo sempre opera em ambientes propícios</a:t>
          </a:r>
          <a:endParaRPr lang="en-US" sz="3100" kern="1200"/>
        </a:p>
      </dsp:txBody>
      <dsp:txXfrm>
        <a:off x="107229" y="164293"/>
        <a:ext cx="7504231" cy="1982143"/>
      </dsp:txXfrm>
    </dsp:sp>
    <dsp:sp modelId="{CA63E4DB-8487-40CE-AF71-706F2A0EB056}">
      <dsp:nvSpPr>
        <dsp:cNvPr id="0" name=""/>
        <dsp:cNvSpPr/>
      </dsp:nvSpPr>
      <dsp:spPr>
        <a:xfrm>
          <a:off x="0" y="2342946"/>
          <a:ext cx="7718689" cy="2196601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“O Espírito Santo é sensível. Ele se move onde há unidade, santidade, humildade e fé. Não há mover sem ambiente de obediência.” – Gordon Fee</a:t>
          </a:r>
          <a:endParaRPr lang="en-US" sz="3100" kern="1200"/>
        </a:p>
      </dsp:txBody>
      <dsp:txXfrm>
        <a:off x="107229" y="2450175"/>
        <a:ext cx="7504231" cy="19821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AD47D-9D56-F64A-98CB-310AC00BD4B1}">
      <dsp:nvSpPr>
        <dsp:cNvPr id="0" name=""/>
        <dsp:cNvSpPr/>
      </dsp:nvSpPr>
      <dsp:spPr>
        <a:xfrm>
          <a:off x="126305" y="777"/>
          <a:ext cx="3529791" cy="21178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Desobediência deliberada (Isaías 59.2)</a:t>
          </a:r>
          <a:endParaRPr lang="en-US" sz="3000" kern="1200"/>
        </a:p>
      </dsp:txBody>
      <dsp:txXfrm>
        <a:off x="126305" y="777"/>
        <a:ext cx="3529791" cy="2117874"/>
      </dsp:txXfrm>
    </dsp:sp>
    <dsp:sp modelId="{C296DA2B-5DB3-9A40-BD83-F4ABB8F3D0D7}">
      <dsp:nvSpPr>
        <dsp:cNvPr id="0" name=""/>
        <dsp:cNvSpPr/>
      </dsp:nvSpPr>
      <dsp:spPr>
        <a:xfrm>
          <a:off x="4009076" y="777"/>
          <a:ext cx="3529791" cy="21178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Falta de unidade e contenda (1 Coríntios 3.3; Efésios 4.30)</a:t>
          </a:r>
          <a:endParaRPr lang="en-US" sz="3000" kern="1200"/>
        </a:p>
      </dsp:txBody>
      <dsp:txXfrm>
        <a:off x="4009076" y="777"/>
        <a:ext cx="3529791" cy="2117874"/>
      </dsp:txXfrm>
    </dsp:sp>
    <dsp:sp modelId="{5F5BEA4C-4416-3F4F-A80E-18ACC04D7D8E}">
      <dsp:nvSpPr>
        <dsp:cNvPr id="0" name=""/>
        <dsp:cNvSpPr/>
      </dsp:nvSpPr>
      <dsp:spPr>
        <a:xfrm>
          <a:off x="7891846" y="777"/>
          <a:ext cx="3529791" cy="21178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Hipocrisia e mentira (Atos 5.3)</a:t>
          </a:r>
          <a:endParaRPr lang="en-US" sz="3000" kern="1200"/>
        </a:p>
      </dsp:txBody>
      <dsp:txXfrm>
        <a:off x="7891846" y="777"/>
        <a:ext cx="3529791" cy="2117874"/>
      </dsp:txXfrm>
    </dsp:sp>
    <dsp:sp modelId="{333E708A-2326-4941-AB4D-CE161090ED1D}">
      <dsp:nvSpPr>
        <dsp:cNvPr id="0" name=""/>
        <dsp:cNvSpPr/>
      </dsp:nvSpPr>
      <dsp:spPr>
        <a:xfrm>
          <a:off x="2067690" y="2471631"/>
          <a:ext cx="3529791" cy="21178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Religiosidade sem amor (1 Coríntios 13.1-3)</a:t>
          </a:r>
          <a:endParaRPr lang="en-US" sz="3000" kern="1200"/>
        </a:p>
      </dsp:txBody>
      <dsp:txXfrm>
        <a:off x="2067690" y="2471631"/>
        <a:ext cx="3529791" cy="2117874"/>
      </dsp:txXfrm>
    </dsp:sp>
    <dsp:sp modelId="{1A66C910-F4FC-9C40-8D50-6FC5C0EA0742}">
      <dsp:nvSpPr>
        <dsp:cNvPr id="0" name=""/>
        <dsp:cNvSpPr/>
      </dsp:nvSpPr>
      <dsp:spPr>
        <a:xfrm>
          <a:off x="5950461" y="2471631"/>
          <a:ext cx="3529791" cy="21178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“Onde não há amor, o Espírito se retira silenciosamente.” – John Stott</a:t>
          </a:r>
          <a:endParaRPr lang="en-US" sz="3000" kern="1200"/>
        </a:p>
      </dsp:txBody>
      <dsp:txXfrm>
        <a:off x="5950461" y="2471631"/>
        <a:ext cx="3529791" cy="2117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29.07.2025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de páginas de um livro em forma de coração">
            <a:extLst>
              <a:ext uri="{FF2B5EF4-FFF2-40B4-BE49-F238E27FC236}">
                <a16:creationId xmlns:a16="http://schemas.microsoft.com/office/drawing/2014/main" id="{0B3E23F5-3675-9D0F-526A-89ABE58E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" t="9092" r="23264" b="-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5400" dirty="0">
                <a:solidFill>
                  <a:schemeClr val="bg1"/>
                </a:solidFill>
              </a:rPr>
              <a:t>Uma Igreja Cheia de Amor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Eldon Junior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B9979-DB3B-F503-1CE3-CEB085B7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papel do Espírito Santo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3A37663-F077-6016-AAE3-7B7377955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363881"/>
              </p:ext>
            </p:extLst>
          </p:nvPr>
        </p:nvGraphicFramePr>
        <p:xfrm>
          <a:off x="128283" y="1229641"/>
          <a:ext cx="11814988" cy="5623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94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1F2DB7-7542-2ACE-5C6F-96B61A98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O perigo da divisão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3B8CBF4-74E9-0E27-28BB-131BAF5C5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147859"/>
              </p:ext>
            </p:extLst>
          </p:nvPr>
        </p:nvGraphicFramePr>
        <p:xfrm>
          <a:off x="4315581" y="-97824"/>
          <a:ext cx="7687625" cy="707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99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11BEB8-FB0F-8408-588D-4DA8736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>
                <a:ea typeface="+mj-lt"/>
                <a:cs typeface="+mj-lt"/>
              </a:rPr>
              <a:t>3. A Vida Interior da Igreja</a:t>
            </a:r>
            <a:endParaRPr lang="pt-BR" sz="48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4FEB8A-8D5A-6D06-A528-BEB4433F1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93" y="3146918"/>
            <a:ext cx="11479695" cy="30959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b="1"/>
              <a:t>O que significa “um coração e uma alma”?</a:t>
            </a:r>
            <a:endParaRPr lang="pt-BR" sz="3000"/>
          </a:p>
          <a:p>
            <a:pPr marL="0" indent="0">
              <a:buNone/>
            </a:pPr>
            <a:r>
              <a:rPr lang="pt-BR" sz="3000"/>
              <a:t>Unidade profunda: não apenas externa, mas interior — uma comunhão do Espírito (</a:t>
            </a:r>
            <a:r>
              <a:rPr lang="pt-BR" sz="3000" err="1"/>
              <a:t>Fp</a:t>
            </a:r>
            <a:r>
              <a:rPr lang="pt-BR" sz="3000"/>
              <a:t> 2.1-2).</a:t>
            </a:r>
          </a:p>
          <a:p>
            <a:pPr marL="0" indent="0">
              <a:buNone/>
            </a:pPr>
            <a:r>
              <a:rPr lang="pt-BR" sz="3000"/>
              <a:t>Coração = vontade, afetos.</a:t>
            </a:r>
          </a:p>
          <a:p>
            <a:pPr marL="0" indent="0">
              <a:buNone/>
            </a:pPr>
            <a:r>
              <a:rPr lang="pt-BR" sz="3000"/>
              <a:t>Alma = consciência, razão, desejo.</a:t>
            </a:r>
          </a:p>
          <a:p>
            <a:pPr marL="0" indent="0">
              <a:buNone/>
            </a:pPr>
            <a:endParaRPr lang="pt-BR" sz="3000"/>
          </a:p>
          <a:p>
            <a:pPr marL="0" indent="0">
              <a:buNone/>
            </a:pPr>
            <a:r>
              <a:rPr lang="pt-BR" sz="3000"/>
              <a:t>“Eles tinham tudo em comum porque tinham o coração em comum.” Clemente de Alexandria</a:t>
            </a:r>
          </a:p>
          <a:p>
            <a:pPr marL="0" indent="0">
              <a:buNone/>
            </a:pPr>
            <a:endParaRPr lang="pt-BR" sz="2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2391AB-4F11-71F2-495F-72C8C86537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884" r="-2" b="771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9509A1E-B133-B9B2-FE10-CB122856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 vida interior da Igreja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D2F28FF-6292-1276-10BA-0F4C4573F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93635"/>
              </p:ext>
            </p:extLst>
          </p:nvPr>
        </p:nvGraphicFramePr>
        <p:xfrm>
          <a:off x="148087" y="1279285"/>
          <a:ext cx="12212128" cy="542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4417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A96012-D2C5-78B2-D00B-F15BF14E5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Relatos ...</a:t>
            </a:r>
          </a:p>
        </p:txBody>
      </p:sp>
      <p:graphicFrame>
        <p:nvGraphicFramePr>
          <p:cNvPr id="22" name="Espaço Reservado para Conteúdo 2">
            <a:extLst>
              <a:ext uri="{FF2B5EF4-FFF2-40B4-BE49-F238E27FC236}">
                <a16:creationId xmlns:a16="http://schemas.microsoft.com/office/drawing/2014/main" id="{B12A3FC1-CD14-959D-F4A9-B3995A2A1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868394"/>
              </p:ext>
            </p:extLst>
          </p:nvPr>
        </p:nvGraphicFramePr>
        <p:xfrm>
          <a:off x="-2925" y="2170281"/>
          <a:ext cx="12193035" cy="494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2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ração romântico em tela de fundo branca">
            <a:extLst>
              <a:ext uri="{FF2B5EF4-FFF2-40B4-BE49-F238E27FC236}">
                <a16:creationId xmlns:a16="http://schemas.microsoft.com/office/drawing/2014/main" id="{9E5BF667-2856-8B12-69F0-34B8CBB1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89" r="733" b="-3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4BA144-BE00-4670-E40E-2D38FC83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pt-BR" sz="4000"/>
              <a:t>Portanto...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0D963-B7D1-176F-92D9-81862E24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" y="2741156"/>
            <a:ext cx="6097490" cy="41217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Cultivemos o amor bíblico (ágape), não sentimental, mas sacrificial e constante.</a:t>
            </a:r>
          </a:p>
          <a:p>
            <a:r>
              <a:rPr lang="pt-BR"/>
              <a:t>Unidade interna é mais poderosa do que números externos.</a:t>
            </a:r>
          </a:p>
          <a:p>
            <a:r>
              <a:rPr lang="pt-BR"/>
              <a:t>Crescer sem amar é multiplicar problemas. Amar é prevenir divisões.</a:t>
            </a:r>
          </a:p>
          <a:p>
            <a:r>
              <a:rPr lang="pt-BR"/>
              <a:t>Ser cheio do Espírito é ser cheio de amor, pois o primeiro fruto é o amor (</a:t>
            </a:r>
            <a:r>
              <a:rPr lang="pt-BR" err="1"/>
              <a:t>Gl</a:t>
            </a:r>
            <a:r>
              <a:rPr lang="pt-BR"/>
              <a:t> 5.22).</a:t>
            </a:r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81270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8D71EC-8090-C3A8-A1E1-28E28551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II – O AMOR COMO MANIFESTAÇÃO DA GRAÇA</a:t>
            </a:r>
          </a:p>
        </p:txBody>
      </p:sp>
      <p:pic>
        <p:nvPicPr>
          <p:cNvPr id="7" name="Graphic 6" descr="Love Letter">
            <a:extLst>
              <a:ext uri="{FF2B5EF4-FFF2-40B4-BE49-F238E27FC236}">
                <a16:creationId xmlns:a16="http://schemas.microsoft.com/office/drawing/2014/main" id="{2A9BE0EC-019F-A3DC-41A8-E43E9E2B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1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2388A9-C63A-776B-E703-B1E9614D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1. A GRAÇA COMO MANIFESTAÇÃO DO ESPÍRITO</a:t>
            </a:r>
            <a:endParaRPr lang="pt-BR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D1166-AB32-527F-3035-6A50B66E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205" r="27374" b="-2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C8A5970-982A-E3F8-7704-4BC1E0EE7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824301"/>
              </p:ext>
            </p:extLst>
          </p:nvPr>
        </p:nvGraphicFramePr>
        <p:xfrm>
          <a:off x="4223055" y="2093529"/>
          <a:ext cx="7718689" cy="459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320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5A5795-0B46-41A9-A7DD-093C4488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Ambientes onde o Espírito não opera: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16" name="Espaço Reservado para Conteúdo 2">
            <a:extLst>
              <a:ext uri="{FF2B5EF4-FFF2-40B4-BE49-F238E27FC236}">
                <a16:creationId xmlns:a16="http://schemas.microsoft.com/office/drawing/2014/main" id="{3C8CD8E9-F7F5-E22D-8EF6-BE888B1F1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512511"/>
              </p:ext>
            </p:extLst>
          </p:nvPr>
        </p:nvGraphicFramePr>
        <p:xfrm>
          <a:off x="322028" y="2170031"/>
          <a:ext cx="11547944" cy="459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50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E304D6-67AB-329B-6BD9-28DF5DD5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Relação entre dons espirituais e comunhão fraternal</a:t>
            </a:r>
            <a:endParaRPr lang="pt-B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4B127B-0212-30D8-5478-3F4DAE0B1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3200" dirty="0"/>
              <a:t>Os dons fluem na comunhão (1 Coríntios 12.7; Efésios 4.16)</a:t>
            </a:r>
          </a:p>
          <a:p>
            <a:r>
              <a:rPr lang="pt-BR" sz="3200" dirty="0"/>
              <a:t>A igreja primitiva via os dons como serviço mútuo, não status (Atos 2.42-47)</a:t>
            </a:r>
          </a:p>
          <a:p>
            <a:r>
              <a:rPr lang="pt-BR" sz="3200" dirty="0"/>
              <a:t>O Espírito distribui os dons "como quer" (1 Co 12.11), mas opera onde há amor (1 Co 13)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/>
              <a:t>“O Espírito de Deus não unge instrumentos isolados, mas comunidades reconciliadas.” – Craig </a:t>
            </a:r>
            <a:r>
              <a:rPr lang="pt-BR" sz="3200" dirty="0" err="1"/>
              <a:t>Keener</a:t>
            </a:r>
            <a:endParaRPr lang="pt-BR" sz="3200" dirty="0"/>
          </a:p>
          <a:p>
            <a:pPr marL="0" indent="0"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80564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5804C7-F055-F13B-0D11-315872D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Texto Áureo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7B27FF-ADC6-44BC-033F-4B3C2862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bg1"/>
                </a:solidFill>
              </a:rPr>
              <a:t>“E era um o coração e alma da multidão dos que criam, e ninguém dizia que coisa alguma do que possuía era sua própria, mas todas as coisas lhes eram comuns”. (Atos 4.32)</a:t>
            </a:r>
          </a:p>
        </p:txBody>
      </p:sp>
    </p:spTree>
    <p:extLst>
      <p:ext uri="{BB962C8B-B14F-4D97-AF65-F5344CB8AC3E}">
        <p14:creationId xmlns:p14="http://schemas.microsoft.com/office/powerpoint/2010/main" val="2680448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A41B74-DE38-38A7-EFD8-60E96871B2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138" r="9085" b="66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C537E0-E8E9-EEEA-36F1-C3700E79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A necessidade do perdão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36A0294-788F-545B-7226-D689DFC4D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02"/>
              </p:ext>
            </p:extLst>
          </p:nvPr>
        </p:nvGraphicFramePr>
        <p:xfrm>
          <a:off x="248729" y="1394305"/>
          <a:ext cx="11708920" cy="511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76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8E8DDF-1A76-4902-B3AD-0B869D46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4" r="9085" b="1320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D2C07-EEFC-139D-A8BA-6E9FC18E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A manifestação do Espírito na Igreja Primitiva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4E9A6E0-210A-F01F-54DA-A690E1569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015123"/>
              </p:ext>
            </p:extLst>
          </p:nvPr>
        </p:nvGraphicFramePr>
        <p:xfrm>
          <a:off x="550653" y="1480569"/>
          <a:ext cx="11320731" cy="537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0617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192578-0EEC-A3E5-9536-CB0A939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2. A GRAÇA COMO FAVOR IMERECIDO 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26F3837-C1D3-2AF3-29F5-CA3CF0298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681666"/>
              </p:ext>
            </p:extLst>
          </p:nvPr>
        </p:nvGraphicFramePr>
        <p:xfrm>
          <a:off x="133710" y="1408682"/>
          <a:ext cx="11809561" cy="521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40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9C9CC3-E6DE-956B-4806-8F1351E1DD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B0835D-F079-082E-F5AB-90A7004E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Uma igreja grata por ter sido alcançada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DA11AD1-BD91-7ACF-FAE7-523EC0335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128215"/>
              </p:ext>
            </p:extLst>
          </p:nvPr>
        </p:nvGraphicFramePr>
        <p:xfrm>
          <a:off x="4314" y="1034871"/>
          <a:ext cx="12039599" cy="626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3131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667304-10F4-3395-9C7A-B690CDA1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Por que a mudança de vida não é tão evidente hoje?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6209B27-F15D-6F73-5039-E43600FE3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792011"/>
              </p:ext>
            </p:extLst>
          </p:nvPr>
        </p:nvGraphicFramePr>
        <p:xfrm>
          <a:off x="4624302" y="511389"/>
          <a:ext cx="7318948" cy="607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8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0C93F-83EA-C4B1-4A10-27B17FF6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>
                <a:ea typeface="+mj-lt"/>
                <a:cs typeface="+mj-lt"/>
              </a:rPr>
              <a:t>A graça capacita para uma nova vida em Cristo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0821ED8-B5F9-A5F6-F97C-E0FAD50CA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53784"/>
              </p:ext>
            </p:extLst>
          </p:nvPr>
        </p:nvGraphicFramePr>
        <p:xfrm>
          <a:off x="148087" y="1696229"/>
          <a:ext cx="11737675" cy="491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6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92E7C-A999-71DA-1FF9-C71AB9A6B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9" r="5822" b="233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F78DF90-7A5E-BE23-5833-35FF6BED3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351308"/>
              </p:ext>
            </p:extLst>
          </p:nvPr>
        </p:nvGraphicFramePr>
        <p:xfrm>
          <a:off x="464389" y="589173"/>
          <a:ext cx="11162580" cy="611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858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0CB7DB-BAD1-311B-8C9B-4234DC21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pt-BR" sz="5200">
                <a:ea typeface="+mj-lt"/>
                <a:cs typeface="+mj-lt"/>
              </a:rPr>
              <a:t>A Bíblia nos ensina a viver pela graça:</a:t>
            </a:r>
            <a:endParaRPr lang="pt-BR" sz="52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852E306-A1F6-A1B5-DA17-E8D3A95CF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798604"/>
              </p:ext>
            </p:extLst>
          </p:nvPr>
        </p:nvGraphicFramePr>
        <p:xfrm>
          <a:off x="4212336" y="222492"/>
          <a:ext cx="78404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469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065E6-226E-F3B4-3D67-93258605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A falta de conhecimento: Barna Group (2023, EUA):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22F8A84-A72A-F2AF-A00E-2256B978D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708124"/>
              </p:ext>
            </p:extLst>
          </p:nvPr>
        </p:nvGraphicFramePr>
        <p:xfrm>
          <a:off x="299000" y="1580616"/>
          <a:ext cx="11905489" cy="486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83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C85085-B90E-47B9-E595-30A9CD16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136"/>
            <a:ext cx="11119613" cy="780209"/>
          </a:xfrm>
        </p:spPr>
        <p:txBody>
          <a:bodyPr anchor="b">
            <a:noAutofit/>
          </a:bodyPr>
          <a:lstStyle/>
          <a:p>
            <a:pPr algn="r"/>
            <a:r>
              <a:rPr lang="pt-BR">
                <a:solidFill>
                  <a:schemeClr val="bg1"/>
                </a:solidFill>
              </a:rPr>
              <a:t>Como isso afeta a expressão "Conhecereis a Verdade"?</a:t>
            </a:r>
          </a:p>
        </p:txBody>
      </p:sp>
      <p:cxnSp>
        <p:nvCxnSpPr>
          <p:cNvPr id="23" name="Straight Connector 2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F706B6-A85B-26F8-5479-04DD4DFE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87" y="1696445"/>
            <a:ext cx="11723626" cy="422004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João 8.32: “E conhecereis a verdade, e a verdade vos libertará.”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Sem conhecimento da Palavra, não há libertação real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</a:rPr>
              <a:t>Principais desculpas</a:t>
            </a:r>
            <a:r>
              <a:rPr lang="pt-BR" dirty="0">
                <a:solidFill>
                  <a:schemeClr val="bg1"/>
                </a:solidFill>
              </a:rPr>
              <a:t>:</a:t>
            </a:r>
          </a:p>
          <a:p>
            <a:r>
              <a:rPr lang="pt-BR" dirty="0">
                <a:solidFill>
                  <a:schemeClr val="bg1"/>
                </a:solidFill>
              </a:rPr>
              <a:t>“Não tenho tempo para estudar a Bíblia”</a:t>
            </a:r>
          </a:p>
          <a:p>
            <a:r>
              <a:rPr lang="pt-BR" dirty="0">
                <a:solidFill>
                  <a:schemeClr val="bg1"/>
                </a:solidFill>
              </a:rPr>
              <a:t>“Deus conhece meu coração”</a:t>
            </a:r>
          </a:p>
          <a:p>
            <a:r>
              <a:rPr lang="pt-BR" dirty="0">
                <a:solidFill>
                  <a:schemeClr val="bg1"/>
                </a:solidFill>
              </a:rPr>
              <a:t>“Graça é suficiente, não preciso mudar”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“Conhecer a Verdade não é apenas ter informação, mas uma transformação relacional com Cristo.” – J. I. </a:t>
            </a:r>
            <a:r>
              <a:rPr lang="pt-BR" dirty="0" err="1">
                <a:solidFill>
                  <a:schemeClr val="bg1"/>
                </a:solidFill>
              </a:rPr>
              <a:t>Packer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4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28E0D9-6C2E-1CD9-9ED4-19B62051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Introdução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209D603-4123-5D55-D5E4-2ABF67FEE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164459"/>
              </p:ext>
            </p:extLst>
          </p:nvPr>
        </p:nvGraphicFramePr>
        <p:xfrm>
          <a:off x="-2925" y="1925866"/>
          <a:ext cx="12193036" cy="494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9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EDE78-137F-3369-5770-7D4C9A71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5" t="639" r="2835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143456-8428-CE53-5555-FF932894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TÓPICO III – A MANIFESTAÇÃO DO AMOR NA SOLIDARIEDADE CRISTÃ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315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A2DA7A-9C3F-250F-C7AC-5DE063D0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1. </a:t>
            </a:r>
            <a:r>
              <a:rPr lang="pt-BR" sz="5400" b="1">
                <a:ea typeface="+mj-lt"/>
                <a:cs typeface="+mj-lt"/>
              </a:rPr>
              <a:t>A BUSCA PELA EQUIDADE</a:t>
            </a:r>
            <a:endParaRPr lang="pt-BR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Espaço Reservado para Conteúdo 2">
            <a:extLst>
              <a:ext uri="{FF2B5EF4-FFF2-40B4-BE49-F238E27FC236}">
                <a16:creationId xmlns:a16="http://schemas.microsoft.com/office/drawing/2014/main" id="{608C74BF-031D-8144-BA14-6CE468561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10609"/>
              </p:ext>
            </p:extLst>
          </p:nvPr>
        </p:nvGraphicFramePr>
        <p:xfrm>
          <a:off x="4648018" y="640822"/>
          <a:ext cx="7533115" cy="603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613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9B48B8-A180-BBE4-4AED-7A32E2BFD3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1332" b="4399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616037-EC34-7436-5A22-B223F061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-4339"/>
            <a:ext cx="9792471" cy="2057037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Sensibilidade com os necessitados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81CB12E-6014-A430-E22C-71A279AE5A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422722"/>
              </p:ext>
            </p:extLst>
          </p:nvPr>
        </p:nvGraphicFramePr>
        <p:xfrm>
          <a:off x="364295" y="1448043"/>
          <a:ext cx="11215828" cy="519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599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40CBDF-5CE8-60E3-8491-C37D51F9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Assistência dentro da Igreja de Jerusalém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9101071-4CB9-2591-29D1-20038D46D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62912"/>
              </p:ext>
            </p:extLst>
          </p:nvPr>
        </p:nvGraphicFramePr>
        <p:xfrm>
          <a:off x="4314" y="1308041"/>
          <a:ext cx="11938957" cy="580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562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9A9E5F-39B4-E4BA-A931-5D32E50C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A bíblia diz...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0585795-07F5-50C0-9B08-094F2F801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23085"/>
              </p:ext>
            </p:extLst>
          </p:nvPr>
        </p:nvGraphicFramePr>
        <p:xfrm>
          <a:off x="4604886" y="626445"/>
          <a:ext cx="7188059" cy="622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34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B56630-B27A-8737-68D8-72F682F7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2. </a:t>
            </a:r>
            <a:r>
              <a:rPr lang="pt-BR" b="1">
                <a:ea typeface="+mj-lt"/>
                <a:cs typeface="+mj-lt"/>
              </a:rPr>
              <a:t>PROPRIEDADE E COMPARTILHAMENTO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3E53506-4019-46A1-958F-3EAFDE7E4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501496"/>
              </p:ext>
            </p:extLst>
          </p:nvPr>
        </p:nvGraphicFramePr>
        <p:xfrm>
          <a:off x="320616" y="1293664"/>
          <a:ext cx="11651409" cy="583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67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037B95-21FA-1875-0216-E8D39FEE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6" y="500580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pt-BR"/>
              <a:t>Pessoas que disponibilizaram seus bens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280F956-AEA3-AACE-CBF4-8705CD6B4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994247"/>
              </p:ext>
            </p:extLst>
          </p:nvPr>
        </p:nvGraphicFramePr>
        <p:xfrm>
          <a:off x="3926260" y="0"/>
          <a:ext cx="82657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291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F974E4-81CF-419A-DDE3-1D4B483C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Autofit/>
          </a:bodyPr>
          <a:lstStyle/>
          <a:p>
            <a:r>
              <a:rPr lang="pt-BR">
                <a:solidFill>
                  <a:srgbClr val="FFFFFF"/>
                </a:solidFill>
              </a:rPr>
              <a:t>Refutamos a visão Comunista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A1454DA-5898-E7E0-C847-EC77BD20E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419322"/>
              </p:ext>
            </p:extLst>
          </p:nvPr>
        </p:nvGraphicFramePr>
        <p:xfrm>
          <a:off x="4512467" y="81468"/>
          <a:ext cx="7560256" cy="669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392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63ACD8-3C49-A9A7-F3AC-2FD2DFCF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Ato voluntário ou obrigatório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5EACDBD-94CB-DDC7-D59B-4435FAACC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777817"/>
              </p:ext>
            </p:extLst>
          </p:nvPr>
        </p:nvGraphicFramePr>
        <p:xfrm>
          <a:off x="0" y="1710834"/>
          <a:ext cx="12192000" cy="549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930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C9DA8C-93BA-BC09-9CEE-A81046C0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t-BR" sz="4100">
                <a:solidFill>
                  <a:schemeClr val="bg1"/>
                </a:solidFill>
                <a:ea typeface="+mj-lt"/>
                <a:cs typeface="+mj-lt"/>
              </a:rPr>
              <a:t>3. </a:t>
            </a:r>
            <a:r>
              <a:rPr lang="pt-BR" sz="4100" b="1">
                <a:solidFill>
                  <a:schemeClr val="bg1"/>
                </a:solidFill>
                <a:ea typeface="+mj-lt"/>
                <a:cs typeface="+mj-lt"/>
              </a:rPr>
              <a:t>UM EXEMPLO DE VOLUNTARIEDADE</a:t>
            </a:r>
            <a:endParaRPr lang="pt-BR" sz="41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721500-A2DB-E18A-2DCA-B8A3B5B4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72" y="1995488"/>
            <a:ext cx="11866127" cy="46197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r>
              <a:rPr lang="pt-BR" sz="3200" b="1" dirty="0">
                <a:solidFill>
                  <a:schemeClr val="bg1"/>
                </a:solidFill>
              </a:rPr>
              <a:t>Vendiam e entregavam aos pés dos apóstolos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200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“Pois todos os que possuíam terras ou casas, vendendo-as, traziam o preço do que fora vendido e o depositavam aos pés dos apóstolos...” — Atos 4.34–35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entrega era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consciente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voluntária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e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motivada pelo amor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Isso não beneficiava apenas os líderes, mas “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repartia-se a cada um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segundo a necessidade” (At 4.35b).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5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CFC00B-73C8-1DB9-BBFA-A14FE08A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 SIGNIFICADO BÍBLICO DE AMOR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22BD02F-9979-2195-6F98-70F10C6CE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239188"/>
              </p:ext>
            </p:extLst>
          </p:nvPr>
        </p:nvGraphicFramePr>
        <p:xfrm>
          <a:off x="4416223" y="189723"/>
          <a:ext cx="7428832" cy="647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961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3AC70-9A3A-7902-504E-2BD8EA42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 de Barnabé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DC430EA-ADDF-C9BF-6833-CA48888EB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690939"/>
              </p:ext>
            </p:extLst>
          </p:nvPr>
        </p:nvGraphicFramePr>
        <p:xfrm>
          <a:off x="244405" y="1825625"/>
          <a:ext cx="11796607" cy="485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472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5464E-FA24-F819-3916-A51418F1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Combatendo a fé comunista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6596230-554A-05A5-24E9-B07DA8137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62505"/>
              </p:ext>
            </p:extLst>
          </p:nvPr>
        </p:nvGraphicFramePr>
        <p:xfrm>
          <a:off x="211818" y="1336080"/>
          <a:ext cx="11980182" cy="537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056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943D5-197C-BBEC-C0B5-7F33D10B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Enfim...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96FC6E9-A94A-9760-0552-E6B6CAAC6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23542"/>
              </p:ext>
            </p:extLst>
          </p:nvPr>
        </p:nvGraphicFramePr>
        <p:xfrm>
          <a:off x="-1" y="1482724"/>
          <a:ext cx="11992131" cy="537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9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Estendendo a mão para o sol">
            <a:extLst>
              <a:ext uri="{FF2B5EF4-FFF2-40B4-BE49-F238E27FC236}">
                <a16:creationId xmlns:a16="http://schemas.microsoft.com/office/drawing/2014/main" id="{CEFE7A80-1422-2DCB-14E5-0152C47AC0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-2" b="15972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19BD4E-F55E-7896-ECED-2139DF63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TÓPICO I — O AMOR MANIFESTADO NA COMUNHÃO CRISTÃ</a:t>
            </a:r>
          </a:p>
        </p:txBody>
      </p:sp>
    </p:spTree>
    <p:extLst>
      <p:ext uri="{BB962C8B-B14F-4D97-AF65-F5344CB8AC3E}">
        <p14:creationId xmlns:p14="http://schemas.microsoft.com/office/powerpoint/2010/main" val="176318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F887E3-D8E2-593C-5F13-27B1E9F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chemeClr val="bg1"/>
                </a:solidFill>
                <a:ea typeface="+mj-lt"/>
                <a:cs typeface="+mj-lt"/>
              </a:rPr>
              <a:t>1. O Crescimento da Igreja Cristã</a:t>
            </a:r>
            <a:endParaRPr lang="pt-BR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22C6E-EFDE-B8FB-B566-6B83C99DD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4" y="2217343"/>
            <a:ext cx="11487028" cy="420235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A Igreja de Jerusalém cresceu rapidamente após o Pentecostes: de 120 pessoas para mais de 5.000 (At 2.41; 4.4).</a:t>
            </a: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>
              <a:buNone/>
            </a:pPr>
            <a:r>
              <a:rPr lang="pt-BR" sz="3200" dirty="0"/>
              <a:t>Principais Desafios do Crescimento</a:t>
            </a:r>
          </a:p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Segundo o Instituto </a:t>
            </a:r>
            <a:r>
              <a:rPr lang="pt-BR" sz="3200" b="1" dirty="0" err="1">
                <a:ea typeface="+mn-lt"/>
                <a:cs typeface="+mn-lt"/>
              </a:rPr>
              <a:t>Barna</a:t>
            </a:r>
            <a:r>
              <a:rPr lang="pt-BR" sz="3200" b="1" dirty="0">
                <a:ea typeface="+mn-lt"/>
                <a:cs typeface="+mn-lt"/>
              </a:rPr>
              <a:t> (EUA) e o Censo da Vida Religiosa Cristã no Brasil: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Igrejas com até 100 membros enfrentam: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/>
              <a:t>Falta de liderança treinada;</a:t>
            </a:r>
          </a:p>
          <a:p>
            <a:pPr>
              <a:buFont typeface="Arial"/>
              <a:buChar char="•"/>
            </a:pPr>
            <a:r>
              <a:rPr lang="pt-BR" sz="3200" dirty="0"/>
              <a:t>Escassez de recursos;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2382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6F10-3FA9-AEAB-A44B-B4537732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2D646-2801-4D81-0D0C-63853F92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1. O Crescimento da Igreja Cristã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92E309C-AB82-0353-26A3-BF85513F6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58254"/>
              </p:ext>
            </p:extLst>
          </p:nvPr>
        </p:nvGraphicFramePr>
        <p:xfrm>
          <a:off x="47446" y="1048977"/>
          <a:ext cx="12150007" cy="581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05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503E8-83BA-FF91-26D8-A74F3F70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None/>
            </a:pPr>
            <a:r>
              <a:rPr lang="pt-BR" sz="3600" dirty="0">
                <a:solidFill>
                  <a:schemeClr val="bg1"/>
                </a:solidFill>
                <a:ea typeface="+mn-lt"/>
                <a:cs typeface="+mn-lt"/>
              </a:rPr>
              <a:t>“Uma igreja crescente precisa crescer também em amor, senão perecerá em divisões.” — </a:t>
            </a:r>
            <a:r>
              <a:rPr lang="pt-BR" sz="3600" b="1" dirty="0">
                <a:solidFill>
                  <a:schemeClr val="bg1"/>
                </a:solidFill>
                <a:ea typeface="+mn-lt"/>
                <a:cs typeface="+mn-lt"/>
              </a:rPr>
              <a:t>John </a:t>
            </a:r>
            <a:r>
              <a:rPr lang="pt-BR" sz="3600" b="1" dirty="0" err="1">
                <a:solidFill>
                  <a:schemeClr val="bg1"/>
                </a:solidFill>
                <a:ea typeface="+mn-lt"/>
                <a:cs typeface="+mn-lt"/>
              </a:rPr>
              <a:t>Stott</a:t>
            </a:r>
            <a:endParaRPr lang="pt-BR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4" name="Imagem 3" descr="The Bible for Today with John Stott » Premier Insight">
            <a:extLst>
              <a:ext uri="{FF2B5EF4-FFF2-40B4-BE49-F238E27FC236}">
                <a16:creationId xmlns:a16="http://schemas.microsoft.com/office/drawing/2014/main" id="{4813E562-FA33-E65A-65FD-DFA4BB34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93" b="-3"/>
          <a:stretch>
            <a:fillRect/>
          </a:stretch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4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1C7204-8B13-5C5D-525A-120C62D6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2. Os Desafios do Crescimento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C8B734-4F6C-AE78-B6F0-D5D28DE8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152" y="1007786"/>
            <a:ext cx="6695534" cy="51193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A Igreja Cresce e Enfrenta Tensões</a:t>
            </a:r>
            <a:br>
              <a:rPr lang="pt-BR" sz="3000" b="1">
                <a:ea typeface="+mn-lt"/>
                <a:cs typeface="+mn-lt"/>
              </a:rPr>
            </a:br>
            <a:r>
              <a:rPr lang="pt-BR" sz="3000">
                <a:ea typeface="+mn-lt"/>
                <a:cs typeface="+mn-lt"/>
              </a:rPr>
              <a:t> Mesmo em meio a perseguições, a igreja floresce — porque havia unidade, oração e partilha (At 2.42-47; 4.31-35).</a:t>
            </a:r>
            <a:endParaRPr lang="pt-BR" sz="3000"/>
          </a:p>
          <a:p>
            <a:pPr>
              <a:buNone/>
            </a:pPr>
            <a:endParaRPr lang="pt-BR" sz="3000"/>
          </a:p>
          <a:p>
            <a:pPr>
              <a:buNone/>
            </a:pPr>
            <a:r>
              <a:rPr lang="pt-BR" sz="3000" b="1"/>
              <a:t>Como ela se manteve firme?</a:t>
            </a: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Liderança apostólica baseada na oração e Palavra (At 6.4)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Generosidade e partilha (At 4.34-35)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Plena atuação do Espírito Santo (At 4.31; 5.3-11)</a:t>
            </a:r>
            <a:endParaRPr lang="pt-BR" sz="3000"/>
          </a:p>
          <a:p>
            <a:pPr>
              <a:buNone/>
            </a:pPr>
            <a:endParaRPr lang="pt-BR" sz="2400" b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0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Uma Igreja Cheia de Amor</vt:lpstr>
      <vt:lpstr>Texto Áureo </vt:lpstr>
      <vt:lpstr>Introdução </vt:lpstr>
      <vt:lpstr>O SIGNIFICADO BÍBLICO DE AMOR</vt:lpstr>
      <vt:lpstr>TÓPICO I — O AMOR MANIFESTADO NA COMUNHÃO CRISTÃ</vt:lpstr>
      <vt:lpstr>1. O Crescimento da Igreja Cristã</vt:lpstr>
      <vt:lpstr>1. O Crescimento da Igreja Cristã</vt:lpstr>
      <vt:lpstr>Apresentação do PowerPoint</vt:lpstr>
      <vt:lpstr>2. Os Desafios do Crescimento</vt:lpstr>
      <vt:lpstr>O papel do Espírito Santo</vt:lpstr>
      <vt:lpstr>O perigo da divisão</vt:lpstr>
      <vt:lpstr>3. A Vida Interior da Igreja</vt:lpstr>
      <vt:lpstr>A vida interior da Igreja</vt:lpstr>
      <vt:lpstr>Relatos ...</vt:lpstr>
      <vt:lpstr>Portanto...</vt:lpstr>
      <vt:lpstr>TÓPICO II – O AMOR COMO MANIFESTAÇÃO DA GRAÇA</vt:lpstr>
      <vt:lpstr>1. A GRAÇA COMO MANIFESTAÇÃO DO ESPÍRITO</vt:lpstr>
      <vt:lpstr>Ambientes onde o Espírito não opera:</vt:lpstr>
      <vt:lpstr>Relação entre dons espirituais e comunhão fraternal</vt:lpstr>
      <vt:lpstr>A necessidade do perdão</vt:lpstr>
      <vt:lpstr>A manifestação do Espírito na Igreja Primitiva</vt:lpstr>
      <vt:lpstr>2. A GRAÇA COMO FAVOR IMERECIDO </vt:lpstr>
      <vt:lpstr>Uma igreja grata por ter sido alcançada</vt:lpstr>
      <vt:lpstr>Por que a mudança de vida não é tão evidente hoje?</vt:lpstr>
      <vt:lpstr>A graça capacita para uma nova vida em Cristo</vt:lpstr>
      <vt:lpstr>Apresentação do PowerPoint</vt:lpstr>
      <vt:lpstr>A Bíblia nos ensina a viver pela graça:</vt:lpstr>
      <vt:lpstr>A falta de conhecimento: Barna Group (2023, EUA):</vt:lpstr>
      <vt:lpstr>Como isso afeta a expressão "Conhecereis a Verdade"?</vt:lpstr>
      <vt:lpstr>TÓPICO III – A MANIFESTAÇÃO DO AMOR NA SOLIDARIEDADE CRISTÃ</vt:lpstr>
      <vt:lpstr>1. A BUSCA PELA EQUIDADE</vt:lpstr>
      <vt:lpstr>Sensibilidade com os necessitados</vt:lpstr>
      <vt:lpstr>Assistência dentro da Igreja de Jerusalém</vt:lpstr>
      <vt:lpstr>A bíblia diz...</vt:lpstr>
      <vt:lpstr>2. PROPRIEDADE E COMPARTILHAMENTO</vt:lpstr>
      <vt:lpstr>Pessoas que disponibilizaram seus bens</vt:lpstr>
      <vt:lpstr>Refutamos a visão Comunista </vt:lpstr>
      <vt:lpstr>Ato voluntário ou obrigatório</vt:lpstr>
      <vt:lpstr>3. UM EXEMPLO DE VOLUNTARIEDADE</vt:lpstr>
      <vt:lpstr>Exemplo de Barnabé</vt:lpstr>
      <vt:lpstr>Combatendo a fé comunista</vt:lpstr>
      <vt:lpstr>Enfim...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Igreja Cheia de Amor</dc:title>
  <dc:creator/>
  <cp:lastModifiedBy>Eldon Jr Santos Junior</cp:lastModifiedBy>
  <cp:revision>3</cp:revision>
  <dcterms:created xsi:type="dcterms:W3CDTF">2025-07-28T10:53:29Z</dcterms:created>
  <dcterms:modified xsi:type="dcterms:W3CDTF">2025-07-29T18:01:47Z</dcterms:modified>
</cp:coreProperties>
</file>