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0" r:id="rId22"/>
    <p:sldId id="282" r:id="rId23"/>
    <p:sldId id="283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91B97-849E-4D99-A7E2-EA9A3CB601B1}" v="732" dt="2025-07-30T13:54:11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F8B46-289F-4916-AB47-1C3365A819F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AC919A-1CFD-46FF-AE78-A59990E9CCAD}">
      <dgm:prSet/>
      <dgm:spPr/>
      <dgm:t>
        <a:bodyPr/>
        <a:lstStyle/>
        <a:p>
          <a:r>
            <a:rPr lang="pt-BR"/>
            <a:t>A Igreja cheia do Espírito Santo é aquela que vive e se move no poder de Deus, cumprindo sua missão com ousadia, pureza e intrepidez. Ela não se conforma com este mundo, mas é transformada pela renovação do entendimento espiritual, sendo instrumento da presença divina na terra. Ser uma igreja cheia do Espírito não se limita a manifestações visíveis, mas é revelado na perseverança, na oração fervorosa e na proclamação corajosa da verdade.</a:t>
          </a:r>
          <a:endParaRPr lang="en-US"/>
        </a:p>
      </dgm:t>
    </dgm:pt>
    <dgm:pt modelId="{10652F7F-9130-48DC-AE13-7BB6021E9190}" type="parTrans" cxnId="{472E170E-5BED-4D25-9734-F7D823759E24}">
      <dgm:prSet/>
      <dgm:spPr/>
      <dgm:t>
        <a:bodyPr/>
        <a:lstStyle/>
        <a:p>
          <a:endParaRPr lang="en-US"/>
        </a:p>
      </dgm:t>
    </dgm:pt>
    <dgm:pt modelId="{10587E80-7455-4E17-A38D-4914991BDDF4}" type="sibTrans" cxnId="{472E170E-5BED-4D25-9734-F7D823759E24}">
      <dgm:prSet/>
      <dgm:spPr/>
      <dgm:t>
        <a:bodyPr/>
        <a:lstStyle/>
        <a:p>
          <a:endParaRPr lang="en-US"/>
        </a:p>
      </dgm:t>
    </dgm:pt>
    <dgm:pt modelId="{D0EA7E2E-F819-44E4-A727-E5440614A469}">
      <dgm:prSet/>
      <dgm:spPr/>
      <dgm:t>
        <a:bodyPr/>
        <a:lstStyle/>
        <a:p>
          <a:r>
            <a:rPr lang="pt-BR"/>
            <a:t>“Uma igreja cheia do Espírito é um corpo inflamado por Deus, que vive não por emoção, mas por submissão.” — </a:t>
          </a:r>
          <a:r>
            <a:rPr lang="pt-BR" i="1"/>
            <a:t>Leonard Ravenhill</a:t>
          </a:r>
          <a:endParaRPr lang="en-US"/>
        </a:p>
      </dgm:t>
    </dgm:pt>
    <dgm:pt modelId="{CA526382-0B7E-4178-AB45-C2CD096CFF4B}" type="parTrans" cxnId="{B63DFDE0-6A49-4749-AA2E-60632063E488}">
      <dgm:prSet/>
      <dgm:spPr/>
      <dgm:t>
        <a:bodyPr/>
        <a:lstStyle/>
        <a:p>
          <a:endParaRPr lang="en-US"/>
        </a:p>
      </dgm:t>
    </dgm:pt>
    <dgm:pt modelId="{3CFF255E-20AF-4E95-9178-B707BB551B4B}" type="sibTrans" cxnId="{B63DFDE0-6A49-4749-AA2E-60632063E488}">
      <dgm:prSet/>
      <dgm:spPr/>
      <dgm:t>
        <a:bodyPr/>
        <a:lstStyle/>
        <a:p>
          <a:endParaRPr lang="en-US"/>
        </a:p>
      </dgm:t>
    </dgm:pt>
    <dgm:pt modelId="{32FB04C4-9F45-46E7-B165-451A78AC4F07}" type="pres">
      <dgm:prSet presAssocID="{658F8B46-289F-4916-AB47-1C3365A819FE}" presName="vert0" presStyleCnt="0">
        <dgm:presLayoutVars>
          <dgm:dir/>
          <dgm:animOne val="branch"/>
          <dgm:animLvl val="lvl"/>
        </dgm:presLayoutVars>
      </dgm:prSet>
      <dgm:spPr/>
    </dgm:pt>
    <dgm:pt modelId="{A521A434-C285-45C3-9E73-C6F432FB6430}" type="pres">
      <dgm:prSet presAssocID="{CEAC919A-1CFD-46FF-AE78-A59990E9CCAD}" presName="thickLine" presStyleLbl="alignNode1" presStyleIdx="0" presStyleCnt="2"/>
      <dgm:spPr/>
    </dgm:pt>
    <dgm:pt modelId="{8FA73420-3B29-454C-AA02-589526A4C736}" type="pres">
      <dgm:prSet presAssocID="{CEAC919A-1CFD-46FF-AE78-A59990E9CCAD}" presName="horz1" presStyleCnt="0"/>
      <dgm:spPr/>
    </dgm:pt>
    <dgm:pt modelId="{172EAF85-569E-4A79-A1FC-835128086EC5}" type="pres">
      <dgm:prSet presAssocID="{CEAC919A-1CFD-46FF-AE78-A59990E9CCAD}" presName="tx1" presStyleLbl="revTx" presStyleIdx="0" presStyleCnt="2"/>
      <dgm:spPr/>
    </dgm:pt>
    <dgm:pt modelId="{ED0F5E1C-D407-47A6-9E24-5040B37C1509}" type="pres">
      <dgm:prSet presAssocID="{CEAC919A-1CFD-46FF-AE78-A59990E9CCAD}" presName="vert1" presStyleCnt="0"/>
      <dgm:spPr/>
    </dgm:pt>
    <dgm:pt modelId="{DA0E19B4-EBE1-4234-87BF-AC0EE659139A}" type="pres">
      <dgm:prSet presAssocID="{D0EA7E2E-F819-44E4-A727-E5440614A469}" presName="thickLine" presStyleLbl="alignNode1" presStyleIdx="1" presStyleCnt="2"/>
      <dgm:spPr/>
    </dgm:pt>
    <dgm:pt modelId="{2F1CA050-9698-4ADB-B0CC-66A22F8CA1FD}" type="pres">
      <dgm:prSet presAssocID="{D0EA7E2E-F819-44E4-A727-E5440614A469}" presName="horz1" presStyleCnt="0"/>
      <dgm:spPr/>
    </dgm:pt>
    <dgm:pt modelId="{F6FD3FB8-800E-4E0F-9581-8208F7868EAA}" type="pres">
      <dgm:prSet presAssocID="{D0EA7E2E-F819-44E4-A727-E5440614A469}" presName="tx1" presStyleLbl="revTx" presStyleIdx="1" presStyleCnt="2"/>
      <dgm:spPr/>
    </dgm:pt>
    <dgm:pt modelId="{26D31719-4446-44A2-A342-8682A754960C}" type="pres">
      <dgm:prSet presAssocID="{D0EA7E2E-F819-44E4-A727-E5440614A469}" presName="vert1" presStyleCnt="0"/>
      <dgm:spPr/>
    </dgm:pt>
  </dgm:ptLst>
  <dgm:cxnLst>
    <dgm:cxn modelId="{472E170E-5BED-4D25-9734-F7D823759E24}" srcId="{658F8B46-289F-4916-AB47-1C3365A819FE}" destId="{CEAC919A-1CFD-46FF-AE78-A59990E9CCAD}" srcOrd="0" destOrd="0" parTransId="{10652F7F-9130-48DC-AE13-7BB6021E9190}" sibTransId="{10587E80-7455-4E17-A38D-4914991BDDF4}"/>
    <dgm:cxn modelId="{89A56A22-0400-41DE-BF53-613803353131}" type="presOf" srcId="{658F8B46-289F-4916-AB47-1C3365A819FE}" destId="{32FB04C4-9F45-46E7-B165-451A78AC4F07}" srcOrd="0" destOrd="0" presId="urn:microsoft.com/office/officeart/2008/layout/LinedList"/>
    <dgm:cxn modelId="{19A85093-ADC0-428F-B5AE-D4778AE405D5}" type="presOf" srcId="{D0EA7E2E-F819-44E4-A727-E5440614A469}" destId="{F6FD3FB8-800E-4E0F-9581-8208F7868EAA}" srcOrd="0" destOrd="0" presId="urn:microsoft.com/office/officeart/2008/layout/LinedList"/>
    <dgm:cxn modelId="{389C3D9C-40CA-43B5-98ED-5EB0474F6D90}" type="presOf" srcId="{CEAC919A-1CFD-46FF-AE78-A59990E9CCAD}" destId="{172EAF85-569E-4A79-A1FC-835128086EC5}" srcOrd="0" destOrd="0" presId="urn:microsoft.com/office/officeart/2008/layout/LinedList"/>
    <dgm:cxn modelId="{B63DFDE0-6A49-4749-AA2E-60632063E488}" srcId="{658F8B46-289F-4916-AB47-1C3365A819FE}" destId="{D0EA7E2E-F819-44E4-A727-E5440614A469}" srcOrd="1" destOrd="0" parTransId="{CA526382-0B7E-4178-AB45-C2CD096CFF4B}" sibTransId="{3CFF255E-20AF-4E95-9178-B707BB551B4B}"/>
    <dgm:cxn modelId="{445830CD-90C3-4231-A747-FC6C31AC336B}" type="presParOf" srcId="{32FB04C4-9F45-46E7-B165-451A78AC4F07}" destId="{A521A434-C285-45C3-9E73-C6F432FB6430}" srcOrd="0" destOrd="0" presId="urn:microsoft.com/office/officeart/2008/layout/LinedList"/>
    <dgm:cxn modelId="{9562CC27-587C-4C3E-BD03-02AF2964299D}" type="presParOf" srcId="{32FB04C4-9F45-46E7-B165-451A78AC4F07}" destId="{8FA73420-3B29-454C-AA02-589526A4C736}" srcOrd="1" destOrd="0" presId="urn:microsoft.com/office/officeart/2008/layout/LinedList"/>
    <dgm:cxn modelId="{5B4E59E5-6170-4A2F-A909-1E83F8585713}" type="presParOf" srcId="{8FA73420-3B29-454C-AA02-589526A4C736}" destId="{172EAF85-569E-4A79-A1FC-835128086EC5}" srcOrd="0" destOrd="0" presId="urn:microsoft.com/office/officeart/2008/layout/LinedList"/>
    <dgm:cxn modelId="{6D904936-A1F6-4898-B060-978008BB1CE9}" type="presParOf" srcId="{8FA73420-3B29-454C-AA02-589526A4C736}" destId="{ED0F5E1C-D407-47A6-9E24-5040B37C1509}" srcOrd="1" destOrd="0" presId="urn:microsoft.com/office/officeart/2008/layout/LinedList"/>
    <dgm:cxn modelId="{18D87ADA-18E9-418B-8B4A-C13244427F19}" type="presParOf" srcId="{32FB04C4-9F45-46E7-B165-451A78AC4F07}" destId="{DA0E19B4-EBE1-4234-87BF-AC0EE659139A}" srcOrd="2" destOrd="0" presId="urn:microsoft.com/office/officeart/2008/layout/LinedList"/>
    <dgm:cxn modelId="{B918D116-0792-4DBF-89E9-D48FF8AE32DB}" type="presParOf" srcId="{32FB04C4-9F45-46E7-B165-451A78AC4F07}" destId="{2F1CA050-9698-4ADB-B0CC-66A22F8CA1FD}" srcOrd="3" destOrd="0" presId="urn:microsoft.com/office/officeart/2008/layout/LinedList"/>
    <dgm:cxn modelId="{BDF3B8C0-4A8E-4D1E-AB3F-CB9E0CC28CA9}" type="presParOf" srcId="{2F1CA050-9698-4ADB-B0CC-66A22F8CA1FD}" destId="{F6FD3FB8-800E-4E0F-9581-8208F7868EAA}" srcOrd="0" destOrd="0" presId="urn:microsoft.com/office/officeart/2008/layout/LinedList"/>
    <dgm:cxn modelId="{6C3AA839-F297-4F96-BBE5-696A64171688}" type="presParOf" srcId="{2F1CA050-9698-4ADB-B0CC-66A22F8CA1FD}" destId="{26D31719-4446-44A2-A342-8682A75496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F84BD1-806E-4DB7-844D-7FC27B0436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F65301-76CE-404C-9BDF-C8179AB9632B}">
      <dgm:prSet/>
      <dgm:spPr/>
      <dgm:t>
        <a:bodyPr/>
        <a:lstStyle/>
        <a:p>
          <a:r>
            <a:rPr lang="pt-BR"/>
            <a:t>Atos 4.29-31; At 7.51-60; 2Tm 1.7-8; Mt 10.22</a:t>
          </a:r>
          <a:endParaRPr lang="en-US"/>
        </a:p>
      </dgm:t>
    </dgm:pt>
    <dgm:pt modelId="{8FA3A028-7673-4406-AC4E-22C9E5D9748A}" type="parTrans" cxnId="{E1A51108-33E2-4D87-B685-507200A16858}">
      <dgm:prSet/>
      <dgm:spPr/>
      <dgm:t>
        <a:bodyPr/>
        <a:lstStyle/>
        <a:p>
          <a:endParaRPr lang="en-US"/>
        </a:p>
      </dgm:t>
    </dgm:pt>
    <dgm:pt modelId="{555BA0FA-0595-429D-AF18-947865D20447}" type="sibTrans" cxnId="{E1A51108-33E2-4D87-B685-507200A16858}">
      <dgm:prSet/>
      <dgm:spPr/>
      <dgm:t>
        <a:bodyPr/>
        <a:lstStyle/>
        <a:p>
          <a:endParaRPr lang="en-US"/>
        </a:p>
      </dgm:t>
    </dgm:pt>
    <dgm:pt modelId="{8F6FA93E-FBFA-4178-8B73-B56A5AD64D34}">
      <dgm:prSet/>
      <dgm:spPr/>
      <dgm:t>
        <a:bodyPr/>
        <a:lstStyle/>
        <a:p>
          <a:r>
            <a:rPr lang="pt-BR"/>
            <a:t>Estevão enfrentou oposição feroz. Seu rosto resplandecia, e suas palavras cortavam. A ousadia é resultado de um coração cheio de Deus.</a:t>
          </a:r>
          <a:endParaRPr lang="en-US"/>
        </a:p>
      </dgm:t>
    </dgm:pt>
    <dgm:pt modelId="{872B96B5-9556-43AB-B468-2DCB2CDD68A4}" type="parTrans" cxnId="{160F80DF-2255-4EE9-BDB7-A5CBBBE69287}">
      <dgm:prSet/>
      <dgm:spPr/>
      <dgm:t>
        <a:bodyPr/>
        <a:lstStyle/>
        <a:p>
          <a:endParaRPr lang="en-US"/>
        </a:p>
      </dgm:t>
    </dgm:pt>
    <dgm:pt modelId="{633BE065-90FB-4139-8069-B7D4BC623D37}" type="sibTrans" cxnId="{160F80DF-2255-4EE9-BDB7-A5CBBBE69287}">
      <dgm:prSet/>
      <dgm:spPr/>
      <dgm:t>
        <a:bodyPr/>
        <a:lstStyle/>
        <a:p>
          <a:endParaRPr lang="en-US"/>
        </a:p>
      </dgm:t>
    </dgm:pt>
    <dgm:pt modelId="{ECA38E4C-218E-4FDD-884D-6299C3A6F0D1}">
      <dgm:prSet/>
      <dgm:spPr/>
      <dgm:t>
        <a:bodyPr/>
        <a:lstStyle/>
        <a:p>
          <a:r>
            <a:rPr lang="pt-BR"/>
            <a:t>Paulo diz: “Deus não nos deu espírito de covardia, mas de poder.” A igreja que recua perde a presença. A que avança, vê milagres.</a:t>
          </a:r>
          <a:endParaRPr lang="en-US"/>
        </a:p>
      </dgm:t>
    </dgm:pt>
    <dgm:pt modelId="{A01D6309-76C0-44FD-A023-F3F376B3B066}" type="parTrans" cxnId="{376EC4A6-4457-4AF7-BF99-1FE939E03B72}">
      <dgm:prSet/>
      <dgm:spPr/>
      <dgm:t>
        <a:bodyPr/>
        <a:lstStyle/>
        <a:p>
          <a:endParaRPr lang="en-US"/>
        </a:p>
      </dgm:t>
    </dgm:pt>
    <dgm:pt modelId="{C5E4F2BE-CF2C-4750-8903-A7AA293CA9F1}" type="sibTrans" cxnId="{376EC4A6-4457-4AF7-BF99-1FE939E03B72}">
      <dgm:prSet/>
      <dgm:spPr/>
      <dgm:t>
        <a:bodyPr/>
        <a:lstStyle/>
        <a:p>
          <a:endParaRPr lang="en-US"/>
        </a:p>
      </dgm:t>
    </dgm:pt>
    <dgm:pt modelId="{BE768F07-C6BF-4D8A-AD7B-9F6B161A108C}" type="pres">
      <dgm:prSet presAssocID="{53F84BD1-806E-4DB7-844D-7FC27B043665}" presName="linear" presStyleCnt="0">
        <dgm:presLayoutVars>
          <dgm:animLvl val="lvl"/>
          <dgm:resizeHandles val="exact"/>
        </dgm:presLayoutVars>
      </dgm:prSet>
      <dgm:spPr/>
    </dgm:pt>
    <dgm:pt modelId="{D577223F-4373-4C34-8330-8EF826F7AACA}" type="pres">
      <dgm:prSet presAssocID="{75F65301-76CE-404C-9BDF-C8179AB963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BDA3A6-D857-46E7-AD52-E924B41F4DF0}" type="pres">
      <dgm:prSet presAssocID="{555BA0FA-0595-429D-AF18-947865D20447}" presName="spacer" presStyleCnt="0"/>
      <dgm:spPr/>
    </dgm:pt>
    <dgm:pt modelId="{559F4515-21A9-44B5-A77F-0DE2F9EC96F6}" type="pres">
      <dgm:prSet presAssocID="{8F6FA93E-FBFA-4178-8B73-B56A5AD64D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C2C0AB-0FC6-47EF-9862-27A35D049E10}" type="pres">
      <dgm:prSet presAssocID="{633BE065-90FB-4139-8069-B7D4BC623D37}" presName="spacer" presStyleCnt="0"/>
      <dgm:spPr/>
    </dgm:pt>
    <dgm:pt modelId="{43023AA2-DE48-46A3-8982-DF85EF03A4F7}" type="pres">
      <dgm:prSet presAssocID="{ECA38E4C-218E-4FDD-884D-6299C3A6F0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A51108-33E2-4D87-B685-507200A16858}" srcId="{53F84BD1-806E-4DB7-844D-7FC27B043665}" destId="{75F65301-76CE-404C-9BDF-C8179AB9632B}" srcOrd="0" destOrd="0" parTransId="{8FA3A028-7673-4406-AC4E-22C9E5D9748A}" sibTransId="{555BA0FA-0595-429D-AF18-947865D20447}"/>
    <dgm:cxn modelId="{AB0BE854-35B6-4064-AA00-0DDF45E23787}" type="presOf" srcId="{75F65301-76CE-404C-9BDF-C8179AB9632B}" destId="{D577223F-4373-4C34-8330-8EF826F7AACA}" srcOrd="0" destOrd="0" presId="urn:microsoft.com/office/officeart/2005/8/layout/vList2"/>
    <dgm:cxn modelId="{C9294F95-2EBB-430C-9F74-B9C22422F89B}" type="presOf" srcId="{ECA38E4C-218E-4FDD-884D-6299C3A6F0D1}" destId="{43023AA2-DE48-46A3-8982-DF85EF03A4F7}" srcOrd="0" destOrd="0" presId="urn:microsoft.com/office/officeart/2005/8/layout/vList2"/>
    <dgm:cxn modelId="{376EC4A6-4457-4AF7-BF99-1FE939E03B72}" srcId="{53F84BD1-806E-4DB7-844D-7FC27B043665}" destId="{ECA38E4C-218E-4FDD-884D-6299C3A6F0D1}" srcOrd="2" destOrd="0" parTransId="{A01D6309-76C0-44FD-A023-F3F376B3B066}" sibTransId="{C5E4F2BE-CF2C-4750-8903-A7AA293CA9F1}"/>
    <dgm:cxn modelId="{160F80DF-2255-4EE9-BDB7-A5CBBBE69287}" srcId="{53F84BD1-806E-4DB7-844D-7FC27B043665}" destId="{8F6FA93E-FBFA-4178-8B73-B56A5AD64D34}" srcOrd="1" destOrd="0" parTransId="{872B96B5-9556-43AB-B468-2DCB2CDD68A4}" sibTransId="{633BE065-90FB-4139-8069-B7D4BC623D37}"/>
    <dgm:cxn modelId="{B5BEC4E3-9BC6-46CD-8358-1C52FC7628A5}" type="presOf" srcId="{53F84BD1-806E-4DB7-844D-7FC27B043665}" destId="{BE768F07-C6BF-4D8A-AD7B-9F6B161A108C}" srcOrd="0" destOrd="0" presId="urn:microsoft.com/office/officeart/2005/8/layout/vList2"/>
    <dgm:cxn modelId="{A32456F1-5844-4D41-B59D-3D3033F34CE1}" type="presOf" srcId="{8F6FA93E-FBFA-4178-8B73-B56A5AD64D34}" destId="{559F4515-21A9-44B5-A77F-0DE2F9EC96F6}" srcOrd="0" destOrd="0" presId="urn:microsoft.com/office/officeart/2005/8/layout/vList2"/>
    <dgm:cxn modelId="{45B2018D-506C-4A5E-8FEE-1F1C19CB5F56}" type="presParOf" srcId="{BE768F07-C6BF-4D8A-AD7B-9F6B161A108C}" destId="{D577223F-4373-4C34-8330-8EF826F7AACA}" srcOrd="0" destOrd="0" presId="urn:microsoft.com/office/officeart/2005/8/layout/vList2"/>
    <dgm:cxn modelId="{584FC130-4DA9-407E-89BF-41C0C86DC939}" type="presParOf" srcId="{BE768F07-C6BF-4D8A-AD7B-9F6B161A108C}" destId="{3FBDA3A6-D857-46E7-AD52-E924B41F4DF0}" srcOrd="1" destOrd="0" presId="urn:microsoft.com/office/officeart/2005/8/layout/vList2"/>
    <dgm:cxn modelId="{D74BD391-6EB2-48C9-9BEA-ADB4745CAFE4}" type="presParOf" srcId="{BE768F07-C6BF-4D8A-AD7B-9F6B161A108C}" destId="{559F4515-21A9-44B5-A77F-0DE2F9EC96F6}" srcOrd="2" destOrd="0" presId="urn:microsoft.com/office/officeart/2005/8/layout/vList2"/>
    <dgm:cxn modelId="{411FA6B7-FB7B-429C-9FF9-9F55C0CC0C4C}" type="presParOf" srcId="{BE768F07-C6BF-4D8A-AD7B-9F6B161A108C}" destId="{0BC2C0AB-0FC6-47EF-9862-27A35D049E10}" srcOrd="3" destOrd="0" presId="urn:microsoft.com/office/officeart/2005/8/layout/vList2"/>
    <dgm:cxn modelId="{5B4227C6-98E7-44C0-BB9B-DF9EBD811E0D}" type="presParOf" srcId="{BE768F07-C6BF-4D8A-AD7B-9F6B161A108C}" destId="{43023AA2-DE48-46A3-8982-DF85EF03A4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FA6888-9451-4EBC-9FD8-33E24FA3FF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4F1388-ACBF-4108-8CD6-F20CAD6F6CCF}">
      <dgm:prSet/>
      <dgm:spPr/>
      <dgm:t>
        <a:bodyPr/>
        <a:lstStyle/>
        <a:p>
          <a:r>
            <a:rPr lang="pt-BR"/>
            <a:t>De acordo com organizações como </a:t>
          </a:r>
          <a:r>
            <a:rPr lang="pt-BR" i="1"/>
            <a:t>Open Doors</a:t>
          </a:r>
          <a:r>
            <a:rPr lang="pt-BR"/>
            <a:t>, </a:t>
          </a:r>
          <a:r>
            <a:rPr lang="pt-BR" i="1"/>
            <a:t>GCM (Global Catalytic Ministries)</a:t>
          </a:r>
          <a:r>
            <a:rPr lang="pt-BR"/>
            <a:t> e </a:t>
          </a:r>
          <a:r>
            <a:rPr lang="pt-BR" i="1"/>
            <a:t>Faithwire</a:t>
          </a:r>
          <a:r>
            <a:rPr lang="pt-BR"/>
            <a:t>, a igreja no Irã está crescendo a uma taxa </a:t>
          </a:r>
          <a:r>
            <a:rPr lang="pt-BR" b="1"/>
            <a:t>superior a 19% ao ano</a:t>
          </a:r>
          <a:r>
            <a:rPr lang="pt-BR"/>
            <a:t> — o maior crescimento proporcional do mundo.</a:t>
          </a:r>
          <a:endParaRPr lang="en-US"/>
        </a:p>
      </dgm:t>
    </dgm:pt>
    <dgm:pt modelId="{80126E18-978A-41A8-8831-D392D2CEB271}" type="parTrans" cxnId="{E5C501B0-D964-4366-A250-B10470A0D180}">
      <dgm:prSet/>
      <dgm:spPr/>
      <dgm:t>
        <a:bodyPr/>
        <a:lstStyle/>
        <a:p>
          <a:endParaRPr lang="en-US"/>
        </a:p>
      </dgm:t>
    </dgm:pt>
    <dgm:pt modelId="{5D663077-A7D0-4436-A0C6-A02B842998A7}" type="sibTrans" cxnId="{E5C501B0-D964-4366-A250-B10470A0D180}">
      <dgm:prSet/>
      <dgm:spPr/>
      <dgm:t>
        <a:bodyPr/>
        <a:lstStyle/>
        <a:p>
          <a:endParaRPr lang="en-US"/>
        </a:p>
      </dgm:t>
    </dgm:pt>
    <dgm:pt modelId="{23EF2A13-9D2B-414C-AD44-58F328158833}">
      <dgm:prSet/>
      <dgm:spPr/>
      <dgm:t>
        <a:bodyPr/>
        <a:lstStyle/>
        <a:p>
          <a:r>
            <a:rPr lang="pt-BR"/>
            <a:t>Isso acontece apesar da </a:t>
          </a:r>
          <a:r>
            <a:rPr lang="pt-BR" b="1"/>
            <a:t>forte perseguição religiosa</a:t>
          </a:r>
          <a:r>
            <a:rPr lang="pt-BR"/>
            <a:t> e de o cristianismo ser </a:t>
          </a:r>
          <a:r>
            <a:rPr lang="pt-BR" b="1"/>
            <a:t>ilegal</a:t>
          </a:r>
          <a:r>
            <a:rPr lang="pt-BR"/>
            <a:t> no país.</a:t>
          </a:r>
          <a:endParaRPr lang="en-US"/>
        </a:p>
      </dgm:t>
    </dgm:pt>
    <dgm:pt modelId="{B26DE104-C0DF-496E-98E5-A00D5C61638F}" type="parTrans" cxnId="{2E9A6E69-C56D-46DB-83C1-99000AC70107}">
      <dgm:prSet/>
      <dgm:spPr/>
      <dgm:t>
        <a:bodyPr/>
        <a:lstStyle/>
        <a:p>
          <a:endParaRPr lang="en-US"/>
        </a:p>
      </dgm:t>
    </dgm:pt>
    <dgm:pt modelId="{8FCAF358-BA39-4A21-A89A-FFA48615D3F9}" type="sibTrans" cxnId="{2E9A6E69-C56D-46DB-83C1-99000AC70107}">
      <dgm:prSet/>
      <dgm:spPr/>
      <dgm:t>
        <a:bodyPr/>
        <a:lstStyle/>
        <a:p>
          <a:endParaRPr lang="en-US"/>
        </a:p>
      </dgm:t>
    </dgm:pt>
    <dgm:pt modelId="{46BABB20-DCF4-42DF-A1CE-7AAC5326EF1F}">
      <dgm:prSet/>
      <dgm:spPr/>
      <dgm:t>
        <a:bodyPr/>
        <a:lstStyle/>
        <a:p>
          <a:r>
            <a:rPr lang="pt-BR"/>
            <a:t>Em 1979 (Revolução Islâmica): havia cerca de </a:t>
          </a:r>
          <a:r>
            <a:rPr lang="pt-BR" b="1"/>
            <a:t>500 cristãos ex-muçulmanos</a:t>
          </a:r>
          <a:r>
            <a:rPr lang="pt-BR"/>
            <a:t>.</a:t>
          </a:r>
          <a:endParaRPr lang="en-US"/>
        </a:p>
      </dgm:t>
    </dgm:pt>
    <dgm:pt modelId="{39245E4B-147A-4C3D-B53F-55455FD2022D}" type="parTrans" cxnId="{798D194A-5196-4B46-92DB-BC53673F59B0}">
      <dgm:prSet/>
      <dgm:spPr/>
      <dgm:t>
        <a:bodyPr/>
        <a:lstStyle/>
        <a:p>
          <a:endParaRPr lang="en-US"/>
        </a:p>
      </dgm:t>
    </dgm:pt>
    <dgm:pt modelId="{16983DAC-FD94-4EE8-9D95-8869246D47F0}" type="sibTrans" cxnId="{798D194A-5196-4B46-92DB-BC53673F59B0}">
      <dgm:prSet/>
      <dgm:spPr/>
      <dgm:t>
        <a:bodyPr/>
        <a:lstStyle/>
        <a:p>
          <a:endParaRPr lang="en-US"/>
        </a:p>
      </dgm:t>
    </dgm:pt>
    <dgm:pt modelId="{871D2F05-D54B-4760-8054-C5F8812615DB}">
      <dgm:prSet/>
      <dgm:spPr/>
      <dgm:t>
        <a:bodyPr/>
        <a:lstStyle/>
        <a:p>
          <a:r>
            <a:rPr lang="pt-BR"/>
            <a:t>Hoje, estima-se entre </a:t>
          </a:r>
          <a:r>
            <a:rPr lang="pt-BR" b="1"/>
            <a:t>1 a 3 milhões de cristãos secretos</a:t>
          </a:r>
          <a:r>
            <a:rPr lang="pt-BR"/>
            <a:t> no Irã.</a:t>
          </a:r>
          <a:endParaRPr lang="en-US"/>
        </a:p>
      </dgm:t>
    </dgm:pt>
    <dgm:pt modelId="{2EFDB704-C8C0-49B2-B422-7EA7FAB338B4}" type="parTrans" cxnId="{CA94B869-FE9E-44C1-84D7-B365E7C3F28F}">
      <dgm:prSet/>
      <dgm:spPr/>
      <dgm:t>
        <a:bodyPr/>
        <a:lstStyle/>
        <a:p>
          <a:endParaRPr lang="en-US"/>
        </a:p>
      </dgm:t>
    </dgm:pt>
    <dgm:pt modelId="{06948F04-08B1-449A-9D74-C2DA77301FF6}" type="sibTrans" cxnId="{CA94B869-FE9E-44C1-84D7-B365E7C3F28F}">
      <dgm:prSet/>
      <dgm:spPr/>
      <dgm:t>
        <a:bodyPr/>
        <a:lstStyle/>
        <a:p>
          <a:endParaRPr lang="en-US"/>
        </a:p>
      </dgm:t>
    </dgm:pt>
    <dgm:pt modelId="{37C9ABDC-DDC1-4FA4-A2B3-4C524D24CAFC}" type="pres">
      <dgm:prSet presAssocID="{4FFA6888-9451-4EBC-9FD8-33E24FA3FF62}" presName="vert0" presStyleCnt="0">
        <dgm:presLayoutVars>
          <dgm:dir/>
          <dgm:animOne val="branch"/>
          <dgm:animLvl val="lvl"/>
        </dgm:presLayoutVars>
      </dgm:prSet>
      <dgm:spPr/>
    </dgm:pt>
    <dgm:pt modelId="{C14367B9-E454-45CF-8632-CDDA72DA5531}" type="pres">
      <dgm:prSet presAssocID="{A54F1388-ACBF-4108-8CD6-F20CAD6F6CCF}" presName="thickLine" presStyleLbl="alignNode1" presStyleIdx="0" presStyleCnt="4"/>
      <dgm:spPr/>
    </dgm:pt>
    <dgm:pt modelId="{E6FB0FEE-FD57-4BAC-A310-130180CD82B4}" type="pres">
      <dgm:prSet presAssocID="{A54F1388-ACBF-4108-8CD6-F20CAD6F6CCF}" presName="horz1" presStyleCnt="0"/>
      <dgm:spPr/>
    </dgm:pt>
    <dgm:pt modelId="{F0286E93-E6EA-4455-A809-F072F48B839E}" type="pres">
      <dgm:prSet presAssocID="{A54F1388-ACBF-4108-8CD6-F20CAD6F6CCF}" presName="tx1" presStyleLbl="revTx" presStyleIdx="0" presStyleCnt="4"/>
      <dgm:spPr/>
    </dgm:pt>
    <dgm:pt modelId="{CFBF427D-B596-4683-857A-FD1ED07C1CCE}" type="pres">
      <dgm:prSet presAssocID="{A54F1388-ACBF-4108-8CD6-F20CAD6F6CCF}" presName="vert1" presStyleCnt="0"/>
      <dgm:spPr/>
    </dgm:pt>
    <dgm:pt modelId="{3606C5A9-F511-4585-83F2-1FDAD14E82D1}" type="pres">
      <dgm:prSet presAssocID="{23EF2A13-9D2B-414C-AD44-58F328158833}" presName="thickLine" presStyleLbl="alignNode1" presStyleIdx="1" presStyleCnt="4"/>
      <dgm:spPr/>
    </dgm:pt>
    <dgm:pt modelId="{4A9A998C-C006-4F84-A217-2F19FA4E8943}" type="pres">
      <dgm:prSet presAssocID="{23EF2A13-9D2B-414C-AD44-58F328158833}" presName="horz1" presStyleCnt="0"/>
      <dgm:spPr/>
    </dgm:pt>
    <dgm:pt modelId="{F24DCCEC-62FE-4A57-BC0D-A3D9F948B6B5}" type="pres">
      <dgm:prSet presAssocID="{23EF2A13-9D2B-414C-AD44-58F328158833}" presName="tx1" presStyleLbl="revTx" presStyleIdx="1" presStyleCnt="4"/>
      <dgm:spPr/>
    </dgm:pt>
    <dgm:pt modelId="{BFD2B627-8BE8-4A7F-A44E-C38815BB7157}" type="pres">
      <dgm:prSet presAssocID="{23EF2A13-9D2B-414C-AD44-58F328158833}" presName="vert1" presStyleCnt="0"/>
      <dgm:spPr/>
    </dgm:pt>
    <dgm:pt modelId="{7CF4F739-F84F-43AF-A0EA-A099971AEC81}" type="pres">
      <dgm:prSet presAssocID="{46BABB20-DCF4-42DF-A1CE-7AAC5326EF1F}" presName="thickLine" presStyleLbl="alignNode1" presStyleIdx="2" presStyleCnt="4"/>
      <dgm:spPr/>
    </dgm:pt>
    <dgm:pt modelId="{4DE3094D-0997-4916-B428-A89EA2AE22A1}" type="pres">
      <dgm:prSet presAssocID="{46BABB20-DCF4-42DF-A1CE-7AAC5326EF1F}" presName="horz1" presStyleCnt="0"/>
      <dgm:spPr/>
    </dgm:pt>
    <dgm:pt modelId="{A603072D-F00A-4345-975C-BDF895CDC192}" type="pres">
      <dgm:prSet presAssocID="{46BABB20-DCF4-42DF-A1CE-7AAC5326EF1F}" presName="tx1" presStyleLbl="revTx" presStyleIdx="2" presStyleCnt="4"/>
      <dgm:spPr/>
    </dgm:pt>
    <dgm:pt modelId="{BC3F0C87-61FA-4D2C-8D0B-B828768C8F8F}" type="pres">
      <dgm:prSet presAssocID="{46BABB20-DCF4-42DF-A1CE-7AAC5326EF1F}" presName="vert1" presStyleCnt="0"/>
      <dgm:spPr/>
    </dgm:pt>
    <dgm:pt modelId="{563FE2C9-FA48-4B6C-9CE8-86A3D098B4CB}" type="pres">
      <dgm:prSet presAssocID="{871D2F05-D54B-4760-8054-C5F8812615DB}" presName="thickLine" presStyleLbl="alignNode1" presStyleIdx="3" presStyleCnt="4"/>
      <dgm:spPr/>
    </dgm:pt>
    <dgm:pt modelId="{7331F652-F3B3-4E53-8800-991E85DABBFA}" type="pres">
      <dgm:prSet presAssocID="{871D2F05-D54B-4760-8054-C5F8812615DB}" presName="horz1" presStyleCnt="0"/>
      <dgm:spPr/>
    </dgm:pt>
    <dgm:pt modelId="{B0882EC8-12CB-4099-9715-C9F443D21D32}" type="pres">
      <dgm:prSet presAssocID="{871D2F05-D54B-4760-8054-C5F8812615DB}" presName="tx1" presStyleLbl="revTx" presStyleIdx="3" presStyleCnt="4"/>
      <dgm:spPr/>
    </dgm:pt>
    <dgm:pt modelId="{115678D4-8796-457C-9D11-9A425A7722DF}" type="pres">
      <dgm:prSet presAssocID="{871D2F05-D54B-4760-8054-C5F8812615DB}" presName="vert1" presStyleCnt="0"/>
      <dgm:spPr/>
    </dgm:pt>
  </dgm:ptLst>
  <dgm:cxnLst>
    <dgm:cxn modelId="{5872EB17-8B5C-42AF-B97C-5CC98BFF084A}" type="presOf" srcId="{4FFA6888-9451-4EBC-9FD8-33E24FA3FF62}" destId="{37C9ABDC-DDC1-4FA4-A2B3-4C524D24CAFC}" srcOrd="0" destOrd="0" presId="urn:microsoft.com/office/officeart/2008/layout/LinedList"/>
    <dgm:cxn modelId="{2E9A6E69-C56D-46DB-83C1-99000AC70107}" srcId="{4FFA6888-9451-4EBC-9FD8-33E24FA3FF62}" destId="{23EF2A13-9D2B-414C-AD44-58F328158833}" srcOrd="1" destOrd="0" parTransId="{B26DE104-C0DF-496E-98E5-A00D5C61638F}" sibTransId="{8FCAF358-BA39-4A21-A89A-FFA48615D3F9}"/>
    <dgm:cxn modelId="{CA94B869-FE9E-44C1-84D7-B365E7C3F28F}" srcId="{4FFA6888-9451-4EBC-9FD8-33E24FA3FF62}" destId="{871D2F05-D54B-4760-8054-C5F8812615DB}" srcOrd="3" destOrd="0" parTransId="{2EFDB704-C8C0-49B2-B422-7EA7FAB338B4}" sibTransId="{06948F04-08B1-449A-9D74-C2DA77301FF6}"/>
    <dgm:cxn modelId="{798D194A-5196-4B46-92DB-BC53673F59B0}" srcId="{4FFA6888-9451-4EBC-9FD8-33E24FA3FF62}" destId="{46BABB20-DCF4-42DF-A1CE-7AAC5326EF1F}" srcOrd="2" destOrd="0" parTransId="{39245E4B-147A-4C3D-B53F-55455FD2022D}" sibTransId="{16983DAC-FD94-4EE8-9D95-8869246D47F0}"/>
    <dgm:cxn modelId="{630C5AAE-93A5-4B48-AFC6-F15F7D1A75E2}" type="presOf" srcId="{23EF2A13-9D2B-414C-AD44-58F328158833}" destId="{F24DCCEC-62FE-4A57-BC0D-A3D9F948B6B5}" srcOrd="0" destOrd="0" presId="urn:microsoft.com/office/officeart/2008/layout/LinedList"/>
    <dgm:cxn modelId="{E5C501B0-D964-4366-A250-B10470A0D180}" srcId="{4FFA6888-9451-4EBC-9FD8-33E24FA3FF62}" destId="{A54F1388-ACBF-4108-8CD6-F20CAD6F6CCF}" srcOrd="0" destOrd="0" parTransId="{80126E18-978A-41A8-8831-D392D2CEB271}" sibTransId="{5D663077-A7D0-4436-A0C6-A02B842998A7}"/>
    <dgm:cxn modelId="{5B3C82CE-4F5B-4CD2-9600-541EDD46FD7E}" type="presOf" srcId="{871D2F05-D54B-4760-8054-C5F8812615DB}" destId="{B0882EC8-12CB-4099-9715-C9F443D21D32}" srcOrd="0" destOrd="0" presId="urn:microsoft.com/office/officeart/2008/layout/LinedList"/>
    <dgm:cxn modelId="{1B8DE2E6-D709-4B0E-9FBE-70636368346A}" type="presOf" srcId="{46BABB20-DCF4-42DF-A1CE-7AAC5326EF1F}" destId="{A603072D-F00A-4345-975C-BDF895CDC192}" srcOrd="0" destOrd="0" presId="urn:microsoft.com/office/officeart/2008/layout/LinedList"/>
    <dgm:cxn modelId="{0531B1FF-BEEA-4536-BA0C-431155F9F292}" type="presOf" srcId="{A54F1388-ACBF-4108-8CD6-F20CAD6F6CCF}" destId="{F0286E93-E6EA-4455-A809-F072F48B839E}" srcOrd="0" destOrd="0" presId="urn:microsoft.com/office/officeart/2008/layout/LinedList"/>
    <dgm:cxn modelId="{AA454854-C19E-4350-961A-A48503C57AF6}" type="presParOf" srcId="{37C9ABDC-DDC1-4FA4-A2B3-4C524D24CAFC}" destId="{C14367B9-E454-45CF-8632-CDDA72DA5531}" srcOrd="0" destOrd="0" presId="urn:microsoft.com/office/officeart/2008/layout/LinedList"/>
    <dgm:cxn modelId="{88360C92-1DF5-408F-9072-D7E1A09DE9CE}" type="presParOf" srcId="{37C9ABDC-DDC1-4FA4-A2B3-4C524D24CAFC}" destId="{E6FB0FEE-FD57-4BAC-A310-130180CD82B4}" srcOrd="1" destOrd="0" presId="urn:microsoft.com/office/officeart/2008/layout/LinedList"/>
    <dgm:cxn modelId="{EAB7DFD9-8E88-4A61-999F-4D33E71D338D}" type="presParOf" srcId="{E6FB0FEE-FD57-4BAC-A310-130180CD82B4}" destId="{F0286E93-E6EA-4455-A809-F072F48B839E}" srcOrd="0" destOrd="0" presId="urn:microsoft.com/office/officeart/2008/layout/LinedList"/>
    <dgm:cxn modelId="{125FC534-9031-4964-9E5E-1FA92F1B1AF9}" type="presParOf" srcId="{E6FB0FEE-FD57-4BAC-A310-130180CD82B4}" destId="{CFBF427D-B596-4683-857A-FD1ED07C1CCE}" srcOrd="1" destOrd="0" presId="urn:microsoft.com/office/officeart/2008/layout/LinedList"/>
    <dgm:cxn modelId="{F956734B-4701-4F93-93A0-513B6FE1F2BB}" type="presParOf" srcId="{37C9ABDC-DDC1-4FA4-A2B3-4C524D24CAFC}" destId="{3606C5A9-F511-4585-83F2-1FDAD14E82D1}" srcOrd="2" destOrd="0" presId="urn:microsoft.com/office/officeart/2008/layout/LinedList"/>
    <dgm:cxn modelId="{FD05AF70-271E-4C50-B405-AE66B986920B}" type="presParOf" srcId="{37C9ABDC-DDC1-4FA4-A2B3-4C524D24CAFC}" destId="{4A9A998C-C006-4F84-A217-2F19FA4E8943}" srcOrd="3" destOrd="0" presId="urn:microsoft.com/office/officeart/2008/layout/LinedList"/>
    <dgm:cxn modelId="{36A4A883-E794-410B-9D8A-E29EB89A2B1A}" type="presParOf" srcId="{4A9A998C-C006-4F84-A217-2F19FA4E8943}" destId="{F24DCCEC-62FE-4A57-BC0D-A3D9F948B6B5}" srcOrd="0" destOrd="0" presId="urn:microsoft.com/office/officeart/2008/layout/LinedList"/>
    <dgm:cxn modelId="{78F9A828-A203-49C9-B31A-417A46CB0A6D}" type="presParOf" srcId="{4A9A998C-C006-4F84-A217-2F19FA4E8943}" destId="{BFD2B627-8BE8-4A7F-A44E-C38815BB7157}" srcOrd="1" destOrd="0" presId="urn:microsoft.com/office/officeart/2008/layout/LinedList"/>
    <dgm:cxn modelId="{586102BC-8C9D-4569-97B4-2D0EDFB62FB6}" type="presParOf" srcId="{37C9ABDC-DDC1-4FA4-A2B3-4C524D24CAFC}" destId="{7CF4F739-F84F-43AF-A0EA-A099971AEC81}" srcOrd="4" destOrd="0" presId="urn:microsoft.com/office/officeart/2008/layout/LinedList"/>
    <dgm:cxn modelId="{DD59E45D-EA20-4117-9A53-CE5D7333C178}" type="presParOf" srcId="{37C9ABDC-DDC1-4FA4-A2B3-4C524D24CAFC}" destId="{4DE3094D-0997-4916-B428-A89EA2AE22A1}" srcOrd="5" destOrd="0" presId="urn:microsoft.com/office/officeart/2008/layout/LinedList"/>
    <dgm:cxn modelId="{9D49F064-B7EC-4063-A8F3-36C6AA41CC2B}" type="presParOf" srcId="{4DE3094D-0997-4916-B428-A89EA2AE22A1}" destId="{A603072D-F00A-4345-975C-BDF895CDC192}" srcOrd="0" destOrd="0" presId="urn:microsoft.com/office/officeart/2008/layout/LinedList"/>
    <dgm:cxn modelId="{7C5F7496-5582-4022-80BD-22C5244A16AA}" type="presParOf" srcId="{4DE3094D-0997-4916-B428-A89EA2AE22A1}" destId="{BC3F0C87-61FA-4D2C-8D0B-B828768C8F8F}" srcOrd="1" destOrd="0" presId="urn:microsoft.com/office/officeart/2008/layout/LinedList"/>
    <dgm:cxn modelId="{402C2D01-41E3-4F3E-BB8F-C3CF6FDAE819}" type="presParOf" srcId="{37C9ABDC-DDC1-4FA4-A2B3-4C524D24CAFC}" destId="{563FE2C9-FA48-4B6C-9CE8-86A3D098B4CB}" srcOrd="6" destOrd="0" presId="urn:microsoft.com/office/officeart/2008/layout/LinedList"/>
    <dgm:cxn modelId="{2C9D40D2-C4A4-4043-B5DC-4EC48A6493F7}" type="presParOf" srcId="{37C9ABDC-DDC1-4FA4-A2B3-4C524D24CAFC}" destId="{7331F652-F3B3-4E53-8800-991E85DABBFA}" srcOrd="7" destOrd="0" presId="urn:microsoft.com/office/officeart/2008/layout/LinedList"/>
    <dgm:cxn modelId="{D325DD6B-B8EB-4166-A7FD-7362940C9507}" type="presParOf" srcId="{7331F652-F3B3-4E53-8800-991E85DABBFA}" destId="{B0882EC8-12CB-4099-9715-C9F443D21D32}" srcOrd="0" destOrd="0" presId="urn:microsoft.com/office/officeart/2008/layout/LinedList"/>
    <dgm:cxn modelId="{A8C975FF-36FD-40B9-8DAF-0CB27BE5ED35}" type="presParOf" srcId="{7331F652-F3B3-4E53-8800-991E85DABBFA}" destId="{115678D4-8796-457C-9D11-9A425A7722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EADF9-8048-476B-8346-E6E4AFF3C89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830E04-DAA2-4651-A0EC-D75FAE655624}">
      <dgm:prSet/>
      <dgm:spPr/>
      <dgm:t>
        <a:bodyPr/>
        <a:lstStyle/>
        <a:p>
          <a:r>
            <a:rPr lang="pt-BR"/>
            <a:t>Atos 4.31; 1Co 12 e 14; Ef 5.18-21; Mc 16.17-20; Hb 2.4</a:t>
          </a:r>
          <a:endParaRPr lang="en-US"/>
        </a:p>
      </dgm:t>
    </dgm:pt>
    <dgm:pt modelId="{88713A7F-03B3-4233-AA85-DB7AB9D4A662}" type="parTrans" cxnId="{8A411BAD-02B4-4CF5-B5FF-71F27E21DB23}">
      <dgm:prSet/>
      <dgm:spPr/>
      <dgm:t>
        <a:bodyPr/>
        <a:lstStyle/>
        <a:p>
          <a:endParaRPr lang="en-US"/>
        </a:p>
      </dgm:t>
    </dgm:pt>
    <dgm:pt modelId="{6007593C-74F9-4F0E-B1AC-F1CB17867062}" type="sibTrans" cxnId="{8A411BAD-02B4-4CF5-B5FF-71F27E21DB23}">
      <dgm:prSet/>
      <dgm:spPr/>
      <dgm:t>
        <a:bodyPr/>
        <a:lstStyle/>
        <a:p>
          <a:endParaRPr lang="en-US"/>
        </a:p>
      </dgm:t>
    </dgm:pt>
    <dgm:pt modelId="{4E0F8849-CFF4-49BA-B6B4-274377C4AEFA}">
      <dgm:prSet/>
      <dgm:spPr/>
      <dgm:t>
        <a:bodyPr/>
        <a:lstStyle/>
        <a:p>
          <a:r>
            <a:rPr lang="pt-BR"/>
            <a:t>Os dons espirituais não são opcionais, mas mandatórios para a edificação e confirmação da Palavra.</a:t>
          </a:r>
          <a:endParaRPr lang="en-US"/>
        </a:p>
      </dgm:t>
    </dgm:pt>
    <dgm:pt modelId="{50F82E84-ADA4-47B2-B240-F4A95DD45385}" type="parTrans" cxnId="{EC42BA28-3F0A-4E79-B3A6-3EFDE1E3C265}">
      <dgm:prSet/>
      <dgm:spPr/>
      <dgm:t>
        <a:bodyPr/>
        <a:lstStyle/>
        <a:p>
          <a:endParaRPr lang="en-US"/>
        </a:p>
      </dgm:t>
    </dgm:pt>
    <dgm:pt modelId="{6A8ACD05-9278-4206-887E-5667CE2A9E56}" type="sibTrans" cxnId="{EC42BA28-3F0A-4E79-B3A6-3EFDE1E3C265}">
      <dgm:prSet/>
      <dgm:spPr/>
      <dgm:t>
        <a:bodyPr/>
        <a:lstStyle/>
        <a:p>
          <a:endParaRPr lang="en-US"/>
        </a:p>
      </dgm:t>
    </dgm:pt>
    <dgm:pt modelId="{CEB7BEB0-5FCC-47D4-8D42-348B3062A571}">
      <dgm:prSet/>
      <dgm:spPr/>
      <dgm:t>
        <a:bodyPr/>
        <a:lstStyle/>
        <a:p>
          <a:r>
            <a:rPr lang="pt-BR"/>
            <a:t>Paulo exorta a buscar os dons com zelo. </a:t>
          </a:r>
          <a:r>
            <a:rPr lang="pt-BR" b="1"/>
            <a:t>A igreja madura os discerne, regula e manifesta com reverência.</a:t>
          </a:r>
          <a:endParaRPr lang="en-US"/>
        </a:p>
      </dgm:t>
    </dgm:pt>
    <dgm:pt modelId="{E1499BE1-765C-4F8C-98A6-FD6B69FD1FAA}" type="parTrans" cxnId="{DE580605-9F72-4609-AB64-3460D34CD1EE}">
      <dgm:prSet/>
      <dgm:spPr/>
      <dgm:t>
        <a:bodyPr/>
        <a:lstStyle/>
        <a:p>
          <a:endParaRPr lang="en-US"/>
        </a:p>
      </dgm:t>
    </dgm:pt>
    <dgm:pt modelId="{022B2139-1F17-41FF-BF2F-785F0808DEC3}" type="sibTrans" cxnId="{DE580605-9F72-4609-AB64-3460D34CD1EE}">
      <dgm:prSet/>
      <dgm:spPr/>
      <dgm:t>
        <a:bodyPr/>
        <a:lstStyle/>
        <a:p>
          <a:endParaRPr lang="en-US"/>
        </a:p>
      </dgm:t>
    </dgm:pt>
    <dgm:pt modelId="{E17E7219-E1A5-4588-AF53-E85559695238}">
      <dgm:prSet/>
      <dgm:spPr/>
      <dgm:t>
        <a:bodyPr/>
        <a:lstStyle/>
        <a:p>
          <a:r>
            <a:rPr lang="pt-BR"/>
            <a:t>Onde o Espírito é honrado, os dons fluem. Onde há incredulidade, os dons cessam (Mc 6.5).</a:t>
          </a:r>
          <a:endParaRPr lang="en-US"/>
        </a:p>
      </dgm:t>
    </dgm:pt>
    <dgm:pt modelId="{B347D90F-DF70-4741-A376-6FE50F422583}" type="parTrans" cxnId="{D02AA679-7E11-4EEB-A845-A3FF0A016804}">
      <dgm:prSet/>
      <dgm:spPr/>
      <dgm:t>
        <a:bodyPr/>
        <a:lstStyle/>
        <a:p>
          <a:endParaRPr lang="en-US"/>
        </a:p>
      </dgm:t>
    </dgm:pt>
    <dgm:pt modelId="{CB5DBE50-1FC5-4B0F-B6BD-94C214437ACD}" type="sibTrans" cxnId="{D02AA679-7E11-4EEB-A845-A3FF0A016804}">
      <dgm:prSet/>
      <dgm:spPr/>
      <dgm:t>
        <a:bodyPr/>
        <a:lstStyle/>
        <a:p>
          <a:endParaRPr lang="en-US"/>
        </a:p>
      </dgm:t>
    </dgm:pt>
    <dgm:pt modelId="{60F9C5EB-4CE2-4BD2-9447-F6196BFB387F}" type="pres">
      <dgm:prSet presAssocID="{67FEADF9-8048-476B-8346-E6E4AFF3C898}" presName="vert0" presStyleCnt="0">
        <dgm:presLayoutVars>
          <dgm:dir/>
          <dgm:animOne val="branch"/>
          <dgm:animLvl val="lvl"/>
        </dgm:presLayoutVars>
      </dgm:prSet>
      <dgm:spPr/>
    </dgm:pt>
    <dgm:pt modelId="{0D05F024-DD20-48A2-958B-4BDBC825A745}" type="pres">
      <dgm:prSet presAssocID="{13830E04-DAA2-4651-A0EC-D75FAE655624}" presName="thickLine" presStyleLbl="alignNode1" presStyleIdx="0" presStyleCnt="4"/>
      <dgm:spPr/>
    </dgm:pt>
    <dgm:pt modelId="{BE866180-4DA9-4731-87EE-B86083563320}" type="pres">
      <dgm:prSet presAssocID="{13830E04-DAA2-4651-A0EC-D75FAE655624}" presName="horz1" presStyleCnt="0"/>
      <dgm:spPr/>
    </dgm:pt>
    <dgm:pt modelId="{2F1A71C0-FA82-4000-A414-1F3C45FD550D}" type="pres">
      <dgm:prSet presAssocID="{13830E04-DAA2-4651-A0EC-D75FAE655624}" presName="tx1" presStyleLbl="revTx" presStyleIdx="0" presStyleCnt="4"/>
      <dgm:spPr/>
    </dgm:pt>
    <dgm:pt modelId="{644347D6-5205-47CE-84E5-834BB383498F}" type="pres">
      <dgm:prSet presAssocID="{13830E04-DAA2-4651-A0EC-D75FAE655624}" presName="vert1" presStyleCnt="0"/>
      <dgm:spPr/>
    </dgm:pt>
    <dgm:pt modelId="{230FF2D8-ACDC-48BE-9185-74F3A7957975}" type="pres">
      <dgm:prSet presAssocID="{4E0F8849-CFF4-49BA-B6B4-274377C4AEFA}" presName="thickLine" presStyleLbl="alignNode1" presStyleIdx="1" presStyleCnt="4"/>
      <dgm:spPr/>
    </dgm:pt>
    <dgm:pt modelId="{F08C5B2C-37A1-4BDF-BAC5-7E811C6445F0}" type="pres">
      <dgm:prSet presAssocID="{4E0F8849-CFF4-49BA-B6B4-274377C4AEFA}" presName="horz1" presStyleCnt="0"/>
      <dgm:spPr/>
    </dgm:pt>
    <dgm:pt modelId="{0B7A19E9-E25B-4B31-85E0-E17EBB4FF195}" type="pres">
      <dgm:prSet presAssocID="{4E0F8849-CFF4-49BA-B6B4-274377C4AEFA}" presName="tx1" presStyleLbl="revTx" presStyleIdx="1" presStyleCnt="4"/>
      <dgm:spPr/>
    </dgm:pt>
    <dgm:pt modelId="{411382B2-A648-4383-BD08-160765C658AC}" type="pres">
      <dgm:prSet presAssocID="{4E0F8849-CFF4-49BA-B6B4-274377C4AEFA}" presName="vert1" presStyleCnt="0"/>
      <dgm:spPr/>
    </dgm:pt>
    <dgm:pt modelId="{ABE134F3-C8CC-4C5D-BAE4-986C6C301A39}" type="pres">
      <dgm:prSet presAssocID="{CEB7BEB0-5FCC-47D4-8D42-348B3062A571}" presName="thickLine" presStyleLbl="alignNode1" presStyleIdx="2" presStyleCnt="4"/>
      <dgm:spPr/>
    </dgm:pt>
    <dgm:pt modelId="{F84900A0-0494-459E-BFB8-91AC5BCA0B05}" type="pres">
      <dgm:prSet presAssocID="{CEB7BEB0-5FCC-47D4-8D42-348B3062A571}" presName="horz1" presStyleCnt="0"/>
      <dgm:spPr/>
    </dgm:pt>
    <dgm:pt modelId="{310BEC46-FCAA-4B4E-8832-48B8107CB8A3}" type="pres">
      <dgm:prSet presAssocID="{CEB7BEB0-5FCC-47D4-8D42-348B3062A571}" presName="tx1" presStyleLbl="revTx" presStyleIdx="2" presStyleCnt="4"/>
      <dgm:spPr/>
    </dgm:pt>
    <dgm:pt modelId="{109DB19B-D821-448F-BC8A-3D42A43F0EF7}" type="pres">
      <dgm:prSet presAssocID="{CEB7BEB0-5FCC-47D4-8D42-348B3062A571}" presName="vert1" presStyleCnt="0"/>
      <dgm:spPr/>
    </dgm:pt>
    <dgm:pt modelId="{6BA9F359-78D4-43F0-AB63-C1F63D30812D}" type="pres">
      <dgm:prSet presAssocID="{E17E7219-E1A5-4588-AF53-E85559695238}" presName="thickLine" presStyleLbl="alignNode1" presStyleIdx="3" presStyleCnt="4"/>
      <dgm:spPr/>
    </dgm:pt>
    <dgm:pt modelId="{327DBC63-6BC2-4BE2-A2F5-453FE94D6428}" type="pres">
      <dgm:prSet presAssocID="{E17E7219-E1A5-4588-AF53-E85559695238}" presName="horz1" presStyleCnt="0"/>
      <dgm:spPr/>
    </dgm:pt>
    <dgm:pt modelId="{9E011A3E-4656-40AC-983D-B0FF8A0CD57C}" type="pres">
      <dgm:prSet presAssocID="{E17E7219-E1A5-4588-AF53-E85559695238}" presName="tx1" presStyleLbl="revTx" presStyleIdx="3" presStyleCnt="4"/>
      <dgm:spPr/>
    </dgm:pt>
    <dgm:pt modelId="{DEF372ED-5BF4-4D71-AC5E-3BCC7426B468}" type="pres">
      <dgm:prSet presAssocID="{E17E7219-E1A5-4588-AF53-E85559695238}" presName="vert1" presStyleCnt="0"/>
      <dgm:spPr/>
    </dgm:pt>
  </dgm:ptLst>
  <dgm:cxnLst>
    <dgm:cxn modelId="{DE580605-9F72-4609-AB64-3460D34CD1EE}" srcId="{67FEADF9-8048-476B-8346-E6E4AFF3C898}" destId="{CEB7BEB0-5FCC-47D4-8D42-348B3062A571}" srcOrd="2" destOrd="0" parTransId="{E1499BE1-765C-4F8C-98A6-FD6B69FD1FAA}" sibTransId="{022B2139-1F17-41FF-BF2F-785F0808DEC3}"/>
    <dgm:cxn modelId="{0EB08408-C267-41AF-B554-88ACF91AA94A}" type="presOf" srcId="{4E0F8849-CFF4-49BA-B6B4-274377C4AEFA}" destId="{0B7A19E9-E25B-4B31-85E0-E17EBB4FF195}" srcOrd="0" destOrd="0" presId="urn:microsoft.com/office/officeart/2008/layout/LinedList"/>
    <dgm:cxn modelId="{EC42BA28-3F0A-4E79-B3A6-3EFDE1E3C265}" srcId="{67FEADF9-8048-476B-8346-E6E4AFF3C898}" destId="{4E0F8849-CFF4-49BA-B6B4-274377C4AEFA}" srcOrd="1" destOrd="0" parTransId="{50F82E84-ADA4-47B2-B240-F4A95DD45385}" sibTransId="{6A8ACD05-9278-4206-887E-5667CE2A9E56}"/>
    <dgm:cxn modelId="{829F7B2A-B827-4360-86AD-F59F9BB5F423}" type="presOf" srcId="{67FEADF9-8048-476B-8346-E6E4AFF3C898}" destId="{60F9C5EB-4CE2-4BD2-9447-F6196BFB387F}" srcOrd="0" destOrd="0" presId="urn:microsoft.com/office/officeart/2008/layout/LinedList"/>
    <dgm:cxn modelId="{8AD0C16A-2CB7-4E43-82B1-DB039DEEC109}" type="presOf" srcId="{E17E7219-E1A5-4588-AF53-E85559695238}" destId="{9E011A3E-4656-40AC-983D-B0FF8A0CD57C}" srcOrd="0" destOrd="0" presId="urn:microsoft.com/office/officeart/2008/layout/LinedList"/>
    <dgm:cxn modelId="{D02AA679-7E11-4EEB-A845-A3FF0A016804}" srcId="{67FEADF9-8048-476B-8346-E6E4AFF3C898}" destId="{E17E7219-E1A5-4588-AF53-E85559695238}" srcOrd="3" destOrd="0" parTransId="{B347D90F-DF70-4741-A376-6FE50F422583}" sibTransId="{CB5DBE50-1FC5-4B0F-B6BD-94C214437ACD}"/>
    <dgm:cxn modelId="{8A411BAD-02B4-4CF5-B5FF-71F27E21DB23}" srcId="{67FEADF9-8048-476B-8346-E6E4AFF3C898}" destId="{13830E04-DAA2-4651-A0EC-D75FAE655624}" srcOrd="0" destOrd="0" parTransId="{88713A7F-03B3-4233-AA85-DB7AB9D4A662}" sibTransId="{6007593C-74F9-4F0E-B1AC-F1CB17867062}"/>
    <dgm:cxn modelId="{0B75A9BD-4757-4F1B-8101-0A74753DBBB3}" type="presOf" srcId="{CEB7BEB0-5FCC-47D4-8D42-348B3062A571}" destId="{310BEC46-FCAA-4B4E-8832-48B8107CB8A3}" srcOrd="0" destOrd="0" presId="urn:microsoft.com/office/officeart/2008/layout/LinedList"/>
    <dgm:cxn modelId="{345BC5C2-8C07-44F1-B904-D956A95800CA}" type="presOf" srcId="{13830E04-DAA2-4651-A0EC-D75FAE655624}" destId="{2F1A71C0-FA82-4000-A414-1F3C45FD550D}" srcOrd="0" destOrd="0" presId="urn:microsoft.com/office/officeart/2008/layout/LinedList"/>
    <dgm:cxn modelId="{625DD021-BA06-4CE4-9804-F995C5DC394D}" type="presParOf" srcId="{60F9C5EB-4CE2-4BD2-9447-F6196BFB387F}" destId="{0D05F024-DD20-48A2-958B-4BDBC825A745}" srcOrd="0" destOrd="0" presId="urn:microsoft.com/office/officeart/2008/layout/LinedList"/>
    <dgm:cxn modelId="{7E62F15B-C8C6-43B4-AD02-9C3B65E9928E}" type="presParOf" srcId="{60F9C5EB-4CE2-4BD2-9447-F6196BFB387F}" destId="{BE866180-4DA9-4731-87EE-B86083563320}" srcOrd="1" destOrd="0" presId="urn:microsoft.com/office/officeart/2008/layout/LinedList"/>
    <dgm:cxn modelId="{BC019E1A-6315-4E5D-82C3-DBF1E7870002}" type="presParOf" srcId="{BE866180-4DA9-4731-87EE-B86083563320}" destId="{2F1A71C0-FA82-4000-A414-1F3C45FD550D}" srcOrd="0" destOrd="0" presId="urn:microsoft.com/office/officeart/2008/layout/LinedList"/>
    <dgm:cxn modelId="{1FBCC53D-D294-4952-8AC0-E636693AA868}" type="presParOf" srcId="{BE866180-4DA9-4731-87EE-B86083563320}" destId="{644347D6-5205-47CE-84E5-834BB383498F}" srcOrd="1" destOrd="0" presId="urn:microsoft.com/office/officeart/2008/layout/LinedList"/>
    <dgm:cxn modelId="{9D4119B5-70C7-4149-AC4D-5AA2456119CC}" type="presParOf" srcId="{60F9C5EB-4CE2-4BD2-9447-F6196BFB387F}" destId="{230FF2D8-ACDC-48BE-9185-74F3A7957975}" srcOrd="2" destOrd="0" presId="urn:microsoft.com/office/officeart/2008/layout/LinedList"/>
    <dgm:cxn modelId="{45BC7A13-E79E-431F-B88E-CE21561CB9FE}" type="presParOf" srcId="{60F9C5EB-4CE2-4BD2-9447-F6196BFB387F}" destId="{F08C5B2C-37A1-4BDF-BAC5-7E811C6445F0}" srcOrd="3" destOrd="0" presId="urn:microsoft.com/office/officeart/2008/layout/LinedList"/>
    <dgm:cxn modelId="{8696752E-253B-4A7D-A489-79A235C1238D}" type="presParOf" srcId="{F08C5B2C-37A1-4BDF-BAC5-7E811C6445F0}" destId="{0B7A19E9-E25B-4B31-85E0-E17EBB4FF195}" srcOrd="0" destOrd="0" presId="urn:microsoft.com/office/officeart/2008/layout/LinedList"/>
    <dgm:cxn modelId="{D6A56A32-74D3-4305-9424-7695E041D474}" type="presParOf" srcId="{F08C5B2C-37A1-4BDF-BAC5-7E811C6445F0}" destId="{411382B2-A648-4383-BD08-160765C658AC}" srcOrd="1" destOrd="0" presId="urn:microsoft.com/office/officeart/2008/layout/LinedList"/>
    <dgm:cxn modelId="{D55D6A7D-33DF-445E-9975-C72E3292E33A}" type="presParOf" srcId="{60F9C5EB-4CE2-4BD2-9447-F6196BFB387F}" destId="{ABE134F3-C8CC-4C5D-BAE4-986C6C301A39}" srcOrd="4" destOrd="0" presId="urn:microsoft.com/office/officeart/2008/layout/LinedList"/>
    <dgm:cxn modelId="{E851AD2E-D893-4352-A7A6-C9B3C17295F5}" type="presParOf" srcId="{60F9C5EB-4CE2-4BD2-9447-F6196BFB387F}" destId="{F84900A0-0494-459E-BFB8-91AC5BCA0B05}" srcOrd="5" destOrd="0" presId="urn:microsoft.com/office/officeart/2008/layout/LinedList"/>
    <dgm:cxn modelId="{4E67156F-CF6E-4AE9-9820-F63617513994}" type="presParOf" srcId="{F84900A0-0494-459E-BFB8-91AC5BCA0B05}" destId="{310BEC46-FCAA-4B4E-8832-48B8107CB8A3}" srcOrd="0" destOrd="0" presId="urn:microsoft.com/office/officeart/2008/layout/LinedList"/>
    <dgm:cxn modelId="{CE77C94F-BFD5-4A15-93FB-CE2571F3AA3F}" type="presParOf" srcId="{F84900A0-0494-459E-BFB8-91AC5BCA0B05}" destId="{109DB19B-D821-448F-BC8A-3D42A43F0EF7}" srcOrd="1" destOrd="0" presId="urn:microsoft.com/office/officeart/2008/layout/LinedList"/>
    <dgm:cxn modelId="{CDFA4C06-5E1F-4752-B5E7-14F8F91B3017}" type="presParOf" srcId="{60F9C5EB-4CE2-4BD2-9447-F6196BFB387F}" destId="{6BA9F359-78D4-43F0-AB63-C1F63D30812D}" srcOrd="6" destOrd="0" presId="urn:microsoft.com/office/officeart/2008/layout/LinedList"/>
    <dgm:cxn modelId="{6DF6F1F0-0C75-4CB9-BB4E-6E13EAC725EE}" type="presParOf" srcId="{60F9C5EB-4CE2-4BD2-9447-F6196BFB387F}" destId="{327DBC63-6BC2-4BE2-A2F5-453FE94D6428}" srcOrd="7" destOrd="0" presId="urn:microsoft.com/office/officeart/2008/layout/LinedList"/>
    <dgm:cxn modelId="{835266DA-A985-49C5-969E-E457D3D3C2C9}" type="presParOf" srcId="{327DBC63-6BC2-4BE2-A2F5-453FE94D6428}" destId="{9E011A3E-4656-40AC-983D-B0FF8A0CD57C}" srcOrd="0" destOrd="0" presId="urn:microsoft.com/office/officeart/2008/layout/LinedList"/>
    <dgm:cxn modelId="{C5B796C3-4016-47CE-ABE6-83535D91FB7C}" type="presParOf" srcId="{327DBC63-6BC2-4BE2-A2F5-453FE94D6428}" destId="{DEF372ED-5BF4-4D71-AC5E-3BCC7426B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8EA1FE-A6E0-4CD6-9090-245D1FB8F7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AD0CBA-A0CE-42F7-A5B3-58E0D1839660}">
      <dgm:prSet/>
      <dgm:spPr/>
      <dgm:t>
        <a:bodyPr/>
        <a:lstStyle/>
        <a:p>
          <a:r>
            <a:rPr lang="pt-BR" b="1"/>
            <a:t>John Stott:</a:t>
          </a:r>
          <a:r>
            <a:rPr lang="pt-BR"/>
            <a:t> “A autoridade do púlpito vem da Palavra, não da personalidade.”</a:t>
          </a:r>
          <a:endParaRPr lang="en-US"/>
        </a:p>
      </dgm:t>
    </dgm:pt>
    <dgm:pt modelId="{355AA248-F865-4474-82C6-EDAC61972EB9}" type="parTrans" cxnId="{29772027-8F89-4800-8E19-8893631879BF}">
      <dgm:prSet/>
      <dgm:spPr/>
      <dgm:t>
        <a:bodyPr/>
        <a:lstStyle/>
        <a:p>
          <a:endParaRPr lang="en-US"/>
        </a:p>
      </dgm:t>
    </dgm:pt>
    <dgm:pt modelId="{E699E5B3-1B28-4F5C-BCBC-13965A3CA720}" type="sibTrans" cxnId="{29772027-8F89-4800-8E19-8893631879BF}">
      <dgm:prSet/>
      <dgm:spPr/>
      <dgm:t>
        <a:bodyPr/>
        <a:lstStyle/>
        <a:p>
          <a:endParaRPr lang="en-US"/>
        </a:p>
      </dgm:t>
    </dgm:pt>
    <dgm:pt modelId="{643E1D92-34EE-4DBA-A35C-84BE3CEB1D13}">
      <dgm:prSet/>
      <dgm:spPr/>
      <dgm:t>
        <a:bodyPr/>
        <a:lstStyle/>
        <a:p>
          <a:r>
            <a:rPr lang="pt-BR" b="1"/>
            <a:t>Hernandes Dias Lopes:</a:t>
          </a:r>
          <a:r>
            <a:rPr lang="pt-BR"/>
            <a:t> “Púlpito fraco, igreja doente.”</a:t>
          </a:r>
          <a:endParaRPr lang="en-US"/>
        </a:p>
      </dgm:t>
    </dgm:pt>
    <dgm:pt modelId="{B61E002C-0465-4303-BACF-B72ED42674D9}" type="parTrans" cxnId="{A1D87EAC-FF3B-4523-BD3E-7128417DD09A}">
      <dgm:prSet/>
      <dgm:spPr/>
      <dgm:t>
        <a:bodyPr/>
        <a:lstStyle/>
        <a:p>
          <a:endParaRPr lang="en-US"/>
        </a:p>
      </dgm:t>
    </dgm:pt>
    <dgm:pt modelId="{2BF8D01C-6398-4F75-B8AF-C645EFAD62AB}" type="sibTrans" cxnId="{A1D87EAC-FF3B-4523-BD3E-7128417DD09A}">
      <dgm:prSet/>
      <dgm:spPr/>
      <dgm:t>
        <a:bodyPr/>
        <a:lstStyle/>
        <a:p>
          <a:endParaRPr lang="en-US"/>
        </a:p>
      </dgm:t>
    </dgm:pt>
    <dgm:pt modelId="{5899F9D6-15AF-4302-AE72-A9636B1E3DCA}">
      <dgm:prSet/>
      <dgm:spPr/>
      <dgm:t>
        <a:bodyPr/>
        <a:lstStyle/>
        <a:p>
          <a:r>
            <a:rPr lang="pt-BR" b="1"/>
            <a:t>Leonard Ravenhill: </a:t>
          </a:r>
          <a:r>
            <a:rPr lang="pt-BR"/>
            <a:t>“A pregação ousada é aquela que sangra por dentro antes de ferir por fora.” </a:t>
          </a:r>
          <a:endParaRPr lang="en-US"/>
        </a:p>
      </dgm:t>
    </dgm:pt>
    <dgm:pt modelId="{DEAB8F50-A3BB-478D-A3AE-BD99A44818D1}" type="parTrans" cxnId="{AB33BD9F-E703-470B-8A15-BFF561FD5FBE}">
      <dgm:prSet/>
      <dgm:spPr/>
      <dgm:t>
        <a:bodyPr/>
        <a:lstStyle/>
        <a:p>
          <a:endParaRPr lang="en-US"/>
        </a:p>
      </dgm:t>
    </dgm:pt>
    <dgm:pt modelId="{9F52F879-427F-447B-9A93-B077C8A604C4}" type="sibTrans" cxnId="{AB33BD9F-E703-470B-8A15-BFF561FD5FBE}">
      <dgm:prSet/>
      <dgm:spPr/>
      <dgm:t>
        <a:bodyPr/>
        <a:lstStyle/>
        <a:p>
          <a:endParaRPr lang="en-US"/>
        </a:p>
      </dgm:t>
    </dgm:pt>
    <dgm:pt modelId="{016FBA17-6C93-483B-9179-87F50D4A06C1}" type="pres">
      <dgm:prSet presAssocID="{8F8EA1FE-A6E0-4CD6-9090-245D1FB8F794}" presName="linear" presStyleCnt="0">
        <dgm:presLayoutVars>
          <dgm:animLvl val="lvl"/>
          <dgm:resizeHandles val="exact"/>
        </dgm:presLayoutVars>
      </dgm:prSet>
      <dgm:spPr/>
    </dgm:pt>
    <dgm:pt modelId="{A1BCCB42-5CA5-4813-BA53-2F6AB9BAFF61}" type="pres">
      <dgm:prSet presAssocID="{6CAD0CBA-A0CE-42F7-A5B3-58E0D18396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6F299-6487-42CC-882E-9C0A947F25A3}" type="pres">
      <dgm:prSet presAssocID="{E699E5B3-1B28-4F5C-BCBC-13965A3CA720}" presName="spacer" presStyleCnt="0"/>
      <dgm:spPr/>
    </dgm:pt>
    <dgm:pt modelId="{0ADEF676-D5F4-4407-8483-9659C2731B89}" type="pres">
      <dgm:prSet presAssocID="{643E1D92-34EE-4DBA-A35C-84BE3CEB1D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093445-116A-42F8-B959-7D48D8C7EFFA}" type="pres">
      <dgm:prSet presAssocID="{2BF8D01C-6398-4F75-B8AF-C645EFAD62AB}" presName="spacer" presStyleCnt="0"/>
      <dgm:spPr/>
    </dgm:pt>
    <dgm:pt modelId="{9EB7A20E-823A-439B-935D-5EE3390BBD35}" type="pres">
      <dgm:prSet presAssocID="{5899F9D6-15AF-4302-AE72-A9636B1E3D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DA1D0A-A006-44AC-B4B7-B04208283B4D}" type="presOf" srcId="{643E1D92-34EE-4DBA-A35C-84BE3CEB1D13}" destId="{0ADEF676-D5F4-4407-8483-9659C2731B89}" srcOrd="0" destOrd="0" presId="urn:microsoft.com/office/officeart/2005/8/layout/vList2"/>
    <dgm:cxn modelId="{29772027-8F89-4800-8E19-8893631879BF}" srcId="{8F8EA1FE-A6E0-4CD6-9090-245D1FB8F794}" destId="{6CAD0CBA-A0CE-42F7-A5B3-58E0D1839660}" srcOrd="0" destOrd="0" parTransId="{355AA248-F865-4474-82C6-EDAC61972EB9}" sibTransId="{E699E5B3-1B28-4F5C-BCBC-13965A3CA720}"/>
    <dgm:cxn modelId="{B0CDCC38-6328-4DD3-9F67-59A99237D969}" type="presOf" srcId="{6CAD0CBA-A0CE-42F7-A5B3-58E0D1839660}" destId="{A1BCCB42-5CA5-4813-BA53-2F6AB9BAFF61}" srcOrd="0" destOrd="0" presId="urn:microsoft.com/office/officeart/2005/8/layout/vList2"/>
    <dgm:cxn modelId="{28D14962-3D3A-47D4-A132-CFD1BDFD625D}" type="presOf" srcId="{8F8EA1FE-A6E0-4CD6-9090-245D1FB8F794}" destId="{016FBA17-6C93-483B-9179-87F50D4A06C1}" srcOrd="0" destOrd="0" presId="urn:microsoft.com/office/officeart/2005/8/layout/vList2"/>
    <dgm:cxn modelId="{AB33BD9F-E703-470B-8A15-BFF561FD5FBE}" srcId="{8F8EA1FE-A6E0-4CD6-9090-245D1FB8F794}" destId="{5899F9D6-15AF-4302-AE72-A9636B1E3DCA}" srcOrd="2" destOrd="0" parTransId="{DEAB8F50-A3BB-478D-A3AE-BD99A44818D1}" sibTransId="{9F52F879-427F-447B-9A93-B077C8A604C4}"/>
    <dgm:cxn modelId="{A1D87EAC-FF3B-4523-BD3E-7128417DD09A}" srcId="{8F8EA1FE-A6E0-4CD6-9090-245D1FB8F794}" destId="{643E1D92-34EE-4DBA-A35C-84BE3CEB1D13}" srcOrd="1" destOrd="0" parTransId="{B61E002C-0465-4303-BACF-B72ED42674D9}" sibTransId="{2BF8D01C-6398-4F75-B8AF-C645EFAD62AB}"/>
    <dgm:cxn modelId="{BC6C30BB-431E-483C-8130-E32BEC047C44}" type="presOf" srcId="{5899F9D6-15AF-4302-AE72-A9636B1E3DCA}" destId="{9EB7A20E-823A-439B-935D-5EE3390BBD35}" srcOrd="0" destOrd="0" presId="urn:microsoft.com/office/officeart/2005/8/layout/vList2"/>
    <dgm:cxn modelId="{172D7A6C-2688-48EA-AB1F-268E83841FBD}" type="presParOf" srcId="{016FBA17-6C93-483B-9179-87F50D4A06C1}" destId="{A1BCCB42-5CA5-4813-BA53-2F6AB9BAFF61}" srcOrd="0" destOrd="0" presId="urn:microsoft.com/office/officeart/2005/8/layout/vList2"/>
    <dgm:cxn modelId="{5A67A9D7-378E-4F72-A34B-C85F727B3BD5}" type="presParOf" srcId="{016FBA17-6C93-483B-9179-87F50D4A06C1}" destId="{32E6F299-6487-42CC-882E-9C0A947F25A3}" srcOrd="1" destOrd="0" presId="urn:microsoft.com/office/officeart/2005/8/layout/vList2"/>
    <dgm:cxn modelId="{6AAF8F82-8EF9-41A0-8800-3220C72D8C7D}" type="presParOf" srcId="{016FBA17-6C93-483B-9179-87F50D4A06C1}" destId="{0ADEF676-D5F4-4407-8483-9659C2731B89}" srcOrd="2" destOrd="0" presId="urn:microsoft.com/office/officeart/2005/8/layout/vList2"/>
    <dgm:cxn modelId="{E16F9511-7FF3-4A9B-8C78-1924FB89272A}" type="presParOf" srcId="{016FBA17-6C93-483B-9179-87F50D4A06C1}" destId="{A5093445-116A-42F8-B959-7D48D8C7EFFA}" srcOrd="3" destOrd="0" presId="urn:microsoft.com/office/officeart/2005/8/layout/vList2"/>
    <dgm:cxn modelId="{7276328A-DB15-4E36-879C-4527245874D6}" type="presParOf" srcId="{016FBA17-6C93-483B-9179-87F50D4A06C1}" destId="{9EB7A20E-823A-439B-935D-5EE3390BBD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8C419-0DCE-4F30-B4EB-A0F2E1FAE5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9DE97C-D5E3-4E50-BB8A-3CBA53BE3893}">
      <dgm:prSet/>
      <dgm:spPr/>
      <dgm:t>
        <a:bodyPr/>
        <a:lstStyle/>
        <a:p>
          <a:r>
            <a:rPr lang="pt-BR"/>
            <a:t>Atos 5.29; Daniel 3.16-18; 2Tm 4.2-4; Ap 2.13</a:t>
          </a:r>
          <a:endParaRPr lang="en-US"/>
        </a:p>
      </dgm:t>
    </dgm:pt>
    <dgm:pt modelId="{8832EEC1-52FE-4C20-B09B-1C5C2925F61B}" type="parTrans" cxnId="{503468C4-545A-4049-B1AA-1114EF24CDC4}">
      <dgm:prSet/>
      <dgm:spPr/>
      <dgm:t>
        <a:bodyPr/>
        <a:lstStyle/>
        <a:p>
          <a:endParaRPr lang="en-US"/>
        </a:p>
      </dgm:t>
    </dgm:pt>
    <dgm:pt modelId="{DFB73086-F39E-4835-BDE8-787794D6E39A}" type="sibTrans" cxnId="{503468C4-545A-4049-B1AA-1114EF24CDC4}">
      <dgm:prSet/>
      <dgm:spPr/>
      <dgm:t>
        <a:bodyPr/>
        <a:lstStyle/>
        <a:p>
          <a:endParaRPr lang="en-US"/>
        </a:p>
      </dgm:t>
    </dgm:pt>
    <dgm:pt modelId="{EF94FA02-822F-45F2-8B63-B23120010613}">
      <dgm:prSet/>
      <dgm:spPr/>
      <dgm:t>
        <a:bodyPr/>
        <a:lstStyle/>
        <a:p>
          <a:r>
            <a:rPr lang="pt-BR"/>
            <a:t>A firmeza de Pedro ao declarar “Mais importa obedecer a Deus” ecoa a postura dos mártires cristãos ao longo da história.</a:t>
          </a:r>
          <a:endParaRPr lang="en-US"/>
        </a:p>
      </dgm:t>
    </dgm:pt>
    <dgm:pt modelId="{C4901263-D13F-45B9-BF72-00C93BE607B5}" type="parTrans" cxnId="{E90AC4CF-8076-4B56-BB53-94F821000589}">
      <dgm:prSet/>
      <dgm:spPr/>
      <dgm:t>
        <a:bodyPr/>
        <a:lstStyle/>
        <a:p>
          <a:endParaRPr lang="en-US"/>
        </a:p>
      </dgm:t>
    </dgm:pt>
    <dgm:pt modelId="{E68E1F42-BF84-447F-BCCC-5D3BC5E5F375}" type="sibTrans" cxnId="{E90AC4CF-8076-4B56-BB53-94F821000589}">
      <dgm:prSet/>
      <dgm:spPr/>
      <dgm:t>
        <a:bodyPr/>
        <a:lstStyle/>
        <a:p>
          <a:endParaRPr lang="en-US"/>
        </a:p>
      </dgm:t>
    </dgm:pt>
    <dgm:pt modelId="{09272A42-C214-4573-879C-723A7401ED5C}">
      <dgm:prSet/>
      <dgm:spPr/>
      <dgm:t>
        <a:bodyPr/>
        <a:lstStyle/>
        <a:p>
          <a:r>
            <a:rPr lang="pt-BR"/>
            <a:t>Antipas, em Apocalipse 2.13, foi morto “onde Satanás habita” por não negar sua fé.</a:t>
          </a:r>
          <a:endParaRPr lang="en-US"/>
        </a:p>
      </dgm:t>
    </dgm:pt>
    <dgm:pt modelId="{4DB5CA9E-520F-4B23-B74A-2877F55EEAF3}" type="parTrans" cxnId="{DBD33430-0970-49F9-858C-C768688FC66F}">
      <dgm:prSet/>
      <dgm:spPr/>
      <dgm:t>
        <a:bodyPr/>
        <a:lstStyle/>
        <a:p>
          <a:endParaRPr lang="en-US"/>
        </a:p>
      </dgm:t>
    </dgm:pt>
    <dgm:pt modelId="{79635D72-B6F7-4EF6-871C-FE67F51263E9}" type="sibTrans" cxnId="{DBD33430-0970-49F9-858C-C768688FC66F}">
      <dgm:prSet/>
      <dgm:spPr/>
      <dgm:t>
        <a:bodyPr/>
        <a:lstStyle/>
        <a:p>
          <a:endParaRPr lang="en-US"/>
        </a:p>
      </dgm:t>
    </dgm:pt>
    <dgm:pt modelId="{387DFA8C-7E9B-4EB1-BFCA-406E886B6317}">
      <dgm:prSet/>
      <dgm:spPr/>
      <dgm:t>
        <a:bodyPr/>
        <a:lstStyle/>
        <a:p>
          <a:r>
            <a:rPr lang="pt-BR" b="1"/>
            <a:t>A atual relativização da verdade revela uma igreja que muitas vezes troca a doutrina por aprovação social.</a:t>
          </a:r>
          <a:endParaRPr lang="en-US"/>
        </a:p>
      </dgm:t>
    </dgm:pt>
    <dgm:pt modelId="{C49A3859-51BC-4071-B579-AA8E96AD1D6A}" type="parTrans" cxnId="{1CC76728-D228-41D7-ABE0-F81079D3D76E}">
      <dgm:prSet/>
      <dgm:spPr/>
      <dgm:t>
        <a:bodyPr/>
        <a:lstStyle/>
        <a:p>
          <a:endParaRPr lang="en-US"/>
        </a:p>
      </dgm:t>
    </dgm:pt>
    <dgm:pt modelId="{F153DA7A-E6D5-4CF3-9FF5-3A5F980F05D6}" type="sibTrans" cxnId="{1CC76728-D228-41D7-ABE0-F81079D3D76E}">
      <dgm:prSet/>
      <dgm:spPr/>
      <dgm:t>
        <a:bodyPr/>
        <a:lstStyle/>
        <a:p>
          <a:endParaRPr lang="en-US"/>
        </a:p>
      </dgm:t>
    </dgm:pt>
    <dgm:pt modelId="{32D0146F-84CE-453A-A16B-6D0774A7822C}" type="pres">
      <dgm:prSet presAssocID="{3E98C419-0DCE-4F30-B4EB-A0F2E1FAE501}" presName="linear" presStyleCnt="0">
        <dgm:presLayoutVars>
          <dgm:animLvl val="lvl"/>
          <dgm:resizeHandles val="exact"/>
        </dgm:presLayoutVars>
      </dgm:prSet>
      <dgm:spPr/>
    </dgm:pt>
    <dgm:pt modelId="{AD7A23C4-CFDC-48F5-AAE6-F29B900A8DD0}" type="pres">
      <dgm:prSet presAssocID="{E09DE97C-D5E3-4E50-BB8A-3CBA53BE38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599017-7453-4C70-99B9-39B369D943DA}" type="pres">
      <dgm:prSet presAssocID="{DFB73086-F39E-4835-BDE8-787794D6E39A}" presName="spacer" presStyleCnt="0"/>
      <dgm:spPr/>
    </dgm:pt>
    <dgm:pt modelId="{779D158B-76B2-460B-8098-571244BAC45D}" type="pres">
      <dgm:prSet presAssocID="{EF94FA02-822F-45F2-8B63-B231200106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8C1DF9-9031-4A85-AE42-5C3347337B09}" type="pres">
      <dgm:prSet presAssocID="{E68E1F42-BF84-447F-BCCC-5D3BC5E5F375}" presName="spacer" presStyleCnt="0"/>
      <dgm:spPr/>
    </dgm:pt>
    <dgm:pt modelId="{DF2D366E-D892-4F07-9044-F365E5F342D6}" type="pres">
      <dgm:prSet presAssocID="{09272A42-C214-4573-879C-723A7401ED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2367B7-193B-4990-8D56-67CAB4F88DA1}" type="pres">
      <dgm:prSet presAssocID="{79635D72-B6F7-4EF6-871C-FE67F51263E9}" presName="spacer" presStyleCnt="0"/>
      <dgm:spPr/>
    </dgm:pt>
    <dgm:pt modelId="{66E310C6-5E51-47D6-A9B4-6D3425A6CA01}" type="pres">
      <dgm:prSet presAssocID="{387DFA8C-7E9B-4EB1-BFCA-406E886B63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C10E1A-EFD5-49C6-A262-0961754F4159}" type="presOf" srcId="{EF94FA02-822F-45F2-8B63-B23120010613}" destId="{779D158B-76B2-460B-8098-571244BAC45D}" srcOrd="0" destOrd="0" presId="urn:microsoft.com/office/officeart/2005/8/layout/vList2"/>
    <dgm:cxn modelId="{1CC76728-D228-41D7-ABE0-F81079D3D76E}" srcId="{3E98C419-0DCE-4F30-B4EB-A0F2E1FAE501}" destId="{387DFA8C-7E9B-4EB1-BFCA-406E886B6317}" srcOrd="3" destOrd="0" parTransId="{C49A3859-51BC-4071-B579-AA8E96AD1D6A}" sibTransId="{F153DA7A-E6D5-4CF3-9FF5-3A5F980F05D6}"/>
    <dgm:cxn modelId="{DBD33430-0970-49F9-858C-C768688FC66F}" srcId="{3E98C419-0DCE-4F30-B4EB-A0F2E1FAE501}" destId="{09272A42-C214-4573-879C-723A7401ED5C}" srcOrd="2" destOrd="0" parTransId="{4DB5CA9E-520F-4B23-B74A-2877F55EEAF3}" sibTransId="{79635D72-B6F7-4EF6-871C-FE67F51263E9}"/>
    <dgm:cxn modelId="{BE3CD669-B146-4008-BD4E-740137B85CED}" type="presOf" srcId="{387DFA8C-7E9B-4EB1-BFCA-406E886B6317}" destId="{66E310C6-5E51-47D6-A9B4-6D3425A6CA01}" srcOrd="0" destOrd="0" presId="urn:microsoft.com/office/officeart/2005/8/layout/vList2"/>
    <dgm:cxn modelId="{F0286880-51B7-4B1E-8405-A4E63D917E06}" type="presOf" srcId="{09272A42-C214-4573-879C-723A7401ED5C}" destId="{DF2D366E-D892-4F07-9044-F365E5F342D6}" srcOrd="0" destOrd="0" presId="urn:microsoft.com/office/officeart/2005/8/layout/vList2"/>
    <dgm:cxn modelId="{2FE24E8C-FAB4-428B-9A8A-0F8026644A2B}" type="presOf" srcId="{3E98C419-0DCE-4F30-B4EB-A0F2E1FAE501}" destId="{32D0146F-84CE-453A-A16B-6D0774A7822C}" srcOrd="0" destOrd="0" presId="urn:microsoft.com/office/officeart/2005/8/layout/vList2"/>
    <dgm:cxn modelId="{503468C4-545A-4049-B1AA-1114EF24CDC4}" srcId="{3E98C419-0DCE-4F30-B4EB-A0F2E1FAE501}" destId="{E09DE97C-D5E3-4E50-BB8A-3CBA53BE3893}" srcOrd="0" destOrd="0" parTransId="{8832EEC1-52FE-4C20-B09B-1C5C2925F61B}" sibTransId="{DFB73086-F39E-4835-BDE8-787794D6E39A}"/>
    <dgm:cxn modelId="{E90AC4CF-8076-4B56-BB53-94F821000589}" srcId="{3E98C419-0DCE-4F30-B4EB-A0F2E1FAE501}" destId="{EF94FA02-822F-45F2-8B63-B23120010613}" srcOrd="1" destOrd="0" parTransId="{C4901263-D13F-45B9-BF72-00C93BE607B5}" sibTransId="{E68E1F42-BF84-447F-BCCC-5D3BC5E5F375}"/>
    <dgm:cxn modelId="{0C1C7DEA-FD56-4035-932E-FB2BA664FC64}" type="presOf" srcId="{E09DE97C-D5E3-4E50-BB8A-3CBA53BE3893}" destId="{AD7A23C4-CFDC-48F5-AAE6-F29B900A8DD0}" srcOrd="0" destOrd="0" presId="urn:microsoft.com/office/officeart/2005/8/layout/vList2"/>
    <dgm:cxn modelId="{25E83413-88AB-40FA-9733-7978118C4D4A}" type="presParOf" srcId="{32D0146F-84CE-453A-A16B-6D0774A7822C}" destId="{AD7A23C4-CFDC-48F5-AAE6-F29B900A8DD0}" srcOrd="0" destOrd="0" presId="urn:microsoft.com/office/officeart/2005/8/layout/vList2"/>
    <dgm:cxn modelId="{322C2230-D970-4C84-A2B8-6EB47A7765CE}" type="presParOf" srcId="{32D0146F-84CE-453A-A16B-6D0774A7822C}" destId="{C2599017-7453-4C70-99B9-39B369D943DA}" srcOrd="1" destOrd="0" presId="urn:microsoft.com/office/officeart/2005/8/layout/vList2"/>
    <dgm:cxn modelId="{FBF15E17-E748-4677-B59F-1160DD552C8B}" type="presParOf" srcId="{32D0146F-84CE-453A-A16B-6D0774A7822C}" destId="{779D158B-76B2-460B-8098-571244BAC45D}" srcOrd="2" destOrd="0" presId="urn:microsoft.com/office/officeart/2005/8/layout/vList2"/>
    <dgm:cxn modelId="{3DF1C176-3B9C-422F-A292-E8486B190750}" type="presParOf" srcId="{32D0146F-84CE-453A-A16B-6D0774A7822C}" destId="{CA8C1DF9-9031-4A85-AE42-5C3347337B09}" srcOrd="3" destOrd="0" presId="urn:microsoft.com/office/officeart/2005/8/layout/vList2"/>
    <dgm:cxn modelId="{068A01CD-D575-4650-867B-6A97CCEB9F5C}" type="presParOf" srcId="{32D0146F-84CE-453A-A16B-6D0774A7822C}" destId="{DF2D366E-D892-4F07-9044-F365E5F342D6}" srcOrd="4" destOrd="0" presId="urn:microsoft.com/office/officeart/2005/8/layout/vList2"/>
    <dgm:cxn modelId="{AFA00378-8138-4938-BE91-B1086F433FFB}" type="presParOf" srcId="{32D0146F-84CE-453A-A16B-6D0774A7822C}" destId="{7A2367B7-193B-4990-8D56-67CAB4F88DA1}" srcOrd="5" destOrd="0" presId="urn:microsoft.com/office/officeart/2005/8/layout/vList2"/>
    <dgm:cxn modelId="{DEC2B598-27F3-4B56-8927-9FB8A178E543}" type="presParOf" srcId="{32D0146F-84CE-453A-A16B-6D0774A7822C}" destId="{66E310C6-5E51-47D6-A9B4-6D3425A6CA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AEC7F-6566-47D0-8174-6F89960B8B6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888FCD-1BD2-4EB8-A439-E14E6565EE83}">
      <dgm:prSet/>
      <dgm:spPr/>
      <dgm:t>
        <a:bodyPr/>
        <a:lstStyle/>
        <a:p>
          <a:r>
            <a:rPr lang="pt-BR"/>
            <a:t>Atos 8.5-8; Hb 11; 2Tm 1.12; At 3.6-8; Jo 14.12</a:t>
          </a:r>
          <a:endParaRPr lang="en-US"/>
        </a:p>
      </dgm:t>
    </dgm:pt>
    <dgm:pt modelId="{831EC021-AE3F-4F34-886A-4F01E5F0E3F0}" type="parTrans" cxnId="{A52979B1-D7FA-4E53-8AD9-677A2473B064}">
      <dgm:prSet/>
      <dgm:spPr/>
      <dgm:t>
        <a:bodyPr/>
        <a:lstStyle/>
        <a:p>
          <a:endParaRPr lang="en-US"/>
        </a:p>
      </dgm:t>
    </dgm:pt>
    <dgm:pt modelId="{9F020E71-F400-47DB-BA05-5F8D6F797FF8}" type="sibTrans" cxnId="{A52979B1-D7FA-4E53-8AD9-677A2473B064}">
      <dgm:prSet/>
      <dgm:spPr/>
      <dgm:t>
        <a:bodyPr/>
        <a:lstStyle/>
        <a:p>
          <a:endParaRPr lang="en-US"/>
        </a:p>
      </dgm:t>
    </dgm:pt>
    <dgm:pt modelId="{10265C6E-402D-452D-84CC-0DEB0335F1CF}">
      <dgm:prSet/>
      <dgm:spPr/>
      <dgm:t>
        <a:bodyPr/>
        <a:lstStyle/>
        <a:p>
          <a:r>
            <a:rPr lang="pt-BR"/>
            <a:t>A fé genuína não é meramente intelectual. Ela se expressa em obras. Filipe, em Samaria, impactou toda a cidade com sinais e maravilhas.</a:t>
          </a:r>
          <a:endParaRPr lang="en-US"/>
        </a:p>
      </dgm:t>
    </dgm:pt>
    <dgm:pt modelId="{71C3E5D2-1465-40CC-B9F4-8070E4F9E5A5}" type="parTrans" cxnId="{70DC3227-C955-4828-9326-6422126A5FF1}">
      <dgm:prSet/>
      <dgm:spPr/>
      <dgm:t>
        <a:bodyPr/>
        <a:lstStyle/>
        <a:p>
          <a:endParaRPr lang="en-US"/>
        </a:p>
      </dgm:t>
    </dgm:pt>
    <dgm:pt modelId="{633F0B9A-5F86-4A71-AA5B-3471CFD297CF}" type="sibTrans" cxnId="{70DC3227-C955-4828-9326-6422126A5FF1}">
      <dgm:prSet/>
      <dgm:spPr/>
      <dgm:t>
        <a:bodyPr/>
        <a:lstStyle/>
        <a:p>
          <a:endParaRPr lang="en-US"/>
        </a:p>
      </dgm:t>
    </dgm:pt>
    <dgm:pt modelId="{5A48CD78-94A7-4B2F-B437-D98F557A4301}">
      <dgm:prSet/>
      <dgm:spPr/>
      <dgm:t>
        <a:bodyPr/>
        <a:lstStyle/>
        <a:p>
          <a:r>
            <a:rPr lang="pt-BR"/>
            <a:t>Pedro disse ao coxo: "Não tenho prata nem ouro, mas o que tenho te dou" — e o milagre confirmou sua fé.</a:t>
          </a:r>
          <a:endParaRPr lang="en-US"/>
        </a:p>
      </dgm:t>
    </dgm:pt>
    <dgm:pt modelId="{C7A06FD0-9B60-48EA-A629-10B50029DC3C}" type="parTrans" cxnId="{961D3E74-5062-45C1-A5A3-BF81517BCC90}">
      <dgm:prSet/>
      <dgm:spPr/>
      <dgm:t>
        <a:bodyPr/>
        <a:lstStyle/>
        <a:p>
          <a:endParaRPr lang="en-US"/>
        </a:p>
      </dgm:t>
    </dgm:pt>
    <dgm:pt modelId="{244B4E90-6664-4C3C-9655-C4D4CA469F92}" type="sibTrans" cxnId="{961D3E74-5062-45C1-A5A3-BF81517BCC90}">
      <dgm:prSet/>
      <dgm:spPr/>
      <dgm:t>
        <a:bodyPr/>
        <a:lstStyle/>
        <a:p>
          <a:endParaRPr lang="en-US"/>
        </a:p>
      </dgm:t>
    </dgm:pt>
    <dgm:pt modelId="{DB7ECF1A-AC1E-49D0-9949-1D463D0569F4}">
      <dgm:prSet/>
      <dgm:spPr/>
      <dgm:t>
        <a:bodyPr/>
        <a:lstStyle/>
        <a:p>
          <a:r>
            <a:rPr lang="pt-BR"/>
            <a:t>Hebreus 11 mostra heróis da fé que conquistaram reinos, fecharam bocas de leões, mas também sofreram perdas por amor à promessa.</a:t>
          </a:r>
          <a:endParaRPr lang="en-US"/>
        </a:p>
      </dgm:t>
    </dgm:pt>
    <dgm:pt modelId="{B8E4438A-9B3C-4B9C-8C5B-8E6A114D5E88}" type="parTrans" cxnId="{6110935E-634E-45C0-BB2F-C62B2FA53885}">
      <dgm:prSet/>
      <dgm:spPr/>
      <dgm:t>
        <a:bodyPr/>
        <a:lstStyle/>
        <a:p>
          <a:endParaRPr lang="en-US"/>
        </a:p>
      </dgm:t>
    </dgm:pt>
    <dgm:pt modelId="{AE94138F-1D27-480A-ADE7-AA6BC1F72751}" type="sibTrans" cxnId="{6110935E-634E-45C0-BB2F-C62B2FA53885}">
      <dgm:prSet/>
      <dgm:spPr/>
      <dgm:t>
        <a:bodyPr/>
        <a:lstStyle/>
        <a:p>
          <a:endParaRPr lang="en-US"/>
        </a:p>
      </dgm:t>
    </dgm:pt>
    <dgm:pt modelId="{700271D9-6003-414F-A6D7-F19F1FDF8090}" type="pres">
      <dgm:prSet presAssocID="{F67AEC7F-6566-47D0-8174-6F89960B8B6E}" presName="vert0" presStyleCnt="0">
        <dgm:presLayoutVars>
          <dgm:dir/>
          <dgm:animOne val="branch"/>
          <dgm:animLvl val="lvl"/>
        </dgm:presLayoutVars>
      </dgm:prSet>
      <dgm:spPr/>
    </dgm:pt>
    <dgm:pt modelId="{FD65847D-442D-4983-B5E1-514A4273313B}" type="pres">
      <dgm:prSet presAssocID="{B0888FCD-1BD2-4EB8-A439-E14E6565EE83}" presName="thickLine" presStyleLbl="alignNode1" presStyleIdx="0" presStyleCnt="4"/>
      <dgm:spPr/>
    </dgm:pt>
    <dgm:pt modelId="{2993C2A7-5A4C-41E4-B16E-1FB5DBD3D2A2}" type="pres">
      <dgm:prSet presAssocID="{B0888FCD-1BD2-4EB8-A439-E14E6565EE83}" presName="horz1" presStyleCnt="0"/>
      <dgm:spPr/>
    </dgm:pt>
    <dgm:pt modelId="{2972EB67-B785-4C69-817C-D121A8FEC3E2}" type="pres">
      <dgm:prSet presAssocID="{B0888FCD-1BD2-4EB8-A439-E14E6565EE83}" presName="tx1" presStyleLbl="revTx" presStyleIdx="0" presStyleCnt="4"/>
      <dgm:spPr/>
    </dgm:pt>
    <dgm:pt modelId="{951231D7-6628-4418-B0CE-3FD33B678288}" type="pres">
      <dgm:prSet presAssocID="{B0888FCD-1BD2-4EB8-A439-E14E6565EE83}" presName="vert1" presStyleCnt="0"/>
      <dgm:spPr/>
    </dgm:pt>
    <dgm:pt modelId="{150B3E22-DFDD-4F6F-A317-CC7C047B0318}" type="pres">
      <dgm:prSet presAssocID="{10265C6E-402D-452D-84CC-0DEB0335F1CF}" presName="thickLine" presStyleLbl="alignNode1" presStyleIdx="1" presStyleCnt="4"/>
      <dgm:spPr/>
    </dgm:pt>
    <dgm:pt modelId="{15F51ABB-AB03-4F35-9549-5CC84B41B2CE}" type="pres">
      <dgm:prSet presAssocID="{10265C6E-402D-452D-84CC-0DEB0335F1CF}" presName="horz1" presStyleCnt="0"/>
      <dgm:spPr/>
    </dgm:pt>
    <dgm:pt modelId="{1FF43F0E-491D-440E-AB02-C820319F3671}" type="pres">
      <dgm:prSet presAssocID="{10265C6E-402D-452D-84CC-0DEB0335F1CF}" presName="tx1" presStyleLbl="revTx" presStyleIdx="1" presStyleCnt="4"/>
      <dgm:spPr/>
    </dgm:pt>
    <dgm:pt modelId="{C926C4DC-D29C-4403-91C6-4D51F48B2580}" type="pres">
      <dgm:prSet presAssocID="{10265C6E-402D-452D-84CC-0DEB0335F1CF}" presName="vert1" presStyleCnt="0"/>
      <dgm:spPr/>
    </dgm:pt>
    <dgm:pt modelId="{B433641C-81FD-45A3-ADA3-1C2739775437}" type="pres">
      <dgm:prSet presAssocID="{5A48CD78-94A7-4B2F-B437-D98F557A4301}" presName="thickLine" presStyleLbl="alignNode1" presStyleIdx="2" presStyleCnt="4"/>
      <dgm:spPr/>
    </dgm:pt>
    <dgm:pt modelId="{79CE8DC9-71A5-48B1-981A-8F4AF7C0FCCC}" type="pres">
      <dgm:prSet presAssocID="{5A48CD78-94A7-4B2F-B437-D98F557A4301}" presName="horz1" presStyleCnt="0"/>
      <dgm:spPr/>
    </dgm:pt>
    <dgm:pt modelId="{B6758E6B-D446-4BAF-8584-93A4D195C87A}" type="pres">
      <dgm:prSet presAssocID="{5A48CD78-94A7-4B2F-B437-D98F557A4301}" presName="tx1" presStyleLbl="revTx" presStyleIdx="2" presStyleCnt="4"/>
      <dgm:spPr/>
    </dgm:pt>
    <dgm:pt modelId="{EAB9D43F-4D59-471A-B41F-2557068E9B6F}" type="pres">
      <dgm:prSet presAssocID="{5A48CD78-94A7-4B2F-B437-D98F557A4301}" presName="vert1" presStyleCnt="0"/>
      <dgm:spPr/>
    </dgm:pt>
    <dgm:pt modelId="{9771C9B6-9CA4-4C71-8E93-5F0DE7596D86}" type="pres">
      <dgm:prSet presAssocID="{DB7ECF1A-AC1E-49D0-9949-1D463D0569F4}" presName="thickLine" presStyleLbl="alignNode1" presStyleIdx="3" presStyleCnt="4"/>
      <dgm:spPr/>
    </dgm:pt>
    <dgm:pt modelId="{F60B318C-1FC5-417E-8BBA-FCE53956AE64}" type="pres">
      <dgm:prSet presAssocID="{DB7ECF1A-AC1E-49D0-9949-1D463D0569F4}" presName="horz1" presStyleCnt="0"/>
      <dgm:spPr/>
    </dgm:pt>
    <dgm:pt modelId="{CC4F57C1-A0CF-4190-A8AF-5BF83E833616}" type="pres">
      <dgm:prSet presAssocID="{DB7ECF1A-AC1E-49D0-9949-1D463D0569F4}" presName="tx1" presStyleLbl="revTx" presStyleIdx="3" presStyleCnt="4"/>
      <dgm:spPr/>
    </dgm:pt>
    <dgm:pt modelId="{1E264107-9487-40A0-BB6E-26012E94A66B}" type="pres">
      <dgm:prSet presAssocID="{DB7ECF1A-AC1E-49D0-9949-1D463D0569F4}" presName="vert1" presStyleCnt="0"/>
      <dgm:spPr/>
    </dgm:pt>
  </dgm:ptLst>
  <dgm:cxnLst>
    <dgm:cxn modelId="{00DA0109-933C-4608-B89F-CA0294C447E9}" type="presOf" srcId="{10265C6E-402D-452D-84CC-0DEB0335F1CF}" destId="{1FF43F0E-491D-440E-AB02-C820319F3671}" srcOrd="0" destOrd="0" presId="urn:microsoft.com/office/officeart/2008/layout/LinedList"/>
    <dgm:cxn modelId="{70DC3227-C955-4828-9326-6422126A5FF1}" srcId="{F67AEC7F-6566-47D0-8174-6F89960B8B6E}" destId="{10265C6E-402D-452D-84CC-0DEB0335F1CF}" srcOrd="1" destOrd="0" parTransId="{71C3E5D2-1465-40CC-B9F4-8070E4F9E5A5}" sibTransId="{633F0B9A-5F86-4A71-AA5B-3471CFD297CF}"/>
    <dgm:cxn modelId="{C756273D-8E86-4219-94F4-96EFB659093D}" type="presOf" srcId="{B0888FCD-1BD2-4EB8-A439-E14E6565EE83}" destId="{2972EB67-B785-4C69-817C-D121A8FEC3E2}" srcOrd="0" destOrd="0" presId="urn:microsoft.com/office/officeart/2008/layout/LinedList"/>
    <dgm:cxn modelId="{6110935E-634E-45C0-BB2F-C62B2FA53885}" srcId="{F67AEC7F-6566-47D0-8174-6F89960B8B6E}" destId="{DB7ECF1A-AC1E-49D0-9949-1D463D0569F4}" srcOrd="3" destOrd="0" parTransId="{B8E4438A-9B3C-4B9C-8C5B-8E6A114D5E88}" sibTransId="{AE94138F-1D27-480A-ADE7-AA6BC1F72751}"/>
    <dgm:cxn modelId="{961D3E74-5062-45C1-A5A3-BF81517BCC90}" srcId="{F67AEC7F-6566-47D0-8174-6F89960B8B6E}" destId="{5A48CD78-94A7-4B2F-B437-D98F557A4301}" srcOrd="2" destOrd="0" parTransId="{C7A06FD0-9B60-48EA-A629-10B50029DC3C}" sibTransId="{244B4E90-6664-4C3C-9655-C4D4CA469F92}"/>
    <dgm:cxn modelId="{5832FF7E-59E0-42D4-84D0-BC0E73383C11}" type="presOf" srcId="{F67AEC7F-6566-47D0-8174-6F89960B8B6E}" destId="{700271D9-6003-414F-A6D7-F19F1FDF8090}" srcOrd="0" destOrd="0" presId="urn:microsoft.com/office/officeart/2008/layout/LinedList"/>
    <dgm:cxn modelId="{1CD6F490-1654-4057-941A-6309981ED3FA}" type="presOf" srcId="{5A48CD78-94A7-4B2F-B437-D98F557A4301}" destId="{B6758E6B-D446-4BAF-8584-93A4D195C87A}" srcOrd="0" destOrd="0" presId="urn:microsoft.com/office/officeart/2008/layout/LinedList"/>
    <dgm:cxn modelId="{A52979B1-D7FA-4E53-8AD9-677A2473B064}" srcId="{F67AEC7F-6566-47D0-8174-6F89960B8B6E}" destId="{B0888FCD-1BD2-4EB8-A439-E14E6565EE83}" srcOrd="0" destOrd="0" parTransId="{831EC021-AE3F-4F34-886A-4F01E5F0E3F0}" sibTransId="{9F020E71-F400-47DB-BA05-5F8D6F797FF8}"/>
    <dgm:cxn modelId="{506143C7-31F1-4EFD-B61D-CD7980EE1E49}" type="presOf" srcId="{DB7ECF1A-AC1E-49D0-9949-1D463D0569F4}" destId="{CC4F57C1-A0CF-4190-A8AF-5BF83E833616}" srcOrd="0" destOrd="0" presId="urn:microsoft.com/office/officeart/2008/layout/LinedList"/>
    <dgm:cxn modelId="{CA8C7D58-3E8E-478D-9578-85E7D217FC73}" type="presParOf" srcId="{700271D9-6003-414F-A6D7-F19F1FDF8090}" destId="{FD65847D-442D-4983-B5E1-514A4273313B}" srcOrd="0" destOrd="0" presId="urn:microsoft.com/office/officeart/2008/layout/LinedList"/>
    <dgm:cxn modelId="{962CEF36-8E9F-4F3E-A2C5-A95893C52851}" type="presParOf" srcId="{700271D9-6003-414F-A6D7-F19F1FDF8090}" destId="{2993C2A7-5A4C-41E4-B16E-1FB5DBD3D2A2}" srcOrd="1" destOrd="0" presId="urn:microsoft.com/office/officeart/2008/layout/LinedList"/>
    <dgm:cxn modelId="{C040447D-8CC7-4332-A358-E406F325AB65}" type="presParOf" srcId="{2993C2A7-5A4C-41E4-B16E-1FB5DBD3D2A2}" destId="{2972EB67-B785-4C69-817C-D121A8FEC3E2}" srcOrd="0" destOrd="0" presId="urn:microsoft.com/office/officeart/2008/layout/LinedList"/>
    <dgm:cxn modelId="{62EC87E8-6343-435C-92D5-CAC547DAAB80}" type="presParOf" srcId="{2993C2A7-5A4C-41E4-B16E-1FB5DBD3D2A2}" destId="{951231D7-6628-4418-B0CE-3FD33B678288}" srcOrd="1" destOrd="0" presId="urn:microsoft.com/office/officeart/2008/layout/LinedList"/>
    <dgm:cxn modelId="{5E2C6EA3-AE77-4643-AE16-43789CB53099}" type="presParOf" srcId="{700271D9-6003-414F-A6D7-F19F1FDF8090}" destId="{150B3E22-DFDD-4F6F-A317-CC7C047B0318}" srcOrd="2" destOrd="0" presId="urn:microsoft.com/office/officeart/2008/layout/LinedList"/>
    <dgm:cxn modelId="{477F5C4B-AAA3-462C-8A62-6C37D62DFD35}" type="presParOf" srcId="{700271D9-6003-414F-A6D7-F19F1FDF8090}" destId="{15F51ABB-AB03-4F35-9549-5CC84B41B2CE}" srcOrd="3" destOrd="0" presId="urn:microsoft.com/office/officeart/2008/layout/LinedList"/>
    <dgm:cxn modelId="{8C909D65-8817-4E0D-9FB7-F73D623D6A0E}" type="presParOf" srcId="{15F51ABB-AB03-4F35-9549-5CC84B41B2CE}" destId="{1FF43F0E-491D-440E-AB02-C820319F3671}" srcOrd="0" destOrd="0" presId="urn:microsoft.com/office/officeart/2008/layout/LinedList"/>
    <dgm:cxn modelId="{2B7E8B94-B789-4ADC-8EC5-3A6594B4598B}" type="presParOf" srcId="{15F51ABB-AB03-4F35-9549-5CC84B41B2CE}" destId="{C926C4DC-D29C-4403-91C6-4D51F48B2580}" srcOrd="1" destOrd="0" presId="urn:microsoft.com/office/officeart/2008/layout/LinedList"/>
    <dgm:cxn modelId="{C8A167F2-C9B8-4FBE-B410-3D90A69F319E}" type="presParOf" srcId="{700271D9-6003-414F-A6D7-F19F1FDF8090}" destId="{B433641C-81FD-45A3-ADA3-1C2739775437}" srcOrd="4" destOrd="0" presId="urn:microsoft.com/office/officeart/2008/layout/LinedList"/>
    <dgm:cxn modelId="{A31175FB-E174-4DE7-B448-8DF0AF760090}" type="presParOf" srcId="{700271D9-6003-414F-A6D7-F19F1FDF8090}" destId="{79CE8DC9-71A5-48B1-981A-8F4AF7C0FCCC}" srcOrd="5" destOrd="0" presId="urn:microsoft.com/office/officeart/2008/layout/LinedList"/>
    <dgm:cxn modelId="{3E80D864-7BB0-4F15-8970-6B75F14E864D}" type="presParOf" srcId="{79CE8DC9-71A5-48B1-981A-8F4AF7C0FCCC}" destId="{B6758E6B-D446-4BAF-8584-93A4D195C87A}" srcOrd="0" destOrd="0" presId="urn:microsoft.com/office/officeart/2008/layout/LinedList"/>
    <dgm:cxn modelId="{F94779C7-1960-4AA4-A572-BCD9837D95F6}" type="presParOf" srcId="{79CE8DC9-71A5-48B1-981A-8F4AF7C0FCCC}" destId="{EAB9D43F-4D59-471A-B41F-2557068E9B6F}" srcOrd="1" destOrd="0" presId="urn:microsoft.com/office/officeart/2008/layout/LinedList"/>
    <dgm:cxn modelId="{D027F83F-0420-49E0-B062-27659068C922}" type="presParOf" srcId="{700271D9-6003-414F-A6D7-F19F1FDF8090}" destId="{9771C9B6-9CA4-4C71-8E93-5F0DE7596D86}" srcOrd="6" destOrd="0" presId="urn:microsoft.com/office/officeart/2008/layout/LinedList"/>
    <dgm:cxn modelId="{5A9CF873-CBBC-421C-8967-FFEC8B5A92A6}" type="presParOf" srcId="{700271D9-6003-414F-A6D7-F19F1FDF8090}" destId="{F60B318C-1FC5-417E-8BBA-FCE53956AE64}" srcOrd="7" destOrd="0" presId="urn:microsoft.com/office/officeart/2008/layout/LinedList"/>
    <dgm:cxn modelId="{0E6CA2DA-A17B-4297-853C-7D0F8F3C7CEB}" type="presParOf" srcId="{F60B318C-1FC5-417E-8BBA-FCE53956AE64}" destId="{CC4F57C1-A0CF-4190-A8AF-5BF83E833616}" srcOrd="0" destOrd="0" presId="urn:microsoft.com/office/officeart/2008/layout/LinedList"/>
    <dgm:cxn modelId="{0E1A2566-7CD0-436B-BF6C-61859C036A6C}" type="presParOf" srcId="{F60B318C-1FC5-417E-8BBA-FCE53956AE64}" destId="{1E264107-9487-40A0-BB6E-26012E94A6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41E95-BAE4-4042-A1CA-5325111DB7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C94062-086D-43FB-A7BF-A474C17F81FC}">
      <dgm:prSet/>
      <dgm:spPr/>
      <dgm:t>
        <a:bodyPr/>
        <a:lstStyle/>
        <a:p>
          <a:r>
            <a:rPr lang="pt-BR"/>
            <a:t>“A fé vê o invisível, crê no incrível e recebe o impossível.” — </a:t>
          </a:r>
          <a:r>
            <a:rPr lang="pt-BR" i="1"/>
            <a:t>Oral Roberts</a:t>
          </a:r>
          <a:endParaRPr lang="en-US"/>
        </a:p>
      </dgm:t>
    </dgm:pt>
    <dgm:pt modelId="{E1D51BAA-F3EB-4952-A4ED-C258B84EA27C}" type="parTrans" cxnId="{3AF380D7-78AB-4699-91DA-002C9FD22851}">
      <dgm:prSet/>
      <dgm:spPr/>
      <dgm:t>
        <a:bodyPr/>
        <a:lstStyle/>
        <a:p>
          <a:endParaRPr lang="en-US"/>
        </a:p>
      </dgm:t>
    </dgm:pt>
    <dgm:pt modelId="{F0D23A60-AAA0-4C7E-BC62-68ED3B294ECC}" type="sibTrans" cxnId="{3AF380D7-78AB-4699-91DA-002C9FD22851}">
      <dgm:prSet/>
      <dgm:spPr/>
      <dgm:t>
        <a:bodyPr/>
        <a:lstStyle/>
        <a:p>
          <a:endParaRPr lang="en-US"/>
        </a:p>
      </dgm:t>
    </dgm:pt>
    <dgm:pt modelId="{AA5901D6-8A52-4CAF-8903-DBB54B5A07F6}">
      <dgm:prSet/>
      <dgm:spPr/>
      <dgm:t>
        <a:bodyPr/>
        <a:lstStyle/>
        <a:p>
          <a:r>
            <a:rPr lang="pt-BR"/>
            <a:t>“O Pentecostes não é apenas o início de uma nova era, mas o padrão de operação espiritual da Igreja em toda a sua missão.” </a:t>
          </a:r>
          <a:r>
            <a:rPr lang="pt-BR" i="1"/>
            <a:t>Antônio Gilberto</a:t>
          </a:r>
          <a:endParaRPr lang="en-US"/>
        </a:p>
      </dgm:t>
    </dgm:pt>
    <dgm:pt modelId="{6AF637BF-D556-478A-A5E1-2288A3994DB3}" type="parTrans" cxnId="{19046ADB-C914-4787-9C4E-315ED9637807}">
      <dgm:prSet/>
      <dgm:spPr/>
      <dgm:t>
        <a:bodyPr/>
        <a:lstStyle/>
        <a:p>
          <a:endParaRPr lang="en-US"/>
        </a:p>
      </dgm:t>
    </dgm:pt>
    <dgm:pt modelId="{ECEF06E2-91EC-4C65-ADB2-366BC8E2C2D5}" type="sibTrans" cxnId="{19046ADB-C914-4787-9C4E-315ED9637807}">
      <dgm:prSet/>
      <dgm:spPr/>
      <dgm:t>
        <a:bodyPr/>
        <a:lstStyle/>
        <a:p>
          <a:endParaRPr lang="en-US"/>
        </a:p>
      </dgm:t>
    </dgm:pt>
    <dgm:pt modelId="{87BE6194-8BA7-409D-A038-B72228B0E341}" type="pres">
      <dgm:prSet presAssocID="{38441E95-BAE4-4042-A1CA-5325111DB7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0FCEA5-35D2-4E6F-8574-BA873FF0BD65}" type="pres">
      <dgm:prSet presAssocID="{2AC94062-086D-43FB-A7BF-A474C17F81FC}" presName="hierRoot1" presStyleCnt="0"/>
      <dgm:spPr/>
    </dgm:pt>
    <dgm:pt modelId="{FC96666F-E6AA-4F7C-BA72-9F296B48E415}" type="pres">
      <dgm:prSet presAssocID="{2AC94062-086D-43FB-A7BF-A474C17F81FC}" presName="composite" presStyleCnt="0"/>
      <dgm:spPr/>
    </dgm:pt>
    <dgm:pt modelId="{3469CB4A-764C-4A7D-896A-E8F2E6DB0F7C}" type="pres">
      <dgm:prSet presAssocID="{2AC94062-086D-43FB-A7BF-A474C17F81FC}" presName="background" presStyleLbl="node0" presStyleIdx="0" presStyleCnt="2"/>
      <dgm:spPr/>
    </dgm:pt>
    <dgm:pt modelId="{FA76DD30-D5BB-4A7A-B60A-D9A084834869}" type="pres">
      <dgm:prSet presAssocID="{2AC94062-086D-43FB-A7BF-A474C17F81FC}" presName="text" presStyleLbl="fgAcc0" presStyleIdx="0" presStyleCnt="2">
        <dgm:presLayoutVars>
          <dgm:chPref val="3"/>
        </dgm:presLayoutVars>
      </dgm:prSet>
      <dgm:spPr/>
    </dgm:pt>
    <dgm:pt modelId="{26A70226-D3D6-41CA-8483-F879D0DD1798}" type="pres">
      <dgm:prSet presAssocID="{2AC94062-086D-43FB-A7BF-A474C17F81FC}" presName="hierChild2" presStyleCnt="0"/>
      <dgm:spPr/>
    </dgm:pt>
    <dgm:pt modelId="{3D40C66D-2F8B-4BBC-876F-D1CBD890796C}" type="pres">
      <dgm:prSet presAssocID="{AA5901D6-8A52-4CAF-8903-DBB54B5A07F6}" presName="hierRoot1" presStyleCnt="0"/>
      <dgm:spPr/>
    </dgm:pt>
    <dgm:pt modelId="{F7D80504-5861-4E4F-A0BA-38790045A0DA}" type="pres">
      <dgm:prSet presAssocID="{AA5901D6-8A52-4CAF-8903-DBB54B5A07F6}" presName="composite" presStyleCnt="0"/>
      <dgm:spPr/>
    </dgm:pt>
    <dgm:pt modelId="{10A40313-5C69-4D95-9CBD-78F9E7269C3D}" type="pres">
      <dgm:prSet presAssocID="{AA5901D6-8A52-4CAF-8903-DBB54B5A07F6}" presName="background" presStyleLbl="node0" presStyleIdx="1" presStyleCnt="2"/>
      <dgm:spPr/>
    </dgm:pt>
    <dgm:pt modelId="{DF728472-B682-4D0A-8EF6-14A28A955FDD}" type="pres">
      <dgm:prSet presAssocID="{AA5901D6-8A52-4CAF-8903-DBB54B5A07F6}" presName="text" presStyleLbl="fgAcc0" presStyleIdx="1" presStyleCnt="2">
        <dgm:presLayoutVars>
          <dgm:chPref val="3"/>
        </dgm:presLayoutVars>
      </dgm:prSet>
      <dgm:spPr/>
    </dgm:pt>
    <dgm:pt modelId="{BC534283-3F37-434C-BED1-01686CE2B65C}" type="pres">
      <dgm:prSet presAssocID="{AA5901D6-8A52-4CAF-8903-DBB54B5A07F6}" presName="hierChild2" presStyleCnt="0"/>
      <dgm:spPr/>
    </dgm:pt>
  </dgm:ptLst>
  <dgm:cxnLst>
    <dgm:cxn modelId="{BC21B724-8C15-4D95-B88F-23A2AA00F236}" type="presOf" srcId="{38441E95-BAE4-4042-A1CA-5325111DB77F}" destId="{87BE6194-8BA7-409D-A038-B72228B0E341}" srcOrd="0" destOrd="0" presId="urn:microsoft.com/office/officeart/2005/8/layout/hierarchy1"/>
    <dgm:cxn modelId="{2A1DA22A-3F9D-4E5F-94C8-3E6F9EC0C6D6}" type="presOf" srcId="{2AC94062-086D-43FB-A7BF-A474C17F81FC}" destId="{FA76DD30-D5BB-4A7A-B60A-D9A084834869}" srcOrd="0" destOrd="0" presId="urn:microsoft.com/office/officeart/2005/8/layout/hierarchy1"/>
    <dgm:cxn modelId="{87874DCC-0E1D-4B4A-A441-88EB6FEF5F20}" type="presOf" srcId="{AA5901D6-8A52-4CAF-8903-DBB54B5A07F6}" destId="{DF728472-B682-4D0A-8EF6-14A28A955FDD}" srcOrd="0" destOrd="0" presId="urn:microsoft.com/office/officeart/2005/8/layout/hierarchy1"/>
    <dgm:cxn modelId="{3AF380D7-78AB-4699-91DA-002C9FD22851}" srcId="{38441E95-BAE4-4042-A1CA-5325111DB77F}" destId="{2AC94062-086D-43FB-A7BF-A474C17F81FC}" srcOrd="0" destOrd="0" parTransId="{E1D51BAA-F3EB-4952-A4ED-C258B84EA27C}" sibTransId="{F0D23A60-AAA0-4C7E-BC62-68ED3B294ECC}"/>
    <dgm:cxn modelId="{19046ADB-C914-4787-9C4E-315ED9637807}" srcId="{38441E95-BAE4-4042-A1CA-5325111DB77F}" destId="{AA5901D6-8A52-4CAF-8903-DBB54B5A07F6}" srcOrd="1" destOrd="0" parTransId="{6AF637BF-D556-478A-A5E1-2288A3994DB3}" sibTransId="{ECEF06E2-91EC-4C65-ADB2-366BC8E2C2D5}"/>
    <dgm:cxn modelId="{ACAED725-8DD7-4F1F-A040-A0A54B24AE52}" type="presParOf" srcId="{87BE6194-8BA7-409D-A038-B72228B0E341}" destId="{200FCEA5-35D2-4E6F-8574-BA873FF0BD65}" srcOrd="0" destOrd="0" presId="urn:microsoft.com/office/officeart/2005/8/layout/hierarchy1"/>
    <dgm:cxn modelId="{78881B5D-C39A-47AE-B980-22172B6EC154}" type="presParOf" srcId="{200FCEA5-35D2-4E6F-8574-BA873FF0BD65}" destId="{FC96666F-E6AA-4F7C-BA72-9F296B48E415}" srcOrd="0" destOrd="0" presId="urn:microsoft.com/office/officeart/2005/8/layout/hierarchy1"/>
    <dgm:cxn modelId="{2496758D-B330-407B-85EC-670A06B0646E}" type="presParOf" srcId="{FC96666F-E6AA-4F7C-BA72-9F296B48E415}" destId="{3469CB4A-764C-4A7D-896A-E8F2E6DB0F7C}" srcOrd="0" destOrd="0" presId="urn:microsoft.com/office/officeart/2005/8/layout/hierarchy1"/>
    <dgm:cxn modelId="{4FA9C716-B785-44C0-A017-C0A6FDFE0D7D}" type="presParOf" srcId="{FC96666F-E6AA-4F7C-BA72-9F296B48E415}" destId="{FA76DD30-D5BB-4A7A-B60A-D9A084834869}" srcOrd="1" destOrd="0" presId="urn:microsoft.com/office/officeart/2005/8/layout/hierarchy1"/>
    <dgm:cxn modelId="{50EC41A5-9900-413A-B93D-FC04D8C6D5EB}" type="presParOf" srcId="{200FCEA5-35D2-4E6F-8574-BA873FF0BD65}" destId="{26A70226-D3D6-41CA-8483-F879D0DD1798}" srcOrd="1" destOrd="0" presId="urn:microsoft.com/office/officeart/2005/8/layout/hierarchy1"/>
    <dgm:cxn modelId="{ED13EDCB-4572-4AA7-B8D5-702B54D1962D}" type="presParOf" srcId="{87BE6194-8BA7-409D-A038-B72228B0E341}" destId="{3D40C66D-2F8B-4BBC-876F-D1CBD890796C}" srcOrd="1" destOrd="0" presId="urn:microsoft.com/office/officeart/2005/8/layout/hierarchy1"/>
    <dgm:cxn modelId="{BDD135BA-6CB9-40BC-9BA7-97544412C826}" type="presParOf" srcId="{3D40C66D-2F8B-4BBC-876F-D1CBD890796C}" destId="{F7D80504-5861-4E4F-A0BA-38790045A0DA}" srcOrd="0" destOrd="0" presId="urn:microsoft.com/office/officeart/2005/8/layout/hierarchy1"/>
    <dgm:cxn modelId="{CD75C59C-223E-4483-AF6F-11372D26A1BA}" type="presParOf" srcId="{F7D80504-5861-4E4F-A0BA-38790045A0DA}" destId="{10A40313-5C69-4D95-9CBD-78F9E7269C3D}" srcOrd="0" destOrd="0" presId="urn:microsoft.com/office/officeart/2005/8/layout/hierarchy1"/>
    <dgm:cxn modelId="{0394BD82-8C7E-4FD2-A47C-2288112F819B}" type="presParOf" srcId="{F7D80504-5861-4E4F-A0BA-38790045A0DA}" destId="{DF728472-B682-4D0A-8EF6-14A28A955FDD}" srcOrd="1" destOrd="0" presId="urn:microsoft.com/office/officeart/2005/8/layout/hierarchy1"/>
    <dgm:cxn modelId="{F35FFA50-1A82-481F-9456-A99ED9B01468}" type="presParOf" srcId="{3D40C66D-2F8B-4BBC-876F-D1CBD890796C}" destId="{BC534283-3F37-434C-BED1-01686CE2B6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ED0492-369C-49F0-8AAB-E335395A974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7470D4-C84A-4DCB-ABDD-4BCCA3278342}">
      <dgm:prSet/>
      <dgm:spPr/>
      <dgm:t>
        <a:bodyPr/>
        <a:lstStyle/>
        <a:p>
          <a:r>
            <a:rPr lang="pt-BR"/>
            <a:t>Atos 4.24-30; Mt 6.10; Cl 4.2-4</a:t>
          </a:r>
          <a:endParaRPr lang="en-US"/>
        </a:p>
      </dgm:t>
    </dgm:pt>
    <dgm:pt modelId="{679F923D-C928-4510-9616-A8BFF2613868}" type="parTrans" cxnId="{D27B0A20-BD3F-4DB8-A022-EBA47E9075C8}">
      <dgm:prSet/>
      <dgm:spPr/>
      <dgm:t>
        <a:bodyPr/>
        <a:lstStyle/>
        <a:p>
          <a:endParaRPr lang="en-US"/>
        </a:p>
      </dgm:t>
    </dgm:pt>
    <dgm:pt modelId="{C9B6AF4F-DAA6-4D88-BA1F-3F994D46983B}" type="sibTrans" cxnId="{D27B0A20-BD3F-4DB8-A022-EBA47E9075C8}">
      <dgm:prSet/>
      <dgm:spPr/>
      <dgm:t>
        <a:bodyPr/>
        <a:lstStyle/>
        <a:p>
          <a:endParaRPr lang="en-US"/>
        </a:p>
      </dgm:t>
    </dgm:pt>
    <dgm:pt modelId="{A4417022-CA58-4775-9A76-4130364FE091}">
      <dgm:prSet/>
      <dgm:spPr/>
      <dgm:t>
        <a:bodyPr/>
        <a:lstStyle/>
        <a:p>
          <a:r>
            <a:rPr lang="pt-BR"/>
            <a:t>A oração da igreja primitiva era teocêntrica, missional, intercessora. Eles pediram ousadia para pregar e sinais para confirmar a mensagem.</a:t>
          </a:r>
          <a:endParaRPr lang="en-US"/>
        </a:p>
      </dgm:t>
    </dgm:pt>
    <dgm:pt modelId="{C9B4DD79-637B-4BCD-A437-A91622CBCA18}" type="parTrans" cxnId="{F54C9D3F-73E9-4A5D-B684-E78C46368238}">
      <dgm:prSet/>
      <dgm:spPr/>
      <dgm:t>
        <a:bodyPr/>
        <a:lstStyle/>
        <a:p>
          <a:endParaRPr lang="en-US"/>
        </a:p>
      </dgm:t>
    </dgm:pt>
    <dgm:pt modelId="{F80387E8-D063-4B4F-8283-823836D43A85}" type="sibTrans" cxnId="{F54C9D3F-73E9-4A5D-B684-E78C46368238}">
      <dgm:prSet/>
      <dgm:spPr/>
      <dgm:t>
        <a:bodyPr/>
        <a:lstStyle/>
        <a:p>
          <a:endParaRPr lang="en-US"/>
        </a:p>
      </dgm:t>
    </dgm:pt>
    <dgm:pt modelId="{16D80D28-1DC0-43B2-AA18-D15CD620A4BB}">
      <dgm:prSet/>
      <dgm:spPr/>
      <dgm:t>
        <a:bodyPr/>
        <a:lstStyle/>
        <a:p>
          <a:r>
            <a:rPr lang="pt-BR"/>
            <a:t>Jesus ensinou: “Venha o teu </a:t>
          </a:r>
          <a:r>
            <a:rPr lang="pt-BR" b="1"/>
            <a:t>Reino</a:t>
          </a:r>
          <a:r>
            <a:rPr lang="pt-BR"/>
            <a:t>, seja feita </a:t>
          </a:r>
          <a:r>
            <a:rPr lang="pt-BR" b="1"/>
            <a:t>a tua vontade</a:t>
          </a:r>
          <a:r>
            <a:rPr lang="pt-BR"/>
            <a:t>.” Oração com propósito é a que se alinha com o Reino.</a:t>
          </a:r>
          <a:endParaRPr lang="en-US"/>
        </a:p>
      </dgm:t>
    </dgm:pt>
    <dgm:pt modelId="{6B713657-F1A5-4255-97AB-C3E6F1F40F75}" type="parTrans" cxnId="{DFEEC03A-8EAA-49AB-8438-485621021E55}">
      <dgm:prSet/>
      <dgm:spPr/>
      <dgm:t>
        <a:bodyPr/>
        <a:lstStyle/>
        <a:p>
          <a:endParaRPr lang="en-US"/>
        </a:p>
      </dgm:t>
    </dgm:pt>
    <dgm:pt modelId="{CA892492-11AA-49C3-81D3-B1FA06B3A4FC}" type="sibTrans" cxnId="{DFEEC03A-8EAA-49AB-8438-485621021E55}">
      <dgm:prSet/>
      <dgm:spPr/>
      <dgm:t>
        <a:bodyPr/>
        <a:lstStyle/>
        <a:p>
          <a:endParaRPr lang="en-US"/>
        </a:p>
      </dgm:t>
    </dgm:pt>
    <dgm:pt modelId="{AAF2C000-ABBA-4629-8BD6-1ACAA2F3310B}" type="pres">
      <dgm:prSet presAssocID="{3CED0492-369C-49F0-8AAB-E335395A9747}" presName="vert0" presStyleCnt="0">
        <dgm:presLayoutVars>
          <dgm:dir/>
          <dgm:animOne val="branch"/>
          <dgm:animLvl val="lvl"/>
        </dgm:presLayoutVars>
      </dgm:prSet>
      <dgm:spPr/>
    </dgm:pt>
    <dgm:pt modelId="{D933DCE7-078A-4C3C-B243-A7970315F56C}" type="pres">
      <dgm:prSet presAssocID="{407470D4-C84A-4DCB-ABDD-4BCCA3278342}" presName="thickLine" presStyleLbl="alignNode1" presStyleIdx="0" presStyleCnt="3"/>
      <dgm:spPr/>
    </dgm:pt>
    <dgm:pt modelId="{A1F44298-4842-45A6-BDEC-4AFB3427DEBA}" type="pres">
      <dgm:prSet presAssocID="{407470D4-C84A-4DCB-ABDD-4BCCA3278342}" presName="horz1" presStyleCnt="0"/>
      <dgm:spPr/>
    </dgm:pt>
    <dgm:pt modelId="{5ED9285B-17E5-47C7-A478-0B7C8B88E588}" type="pres">
      <dgm:prSet presAssocID="{407470D4-C84A-4DCB-ABDD-4BCCA3278342}" presName="tx1" presStyleLbl="revTx" presStyleIdx="0" presStyleCnt="3"/>
      <dgm:spPr/>
    </dgm:pt>
    <dgm:pt modelId="{D034FC26-1F47-4D19-AB34-9070848C6371}" type="pres">
      <dgm:prSet presAssocID="{407470D4-C84A-4DCB-ABDD-4BCCA3278342}" presName="vert1" presStyleCnt="0"/>
      <dgm:spPr/>
    </dgm:pt>
    <dgm:pt modelId="{539CB58B-50C0-4B21-9D47-B2F7366AA4E4}" type="pres">
      <dgm:prSet presAssocID="{A4417022-CA58-4775-9A76-4130364FE091}" presName="thickLine" presStyleLbl="alignNode1" presStyleIdx="1" presStyleCnt="3"/>
      <dgm:spPr/>
    </dgm:pt>
    <dgm:pt modelId="{C33F4591-41C2-4303-9D29-EF9006D7BD32}" type="pres">
      <dgm:prSet presAssocID="{A4417022-CA58-4775-9A76-4130364FE091}" presName="horz1" presStyleCnt="0"/>
      <dgm:spPr/>
    </dgm:pt>
    <dgm:pt modelId="{780E3E47-2A8E-44E0-AACD-D038BE714D00}" type="pres">
      <dgm:prSet presAssocID="{A4417022-CA58-4775-9A76-4130364FE091}" presName="tx1" presStyleLbl="revTx" presStyleIdx="1" presStyleCnt="3"/>
      <dgm:spPr/>
    </dgm:pt>
    <dgm:pt modelId="{8724BAF6-9F30-4F7B-ADE6-B4D7B619E79C}" type="pres">
      <dgm:prSet presAssocID="{A4417022-CA58-4775-9A76-4130364FE091}" presName="vert1" presStyleCnt="0"/>
      <dgm:spPr/>
    </dgm:pt>
    <dgm:pt modelId="{52DD4000-0E05-4A18-B3B4-1BBC8B8C4315}" type="pres">
      <dgm:prSet presAssocID="{16D80D28-1DC0-43B2-AA18-D15CD620A4BB}" presName="thickLine" presStyleLbl="alignNode1" presStyleIdx="2" presStyleCnt="3"/>
      <dgm:spPr/>
    </dgm:pt>
    <dgm:pt modelId="{8942FFB7-61CE-479B-BB6D-1302FEDF7214}" type="pres">
      <dgm:prSet presAssocID="{16D80D28-1DC0-43B2-AA18-D15CD620A4BB}" presName="horz1" presStyleCnt="0"/>
      <dgm:spPr/>
    </dgm:pt>
    <dgm:pt modelId="{9C3DBC5B-B3C7-4A7A-9C3D-42F190888E05}" type="pres">
      <dgm:prSet presAssocID="{16D80D28-1DC0-43B2-AA18-D15CD620A4BB}" presName="tx1" presStyleLbl="revTx" presStyleIdx="2" presStyleCnt="3"/>
      <dgm:spPr/>
    </dgm:pt>
    <dgm:pt modelId="{85F15E4B-02C4-466A-9689-34BF78CD6BE8}" type="pres">
      <dgm:prSet presAssocID="{16D80D28-1DC0-43B2-AA18-D15CD620A4BB}" presName="vert1" presStyleCnt="0"/>
      <dgm:spPr/>
    </dgm:pt>
  </dgm:ptLst>
  <dgm:cxnLst>
    <dgm:cxn modelId="{D27B0A20-BD3F-4DB8-A022-EBA47E9075C8}" srcId="{3CED0492-369C-49F0-8AAB-E335395A9747}" destId="{407470D4-C84A-4DCB-ABDD-4BCCA3278342}" srcOrd="0" destOrd="0" parTransId="{679F923D-C928-4510-9616-A8BFF2613868}" sibTransId="{C9B6AF4F-DAA6-4D88-BA1F-3F994D46983B}"/>
    <dgm:cxn modelId="{DFEEC03A-8EAA-49AB-8438-485621021E55}" srcId="{3CED0492-369C-49F0-8AAB-E335395A9747}" destId="{16D80D28-1DC0-43B2-AA18-D15CD620A4BB}" srcOrd="2" destOrd="0" parTransId="{6B713657-F1A5-4255-97AB-C3E6F1F40F75}" sibTransId="{CA892492-11AA-49C3-81D3-B1FA06B3A4FC}"/>
    <dgm:cxn modelId="{F54C9D3F-73E9-4A5D-B684-E78C46368238}" srcId="{3CED0492-369C-49F0-8AAB-E335395A9747}" destId="{A4417022-CA58-4775-9A76-4130364FE091}" srcOrd="1" destOrd="0" parTransId="{C9B4DD79-637B-4BCD-A437-A91622CBCA18}" sibTransId="{F80387E8-D063-4B4F-8283-823836D43A85}"/>
    <dgm:cxn modelId="{FB16A871-4B53-4D32-BD79-436543F5C93D}" type="presOf" srcId="{16D80D28-1DC0-43B2-AA18-D15CD620A4BB}" destId="{9C3DBC5B-B3C7-4A7A-9C3D-42F190888E05}" srcOrd="0" destOrd="0" presId="urn:microsoft.com/office/officeart/2008/layout/LinedList"/>
    <dgm:cxn modelId="{65562A93-B453-4B69-9DED-A5D45FBD28A0}" type="presOf" srcId="{A4417022-CA58-4775-9A76-4130364FE091}" destId="{780E3E47-2A8E-44E0-AACD-D038BE714D00}" srcOrd="0" destOrd="0" presId="urn:microsoft.com/office/officeart/2008/layout/LinedList"/>
    <dgm:cxn modelId="{54F3029D-9AEC-4A05-997B-C08F96E6D724}" type="presOf" srcId="{3CED0492-369C-49F0-8AAB-E335395A9747}" destId="{AAF2C000-ABBA-4629-8BD6-1ACAA2F3310B}" srcOrd="0" destOrd="0" presId="urn:microsoft.com/office/officeart/2008/layout/LinedList"/>
    <dgm:cxn modelId="{6EA554A1-F8B8-4A3E-B16F-EED7946A6DFD}" type="presOf" srcId="{407470D4-C84A-4DCB-ABDD-4BCCA3278342}" destId="{5ED9285B-17E5-47C7-A478-0B7C8B88E588}" srcOrd="0" destOrd="0" presId="urn:microsoft.com/office/officeart/2008/layout/LinedList"/>
    <dgm:cxn modelId="{636E3DAA-A055-4507-A430-26FF4DAEE0FF}" type="presParOf" srcId="{AAF2C000-ABBA-4629-8BD6-1ACAA2F3310B}" destId="{D933DCE7-078A-4C3C-B243-A7970315F56C}" srcOrd="0" destOrd="0" presId="urn:microsoft.com/office/officeart/2008/layout/LinedList"/>
    <dgm:cxn modelId="{FF702E4A-8918-4B46-AE90-52719158E9CF}" type="presParOf" srcId="{AAF2C000-ABBA-4629-8BD6-1ACAA2F3310B}" destId="{A1F44298-4842-45A6-BDEC-4AFB3427DEBA}" srcOrd="1" destOrd="0" presId="urn:microsoft.com/office/officeart/2008/layout/LinedList"/>
    <dgm:cxn modelId="{1A1ED99E-CC74-4EA9-B899-70128858A2AE}" type="presParOf" srcId="{A1F44298-4842-45A6-BDEC-4AFB3427DEBA}" destId="{5ED9285B-17E5-47C7-A478-0B7C8B88E588}" srcOrd="0" destOrd="0" presId="urn:microsoft.com/office/officeart/2008/layout/LinedList"/>
    <dgm:cxn modelId="{FC5811C2-D54F-4131-92A9-8A964CC00CC4}" type="presParOf" srcId="{A1F44298-4842-45A6-BDEC-4AFB3427DEBA}" destId="{D034FC26-1F47-4D19-AB34-9070848C6371}" srcOrd="1" destOrd="0" presId="urn:microsoft.com/office/officeart/2008/layout/LinedList"/>
    <dgm:cxn modelId="{C105A1AC-3FB9-433C-B4AB-D8525F173C98}" type="presParOf" srcId="{AAF2C000-ABBA-4629-8BD6-1ACAA2F3310B}" destId="{539CB58B-50C0-4B21-9D47-B2F7366AA4E4}" srcOrd="2" destOrd="0" presId="urn:microsoft.com/office/officeart/2008/layout/LinedList"/>
    <dgm:cxn modelId="{40D5F5DB-9BC9-4E0D-B3AE-50522B682B0D}" type="presParOf" srcId="{AAF2C000-ABBA-4629-8BD6-1ACAA2F3310B}" destId="{C33F4591-41C2-4303-9D29-EF9006D7BD32}" srcOrd="3" destOrd="0" presId="urn:microsoft.com/office/officeart/2008/layout/LinedList"/>
    <dgm:cxn modelId="{3D76591F-80A9-4BBB-BEE7-5CFA6D4C6575}" type="presParOf" srcId="{C33F4591-41C2-4303-9D29-EF9006D7BD32}" destId="{780E3E47-2A8E-44E0-AACD-D038BE714D00}" srcOrd="0" destOrd="0" presId="urn:microsoft.com/office/officeart/2008/layout/LinedList"/>
    <dgm:cxn modelId="{C94A4DA0-AE6A-481F-B70E-CBCD95A5C7BF}" type="presParOf" srcId="{C33F4591-41C2-4303-9D29-EF9006D7BD32}" destId="{8724BAF6-9F30-4F7B-ADE6-B4D7B619E79C}" srcOrd="1" destOrd="0" presId="urn:microsoft.com/office/officeart/2008/layout/LinedList"/>
    <dgm:cxn modelId="{CB9298B8-AAAD-4123-A86D-217CF58B4C9A}" type="presParOf" srcId="{AAF2C000-ABBA-4629-8BD6-1ACAA2F3310B}" destId="{52DD4000-0E05-4A18-B3B4-1BBC8B8C4315}" srcOrd="4" destOrd="0" presId="urn:microsoft.com/office/officeart/2008/layout/LinedList"/>
    <dgm:cxn modelId="{576A0CFF-961F-4034-B4F8-19ACE0373556}" type="presParOf" srcId="{AAF2C000-ABBA-4629-8BD6-1ACAA2F3310B}" destId="{8942FFB7-61CE-479B-BB6D-1302FEDF7214}" srcOrd="5" destOrd="0" presId="urn:microsoft.com/office/officeart/2008/layout/LinedList"/>
    <dgm:cxn modelId="{F9642244-D2AF-49CF-90D3-6B027C8397E4}" type="presParOf" srcId="{8942FFB7-61CE-479B-BB6D-1302FEDF7214}" destId="{9C3DBC5B-B3C7-4A7A-9C3D-42F190888E05}" srcOrd="0" destOrd="0" presId="urn:microsoft.com/office/officeart/2008/layout/LinedList"/>
    <dgm:cxn modelId="{A092AECF-FE9D-4223-8D95-3A0B7608E959}" type="presParOf" srcId="{8942FFB7-61CE-479B-BB6D-1302FEDF7214}" destId="{85F15E4B-02C4-466A-9689-34BF78CD6B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476B4-72AC-4090-ADF5-CE4272621A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759DC6-B5A3-437E-84DE-93CF513963C9}">
      <dgm:prSet/>
      <dgm:spPr/>
      <dgm:t>
        <a:bodyPr/>
        <a:lstStyle/>
        <a:p>
          <a:r>
            <a:rPr lang="pt-BR"/>
            <a:t>“O mundo precisa de mais homens que oram do que de homens que pregam.” </a:t>
          </a:r>
          <a:r>
            <a:rPr lang="pt-BR" i="1"/>
            <a:t>E.M. Bounds</a:t>
          </a:r>
          <a:endParaRPr lang="en-US"/>
        </a:p>
      </dgm:t>
    </dgm:pt>
    <dgm:pt modelId="{31B3C0D4-4184-4EB5-BB37-DABF970B326D}" type="parTrans" cxnId="{A4E5221D-9D64-4204-8354-28B4C0855557}">
      <dgm:prSet/>
      <dgm:spPr/>
      <dgm:t>
        <a:bodyPr/>
        <a:lstStyle/>
        <a:p>
          <a:endParaRPr lang="en-US"/>
        </a:p>
      </dgm:t>
    </dgm:pt>
    <dgm:pt modelId="{D966CB06-1F64-4496-A25E-167C3A01F1EF}" type="sibTrans" cxnId="{A4E5221D-9D64-4204-8354-28B4C0855557}">
      <dgm:prSet/>
      <dgm:spPr/>
      <dgm:t>
        <a:bodyPr/>
        <a:lstStyle/>
        <a:p>
          <a:endParaRPr lang="en-US"/>
        </a:p>
      </dgm:t>
    </dgm:pt>
    <dgm:pt modelId="{B287E0FE-3EE2-43F9-B612-C2E2F008C421}">
      <dgm:prSet/>
      <dgm:spPr/>
      <dgm:t>
        <a:bodyPr/>
        <a:lstStyle/>
        <a:p>
          <a:r>
            <a:rPr lang="pt-BR"/>
            <a:t>“A oração é o pulmão da igreja. Sem ela, ela sufoca.” — </a:t>
          </a:r>
          <a:r>
            <a:rPr lang="pt-BR" i="1"/>
            <a:t>C.H. Spurgeon</a:t>
          </a:r>
          <a:endParaRPr lang="en-US"/>
        </a:p>
      </dgm:t>
    </dgm:pt>
    <dgm:pt modelId="{917EFDC4-3FD7-4415-B44E-FF9FE7C6EA7B}" type="parTrans" cxnId="{472D1776-93A7-4E30-8BEE-54E409798DEE}">
      <dgm:prSet/>
      <dgm:spPr/>
      <dgm:t>
        <a:bodyPr/>
        <a:lstStyle/>
        <a:p>
          <a:endParaRPr lang="en-US"/>
        </a:p>
      </dgm:t>
    </dgm:pt>
    <dgm:pt modelId="{4F3AF82D-790D-4AD3-BD1A-7B88143839C3}" type="sibTrans" cxnId="{472D1776-93A7-4E30-8BEE-54E409798DEE}">
      <dgm:prSet/>
      <dgm:spPr/>
      <dgm:t>
        <a:bodyPr/>
        <a:lstStyle/>
        <a:p>
          <a:endParaRPr lang="en-US"/>
        </a:p>
      </dgm:t>
    </dgm:pt>
    <dgm:pt modelId="{6FCFB4CE-0D5E-4D55-BC4C-735D047DA26F}">
      <dgm:prSet/>
      <dgm:spPr/>
      <dgm:t>
        <a:bodyPr/>
        <a:lstStyle/>
        <a:p>
          <a:r>
            <a:rPr lang="pt-BR"/>
            <a:t>“A oração que nasce do Espírito busca cumprir a vontade de Deus, não satisfazer o desejo do homem.” </a:t>
          </a:r>
          <a:r>
            <a:rPr lang="pt-BR" i="1"/>
            <a:t>G. H. Morrison</a:t>
          </a:r>
          <a:endParaRPr lang="en-US"/>
        </a:p>
      </dgm:t>
    </dgm:pt>
    <dgm:pt modelId="{43E994B2-9C30-405E-A031-6B6EDBE38A34}" type="parTrans" cxnId="{14FD8FBE-ACDD-4E10-AE85-699F10F592C4}">
      <dgm:prSet/>
      <dgm:spPr/>
      <dgm:t>
        <a:bodyPr/>
        <a:lstStyle/>
        <a:p>
          <a:endParaRPr lang="en-US"/>
        </a:p>
      </dgm:t>
    </dgm:pt>
    <dgm:pt modelId="{F7DB0255-D60F-4A8E-B472-7C152B528048}" type="sibTrans" cxnId="{14FD8FBE-ACDD-4E10-AE85-699F10F592C4}">
      <dgm:prSet/>
      <dgm:spPr/>
      <dgm:t>
        <a:bodyPr/>
        <a:lstStyle/>
        <a:p>
          <a:endParaRPr lang="en-US"/>
        </a:p>
      </dgm:t>
    </dgm:pt>
    <dgm:pt modelId="{97912C1F-91A9-426E-ACD5-E4DEC97355C7}" type="pres">
      <dgm:prSet presAssocID="{6D9476B4-72AC-4090-ADF5-CE4272621A50}" presName="linear" presStyleCnt="0">
        <dgm:presLayoutVars>
          <dgm:animLvl val="lvl"/>
          <dgm:resizeHandles val="exact"/>
        </dgm:presLayoutVars>
      </dgm:prSet>
      <dgm:spPr/>
    </dgm:pt>
    <dgm:pt modelId="{3872DD1F-0198-4739-B6CF-9972D104516E}" type="pres">
      <dgm:prSet presAssocID="{BC759DC6-B5A3-437E-84DE-93CF513963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60C444-5768-45DA-9E92-D3234BAF3D73}" type="pres">
      <dgm:prSet presAssocID="{D966CB06-1F64-4496-A25E-167C3A01F1EF}" presName="spacer" presStyleCnt="0"/>
      <dgm:spPr/>
    </dgm:pt>
    <dgm:pt modelId="{F4381686-6C35-4B50-9629-67D16E7F41FD}" type="pres">
      <dgm:prSet presAssocID="{B287E0FE-3EE2-43F9-B612-C2E2F008C4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9FC527-6404-4A35-8917-4D1130ED31AC}" type="pres">
      <dgm:prSet presAssocID="{4F3AF82D-790D-4AD3-BD1A-7B88143839C3}" presName="spacer" presStyleCnt="0"/>
      <dgm:spPr/>
    </dgm:pt>
    <dgm:pt modelId="{F8F06060-93C0-42B4-B6DC-3629BA8DC593}" type="pres">
      <dgm:prSet presAssocID="{6FCFB4CE-0D5E-4D55-BC4C-735D047DA2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E5221D-9D64-4204-8354-28B4C0855557}" srcId="{6D9476B4-72AC-4090-ADF5-CE4272621A50}" destId="{BC759DC6-B5A3-437E-84DE-93CF513963C9}" srcOrd="0" destOrd="0" parTransId="{31B3C0D4-4184-4EB5-BB37-DABF970B326D}" sibTransId="{D966CB06-1F64-4496-A25E-167C3A01F1EF}"/>
    <dgm:cxn modelId="{8CDE7643-9858-4B35-9A27-ABA6A6541680}" type="presOf" srcId="{B287E0FE-3EE2-43F9-B612-C2E2F008C421}" destId="{F4381686-6C35-4B50-9629-67D16E7F41FD}" srcOrd="0" destOrd="0" presId="urn:microsoft.com/office/officeart/2005/8/layout/vList2"/>
    <dgm:cxn modelId="{472D1776-93A7-4E30-8BEE-54E409798DEE}" srcId="{6D9476B4-72AC-4090-ADF5-CE4272621A50}" destId="{B287E0FE-3EE2-43F9-B612-C2E2F008C421}" srcOrd="1" destOrd="0" parTransId="{917EFDC4-3FD7-4415-B44E-FF9FE7C6EA7B}" sibTransId="{4F3AF82D-790D-4AD3-BD1A-7B88143839C3}"/>
    <dgm:cxn modelId="{B8E13087-73E7-451F-BA84-E9B716D4B329}" type="presOf" srcId="{6FCFB4CE-0D5E-4D55-BC4C-735D047DA26F}" destId="{F8F06060-93C0-42B4-B6DC-3629BA8DC593}" srcOrd="0" destOrd="0" presId="urn:microsoft.com/office/officeart/2005/8/layout/vList2"/>
    <dgm:cxn modelId="{FB801EA0-69CB-426F-B7B7-14117ABC62D2}" type="presOf" srcId="{6D9476B4-72AC-4090-ADF5-CE4272621A50}" destId="{97912C1F-91A9-426E-ACD5-E4DEC97355C7}" srcOrd="0" destOrd="0" presId="urn:microsoft.com/office/officeart/2005/8/layout/vList2"/>
    <dgm:cxn modelId="{62E8FFB9-DBF0-474A-A2F7-1C919279A57F}" type="presOf" srcId="{BC759DC6-B5A3-437E-84DE-93CF513963C9}" destId="{3872DD1F-0198-4739-B6CF-9972D104516E}" srcOrd="0" destOrd="0" presId="urn:microsoft.com/office/officeart/2005/8/layout/vList2"/>
    <dgm:cxn modelId="{14FD8FBE-ACDD-4E10-AE85-699F10F592C4}" srcId="{6D9476B4-72AC-4090-ADF5-CE4272621A50}" destId="{6FCFB4CE-0D5E-4D55-BC4C-735D047DA26F}" srcOrd="2" destOrd="0" parTransId="{43E994B2-9C30-405E-A031-6B6EDBE38A34}" sibTransId="{F7DB0255-D60F-4A8E-B472-7C152B528048}"/>
    <dgm:cxn modelId="{B2A9C4C8-BB3E-4D79-AC26-C9C451B59DC2}" type="presParOf" srcId="{97912C1F-91A9-426E-ACD5-E4DEC97355C7}" destId="{3872DD1F-0198-4739-B6CF-9972D104516E}" srcOrd="0" destOrd="0" presId="urn:microsoft.com/office/officeart/2005/8/layout/vList2"/>
    <dgm:cxn modelId="{AB72B86F-067B-4029-B3B7-4021D07B9945}" type="presParOf" srcId="{97912C1F-91A9-426E-ACD5-E4DEC97355C7}" destId="{FF60C444-5768-45DA-9E92-D3234BAF3D73}" srcOrd="1" destOrd="0" presId="urn:microsoft.com/office/officeart/2005/8/layout/vList2"/>
    <dgm:cxn modelId="{0482341E-BED3-46C9-AF92-298DCE84A7C1}" type="presParOf" srcId="{97912C1F-91A9-426E-ACD5-E4DEC97355C7}" destId="{F4381686-6C35-4B50-9629-67D16E7F41FD}" srcOrd="2" destOrd="0" presId="urn:microsoft.com/office/officeart/2005/8/layout/vList2"/>
    <dgm:cxn modelId="{B21F4581-586A-41C0-822B-8B48026E2046}" type="presParOf" srcId="{97912C1F-91A9-426E-ACD5-E4DEC97355C7}" destId="{489FC527-6404-4A35-8917-4D1130ED31AC}" srcOrd="3" destOrd="0" presId="urn:microsoft.com/office/officeart/2005/8/layout/vList2"/>
    <dgm:cxn modelId="{974C8969-7643-48CF-BA39-94F3723E1274}" type="presParOf" srcId="{97912C1F-91A9-426E-ACD5-E4DEC97355C7}" destId="{F8F06060-93C0-42B4-B6DC-3629BA8DC5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B38E38-65BD-4E3B-9019-6A35E6B5A0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EC6DD5-860E-49FB-8042-B5D35664D3DD}">
      <dgm:prSet/>
      <dgm:spPr/>
      <dgm:t>
        <a:bodyPr/>
        <a:lstStyle/>
        <a:p>
          <a:r>
            <a:rPr lang="pt-BR"/>
            <a:t>Atos 1.14; Atos 2.1; Ef 4.3; Sl 133; Jo 17.21</a:t>
          </a:r>
          <a:endParaRPr lang="en-US"/>
        </a:p>
      </dgm:t>
    </dgm:pt>
    <dgm:pt modelId="{1E660046-B5BA-4AF6-A981-3FC32162CB27}" type="parTrans" cxnId="{F45E8A63-D618-4E59-B1A0-B4EF58CD6773}">
      <dgm:prSet/>
      <dgm:spPr/>
      <dgm:t>
        <a:bodyPr/>
        <a:lstStyle/>
        <a:p>
          <a:endParaRPr lang="en-US"/>
        </a:p>
      </dgm:t>
    </dgm:pt>
    <dgm:pt modelId="{2E7C87E4-D8DF-4938-9E32-4B582F969D4B}" type="sibTrans" cxnId="{F45E8A63-D618-4E59-B1A0-B4EF58CD6773}">
      <dgm:prSet/>
      <dgm:spPr/>
      <dgm:t>
        <a:bodyPr/>
        <a:lstStyle/>
        <a:p>
          <a:endParaRPr lang="en-US"/>
        </a:p>
      </dgm:t>
    </dgm:pt>
    <dgm:pt modelId="{AA8C230F-469D-43C7-9F80-6C7071D50529}">
      <dgm:prSet/>
      <dgm:spPr/>
      <dgm:t>
        <a:bodyPr/>
        <a:lstStyle/>
        <a:p>
          <a:r>
            <a:rPr lang="pt-BR"/>
            <a:t>“Ὁμοθυμαδόν” (homothymadon): mesma alma, mesma intensidade. É unidade de propósito e paixão.</a:t>
          </a:r>
          <a:endParaRPr lang="en-US"/>
        </a:p>
      </dgm:t>
    </dgm:pt>
    <dgm:pt modelId="{D317124C-2BEF-4172-B7F3-CF9A4FE0987E}" type="parTrans" cxnId="{C67C7363-8D7B-4882-A58A-C869D73A51E3}">
      <dgm:prSet/>
      <dgm:spPr/>
      <dgm:t>
        <a:bodyPr/>
        <a:lstStyle/>
        <a:p>
          <a:endParaRPr lang="en-US"/>
        </a:p>
      </dgm:t>
    </dgm:pt>
    <dgm:pt modelId="{C0A03184-181B-4AC4-A69E-0DC25697A022}" type="sibTrans" cxnId="{C67C7363-8D7B-4882-A58A-C869D73A51E3}">
      <dgm:prSet/>
      <dgm:spPr/>
      <dgm:t>
        <a:bodyPr/>
        <a:lstStyle/>
        <a:p>
          <a:endParaRPr lang="en-US"/>
        </a:p>
      </dgm:t>
    </dgm:pt>
    <dgm:pt modelId="{677D1CA3-D9E6-4B8E-ABFE-50F97E9A0EF5}">
      <dgm:prSet/>
      <dgm:spPr/>
      <dgm:t>
        <a:bodyPr/>
        <a:lstStyle/>
        <a:p>
          <a:r>
            <a:rPr lang="pt-BR"/>
            <a:t>A oração coletiva que agrada ao Senhor nasce de um ambiente de </a:t>
          </a:r>
          <a:r>
            <a:rPr lang="pt-BR" b="1"/>
            <a:t>reconciliação, humildade e temor</a:t>
          </a:r>
          <a:r>
            <a:rPr lang="pt-BR"/>
            <a:t>.</a:t>
          </a:r>
          <a:endParaRPr lang="en-US"/>
        </a:p>
      </dgm:t>
    </dgm:pt>
    <dgm:pt modelId="{F24EA906-6D4A-4D8A-93F7-D3768DC5A57C}" type="parTrans" cxnId="{16365627-5115-451B-88C7-4114C0047634}">
      <dgm:prSet/>
      <dgm:spPr/>
      <dgm:t>
        <a:bodyPr/>
        <a:lstStyle/>
        <a:p>
          <a:endParaRPr lang="en-US"/>
        </a:p>
      </dgm:t>
    </dgm:pt>
    <dgm:pt modelId="{EFD050CA-DBB6-46A8-8157-E2E8ED2872BA}" type="sibTrans" cxnId="{16365627-5115-451B-88C7-4114C0047634}">
      <dgm:prSet/>
      <dgm:spPr/>
      <dgm:t>
        <a:bodyPr/>
        <a:lstStyle/>
        <a:p>
          <a:endParaRPr lang="en-US"/>
        </a:p>
      </dgm:t>
    </dgm:pt>
    <dgm:pt modelId="{F2CDEEA3-EEDF-4FF0-AB27-4033E160147C}">
      <dgm:prSet/>
      <dgm:spPr/>
      <dgm:t>
        <a:bodyPr/>
        <a:lstStyle/>
        <a:p>
          <a:r>
            <a:rPr lang="pt-BR" b="1"/>
            <a:t>A unidade foi chave para o Pentecostes e será chave para o último avivamento.</a:t>
          </a:r>
          <a:endParaRPr lang="en-US"/>
        </a:p>
      </dgm:t>
    </dgm:pt>
    <dgm:pt modelId="{C4C1372E-BE40-41EF-AC5C-F755FF752511}" type="parTrans" cxnId="{A086D243-C554-4D4B-96BF-E9354B331669}">
      <dgm:prSet/>
      <dgm:spPr/>
      <dgm:t>
        <a:bodyPr/>
        <a:lstStyle/>
        <a:p>
          <a:endParaRPr lang="en-US"/>
        </a:p>
      </dgm:t>
    </dgm:pt>
    <dgm:pt modelId="{3E99517D-A6E2-4C5F-A30F-86DA0CDD2FF7}" type="sibTrans" cxnId="{A086D243-C554-4D4B-96BF-E9354B331669}">
      <dgm:prSet/>
      <dgm:spPr/>
      <dgm:t>
        <a:bodyPr/>
        <a:lstStyle/>
        <a:p>
          <a:endParaRPr lang="en-US"/>
        </a:p>
      </dgm:t>
    </dgm:pt>
    <dgm:pt modelId="{98571F2F-91B9-4DD6-A61B-913E8687922F}">
      <dgm:prSet/>
      <dgm:spPr/>
      <dgm:t>
        <a:bodyPr/>
        <a:lstStyle/>
        <a:p>
          <a:r>
            <a:rPr lang="pt-BR"/>
            <a:t>"O Espírito não é derramado sobre uma igreja dividida"</a:t>
          </a:r>
          <a:r>
            <a:rPr lang="pt-BR" b="1" i="1"/>
            <a:t> David Wilkerson</a:t>
          </a:r>
          <a:endParaRPr lang="en-US"/>
        </a:p>
      </dgm:t>
    </dgm:pt>
    <dgm:pt modelId="{DB1CD266-C84E-46E5-ABE9-6087192786C5}" type="parTrans" cxnId="{C950D98F-4A90-4711-84F1-19027A405837}">
      <dgm:prSet/>
      <dgm:spPr/>
      <dgm:t>
        <a:bodyPr/>
        <a:lstStyle/>
        <a:p>
          <a:endParaRPr lang="en-US"/>
        </a:p>
      </dgm:t>
    </dgm:pt>
    <dgm:pt modelId="{8DCB1C79-451B-4D20-A18E-6E4EAF4904D2}" type="sibTrans" cxnId="{C950D98F-4A90-4711-84F1-19027A405837}">
      <dgm:prSet/>
      <dgm:spPr/>
      <dgm:t>
        <a:bodyPr/>
        <a:lstStyle/>
        <a:p>
          <a:endParaRPr lang="en-US"/>
        </a:p>
      </dgm:t>
    </dgm:pt>
    <dgm:pt modelId="{86CE92EF-093D-40FE-90DD-0CEE94573359}" type="pres">
      <dgm:prSet presAssocID="{D2B38E38-65BD-4E3B-9019-6A35E6B5A0F7}" presName="vert0" presStyleCnt="0">
        <dgm:presLayoutVars>
          <dgm:dir/>
          <dgm:animOne val="branch"/>
          <dgm:animLvl val="lvl"/>
        </dgm:presLayoutVars>
      </dgm:prSet>
      <dgm:spPr/>
    </dgm:pt>
    <dgm:pt modelId="{F9A0EC32-4D9C-44C3-9A68-E0EDC5D0DB7F}" type="pres">
      <dgm:prSet presAssocID="{1CEC6DD5-860E-49FB-8042-B5D35664D3DD}" presName="thickLine" presStyleLbl="alignNode1" presStyleIdx="0" presStyleCnt="5"/>
      <dgm:spPr/>
    </dgm:pt>
    <dgm:pt modelId="{F0B2EC96-7726-464B-9853-56E6F37AE0B6}" type="pres">
      <dgm:prSet presAssocID="{1CEC6DD5-860E-49FB-8042-B5D35664D3DD}" presName="horz1" presStyleCnt="0"/>
      <dgm:spPr/>
    </dgm:pt>
    <dgm:pt modelId="{0AABFAA6-9517-46F6-A03A-CF17C7B643D5}" type="pres">
      <dgm:prSet presAssocID="{1CEC6DD5-860E-49FB-8042-B5D35664D3DD}" presName="tx1" presStyleLbl="revTx" presStyleIdx="0" presStyleCnt="5"/>
      <dgm:spPr/>
    </dgm:pt>
    <dgm:pt modelId="{5640D13A-ACDA-4E49-993C-ED8FDFAA7185}" type="pres">
      <dgm:prSet presAssocID="{1CEC6DD5-860E-49FB-8042-B5D35664D3DD}" presName="vert1" presStyleCnt="0"/>
      <dgm:spPr/>
    </dgm:pt>
    <dgm:pt modelId="{8ADD9132-86C6-4693-B55C-851A8779BA9A}" type="pres">
      <dgm:prSet presAssocID="{AA8C230F-469D-43C7-9F80-6C7071D50529}" presName="thickLine" presStyleLbl="alignNode1" presStyleIdx="1" presStyleCnt="5"/>
      <dgm:spPr/>
    </dgm:pt>
    <dgm:pt modelId="{2D917207-38F3-4906-A12C-535146BEA964}" type="pres">
      <dgm:prSet presAssocID="{AA8C230F-469D-43C7-9F80-6C7071D50529}" presName="horz1" presStyleCnt="0"/>
      <dgm:spPr/>
    </dgm:pt>
    <dgm:pt modelId="{680ECC3A-C81F-46A7-84A1-9F665020C486}" type="pres">
      <dgm:prSet presAssocID="{AA8C230F-469D-43C7-9F80-6C7071D50529}" presName="tx1" presStyleLbl="revTx" presStyleIdx="1" presStyleCnt="5"/>
      <dgm:spPr/>
    </dgm:pt>
    <dgm:pt modelId="{83F7BB5C-9B69-466F-9B27-6D6C14CA063A}" type="pres">
      <dgm:prSet presAssocID="{AA8C230F-469D-43C7-9F80-6C7071D50529}" presName="vert1" presStyleCnt="0"/>
      <dgm:spPr/>
    </dgm:pt>
    <dgm:pt modelId="{6693B735-389A-4829-ABB9-268D1B6811FC}" type="pres">
      <dgm:prSet presAssocID="{677D1CA3-D9E6-4B8E-ABFE-50F97E9A0EF5}" presName="thickLine" presStyleLbl="alignNode1" presStyleIdx="2" presStyleCnt="5"/>
      <dgm:spPr/>
    </dgm:pt>
    <dgm:pt modelId="{EDC253E2-2FC7-438F-9D98-4F40FCB4DFDE}" type="pres">
      <dgm:prSet presAssocID="{677D1CA3-D9E6-4B8E-ABFE-50F97E9A0EF5}" presName="horz1" presStyleCnt="0"/>
      <dgm:spPr/>
    </dgm:pt>
    <dgm:pt modelId="{4FA527B3-52D0-4F86-86DC-CE7F09AF0B6B}" type="pres">
      <dgm:prSet presAssocID="{677D1CA3-D9E6-4B8E-ABFE-50F97E9A0EF5}" presName="tx1" presStyleLbl="revTx" presStyleIdx="2" presStyleCnt="5"/>
      <dgm:spPr/>
    </dgm:pt>
    <dgm:pt modelId="{A10F8E3C-7C01-4817-A067-98045575F09E}" type="pres">
      <dgm:prSet presAssocID="{677D1CA3-D9E6-4B8E-ABFE-50F97E9A0EF5}" presName="vert1" presStyleCnt="0"/>
      <dgm:spPr/>
    </dgm:pt>
    <dgm:pt modelId="{75ECAB0A-39FF-43EE-A15A-178CD3CDC032}" type="pres">
      <dgm:prSet presAssocID="{F2CDEEA3-EEDF-4FF0-AB27-4033E160147C}" presName="thickLine" presStyleLbl="alignNode1" presStyleIdx="3" presStyleCnt="5"/>
      <dgm:spPr/>
    </dgm:pt>
    <dgm:pt modelId="{830F7A7A-6559-4B5D-94B3-02C6BBB863BD}" type="pres">
      <dgm:prSet presAssocID="{F2CDEEA3-EEDF-4FF0-AB27-4033E160147C}" presName="horz1" presStyleCnt="0"/>
      <dgm:spPr/>
    </dgm:pt>
    <dgm:pt modelId="{61F23302-803A-4D6E-AE2E-1DD42D118E79}" type="pres">
      <dgm:prSet presAssocID="{F2CDEEA3-EEDF-4FF0-AB27-4033E160147C}" presName="tx1" presStyleLbl="revTx" presStyleIdx="3" presStyleCnt="5"/>
      <dgm:spPr/>
    </dgm:pt>
    <dgm:pt modelId="{BE07DA04-9797-406F-92FA-1E9253D6D461}" type="pres">
      <dgm:prSet presAssocID="{F2CDEEA3-EEDF-4FF0-AB27-4033E160147C}" presName="vert1" presStyleCnt="0"/>
      <dgm:spPr/>
    </dgm:pt>
    <dgm:pt modelId="{44F94252-35B3-40F5-93D5-E645375BE7A4}" type="pres">
      <dgm:prSet presAssocID="{98571F2F-91B9-4DD6-A61B-913E8687922F}" presName="thickLine" presStyleLbl="alignNode1" presStyleIdx="4" presStyleCnt="5"/>
      <dgm:spPr/>
    </dgm:pt>
    <dgm:pt modelId="{67DC96C9-8FE3-4204-92E2-2D9416EC2FC7}" type="pres">
      <dgm:prSet presAssocID="{98571F2F-91B9-4DD6-A61B-913E8687922F}" presName="horz1" presStyleCnt="0"/>
      <dgm:spPr/>
    </dgm:pt>
    <dgm:pt modelId="{38F597F0-CB98-433A-AB92-3C4A6CEBC027}" type="pres">
      <dgm:prSet presAssocID="{98571F2F-91B9-4DD6-A61B-913E8687922F}" presName="tx1" presStyleLbl="revTx" presStyleIdx="4" presStyleCnt="5"/>
      <dgm:spPr/>
    </dgm:pt>
    <dgm:pt modelId="{3487E5E1-C5DF-4BDC-BC80-3BEEB3FECDFF}" type="pres">
      <dgm:prSet presAssocID="{98571F2F-91B9-4DD6-A61B-913E8687922F}" presName="vert1" presStyleCnt="0"/>
      <dgm:spPr/>
    </dgm:pt>
  </dgm:ptLst>
  <dgm:cxnLst>
    <dgm:cxn modelId="{411B2413-D601-4A47-94BF-72DC0AB341C6}" type="presOf" srcId="{98571F2F-91B9-4DD6-A61B-913E8687922F}" destId="{38F597F0-CB98-433A-AB92-3C4A6CEBC027}" srcOrd="0" destOrd="0" presId="urn:microsoft.com/office/officeart/2008/layout/LinedList"/>
    <dgm:cxn modelId="{DDD78115-B50F-4431-B734-EF56FC13136F}" type="presOf" srcId="{677D1CA3-D9E6-4B8E-ABFE-50F97E9A0EF5}" destId="{4FA527B3-52D0-4F86-86DC-CE7F09AF0B6B}" srcOrd="0" destOrd="0" presId="urn:microsoft.com/office/officeart/2008/layout/LinedList"/>
    <dgm:cxn modelId="{EECF9A19-E24A-469C-A3E6-887E24C3CBD7}" type="presOf" srcId="{F2CDEEA3-EEDF-4FF0-AB27-4033E160147C}" destId="{61F23302-803A-4D6E-AE2E-1DD42D118E79}" srcOrd="0" destOrd="0" presId="urn:microsoft.com/office/officeart/2008/layout/LinedList"/>
    <dgm:cxn modelId="{16365627-5115-451B-88C7-4114C0047634}" srcId="{D2B38E38-65BD-4E3B-9019-6A35E6B5A0F7}" destId="{677D1CA3-D9E6-4B8E-ABFE-50F97E9A0EF5}" srcOrd="2" destOrd="0" parTransId="{F24EA906-6D4A-4D8A-93F7-D3768DC5A57C}" sibTransId="{EFD050CA-DBB6-46A8-8157-E2E8ED2872BA}"/>
    <dgm:cxn modelId="{C67C7363-8D7B-4882-A58A-C869D73A51E3}" srcId="{D2B38E38-65BD-4E3B-9019-6A35E6B5A0F7}" destId="{AA8C230F-469D-43C7-9F80-6C7071D50529}" srcOrd="1" destOrd="0" parTransId="{D317124C-2BEF-4172-B7F3-CF9A4FE0987E}" sibTransId="{C0A03184-181B-4AC4-A69E-0DC25697A022}"/>
    <dgm:cxn modelId="{F45E8A63-D618-4E59-B1A0-B4EF58CD6773}" srcId="{D2B38E38-65BD-4E3B-9019-6A35E6B5A0F7}" destId="{1CEC6DD5-860E-49FB-8042-B5D35664D3DD}" srcOrd="0" destOrd="0" parTransId="{1E660046-B5BA-4AF6-A981-3FC32162CB27}" sibTransId="{2E7C87E4-D8DF-4938-9E32-4B582F969D4B}"/>
    <dgm:cxn modelId="{A086D243-C554-4D4B-96BF-E9354B331669}" srcId="{D2B38E38-65BD-4E3B-9019-6A35E6B5A0F7}" destId="{F2CDEEA3-EEDF-4FF0-AB27-4033E160147C}" srcOrd="3" destOrd="0" parTransId="{C4C1372E-BE40-41EF-AC5C-F755FF752511}" sibTransId="{3E99517D-A6E2-4C5F-A30F-86DA0CDD2FF7}"/>
    <dgm:cxn modelId="{3A2FBA47-5CFF-4CC2-9577-CDD7B1E36760}" type="presOf" srcId="{1CEC6DD5-860E-49FB-8042-B5D35664D3DD}" destId="{0AABFAA6-9517-46F6-A03A-CF17C7B643D5}" srcOrd="0" destOrd="0" presId="urn:microsoft.com/office/officeart/2008/layout/LinedList"/>
    <dgm:cxn modelId="{C950D98F-4A90-4711-84F1-19027A405837}" srcId="{D2B38E38-65BD-4E3B-9019-6A35E6B5A0F7}" destId="{98571F2F-91B9-4DD6-A61B-913E8687922F}" srcOrd="4" destOrd="0" parTransId="{DB1CD266-C84E-46E5-ABE9-6087192786C5}" sibTransId="{8DCB1C79-451B-4D20-A18E-6E4EAF4904D2}"/>
    <dgm:cxn modelId="{4F643BBC-ED09-4DD8-AED6-EA58AF9D3F9A}" type="presOf" srcId="{D2B38E38-65BD-4E3B-9019-6A35E6B5A0F7}" destId="{86CE92EF-093D-40FE-90DD-0CEE94573359}" srcOrd="0" destOrd="0" presId="urn:microsoft.com/office/officeart/2008/layout/LinedList"/>
    <dgm:cxn modelId="{AEC9F6E8-1F9F-4CBE-A2B6-E74A2A415A13}" type="presOf" srcId="{AA8C230F-469D-43C7-9F80-6C7071D50529}" destId="{680ECC3A-C81F-46A7-84A1-9F665020C486}" srcOrd="0" destOrd="0" presId="urn:microsoft.com/office/officeart/2008/layout/LinedList"/>
    <dgm:cxn modelId="{BE3F483D-B94F-483D-966F-8BC3539FBE37}" type="presParOf" srcId="{86CE92EF-093D-40FE-90DD-0CEE94573359}" destId="{F9A0EC32-4D9C-44C3-9A68-E0EDC5D0DB7F}" srcOrd="0" destOrd="0" presId="urn:microsoft.com/office/officeart/2008/layout/LinedList"/>
    <dgm:cxn modelId="{B546DFC0-DD3A-4ECF-BFF3-B775A10ED66F}" type="presParOf" srcId="{86CE92EF-093D-40FE-90DD-0CEE94573359}" destId="{F0B2EC96-7726-464B-9853-56E6F37AE0B6}" srcOrd="1" destOrd="0" presId="urn:microsoft.com/office/officeart/2008/layout/LinedList"/>
    <dgm:cxn modelId="{7F0DB40D-664C-4377-B100-A1C394C4CB7E}" type="presParOf" srcId="{F0B2EC96-7726-464B-9853-56E6F37AE0B6}" destId="{0AABFAA6-9517-46F6-A03A-CF17C7B643D5}" srcOrd="0" destOrd="0" presId="urn:microsoft.com/office/officeart/2008/layout/LinedList"/>
    <dgm:cxn modelId="{C9F42624-7DC2-418A-9ECE-7CF235AEC1FF}" type="presParOf" srcId="{F0B2EC96-7726-464B-9853-56E6F37AE0B6}" destId="{5640D13A-ACDA-4E49-993C-ED8FDFAA7185}" srcOrd="1" destOrd="0" presId="urn:microsoft.com/office/officeart/2008/layout/LinedList"/>
    <dgm:cxn modelId="{211BF25A-2A50-4A87-8CCC-12372D310C16}" type="presParOf" srcId="{86CE92EF-093D-40FE-90DD-0CEE94573359}" destId="{8ADD9132-86C6-4693-B55C-851A8779BA9A}" srcOrd="2" destOrd="0" presId="urn:microsoft.com/office/officeart/2008/layout/LinedList"/>
    <dgm:cxn modelId="{D0764A00-C886-4799-8E7A-A07C4EC30DC4}" type="presParOf" srcId="{86CE92EF-093D-40FE-90DD-0CEE94573359}" destId="{2D917207-38F3-4906-A12C-535146BEA964}" srcOrd="3" destOrd="0" presId="urn:microsoft.com/office/officeart/2008/layout/LinedList"/>
    <dgm:cxn modelId="{C5D9DC50-9D4E-4D16-B172-A56551F84943}" type="presParOf" srcId="{2D917207-38F3-4906-A12C-535146BEA964}" destId="{680ECC3A-C81F-46A7-84A1-9F665020C486}" srcOrd="0" destOrd="0" presId="urn:microsoft.com/office/officeart/2008/layout/LinedList"/>
    <dgm:cxn modelId="{5D6087C5-9239-4719-B238-AEC42BFD6E74}" type="presParOf" srcId="{2D917207-38F3-4906-A12C-535146BEA964}" destId="{83F7BB5C-9B69-466F-9B27-6D6C14CA063A}" srcOrd="1" destOrd="0" presId="urn:microsoft.com/office/officeart/2008/layout/LinedList"/>
    <dgm:cxn modelId="{0A600ECD-BD5D-4537-ACD4-D37707EE6A54}" type="presParOf" srcId="{86CE92EF-093D-40FE-90DD-0CEE94573359}" destId="{6693B735-389A-4829-ABB9-268D1B6811FC}" srcOrd="4" destOrd="0" presId="urn:microsoft.com/office/officeart/2008/layout/LinedList"/>
    <dgm:cxn modelId="{0D1AAD68-A540-4E57-B783-682F8822A005}" type="presParOf" srcId="{86CE92EF-093D-40FE-90DD-0CEE94573359}" destId="{EDC253E2-2FC7-438F-9D98-4F40FCB4DFDE}" srcOrd="5" destOrd="0" presId="urn:microsoft.com/office/officeart/2008/layout/LinedList"/>
    <dgm:cxn modelId="{5F3BA6F7-FE29-4ADD-BFAC-4E853CE6441D}" type="presParOf" srcId="{EDC253E2-2FC7-438F-9D98-4F40FCB4DFDE}" destId="{4FA527B3-52D0-4F86-86DC-CE7F09AF0B6B}" srcOrd="0" destOrd="0" presId="urn:microsoft.com/office/officeart/2008/layout/LinedList"/>
    <dgm:cxn modelId="{F0123D51-F866-4C63-970C-C26D1C49DC3D}" type="presParOf" srcId="{EDC253E2-2FC7-438F-9D98-4F40FCB4DFDE}" destId="{A10F8E3C-7C01-4817-A067-98045575F09E}" srcOrd="1" destOrd="0" presId="urn:microsoft.com/office/officeart/2008/layout/LinedList"/>
    <dgm:cxn modelId="{B3AFDE32-BD7C-46ED-AB3E-532ADE59891E}" type="presParOf" srcId="{86CE92EF-093D-40FE-90DD-0CEE94573359}" destId="{75ECAB0A-39FF-43EE-A15A-178CD3CDC032}" srcOrd="6" destOrd="0" presId="urn:microsoft.com/office/officeart/2008/layout/LinedList"/>
    <dgm:cxn modelId="{CA844D6A-09CF-4712-AB5F-B3A4F6860E84}" type="presParOf" srcId="{86CE92EF-093D-40FE-90DD-0CEE94573359}" destId="{830F7A7A-6559-4B5D-94B3-02C6BBB863BD}" srcOrd="7" destOrd="0" presId="urn:microsoft.com/office/officeart/2008/layout/LinedList"/>
    <dgm:cxn modelId="{F6D4DB36-A2E7-42CE-8E9B-486A21DD0C51}" type="presParOf" srcId="{830F7A7A-6559-4B5D-94B3-02C6BBB863BD}" destId="{61F23302-803A-4D6E-AE2E-1DD42D118E79}" srcOrd="0" destOrd="0" presId="urn:microsoft.com/office/officeart/2008/layout/LinedList"/>
    <dgm:cxn modelId="{1F457CAB-2137-4CCA-A9E0-2A092BF64A2B}" type="presParOf" srcId="{830F7A7A-6559-4B5D-94B3-02C6BBB863BD}" destId="{BE07DA04-9797-406F-92FA-1E9253D6D461}" srcOrd="1" destOrd="0" presId="urn:microsoft.com/office/officeart/2008/layout/LinedList"/>
    <dgm:cxn modelId="{B4536C46-5FFE-4378-A588-10006B8C4357}" type="presParOf" srcId="{86CE92EF-093D-40FE-90DD-0CEE94573359}" destId="{44F94252-35B3-40F5-93D5-E645375BE7A4}" srcOrd="8" destOrd="0" presId="urn:microsoft.com/office/officeart/2008/layout/LinedList"/>
    <dgm:cxn modelId="{EA40B1A6-C7A6-44E4-ADB7-D6FE1358CA57}" type="presParOf" srcId="{86CE92EF-093D-40FE-90DD-0CEE94573359}" destId="{67DC96C9-8FE3-4204-92E2-2D9416EC2FC7}" srcOrd="9" destOrd="0" presId="urn:microsoft.com/office/officeart/2008/layout/LinedList"/>
    <dgm:cxn modelId="{EC37E0AF-AAF1-40D8-9765-2A63C18019B6}" type="presParOf" srcId="{67DC96C9-8FE3-4204-92E2-2D9416EC2FC7}" destId="{38F597F0-CB98-433A-AB92-3C4A6CEBC027}" srcOrd="0" destOrd="0" presId="urn:microsoft.com/office/officeart/2008/layout/LinedList"/>
    <dgm:cxn modelId="{C5DB0166-5093-4994-9862-990478ED62B9}" type="presParOf" srcId="{67DC96C9-8FE3-4204-92E2-2D9416EC2FC7}" destId="{3487E5E1-C5DF-4BDC-BC80-3BEEB3FECD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B2CF82-5171-4375-9EEF-88D4C1D19C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590BD1-F349-4D27-A167-8D924EAE0C2E}">
      <dgm:prSet/>
      <dgm:spPr/>
      <dgm:t>
        <a:bodyPr/>
        <a:lstStyle/>
        <a:p>
          <a:r>
            <a:rPr lang="pt-BR"/>
            <a:t>Atos 4.25-26; Sl 2; 1Jo 5.14-15; Jr 1.12</a:t>
          </a:r>
          <a:endParaRPr lang="en-US"/>
        </a:p>
      </dgm:t>
    </dgm:pt>
    <dgm:pt modelId="{09C6B256-6885-4D33-8734-4D77EA2975FA}" type="parTrans" cxnId="{462CC883-6A2F-4A7C-82B3-40789F7A1027}">
      <dgm:prSet/>
      <dgm:spPr/>
      <dgm:t>
        <a:bodyPr/>
        <a:lstStyle/>
        <a:p>
          <a:endParaRPr lang="en-US"/>
        </a:p>
      </dgm:t>
    </dgm:pt>
    <dgm:pt modelId="{BB4EE65E-DFA7-4A3C-809A-1003316670DD}" type="sibTrans" cxnId="{462CC883-6A2F-4A7C-82B3-40789F7A1027}">
      <dgm:prSet/>
      <dgm:spPr/>
      <dgm:t>
        <a:bodyPr/>
        <a:lstStyle/>
        <a:p>
          <a:endParaRPr lang="en-US"/>
        </a:p>
      </dgm:t>
    </dgm:pt>
    <dgm:pt modelId="{ADB72831-724F-4EFF-9520-CD8410D7AD00}">
      <dgm:prSet/>
      <dgm:spPr/>
      <dgm:t>
        <a:bodyPr/>
        <a:lstStyle/>
        <a:p>
          <a:r>
            <a:rPr lang="pt-BR"/>
            <a:t>A oração eficaz é aquela que cita e reivindica as promessas divinas. Deus vela sobre Sua Palavra para cumpri-la.</a:t>
          </a:r>
          <a:endParaRPr lang="en-US"/>
        </a:p>
      </dgm:t>
    </dgm:pt>
    <dgm:pt modelId="{FD64971D-75C9-4945-972C-62CC92A68E3E}" type="parTrans" cxnId="{EFF669E8-475B-411D-8E1E-9F97FD2A8AF1}">
      <dgm:prSet/>
      <dgm:spPr/>
      <dgm:t>
        <a:bodyPr/>
        <a:lstStyle/>
        <a:p>
          <a:endParaRPr lang="en-US"/>
        </a:p>
      </dgm:t>
    </dgm:pt>
    <dgm:pt modelId="{496FACE1-7687-4072-ABD7-432CDCB204E9}" type="sibTrans" cxnId="{EFF669E8-475B-411D-8E1E-9F97FD2A8AF1}">
      <dgm:prSet/>
      <dgm:spPr/>
      <dgm:t>
        <a:bodyPr/>
        <a:lstStyle/>
        <a:p>
          <a:endParaRPr lang="en-US"/>
        </a:p>
      </dgm:t>
    </dgm:pt>
    <dgm:pt modelId="{4A47F384-89BD-4108-B4F5-F558F107F052}">
      <dgm:prSet/>
      <dgm:spPr/>
      <dgm:t>
        <a:bodyPr/>
        <a:lstStyle/>
        <a:p>
          <a:r>
            <a:rPr lang="pt-BR"/>
            <a:t>A igreja primitiva usava os Salmos e os Profetas como base para suas intercessões. Isso garantia coerência e poder.</a:t>
          </a:r>
          <a:endParaRPr lang="en-US"/>
        </a:p>
      </dgm:t>
    </dgm:pt>
    <dgm:pt modelId="{C3FDC8FC-908B-4BB3-B9A8-56929DD50D41}" type="parTrans" cxnId="{491D400E-5569-4717-AAED-F179DC569B00}">
      <dgm:prSet/>
      <dgm:spPr/>
      <dgm:t>
        <a:bodyPr/>
        <a:lstStyle/>
        <a:p>
          <a:endParaRPr lang="en-US"/>
        </a:p>
      </dgm:t>
    </dgm:pt>
    <dgm:pt modelId="{C549A30D-4069-41FF-99C1-21A1A337A8AA}" type="sibTrans" cxnId="{491D400E-5569-4717-AAED-F179DC569B00}">
      <dgm:prSet/>
      <dgm:spPr/>
      <dgm:t>
        <a:bodyPr/>
        <a:lstStyle/>
        <a:p>
          <a:endParaRPr lang="en-US"/>
        </a:p>
      </dgm:t>
    </dgm:pt>
    <dgm:pt modelId="{9A5F618E-EAEF-42A8-BD11-4DDF6561F823}" type="pres">
      <dgm:prSet presAssocID="{90B2CF82-5171-4375-9EEF-88D4C1D19CBF}" presName="vert0" presStyleCnt="0">
        <dgm:presLayoutVars>
          <dgm:dir/>
          <dgm:animOne val="branch"/>
          <dgm:animLvl val="lvl"/>
        </dgm:presLayoutVars>
      </dgm:prSet>
      <dgm:spPr/>
    </dgm:pt>
    <dgm:pt modelId="{83FDE9E8-78BF-4D5A-8783-699DF98DB0D9}" type="pres">
      <dgm:prSet presAssocID="{6E590BD1-F349-4D27-A167-8D924EAE0C2E}" presName="thickLine" presStyleLbl="alignNode1" presStyleIdx="0" presStyleCnt="3"/>
      <dgm:spPr/>
    </dgm:pt>
    <dgm:pt modelId="{81DDF33C-0785-4F7E-8B2F-732F4A7015EF}" type="pres">
      <dgm:prSet presAssocID="{6E590BD1-F349-4D27-A167-8D924EAE0C2E}" presName="horz1" presStyleCnt="0"/>
      <dgm:spPr/>
    </dgm:pt>
    <dgm:pt modelId="{B66E6770-B5CE-4D65-A9A0-908C2A68F82A}" type="pres">
      <dgm:prSet presAssocID="{6E590BD1-F349-4D27-A167-8D924EAE0C2E}" presName="tx1" presStyleLbl="revTx" presStyleIdx="0" presStyleCnt="3"/>
      <dgm:spPr/>
    </dgm:pt>
    <dgm:pt modelId="{FFF47369-1BE7-493D-81CF-B1A2774398D6}" type="pres">
      <dgm:prSet presAssocID="{6E590BD1-F349-4D27-A167-8D924EAE0C2E}" presName="vert1" presStyleCnt="0"/>
      <dgm:spPr/>
    </dgm:pt>
    <dgm:pt modelId="{DB97ADA0-CE4A-4DE3-96E1-1BF1B93B0FF2}" type="pres">
      <dgm:prSet presAssocID="{ADB72831-724F-4EFF-9520-CD8410D7AD00}" presName="thickLine" presStyleLbl="alignNode1" presStyleIdx="1" presStyleCnt="3"/>
      <dgm:spPr/>
    </dgm:pt>
    <dgm:pt modelId="{B9770540-4791-4808-810B-AF1EBB93BDEE}" type="pres">
      <dgm:prSet presAssocID="{ADB72831-724F-4EFF-9520-CD8410D7AD00}" presName="horz1" presStyleCnt="0"/>
      <dgm:spPr/>
    </dgm:pt>
    <dgm:pt modelId="{B2D7F2A2-5405-4738-A3C3-8CF201650CBC}" type="pres">
      <dgm:prSet presAssocID="{ADB72831-724F-4EFF-9520-CD8410D7AD00}" presName="tx1" presStyleLbl="revTx" presStyleIdx="1" presStyleCnt="3"/>
      <dgm:spPr/>
    </dgm:pt>
    <dgm:pt modelId="{80C94785-3259-4599-8AED-D537370F2DF3}" type="pres">
      <dgm:prSet presAssocID="{ADB72831-724F-4EFF-9520-CD8410D7AD00}" presName="vert1" presStyleCnt="0"/>
      <dgm:spPr/>
    </dgm:pt>
    <dgm:pt modelId="{4EF9AEDF-93B1-4ABA-BB71-23C3843B458A}" type="pres">
      <dgm:prSet presAssocID="{4A47F384-89BD-4108-B4F5-F558F107F052}" presName="thickLine" presStyleLbl="alignNode1" presStyleIdx="2" presStyleCnt="3"/>
      <dgm:spPr/>
    </dgm:pt>
    <dgm:pt modelId="{38AB5020-9F8F-48B8-9046-EB58AF4F4AF1}" type="pres">
      <dgm:prSet presAssocID="{4A47F384-89BD-4108-B4F5-F558F107F052}" presName="horz1" presStyleCnt="0"/>
      <dgm:spPr/>
    </dgm:pt>
    <dgm:pt modelId="{9354ADC9-4000-497D-9A7B-889651E5AEEC}" type="pres">
      <dgm:prSet presAssocID="{4A47F384-89BD-4108-B4F5-F558F107F052}" presName="tx1" presStyleLbl="revTx" presStyleIdx="2" presStyleCnt="3"/>
      <dgm:spPr/>
    </dgm:pt>
    <dgm:pt modelId="{B4C69A5B-F68B-42C0-B418-544A95C810E9}" type="pres">
      <dgm:prSet presAssocID="{4A47F384-89BD-4108-B4F5-F558F107F052}" presName="vert1" presStyleCnt="0"/>
      <dgm:spPr/>
    </dgm:pt>
  </dgm:ptLst>
  <dgm:cxnLst>
    <dgm:cxn modelId="{84019002-1531-420D-BD10-40242079A7D0}" type="presOf" srcId="{90B2CF82-5171-4375-9EEF-88D4C1D19CBF}" destId="{9A5F618E-EAEF-42A8-BD11-4DDF6561F823}" srcOrd="0" destOrd="0" presId="urn:microsoft.com/office/officeart/2008/layout/LinedList"/>
    <dgm:cxn modelId="{491D400E-5569-4717-AAED-F179DC569B00}" srcId="{90B2CF82-5171-4375-9EEF-88D4C1D19CBF}" destId="{4A47F384-89BD-4108-B4F5-F558F107F052}" srcOrd="2" destOrd="0" parTransId="{C3FDC8FC-908B-4BB3-B9A8-56929DD50D41}" sibTransId="{C549A30D-4069-41FF-99C1-21A1A337A8AA}"/>
    <dgm:cxn modelId="{CFE1E556-E01A-46D8-8BA3-E04286CE0A7F}" type="presOf" srcId="{4A47F384-89BD-4108-B4F5-F558F107F052}" destId="{9354ADC9-4000-497D-9A7B-889651E5AEEC}" srcOrd="0" destOrd="0" presId="urn:microsoft.com/office/officeart/2008/layout/LinedList"/>
    <dgm:cxn modelId="{462CC883-6A2F-4A7C-82B3-40789F7A1027}" srcId="{90B2CF82-5171-4375-9EEF-88D4C1D19CBF}" destId="{6E590BD1-F349-4D27-A167-8D924EAE0C2E}" srcOrd="0" destOrd="0" parTransId="{09C6B256-6885-4D33-8734-4D77EA2975FA}" sibTransId="{BB4EE65E-DFA7-4A3C-809A-1003316670DD}"/>
    <dgm:cxn modelId="{378887C0-C3B6-40E7-958F-D3492E282511}" type="presOf" srcId="{ADB72831-724F-4EFF-9520-CD8410D7AD00}" destId="{B2D7F2A2-5405-4738-A3C3-8CF201650CBC}" srcOrd="0" destOrd="0" presId="urn:microsoft.com/office/officeart/2008/layout/LinedList"/>
    <dgm:cxn modelId="{EFF669E8-475B-411D-8E1E-9F97FD2A8AF1}" srcId="{90B2CF82-5171-4375-9EEF-88D4C1D19CBF}" destId="{ADB72831-724F-4EFF-9520-CD8410D7AD00}" srcOrd="1" destOrd="0" parTransId="{FD64971D-75C9-4945-972C-62CC92A68E3E}" sibTransId="{496FACE1-7687-4072-ABD7-432CDCB204E9}"/>
    <dgm:cxn modelId="{534BC3EC-81DE-4086-AAAF-A746D0EB864D}" type="presOf" srcId="{6E590BD1-F349-4D27-A167-8D924EAE0C2E}" destId="{B66E6770-B5CE-4D65-A9A0-908C2A68F82A}" srcOrd="0" destOrd="0" presId="urn:microsoft.com/office/officeart/2008/layout/LinedList"/>
    <dgm:cxn modelId="{C55C8BBD-85CD-4C59-AB7C-B7D7AD6B455E}" type="presParOf" srcId="{9A5F618E-EAEF-42A8-BD11-4DDF6561F823}" destId="{83FDE9E8-78BF-4D5A-8783-699DF98DB0D9}" srcOrd="0" destOrd="0" presId="urn:microsoft.com/office/officeart/2008/layout/LinedList"/>
    <dgm:cxn modelId="{7E2640C9-9739-4073-9AD5-274B76688D47}" type="presParOf" srcId="{9A5F618E-EAEF-42A8-BD11-4DDF6561F823}" destId="{81DDF33C-0785-4F7E-8B2F-732F4A7015EF}" srcOrd="1" destOrd="0" presId="urn:microsoft.com/office/officeart/2008/layout/LinedList"/>
    <dgm:cxn modelId="{BB3E4F07-68FC-4264-B7E8-74F3D08D0F01}" type="presParOf" srcId="{81DDF33C-0785-4F7E-8B2F-732F4A7015EF}" destId="{B66E6770-B5CE-4D65-A9A0-908C2A68F82A}" srcOrd="0" destOrd="0" presId="urn:microsoft.com/office/officeart/2008/layout/LinedList"/>
    <dgm:cxn modelId="{7ADA2848-18B8-4B65-A122-AB4700D723C5}" type="presParOf" srcId="{81DDF33C-0785-4F7E-8B2F-732F4A7015EF}" destId="{FFF47369-1BE7-493D-81CF-B1A2774398D6}" srcOrd="1" destOrd="0" presId="urn:microsoft.com/office/officeart/2008/layout/LinedList"/>
    <dgm:cxn modelId="{298F11C8-A8E7-48C3-9CBF-5B32BA30C7DB}" type="presParOf" srcId="{9A5F618E-EAEF-42A8-BD11-4DDF6561F823}" destId="{DB97ADA0-CE4A-4DE3-96E1-1BF1B93B0FF2}" srcOrd="2" destOrd="0" presId="urn:microsoft.com/office/officeart/2008/layout/LinedList"/>
    <dgm:cxn modelId="{63ADC22C-AD75-4CC4-ABE9-E0F41146C129}" type="presParOf" srcId="{9A5F618E-EAEF-42A8-BD11-4DDF6561F823}" destId="{B9770540-4791-4808-810B-AF1EBB93BDEE}" srcOrd="3" destOrd="0" presId="urn:microsoft.com/office/officeart/2008/layout/LinedList"/>
    <dgm:cxn modelId="{ED3E7F84-90F8-41C4-AB7A-0CD0AEDF6843}" type="presParOf" srcId="{B9770540-4791-4808-810B-AF1EBB93BDEE}" destId="{B2D7F2A2-5405-4738-A3C3-8CF201650CBC}" srcOrd="0" destOrd="0" presId="urn:microsoft.com/office/officeart/2008/layout/LinedList"/>
    <dgm:cxn modelId="{A9E616D1-8339-46C4-B6DF-E3BD768B7A1B}" type="presParOf" srcId="{B9770540-4791-4808-810B-AF1EBB93BDEE}" destId="{80C94785-3259-4599-8AED-D537370F2DF3}" srcOrd="1" destOrd="0" presId="urn:microsoft.com/office/officeart/2008/layout/LinedList"/>
    <dgm:cxn modelId="{C4645B02-BA20-4D66-B807-BF88CD106B8A}" type="presParOf" srcId="{9A5F618E-EAEF-42A8-BD11-4DDF6561F823}" destId="{4EF9AEDF-93B1-4ABA-BB71-23C3843B458A}" srcOrd="4" destOrd="0" presId="urn:microsoft.com/office/officeart/2008/layout/LinedList"/>
    <dgm:cxn modelId="{E6BCC43E-E033-4F2B-B002-7B05E4FE897E}" type="presParOf" srcId="{9A5F618E-EAEF-42A8-BD11-4DDF6561F823}" destId="{38AB5020-9F8F-48B8-9046-EB58AF4F4AF1}" srcOrd="5" destOrd="0" presId="urn:microsoft.com/office/officeart/2008/layout/LinedList"/>
    <dgm:cxn modelId="{CB7A75F9-1E92-4FF9-81BF-E3EAFCE13688}" type="presParOf" srcId="{38AB5020-9F8F-48B8-9046-EB58AF4F4AF1}" destId="{9354ADC9-4000-497D-9A7B-889651E5AEEC}" srcOrd="0" destOrd="0" presId="urn:microsoft.com/office/officeart/2008/layout/LinedList"/>
    <dgm:cxn modelId="{94FB4C55-1A76-4E87-BE05-6ADB9E36118C}" type="presParOf" srcId="{38AB5020-9F8F-48B8-9046-EB58AF4F4AF1}" destId="{B4C69A5B-F68B-42C0-B418-544A95C810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4480D3-5910-471D-8556-508BF9AC1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9E298A-82D4-4489-AD17-2FFFF129F5E8}">
      <dgm:prSet/>
      <dgm:spPr/>
      <dgm:t>
        <a:bodyPr/>
        <a:lstStyle/>
        <a:p>
          <a:r>
            <a:rPr lang="pt-BR"/>
            <a:t>Barna Group (2022): 68% dos cristãos oram semanalmente, mas apenas 12% baseiam suas orações em textos bíblicos.</a:t>
          </a:r>
          <a:endParaRPr lang="en-US"/>
        </a:p>
      </dgm:t>
    </dgm:pt>
    <dgm:pt modelId="{408D0C46-0F84-4B07-A66E-C0844E99174B}" type="parTrans" cxnId="{2A0ABAB3-A6D3-4E53-9F59-AC0CBDCB7E09}">
      <dgm:prSet/>
      <dgm:spPr/>
      <dgm:t>
        <a:bodyPr/>
        <a:lstStyle/>
        <a:p>
          <a:endParaRPr lang="en-US"/>
        </a:p>
      </dgm:t>
    </dgm:pt>
    <dgm:pt modelId="{E281168E-C448-4C01-A13B-2D37183FE1F6}" type="sibTrans" cxnId="{2A0ABAB3-A6D3-4E53-9F59-AC0CBDCB7E09}">
      <dgm:prSet/>
      <dgm:spPr/>
      <dgm:t>
        <a:bodyPr/>
        <a:lstStyle/>
        <a:p>
          <a:endParaRPr lang="en-US"/>
        </a:p>
      </dgm:t>
    </dgm:pt>
    <dgm:pt modelId="{9E06A1F0-352E-4066-B9E1-CFFCC511A236}">
      <dgm:prSet/>
      <dgm:spPr/>
      <dgm:t>
        <a:bodyPr/>
        <a:lstStyle/>
        <a:p>
          <a:r>
            <a:rPr lang="pt-BR" b="1"/>
            <a:t>Hernandes Dias Lopes:</a:t>
          </a:r>
          <a:r>
            <a:rPr lang="pt-BR"/>
            <a:t> “A Bíblia alimenta a oração, e a oração acende a Bíblia em nosso coração.”</a:t>
          </a:r>
          <a:endParaRPr lang="en-US"/>
        </a:p>
      </dgm:t>
    </dgm:pt>
    <dgm:pt modelId="{0C409EE9-B4CB-4D99-976F-0E1880030CB2}" type="parTrans" cxnId="{4895294D-E538-48A6-83BA-6FB66FCA2BB2}">
      <dgm:prSet/>
      <dgm:spPr/>
      <dgm:t>
        <a:bodyPr/>
        <a:lstStyle/>
        <a:p>
          <a:endParaRPr lang="en-US"/>
        </a:p>
      </dgm:t>
    </dgm:pt>
    <dgm:pt modelId="{0E22F038-4361-44B5-B87D-E2B7EFE72021}" type="sibTrans" cxnId="{4895294D-E538-48A6-83BA-6FB66FCA2BB2}">
      <dgm:prSet/>
      <dgm:spPr/>
      <dgm:t>
        <a:bodyPr/>
        <a:lstStyle/>
        <a:p>
          <a:endParaRPr lang="en-US"/>
        </a:p>
      </dgm:t>
    </dgm:pt>
    <dgm:pt modelId="{D223F3D4-3BFA-4AE2-ACDE-DD7D42B5A762}">
      <dgm:prSet/>
      <dgm:spPr/>
      <dgm:t>
        <a:bodyPr/>
        <a:lstStyle/>
        <a:p>
          <a:r>
            <a:rPr lang="pt-BR"/>
            <a:t>“Não existe oração eficaz sem Bíblia aberta.” — </a:t>
          </a:r>
          <a:r>
            <a:rPr lang="pt-BR" i="1"/>
            <a:t>John Piper</a:t>
          </a:r>
          <a:endParaRPr lang="en-US"/>
        </a:p>
      </dgm:t>
    </dgm:pt>
    <dgm:pt modelId="{39BD8437-2710-453D-8AEB-3CA5ED0EDEE7}" type="parTrans" cxnId="{8C626CA2-EE31-4C08-B28B-487FBE89854D}">
      <dgm:prSet/>
      <dgm:spPr/>
      <dgm:t>
        <a:bodyPr/>
        <a:lstStyle/>
        <a:p>
          <a:endParaRPr lang="en-US"/>
        </a:p>
      </dgm:t>
    </dgm:pt>
    <dgm:pt modelId="{979AFAD7-32F1-400A-B3A5-4808ECDCC52E}" type="sibTrans" cxnId="{8C626CA2-EE31-4C08-B28B-487FBE89854D}">
      <dgm:prSet/>
      <dgm:spPr/>
      <dgm:t>
        <a:bodyPr/>
        <a:lstStyle/>
        <a:p>
          <a:endParaRPr lang="en-US"/>
        </a:p>
      </dgm:t>
    </dgm:pt>
    <dgm:pt modelId="{EA0CCF46-3481-4C72-8B49-7746DEED8898}" type="pres">
      <dgm:prSet presAssocID="{164480D3-5910-471D-8556-508BF9AC1C23}" presName="linear" presStyleCnt="0">
        <dgm:presLayoutVars>
          <dgm:animLvl val="lvl"/>
          <dgm:resizeHandles val="exact"/>
        </dgm:presLayoutVars>
      </dgm:prSet>
      <dgm:spPr/>
    </dgm:pt>
    <dgm:pt modelId="{5371190D-1066-4A11-981D-E6D7F7615DBC}" type="pres">
      <dgm:prSet presAssocID="{AE9E298A-82D4-4489-AD17-2FFFF129F5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4E4C02-C381-46D2-AEBE-E2E0CF9E92F4}" type="pres">
      <dgm:prSet presAssocID="{E281168E-C448-4C01-A13B-2D37183FE1F6}" presName="spacer" presStyleCnt="0"/>
      <dgm:spPr/>
    </dgm:pt>
    <dgm:pt modelId="{1038D754-2FBE-454A-BE76-90C04454DFA9}" type="pres">
      <dgm:prSet presAssocID="{9E06A1F0-352E-4066-B9E1-CFFCC511A2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499EC2-6A4F-4EE5-B846-979167F06C9B}" type="pres">
      <dgm:prSet presAssocID="{0E22F038-4361-44B5-B87D-E2B7EFE72021}" presName="spacer" presStyleCnt="0"/>
      <dgm:spPr/>
    </dgm:pt>
    <dgm:pt modelId="{6F8429AF-5CD9-47BD-8906-8A1C547255E4}" type="pres">
      <dgm:prSet presAssocID="{D223F3D4-3BFA-4AE2-ACDE-DD7D42B5A7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A41D4B-B97D-4CA4-BFE6-820A44766CE8}" type="presOf" srcId="{AE9E298A-82D4-4489-AD17-2FFFF129F5E8}" destId="{5371190D-1066-4A11-981D-E6D7F7615DBC}" srcOrd="0" destOrd="0" presId="urn:microsoft.com/office/officeart/2005/8/layout/vList2"/>
    <dgm:cxn modelId="{4895294D-E538-48A6-83BA-6FB66FCA2BB2}" srcId="{164480D3-5910-471D-8556-508BF9AC1C23}" destId="{9E06A1F0-352E-4066-B9E1-CFFCC511A236}" srcOrd="1" destOrd="0" parTransId="{0C409EE9-B4CB-4D99-976F-0E1880030CB2}" sibTransId="{0E22F038-4361-44B5-B87D-E2B7EFE72021}"/>
    <dgm:cxn modelId="{6214E357-0544-444C-AFE9-39E3E92A2AF4}" type="presOf" srcId="{D223F3D4-3BFA-4AE2-ACDE-DD7D42B5A762}" destId="{6F8429AF-5CD9-47BD-8906-8A1C547255E4}" srcOrd="0" destOrd="0" presId="urn:microsoft.com/office/officeart/2005/8/layout/vList2"/>
    <dgm:cxn modelId="{64B09D80-9F7C-402F-A839-C3D15B9E7B43}" type="presOf" srcId="{9E06A1F0-352E-4066-B9E1-CFFCC511A236}" destId="{1038D754-2FBE-454A-BE76-90C04454DFA9}" srcOrd="0" destOrd="0" presId="urn:microsoft.com/office/officeart/2005/8/layout/vList2"/>
    <dgm:cxn modelId="{8C626CA2-EE31-4C08-B28B-487FBE89854D}" srcId="{164480D3-5910-471D-8556-508BF9AC1C23}" destId="{D223F3D4-3BFA-4AE2-ACDE-DD7D42B5A762}" srcOrd="2" destOrd="0" parTransId="{39BD8437-2710-453D-8AEB-3CA5ED0EDEE7}" sibTransId="{979AFAD7-32F1-400A-B3A5-4808ECDCC52E}"/>
    <dgm:cxn modelId="{2A0ABAB3-A6D3-4E53-9F59-AC0CBDCB7E09}" srcId="{164480D3-5910-471D-8556-508BF9AC1C23}" destId="{AE9E298A-82D4-4489-AD17-2FFFF129F5E8}" srcOrd="0" destOrd="0" parTransId="{408D0C46-0F84-4B07-A66E-C0844E99174B}" sibTransId="{E281168E-C448-4C01-A13B-2D37183FE1F6}"/>
    <dgm:cxn modelId="{008046B9-A3C0-48F4-9936-6EE825AE2E0B}" type="presOf" srcId="{164480D3-5910-471D-8556-508BF9AC1C23}" destId="{EA0CCF46-3481-4C72-8B49-7746DEED8898}" srcOrd="0" destOrd="0" presId="urn:microsoft.com/office/officeart/2005/8/layout/vList2"/>
    <dgm:cxn modelId="{ADBD3BA8-2239-41BA-A1EB-4F2549A22148}" type="presParOf" srcId="{EA0CCF46-3481-4C72-8B49-7746DEED8898}" destId="{5371190D-1066-4A11-981D-E6D7F7615DBC}" srcOrd="0" destOrd="0" presId="urn:microsoft.com/office/officeart/2005/8/layout/vList2"/>
    <dgm:cxn modelId="{3057946C-F5B5-42D9-87D4-B8C6FC825061}" type="presParOf" srcId="{EA0CCF46-3481-4C72-8B49-7746DEED8898}" destId="{B04E4C02-C381-46D2-AEBE-E2E0CF9E92F4}" srcOrd="1" destOrd="0" presId="urn:microsoft.com/office/officeart/2005/8/layout/vList2"/>
    <dgm:cxn modelId="{1C1C0E94-9A1D-43B2-8819-C2291C086878}" type="presParOf" srcId="{EA0CCF46-3481-4C72-8B49-7746DEED8898}" destId="{1038D754-2FBE-454A-BE76-90C04454DFA9}" srcOrd="2" destOrd="0" presId="urn:microsoft.com/office/officeart/2005/8/layout/vList2"/>
    <dgm:cxn modelId="{4EBFCB18-C464-46C5-B574-661A0C15C177}" type="presParOf" srcId="{EA0CCF46-3481-4C72-8B49-7746DEED8898}" destId="{20499EC2-6A4F-4EE5-B846-979167F06C9B}" srcOrd="3" destOrd="0" presId="urn:microsoft.com/office/officeart/2005/8/layout/vList2"/>
    <dgm:cxn modelId="{98CF0937-5142-41CF-B993-A5D71AE8AA89}" type="presParOf" srcId="{EA0CCF46-3481-4C72-8B49-7746DEED8898}" destId="{6F8429AF-5CD9-47BD-8906-8A1C547255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A434-C285-45C3-9E73-C6F432FB6430}">
      <dsp:nvSpPr>
        <dsp:cNvPr id="0" name=""/>
        <dsp:cNvSpPr/>
      </dsp:nvSpPr>
      <dsp:spPr>
        <a:xfrm>
          <a:off x="0" y="0"/>
          <a:ext cx="121833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AF85-569E-4A79-A1FC-835128086EC5}">
      <dsp:nvSpPr>
        <dsp:cNvPr id="0" name=""/>
        <dsp:cNvSpPr/>
      </dsp:nvSpPr>
      <dsp:spPr>
        <a:xfrm>
          <a:off x="0" y="0"/>
          <a:ext cx="12183373" cy="390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Igreja cheia do Espírito Santo é aquela que vive e se move no poder de Deus, cumprindo sua missão com ousadia, pureza e intrepidez. Ela não se conforma com este mundo, mas é transformada pela renovação do entendimento espiritual, sendo instrumento da presença divina na terra. Ser uma igreja cheia do Espírito não se limita a manifestações visíveis, mas é revelado na perseverança, na oração fervorosa e na proclamação corajosa da verdade.</a:t>
          </a:r>
          <a:endParaRPr lang="en-US" sz="3200" kern="1200"/>
        </a:p>
      </dsp:txBody>
      <dsp:txXfrm>
        <a:off x="0" y="0"/>
        <a:ext cx="12183373" cy="3908139"/>
      </dsp:txXfrm>
    </dsp:sp>
    <dsp:sp modelId="{DA0E19B4-EBE1-4234-87BF-AC0EE659139A}">
      <dsp:nvSpPr>
        <dsp:cNvPr id="0" name=""/>
        <dsp:cNvSpPr/>
      </dsp:nvSpPr>
      <dsp:spPr>
        <a:xfrm>
          <a:off x="0" y="3908139"/>
          <a:ext cx="121833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3FB8-800E-4E0F-9581-8208F7868EAA}">
      <dsp:nvSpPr>
        <dsp:cNvPr id="0" name=""/>
        <dsp:cNvSpPr/>
      </dsp:nvSpPr>
      <dsp:spPr>
        <a:xfrm>
          <a:off x="0" y="3908139"/>
          <a:ext cx="12183373" cy="390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“Uma igreja cheia do Espírito é um corpo inflamado por Deus, que vive não por emoção, mas por submissão.” — </a:t>
          </a:r>
          <a:r>
            <a:rPr lang="pt-BR" sz="3200" i="1" kern="1200"/>
            <a:t>Leonard Ravenhill</a:t>
          </a:r>
          <a:endParaRPr lang="en-US" sz="3200" kern="1200"/>
        </a:p>
      </dsp:txBody>
      <dsp:txXfrm>
        <a:off x="0" y="3908139"/>
        <a:ext cx="12183373" cy="3908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7223F-4373-4C34-8330-8EF826F7AACA}">
      <dsp:nvSpPr>
        <dsp:cNvPr id="0" name=""/>
        <dsp:cNvSpPr/>
      </dsp:nvSpPr>
      <dsp:spPr>
        <a:xfrm>
          <a:off x="0" y="82525"/>
          <a:ext cx="7518737" cy="2125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Atos 4.29-31; At 7.51-60; 2Tm 1.7-8; Mt 10.22</a:t>
          </a:r>
          <a:endParaRPr lang="en-US" sz="3000" kern="1200"/>
        </a:p>
      </dsp:txBody>
      <dsp:txXfrm>
        <a:off x="103770" y="186295"/>
        <a:ext cx="7311197" cy="1918203"/>
      </dsp:txXfrm>
    </dsp:sp>
    <dsp:sp modelId="{559F4515-21A9-44B5-A77F-0DE2F9EC96F6}">
      <dsp:nvSpPr>
        <dsp:cNvPr id="0" name=""/>
        <dsp:cNvSpPr/>
      </dsp:nvSpPr>
      <dsp:spPr>
        <a:xfrm>
          <a:off x="0" y="2294669"/>
          <a:ext cx="7518737" cy="2125743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Estevão enfrentou oposição feroz. Seu rosto resplandecia, e suas palavras cortavam. A ousadia é resultado de um coração cheio de Deus.</a:t>
          </a:r>
          <a:endParaRPr lang="en-US" sz="3000" kern="1200"/>
        </a:p>
      </dsp:txBody>
      <dsp:txXfrm>
        <a:off x="103770" y="2398439"/>
        <a:ext cx="7311197" cy="1918203"/>
      </dsp:txXfrm>
    </dsp:sp>
    <dsp:sp modelId="{43023AA2-DE48-46A3-8982-DF85EF03A4F7}">
      <dsp:nvSpPr>
        <dsp:cNvPr id="0" name=""/>
        <dsp:cNvSpPr/>
      </dsp:nvSpPr>
      <dsp:spPr>
        <a:xfrm>
          <a:off x="0" y="4506813"/>
          <a:ext cx="7518737" cy="2125743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Paulo diz: “Deus não nos deu espírito de covardia, mas de poder.” A igreja que recua perde a presença. A que avança, vê milagres.</a:t>
          </a:r>
          <a:endParaRPr lang="en-US" sz="3000" kern="1200"/>
        </a:p>
      </dsp:txBody>
      <dsp:txXfrm>
        <a:off x="103770" y="4610583"/>
        <a:ext cx="7311197" cy="19182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67B9-E454-45CF-8632-CDDA72DA5531}">
      <dsp:nvSpPr>
        <dsp:cNvPr id="0" name=""/>
        <dsp:cNvSpPr/>
      </dsp:nvSpPr>
      <dsp:spPr>
        <a:xfrm>
          <a:off x="0" y="0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86E93-E6EA-4455-A809-F072F48B839E}">
      <dsp:nvSpPr>
        <dsp:cNvPr id="0" name=""/>
        <dsp:cNvSpPr/>
      </dsp:nvSpPr>
      <dsp:spPr>
        <a:xfrm>
          <a:off x="0" y="0"/>
          <a:ext cx="11608277" cy="15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 acordo com organizações como </a:t>
          </a:r>
          <a:r>
            <a:rPr lang="pt-BR" sz="2900" i="1" kern="1200"/>
            <a:t>Open Doors</a:t>
          </a:r>
          <a:r>
            <a:rPr lang="pt-BR" sz="2900" kern="1200"/>
            <a:t>, </a:t>
          </a:r>
          <a:r>
            <a:rPr lang="pt-BR" sz="2900" i="1" kern="1200"/>
            <a:t>GCM (Global Catalytic Ministries)</a:t>
          </a:r>
          <a:r>
            <a:rPr lang="pt-BR" sz="2900" kern="1200"/>
            <a:t> e </a:t>
          </a:r>
          <a:r>
            <a:rPr lang="pt-BR" sz="2900" i="1" kern="1200"/>
            <a:t>Faithwire</a:t>
          </a:r>
          <a:r>
            <a:rPr lang="pt-BR" sz="2900" kern="1200"/>
            <a:t>, a igreja no Irã está crescendo a uma taxa </a:t>
          </a:r>
          <a:r>
            <a:rPr lang="pt-BR" sz="2900" b="1" kern="1200"/>
            <a:t>superior a 19% ao ano</a:t>
          </a:r>
          <a:r>
            <a:rPr lang="pt-BR" sz="2900" kern="1200"/>
            <a:t> — o maior crescimento proporcional do mundo.</a:t>
          </a:r>
          <a:endParaRPr lang="en-US" sz="2900" kern="1200"/>
        </a:p>
      </dsp:txBody>
      <dsp:txXfrm>
        <a:off x="0" y="0"/>
        <a:ext cx="11608277" cy="1511966"/>
      </dsp:txXfrm>
    </dsp:sp>
    <dsp:sp modelId="{3606C5A9-F511-4585-83F2-1FDAD14E82D1}">
      <dsp:nvSpPr>
        <dsp:cNvPr id="0" name=""/>
        <dsp:cNvSpPr/>
      </dsp:nvSpPr>
      <dsp:spPr>
        <a:xfrm>
          <a:off x="0" y="1511966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DCCEC-62FE-4A57-BC0D-A3D9F948B6B5}">
      <dsp:nvSpPr>
        <dsp:cNvPr id="0" name=""/>
        <dsp:cNvSpPr/>
      </dsp:nvSpPr>
      <dsp:spPr>
        <a:xfrm>
          <a:off x="0" y="1511966"/>
          <a:ext cx="11608277" cy="15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Isso acontece apesar da </a:t>
          </a:r>
          <a:r>
            <a:rPr lang="pt-BR" sz="2900" b="1" kern="1200"/>
            <a:t>forte perseguição religiosa</a:t>
          </a:r>
          <a:r>
            <a:rPr lang="pt-BR" sz="2900" kern="1200"/>
            <a:t> e de o cristianismo ser </a:t>
          </a:r>
          <a:r>
            <a:rPr lang="pt-BR" sz="2900" b="1" kern="1200"/>
            <a:t>ilegal</a:t>
          </a:r>
          <a:r>
            <a:rPr lang="pt-BR" sz="2900" kern="1200"/>
            <a:t> no país.</a:t>
          </a:r>
          <a:endParaRPr lang="en-US" sz="2900" kern="1200"/>
        </a:p>
      </dsp:txBody>
      <dsp:txXfrm>
        <a:off x="0" y="1511966"/>
        <a:ext cx="11608277" cy="1511966"/>
      </dsp:txXfrm>
    </dsp:sp>
    <dsp:sp modelId="{7CF4F739-F84F-43AF-A0EA-A099971AEC81}">
      <dsp:nvSpPr>
        <dsp:cNvPr id="0" name=""/>
        <dsp:cNvSpPr/>
      </dsp:nvSpPr>
      <dsp:spPr>
        <a:xfrm>
          <a:off x="0" y="3023932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072D-F00A-4345-975C-BDF895CDC192}">
      <dsp:nvSpPr>
        <dsp:cNvPr id="0" name=""/>
        <dsp:cNvSpPr/>
      </dsp:nvSpPr>
      <dsp:spPr>
        <a:xfrm>
          <a:off x="0" y="3023932"/>
          <a:ext cx="11608277" cy="15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Em 1979 (Revolução Islâmica): havia cerca de </a:t>
          </a:r>
          <a:r>
            <a:rPr lang="pt-BR" sz="2900" b="1" kern="1200"/>
            <a:t>500 cristãos ex-muçulmanos</a:t>
          </a:r>
          <a:r>
            <a:rPr lang="pt-BR" sz="2900" kern="1200"/>
            <a:t>.</a:t>
          </a:r>
          <a:endParaRPr lang="en-US" sz="2900" kern="1200"/>
        </a:p>
      </dsp:txBody>
      <dsp:txXfrm>
        <a:off x="0" y="3023932"/>
        <a:ext cx="11608277" cy="1511966"/>
      </dsp:txXfrm>
    </dsp:sp>
    <dsp:sp modelId="{563FE2C9-FA48-4B6C-9CE8-86A3D098B4CB}">
      <dsp:nvSpPr>
        <dsp:cNvPr id="0" name=""/>
        <dsp:cNvSpPr/>
      </dsp:nvSpPr>
      <dsp:spPr>
        <a:xfrm>
          <a:off x="0" y="4535898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82EC8-12CB-4099-9715-C9F443D21D32}">
      <dsp:nvSpPr>
        <dsp:cNvPr id="0" name=""/>
        <dsp:cNvSpPr/>
      </dsp:nvSpPr>
      <dsp:spPr>
        <a:xfrm>
          <a:off x="0" y="4535898"/>
          <a:ext cx="11608277" cy="15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Hoje, estima-se entre </a:t>
          </a:r>
          <a:r>
            <a:rPr lang="pt-BR" sz="2900" b="1" kern="1200"/>
            <a:t>1 a 3 milhões de cristãos secretos</a:t>
          </a:r>
          <a:r>
            <a:rPr lang="pt-BR" sz="2900" kern="1200"/>
            <a:t> no Irã.</a:t>
          </a:r>
          <a:endParaRPr lang="en-US" sz="2900" kern="1200"/>
        </a:p>
      </dsp:txBody>
      <dsp:txXfrm>
        <a:off x="0" y="4535898"/>
        <a:ext cx="11608277" cy="15119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F024-DD20-48A2-958B-4BDBC825A745}">
      <dsp:nvSpPr>
        <dsp:cNvPr id="0" name=""/>
        <dsp:cNvSpPr/>
      </dsp:nvSpPr>
      <dsp:spPr>
        <a:xfrm>
          <a:off x="0" y="0"/>
          <a:ext cx="75187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A71C0-FA82-4000-A414-1F3C45FD550D}">
      <dsp:nvSpPr>
        <dsp:cNvPr id="0" name=""/>
        <dsp:cNvSpPr/>
      </dsp:nvSpPr>
      <dsp:spPr>
        <a:xfrm>
          <a:off x="0" y="0"/>
          <a:ext cx="7518738" cy="157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Atos 4.31; 1Co 12 e 14; Ef 5.18-21; Mc 16.17-20; Hb 2.4</a:t>
          </a:r>
          <a:endParaRPr lang="en-US" sz="3100" kern="1200"/>
        </a:p>
      </dsp:txBody>
      <dsp:txXfrm>
        <a:off x="0" y="0"/>
        <a:ext cx="7518738" cy="1578129"/>
      </dsp:txXfrm>
    </dsp:sp>
    <dsp:sp modelId="{230FF2D8-ACDC-48BE-9185-74F3A7957975}">
      <dsp:nvSpPr>
        <dsp:cNvPr id="0" name=""/>
        <dsp:cNvSpPr/>
      </dsp:nvSpPr>
      <dsp:spPr>
        <a:xfrm>
          <a:off x="0" y="1578129"/>
          <a:ext cx="7518738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A19E9-E25B-4B31-85E0-E17EBB4FF195}">
      <dsp:nvSpPr>
        <dsp:cNvPr id="0" name=""/>
        <dsp:cNvSpPr/>
      </dsp:nvSpPr>
      <dsp:spPr>
        <a:xfrm>
          <a:off x="0" y="1578129"/>
          <a:ext cx="7518738" cy="157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Os dons espirituais não são opcionais, mas mandatórios para a edificação e confirmação da Palavra.</a:t>
          </a:r>
          <a:endParaRPr lang="en-US" sz="3100" kern="1200"/>
        </a:p>
      </dsp:txBody>
      <dsp:txXfrm>
        <a:off x="0" y="1578129"/>
        <a:ext cx="7518738" cy="1578129"/>
      </dsp:txXfrm>
    </dsp:sp>
    <dsp:sp modelId="{ABE134F3-C8CC-4C5D-BAE4-986C6C301A39}">
      <dsp:nvSpPr>
        <dsp:cNvPr id="0" name=""/>
        <dsp:cNvSpPr/>
      </dsp:nvSpPr>
      <dsp:spPr>
        <a:xfrm>
          <a:off x="0" y="3156259"/>
          <a:ext cx="7518738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BEC46-FCAA-4B4E-8832-48B8107CB8A3}">
      <dsp:nvSpPr>
        <dsp:cNvPr id="0" name=""/>
        <dsp:cNvSpPr/>
      </dsp:nvSpPr>
      <dsp:spPr>
        <a:xfrm>
          <a:off x="0" y="3156259"/>
          <a:ext cx="7518738" cy="157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Paulo exorta a buscar os dons com zelo. </a:t>
          </a:r>
          <a:r>
            <a:rPr lang="pt-BR" sz="3100" b="1" kern="1200"/>
            <a:t>A igreja madura os discerne, regula e manifesta com reverência.</a:t>
          </a:r>
          <a:endParaRPr lang="en-US" sz="3100" kern="1200"/>
        </a:p>
      </dsp:txBody>
      <dsp:txXfrm>
        <a:off x="0" y="3156259"/>
        <a:ext cx="7518738" cy="1578129"/>
      </dsp:txXfrm>
    </dsp:sp>
    <dsp:sp modelId="{6BA9F359-78D4-43F0-AB63-C1F63D30812D}">
      <dsp:nvSpPr>
        <dsp:cNvPr id="0" name=""/>
        <dsp:cNvSpPr/>
      </dsp:nvSpPr>
      <dsp:spPr>
        <a:xfrm>
          <a:off x="0" y="4734388"/>
          <a:ext cx="751873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1A3E-4656-40AC-983D-B0FF8A0CD57C}">
      <dsp:nvSpPr>
        <dsp:cNvPr id="0" name=""/>
        <dsp:cNvSpPr/>
      </dsp:nvSpPr>
      <dsp:spPr>
        <a:xfrm>
          <a:off x="0" y="4734388"/>
          <a:ext cx="7518738" cy="157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Onde o Espírito é honrado, os dons fluem. Onde há incredulidade, os dons cessam (Mc 6.5).</a:t>
          </a:r>
          <a:endParaRPr lang="en-US" sz="3100" kern="1200"/>
        </a:p>
      </dsp:txBody>
      <dsp:txXfrm>
        <a:off x="0" y="4734388"/>
        <a:ext cx="7518738" cy="1578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CB42-5CA5-4813-BA53-2F6AB9BAFF61}">
      <dsp:nvSpPr>
        <dsp:cNvPr id="0" name=""/>
        <dsp:cNvSpPr/>
      </dsp:nvSpPr>
      <dsp:spPr>
        <a:xfrm>
          <a:off x="0" y="63218"/>
          <a:ext cx="7861428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John Stott:</a:t>
          </a:r>
          <a:r>
            <a:rPr lang="pt-BR" sz="3700" kern="1200"/>
            <a:t> “A autoridade do púlpito vem da Palavra, não da personalidade.”</a:t>
          </a:r>
          <a:endParaRPr lang="en-US" sz="3700" kern="1200"/>
        </a:p>
      </dsp:txBody>
      <dsp:txXfrm>
        <a:off x="99322" y="162540"/>
        <a:ext cx="7662784" cy="1835986"/>
      </dsp:txXfrm>
    </dsp:sp>
    <dsp:sp modelId="{0ADEF676-D5F4-4407-8483-9659C2731B89}">
      <dsp:nvSpPr>
        <dsp:cNvPr id="0" name=""/>
        <dsp:cNvSpPr/>
      </dsp:nvSpPr>
      <dsp:spPr>
        <a:xfrm>
          <a:off x="0" y="2204408"/>
          <a:ext cx="7861428" cy="203463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Hernandes Dias Lopes:</a:t>
          </a:r>
          <a:r>
            <a:rPr lang="pt-BR" sz="3700" kern="1200"/>
            <a:t> “Púlpito fraco, igreja doente.”</a:t>
          </a:r>
          <a:endParaRPr lang="en-US" sz="3700" kern="1200"/>
        </a:p>
      </dsp:txBody>
      <dsp:txXfrm>
        <a:off x="99322" y="2303730"/>
        <a:ext cx="7662784" cy="1835986"/>
      </dsp:txXfrm>
    </dsp:sp>
    <dsp:sp modelId="{9EB7A20E-823A-439B-935D-5EE3390BBD35}">
      <dsp:nvSpPr>
        <dsp:cNvPr id="0" name=""/>
        <dsp:cNvSpPr/>
      </dsp:nvSpPr>
      <dsp:spPr>
        <a:xfrm>
          <a:off x="0" y="4345598"/>
          <a:ext cx="7861428" cy="203463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Leonard Ravenhill: </a:t>
          </a:r>
          <a:r>
            <a:rPr lang="pt-BR" sz="3700" kern="1200"/>
            <a:t>“A pregação ousada é aquela que sangra por dentro antes de ferir por fora.” </a:t>
          </a:r>
          <a:endParaRPr lang="en-US" sz="3700" kern="1200"/>
        </a:p>
      </dsp:txBody>
      <dsp:txXfrm>
        <a:off x="99322" y="4444920"/>
        <a:ext cx="7662784" cy="183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A23C4-CFDC-48F5-AAE6-F29B900A8DD0}">
      <dsp:nvSpPr>
        <dsp:cNvPr id="0" name=""/>
        <dsp:cNvSpPr/>
      </dsp:nvSpPr>
      <dsp:spPr>
        <a:xfrm>
          <a:off x="0" y="62531"/>
          <a:ext cx="11525269" cy="1277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Atos 5.29; Daniel 3.16-18; 2Tm 4.2-4; Ap 2.13</a:t>
          </a:r>
          <a:endParaRPr lang="en-US" sz="3200" kern="1200"/>
        </a:p>
      </dsp:txBody>
      <dsp:txXfrm>
        <a:off x="62369" y="124900"/>
        <a:ext cx="11400531" cy="1152902"/>
      </dsp:txXfrm>
    </dsp:sp>
    <dsp:sp modelId="{779D158B-76B2-460B-8098-571244BAC45D}">
      <dsp:nvSpPr>
        <dsp:cNvPr id="0" name=""/>
        <dsp:cNvSpPr/>
      </dsp:nvSpPr>
      <dsp:spPr>
        <a:xfrm>
          <a:off x="0" y="1432331"/>
          <a:ext cx="11525269" cy="12776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firmeza de Pedro ao declarar “Mais importa obedecer a Deus” ecoa a postura dos mártires cristãos ao longo da história.</a:t>
          </a:r>
          <a:endParaRPr lang="en-US" sz="3200" kern="1200"/>
        </a:p>
      </dsp:txBody>
      <dsp:txXfrm>
        <a:off x="62369" y="1494700"/>
        <a:ext cx="11400531" cy="1152902"/>
      </dsp:txXfrm>
    </dsp:sp>
    <dsp:sp modelId="{DF2D366E-D892-4F07-9044-F365E5F342D6}">
      <dsp:nvSpPr>
        <dsp:cNvPr id="0" name=""/>
        <dsp:cNvSpPr/>
      </dsp:nvSpPr>
      <dsp:spPr>
        <a:xfrm>
          <a:off x="0" y="2802132"/>
          <a:ext cx="11525269" cy="12776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Antipas, em Apocalipse 2.13, foi morto “onde Satanás habita” por não negar sua fé.</a:t>
          </a:r>
          <a:endParaRPr lang="en-US" sz="3200" kern="1200"/>
        </a:p>
      </dsp:txBody>
      <dsp:txXfrm>
        <a:off x="62369" y="2864501"/>
        <a:ext cx="11400531" cy="1152902"/>
      </dsp:txXfrm>
    </dsp:sp>
    <dsp:sp modelId="{66E310C6-5E51-47D6-A9B4-6D3425A6CA01}">
      <dsp:nvSpPr>
        <dsp:cNvPr id="0" name=""/>
        <dsp:cNvSpPr/>
      </dsp:nvSpPr>
      <dsp:spPr>
        <a:xfrm>
          <a:off x="0" y="4171932"/>
          <a:ext cx="11525269" cy="12776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 atual relativização da verdade revela uma igreja que muitas vezes troca a doutrina por aprovação social.</a:t>
          </a:r>
          <a:endParaRPr lang="en-US" sz="3200" kern="1200"/>
        </a:p>
      </dsp:txBody>
      <dsp:txXfrm>
        <a:off x="62369" y="4234301"/>
        <a:ext cx="11400531" cy="115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5847D-442D-4983-B5E1-514A4273313B}">
      <dsp:nvSpPr>
        <dsp:cNvPr id="0" name=""/>
        <dsp:cNvSpPr/>
      </dsp:nvSpPr>
      <dsp:spPr>
        <a:xfrm>
          <a:off x="0" y="0"/>
          <a:ext cx="119964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2EB67-B785-4C69-817C-D121A8FEC3E2}">
      <dsp:nvSpPr>
        <dsp:cNvPr id="0" name=""/>
        <dsp:cNvSpPr/>
      </dsp:nvSpPr>
      <dsp:spPr>
        <a:xfrm>
          <a:off x="0" y="0"/>
          <a:ext cx="11996467" cy="142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Atos 8.5-8; Hb 11; 2Tm 1.12; At 3.6-8; Jo 14.12</a:t>
          </a:r>
          <a:endParaRPr lang="en-US" sz="3100" kern="1200"/>
        </a:p>
      </dsp:txBody>
      <dsp:txXfrm>
        <a:off x="0" y="0"/>
        <a:ext cx="11996467" cy="1422107"/>
      </dsp:txXfrm>
    </dsp:sp>
    <dsp:sp modelId="{150B3E22-DFDD-4F6F-A317-CC7C047B0318}">
      <dsp:nvSpPr>
        <dsp:cNvPr id="0" name=""/>
        <dsp:cNvSpPr/>
      </dsp:nvSpPr>
      <dsp:spPr>
        <a:xfrm>
          <a:off x="0" y="1422107"/>
          <a:ext cx="119964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43F0E-491D-440E-AB02-C820319F3671}">
      <dsp:nvSpPr>
        <dsp:cNvPr id="0" name=""/>
        <dsp:cNvSpPr/>
      </dsp:nvSpPr>
      <dsp:spPr>
        <a:xfrm>
          <a:off x="0" y="1422107"/>
          <a:ext cx="11996467" cy="142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fé genuína não é meramente intelectual. Ela se expressa em obras. Filipe, em Samaria, impactou toda a cidade com sinais e maravilhas.</a:t>
          </a:r>
          <a:endParaRPr lang="en-US" sz="3100" kern="1200"/>
        </a:p>
      </dsp:txBody>
      <dsp:txXfrm>
        <a:off x="0" y="1422107"/>
        <a:ext cx="11996467" cy="1422107"/>
      </dsp:txXfrm>
    </dsp:sp>
    <dsp:sp modelId="{B433641C-81FD-45A3-ADA3-1C2739775437}">
      <dsp:nvSpPr>
        <dsp:cNvPr id="0" name=""/>
        <dsp:cNvSpPr/>
      </dsp:nvSpPr>
      <dsp:spPr>
        <a:xfrm>
          <a:off x="0" y="2844215"/>
          <a:ext cx="119964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58E6B-D446-4BAF-8584-93A4D195C87A}">
      <dsp:nvSpPr>
        <dsp:cNvPr id="0" name=""/>
        <dsp:cNvSpPr/>
      </dsp:nvSpPr>
      <dsp:spPr>
        <a:xfrm>
          <a:off x="0" y="2844215"/>
          <a:ext cx="11996467" cy="142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Pedro disse ao coxo: "Não tenho prata nem ouro, mas o que tenho te dou" — e o milagre confirmou sua fé.</a:t>
          </a:r>
          <a:endParaRPr lang="en-US" sz="3100" kern="1200"/>
        </a:p>
      </dsp:txBody>
      <dsp:txXfrm>
        <a:off x="0" y="2844215"/>
        <a:ext cx="11996467" cy="1422107"/>
      </dsp:txXfrm>
    </dsp:sp>
    <dsp:sp modelId="{9771C9B6-9CA4-4C71-8E93-5F0DE7596D86}">
      <dsp:nvSpPr>
        <dsp:cNvPr id="0" name=""/>
        <dsp:cNvSpPr/>
      </dsp:nvSpPr>
      <dsp:spPr>
        <a:xfrm>
          <a:off x="0" y="4266323"/>
          <a:ext cx="11996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F57C1-A0CF-4190-A8AF-5BF83E833616}">
      <dsp:nvSpPr>
        <dsp:cNvPr id="0" name=""/>
        <dsp:cNvSpPr/>
      </dsp:nvSpPr>
      <dsp:spPr>
        <a:xfrm>
          <a:off x="0" y="4266323"/>
          <a:ext cx="11996467" cy="142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Hebreus 11 mostra heróis da fé que conquistaram reinos, fecharam bocas de leões, mas também sofreram perdas por amor à promessa.</a:t>
          </a:r>
          <a:endParaRPr lang="en-US" sz="3100" kern="1200"/>
        </a:p>
      </dsp:txBody>
      <dsp:txXfrm>
        <a:off x="0" y="4266323"/>
        <a:ext cx="11996467" cy="1422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CB4A-764C-4A7D-896A-E8F2E6DB0F7C}">
      <dsp:nvSpPr>
        <dsp:cNvPr id="0" name=""/>
        <dsp:cNvSpPr/>
      </dsp:nvSpPr>
      <dsp:spPr>
        <a:xfrm>
          <a:off x="1444" y="412979"/>
          <a:ext cx="5070305" cy="3219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6DD30-D5BB-4A7A-B60A-D9A084834869}">
      <dsp:nvSpPr>
        <dsp:cNvPr id="0" name=""/>
        <dsp:cNvSpPr/>
      </dsp:nvSpPr>
      <dsp:spPr>
        <a:xfrm>
          <a:off x="564811" y="948177"/>
          <a:ext cx="5070305" cy="321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 fé vê o invisível, crê no incrível e recebe o impossível.” — </a:t>
          </a:r>
          <a:r>
            <a:rPr lang="pt-BR" sz="3300" i="1" kern="1200"/>
            <a:t>Oral Roberts</a:t>
          </a:r>
          <a:endParaRPr lang="en-US" sz="3300" kern="1200"/>
        </a:p>
      </dsp:txBody>
      <dsp:txXfrm>
        <a:off x="659111" y="1042477"/>
        <a:ext cx="4881705" cy="3031044"/>
      </dsp:txXfrm>
    </dsp:sp>
    <dsp:sp modelId="{10A40313-5C69-4D95-9CBD-78F9E7269C3D}">
      <dsp:nvSpPr>
        <dsp:cNvPr id="0" name=""/>
        <dsp:cNvSpPr/>
      </dsp:nvSpPr>
      <dsp:spPr>
        <a:xfrm>
          <a:off x="6198484" y="412979"/>
          <a:ext cx="5070305" cy="3219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28472-B682-4D0A-8EF6-14A28A955FDD}">
      <dsp:nvSpPr>
        <dsp:cNvPr id="0" name=""/>
        <dsp:cNvSpPr/>
      </dsp:nvSpPr>
      <dsp:spPr>
        <a:xfrm>
          <a:off x="6761851" y="948177"/>
          <a:ext cx="5070305" cy="321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“O Pentecostes não é apenas o início de uma nova era, mas o padrão de operação espiritual da Igreja em toda a sua missão.” </a:t>
          </a:r>
          <a:r>
            <a:rPr lang="pt-BR" sz="3300" i="1" kern="1200"/>
            <a:t>Antônio Gilberto</a:t>
          </a:r>
          <a:endParaRPr lang="en-US" sz="3300" kern="1200"/>
        </a:p>
      </dsp:txBody>
      <dsp:txXfrm>
        <a:off x="6856151" y="1042477"/>
        <a:ext cx="4881705" cy="3031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DCE7-078A-4C3C-B243-A7970315F56C}">
      <dsp:nvSpPr>
        <dsp:cNvPr id="0" name=""/>
        <dsp:cNvSpPr/>
      </dsp:nvSpPr>
      <dsp:spPr>
        <a:xfrm>
          <a:off x="0" y="3038"/>
          <a:ext cx="73532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9285B-17E5-47C7-A478-0B7C8B88E588}">
      <dsp:nvSpPr>
        <dsp:cNvPr id="0" name=""/>
        <dsp:cNvSpPr/>
      </dsp:nvSpPr>
      <dsp:spPr>
        <a:xfrm>
          <a:off x="0" y="3038"/>
          <a:ext cx="7353276" cy="207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Atos 4.24-30; Mt 6.10; Cl 4.2-4</a:t>
          </a:r>
          <a:endParaRPr lang="en-US" sz="3200" kern="1200"/>
        </a:p>
      </dsp:txBody>
      <dsp:txXfrm>
        <a:off x="0" y="3038"/>
        <a:ext cx="7353276" cy="2072039"/>
      </dsp:txXfrm>
    </dsp:sp>
    <dsp:sp modelId="{539CB58B-50C0-4B21-9D47-B2F7366AA4E4}">
      <dsp:nvSpPr>
        <dsp:cNvPr id="0" name=""/>
        <dsp:cNvSpPr/>
      </dsp:nvSpPr>
      <dsp:spPr>
        <a:xfrm>
          <a:off x="0" y="2075078"/>
          <a:ext cx="735327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E3E47-2A8E-44E0-AACD-D038BE714D00}">
      <dsp:nvSpPr>
        <dsp:cNvPr id="0" name=""/>
        <dsp:cNvSpPr/>
      </dsp:nvSpPr>
      <dsp:spPr>
        <a:xfrm>
          <a:off x="0" y="2075078"/>
          <a:ext cx="7353276" cy="207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oração da igreja primitiva era teocêntrica, missional, intercessora. Eles pediram ousadia para pregar e sinais para confirmar a mensagem.</a:t>
          </a:r>
          <a:endParaRPr lang="en-US" sz="3200" kern="1200"/>
        </a:p>
      </dsp:txBody>
      <dsp:txXfrm>
        <a:off x="0" y="2075078"/>
        <a:ext cx="7353276" cy="2072039"/>
      </dsp:txXfrm>
    </dsp:sp>
    <dsp:sp modelId="{52DD4000-0E05-4A18-B3B4-1BBC8B8C4315}">
      <dsp:nvSpPr>
        <dsp:cNvPr id="0" name=""/>
        <dsp:cNvSpPr/>
      </dsp:nvSpPr>
      <dsp:spPr>
        <a:xfrm>
          <a:off x="0" y="4147117"/>
          <a:ext cx="735327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BC5B-B3C7-4A7A-9C3D-42F190888E05}">
      <dsp:nvSpPr>
        <dsp:cNvPr id="0" name=""/>
        <dsp:cNvSpPr/>
      </dsp:nvSpPr>
      <dsp:spPr>
        <a:xfrm>
          <a:off x="0" y="4147117"/>
          <a:ext cx="7353276" cy="207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Jesus ensinou: “Venha o teu </a:t>
          </a:r>
          <a:r>
            <a:rPr lang="pt-BR" sz="3200" b="1" kern="1200"/>
            <a:t>Reino</a:t>
          </a:r>
          <a:r>
            <a:rPr lang="pt-BR" sz="3200" kern="1200"/>
            <a:t>, seja feita </a:t>
          </a:r>
          <a:r>
            <a:rPr lang="pt-BR" sz="3200" b="1" kern="1200"/>
            <a:t>a tua vontade</a:t>
          </a:r>
          <a:r>
            <a:rPr lang="pt-BR" sz="3200" kern="1200"/>
            <a:t>.” Oração com propósito é a que se alinha com o Reino.</a:t>
          </a:r>
          <a:endParaRPr lang="en-US" sz="3200" kern="1200"/>
        </a:p>
      </dsp:txBody>
      <dsp:txXfrm>
        <a:off x="0" y="4147117"/>
        <a:ext cx="7353276" cy="2072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2DD1F-0198-4739-B6CF-9972D104516E}">
      <dsp:nvSpPr>
        <dsp:cNvPr id="0" name=""/>
        <dsp:cNvSpPr/>
      </dsp:nvSpPr>
      <dsp:spPr>
        <a:xfrm>
          <a:off x="0" y="691458"/>
          <a:ext cx="8021944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“O mundo precisa de mais homens que oram do que de homens que pregam.” </a:t>
          </a:r>
          <a:r>
            <a:rPr lang="pt-BR" sz="3300" i="1" kern="1200"/>
            <a:t>E.M. Bounds</a:t>
          </a:r>
          <a:endParaRPr lang="en-US" sz="3300" kern="1200"/>
        </a:p>
      </dsp:txBody>
      <dsp:txXfrm>
        <a:off x="88585" y="780043"/>
        <a:ext cx="7844774" cy="1637500"/>
      </dsp:txXfrm>
    </dsp:sp>
    <dsp:sp modelId="{F4381686-6C35-4B50-9629-67D16E7F41FD}">
      <dsp:nvSpPr>
        <dsp:cNvPr id="0" name=""/>
        <dsp:cNvSpPr/>
      </dsp:nvSpPr>
      <dsp:spPr>
        <a:xfrm>
          <a:off x="0" y="2601168"/>
          <a:ext cx="8021944" cy="181467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 oração é o pulmão da igreja. Sem ela, ela sufoca.” — </a:t>
          </a:r>
          <a:r>
            <a:rPr lang="pt-BR" sz="3300" i="1" kern="1200"/>
            <a:t>C.H. Spurgeon</a:t>
          </a:r>
          <a:endParaRPr lang="en-US" sz="3300" kern="1200"/>
        </a:p>
      </dsp:txBody>
      <dsp:txXfrm>
        <a:off x="88585" y="2689753"/>
        <a:ext cx="7844774" cy="1637500"/>
      </dsp:txXfrm>
    </dsp:sp>
    <dsp:sp modelId="{F8F06060-93C0-42B4-B6DC-3629BA8DC593}">
      <dsp:nvSpPr>
        <dsp:cNvPr id="0" name=""/>
        <dsp:cNvSpPr/>
      </dsp:nvSpPr>
      <dsp:spPr>
        <a:xfrm>
          <a:off x="0" y="4510878"/>
          <a:ext cx="8021944" cy="181467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 oração que nasce do Espírito busca cumprir a vontade de Deus, não satisfazer o desejo do homem.” </a:t>
          </a:r>
          <a:r>
            <a:rPr lang="pt-BR" sz="3300" i="1" kern="1200"/>
            <a:t>G. H. Morrison</a:t>
          </a:r>
          <a:endParaRPr lang="en-US" sz="3300" kern="1200"/>
        </a:p>
      </dsp:txBody>
      <dsp:txXfrm>
        <a:off x="88585" y="4599463"/>
        <a:ext cx="7844774" cy="163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0EC32-4D9C-44C3-9A68-E0EDC5D0DB7F}">
      <dsp:nvSpPr>
        <dsp:cNvPr id="0" name=""/>
        <dsp:cNvSpPr/>
      </dsp:nvSpPr>
      <dsp:spPr>
        <a:xfrm>
          <a:off x="0" y="702"/>
          <a:ext cx="11450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FAA6-9517-46F6-A03A-CF17C7B643D5}">
      <dsp:nvSpPr>
        <dsp:cNvPr id="0" name=""/>
        <dsp:cNvSpPr/>
      </dsp:nvSpPr>
      <dsp:spPr>
        <a:xfrm>
          <a:off x="0" y="702"/>
          <a:ext cx="11450128" cy="115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Atos 1.14; Atos 2.1; Ef 4.3; Sl 133; Jo 17.21</a:t>
          </a:r>
          <a:endParaRPr lang="en-US" sz="3200" kern="1200"/>
        </a:p>
      </dsp:txBody>
      <dsp:txXfrm>
        <a:off x="0" y="702"/>
        <a:ext cx="11450128" cy="1150144"/>
      </dsp:txXfrm>
    </dsp:sp>
    <dsp:sp modelId="{8ADD9132-86C6-4693-B55C-851A8779BA9A}">
      <dsp:nvSpPr>
        <dsp:cNvPr id="0" name=""/>
        <dsp:cNvSpPr/>
      </dsp:nvSpPr>
      <dsp:spPr>
        <a:xfrm>
          <a:off x="0" y="1150846"/>
          <a:ext cx="11450128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CC3A-C81F-46A7-84A1-9F665020C486}">
      <dsp:nvSpPr>
        <dsp:cNvPr id="0" name=""/>
        <dsp:cNvSpPr/>
      </dsp:nvSpPr>
      <dsp:spPr>
        <a:xfrm>
          <a:off x="0" y="1150846"/>
          <a:ext cx="11450128" cy="115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“Ὁμοθυμαδόν” (homothymadon): mesma alma, mesma intensidade. É unidade de propósito e paixão.</a:t>
          </a:r>
          <a:endParaRPr lang="en-US" sz="3200" kern="1200"/>
        </a:p>
      </dsp:txBody>
      <dsp:txXfrm>
        <a:off x="0" y="1150846"/>
        <a:ext cx="11450128" cy="1150144"/>
      </dsp:txXfrm>
    </dsp:sp>
    <dsp:sp modelId="{6693B735-389A-4829-ABB9-268D1B6811FC}">
      <dsp:nvSpPr>
        <dsp:cNvPr id="0" name=""/>
        <dsp:cNvSpPr/>
      </dsp:nvSpPr>
      <dsp:spPr>
        <a:xfrm>
          <a:off x="0" y="2300991"/>
          <a:ext cx="1145012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527B3-52D0-4F86-86DC-CE7F09AF0B6B}">
      <dsp:nvSpPr>
        <dsp:cNvPr id="0" name=""/>
        <dsp:cNvSpPr/>
      </dsp:nvSpPr>
      <dsp:spPr>
        <a:xfrm>
          <a:off x="0" y="2300991"/>
          <a:ext cx="11450128" cy="115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oração coletiva que agrada ao Senhor nasce de um ambiente de </a:t>
          </a:r>
          <a:r>
            <a:rPr lang="pt-BR" sz="3200" b="1" kern="1200"/>
            <a:t>reconciliação, humildade e temor</a:t>
          </a:r>
          <a:r>
            <a:rPr lang="pt-BR" sz="3200" kern="1200"/>
            <a:t>.</a:t>
          </a:r>
          <a:endParaRPr lang="en-US" sz="3200" kern="1200"/>
        </a:p>
      </dsp:txBody>
      <dsp:txXfrm>
        <a:off x="0" y="2300991"/>
        <a:ext cx="11450128" cy="1150144"/>
      </dsp:txXfrm>
    </dsp:sp>
    <dsp:sp modelId="{75ECAB0A-39FF-43EE-A15A-178CD3CDC032}">
      <dsp:nvSpPr>
        <dsp:cNvPr id="0" name=""/>
        <dsp:cNvSpPr/>
      </dsp:nvSpPr>
      <dsp:spPr>
        <a:xfrm>
          <a:off x="0" y="3451135"/>
          <a:ext cx="11450128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23302-803A-4D6E-AE2E-1DD42D118E79}">
      <dsp:nvSpPr>
        <dsp:cNvPr id="0" name=""/>
        <dsp:cNvSpPr/>
      </dsp:nvSpPr>
      <dsp:spPr>
        <a:xfrm>
          <a:off x="0" y="3451135"/>
          <a:ext cx="11450128" cy="115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 unidade foi chave para o Pentecostes e será chave para o último avivamento.</a:t>
          </a:r>
          <a:endParaRPr lang="en-US" sz="3200" kern="1200"/>
        </a:p>
      </dsp:txBody>
      <dsp:txXfrm>
        <a:off x="0" y="3451135"/>
        <a:ext cx="11450128" cy="1150144"/>
      </dsp:txXfrm>
    </dsp:sp>
    <dsp:sp modelId="{44F94252-35B3-40F5-93D5-E645375BE7A4}">
      <dsp:nvSpPr>
        <dsp:cNvPr id="0" name=""/>
        <dsp:cNvSpPr/>
      </dsp:nvSpPr>
      <dsp:spPr>
        <a:xfrm>
          <a:off x="0" y="4601280"/>
          <a:ext cx="1145012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597F0-CB98-433A-AB92-3C4A6CEBC027}">
      <dsp:nvSpPr>
        <dsp:cNvPr id="0" name=""/>
        <dsp:cNvSpPr/>
      </dsp:nvSpPr>
      <dsp:spPr>
        <a:xfrm>
          <a:off x="0" y="4601280"/>
          <a:ext cx="11450128" cy="115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"O Espírito não é derramado sobre uma igreja dividida"</a:t>
          </a:r>
          <a:r>
            <a:rPr lang="pt-BR" sz="3200" b="1" i="1" kern="1200"/>
            <a:t> David Wilkerson</a:t>
          </a:r>
          <a:endParaRPr lang="en-US" sz="3200" kern="1200"/>
        </a:p>
      </dsp:txBody>
      <dsp:txXfrm>
        <a:off x="0" y="4601280"/>
        <a:ext cx="11450128" cy="1150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E9E8-78BF-4D5A-8783-699DF98DB0D9}">
      <dsp:nvSpPr>
        <dsp:cNvPr id="0" name=""/>
        <dsp:cNvSpPr/>
      </dsp:nvSpPr>
      <dsp:spPr>
        <a:xfrm>
          <a:off x="0" y="2412"/>
          <a:ext cx="10961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E6770-B5CE-4D65-A9A0-908C2A68F82A}">
      <dsp:nvSpPr>
        <dsp:cNvPr id="0" name=""/>
        <dsp:cNvSpPr/>
      </dsp:nvSpPr>
      <dsp:spPr>
        <a:xfrm>
          <a:off x="0" y="2412"/>
          <a:ext cx="10961298" cy="164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Atos 4.25-26; Sl 2; 1Jo 5.14-15; Jr 1.12</a:t>
          </a:r>
          <a:endParaRPr lang="en-US" sz="3300" kern="1200"/>
        </a:p>
      </dsp:txBody>
      <dsp:txXfrm>
        <a:off x="0" y="2412"/>
        <a:ext cx="10961298" cy="1645327"/>
      </dsp:txXfrm>
    </dsp:sp>
    <dsp:sp modelId="{DB97ADA0-CE4A-4DE3-96E1-1BF1B93B0FF2}">
      <dsp:nvSpPr>
        <dsp:cNvPr id="0" name=""/>
        <dsp:cNvSpPr/>
      </dsp:nvSpPr>
      <dsp:spPr>
        <a:xfrm>
          <a:off x="0" y="1647740"/>
          <a:ext cx="10961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7F2A2-5405-4738-A3C3-8CF201650CBC}">
      <dsp:nvSpPr>
        <dsp:cNvPr id="0" name=""/>
        <dsp:cNvSpPr/>
      </dsp:nvSpPr>
      <dsp:spPr>
        <a:xfrm>
          <a:off x="0" y="1647740"/>
          <a:ext cx="10961298" cy="164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 oração eficaz é aquela que cita e reivindica as promessas divinas. Deus vela sobre Sua Palavra para cumpri-la.</a:t>
          </a:r>
          <a:endParaRPr lang="en-US" sz="3300" kern="1200"/>
        </a:p>
      </dsp:txBody>
      <dsp:txXfrm>
        <a:off x="0" y="1647740"/>
        <a:ext cx="10961298" cy="1645327"/>
      </dsp:txXfrm>
    </dsp:sp>
    <dsp:sp modelId="{4EF9AEDF-93B1-4ABA-BB71-23C3843B458A}">
      <dsp:nvSpPr>
        <dsp:cNvPr id="0" name=""/>
        <dsp:cNvSpPr/>
      </dsp:nvSpPr>
      <dsp:spPr>
        <a:xfrm>
          <a:off x="0" y="3293068"/>
          <a:ext cx="10961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4ADC9-4000-497D-9A7B-889651E5AEEC}">
      <dsp:nvSpPr>
        <dsp:cNvPr id="0" name=""/>
        <dsp:cNvSpPr/>
      </dsp:nvSpPr>
      <dsp:spPr>
        <a:xfrm>
          <a:off x="0" y="3293068"/>
          <a:ext cx="10961298" cy="164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 igreja primitiva usava os Salmos e os Profetas como base para suas intercessões. Isso garantia coerência e poder.</a:t>
          </a:r>
          <a:endParaRPr lang="en-US" sz="3300" kern="1200"/>
        </a:p>
      </dsp:txBody>
      <dsp:txXfrm>
        <a:off x="0" y="3293068"/>
        <a:ext cx="10961298" cy="1645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1190D-1066-4A11-981D-E6D7F7615DBC}">
      <dsp:nvSpPr>
        <dsp:cNvPr id="0" name=""/>
        <dsp:cNvSpPr/>
      </dsp:nvSpPr>
      <dsp:spPr>
        <a:xfrm>
          <a:off x="0" y="28469"/>
          <a:ext cx="11105071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Barna Group (2022): 68% dos cristãos oram semanalmente, mas apenas 12% baseiam suas orações em textos bíblicos.</a:t>
          </a:r>
          <a:endParaRPr lang="en-US" sz="3600" kern="1200"/>
        </a:p>
      </dsp:txBody>
      <dsp:txXfrm>
        <a:off x="96638" y="125107"/>
        <a:ext cx="10911795" cy="1786364"/>
      </dsp:txXfrm>
    </dsp:sp>
    <dsp:sp modelId="{1038D754-2FBE-454A-BE76-90C04454DFA9}">
      <dsp:nvSpPr>
        <dsp:cNvPr id="0" name=""/>
        <dsp:cNvSpPr/>
      </dsp:nvSpPr>
      <dsp:spPr>
        <a:xfrm>
          <a:off x="0" y="2111789"/>
          <a:ext cx="11105071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Hernandes Dias Lopes:</a:t>
          </a:r>
          <a:r>
            <a:rPr lang="pt-BR" sz="3600" kern="1200"/>
            <a:t> “A Bíblia alimenta a oração, e a oração acende a Bíblia em nosso coração.”</a:t>
          </a:r>
          <a:endParaRPr lang="en-US" sz="3600" kern="1200"/>
        </a:p>
      </dsp:txBody>
      <dsp:txXfrm>
        <a:off x="96638" y="2208427"/>
        <a:ext cx="10911795" cy="1786364"/>
      </dsp:txXfrm>
    </dsp:sp>
    <dsp:sp modelId="{6F8429AF-5CD9-47BD-8906-8A1C547255E4}">
      <dsp:nvSpPr>
        <dsp:cNvPr id="0" name=""/>
        <dsp:cNvSpPr/>
      </dsp:nvSpPr>
      <dsp:spPr>
        <a:xfrm>
          <a:off x="0" y="4195109"/>
          <a:ext cx="11105071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“Não existe oração eficaz sem Bíblia aberta.” — </a:t>
          </a:r>
          <a:r>
            <a:rPr lang="pt-BR" sz="3600" i="1" kern="1200"/>
            <a:t>John Piper</a:t>
          </a:r>
          <a:endParaRPr lang="en-US" sz="3600" kern="1200"/>
        </a:p>
      </dsp:txBody>
      <dsp:txXfrm>
        <a:off x="96638" y="4291747"/>
        <a:ext cx="10911795" cy="17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30.07.2025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is edifícios brancos contra um céu azul">
            <a:extLst>
              <a:ext uri="{FF2B5EF4-FFF2-40B4-BE49-F238E27FC236}">
                <a16:creationId xmlns:a16="http://schemas.microsoft.com/office/drawing/2014/main" id="{824D9AA4-02C1-C4E9-657B-7F2DC935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17" r="9085" b="1019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e-DE" sz="6600">
                <a:solidFill>
                  <a:schemeClr val="bg1"/>
                </a:solidFill>
              </a:rPr>
              <a:t>Uma Igreja Cheia do Espírito Santo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>
                <a:solidFill>
                  <a:schemeClr val="bg1"/>
                </a:solidFill>
              </a:rPr>
              <a:t>Eldon Junior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Você sabe qual o tamanho do seu mercado de atuação? - Varejo S.A">
            <a:extLst>
              <a:ext uri="{FF2B5EF4-FFF2-40B4-BE49-F238E27FC236}">
                <a16:creationId xmlns:a16="http://schemas.microsoft.com/office/drawing/2014/main" id="{85EFDE1F-534D-D81D-20C1-AC6EE33B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"/>
          <a:stretch>
            <a:fillRect/>
          </a:stretch>
        </p:blipFill>
        <p:spPr>
          <a:xfrm>
            <a:off x="1524" y="-14367"/>
            <a:ext cx="12188952" cy="6857990"/>
          </a:xfrm>
          <a:prstGeom prst="rect">
            <a:avLst/>
          </a:prstGeom>
        </p:spPr>
      </p:pic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0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7242C2-E1B8-E471-420B-4228250C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705" y="158751"/>
            <a:ext cx="8159557" cy="56720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Dados: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Pew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Research</a:t>
            </a:r>
            <a:r>
              <a:rPr lang="pt-BR" dirty="0">
                <a:ea typeface="+mn-lt"/>
                <a:cs typeface="+mn-lt"/>
              </a:rPr>
              <a:t> Center (2023): 44% dos líderes cristãos nos EUA afirmam ter mudado doutrinas por pressão social.</a:t>
            </a:r>
            <a:endParaRPr lang="pt-BR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“A Palavra de Deus é eterna. Se uma geração a rejeita, será julgada por ela.” — </a:t>
            </a:r>
            <a:r>
              <a:rPr lang="pt-BR" i="1" dirty="0" err="1">
                <a:ea typeface="+mn-lt"/>
                <a:cs typeface="+mn-lt"/>
              </a:rPr>
              <a:t>Martyn</a:t>
            </a:r>
            <a:r>
              <a:rPr lang="pt-BR" i="1" dirty="0">
                <a:ea typeface="+mn-lt"/>
                <a:cs typeface="+mn-lt"/>
              </a:rPr>
              <a:t> Lloyd-Jones</a:t>
            </a:r>
            <a:endParaRPr lang="pt-BR"/>
          </a:p>
          <a:p>
            <a:pPr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None/>
            </a:pPr>
            <a:r>
              <a:rPr lang="pt-BR" b="1" err="1">
                <a:ea typeface="+mn-lt"/>
                <a:cs typeface="+mn-lt"/>
              </a:rPr>
              <a:t>Myer</a:t>
            </a:r>
            <a:r>
              <a:rPr lang="pt-BR" b="1" dirty="0">
                <a:ea typeface="+mn-lt"/>
                <a:cs typeface="+mn-lt"/>
              </a:rPr>
              <a:t> </a:t>
            </a:r>
            <a:r>
              <a:rPr lang="pt-BR" b="1" err="1">
                <a:ea typeface="+mn-lt"/>
                <a:cs typeface="+mn-lt"/>
              </a:rPr>
              <a:t>Pearlman</a:t>
            </a:r>
            <a:r>
              <a:rPr lang="pt-BR" dirty="0">
                <a:ea typeface="+mn-lt"/>
                <a:cs typeface="+mn-lt"/>
              </a:rPr>
              <a:t>: “A Palavra não muda com os tempos, pois foi soprada pelo Espírito que é eterno.”</a:t>
            </a:r>
            <a:endParaRPr lang="pt-BR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“Quando a igreja tenta ser aceitável para o mundo, perde sua capacidade de transformá-lo.” — </a:t>
            </a:r>
            <a:r>
              <a:rPr lang="pt-BR" i="1" dirty="0">
                <a:ea typeface="+mn-lt"/>
                <a:cs typeface="+mn-lt"/>
              </a:rPr>
              <a:t>Leonard Sweet</a:t>
            </a:r>
            <a:endParaRPr lang="pt-BR" dirty="0"/>
          </a:p>
          <a:p>
            <a:pPr marL="0" indent="0">
              <a:buNone/>
            </a:pP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72704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063426-FD22-FFA2-4E00-7291DCE9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5170" r="3274" b="-1"/>
          <a:stretch>
            <a:fillRect/>
          </a:stretch>
        </p:blipFill>
        <p:spPr>
          <a:xfrm>
            <a:off x="20" y="11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C21F97-EA64-DBD3-B053-B776F0E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3. Convicta de sua Fé</a:t>
            </a:r>
          </a:p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C8A2BB-853B-2A81-DA03-6A7B16572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41612"/>
              </p:ext>
            </p:extLst>
          </p:nvPr>
        </p:nvGraphicFramePr>
        <p:xfrm>
          <a:off x="191219" y="1164267"/>
          <a:ext cx="11996467" cy="56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96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247C69-CB09-EACC-92C9-4557D0061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292023"/>
              </p:ext>
            </p:extLst>
          </p:nvPr>
        </p:nvGraphicFramePr>
        <p:xfrm>
          <a:off x="169604" y="1954621"/>
          <a:ext cx="11833602" cy="458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37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De Pessoas Orando Na Igreja">
            <a:extLst>
              <a:ext uri="{FF2B5EF4-FFF2-40B4-BE49-F238E27FC236}">
                <a16:creationId xmlns:a16="http://schemas.microsoft.com/office/drawing/2014/main" id="{28D4B3C4-364F-58FC-445B-EC91F7AA5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0DD2AF-2076-792A-5743-950AE67B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II – Uma Igreja que Ora com Poder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4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ED2174-4C75-1170-3A83-504A25C9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1. Ora com Propósito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49A3643-63B4-67AC-1BEA-A2B48F93B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38591"/>
              </p:ext>
            </p:extLst>
          </p:nvPr>
        </p:nvGraphicFramePr>
        <p:xfrm>
          <a:off x="4834452" y="639316"/>
          <a:ext cx="7353276" cy="622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65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F8BF941-718A-0E27-237B-9C94A3654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52016"/>
              </p:ext>
            </p:extLst>
          </p:nvPr>
        </p:nvGraphicFramePr>
        <p:xfrm>
          <a:off x="4173566" y="8219"/>
          <a:ext cx="8021944" cy="701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Imagem 26" descr="Home | EM Bounds">
            <a:extLst>
              <a:ext uri="{FF2B5EF4-FFF2-40B4-BE49-F238E27FC236}">
                <a16:creationId xmlns:a16="http://schemas.microsoft.com/office/drawing/2014/main" id="{E2D0FA8A-ED23-C645-3B0F-4F7A8DC2B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38" y="660101"/>
            <a:ext cx="3988818" cy="55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ABDA84-6FF7-260B-1D2D-3170AE82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 dirty="0"/>
              <a:t>2. Ora em Unidade</a:t>
            </a:r>
          </a:p>
          <a:p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F7755C3-63F0-D1A2-E7B7-AD9FD6FF7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867541"/>
              </p:ext>
            </p:extLst>
          </p:nvPr>
        </p:nvGraphicFramePr>
        <p:xfrm>
          <a:off x="363748" y="876720"/>
          <a:ext cx="11450128" cy="57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57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FEF2C-329E-6CFA-227F-73439C8A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Ora Fundamentada na Palavra</a:t>
            </a:r>
          </a:p>
          <a:p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21B9DE1-EA0E-3E2A-F980-C15CE78B6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065396"/>
              </p:ext>
            </p:extLst>
          </p:nvPr>
        </p:nvGraphicFramePr>
        <p:xfrm>
          <a:off x="608162" y="1696229"/>
          <a:ext cx="10961298" cy="494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19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E2F8DF-F7E4-4DF5-A18A-C83F745F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BA33098-8B80-4AFA-9852-9AFAC8B05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72660"/>
              </p:ext>
            </p:extLst>
          </p:nvPr>
        </p:nvGraphicFramePr>
        <p:xfrm>
          <a:off x="536275" y="322628"/>
          <a:ext cx="11105071" cy="620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55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O Pregador Bíblico - O Site do Pregador | Pregando a Palavra">
            <a:extLst>
              <a:ext uri="{FF2B5EF4-FFF2-40B4-BE49-F238E27FC236}">
                <a16:creationId xmlns:a16="http://schemas.microsoft.com/office/drawing/2014/main" id="{098D321B-F16B-5205-6DA4-1C92CA44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273" b="909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9F5B5-C264-3381-5F3D-BAE46171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3" y="4669363"/>
            <a:ext cx="4458936" cy="145539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Tópico III Uma Igreja que Proclama com Ousadia</a:t>
            </a:r>
            <a:endParaRPr lang="pt-BR" sz="6000" dirty="0">
              <a:solidFill>
                <a:schemeClr val="bg1"/>
              </a:solidFill>
            </a:endParaRPr>
          </a:p>
          <a:p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2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472762-3194-4A11-DD44-C8F9DBA9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914227-86F6-36FF-846A-FDDCBC90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000" dirty="0"/>
              <a:t>"E, tendo orado, moveu-se o lugar em que estavam reunidos; e todos foram cheios do Espírito Santo e anunciavam com ousadia a palavra de Deus." (Atos 4.31)</a:t>
            </a:r>
          </a:p>
        </p:txBody>
      </p:sp>
    </p:spTree>
    <p:extLst>
      <p:ext uri="{BB962C8B-B14F-4D97-AF65-F5344CB8AC3E}">
        <p14:creationId xmlns:p14="http://schemas.microsoft.com/office/powerpoint/2010/main" val="151100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076F65-88FC-DFBC-5CE2-9F198399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1. Ousadia para Enfrentar a Oposição</a:t>
            </a:r>
          </a:p>
          <a:p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6218CB4-F88D-ABCC-2ACB-9778438DC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21550"/>
              </p:ext>
            </p:extLst>
          </p:nvPr>
        </p:nvGraphicFramePr>
        <p:xfrm>
          <a:off x="4533000" y="137615"/>
          <a:ext cx="7518737" cy="671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32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4" descr="Uma porta aberta em uma parede azul">
            <a:extLst>
              <a:ext uri="{FF2B5EF4-FFF2-40B4-BE49-F238E27FC236}">
                <a16:creationId xmlns:a16="http://schemas.microsoft.com/office/drawing/2014/main" id="{D6BC9575-904C-47AE-F1A5-9C400CA9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750" b="4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31850-CAC0-1E9B-4629-A5A295F9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pt-BR" dirty="0"/>
              <a:t>Entenda...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33C68583-F06B-2328-816B-68C34837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162" y="1494676"/>
            <a:ext cx="6641634" cy="47251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Portas Abertas (2025):</a:t>
            </a:r>
            <a:r>
              <a:rPr lang="pt-BR" sz="3000" dirty="0">
                <a:ea typeface="+mn-lt"/>
                <a:cs typeface="+mn-lt"/>
              </a:rPr>
              <a:t> 365 milhões de cristãos perseguidos. No Irã, China e Nigéria, o Evangelho cresce apesar (ou por causa) da perseguição.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 “A perseguição não extingue o Espírito; o reacende.” Stanley Horton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“A igreja não foi chamada para sobreviver, mas para avançar.”  </a:t>
            </a:r>
            <a:r>
              <a:rPr lang="pt-BR" sz="3000" i="1" dirty="0">
                <a:ea typeface="+mn-lt"/>
                <a:cs typeface="+mn-lt"/>
              </a:rPr>
              <a:t>Oswald Chambers</a:t>
            </a:r>
            <a:endParaRPr lang="pt-BR" sz="3000" dirty="0"/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06068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5C50F1-51FF-E06D-3917-8770908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China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CFABE-B350-5574-B055-79E51BC4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Apesar da repressão, o número de cristãos evangélicos e subterrâneos cresce exponencialmente. Estima-se que em 2030 a China poderá ter o maior número de cristãos do mundo.</a:t>
            </a:r>
            <a:endParaRPr lang="pt-BR" sz="3000" dirty="0"/>
          </a:p>
        </p:txBody>
      </p:sp>
      <p:pic>
        <p:nvPicPr>
          <p:cNvPr id="4" name="Imagem 3" descr="Especial China: Tudo sobre a perseguição aos cristãos | Rio das Ostras ...">
            <a:extLst>
              <a:ext uri="{FF2B5EF4-FFF2-40B4-BE49-F238E27FC236}">
                <a16:creationId xmlns:a16="http://schemas.microsoft.com/office/drawing/2014/main" id="{487983CE-3388-C52D-8E7A-91DA0D83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20" r="15378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116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504A3-C166-0DF4-11EB-532A6CB6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Igreja que mais cresce no mundo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AD378E0-8A19-4733-5F12-82EB531D5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84953"/>
              </p:ext>
            </p:extLst>
          </p:nvPr>
        </p:nvGraphicFramePr>
        <p:xfrm>
          <a:off x="291861" y="1451815"/>
          <a:ext cx="11608278" cy="60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90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6D835-121E-608A-F41E-032B750B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2. Ousadia nos Dons Espirituais</a:t>
            </a:r>
          </a:p>
          <a:p>
            <a:endParaRPr lang="pt-BR" sz="54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A2DEA838-FD10-561B-D31E-4929A23E4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22494"/>
              </p:ext>
            </p:extLst>
          </p:nvPr>
        </p:nvGraphicFramePr>
        <p:xfrm>
          <a:off x="4504245" y="310142"/>
          <a:ext cx="7518738" cy="631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06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207EE6D2-B8A8-4EA6-879E-705FC917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DFD332-98CC-4272-A40D-2899648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56C93893-18A3-4188-9A31-F2DCE4432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A5DA1C-9147-D3C3-0B58-77A1997C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17" y="1368583"/>
            <a:ext cx="7745158" cy="42331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Gordon </a:t>
            </a:r>
            <a:r>
              <a:rPr lang="pt-BR" sz="3000" b="1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Fee</a:t>
            </a:r>
            <a:r>
              <a:rPr lang="pt-BR" sz="30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:</a:t>
            </a: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“Os dons não são decoração litúrgica, mas ferramentas para a missão.”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endParaRPr lang="pt-BR" sz="3000" b="1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Donald </a:t>
            </a:r>
            <a:r>
              <a:rPr lang="pt-BR" sz="3000" b="1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Stamps</a:t>
            </a:r>
            <a:r>
              <a:rPr lang="pt-BR" sz="30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:</a:t>
            </a: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“O batismo com o Espírito Santo é para serviço, os dons são para edificação, e os frutos, para testemunho.”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David K. Bernard:</a:t>
            </a:r>
            <a:r>
              <a:rPr lang="pt-BR" sz="3000" i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“O Pentecostes não é evento, é capacitação contínua.” </a:t>
            </a:r>
            <a:endParaRPr lang="pt-BR" sz="3000" i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C75717F-04DE-A252-6F43-C0CCDB1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3. Ousadia na Exposição da Palavra</a:t>
            </a:r>
          </a:p>
          <a:p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917775-BFE4-ECE1-DA41-7D58C869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86" y="860974"/>
            <a:ext cx="7498310" cy="537802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Parrēsía – liberdade destemida, franqueza diante de risco (At 4.13)</a:t>
            </a: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Pedro pregou ao Sinédrio; Paulo confrontou os atenienses; João Batista denunciou Herodes.</a:t>
            </a: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 igreja cheia do Espírito não prega para agradar, mas para salvar. Não entretém, mas confronta.</a:t>
            </a: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Billy Graham, Wesley, Whitefield, Ravenhill — ousaram pregar com lágrimas e verdade.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9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2CE3FC-1C61-4B3C-201C-91FAEA78B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270103"/>
              </p:ext>
            </p:extLst>
          </p:nvPr>
        </p:nvGraphicFramePr>
        <p:xfrm>
          <a:off x="3995579" y="202495"/>
          <a:ext cx="7861428" cy="644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36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33323-6DD2-2034-0E00-B519A27B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Enfim...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F12BB8-45A5-CEA1-0BD6-C5B85EF4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551" y="1004747"/>
            <a:ext cx="7627706" cy="536365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Uma igreja cheia do Espírito: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resiliente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em meio à perseguição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ativa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na intercessão fundamentada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ousada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na proclamação com poder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pura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em doutrina e conduta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frutífera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em dons e em vidas transformadas</a:t>
            </a:r>
            <a:endParaRPr lang="pt-BR" sz="3000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Efésios 5.18 — “Enchei-vos do Espírito.” (No grego: </a:t>
            </a:r>
            <a:r>
              <a:rPr lang="pt-BR" sz="3000" i="1" err="1">
                <a:solidFill>
                  <a:schemeClr val="bg1"/>
                </a:solidFill>
                <a:ea typeface="+mn-lt"/>
                <a:cs typeface="+mn-lt"/>
              </a:rPr>
              <a:t>plerousthe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, tempo presente contínuo – “continuem a ser cheios!”)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4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3DEAB-14B9-4F2E-6646-2CC702E6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282" r="9085" b="164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3E1809-A71D-4271-5584-7057E21E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3B07554-D987-E0E7-7663-B2040B04E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89840"/>
              </p:ext>
            </p:extLst>
          </p:nvPr>
        </p:nvGraphicFramePr>
        <p:xfrm>
          <a:off x="4314" y="1308041"/>
          <a:ext cx="12183373" cy="781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0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8F6F08-2560-4AA1-F26E-D7C8FFB9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 – Uma Igreja Perseverante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5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485FA-6369-8883-8F86-6347DFB9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1. Suporta o Sofrimento</a:t>
            </a:r>
          </a:p>
          <a:p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77F2AC-6981-19A2-A9B5-08FC25F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Atos 4.18-20; Atos 5.40-42; 2Co 4.7-10; 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5.3-5; 1Pe 4.12-14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igreja primitiva enfrentou prisões, açoites, rejeições e até o martírio. Pedro e João foram ameaçados, mas responderam: "Não podemos deixar de falar do que temos visto e ouvido" (At 4.20).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dor é muitas vezes o contexto onde a glória de Deus mais resplandece. A tribulação produz perseverança, e esta, caráter aprovado (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5.3-4).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história de Paulo e Silas em Atos 16 mostra como o louvor em meio à prisão desencadeia milagres e salvação.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41014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B5D49C5-976A-BA0C-F10F-0CB6FF91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Perseguição no Império Romano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A172A-9DD2-7A6B-913B-7B73E54E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39" y="487163"/>
            <a:ext cx="6247480" cy="565119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endParaRPr lang="pt-BR" sz="3000" b="1" dirty="0">
              <a:solidFill>
                <a:schemeClr val="bg1"/>
              </a:solidFill>
            </a:endParaRPr>
          </a:p>
          <a:p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Policarpo de Esmirna († 155 d.C.)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: Bispo discípulo do apóstolo João. Foi queimado vivo e, segundo relatos, disse: </a:t>
            </a:r>
            <a:r>
              <a:rPr lang="pt-BR" sz="3000" i="1" dirty="0">
                <a:solidFill>
                  <a:schemeClr val="bg1"/>
                </a:solidFill>
                <a:ea typeface="+mn-lt"/>
                <a:cs typeface="+mn-lt"/>
              </a:rPr>
              <a:t>"Há 86 anos sirvo a Cristo e Ele nunca me fez mal. Como posso blasfemar contra o meu Rei que me salvou?"</a:t>
            </a:r>
            <a:endParaRPr lang="pt-BR" sz="3000" dirty="0">
              <a:solidFill>
                <a:schemeClr val="bg1"/>
              </a:solidFill>
            </a:endParaRPr>
          </a:p>
          <a:p>
            <a:endParaRPr lang="pt-BR" sz="3000" i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Perpétua e Felicidade (203 d.C.)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: Jovens mártires em Cartago, que preferiram morrer a negar a fé. Perpétua teve visões de glória eterna antes de ser jogada às feras.</a:t>
            </a:r>
            <a:endParaRPr lang="pt-BR" sz="3000" dirty="0">
              <a:solidFill>
                <a:schemeClr val="bg1"/>
              </a:solidFill>
            </a:endParaRPr>
          </a:p>
          <a:p>
            <a:endParaRPr lang="pt-B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01E3C2-3F0E-3FBE-E6A8-C9A96A88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Reforma Protestante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476FE-C944-40E5-74EA-C43B95F9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000" b="1" dirty="0">
                <a:ea typeface="+mn-lt"/>
                <a:cs typeface="+mn-lt"/>
              </a:rPr>
              <a:t>William </a:t>
            </a:r>
            <a:r>
              <a:rPr lang="pt-BR" sz="3000" b="1" err="1">
                <a:ea typeface="+mn-lt"/>
                <a:cs typeface="+mn-lt"/>
              </a:rPr>
              <a:t>Tyndale</a:t>
            </a:r>
            <a:r>
              <a:rPr lang="pt-BR" sz="3000" b="1" dirty="0">
                <a:ea typeface="+mn-lt"/>
                <a:cs typeface="+mn-lt"/>
              </a:rPr>
              <a:t> (1494–1536)</a:t>
            </a:r>
            <a:r>
              <a:rPr lang="pt-BR" sz="3000" dirty="0">
                <a:ea typeface="+mn-lt"/>
                <a:cs typeface="+mn-lt"/>
              </a:rPr>
              <a:t>: Tradutor da Bíblia para o inglês. Foi enforcado e queimado por divulgar as Escrituras em língua comum. Suas últimas palavras foram: </a:t>
            </a:r>
            <a:r>
              <a:rPr lang="pt-BR" sz="3000" i="1" dirty="0">
                <a:ea typeface="+mn-lt"/>
                <a:cs typeface="+mn-lt"/>
              </a:rPr>
              <a:t>“Senhor, abre os olhos do rei da Inglaterra.”</a:t>
            </a:r>
            <a:endParaRPr lang="pt-BR" sz="3000" dirty="0"/>
          </a:p>
        </p:txBody>
      </p:sp>
      <p:pic>
        <p:nvPicPr>
          <p:cNvPr id="4" name="Imagem 3" descr="William Tyndale">
            <a:extLst>
              <a:ext uri="{FF2B5EF4-FFF2-40B4-BE49-F238E27FC236}">
                <a16:creationId xmlns:a16="http://schemas.microsoft.com/office/drawing/2014/main" id="{A5D27FD3-0DE8-6887-B2C9-DED518F0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2" r="590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571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F58C15-44AC-1ECA-58BF-7B38F64B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“Deus não nos prometeu uma travessia tranquila, mas uma chegada segura.” </a:t>
            </a:r>
            <a:r>
              <a:rPr lang="pt-BR" i="1" err="1">
                <a:ea typeface="+mn-lt"/>
                <a:cs typeface="+mn-lt"/>
              </a:rPr>
              <a:t>Corrie</a:t>
            </a:r>
            <a:r>
              <a:rPr lang="pt-BR" i="1" dirty="0">
                <a:ea typeface="+mn-lt"/>
                <a:cs typeface="+mn-lt"/>
              </a:rPr>
              <a:t> </a:t>
            </a:r>
            <a:r>
              <a:rPr lang="pt-BR" i="1" err="1">
                <a:ea typeface="+mn-lt"/>
                <a:cs typeface="+mn-lt"/>
              </a:rPr>
              <a:t>Ten</a:t>
            </a:r>
            <a:r>
              <a:rPr lang="pt-BR" i="1" dirty="0">
                <a:ea typeface="+mn-lt"/>
                <a:cs typeface="+mn-lt"/>
              </a:rPr>
              <a:t> Boom</a:t>
            </a:r>
            <a:endParaRPr lang="pt-BR"/>
          </a:p>
          <a:p>
            <a:pPr>
              <a:buNone/>
            </a:pPr>
            <a:endParaRPr lang="pt-BR" b="1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Donald </a:t>
            </a:r>
            <a:r>
              <a:rPr lang="pt-BR" err="1">
                <a:ea typeface="+mn-lt"/>
                <a:cs typeface="+mn-lt"/>
              </a:rPr>
              <a:t>Gee</a:t>
            </a:r>
            <a:r>
              <a:rPr lang="pt-BR" dirty="0">
                <a:ea typeface="+mn-lt"/>
                <a:cs typeface="+mn-lt"/>
              </a:rPr>
              <a:t>: "O fogo do Espírito Santo purifica a igreja e separa os verdadeiros dos superficiais."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“A cruz precede a coroa; o sofrimento prepara para a glória.” </a:t>
            </a:r>
            <a:r>
              <a:rPr lang="pt-BR" i="1" dirty="0">
                <a:ea typeface="+mn-lt"/>
                <a:cs typeface="+mn-lt"/>
              </a:rPr>
              <a:t>Samuel Chadwick</a:t>
            </a:r>
            <a:endParaRPr lang="pt-BR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93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86F681-EAEF-025E-7B1B-F8D25FB2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t-BR" sz="5200"/>
              <a:t>2. Não Negocia seus Valores</a:t>
            </a:r>
          </a:p>
          <a:p>
            <a:endParaRPr lang="pt-BR" sz="52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6D3E222-0E16-54FB-5EEC-E844977FD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47142"/>
              </p:ext>
            </p:extLst>
          </p:nvPr>
        </p:nvGraphicFramePr>
        <p:xfrm>
          <a:off x="219974" y="1121135"/>
          <a:ext cx="11525269" cy="551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641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Uma Igreja Cheia do Espírito Santo</vt:lpstr>
      <vt:lpstr>Texto Áureo</vt:lpstr>
      <vt:lpstr>Introdução</vt:lpstr>
      <vt:lpstr>Tópico I – Uma Igreja Perseverante </vt:lpstr>
      <vt:lpstr>1. Suporta o Sofrimento </vt:lpstr>
      <vt:lpstr>Perseguição no Império Romano</vt:lpstr>
      <vt:lpstr>Reforma Protestante</vt:lpstr>
      <vt:lpstr>Apresentação do PowerPoint</vt:lpstr>
      <vt:lpstr>2. Não Negocia seus Valores </vt:lpstr>
      <vt:lpstr>Apresentação do PowerPoint</vt:lpstr>
      <vt:lpstr>3. Convicta de sua Fé </vt:lpstr>
      <vt:lpstr>Apresentação do PowerPoint</vt:lpstr>
      <vt:lpstr>Tópico II – Uma Igreja que Ora com Poder</vt:lpstr>
      <vt:lpstr>1. Ora com Propósito </vt:lpstr>
      <vt:lpstr>Apresentação do PowerPoint</vt:lpstr>
      <vt:lpstr>2. Ora em Unidade </vt:lpstr>
      <vt:lpstr>3. Ora Fundamentada na Palavra </vt:lpstr>
      <vt:lpstr>Apresentação do PowerPoint</vt:lpstr>
      <vt:lpstr>Tópico III Uma Igreja que Proclama com Ousadia </vt:lpstr>
      <vt:lpstr>1. Ousadia para Enfrentar a Oposição </vt:lpstr>
      <vt:lpstr>Entenda...</vt:lpstr>
      <vt:lpstr>China</vt:lpstr>
      <vt:lpstr>A Igreja que mais cresce no mundo</vt:lpstr>
      <vt:lpstr>2. Ousadia nos Dons Espirituais </vt:lpstr>
      <vt:lpstr>Apresentação do PowerPoint</vt:lpstr>
      <vt:lpstr>3. Ousadia na Exposição da Palavra </vt:lpstr>
      <vt:lpstr>Apresentação do PowerPoint</vt:lpstr>
      <vt:lpstr>Enfim...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386</cp:revision>
  <dcterms:created xsi:type="dcterms:W3CDTF">2025-07-30T11:35:36Z</dcterms:created>
  <dcterms:modified xsi:type="dcterms:W3CDTF">2025-07-30T21:07:40Z</dcterms:modified>
</cp:coreProperties>
</file>