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60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6" r:id="rId30"/>
    <p:sldId id="28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84368-6B2C-436A-A58C-D5018C08FBF2}" v="343" dt="2025-08-25T14:26:46.221"/>
    <p1510:client id="{2D7401E1-C9EE-4871-AA7B-DBA782947CA8}" v="24" dt="2025-08-25T18:42:59.780"/>
    <p1510:client id="{C09D928F-081F-44B8-A5B7-C0A4E47A5798}" v="63" dt="2025-08-25T18:02:50.391"/>
    <p1510:client id="{DAA080B0-BC10-442D-8D03-9A11DFD2A241}" v="353" dt="2025-08-25T15:40:17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1B081-43A9-4401-BF00-6FBA1AA03EC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DF8FF1-B3BD-4979-B8DC-DB94AA27F986}">
      <dgm:prSet/>
      <dgm:spPr/>
      <dgm:t>
        <a:bodyPr/>
        <a:lstStyle/>
        <a:p>
          <a:r>
            <a:rPr lang="pt-BR"/>
            <a:t>Atos 6–7 apresenta Estevão como </a:t>
          </a:r>
          <a:r>
            <a:rPr lang="pt-BR" b="1"/>
            <a:t>o primeiro mártir cristão</a:t>
          </a:r>
          <a:r>
            <a:rPr lang="pt-BR"/>
            <a:t>. </a:t>
          </a:r>
          <a:endParaRPr lang="en-US"/>
        </a:p>
      </dgm:t>
    </dgm:pt>
    <dgm:pt modelId="{614B288F-477A-4D32-87AE-55803DEE1AC8}" type="parTrans" cxnId="{52F57FE0-C1C0-4E0B-858D-C32A718AC4F9}">
      <dgm:prSet/>
      <dgm:spPr/>
      <dgm:t>
        <a:bodyPr/>
        <a:lstStyle/>
        <a:p>
          <a:endParaRPr lang="en-US"/>
        </a:p>
      </dgm:t>
    </dgm:pt>
    <dgm:pt modelId="{91E5FFA2-8A24-4DED-837A-DCB96EF572E5}" type="sibTrans" cxnId="{52F57FE0-C1C0-4E0B-858D-C32A718AC4F9}">
      <dgm:prSet/>
      <dgm:spPr/>
      <dgm:t>
        <a:bodyPr/>
        <a:lstStyle/>
        <a:p>
          <a:endParaRPr lang="en-US"/>
        </a:p>
      </dgm:t>
    </dgm:pt>
    <dgm:pt modelId="{FA6669F1-8C18-4816-8A92-4D00ABBBE0BD}">
      <dgm:prSet/>
      <dgm:spPr/>
      <dgm:t>
        <a:bodyPr/>
        <a:lstStyle/>
        <a:p>
          <a:r>
            <a:rPr lang="pt-BR"/>
            <a:t>Lucas descreve-o “cheio de graça e poder, fazia prodígios e grandes sinais entre o povo” (At 6.8).</a:t>
          </a:r>
          <a:endParaRPr lang="en-US"/>
        </a:p>
      </dgm:t>
    </dgm:pt>
    <dgm:pt modelId="{55FF9866-EEAF-4C78-9A26-EA7E1A241962}" type="parTrans" cxnId="{28E5CE87-59D1-4BB2-A077-B6B0BDA4D29B}">
      <dgm:prSet/>
      <dgm:spPr/>
      <dgm:t>
        <a:bodyPr/>
        <a:lstStyle/>
        <a:p>
          <a:endParaRPr lang="en-US"/>
        </a:p>
      </dgm:t>
    </dgm:pt>
    <dgm:pt modelId="{FE607C0E-3E4E-4BA1-A09C-16AD4288660E}" type="sibTrans" cxnId="{28E5CE87-59D1-4BB2-A077-B6B0BDA4D29B}">
      <dgm:prSet/>
      <dgm:spPr/>
      <dgm:t>
        <a:bodyPr/>
        <a:lstStyle/>
        <a:p>
          <a:endParaRPr lang="en-US"/>
        </a:p>
      </dgm:t>
    </dgm:pt>
    <dgm:pt modelId="{73AB8D54-9092-4C62-9B0C-C60A8B7BB5C7}">
      <dgm:prSet/>
      <dgm:spPr/>
      <dgm:t>
        <a:bodyPr/>
        <a:lstStyle/>
        <a:p>
          <a:r>
            <a:rPr lang="pt-BR" b="1"/>
            <a:t>Por que Estevão é modelo de cristão autêntico?</a:t>
          </a:r>
          <a:endParaRPr lang="en-US"/>
        </a:p>
      </dgm:t>
    </dgm:pt>
    <dgm:pt modelId="{F6D593C6-24C5-4F8C-BC60-1923BC058039}" type="parTrans" cxnId="{9A756FF0-6ACC-4F78-A0B1-528DD7F7D78D}">
      <dgm:prSet/>
      <dgm:spPr/>
      <dgm:t>
        <a:bodyPr/>
        <a:lstStyle/>
        <a:p>
          <a:endParaRPr lang="en-US"/>
        </a:p>
      </dgm:t>
    </dgm:pt>
    <dgm:pt modelId="{5A56F725-4F9F-4711-B920-3E40F32639A7}" type="sibTrans" cxnId="{9A756FF0-6ACC-4F78-A0B1-528DD7F7D78D}">
      <dgm:prSet/>
      <dgm:spPr/>
      <dgm:t>
        <a:bodyPr/>
        <a:lstStyle/>
        <a:p>
          <a:endParaRPr lang="en-US"/>
        </a:p>
      </dgm:t>
    </dgm:pt>
    <dgm:pt modelId="{7FC2CB71-5FD5-4804-AB2E-99FBF07D5CF8}">
      <dgm:prSet/>
      <dgm:spPr/>
      <dgm:t>
        <a:bodyPr/>
        <a:lstStyle/>
        <a:p>
          <a:r>
            <a:rPr lang="pt-BR"/>
            <a:t>Integra </a:t>
          </a:r>
          <a:r>
            <a:rPr lang="pt-BR" b="1"/>
            <a:t>graça e sabedoria</a:t>
          </a:r>
          <a:r>
            <a:rPr lang="pt-BR"/>
            <a:t> (At 6.3,10).</a:t>
          </a:r>
          <a:endParaRPr lang="en-US"/>
        </a:p>
      </dgm:t>
    </dgm:pt>
    <dgm:pt modelId="{2DCDEFAF-452B-48BD-85EB-F4C086F9CC7D}" type="parTrans" cxnId="{D2930CB3-50BB-4176-BF3C-3D4088E4E680}">
      <dgm:prSet/>
      <dgm:spPr/>
      <dgm:t>
        <a:bodyPr/>
        <a:lstStyle/>
        <a:p>
          <a:endParaRPr lang="en-US"/>
        </a:p>
      </dgm:t>
    </dgm:pt>
    <dgm:pt modelId="{F63D43F8-428F-4288-B32A-C883288B4DAA}" type="sibTrans" cxnId="{D2930CB3-50BB-4176-BF3C-3D4088E4E680}">
      <dgm:prSet/>
      <dgm:spPr/>
      <dgm:t>
        <a:bodyPr/>
        <a:lstStyle/>
        <a:p>
          <a:endParaRPr lang="en-US"/>
        </a:p>
      </dgm:t>
    </dgm:pt>
    <dgm:pt modelId="{956E648D-AB08-4C83-9FED-F9EA763DCBFB}">
      <dgm:prSet/>
      <dgm:spPr/>
      <dgm:t>
        <a:bodyPr/>
        <a:lstStyle/>
        <a:p>
          <a:r>
            <a:rPr lang="pt-BR"/>
            <a:t>Vive </a:t>
          </a:r>
          <a:r>
            <a:rPr lang="pt-BR" b="1"/>
            <a:t>cheio do Espírito Santo</a:t>
          </a:r>
          <a:r>
            <a:rPr lang="pt-BR"/>
            <a:t> (At 7.55).</a:t>
          </a:r>
          <a:endParaRPr lang="en-US"/>
        </a:p>
      </dgm:t>
    </dgm:pt>
    <dgm:pt modelId="{22508993-1057-401F-BD4B-FAB3D47F85DF}" type="parTrans" cxnId="{4E187048-5DAF-4778-BE62-CD911AC9E7C6}">
      <dgm:prSet/>
      <dgm:spPr/>
      <dgm:t>
        <a:bodyPr/>
        <a:lstStyle/>
        <a:p>
          <a:endParaRPr lang="en-US"/>
        </a:p>
      </dgm:t>
    </dgm:pt>
    <dgm:pt modelId="{0AA9012E-E5D2-4215-B915-C2FC7FF1C0B9}" type="sibTrans" cxnId="{4E187048-5DAF-4778-BE62-CD911AC9E7C6}">
      <dgm:prSet/>
      <dgm:spPr/>
      <dgm:t>
        <a:bodyPr/>
        <a:lstStyle/>
        <a:p>
          <a:endParaRPr lang="en-US"/>
        </a:p>
      </dgm:t>
    </dgm:pt>
    <dgm:pt modelId="{559DFD2D-5EE9-4750-8AFD-A2C7A7277B37}">
      <dgm:prSet/>
      <dgm:spPr/>
      <dgm:t>
        <a:bodyPr/>
        <a:lstStyle/>
        <a:p>
          <a:r>
            <a:rPr lang="pt-BR"/>
            <a:t>Combina </a:t>
          </a:r>
          <a:r>
            <a:rPr lang="pt-BR" b="1"/>
            <a:t>serviço prático (diaconia)</a:t>
          </a:r>
          <a:r>
            <a:rPr lang="pt-BR"/>
            <a:t> e </a:t>
          </a:r>
          <a:r>
            <a:rPr lang="pt-BR" b="1"/>
            <a:t>pregação ousada</a:t>
          </a:r>
          <a:r>
            <a:rPr lang="pt-BR"/>
            <a:t>.</a:t>
          </a:r>
          <a:endParaRPr lang="en-US"/>
        </a:p>
      </dgm:t>
    </dgm:pt>
    <dgm:pt modelId="{EFE41846-52EB-412F-B3A0-C689F8A12561}" type="parTrans" cxnId="{99DD0790-8B01-4590-BB63-E0BBF1BD96DC}">
      <dgm:prSet/>
      <dgm:spPr/>
      <dgm:t>
        <a:bodyPr/>
        <a:lstStyle/>
        <a:p>
          <a:endParaRPr lang="en-US"/>
        </a:p>
      </dgm:t>
    </dgm:pt>
    <dgm:pt modelId="{6665F37A-B274-4184-ACDB-1B8C32B7AA43}" type="sibTrans" cxnId="{99DD0790-8B01-4590-BB63-E0BBF1BD96DC}">
      <dgm:prSet/>
      <dgm:spPr/>
      <dgm:t>
        <a:bodyPr/>
        <a:lstStyle/>
        <a:p>
          <a:endParaRPr lang="en-US"/>
        </a:p>
      </dgm:t>
    </dgm:pt>
    <dgm:pt modelId="{79762469-B851-4F32-A345-76F84D2FAC00}" type="pres">
      <dgm:prSet presAssocID="{2541B081-43A9-4401-BF00-6FBA1AA03EC4}" presName="Name0" presStyleCnt="0">
        <dgm:presLayoutVars>
          <dgm:dir/>
          <dgm:resizeHandles val="exact"/>
        </dgm:presLayoutVars>
      </dgm:prSet>
      <dgm:spPr/>
    </dgm:pt>
    <dgm:pt modelId="{6A8A3B34-20B8-41EB-92AA-65F65587CEA3}" type="pres">
      <dgm:prSet presAssocID="{F5DF8FF1-B3BD-4979-B8DC-DB94AA27F986}" presName="node" presStyleLbl="node1" presStyleIdx="0" presStyleCnt="6">
        <dgm:presLayoutVars>
          <dgm:bulletEnabled val="1"/>
        </dgm:presLayoutVars>
      </dgm:prSet>
      <dgm:spPr/>
    </dgm:pt>
    <dgm:pt modelId="{706A2303-C63C-4AFD-8016-70E002186A9D}" type="pres">
      <dgm:prSet presAssocID="{91E5FFA2-8A24-4DED-837A-DCB96EF572E5}" presName="sibTrans" presStyleLbl="sibTrans1D1" presStyleIdx="0" presStyleCnt="5"/>
      <dgm:spPr/>
    </dgm:pt>
    <dgm:pt modelId="{3D3D4618-A2D2-4E02-9DA6-8EC4CDE713A1}" type="pres">
      <dgm:prSet presAssocID="{91E5FFA2-8A24-4DED-837A-DCB96EF572E5}" presName="connectorText" presStyleLbl="sibTrans1D1" presStyleIdx="0" presStyleCnt="5"/>
      <dgm:spPr/>
    </dgm:pt>
    <dgm:pt modelId="{8BC92D54-D19E-474D-930A-6A8C48B4A080}" type="pres">
      <dgm:prSet presAssocID="{FA6669F1-8C18-4816-8A92-4D00ABBBE0BD}" presName="node" presStyleLbl="node1" presStyleIdx="1" presStyleCnt="6">
        <dgm:presLayoutVars>
          <dgm:bulletEnabled val="1"/>
        </dgm:presLayoutVars>
      </dgm:prSet>
      <dgm:spPr/>
    </dgm:pt>
    <dgm:pt modelId="{6B1254D2-D25A-4365-9C2A-F27F132865DB}" type="pres">
      <dgm:prSet presAssocID="{FE607C0E-3E4E-4BA1-A09C-16AD4288660E}" presName="sibTrans" presStyleLbl="sibTrans1D1" presStyleIdx="1" presStyleCnt="5"/>
      <dgm:spPr/>
    </dgm:pt>
    <dgm:pt modelId="{FBDA7BC5-235F-4747-9A60-A4F6CA2A8A3C}" type="pres">
      <dgm:prSet presAssocID="{FE607C0E-3E4E-4BA1-A09C-16AD4288660E}" presName="connectorText" presStyleLbl="sibTrans1D1" presStyleIdx="1" presStyleCnt="5"/>
      <dgm:spPr/>
    </dgm:pt>
    <dgm:pt modelId="{0A707DF1-EEBE-4BCD-811F-F65234A8DEF9}" type="pres">
      <dgm:prSet presAssocID="{73AB8D54-9092-4C62-9B0C-C60A8B7BB5C7}" presName="node" presStyleLbl="node1" presStyleIdx="2" presStyleCnt="6">
        <dgm:presLayoutVars>
          <dgm:bulletEnabled val="1"/>
        </dgm:presLayoutVars>
      </dgm:prSet>
      <dgm:spPr/>
    </dgm:pt>
    <dgm:pt modelId="{A48B36A8-8965-40AF-9920-F8D4128A16BC}" type="pres">
      <dgm:prSet presAssocID="{5A56F725-4F9F-4711-B920-3E40F32639A7}" presName="sibTrans" presStyleLbl="sibTrans1D1" presStyleIdx="2" presStyleCnt="5"/>
      <dgm:spPr/>
    </dgm:pt>
    <dgm:pt modelId="{7B4684BC-AF95-4C30-919C-374461793BAA}" type="pres">
      <dgm:prSet presAssocID="{5A56F725-4F9F-4711-B920-3E40F32639A7}" presName="connectorText" presStyleLbl="sibTrans1D1" presStyleIdx="2" presStyleCnt="5"/>
      <dgm:spPr/>
    </dgm:pt>
    <dgm:pt modelId="{BB53D384-B6CE-458C-A2B5-5B658066F515}" type="pres">
      <dgm:prSet presAssocID="{7FC2CB71-5FD5-4804-AB2E-99FBF07D5CF8}" presName="node" presStyleLbl="node1" presStyleIdx="3" presStyleCnt="6">
        <dgm:presLayoutVars>
          <dgm:bulletEnabled val="1"/>
        </dgm:presLayoutVars>
      </dgm:prSet>
      <dgm:spPr/>
    </dgm:pt>
    <dgm:pt modelId="{F570848C-0DF5-4EDE-B13A-2069A2116DC3}" type="pres">
      <dgm:prSet presAssocID="{F63D43F8-428F-4288-B32A-C883288B4DAA}" presName="sibTrans" presStyleLbl="sibTrans1D1" presStyleIdx="3" presStyleCnt="5"/>
      <dgm:spPr/>
    </dgm:pt>
    <dgm:pt modelId="{57FFBAC6-F573-4B54-B13E-1E87E232D7DA}" type="pres">
      <dgm:prSet presAssocID="{F63D43F8-428F-4288-B32A-C883288B4DAA}" presName="connectorText" presStyleLbl="sibTrans1D1" presStyleIdx="3" presStyleCnt="5"/>
      <dgm:spPr/>
    </dgm:pt>
    <dgm:pt modelId="{2A093D2B-F6AA-400B-830F-DE42120B8C2C}" type="pres">
      <dgm:prSet presAssocID="{956E648D-AB08-4C83-9FED-F9EA763DCBFB}" presName="node" presStyleLbl="node1" presStyleIdx="4" presStyleCnt="6">
        <dgm:presLayoutVars>
          <dgm:bulletEnabled val="1"/>
        </dgm:presLayoutVars>
      </dgm:prSet>
      <dgm:spPr/>
    </dgm:pt>
    <dgm:pt modelId="{60FC02B0-758E-426D-B911-E2947F842EFA}" type="pres">
      <dgm:prSet presAssocID="{0AA9012E-E5D2-4215-B915-C2FC7FF1C0B9}" presName="sibTrans" presStyleLbl="sibTrans1D1" presStyleIdx="4" presStyleCnt="5"/>
      <dgm:spPr/>
    </dgm:pt>
    <dgm:pt modelId="{3413A75D-F5F6-4108-B15F-40E152687B24}" type="pres">
      <dgm:prSet presAssocID="{0AA9012E-E5D2-4215-B915-C2FC7FF1C0B9}" presName="connectorText" presStyleLbl="sibTrans1D1" presStyleIdx="4" presStyleCnt="5"/>
      <dgm:spPr/>
    </dgm:pt>
    <dgm:pt modelId="{24CED893-6811-414A-9948-E025CCD73F53}" type="pres">
      <dgm:prSet presAssocID="{559DFD2D-5EE9-4750-8AFD-A2C7A7277B37}" presName="node" presStyleLbl="node1" presStyleIdx="5" presStyleCnt="6">
        <dgm:presLayoutVars>
          <dgm:bulletEnabled val="1"/>
        </dgm:presLayoutVars>
      </dgm:prSet>
      <dgm:spPr/>
    </dgm:pt>
  </dgm:ptLst>
  <dgm:cxnLst>
    <dgm:cxn modelId="{B1C0BB0D-5ABC-4DB6-A0B9-9BDE14CD501F}" type="presOf" srcId="{5A56F725-4F9F-4711-B920-3E40F32639A7}" destId="{A48B36A8-8965-40AF-9920-F8D4128A16BC}" srcOrd="0" destOrd="0" presId="urn:microsoft.com/office/officeart/2016/7/layout/RepeatingBendingProcessNew"/>
    <dgm:cxn modelId="{23D42327-3C8B-450D-B31C-D2AE12F2ECE3}" type="presOf" srcId="{0AA9012E-E5D2-4215-B915-C2FC7FF1C0B9}" destId="{60FC02B0-758E-426D-B911-E2947F842EFA}" srcOrd="0" destOrd="0" presId="urn:microsoft.com/office/officeart/2016/7/layout/RepeatingBendingProcessNew"/>
    <dgm:cxn modelId="{619DD560-850A-44E3-8228-0EE77E52A8A7}" type="presOf" srcId="{91E5FFA2-8A24-4DED-837A-DCB96EF572E5}" destId="{706A2303-C63C-4AFD-8016-70E002186A9D}" srcOrd="0" destOrd="0" presId="urn:microsoft.com/office/officeart/2016/7/layout/RepeatingBendingProcessNew"/>
    <dgm:cxn modelId="{4E187048-5DAF-4778-BE62-CD911AC9E7C6}" srcId="{2541B081-43A9-4401-BF00-6FBA1AA03EC4}" destId="{956E648D-AB08-4C83-9FED-F9EA763DCBFB}" srcOrd="4" destOrd="0" parTransId="{22508993-1057-401F-BD4B-FAB3D47F85DF}" sibTransId="{0AA9012E-E5D2-4215-B915-C2FC7FF1C0B9}"/>
    <dgm:cxn modelId="{1EEC846E-ED9B-43E3-9264-33F53D5B08E1}" type="presOf" srcId="{559DFD2D-5EE9-4750-8AFD-A2C7A7277B37}" destId="{24CED893-6811-414A-9948-E025CCD73F53}" srcOrd="0" destOrd="0" presId="urn:microsoft.com/office/officeart/2016/7/layout/RepeatingBendingProcessNew"/>
    <dgm:cxn modelId="{A9D40254-3798-4F4A-82E0-331B139F711F}" type="presOf" srcId="{2541B081-43A9-4401-BF00-6FBA1AA03EC4}" destId="{79762469-B851-4F32-A345-76F84D2FAC00}" srcOrd="0" destOrd="0" presId="urn:microsoft.com/office/officeart/2016/7/layout/RepeatingBendingProcessNew"/>
    <dgm:cxn modelId="{3AC39D76-7C48-4B67-A94E-503DB6921C3E}" type="presOf" srcId="{FE607C0E-3E4E-4BA1-A09C-16AD4288660E}" destId="{FBDA7BC5-235F-4747-9A60-A4F6CA2A8A3C}" srcOrd="1" destOrd="0" presId="urn:microsoft.com/office/officeart/2016/7/layout/RepeatingBendingProcessNew"/>
    <dgm:cxn modelId="{F1E03F7A-D657-45A7-9871-0033ACF276F2}" type="presOf" srcId="{F63D43F8-428F-4288-B32A-C883288B4DAA}" destId="{F570848C-0DF5-4EDE-B13A-2069A2116DC3}" srcOrd="0" destOrd="0" presId="urn:microsoft.com/office/officeart/2016/7/layout/RepeatingBendingProcessNew"/>
    <dgm:cxn modelId="{28E5CE87-59D1-4BB2-A077-B6B0BDA4D29B}" srcId="{2541B081-43A9-4401-BF00-6FBA1AA03EC4}" destId="{FA6669F1-8C18-4816-8A92-4D00ABBBE0BD}" srcOrd="1" destOrd="0" parTransId="{55FF9866-EEAF-4C78-9A26-EA7E1A241962}" sibTransId="{FE607C0E-3E4E-4BA1-A09C-16AD4288660E}"/>
    <dgm:cxn modelId="{F366038B-E2BD-4C4E-9462-34C96215CB02}" type="presOf" srcId="{7FC2CB71-5FD5-4804-AB2E-99FBF07D5CF8}" destId="{BB53D384-B6CE-458C-A2B5-5B658066F515}" srcOrd="0" destOrd="0" presId="urn:microsoft.com/office/officeart/2016/7/layout/RepeatingBendingProcessNew"/>
    <dgm:cxn modelId="{99DD0790-8B01-4590-BB63-E0BBF1BD96DC}" srcId="{2541B081-43A9-4401-BF00-6FBA1AA03EC4}" destId="{559DFD2D-5EE9-4750-8AFD-A2C7A7277B37}" srcOrd="5" destOrd="0" parTransId="{EFE41846-52EB-412F-B3A0-C689F8A12561}" sibTransId="{6665F37A-B274-4184-ACDB-1B8C32B7AA43}"/>
    <dgm:cxn modelId="{552CA290-8BBB-47E5-8F42-580B9439935A}" type="presOf" srcId="{0AA9012E-E5D2-4215-B915-C2FC7FF1C0B9}" destId="{3413A75D-F5F6-4108-B15F-40E152687B24}" srcOrd="1" destOrd="0" presId="urn:microsoft.com/office/officeart/2016/7/layout/RepeatingBendingProcessNew"/>
    <dgm:cxn modelId="{D7A6CE90-1457-4BC6-AA4F-3BB23701A37A}" type="presOf" srcId="{F63D43F8-428F-4288-B32A-C883288B4DAA}" destId="{57FFBAC6-F573-4B54-B13E-1E87E232D7DA}" srcOrd="1" destOrd="0" presId="urn:microsoft.com/office/officeart/2016/7/layout/RepeatingBendingProcessNew"/>
    <dgm:cxn modelId="{B7B19E93-DF0E-49DC-962A-2BCC879986C3}" type="presOf" srcId="{73AB8D54-9092-4C62-9B0C-C60A8B7BB5C7}" destId="{0A707DF1-EEBE-4BCD-811F-F65234A8DEF9}" srcOrd="0" destOrd="0" presId="urn:microsoft.com/office/officeart/2016/7/layout/RepeatingBendingProcessNew"/>
    <dgm:cxn modelId="{A0BAE898-681F-4F5C-893B-FD0246B6C1CB}" type="presOf" srcId="{FA6669F1-8C18-4816-8A92-4D00ABBBE0BD}" destId="{8BC92D54-D19E-474D-930A-6A8C48B4A080}" srcOrd="0" destOrd="0" presId="urn:microsoft.com/office/officeart/2016/7/layout/RepeatingBendingProcessNew"/>
    <dgm:cxn modelId="{750946A2-FB9A-4777-B6E9-0F94508EFF84}" type="presOf" srcId="{91E5FFA2-8A24-4DED-837A-DCB96EF572E5}" destId="{3D3D4618-A2D2-4E02-9DA6-8EC4CDE713A1}" srcOrd="1" destOrd="0" presId="urn:microsoft.com/office/officeart/2016/7/layout/RepeatingBendingProcessNew"/>
    <dgm:cxn modelId="{D2930CB3-50BB-4176-BF3C-3D4088E4E680}" srcId="{2541B081-43A9-4401-BF00-6FBA1AA03EC4}" destId="{7FC2CB71-5FD5-4804-AB2E-99FBF07D5CF8}" srcOrd="3" destOrd="0" parTransId="{2DCDEFAF-452B-48BD-85EB-F4C086F9CC7D}" sibTransId="{F63D43F8-428F-4288-B32A-C883288B4DAA}"/>
    <dgm:cxn modelId="{DEE09FBF-AC70-4972-982D-5A07F7AB0E1F}" type="presOf" srcId="{F5DF8FF1-B3BD-4979-B8DC-DB94AA27F986}" destId="{6A8A3B34-20B8-41EB-92AA-65F65587CEA3}" srcOrd="0" destOrd="0" presId="urn:microsoft.com/office/officeart/2016/7/layout/RepeatingBendingProcessNew"/>
    <dgm:cxn modelId="{94B0F9DB-FB20-4179-B2B1-B93E57E1FC59}" type="presOf" srcId="{956E648D-AB08-4C83-9FED-F9EA763DCBFB}" destId="{2A093D2B-F6AA-400B-830F-DE42120B8C2C}" srcOrd="0" destOrd="0" presId="urn:microsoft.com/office/officeart/2016/7/layout/RepeatingBendingProcessNew"/>
    <dgm:cxn modelId="{52F57FE0-C1C0-4E0B-858D-C32A718AC4F9}" srcId="{2541B081-43A9-4401-BF00-6FBA1AA03EC4}" destId="{F5DF8FF1-B3BD-4979-B8DC-DB94AA27F986}" srcOrd="0" destOrd="0" parTransId="{614B288F-477A-4D32-87AE-55803DEE1AC8}" sibTransId="{91E5FFA2-8A24-4DED-837A-DCB96EF572E5}"/>
    <dgm:cxn modelId="{B3BB1BE8-3820-4431-B00B-185D961FC3CB}" type="presOf" srcId="{5A56F725-4F9F-4711-B920-3E40F32639A7}" destId="{7B4684BC-AF95-4C30-919C-374461793BAA}" srcOrd="1" destOrd="0" presId="urn:microsoft.com/office/officeart/2016/7/layout/RepeatingBendingProcessNew"/>
    <dgm:cxn modelId="{396E07EF-CC53-41D5-9EBA-921A335275BD}" type="presOf" srcId="{FE607C0E-3E4E-4BA1-A09C-16AD4288660E}" destId="{6B1254D2-D25A-4365-9C2A-F27F132865DB}" srcOrd="0" destOrd="0" presId="urn:microsoft.com/office/officeart/2016/7/layout/RepeatingBendingProcessNew"/>
    <dgm:cxn modelId="{9A756FF0-6ACC-4F78-A0B1-528DD7F7D78D}" srcId="{2541B081-43A9-4401-BF00-6FBA1AA03EC4}" destId="{73AB8D54-9092-4C62-9B0C-C60A8B7BB5C7}" srcOrd="2" destOrd="0" parTransId="{F6D593C6-24C5-4F8C-BC60-1923BC058039}" sibTransId="{5A56F725-4F9F-4711-B920-3E40F32639A7}"/>
    <dgm:cxn modelId="{FE3A8ECC-9F2C-48E6-977E-0531C6448CE9}" type="presParOf" srcId="{79762469-B851-4F32-A345-76F84D2FAC00}" destId="{6A8A3B34-20B8-41EB-92AA-65F65587CEA3}" srcOrd="0" destOrd="0" presId="urn:microsoft.com/office/officeart/2016/7/layout/RepeatingBendingProcessNew"/>
    <dgm:cxn modelId="{86106D47-D876-47FE-B405-ADFB60328F4B}" type="presParOf" srcId="{79762469-B851-4F32-A345-76F84D2FAC00}" destId="{706A2303-C63C-4AFD-8016-70E002186A9D}" srcOrd="1" destOrd="0" presId="urn:microsoft.com/office/officeart/2016/7/layout/RepeatingBendingProcessNew"/>
    <dgm:cxn modelId="{BAFB1D6A-FCDD-4768-BED2-3FCA9E3B255C}" type="presParOf" srcId="{706A2303-C63C-4AFD-8016-70E002186A9D}" destId="{3D3D4618-A2D2-4E02-9DA6-8EC4CDE713A1}" srcOrd="0" destOrd="0" presId="urn:microsoft.com/office/officeart/2016/7/layout/RepeatingBendingProcessNew"/>
    <dgm:cxn modelId="{65C650BB-B7AE-4C50-B9FA-F092BCA6B878}" type="presParOf" srcId="{79762469-B851-4F32-A345-76F84D2FAC00}" destId="{8BC92D54-D19E-474D-930A-6A8C48B4A080}" srcOrd="2" destOrd="0" presId="urn:microsoft.com/office/officeart/2016/7/layout/RepeatingBendingProcessNew"/>
    <dgm:cxn modelId="{02F53FC1-0540-4D2B-9C11-099EB7DDDE81}" type="presParOf" srcId="{79762469-B851-4F32-A345-76F84D2FAC00}" destId="{6B1254D2-D25A-4365-9C2A-F27F132865DB}" srcOrd="3" destOrd="0" presId="urn:microsoft.com/office/officeart/2016/7/layout/RepeatingBendingProcessNew"/>
    <dgm:cxn modelId="{DB84C2ED-6082-4F15-ADC3-7E2A33264543}" type="presParOf" srcId="{6B1254D2-D25A-4365-9C2A-F27F132865DB}" destId="{FBDA7BC5-235F-4747-9A60-A4F6CA2A8A3C}" srcOrd="0" destOrd="0" presId="urn:microsoft.com/office/officeart/2016/7/layout/RepeatingBendingProcessNew"/>
    <dgm:cxn modelId="{8FE4588A-1AD2-46A4-9D1C-4CE7CAE93476}" type="presParOf" srcId="{79762469-B851-4F32-A345-76F84D2FAC00}" destId="{0A707DF1-EEBE-4BCD-811F-F65234A8DEF9}" srcOrd="4" destOrd="0" presId="urn:microsoft.com/office/officeart/2016/7/layout/RepeatingBendingProcessNew"/>
    <dgm:cxn modelId="{660CC041-C5F6-4FED-881B-A21D684BD29B}" type="presParOf" srcId="{79762469-B851-4F32-A345-76F84D2FAC00}" destId="{A48B36A8-8965-40AF-9920-F8D4128A16BC}" srcOrd="5" destOrd="0" presId="urn:microsoft.com/office/officeart/2016/7/layout/RepeatingBendingProcessNew"/>
    <dgm:cxn modelId="{473E7377-0CD9-4EC4-8750-85B4CE0B38EB}" type="presParOf" srcId="{A48B36A8-8965-40AF-9920-F8D4128A16BC}" destId="{7B4684BC-AF95-4C30-919C-374461793BAA}" srcOrd="0" destOrd="0" presId="urn:microsoft.com/office/officeart/2016/7/layout/RepeatingBendingProcessNew"/>
    <dgm:cxn modelId="{3B47656E-4EE0-49B4-9205-3847A2CF54CE}" type="presParOf" srcId="{79762469-B851-4F32-A345-76F84D2FAC00}" destId="{BB53D384-B6CE-458C-A2B5-5B658066F515}" srcOrd="6" destOrd="0" presId="urn:microsoft.com/office/officeart/2016/7/layout/RepeatingBendingProcessNew"/>
    <dgm:cxn modelId="{8DC6F363-38D6-4E3B-B815-A81C28256B30}" type="presParOf" srcId="{79762469-B851-4F32-A345-76F84D2FAC00}" destId="{F570848C-0DF5-4EDE-B13A-2069A2116DC3}" srcOrd="7" destOrd="0" presId="urn:microsoft.com/office/officeart/2016/7/layout/RepeatingBendingProcessNew"/>
    <dgm:cxn modelId="{08D7216E-ABB5-49D2-980D-7F96C804AF0F}" type="presParOf" srcId="{F570848C-0DF5-4EDE-B13A-2069A2116DC3}" destId="{57FFBAC6-F573-4B54-B13E-1E87E232D7DA}" srcOrd="0" destOrd="0" presId="urn:microsoft.com/office/officeart/2016/7/layout/RepeatingBendingProcessNew"/>
    <dgm:cxn modelId="{5E296AB5-06C8-4B6D-B209-6B29406C3676}" type="presParOf" srcId="{79762469-B851-4F32-A345-76F84D2FAC00}" destId="{2A093D2B-F6AA-400B-830F-DE42120B8C2C}" srcOrd="8" destOrd="0" presId="urn:microsoft.com/office/officeart/2016/7/layout/RepeatingBendingProcessNew"/>
    <dgm:cxn modelId="{8F1DCA9D-A2C7-49BD-8524-BD26F5F53A88}" type="presParOf" srcId="{79762469-B851-4F32-A345-76F84D2FAC00}" destId="{60FC02B0-758E-426D-B911-E2947F842EFA}" srcOrd="9" destOrd="0" presId="urn:microsoft.com/office/officeart/2016/7/layout/RepeatingBendingProcessNew"/>
    <dgm:cxn modelId="{4E0DA5B4-27FD-4917-B1AF-581E8F67BB3C}" type="presParOf" srcId="{60FC02B0-758E-426D-B911-E2947F842EFA}" destId="{3413A75D-F5F6-4108-B15F-40E152687B24}" srcOrd="0" destOrd="0" presId="urn:microsoft.com/office/officeart/2016/7/layout/RepeatingBendingProcessNew"/>
    <dgm:cxn modelId="{2CC0C0CB-B732-486F-BF96-632859066639}" type="presParOf" srcId="{79762469-B851-4F32-A345-76F84D2FAC00}" destId="{24CED893-6811-414A-9948-E025CCD73F5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68E44-423F-4F95-A994-0D9833E1BCA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44A52D8-7ED8-421F-BC47-807DC0389DD2}">
      <dgm:prSet/>
      <dgm:spPr/>
      <dgm:t>
        <a:bodyPr/>
        <a:lstStyle/>
        <a:p>
          <a:r>
            <a:rPr lang="pt-BR"/>
            <a:t>Agostinho: “O Novo está oculto no Antigo; o Antigo se revela no Novo.”</a:t>
          </a:r>
          <a:endParaRPr lang="en-US"/>
        </a:p>
      </dgm:t>
    </dgm:pt>
    <dgm:pt modelId="{869A9DC5-6759-4B99-A3BE-05954F23557B}" type="parTrans" cxnId="{481D9D6A-0384-4170-9333-915D54C671C0}">
      <dgm:prSet/>
      <dgm:spPr/>
      <dgm:t>
        <a:bodyPr/>
        <a:lstStyle/>
        <a:p>
          <a:endParaRPr lang="en-US"/>
        </a:p>
      </dgm:t>
    </dgm:pt>
    <dgm:pt modelId="{CBDFD13D-ADAE-4040-B466-A42D693DA95F}" type="sibTrans" cxnId="{481D9D6A-0384-4170-9333-915D54C671C0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A76C2825-9564-4F31-A47A-E4F891AD64D4}">
      <dgm:prSet/>
      <dgm:spPr/>
      <dgm:t>
        <a:bodyPr/>
        <a:lstStyle/>
        <a:p>
          <a:r>
            <a:rPr lang="pt-BR"/>
            <a:t>Conhecer a Bíblia e sua narrativa redentiva. </a:t>
          </a:r>
          <a:r>
            <a:rPr lang="pt-BR" b="1"/>
            <a:t>A defesa da fé requer estudo.</a:t>
          </a:r>
          <a:endParaRPr lang="en-US"/>
        </a:p>
      </dgm:t>
    </dgm:pt>
    <dgm:pt modelId="{E6B0AB7A-9357-48C8-A677-8ED6B2ACA02A}" type="parTrans" cxnId="{67F8989D-76E5-4C09-B6B2-19FD616BA803}">
      <dgm:prSet/>
      <dgm:spPr/>
      <dgm:t>
        <a:bodyPr/>
        <a:lstStyle/>
        <a:p>
          <a:endParaRPr lang="en-US"/>
        </a:p>
      </dgm:t>
    </dgm:pt>
    <dgm:pt modelId="{D0CD98AC-5AB7-49B8-BF5A-9AB1E6FF6494}" type="sibTrans" cxnId="{67F8989D-76E5-4C09-B6B2-19FD616BA803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2FE9B540-FCB7-4D64-8496-059FBDE9D01D}" type="pres">
      <dgm:prSet presAssocID="{9EB68E44-423F-4F95-A994-0D9833E1BCA1}" presName="Name0" presStyleCnt="0">
        <dgm:presLayoutVars>
          <dgm:animLvl val="lvl"/>
          <dgm:resizeHandles val="exact"/>
        </dgm:presLayoutVars>
      </dgm:prSet>
      <dgm:spPr/>
    </dgm:pt>
    <dgm:pt modelId="{FF939753-F90A-4CE8-8A3D-9D0700B97612}" type="pres">
      <dgm:prSet presAssocID="{C44A52D8-7ED8-421F-BC47-807DC0389DD2}" presName="compositeNode" presStyleCnt="0">
        <dgm:presLayoutVars>
          <dgm:bulletEnabled val="1"/>
        </dgm:presLayoutVars>
      </dgm:prSet>
      <dgm:spPr/>
    </dgm:pt>
    <dgm:pt modelId="{1580F19C-654B-4A13-B9D7-5CA66D007E36}" type="pres">
      <dgm:prSet presAssocID="{C44A52D8-7ED8-421F-BC47-807DC0389DD2}" presName="bgRect" presStyleLbl="alignNode1" presStyleIdx="0" presStyleCnt="2"/>
      <dgm:spPr/>
    </dgm:pt>
    <dgm:pt modelId="{7D33F990-8174-4C8C-8FEF-98580338C64F}" type="pres">
      <dgm:prSet presAssocID="{CBDFD13D-ADAE-4040-B466-A42D693DA95F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439FACF6-AEA7-4174-B1B1-62AE807EBC56}" type="pres">
      <dgm:prSet presAssocID="{C44A52D8-7ED8-421F-BC47-807DC0389DD2}" presName="nodeRect" presStyleLbl="alignNode1" presStyleIdx="0" presStyleCnt="2">
        <dgm:presLayoutVars>
          <dgm:bulletEnabled val="1"/>
        </dgm:presLayoutVars>
      </dgm:prSet>
      <dgm:spPr/>
    </dgm:pt>
    <dgm:pt modelId="{5C196A73-AC7A-40C4-8C13-85CF9CF529AB}" type="pres">
      <dgm:prSet presAssocID="{CBDFD13D-ADAE-4040-B466-A42D693DA95F}" presName="sibTrans" presStyleCnt="0"/>
      <dgm:spPr/>
    </dgm:pt>
    <dgm:pt modelId="{EF998AED-DEF3-4F39-AF1E-B15594AA14B8}" type="pres">
      <dgm:prSet presAssocID="{A76C2825-9564-4F31-A47A-E4F891AD64D4}" presName="compositeNode" presStyleCnt="0">
        <dgm:presLayoutVars>
          <dgm:bulletEnabled val="1"/>
        </dgm:presLayoutVars>
      </dgm:prSet>
      <dgm:spPr/>
    </dgm:pt>
    <dgm:pt modelId="{A4B1EC4A-CAFC-4D4F-908E-0FBC2D8D4EE0}" type="pres">
      <dgm:prSet presAssocID="{A76C2825-9564-4F31-A47A-E4F891AD64D4}" presName="bgRect" presStyleLbl="alignNode1" presStyleIdx="1" presStyleCnt="2"/>
      <dgm:spPr/>
    </dgm:pt>
    <dgm:pt modelId="{72A22920-F6B8-4B96-A7F2-5785D159193D}" type="pres">
      <dgm:prSet presAssocID="{D0CD98AC-5AB7-49B8-BF5A-9AB1E6FF6494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9FD9D5CA-7DF3-4381-B9C8-D2DE166F2BFD}" type="pres">
      <dgm:prSet presAssocID="{A76C2825-9564-4F31-A47A-E4F891AD64D4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D3E1890A-DA67-4240-9818-CABC242FFB75}" type="presOf" srcId="{C44A52D8-7ED8-421F-BC47-807DC0389DD2}" destId="{1580F19C-654B-4A13-B9D7-5CA66D007E36}" srcOrd="0" destOrd="0" presId="urn:microsoft.com/office/officeart/2016/7/layout/LinearBlockProcessNumbered"/>
    <dgm:cxn modelId="{04548B19-2CA3-4ACC-B999-6FF2C38BE554}" type="presOf" srcId="{C44A52D8-7ED8-421F-BC47-807DC0389DD2}" destId="{439FACF6-AEA7-4174-B1B1-62AE807EBC56}" srcOrd="1" destOrd="0" presId="urn:microsoft.com/office/officeart/2016/7/layout/LinearBlockProcessNumbered"/>
    <dgm:cxn modelId="{481D9D6A-0384-4170-9333-915D54C671C0}" srcId="{9EB68E44-423F-4F95-A994-0D9833E1BCA1}" destId="{C44A52D8-7ED8-421F-BC47-807DC0389DD2}" srcOrd="0" destOrd="0" parTransId="{869A9DC5-6759-4B99-A3BE-05954F23557B}" sibTransId="{CBDFD13D-ADAE-4040-B466-A42D693DA95F}"/>
    <dgm:cxn modelId="{30A8AB6E-503C-462E-91AD-81C96D9FF1E2}" type="presOf" srcId="{D0CD98AC-5AB7-49B8-BF5A-9AB1E6FF6494}" destId="{72A22920-F6B8-4B96-A7F2-5785D159193D}" srcOrd="0" destOrd="0" presId="urn:microsoft.com/office/officeart/2016/7/layout/LinearBlockProcessNumbered"/>
    <dgm:cxn modelId="{67F8989D-76E5-4C09-B6B2-19FD616BA803}" srcId="{9EB68E44-423F-4F95-A994-0D9833E1BCA1}" destId="{A76C2825-9564-4F31-A47A-E4F891AD64D4}" srcOrd="1" destOrd="0" parTransId="{E6B0AB7A-9357-48C8-A677-8ED6B2ACA02A}" sibTransId="{D0CD98AC-5AB7-49B8-BF5A-9AB1E6FF6494}"/>
    <dgm:cxn modelId="{6465DFAE-1F06-400D-85B9-F2036306A3E5}" type="presOf" srcId="{A76C2825-9564-4F31-A47A-E4F891AD64D4}" destId="{A4B1EC4A-CAFC-4D4F-908E-0FBC2D8D4EE0}" srcOrd="0" destOrd="0" presId="urn:microsoft.com/office/officeart/2016/7/layout/LinearBlockProcessNumbered"/>
    <dgm:cxn modelId="{18A147C0-2C5D-42B6-BD52-9555F6FEA318}" type="presOf" srcId="{9EB68E44-423F-4F95-A994-0D9833E1BCA1}" destId="{2FE9B540-FCB7-4D64-8496-059FBDE9D01D}" srcOrd="0" destOrd="0" presId="urn:microsoft.com/office/officeart/2016/7/layout/LinearBlockProcessNumbered"/>
    <dgm:cxn modelId="{5ACF78CC-D49F-497E-8C1A-35E4B0D738F3}" type="presOf" srcId="{A76C2825-9564-4F31-A47A-E4F891AD64D4}" destId="{9FD9D5CA-7DF3-4381-B9C8-D2DE166F2BFD}" srcOrd="1" destOrd="0" presId="urn:microsoft.com/office/officeart/2016/7/layout/LinearBlockProcessNumbered"/>
    <dgm:cxn modelId="{1AB147D8-F3C0-4F1F-AC15-5A9078181518}" type="presOf" srcId="{CBDFD13D-ADAE-4040-B466-A42D693DA95F}" destId="{7D33F990-8174-4C8C-8FEF-98580338C64F}" srcOrd="0" destOrd="0" presId="urn:microsoft.com/office/officeart/2016/7/layout/LinearBlockProcessNumbered"/>
    <dgm:cxn modelId="{80F95417-1A0F-4280-AD78-0E2FF1C4D95D}" type="presParOf" srcId="{2FE9B540-FCB7-4D64-8496-059FBDE9D01D}" destId="{FF939753-F90A-4CE8-8A3D-9D0700B97612}" srcOrd="0" destOrd="0" presId="urn:microsoft.com/office/officeart/2016/7/layout/LinearBlockProcessNumbered"/>
    <dgm:cxn modelId="{4BFC8597-1DE3-4D34-99E0-96DE6260D26E}" type="presParOf" srcId="{FF939753-F90A-4CE8-8A3D-9D0700B97612}" destId="{1580F19C-654B-4A13-B9D7-5CA66D007E36}" srcOrd="0" destOrd="0" presId="urn:microsoft.com/office/officeart/2016/7/layout/LinearBlockProcessNumbered"/>
    <dgm:cxn modelId="{45BF136C-9BC5-409F-9F12-CD4DB1BA170F}" type="presParOf" srcId="{FF939753-F90A-4CE8-8A3D-9D0700B97612}" destId="{7D33F990-8174-4C8C-8FEF-98580338C64F}" srcOrd="1" destOrd="0" presId="urn:microsoft.com/office/officeart/2016/7/layout/LinearBlockProcessNumbered"/>
    <dgm:cxn modelId="{350E6D1C-7C5D-429B-8DBB-1C6A531C2B5A}" type="presParOf" srcId="{FF939753-F90A-4CE8-8A3D-9D0700B97612}" destId="{439FACF6-AEA7-4174-B1B1-62AE807EBC56}" srcOrd="2" destOrd="0" presId="urn:microsoft.com/office/officeart/2016/7/layout/LinearBlockProcessNumbered"/>
    <dgm:cxn modelId="{099108CA-7647-4593-BBA5-9CC959F1B269}" type="presParOf" srcId="{2FE9B540-FCB7-4D64-8496-059FBDE9D01D}" destId="{5C196A73-AC7A-40C4-8C13-85CF9CF529AB}" srcOrd="1" destOrd="0" presId="urn:microsoft.com/office/officeart/2016/7/layout/LinearBlockProcessNumbered"/>
    <dgm:cxn modelId="{895A17C5-BE96-420D-AA8E-620B96EEF70E}" type="presParOf" srcId="{2FE9B540-FCB7-4D64-8496-059FBDE9D01D}" destId="{EF998AED-DEF3-4F39-AF1E-B15594AA14B8}" srcOrd="2" destOrd="0" presId="urn:microsoft.com/office/officeart/2016/7/layout/LinearBlockProcessNumbered"/>
    <dgm:cxn modelId="{53340CA0-D136-4371-9AE9-853D282FE766}" type="presParOf" srcId="{EF998AED-DEF3-4F39-AF1E-B15594AA14B8}" destId="{A4B1EC4A-CAFC-4D4F-908E-0FBC2D8D4EE0}" srcOrd="0" destOrd="0" presId="urn:microsoft.com/office/officeart/2016/7/layout/LinearBlockProcessNumbered"/>
    <dgm:cxn modelId="{807156F0-B122-4066-9947-2B37F6685F6E}" type="presParOf" srcId="{EF998AED-DEF3-4F39-AF1E-B15594AA14B8}" destId="{72A22920-F6B8-4B96-A7F2-5785D159193D}" srcOrd="1" destOrd="0" presId="urn:microsoft.com/office/officeart/2016/7/layout/LinearBlockProcessNumbered"/>
    <dgm:cxn modelId="{A3411C78-8E83-41CE-B411-A05A20D98376}" type="presParOf" srcId="{EF998AED-DEF3-4F39-AF1E-B15594AA14B8}" destId="{9FD9D5CA-7DF3-4381-B9C8-D2DE166F2BF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A0BD67-E577-4CA0-AF0D-0D673073C7B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C11AC5-D638-4162-A8E3-0943184A3550}">
      <dgm:prSet/>
      <dgm:spPr/>
      <dgm:t>
        <a:bodyPr/>
        <a:lstStyle/>
        <a:p>
          <a:r>
            <a:rPr lang="pt-BR" b="1" dirty="0"/>
            <a:t>Teologia do Templo:</a:t>
          </a:r>
          <a:r>
            <a:rPr lang="pt-BR" dirty="0"/>
            <a:t> lugar </a:t>
          </a:r>
          <a:r>
            <a:rPr lang="pt-BR" b="1" dirty="0"/>
            <a:t>pedagógico e provisório</a:t>
          </a:r>
          <a:r>
            <a:rPr lang="pt-BR" dirty="0"/>
            <a:t>; em Cristo, Deus habita na </a:t>
          </a:r>
          <a:r>
            <a:rPr lang="pt-BR" b="1" dirty="0"/>
            <a:t>comunidade</a:t>
          </a:r>
          <a:r>
            <a:rPr lang="pt-BR" dirty="0"/>
            <a:t> pelo Espírito (</a:t>
          </a:r>
          <a:r>
            <a:rPr lang="pt-BR" dirty="0" err="1"/>
            <a:t>Ef</a:t>
          </a:r>
          <a:r>
            <a:rPr lang="pt-BR" dirty="0"/>
            <a:t> 2.21–22)</a:t>
          </a:r>
          <a:endParaRPr lang="en-US" dirty="0"/>
        </a:p>
      </dgm:t>
    </dgm:pt>
    <dgm:pt modelId="{826D9593-68F1-4FBC-9408-8C682586E960}" type="parTrans" cxnId="{34D4B9D3-B0DE-47F6-B18A-683A38F77EC1}">
      <dgm:prSet/>
      <dgm:spPr/>
      <dgm:t>
        <a:bodyPr/>
        <a:lstStyle/>
        <a:p>
          <a:endParaRPr lang="en-US"/>
        </a:p>
      </dgm:t>
    </dgm:pt>
    <dgm:pt modelId="{DC46C5F8-9E73-4CA1-AEEB-77F022BBA546}" type="sibTrans" cxnId="{34D4B9D3-B0DE-47F6-B18A-683A38F77EC1}">
      <dgm:prSet/>
      <dgm:spPr/>
      <dgm:t>
        <a:bodyPr/>
        <a:lstStyle/>
        <a:p>
          <a:endParaRPr lang="en-US"/>
        </a:p>
      </dgm:t>
    </dgm:pt>
    <dgm:pt modelId="{FBF9CEA8-DD1F-421F-979E-F7CC5FBFF44A}">
      <dgm:prSet/>
      <dgm:spPr/>
      <dgm:t>
        <a:bodyPr/>
        <a:lstStyle/>
        <a:p>
          <a:r>
            <a:rPr lang="pt-BR" b="1" dirty="0"/>
            <a:t>Aplicações:</a:t>
          </a:r>
          <a:endParaRPr lang="en-US" dirty="0"/>
        </a:p>
      </dgm:t>
    </dgm:pt>
    <dgm:pt modelId="{99F6D416-063E-4270-B7FB-3355F294F7C9}" type="parTrans" cxnId="{46466AC8-97BC-459F-BEFD-61F4BFE1071D}">
      <dgm:prSet/>
      <dgm:spPr/>
      <dgm:t>
        <a:bodyPr/>
        <a:lstStyle/>
        <a:p>
          <a:endParaRPr lang="en-US"/>
        </a:p>
      </dgm:t>
    </dgm:pt>
    <dgm:pt modelId="{A2C5A733-78DF-4106-B7FC-F8E18827FB67}" type="sibTrans" cxnId="{46466AC8-97BC-459F-BEFD-61F4BFE1071D}">
      <dgm:prSet/>
      <dgm:spPr/>
      <dgm:t>
        <a:bodyPr/>
        <a:lstStyle/>
        <a:p>
          <a:endParaRPr lang="en-US"/>
        </a:p>
      </dgm:t>
    </dgm:pt>
    <dgm:pt modelId="{150A8DBD-C480-4627-BE6E-BA4068FD785D}">
      <dgm:prSet/>
      <dgm:spPr/>
      <dgm:t>
        <a:bodyPr/>
        <a:lstStyle/>
        <a:p>
          <a:pPr rtl="0"/>
          <a:r>
            <a:rPr lang="pt-BR" dirty="0">
              <a:latin typeface="Aptos Display" panose="020F0302020204030204"/>
            </a:rPr>
            <a:t>Precisamos</a:t>
          </a:r>
          <a:r>
            <a:rPr lang="pt-BR" dirty="0"/>
            <a:t> </a:t>
          </a:r>
          <a:r>
            <a:rPr lang="pt-BR" dirty="0">
              <a:latin typeface="Aptos Display" panose="020F0302020204030204"/>
            </a:rPr>
            <a:t>ensinar </a:t>
          </a:r>
          <a:r>
            <a:rPr lang="pt-BR" dirty="0"/>
            <a:t>a igreja a </a:t>
          </a:r>
          <a:r>
            <a:rPr lang="pt-BR" b="1" dirty="0"/>
            <a:t>contar a História</a:t>
          </a:r>
          <a:r>
            <a:rPr lang="pt-BR" dirty="0"/>
            <a:t> (Gênesis → Cristo → Igreja).</a:t>
          </a:r>
          <a:endParaRPr lang="en-US" dirty="0"/>
        </a:p>
      </dgm:t>
    </dgm:pt>
    <dgm:pt modelId="{F09CFF59-6FC4-4070-875F-9E76E40CA124}" type="parTrans" cxnId="{8DEAE57D-9748-4B4D-A478-8695F2537FA4}">
      <dgm:prSet/>
      <dgm:spPr/>
      <dgm:t>
        <a:bodyPr/>
        <a:lstStyle/>
        <a:p>
          <a:endParaRPr lang="en-US"/>
        </a:p>
      </dgm:t>
    </dgm:pt>
    <dgm:pt modelId="{8CB03947-5277-4894-BEB7-E7A7B5C7D2BC}" type="sibTrans" cxnId="{8DEAE57D-9748-4B4D-A478-8695F2537FA4}">
      <dgm:prSet/>
      <dgm:spPr/>
      <dgm:t>
        <a:bodyPr/>
        <a:lstStyle/>
        <a:p>
          <a:endParaRPr lang="en-US"/>
        </a:p>
      </dgm:t>
    </dgm:pt>
    <dgm:pt modelId="{4A5D226B-E63B-4E8C-9289-561C9F3C87A1}">
      <dgm:prSet/>
      <dgm:spPr/>
      <dgm:t>
        <a:bodyPr/>
        <a:lstStyle/>
        <a:p>
          <a:pPr rtl="0"/>
          <a:r>
            <a:rPr lang="pt-BR" dirty="0">
              <a:latin typeface="Aptos Display" panose="020F0302020204030204"/>
            </a:rPr>
            <a:t>Usar</a:t>
          </a:r>
          <a:r>
            <a:rPr lang="pt-BR" dirty="0"/>
            <a:t> </a:t>
          </a:r>
          <a:r>
            <a:rPr lang="pt-BR" b="0" dirty="0">
              <a:latin typeface="Aptos Display" panose="020F0302020204030204"/>
            </a:rPr>
            <a:t>a </a:t>
          </a:r>
          <a:r>
            <a:rPr lang="pt-BR" b="1" dirty="0"/>
            <a:t>intertextualidade</a:t>
          </a:r>
          <a:r>
            <a:rPr lang="pt-BR" dirty="0"/>
            <a:t> (Am 5.25–27; </a:t>
          </a:r>
          <a:r>
            <a:rPr lang="pt-BR" dirty="0" err="1"/>
            <a:t>Is</a:t>
          </a:r>
          <a:r>
            <a:rPr lang="pt-BR" dirty="0"/>
            <a:t> 66.1–2) para mostrar </a:t>
          </a:r>
          <a:r>
            <a:rPr lang="pt-BR" b="1" dirty="0"/>
            <a:t>coerência bíblica</a:t>
          </a:r>
          <a:r>
            <a:rPr lang="pt-BR" dirty="0"/>
            <a:t>.</a:t>
          </a:r>
          <a:endParaRPr lang="en-US" dirty="0"/>
        </a:p>
      </dgm:t>
    </dgm:pt>
    <dgm:pt modelId="{DC68D53C-9BB0-4255-A2B8-75DB4DE5BE02}" type="parTrans" cxnId="{527C0799-7E9C-4F77-B5EC-FE7BC55AE807}">
      <dgm:prSet/>
      <dgm:spPr/>
      <dgm:t>
        <a:bodyPr/>
        <a:lstStyle/>
        <a:p>
          <a:endParaRPr lang="en-US"/>
        </a:p>
      </dgm:t>
    </dgm:pt>
    <dgm:pt modelId="{52C5015C-C932-4AB8-BBDC-B936A4D069DB}" type="sibTrans" cxnId="{527C0799-7E9C-4F77-B5EC-FE7BC55AE807}">
      <dgm:prSet/>
      <dgm:spPr/>
      <dgm:t>
        <a:bodyPr/>
        <a:lstStyle/>
        <a:p>
          <a:endParaRPr lang="en-US"/>
        </a:p>
      </dgm:t>
    </dgm:pt>
    <dgm:pt modelId="{7B1EE633-8933-42DC-9CA4-32EA38457F5B}" type="pres">
      <dgm:prSet presAssocID="{08A0BD67-E577-4CA0-AF0D-0D673073C7B7}" presName="Name0" presStyleCnt="0">
        <dgm:presLayoutVars>
          <dgm:dir/>
          <dgm:animLvl val="lvl"/>
          <dgm:resizeHandles val="exact"/>
        </dgm:presLayoutVars>
      </dgm:prSet>
      <dgm:spPr/>
    </dgm:pt>
    <dgm:pt modelId="{A207250F-4D7C-4D2E-AE42-C723C9FCF86D}" type="pres">
      <dgm:prSet presAssocID="{FBF9CEA8-DD1F-421F-979E-F7CC5FBFF44A}" presName="boxAndChildren" presStyleCnt="0"/>
      <dgm:spPr/>
    </dgm:pt>
    <dgm:pt modelId="{6E99FC4B-2A2E-4B25-A7CA-5BEF4BACED59}" type="pres">
      <dgm:prSet presAssocID="{FBF9CEA8-DD1F-421F-979E-F7CC5FBFF44A}" presName="parentTextBox" presStyleLbl="node1" presStyleIdx="0" presStyleCnt="2"/>
      <dgm:spPr/>
    </dgm:pt>
    <dgm:pt modelId="{5786D1D8-A422-44D8-80A8-6A5AF5198746}" type="pres">
      <dgm:prSet presAssocID="{FBF9CEA8-DD1F-421F-979E-F7CC5FBFF44A}" presName="entireBox" presStyleLbl="node1" presStyleIdx="0" presStyleCnt="2"/>
      <dgm:spPr/>
    </dgm:pt>
    <dgm:pt modelId="{69D2C427-0D4B-4414-B011-F7B456EFDAF4}" type="pres">
      <dgm:prSet presAssocID="{FBF9CEA8-DD1F-421F-979E-F7CC5FBFF44A}" presName="descendantBox" presStyleCnt="0"/>
      <dgm:spPr/>
    </dgm:pt>
    <dgm:pt modelId="{073D4429-9344-44F5-B91F-CEBC00F4302E}" type="pres">
      <dgm:prSet presAssocID="{150A8DBD-C480-4627-BE6E-BA4068FD785D}" presName="childTextBox" presStyleLbl="fgAccFollowNode1" presStyleIdx="0" presStyleCnt="2">
        <dgm:presLayoutVars>
          <dgm:bulletEnabled val="1"/>
        </dgm:presLayoutVars>
      </dgm:prSet>
      <dgm:spPr/>
    </dgm:pt>
    <dgm:pt modelId="{66A39232-3B18-4699-A612-6DF65656578C}" type="pres">
      <dgm:prSet presAssocID="{4A5D226B-E63B-4E8C-9289-561C9F3C87A1}" presName="childTextBox" presStyleLbl="fgAccFollowNode1" presStyleIdx="1" presStyleCnt="2">
        <dgm:presLayoutVars>
          <dgm:bulletEnabled val="1"/>
        </dgm:presLayoutVars>
      </dgm:prSet>
      <dgm:spPr/>
    </dgm:pt>
    <dgm:pt modelId="{B83BD5AD-01A8-43B7-AA5E-632334EDE8D6}" type="pres">
      <dgm:prSet presAssocID="{DC46C5F8-9E73-4CA1-AEEB-77F022BBA546}" presName="sp" presStyleCnt="0"/>
      <dgm:spPr/>
    </dgm:pt>
    <dgm:pt modelId="{ABBEF275-BB76-4A42-8E0D-48834103EC27}" type="pres">
      <dgm:prSet presAssocID="{84C11AC5-D638-4162-A8E3-0943184A3550}" presName="arrowAndChildren" presStyleCnt="0"/>
      <dgm:spPr/>
    </dgm:pt>
    <dgm:pt modelId="{B16803CF-C110-438E-BFB0-785F9115BE6D}" type="pres">
      <dgm:prSet presAssocID="{84C11AC5-D638-4162-A8E3-0943184A3550}" presName="parentTextArrow" presStyleLbl="node1" presStyleIdx="1" presStyleCnt="2"/>
      <dgm:spPr/>
    </dgm:pt>
  </dgm:ptLst>
  <dgm:cxnLst>
    <dgm:cxn modelId="{C14DD245-F433-4A90-8774-97636C23FEC5}" type="presOf" srcId="{08A0BD67-E577-4CA0-AF0D-0D673073C7B7}" destId="{7B1EE633-8933-42DC-9CA4-32EA38457F5B}" srcOrd="0" destOrd="0" presId="urn:microsoft.com/office/officeart/2005/8/layout/process4"/>
    <dgm:cxn modelId="{75392B6E-D3BF-4144-9D46-2A3DB5FB8140}" type="presOf" srcId="{4A5D226B-E63B-4E8C-9289-561C9F3C87A1}" destId="{66A39232-3B18-4699-A612-6DF65656578C}" srcOrd="0" destOrd="0" presId="urn:microsoft.com/office/officeart/2005/8/layout/process4"/>
    <dgm:cxn modelId="{8DEAE57D-9748-4B4D-A478-8695F2537FA4}" srcId="{FBF9CEA8-DD1F-421F-979E-F7CC5FBFF44A}" destId="{150A8DBD-C480-4627-BE6E-BA4068FD785D}" srcOrd="0" destOrd="0" parTransId="{F09CFF59-6FC4-4070-875F-9E76E40CA124}" sibTransId="{8CB03947-5277-4894-BEB7-E7A7B5C7D2BC}"/>
    <dgm:cxn modelId="{10745885-BFE1-4610-A2F6-24B5C687AB82}" type="presOf" srcId="{150A8DBD-C480-4627-BE6E-BA4068FD785D}" destId="{073D4429-9344-44F5-B91F-CEBC00F4302E}" srcOrd="0" destOrd="0" presId="urn:microsoft.com/office/officeart/2005/8/layout/process4"/>
    <dgm:cxn modelId="{527C0799-7E9C-4F77-B5EC-FE7BC55AE807}" srcId="{FBF9CEA8-DD1F-421F-979E-F7CC5FBFF44A}" destId="{4A5D226B-E63B-4E8C-9289-561C9F3C87A1}" srcOrd="1" destOrd="0" parTransId="{DC68D53C-9BB0-4255-A2B8-75DB4DE5BE02}" sibTransId="{52C5015C-C932-4AB8-BBDC-B936A4D069DB}"/>
    <dgm:cxn modelId="{3EBA43B5-AEA2-4308-9259-EA2D1E2ECF45}" type="presOf" srcId="{FBF9CEA8-DD1F-421F-979E-F7CC5FBFF44A}" destId="{6E99FC4B-2A2E-4B25-A7CA-5BEF4BACED59}" srcOrd="0" destOrd="0" presId="urn:microsoft.com/office/officeart/2005/8/layout/process4"/>
    <dgm:cxn modelId="{1B1F70BA-D331-45EB-912E-DDCB1D490C6B}" type="presOf" srcId="{FBF9CEA8-DD1F-421F-979E-F7CC5FBFF44A}" destId="{5786D1D8-A422-44D8-80A8-6A5AF5198746}" srcOrd="1" destOrd="0" presId="urn:microsoft.com/office/officeart/2005/8/layout/process4"/>
    <dgm:cxn modelId="{46466AC8-97BC-459F-BEFD-61F4BFE1071D}" srcId="{08A0BD67-E577-4CA0-AF0D-0D673073C7B7}" destId="{FBF9CEA8-DD1F-421F-979E-F7CC5FBFF44A}" srcOrd="1" destOrd="0" parTransId="{99F6D416-063E-4270-B7FB-3355F294F7C9}" sibTransId="{A2C5A733-78DF-4106-B7FC-F8E18827FB67}"/>
    <dgm:cxn modelId="{34D4B9D3-B0DE-47F6-B18A-683A38F77EC1}" srcId="{08A0BD67-E577-4CA0-AF0D-0D673073C7B7}" destId="{84C11AC5-D638-4162-A8E3-0943184A3550}" srcOrd="0" destOrd="0" parTransId="{826D9593-68F1-4FBC-9408-8C682586E960}" sibTransId="{DC46C5F8-9E73-4CA1-AEEB-77F022BBA546}"/>
    <dgm:cxn modelId="{CD0C2EE0-BFAA-4B19-871B-6D34584CFCF7}" type="presOf" srcId="{84C11AC5-D638-4162-A8E3-0943184A3550}" destId="{B16803CF-C110-438E-BFB0-785F9115BE6D}" srcOrd="0" destOrd="0" presId="urn:microsoft.com/office/officeart/2005/8/layout/process4"/>
    <dgm:cxn modelId="{2CCE842D-F72B-4370-A9D8-F5BC577238C2}" type="presParOf" srcId="{7B1EE633-8933-42DC-9CA4-32EA38457F5B}" destId="{A207250F-4D7C-4D2E-AE42-C723C9FCF86D}" srcOrd="0" destOrd="0" presId="urn:microsoft.com/office/officeart/2005/8/layout/process4"/>
    <dgm:cxn modelId="{7AB14163-A78C-4CDA-BAE0-3B42F0420910}" type="presParOf" srcId="{A207250F-4D7C-4D2E-AE42-C723C9FCF86D}" destId="{6E99FC4B-2A2E-4B25-A7CA-5BEF4BACED59}" srcOrd="0" destOrd="0" presId="urn:microsoft.com/office/officeart/2005/8/layout/process4"/>
    <dgm:cxn modelId="{C0EB3E80-F1CF-4C82-9E49-BA53D6B53AE3}" type="presParOf" srcId="{A207250F-4D7C-4D2E-AE42-C723C9FCF86D}" destId="{5786D1D8-A422-44D8-80A8-6A5AF5198746}" srcOrd="1" destOrd="0" presId="urn:microsoft.com/office/officeart/2005/8/layout/process4"/>
    <dgm:cxn modelId="{737F4C96-0522-46A2-BF82-7E477B6A9757}" type="presParOf" srcId="{A207250F-4D7C-4D2E-AE42-C723C9FCF86D}" destId="{69D2C427-0D4B-4414-B011-F7B456EFDAF4}" srcOrd="2" destOrd="0" presId="urn:microsoft.com/office/officeart/2005/8/layout/process4"/>
    <dgm:cxn modelId="{F14AB88E-A9CC-43F4-A2CF-5FF914604F27}" type="presParOf" srcId="{69D2C427-0D4B-4414-B011-F7B456EFDAF4}" destId="{073D4429-9344-44F5-B91F-CEBC00F4302E}" srcOrd="0" destOrd="0" presId="urn:microsoft.com/office/officeart/2005/8/layout/process4"/>
    <dgm:cxn modelId="{C757A8C6-C9EF-4DAF-8E20-7339EBEAF720}" type="presParOf" srcId="{69D2C427-0D4B-4414-B011-F7B456EFDAF4}" destId="{66A39232-3B18-4699-A612-6DF65656578C}" srcOrd="1" destOrd="0" presId="urn:microsoft.com/office/officeart/2005/8/layout/process4"/>
    <dgm:cxn modelId="{5C2737B7-FFA5-43B2-A834-D56A44DC6FB2}" type="presParOf" srcId="{7B1EE633-8933-42DC-9CA4-32EA38457F5B}" destId="{B83BD5AD-01A8-43B7-AA5E-632334EDE8D6}" srcOrd="1" destOrd="0" presId="urn:microsoft.com/office/officeart/2005/8/layout/process4"/>
    <dgm:cxn modelId="{595EAB1E-3458-4523-A3A0-5DC8C802F637}" type="presParOf" srcId="{7B1EE633-8933-42DC-9CA4-32EA38457F5B}" destId="{ABBEF275-BB76-4A42-8E0D-48834103EC27}" srcOrd="2" destOrd="0" presId="urn:microsoft.com/office/officeart/2005/8/layout/process4"/>
    <dgm:cxn modelId="{7A37BA5C-969B-4DA3-A5DC-E1BA262F3D2A}" type="presParOf" srcId="{ABBEF275-BB76-4A42-8E0D-48834103EC27}" destId="{B16803CF-C110-438E-BFB0-785F9115BE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92348B-B322-4785-9FED-1ACAD85D0D4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C1252D-BB53-4E79-8F46-BB8DD1397151}">
      <dgm:prSet/>
      <dgm:spPr/>
      <dgm:t>
        <a:bodyPr/>
        <a:lstStyle/>
        <a:p>
          <a:r>
            <a:rPr lang="pt-BR" b="1"/>
            <a:t>Endurecimento progressivo</a:t>
          </a:r>
          <a:r>
            <a:rPr lang="pt-BR"/>
            <a:t>: começa com pequenas rejeições → insensibilidade → incredulidade fixa.</a:t>
          </a:r>
          <a:endParaRPr lang="en-US"/>
        </a:p>
      </dgm:t>
    </dgm:pt>
    <dgm:pt modelId="{9E2F520A-51D2-4AF0-87ED-A39442E0D7BB}" type="parTrans" cxnId="{AD169C21-90E2-45F3-BE8C-14A216CC07F2}">
      <dgm:prSet/>
      <dgm:spPr/>
      <dgm:t>
        <a:bodyPr/>
        <a:lstStyle/>
        <a:p>
          <a:endParaRPr lang="en-US"/>
        </a:p>
      </dgm:t>
    </dgm:pt>
    <dgm:pt modelId="{003A5C42-C158-4803-90F1-251BEF3DE609}" type="sibTrans" cxnId="{AD169C21-90E2-45F3-BE8C-14A216CC07F2}">
      <dgm:prSet/>
      <dgm:spPr/>
      <dgm:t>
        <a:bodyPr/>
        <a:lstStyle/>
        <a:p>
          <a:endParaRPr lang="en-US"/>
        </a:p>
      </dgm:t>
    </dgm:pt>
    <dgm:pt modelId="{AFD558C6-4F61-4A34-B873-BE3E11C6A2F4}">
      <dgm:prSet/>
      <dgm:spPr/>
      <dgm:t>
        <a:bodyPr/>
        <a:lstStyle/>
        <a:p>
          <a:r>
            <a:rPr lang="pt-BR" b="1"/>
            <a:t>Efeito moral</a:t>
          </a:r>
          <a:r>
            <a:rPr lang="pt-BR"/>
            <a:t>: pecado não confessado gera cegueira espiritual (Sl 66:18).</a:t>
          </a:r>
          <a:endParaRPr lang="en-US"/>
        </a:p>
      </dgm:t>
    </dgm:pt>
    <dgm:pt modelId="{0376B0A9-B15F-47F9-A90F-A5B73E16CF45}" type="parTrans" cxnId="{91A2AA16-A2BE-431F-8C3B-0D27FC45D7FE}">
      <dgm:prSet/>
      <dgm:spPr/>
      <dgm:t>
        <a:bodyPr/>
        <a:lstStyle/>
        <a:p>
          <a:endParaRPr lang="en-US"/>
        </a:p>
      </dgm:t>
    </dgm:pt>
    <dgm:pt modelId="{FCEF6F15-339A-48A5-8D63-4C8B0C9359EA}" type="sibTrans" cxnId="{91A2AA16-A2BE-431F-8C3B-0D27FC45D7FE}">
      <dgm:prSet/>
      <dgm:spPr/>
      <dgm:t>
        <a:bodyPr/>
        <a:lstStyle/>
        <a:p>
          <a:endParaRPr lang="en-US"/>
        </a:p>
      </dgm:t>
    </dgm:pt>
    <dgm:pt modelId="{86516E9D-D40C-426C-801D-BE6FBC3EB1B0}">
      <dgm:prSet/>
      <dgm:spPr/>
      <dgm:t>
        <a:bodyPr/>
        <a:lstStyle/>
        <a:p>
          <a:r>
            <a:rPr lang="pt-BR" b="1"/>
            <a:t>Punição judicial de Deus</a:t>
          </a:r>
          <a:r>
            <a:rPr lang="pt-BR"/>
            <a:t>: Rm 11:7-8 – “Deus lhes deu espírito de entorpecimento.”</a:t>
          </a:r>
          <a:endParaRPr lang="en-US"/>
        </a:p>
      </dgm:t>
    </dgm:pt>
    <dgm:pt modelId="{2194EA18-72AC-40A8-8849-3F141D1D3263}" type="parTrans" cxnId="{A07CD501-37AF-4FEA-9420-BCE0F4AA997A}">
      <dgm:prSet/>
      <dgm:spPr/>
      <dgm:t>
        <a:bodyPr/>
        <a:lstStyle/>
        <a:p>
          <a:endParaRPr lang="en-US"/>
        </a:p>
      </dgm:t>
    </dgm:pt>
    <dgm:pt modelId="{20025AB4-9F84-433C-95BE-477FD902F45B}" type="sibTrans" cxnId="{A07CD501-37AF-4FEA-9420-BCE0F4AA997A}">
      <dgm:prSet/>
      <dgm:spPr/>
      <dgm:t>
        <a:bodyPr/>
        <a:lstStyle/>
        <a:p>
          <a:endParaRPr lang="en-US"/>
        </a:p>
      </dgm:t>
    </dgm:pt>
    <dgm:pt modelId="{4AA0C1F7-0FA0-429D-B99B-74712AE90661}" type="pres">
      <dgm:prSet presAssocID="{1F92348B-B322-4785-9FED-1ACAD85D0D4A}" presName="vert0" presStyleCnt="0">
        <dgm:presLayoutVars>
          <dgm:dir/>
          <dgm:animOne val="branch"/>
          <dgm:animLvl val="lvl"/>
        </dgm:presLayoutVars>
      </dgm:prSet>
      <dgm:spPr/>
    </dgm:pt>
    <dgm:pt modelId="{1CCA7698-5871-494E-A421-FBA860F60BA5}" type="pres">
      <dgm:prSet presAssocID="{F4C1252D-BB53-4E79-8F46-BB8DD1397151}" presName="thickLine" presStyleLbl="alignNode1" presStyleIdx="0" presStyleCnt="3"/>
      <dgm:spPr/>
    </dgm:pt>
    <dgm:pt modelId="{114D2F0D-6A15-4CE2-9CDD-FFF0C4C1BEBD}" type="pres">
      <dgm:prSet presAssocID="{F4C1252D-BB53-4E79-8F46-BB8DD1397151}" presName="horz1" presStyleCnt="0"/>
      <dgm:spPr/>
    </dgm:pt>
    <dgm:pt modelId="{56F74358-3523-4965-B6FD-396E531B6A93}" type="pres">
      <dgm:prSet presAssocID="{F4C1252D-BB53-4E79-8F46-BB8DD1397151}" presName="tx1" presStyleLbl="revTx" presStyleIdx="0" presStyleCnt="3"/>
      <dgm:spPr/>
    </dgm:pt>
    <dgm:pt modelId="{84A8D92C-3032-402B-9C76-D4A6DEAF1B6C}" type="pres">
      <dgm:prSet presAssocID="{F4C1252D-BB53-4E79-8F46-BB8DD1397151}" presName="vert1" presStyleCnt="0"/>
      <dgm:spPr/>
    </dgm:pt>
    <dgm:pt modelId="{D125FA3A-F2C3-43FB-82FD-EB5D1E6C6E26}" type="pres">
      <dgm:prSet presAssocID="{AFD558C6-4F61-4A34-B873-BE3E11C6A2F4}" presName="thickLine" presStyleLbl="alignNode1" presStyleIdx="1" presStyleCnt="3"/>
      <dgm:spPr/>
    </dgm:pt>
    <dgm:pt modelId="{5F0533F5-ABC7-490D-A53F-E5B708927595}" type="pres">
      <dgm:prSet presAssocID="{AFD558C6-4F61-4A34-B873-BE3E11C6A2F4}" presName="horz1" presStyleCnt="0"/>
      <dgm:spPr/>
    </dgm:pt>
    <dgm:pt modelId="{6E9221BC-AD49-4310-8031-C156E5B3FB70}" type="pres">
      <dgm:prSet presAssocID="{AFD558C6-4F61-4A34-B873-BE3E11C6A2F4}" presName="tx1" presStyleLbl="revTx" presStyleIdx="1" presStyleCnt="3"/>
      <dgm:spPr/>
    </dgm:pt>
    <dgm:pt modelId="{295199ED-1794-4E5A-A463-B0BFC2EDEEA1}" type="pres">
      <dgm:prSet presAssocID="{AFD558C6-4F61-4A34-B873-BE3E11C6A2F4}" presName="vert1" presStyleCnt="0"/>
      <dgm:spPr/>
    </dgm:pt>
    <dgm:pt modelId="{72901FDA-8E69-41B2-BF4F-95E816792A60}" type="pres">
      <dgm:prSet presAssocID="{86516E9D-D40C-426C-801D-BE6FBC3EB1B0}" presName="thickLine" presStyleLbl="alignNode1" presStyleIdx="2" presStyleCnt="3"/>
      <dgm:spPr/>
    </dgm:pt>
    <dgm:pt modelId="{A3FC3A94-38E4-4713-A9D7-660D1D350C77}" type="pres">
      <dgm:prSet presAssocID="{86516E9D-D40C-426C-801D-BE6FBC3EB1B0}" presName="horz1" presStyleCnt="0"/>
      <dgm:spPr/>
    </dgm:pt>
    <dgm:pt modelId="{700EAD18-CA02-49D9-884F-47E9B5E613BE}" type="pres">
      <dgm:prSet presAssocID="{86516E9D-D40C-426C-801D-BE6FBC3EB1B0}" presName="tx1" presStyleLbl="revTx" presStyleIdx="2" presStyleCnt="3"/>
      <dgm:spPr/>
    </dgm:pt>
    <dgm:pt modelId="{DA53B210-B680-4F84-BE66-0666F1E7CCC0}" type="pres">
      <dgm:prSet presAssocID="{86516E9D-D40C-426C-801D-BE6FBC3EB1B0}" presName="vert1" presStyleCnt="0"/>
      <dgm:spPr/>
    </dgm:pt>
  </dgm:ptLst>
  <dgm:cxnLst>
    <dgm:cxn modelId="{A07CD501-37AF-4FEA-9420-BCE0F4AA997A}" srcId="{1F92348B-B322-4785-9FED-1ACAD85D0D4A}" destId="{86516E9D-D40C-426C-801D-BE6FBC3EB1B0}" srcOrd="2" destOrd="0" parTransId="{2194EA18-72AC-40A8-8849-3F141D1D3263}" sibTransId="{20025AB4-9F84-433C-95BE-477FD902F45B}"/>
    <dgm:cxn modelId="{91A2AA16-A2BE-431F-8C3B-0D27FC45D7FE}" srcId="{1F92348B-B322-4785-9FED-1ACAD85D0D4A}" destId="{AFD558C6-4F61-4A34-B873-BE3E11C6A2F4}" srcOrd="1" destOrd="0" parTransId="{0376B0A9-B15F-47F9-A90F-A5B73E16CF45}" sibTransId="{FCEF6F15-339A-48A5-8D63-4C8B0C9359EA}"/>
    <dgm:cxn modelId="{5D5FAC1A-5CA8-4FE1-9D39-F5E3A58E0D13}" type="presOf" srcId="{86516E9D-D40C-426C-801D-BE6FBC3EB1B0}" destId="{700EAD18-CA02-49D9-884F-47E9B5E613BE}" srcOrd="0" destOrd="0" presId="urn:microsoft.com/office/officeart/2008/layout/LinedList"/>
    <dgm:cxn modelId="{AD169C21-90E2-45F3-BE8C-14A216CC07F2}" srcId="{1F92348B-B322-4785-9FED-1ACAD85D0D4A}" destId="{F4C1252D-BB53-4E79-8F46-BB8DD1397151}" srcOrd="0" destOrd="0" parTransId="{9E2F520A-51D2-4AF0-87ED-A39442E0D7BB}" sibTransId="{003A5C42-C158-4803-90F1-251BEF3DE609}"/>
    <dgm:cxn modelId="{2AF3942D-8C16-4271-BDDF-AE33A8837D52}" type="presOf" srcId="{AFD558C6-4F61-4A34-B873-BE3E11C6A2F4}" destId="{6E9221BC-AD49-4310-8031-C156E5B3FB70}" srcOrd="0" destOrd="0" presId="urn:microsoft.com/office/officeart/2008/layout/LinedList"/>
    <dgm:cxn modelId="{CE7A21D6-6959-465E-BDB5-EBA82C02358F}" type="presOf" srcId="{F4C1252D-BB53-4E79-8F46-BB8DD1397151}" destId="{56F74358-3523-4965-B6FD-396E531B6A93}" srcOrd="0" destOrd="0" presId="urn:microsoft.com/office/officeart/2008/layout/LinedList"/>
    <dgm:cxn modelId="{37235DFC-6E82-4D12-9775-6E2CE854A1FB}" type="presOf" srcId="{1F92348B-B322-4785-9FED-1ACAD85D0D4A}" destId="{4AA0C1F7-0FA0-429D-B99B-74712AE90661}" srcOrd="0" destOrd="0" presId="urn:microsoft.com/office/officeart/2008/layout/LinedList"/>
    <dgm:cxn modelId="{C9EE7C28-D4D0-4DDA-BA39-F2ED5AD38302}" type="presParOf" srcId="{4AA0C1F7-0FA0-429D-B99B-74712AE90661}" destId="{1CCA7698-5871-494E-A421-FBA860F60BA5}" srcOrd="0" destOrd="0" presId="urn:microsoft.com/office/officeart/2008/layout/LinedList"/>
    <dgm:cxn modelId="{8F283DBE-655E-47F3-B27F-BFD7E58DF05A}" type="presParOf" srcId="{4AA0C1F7-0FA0-429D-B99B-74712AE90661}" destId="{114D2F0D-6A15-4CE2-9CDD-FFF0C4C1BEBD}" srcOrd="1" destOrd="0" presId="urn:microsoft.com/office/officeart/2008/layout/LinedList"/>
    <dgm:cxn modelId="{DC89221E-B01C-4C0B-9154-8ABBA00BB9BB}" type="presParOf" srcId="{114D2F0D-6A15-4CE2-9CDD-FFF0C4C1BEBD}" destId="{56F74358-3523-4965-B6FD-396E531B6A93}" srcOrd="0" destOrd="0" presId="urn:microsoft.com/office/officeart/2008/layout/LinedList"/>
    <dgm:cxn modelId="{CED51550-0360-4648-BF39-3C14F39DB5DE}" type="presParOf" srcId="{114D2F0D-6A15-4CE2-9CDD-FFF0C4C1BEBD}" destId="{84A8D92C-3032-402B-9C76-D4A6DEAF1B6C}" srcOrd="1" destOrd="0" presId="urn:microsoft.com/office/officeart/2008/layout/LinedList"/>
    <dgm:cxn modelId="{C395BA00-08B8-4269-8A35-B392D160537B}" type="presParOf" srcId="{4AA0C1F7-0FA0-429D-B99B-74712AE90661}" destId="{D125FA3A-F2C3-43FB-82FD-EB5D1E6C6E26}" srcOrd="2" destOrd="0" presId="urn:microsoft.com/office/officeart/2008/layout/LinedList"/>
    <dgm:cxn modelId="{DA7BBA66-51BC-4292-A75F-02C86A752C19}" type="presParOf" srcId="{4AA0C1F7-0FA0-429D-B99B-74712AE90661}" destId="{5F0533F5-ABC7-490D-A53F-E5B708927595}" srcOrd="3" destOrd="0" presId="urn:microsoft.com/office/officeart/2008/layout/LinedList"/>
    <dgm:cxn modelId="{A9DBB0FA-5A28-4C11-B982-ED63AE9B97D5}" type="presParOf" srcId="{5F0533F5-ABC7-490D-A53F-E5B708927595}" destId="{6E9221BC-AD49-4310-8031-C156E5B3FB70}" srcOrd="0" destOrd="0" presId="urn:microsoft.com/office/officeart/2008/layout/LinedList"/>
    <dgm:cxn modelId="{05EFE32B-F74E-4673-962C-E5F0A0BF300B}" type="presParOf" srcId="{5F0533F5-ABC7-490D-A53F-E5B708927595}" destId="{295199ED-1794-4E5A-A463-B0BFC2EDEEA1}" srcOrd="1" destOrd="0" presId="urn:microsoft.com/office/officeart/2008/layout/LinedList"/>
    <dgm:cxn modelId="{69FA5072-041B-4E05-BA79-0E2BECE63022}" type="presParOf" srcId="{4AA0C1F7-0FA0-429D-B99B-74712AE90661}" destId="{72901FDA-8E69-41B2-BF4F-95E816792A60}" srcOrd="4" destOrd="0" presId="urn:microsoft.com/office/officeart/2008/layout/LinedList"/>
    <dgm:cxn modelId="{D7AAFCE1-C65B-435A-A0F6-D91FEE20E4D1}" type="presParOf" srcId="{4AA0C1F7-0FA0-429D-B99B-74712AE90661}" destId="{A3FC3A94-38E4-4713-A9D7-660D1D350C77}" srcOrd="5" destOrd="0" presId="urn:microsoft.com/office/officeart/2008/layout/LinedList"/>
    <dgm:cxn modelId="{BA8395AA-96AA-4E41-B0A0-62100EE6EADA}" type="presParOf" srcId="{A3FC3A94-38E4-4713-A9D7-660D1D350C77}" destId="{700EAD18-CA02-49D9-884F-47E9B5E613BE}" srcOrd="0" destOrd="0" presId="urn:microsoft.com/office/officeart/2008/layout/LinedList"/>
    <dgm:cxn modelId="{6EDDEA1A-97C2-4A67-93F6-F9DB01CA0BE4}" type="presParOf" srcId="{A3FC3A94-38E4-4713-A9D7-660D1D350C77}" destId="{DA53B210-B680-4F84-BE66-0666F1E7CC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C36AC4-39C8-48E1-9DF3-2B81A1FBEF52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DFE528E-1E61-4A97-B2A9-B0999B6D1094}">
      <dgm:prSet/>
      <dgm:spPr/>
      <dgm:t>
        <a:bodyPr/>
        <a:lstStyle/>
        <a:p>
          <a:r>
            <a:rPr lang="pt-BR"/>
            <a:t>Igrejas enfrentam crentes e líderes que se tornam resistentes à Palavra por </a:t>
          </a:r>
          <a:r>
            <a:rPr lang="pt-BR" b="1"/>
            <a:t>orgulho, tradições humanas e comodismo espiritual</a:t>
          </a:r>
          <a:r>
            <a:rPr lang="pt-BR"/>
            <a:t>.</a:t>
          </a:r>
          <a:endParaRPr lang="en-US"/>
        </a:p>
      </dgm:t>
    </dgm:pt>
    <dgm:pt modelId="{243E4745-0BCD-4633-B5F1-34869518BA95}" type="parTrans" cxnId="{7B935862-4264-4909-8D60-138DFABACE2C}">
      <dgm:prSet/>
      <dgm:spPr/>
      <dgm:t>
        <a:bodyPr/>
        <a:lstStyle/>
        <a:p>
          <a:endParaRPr lang="en-US"/>
        </a:p>
      </dgm:t>
    </dgm:pt>
    <dgm:pt modelId="{C2D7550B-31BE-46DF-9513-644A5BA37651}" type="sibTrans" cxnId="{7B935862-4264-4909-8D60-138DFABACE2C}">
      <dgm:prSet/>
      <dgm:spPr/>
      <dgm:t>
        <a:bodyPr/>
        <a:lstStyle/>
        <a:p>
          <a:endParaRPr lang="en-US"/>
        </a:p>
      </dgm:t>
    </dgm:pt>
    <dgm:pt modelId="{10EA4759-4C76-4FC5-A2E9-4A8191A4C7FF}">
      <dgm:prSet/>
      <dgm:spPr/>
      <dgm:t>
        <a:bodyPr/>
        <a:lstStyle/>
        <a:p>
          <a:r>
            <a:rPr lang="pt-BR"/>
            <a:t>Resistência moderna à verdade:</a:t>
          </a:r>
          <a:endParaRPr lang="en-US"/>
        </a:p>
      </dgm:t>
    </dgm:pt>
    <dgm:pt modelId="{FBD1EB8A-A960-4200-ADAE-9446875B5AC8}" type="parTrans" cxnId="{84A75817-B06A-4BFB-A888-526163B72932}">
      <dgm:prSet/>
      <dgm:spPr/>
      <dgm:t>
        <a:bodyPr/>
        <a:lstStyle/>
        <a:p>
          <a:endParaRPr lang="en-US"/>
        </a:p>
      </dgm:t>
    </dgm:pt>
    <dgm:pt modelId="{CE8CA479-E581-4B3D-953D-6D57200B9477}" type="sibTrans" cxnId="{84A75817-B06A-4BFB-A888-526163B72932}">
      <dgm:prSet/>
      <dgm:spPr/>
      <dgm:t>
        <a:bodyPr/>
        <a:lstStyle/>
        <a:p>
          <a:endParaRPr lang="en-US"/>
        </a:p>
      </dgm:t>
    </dgm:pt>
    <dgm:pt modelId="{3EF711C6-A133-4FDE-81DE-D0CD060BCB49}">
      <dgm:prSet/>
      <dgm:spPr/>
      <dgm:t>
        <a:bodyPr/>
        <a:lstStyle/>
        <a:p>
          <a:r>
            <a:rPr lang="pt-BR"/>
            <a:t>Relativismo moral (</a:t>
          </a:r>
          <a:r>
            <a:rPr lang="pt-BR" i="1"/>
            <a:t>“não existe verdade absoluta”</a:t>
          </a:r>
          <a:r>
            <a:rPr lang="pt-BR"/>
            <a:t>).</a:t>
          </a:r>
          <a:endParaRPr lang="en-US"/>
        </a:p>
      </dgm:t>
    </dgm:pt>
    <dgm:pt modelId="{73FD0901-CB70-49F0-9F66-13C474861291}" type="parTrans" cxnId="{044C30BD-59A1-48F7-91D2-F8217EACB681}">
      <dgm:prSet/>
      <dgm:spPr/>
      <dgm:t>
        <a:bodyPr/>
        <a:lstStyle/>
        <a:p>
          <a:endParaRPr lang="en-US"/>
        </a:p>
      </dgm:t>
    </dgm:pt>
    <dgm:pt modelId="{A6F5E398-58B2-4981-B2C2-44D6B05793D3}" type="sibTrans" cxnId="{044C30BD-59A1-48F7-91D2-F8217EACB681}">
      <dgm:prSet/>
      <dgm:spPr/>
      <dgm:t>
        <a:bodyPr/>
        <a:lstStyle/>
        <a:p>
          <a:endParaRPr lang="en-US"/>
        </a:p>
      </dgm:t>
    </dgm:pt>
    <dgm:pt modelId="{4F932883-C1D8-4249-992D-688C0668A498}">
      <dgm:prSet/>
      <dgm:spPr/>
      <dgm:t>
        <a:bodyPr/>
        <a:lstStyle/>
        <a:p>
          <a:r>
            <a:rPr lang="pt-BR"/>
            <a:t>Ideologias que substituem Deus por autossuficiência humana.</a:t>
          </a:r>
          <a:endParaRPr lang="en-US"/>
        </a:p>
      </dgm:t>
    </dgm:pt>
    <dgm:pt modelId="{B9C60C1F-41D4-4FE0-9AB9-DAFFED69F986}" type="parTrans" cxnId="{EEB8D535-9DA7-4C94-B948-B7AC458D28B2}">
      <dgm:prSet/>
      <dgm:spPr/>
      <dgm:t>
        <a:bodyPr/>
        <a:lstStyle/>
        <a:p>
          <a:endParaRPr lang="en-US"/>
        </a:p>
      </dgm:t>
    </dgm:pt>
    <dgm:pt modelId="{E41F4F85-7692-4AEC-AA34-E0EA54EFA775}" type="sibTrans" cxnId="{EEB8D535-9DA7-4C94-B948-B7AC458D28B2}">
      <dgm:prSet/>
      <dgm:spPr/>
      <dgm:t>
        <a:bodyPr/>
        <a:lstStyle/>
        <a:p>
          <a:endParaRPr lang="en-US"/>
        </a:p>
      </dgm:t>
    </dgm:pt>
    <dgm:pt modelId="{885ABEED-D86B-4A6D-BF85-1184AAA5440F}">
      <dgm:prSet/>
      <dgm:spPr/>
      <dgm:t>
        <a:bodyPr/>
        <a:lstStyle/>
        <a:p>
          <a:r>
            <a:rPr lang="pt-BR"/>
            <a:t>Crentes “vacinados contra Deus” — sabem sobre Deus, mas não se submetem a Ele.</a:t>
          </a:r>
          <a:endParaRPr lang="en-US"/>
        </a:p>
      </dgm:t>
    </dgm:pt>
    <dgm:pt modelId="{53495AB4-4E85-47C7-8339-64C40624C2A4}" type="parTrans" cxnId="{4E6DD55B-9B00-4DAC-B985-98DC102946EF}">
      <dgm:prSet/>
      <dgm:spPr/>
      <dgm:t>
        <a:bodyPr/>
        <a:lstStyle/>
        <a:p>
          <a:endParaRPr lang="en-US"/>
        </a:p>
      </dgm:t>
    </dgm:pt>
    <dgm:pt modelId="{41E9E5F5-EA2B-4908-8315-4DBDE6F33165}" type="sibTrans" cxnId="{4E6DD55B-9B00-4DAC-B985-98DC102946EF}">
      <dgm:prSet/>
      <dgm:spPr/>
      <dgm:t>
        <a:bodyPr/>
        <a:lstStyle/>
        <a:p>
          <a:endParaRPr lang="en-US"/>
        </a:p>
      </dgm:t>
    </dgm:pt>
    <dgm:pt modelId="{F91E15EE-C021-4E35-9D39-DB457FBA8560}" type="pres">
      <dgm:prSet presAssocID="{FCC36AC4-39C8-48E1-9DF3-2B81A1FBEF52}" presName="diagram" presStyleCnt="0">
        <dgm:presLayoutVars>
          <dgm:dir/>
          <dgm:resizeHandles val="exact"/>
        </dgm:presLayoutVars>
      </dgm:prSet>
      <dgm:spPr/>
    </dgm:pt>
    <dgm:pt modelId="{C3C74C94-F62F-4F2B-8E81-9ED3B3384004}" type="pres">
      <dgm:prSet presAssocID="{DDFE528E-1E61-4A97-B2A9-B0999B6D1094}" presName="node" presStyleLbl="node1" presStyleIdx="0" presStyleCnt="5">
        <dgm:presLayoutVars>
          <dgm:bulletEnabled val="1"/>
        </dgm:presLayoutVars>
      </dgm:prSet>
      <dgm:spPr/>
    </dgm:pt>
    <dgm:pt modelId="{4EAF757F-6A52-4AAC-9A28-9211A7234853}" type="pres">
      <dgm:prSet presAssocID="{C2D7550B-31BE-46DF-9513-644A5BA37651}" presName="sibTrans" presStyleCnt="0"/>
      <dgm:spPr/>
    </dgm:pt>
    <dgm:pt modelId="{AAB4AD04-7654-41E9-BB85-BFBC65518976}" type="pres">
      <dgm:prSet presAssocID="{10EA4759-4C76-4FC5-A2E9-4A8191A4C7FF}" presName="node" presStyleLbl="node1" presStyleIdx="1" presStyleCnt="5">
        <dgm:presLayoutVars>
          <dgm:bulletEnabled val="1"/>
        </dgm:presLayoutVars>
      </dgm:prSet>
      <dgm:spPr/>
    </dgm:pt>
    <dgm:pt modelId="{B67E53F1-DB17-4130-B99E-C88E8DAE7D0B}" type="pres">
      <dgm:prSet presAssocID="{CE8CA479-E581-4B3D-953D-6D57200B9477}" presName="sibTrans" presStyleCnt="0"/>
      <dgm:spPr/>
    </dgm:pt>
    <dgm:pt modelId="{BACC075E-9F11-479A-B8B8-8723EE45F8EA}" type="pres">
      <dgm:prSet presAssocID="{3EF711C6-A133-4FDE-81DE-D0CD060BCB49}" presName="node" presStyleLbl="node1" presStyleIdx="2" presStyleCnt="5">
        <dgm:presLayoutVars>
          <dgm:bulletEnabled val="1"/>
        </dgm:presLayoutVars>
      </dgm:prSet>
      <dgm:spPr/>
    </dgm:pt>
    <dgm:pt modelId="{C3864A33-BA53-404D-B79F-7E156B3733A0}" type="pres">
      <dgm:prSet presAssocID="{A6F5E398-58B2-4981-B2C2-44D6B05793D3}" presName="sibTrans" presStyleCnt="0"/>
      <dgm:spPr/>
    </dgm:pt>
    <dgm:pt modelId="{FEEEA71D-6BA6-4EE4-812F-0408367FF40D}" type="pres">
      <dgm:prSet presAssocID="{4F932883-C1D8-4249-992D-688C0668A498}" presName="node" presStyleLbl="node1" presStyleIdx="3" presStyleCnt="5">
        <dgm:presLayoutVars>
          <dgm:bulletEnabled val="1"/>
        </dgm:presLayoutVars>
      </dgm:prSet>
      <dgm:spPr/>
    </dgm:pt>
    <dgm:pt modelId="{89582680-8136-4ED2-9C38-316F8B4C958D}" type="pres">
      <dgm:prSet presAssocID="{E41F4F85-7692-4AEC-AA34-E0EA54EFA775}" presName="sibTrans" presStyleCnt="0"/>
      <dgm:spPr/>
    </dgm:pt>
    <dgm:pt modelId="{4AC31486-C590-4995-892C-549DCBC5AD87}" type="pres">
      <dgm:prSet presAssocID="{885ABEED-D86B-4A6D-BF85-1184AAA5440F}" presName="node" presStyleLbl="node1" presStyleIdx="4" presStyleCnt="5">
        <dgm:presLayoutVars>
          <dgm:bulletEnabled val="1"/>
        </dgm:presLayoutVars>
      </dgm:prSet>
      <dgm:spPr/>
    </dgm:pt>
  </dgm:ptLst>
  <dgm:cxnLst>
    <dgm:cxn modelId="{84A75817-B06A-4BFB-A888-526163B72932}" srcId="{FCC36AC4-39C8-48E1-9DF3-2B81A1FBEF52}" destId="{10EA4759-4C76-4FC5-A2E9-4A8191A4C7FF}" srcOrd="1" destOrd="0" parTransId="{FBD1EB8A-A960-4200-ADAE-9446875B5AC8}" sibTransId="{CE8CA479-E581-4B3D-953D-6D57200B9477}"/>
    <dgm:cxn modelId="{1377BB26-9DE4-497F-AE1A-EBFBFB134C4E}" type="presOf" srcId="{3EF711C6-A133-4FDE-81DE-D0CD060BCB49}" destId="{BACC075E-9F11-479A-B8B8-8723EE45F8EA}" srcOrd="0" destOrd="0" presId="urn:microsoft.com/office/officeart/2005/8/layout/default"/>
    <dgm:cxn modelId="{0426092B-D9C4-4FAC-BD8D-7E1331B63CAF}" type="presOf" srcId="{DDFE528E-1E61-4A97-B2A9-B0999B6D1094}" destId="{C3C74C94-F62F-4F2B-8E81-9ED3B3384004}" srcOrd="0" destOrd="0" presId="urn:microsoft.com/office/officeart/2005/8/layout/default"/>
    <dgm:cxn modelId="{EEB8D535-9DA7-4C94-B948-B7AC458D28B2}" srcId="{FCC36AC4-39C8-48E1-9DF3-2B81A1FBEF52}" destId="{4F932883-C1D8-4249-992D-688C0668A498}" srcOrd="3" destOrd="0" parTransId="{B9C60C1F-41D4-4FE0-9AB9-DAFFED69F986}" sibTransId="{E41F4F85-7692-4AEC-AA34-E0EA54EFA775}"/>
    <dgm:cxn modelId="{4E6DD55B-9B00-4DAC-B985-98DC102946EF}" srcId="{FCC36AC4-39C8-48E1-9DF3-2B81A1FBEF52}" destId="{885ABEED-D86B-4A6D-BF85-1184AAA5440F}" srcOrd="4" destOrd="0" parTransId="{53495AB4-4E85-47C7-8339-64C40624C2A4}" sibTransId="{41E9E5F5-EA2B-4908-8315-4DBDE6F33165}"/>
    <dgm:cxn modelId="{7B935862-4264-4909-8D60-138DFABACE2C}" srcId="{FCC36AC4-39C8-48E1-9DF3-2B81A1FBEF52}" destId="{DDFE528E-1E61-4A97-B2A9-B0999B6D1094}" srcOrd="0" destOrd="0" parTransId="{243E4745-0BCD-4633-B5F1-34869518BA95}" sibTransId="{C2D7550B-31BE-46DF-9513-644A5BA37651}"/>
    <dgm:cxn modelId="{59AC7D62-DAA0-4BA1-BBF0-258B26229E02}" type="presOf" srcId="{FCC36AC4-39C8-48E1-9DF3-2B81A1FBEF52}" destId="{F91E15EE-C021-4E35-9D39-DB457FBA8560}" srcOrd="0" destOrd="0" presId="urn:microsoft.com/office/officeart/2005/8/layout/default"/>
    <dgm:cxn modelId="{1BCA784A-BE03-4F8E-B762-3C802149C84F}" type="presOf" srcId="{4F932883-C1D8-4249-992D-688C0668A498}" destId="{FEEEA71D-6BA6-4EE4-812F-0408367FF40D}" srcOrd="0" destOrd="0" presId="urn:microsoft.com/office/officeart/2005/8/layout/default"/>
    <dgm:cxn modelId="{C88ECB6B-8F05-4130-87AA-84C474A45B7C}" type="presOf" srcId="{885ABEED-D86B-4A6D-BF85-1184AAA5440F}" destId="{4AC31486-C590-4995-892C-549DCBC5AD87}" srcOrd="0" destOrd="0" presId="urn:microsoft.com/office/officeart/2005/8/layout/default"/>
    <dgm:cxn modelId="{7500B08D-1DEE-4D5C-BF6F-FA03AE7ABED8}" type="presOf" srcId="{10EA4759-4C76-4FC5-A2E9-4A8191A4C7FF}" destId="{AAB4AD04-7654-41E9-BB85-BFBC65518976}" srcOrd="0" destOrd="0" presId="urn:microsoft.com/office/officeart/2005/8/layout/default"/>
    <dgm:cxn modelId="{044C30BD-59A1-48F7-91D2-F8217EACB681}" srcId="{FCC36AC4-39C8-48E1-9DF3-2B81A1FBEF52}" destId="{3EF711C6-A133-4FDE-81DE-D0CD060BCB49}" srcOrd="2" destOrd="0" parTransId="{73FD0901-CB70-49F0-9F66-13C474861291}" sibTransId="{A6F5E398-58B2-4981-B2C2-44D6B05793D3}"/>
    <dgm:cxn modelId="{83067F5F-C6E8-42E6-AA50-7154CA64039F}" type="presParOf" srcId="{F91E15EE-C021-4E35-9D39-DB457FBA8560}" destId="{C3C74C94-F62F-4F2B-8E81-9ED3B3384004}" srcOrd="0" destOrd="0" presId="urn:microsoft.com/office/officeart/2005/8/layout/default"/>
    <dgm:cxn modelId="{7BCDCCF3-229F-4A88-9CCB-1D295E0B7D15}" type="presParOf" srcId="{F91E15EE-C021-4E35-9D39-DB457FBA8560}" destId="{4EAF757F-6A52-4AAC-9A28-9211A7234853}" srcOrd="1" destOrd="0" presId="urn:microsoft.com/office/officeart/2005/8/layout/default"/>
    <dgm:cxn modelId="{2C0D83D9-80D6-4C66-A21E-41D4652C2595}" type="presParOf" srcId="{F91E15EE-C021-4E35-9D39-DB457FBA8560}" destId="{AAB4AD04-7654-41E9-BB85-BFBC65518976}" srcOrd="2" destOrd="0" presId="urn:microsoft.com/office/officeart/2005/8/layout/default"/>
    <dgm:cxn modelId="{0106B3FD-C56B-47FF-AA20-E0DC1F9E911E}" type="presParOf" srcId="{F91E15EE-C021-4E35-9D39-DB457FBA8560}" destId="{B67E53F1-DB17-4130-B99E-C88E8DAE7D0B}" srcOrd="3" destOrd="0" presId="urn:microsoft.com/office/officeart/2005/8/layout/default"/>
    <dgm:cxn modelId="{C953D9D7-8F66-4D50-BC77-B4906F160B3A}" type="presParOf" srcId="{F91E15EE-C021-4E35-9D39-DB457FBA8560}" destId="{BACC075E-9F11-479A-B8B8-8723EE45F8EA}" srcOrd="4" destOrd="0" presId="urn:microsoft.com/office/officeart/2005/8/layout/default"/>
    <dgm:cxn modelId="{00229AD5-F2E2-4EAF-953D-E6ADDB84B7B1}" type="presParOf" srcId="{F91E15EE-C021-4E35-9D39-DB457FBA8560}" destId="{C3864A33-BA53-404D-B79F-7E156B3733A0}" srcOrd="5" destOrd="0" presId="urn:microsoft.com/office/officeart/2005/8/layout/default"/>
    <dgm:cxn modelId="{1F1FFA6C-253D-4361-808F-E0ED33B0BF78}" type="presParOf" srcId="{F91E15EE-C021-4E35-9D39-DB457FBA8560}" destId="{FEEEA71D-6BA6-4EE4-812F-0408367FF40D}" srcOrd="6" destOrd="0" presId="urn:microsoft.com/office/officeart/2005/8/layout/default"/>
    <dgm:cxn modelId="{C144996A-9780-4596-B060-4742EED58C4B}" type="presParOf" srcId="{F91E15EE-C021-4E35-9D39-DB457FBA8560}" destId="{89582680-8136-4ED2-9C38-316F8B4C958D}" srcOrd="7" destOrd="0" presId="urn:microsoft.com/office/officeart/2005/8/layout/default"/>
    <dgm:cxn modelId="{63664DA6-5E06-4950-89E2-4A46ABC6FF82}" type="presParOf" srcId="{F91E15EE-C021-4E35-9D39-DB457FBA8560}" destId="{4AC31486-C590-4995-892C-549DCBC5AD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B8BB49-0C4A-4ACB-A6EB-74ACB73211B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428B4B-2BB3-48F8-A67A-405EA883AF28}">
      <dgm:prSet/>
      <dgm:spPr/>
      <dgm:t>
        <a:bodyPr/>
        <a:lstStyle/>
        <a:p>
          <a:r>
            <a:rPr lang="pt-BR" b="1"/>
            <a:t>“Vejo os céus abertos…” (7.56)</a:t>
          </a:r>
          <a:endParaRPr lang="en-US"/>
        </a:p>
      </dgm:t>
    </dgm:pt>
    <dgm:pt modelId="{69841471-7122-407E-8EE1-306121D17D33}" type="parTrans" cxnId="{7AD53602-F006-4DA9-9199-2DB86758578E}">
      <dgm:prSet/>
      <dgm:spPr/>
      <dgm:t>
        <a:bodyPr/>
        <a:lstStyle/>
        <a:p>
          <a:endParaRPr lang="en-US"/>
        </a:p>
      </dgm:t>
    </dgm:pt>
    <dgm:pt modelId="{7051047C-C957-42F6-8B68-33C37C15F0EC}" type="sibTrans" cxnId="{7AD53602-F006-4DA9-9199-2DB86758578E}">
      <dgm:prSet/>
      <dgm:spPr/>
      <dgm:t>
        <a:bodyPr/>
        <a:lstStyle/>
        <a:p>
          <a:endParaRPr lang="en-US"/>
        </a:p>
      </dgm:t>
    </dgm:pt>
    <dgm:pt modelId="{F5AD5B07-AA42-4F96-8504-A52CCC759C1C}">
      <dgm:prSet/>
      <dgm:spPr/>
      <dgm:t>
        <a:bodyPr/>
        <a:lstStyle/>
        <a:p>
          <a:r>
            <a:rPr lang="pt-BR"/>
            <a:t>Título </a:t>
          </a:r>
          <a:r>
            <a:rPr lang="pt-BR" b="1"/>
            <a:t>Filho do Homem</a:t>
          </a:r>
          <a:r>
            <a:rPr lang="pt-BR"/>
            <a:t> (Dn 7) + </a:t>
          </a:r>
          <a:r>
            <a:rPr lang="pt-BR" b="1"/>
            <a:t>em pé</a:t>
          </a:r>
          <a:r>
            <a:rPr lang="pt-BR"/>
            <a:t> (não apenas assentado): Cristo </a:t>
          </a:r>
          <a:r>
            <a:rPr lang="pt-BR" b="1"/>
            <a:t>testemunha/recebe</a:t>
          </a:r>
          <a:r>
            <a:rPr lang="pt-BR"/>
            <a:t> o mártir.</a:t>
          </a:r>
          <a:endParaRPr lang="en-US"/>
        </a:p>
      </dgm:t>
    </dgm:pt>
    <dgm:pt modelId="{D7F009A2-50A9-46AE-8B91-9A8553B172F9}" type="parTrans" cxnId="{D9515DAB-320A-4941-A527-6662A1C50508}">
      <dgm:prSet/>
      <dgm:spPr/>
      <dgm:t>
        <a:bodyPr/>
        <a:lstStyle/>
        <a:p>
          <a:endParaRPr lang="en-US"/>
        </a:p>
      </dgm:t>
    </dgm:pt>
    <dgm:pt modelId="{EC5DDA55-0903-4F28-9961-35C05D39CC58}" type="sibTrans" cxnId="{D9515DAB-320A-4941-A527-6662A1C50508}">
      <dgm:prSet/>
      <dgm:spPr/>
      <dgm:t>
        <a:bodyPr/>
        <a:lstStyle/>
        <a:p>
          <a:endParaRPr lang="en-US"/>
        </a:p>
      </dgm:t>
    </dgm:pt>
    <dgm:pt modelId="{3E7D603A-05B3-4BB0-8389-14D859B9ACDA}">
      <dgm:prSet/>
      <dgm:spPr/>
      <dgm:t>
        <a:bodyPr/>
        <a:lstStyle/>
        <a:p>
          <a:r>
            <a:rPr lang="pt-BR"/>
            <a:t>O martírio não é derrota; é </a:t>
          </a:r>
          <a:r>
            <a:rPr lang="pt-BR" b="1"/>
            <a:t>participação</a:t>
          </a:r>
          <a:r>
            <a:rPr lang="pt-BR"/>
            <a:t> na vitória da cruz (Fp 3.10; Ap 12.11).</a:t>
          </a:r>
          <a:endParaRPr lang="en-US"/>
        </a:p>
      </dgm:t>
    </dgm:pt>
    <dgm:pt modelId="{ADC8D14F-B818-438F-BE47-6CC39973AEF0}" type="parTrans" cxnId="{72AF0085-E6D6-40D0-8359-FBBD5BF76AAD}">
      <dgm:prSet/>
      <dgm:spPr/>
      <dgm:t>
        <a:bodyPr/>
        <a:lstStyle/>
        <a:p>
          <a:endParaRPr lang="en-US"/>
        </a:p>
      </dgm:t>
    </dgm:pt>
    <dgm:pt modelId="{36A9A9F2-8773-4540-852D-7FDAC853FF0A}" type="sibTrans" cxnId="{72AF0085-E6D6-40D0-8359-FBBD5BF76AAD}">
      <dgm:prSet/>
      <dgm:spPr/>
      <dgm:t>
        <a:bodyPr/>
        <a:lstStyle/>
        <a:p>
          <a:endParaRPr lang="en-US"/>
        </a:p>
      </dgm:t>
    </dgm:pt>
    <dgm:pt modelId="{91D3695A-83BF-425A-A116-32ACF63ECF4F}" type="pres">
      <dgm:prSet presAssocID="{07B8BB49-0C4A-4ACB-A6EB-74ACB73211BE}" presName="outerComposite" presStyleCnt="0">
        <dgm:presLayoutVars>
          <dgm:chMax val="5"/>
          <dgm:dir/>
          <dgm:resizeHandles val="exact"/>
        </dgm:presLayoutVars>
      </dgm:prSet>
      <dgm:spPr/>
    </dgm:pt>
    <dgm:pt modelId="{7ABE1066-8AC7-4067-9F89-9F81ADC01D8C}" type="pres">
      <dgm:prSet presAssocID="{07B8BB49-0C4A-4ACB-A6EB-74ACB73211BE}" presName="dummyMaxCanvas" presStyleCnt="0">
        <dgm:presLayoutVars/>
      </dgm:prSet>
      <dgm:spPr/>
    </dgm:pt>
    <dgm:pt modelId="{C1CC7F9E-E8F6-4E0E-ACED-724B0EC035DC}" type="pres">
      <dgm:prSet presAssocID="{07B8BB49-0C4A-4ACB-A6EB-74ACB73211BE}" presName="ThreeNodes_1" presStyleLbl="node1" presStyleIdx="0" presStyleCnt="3">
        <dgm:presLayoutVars>
          <dgm:bulletEnabled val="1"/>
        </dgm:presLayoutVars>
      </dgm:prSet>
      <dgm:spPr/>
    </dgm:pt>
    <dgm:pt modelId="{A72CC08C-C8BB-46F5-A464-3AEE85AC1AEE}" type="pres">
      <dgm:prSet presAssocID="{07B8BB49-0C4A-4ACB-A6EB-74ACB73211BE}" presName="ThreeNodes_2" presStyleLbl="node1" presStyleIdx="1" presStyleCnt="3">
        <dgm:presLayoutVars>
          <dgm:bulletEnabled val="1"/>
        </dgm:presLayoutVars>
      </dgm:prSet>
      <dgm:spPr/>
    </dgm:pt>
    <dgm:pt modelId="{7A34011A-AD1C-44E7-B6EB-858F28EE6FA6}" type="pres">
      <dgm:prSet presAssocID="{07B8BB49-0C4A-4ACB-A6EB-74ACB73211BE}" presName="ThreeNodes_3" presStyleLbl="node1" presStyleIdx="2" presStyleCnt="3">
        <dgm:presLayoutVars>
          <dgm:bulletEnabled val="1"/>
        </dgm:presLayoutVars>
      </dgm:prSet>
      <dgm:spPr/>
    </dgm:pt>
    <dgm:pt modelId="{CDD13203-7061-4C46-A41D-E1145BD7A505}" type="pres">
      <dgm:prSet presAssocID="{07B8BB49-0C4A-4ACB-A6EB-74ACB73211BE}" presName="ThreeConn_1-2" presStyleLbl="fgAccFollowNode1" presStyleIdx="0" presStyleCnt="2">
        <dgm:presLayoutVars>
          <dgm:bulletEnabled val="1"/>
        </dgm:presLayoutVars>
      </dgm:prSet>
      <dgm:spPr/>
    </dgm:pt>
    <dgm:pt modelId="{CDE7CC6B-D665-44EE-93BD-723263F9AE8B}" type="pres">
      <dgm:prSet presAssocID="{07B8BB49-0C4A-4ACB-A6EB-74ACB73211BE}" presName="ThreeConn_2-3" presStyleLbl="fgAccFollowNode1" presStyleIdx="1" presStyleCnt="2">
        <dgm:presLayoutVars>
          <dgm:bulletEnabled val="1"/>
        </dgm:presLayoutVars>
      </dgm:prSet>
      <dgm:spPr/>
    </dgm:pt>
    <dgm:pt modelId="{EF76B097-C12C-49A2-8688-AC06FFCB0A39}" type="pres">
      <dgm:prSet presAssocID="{07B8BB49-0C4A-4ACB-A6EB-74ACB73211BE}" presName="ThreeNodes_1_text" presStyleLbl="node1" presStyleIdx="2" presStyleCnt="3">
        <dgm:presLayoutVars>
          <dgm:bulletEnabled val="1"/>
        </dgm:presLayoutVars>
      </dgm:prSet>
      <dgm:spPr/>
    </dgm:pt>
    <dgm:pt modelId="{19AC95C6-7DC2-4593-9607-78CC1ACE0899}" type="pres">
      <dgm:prSet presAssocID="{07B8BB49-0C4A-4ACB-A6EB-74ACB73211BE}" presName="ThreeNodes_2_text" presStyleLbl="node1" presStyleIdx="2" presStyleCnt="3">
        <dgm:presLayoutVars>
          <dgm:bulletEnabled val="1"/>
        </dgm:presLayoutVars>
      </dgm:prSet>
      <dgm:spPr/>
    </dgm:pt>
    <dgm:pt modelId="{3582CF68-E43E-4382-818A-89CEA34CDDD1}" type="pres">
      <dgm:prSet presAssocID="{07B8BB49-0C4A-4ACB-A6EB-74ACB73211B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AD53602-F006-4DA9-9199-2DB86758578E}" srcId="{07B8BB49-0C4A-4ACB-A6EB-74ACB73211BE}" destId="{09428B4B-2BB3-48F8-A67A-405EA883AF28}" srcOrd="0" destOrd="0" parTransId="{69841471-7122-407E-8EE1-306121D17D33}" sibTransId="{7051047C-C957-42F6-8B68-33C37C15F0EC}"/>
    <dgm:cxn modelId="{5D1D842A-74F5-4FAC-A56C-CF91966A50DB}" type="presOf" srcId="{09428B4B-2BB3-48F8-A67A-405EA883AF28}" destId="{C1CC7F9E-E8F6-4E0E-ACED-724B0EC035DC}" srcOrd="0" destOrd="0" presId="urn:microsoft.com/office/officeart/2005/8/layout/vProcess5"/>
    <dgm:cxn modelId="{38728650-4908-4417-979B-AC915FCF1A0E}" type="presOf" srcId="{F5AD5B07-AA42-4F96-8504-A52CCC759C1C}" destId="{A72CC08C-C8BB-46F5-A464-3AEE85AC1AEE}" srcOrd="0" destOrd="0" presId="urn:microsoft.com/office/officeart/2005/8/layout/vProcess5"/>
    <dgm:cxn modelId="{72AF0085-E6D6-40D0-8359-FBBD5BF76AAD}" srcId="{07B8BB49-0C4A-4ACB-A6EB-74ACB73211BE}" destId="{3E7D603A-05B3-4BB0-8389-14D859B9ACDA}" srcOrd="2" destOrd="0" parTransId="{ADC8D14F-B818-438F-BE47-6CC39973AEF0}" sibTransId="{36A9A9F2-8773-4540-852D-7FDAC853FF0A}"/>
    <dgm:cxn modelId="{1781B096-29A7-42A3-B6FB-B43FAC58B946}" type="presOf" srcId="{3E7D603A-05B3-4BB0-8389-14D859B9ACDA}" destId="{3582CF68-E43E-4382-818A-89CEA34CDDD1}" srcOrd="1" destOrd="0" presId="urn:microsoft.com/office/officeart/2005/8/layout/vProcess5"/>
    <dgm:cxn modelId="{0BD7AE9C-C587-4BEC-8063-7BCDA61CFCE7}" type="presOf" srcId="{09428B4B-2BB3-48F8-A67A-405EA883AF28}" destId="{EF76B097-C12C-49A2-8688-AC06FFCB0A39}" srcOrd="1" destOrd="0" presId="urn:microsoft.com/office/officeart/2005/8/layout/vProcess5"/>
    <dgm:cxn modelId="{D9515DAB-320A-4941-A527-6662A1C50508}" srcId="{07B8BB49-0C4A-4ACB-A6EB-74ACB73211BE}" destId="{F5AD5B07-AA42-4F96-8504-A52CCC759C1C}" srcOrd="1" destOrd="0" parTransId="{D7F009A2-50A9-46AE-8B91-9A8553B172F9}" sibTransId="{EC5DDA55-0903-4F28-9961-35C05D39CC58}"/>
    <dgm:cxn modelId="{2D63B4B4-A5AD-442F-8E85-F631B281153A}" type="presOf" srcId="{EC5DDA55-0903-4F28-9961-35C05D39CC58}" destId="{CDE7CC6B-D665-44EE-93BD-723263F9AE8B}" srcOrd="0" destOrd="0" presId="urn:microsoft.com/office/officeart/2005/8/layout/vProcess5"/>
    <dgm:cxn modelId="{3B61DABD-47A6-43BC-96CE-F883006D630B}" type="presOf" srcId="{7051047C-C957-42F6-8B68-33C37C15F0EC}" destId="{CDD13203-7061-4C46-A41D-E1145BD7A505}" srcOrd="0" destOrd="0" presId="urn:microsoft.com/office/officeart/2005/8/layout/vProcess5"/>
    <dgm:cxn modelId="{82CDD4C8-BA9E-4EEB-AB2D-0ADB2BD81D2F}" type="presOf" srcId="{07B8BB49-0C4A-4ACB-A6EB-74ACB73211BE}" destId="{91D3695A-83BF-425A-A116-32ACF63ECF4F}" srcOrd="0" destOrd="0" presId="urn:microsoft.com/office/officeart/2005/8/layout/vProcess5"/>
    <dgm:cxn modelId="{EFDA94EF-C65E-40AC-9E69-10EC6305D414}" type="presOf" srcId="{F5AD5B07-AA42-4F96-8504-A52CCC759C1C}" destId="{19AC95C6-7DC2-4593-9607-78CC1ACE0899}" srcOrd="1" destOrd="0" presId="urn:microsoft.com/office/officeart/2005/8/layout/vProcess5"/>
    <dgm:cxn modelId="{C64B81FB-EDD4-4A54-9877-C069FB48512B}" type="presOf" srcId="{3E7D603A-05B3-4BB0-8389-14D859B9ACDA}" destId="{7A34011A-AD1C-44E7-B6EB-858F28EE6FA6}" srcOrd="0" destOrd="0" presId="urn:microsoft.com/office/officeart/2005/8/layout/vProcess5"/>
    <dgm:cxn modelId="{140ACA0A-883F-455A-8AA6-BCA647BCCA6E}" type="presParOf" srcId="{91D3695A-83BF-425A-A116-32ACF63ECF4F}" destId="{7ABE1066-8AC7-4067-9F89-9F81ADC01D8C}" srcOrd="0" destOrd="0" presId="urn:microsoft.com/office/officeart/2005/8/layout/vProcess5"/>
    <dgm:cxn modelId="{1DAB0779-C64A-4113-BC3F-6699F90A8AB4}" type="presParOf" srcId="{91D3695A-83BF-425A-A116-32ACF63ECF4F}" destId="{C1CC7F9E-E8F6-4E0E-ACED-724B0EC035DC}" srcOrd="1" destOrd="0" presId="urn:microsoft.com/office/officeart/2005/8/layout/vProcess5"/>
    <dgm:cxn modelId="{223B4FBA-09A1-46E8-95BC-943C81702672}" type="presParOf" srcId="{91D3695A-83BF-425A-A116-32ACF63ECF4F}" destId="{A72CC08C-C8BB-46F5-A464-3AEE85AC1AEE}" srcOrd="2" destOrd="0" presId="urn:microsoft.com/office/officeart/2005/8/layout/vProcess5"/>
    <dgm:cxn modelId="{2C042080-6D40-465E-BB5D-999073526ABA}" type="presParOf" srcId="{91D3695A-83BF-425A-A116-32ACF63ECF4F}" destId="{7A34011A-AD1C-44E7-B6EB-858F28EE6FA6}" srcOrd="3" destOrd="0" presId="urn:microsoft.com/office/officeart/2005/8/layout/vProcess5"/>
    <dgm:cxn modelId="{667D29D1-DAC2-4005-8A79-F7B073EA27C5}" type="presParOf" srcId="{91D3695A-83BF-425A-A116-32ACF63ECF4F}" destId="{CDD13203-7061-4C46-A41D-E1145BD7A505}" srcOrd="4" destOrd="0" presId="urn:microsoft.com/office/officeart/2005/8/layout/vProcess5"/>
    <dgm:cxn modelId="{FF8D210B-3979-4356-89FB-A466175853C1}" type="presParOf" srcId="{91D3695A-83BF-425A-A116-32ACF63ECF4F}" destId="{CDE7CC6B-D665-44EE-93BD-723263F9AE8B}" srcOrd="5" destOrd="0" presId="urn:microsoft.com/office/officeart/2005/8/layout/vProcess5"/>
    <dgm:cxn modelId="{51985C8A-0D64-4C51-B38E-6C04CABB9D36}" type="presParOf" srcId="{91D3695A-83BF-425A-A116-32ACF63ECF4F}" destId="{EF76B097-C12C-49A2-8688-AC06FFCB0A39}" srcOrd="6" destOrd="0" presId="urn:microsoft.com/office/officeart/2005/8/layout/vProcess5"/>
    <dgm:cxn modelId="{CA2C89C2-BD89-495E-81F5-0ACB85454972}" type="presParOf" srcId="{91D3695A-83BF-425A-A116-32ACF63ECF4F}" destId="{19AC95C6-7DC2-4593-9607-78CC1ACE0899}" srcOrd="7" destOrd="0" presId="urn:microsoft.com/office/officeart/2005/8/layout/vProcess5"/>
    <dgm:cxn modelId="{C5489A7A-FAAB-4B2C-8A1A-E1327425FFCA}" type="presParOf" srcId="{91D3695A-83BF-425A-A116-32ACF63ECF4F}" destId="{3582CF68-E43E-4382-818A-89CEA34CDDD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639D8A-FD03-4C4A-B67A-7F48832AD4E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2C56ED-9054-436F-8404-70D0CCD5E0F7}">
      <dgm:prSet/>
      <dgm:spPr/>
      <dgm:t>
        <a:bodyPr/>
        <a:lstStyle/>
        <a:p>
          <a:r>
            <a:rPr lang="pt-BR" b="1" dirty="0"/>
            <a:t>Policarpo</a:t>
          </a:r>
          <a:r>
            <a:rPr lang="pt-BR" dirty="0"/>
            <a:t> </a:t>
          </a:r>
          <a:r>
            <a:rPr lang="pt-BR" dirty="0">
              <a:latin typeface="Aptos Display" panose="020F0302020204030204"/>
            </a:rPr>
            <a:t>(</a:t>
          </a:r>
          <a:r>
            <a:rPr lang="pt-BR" dirty="0"/>
            <a:t>155): serenidade e oração na fogueira.</a:t>
          </a:r>
          <a:endParaRPr lang="en-US" dirty="0"/>
        </a:p>
      </dgm:t>
    </dgm:pt>
    <dgm:pt modelId="{C2862CC9-F8F3-4C35-AAB4-F8D145EF0D0D}" type="parTrans" cxnId="{F94DBD7C-3CD3-412D-AA74-66B8E5D2C6BB}">
      <dgm:prSet/>
      <dgm:spPr/>
      <dgm:t>
        <a:bodyPr/>
        <a:lstStyle/>
        <a:p>
          <a:endParaRPr lang="en-US"/>
        </a:p>
      </dgm:t>
    </dgm:pt>
    <dgm:pt modelId="{86882924-3757-4EA2-AFFD-BE7D9C1ECBA3}" type="sibTrans" cxnId="{F94DBD7C-3CD3-412D-AA74-66B8E5D2C6BB}">
      <dgm:prSet/>
      <dgm:spPr/>
      <dgm:t>
        <a:bodyPr/>
        <a:lstStyle/>
        <a:p>
          <a:endParaRPr lang="en-US"/>
        </a:p>
      </dgm:t>
    </dgm:pt>
    <dgm:pt modelId="{9FF7C365-DB16-405C-9D74-B3EAC38CBD35}">
      <dgm:prSet/>
      <dgm:spPr/>
      <dgm:t>
        <a:bodyPr/>
        <a:lstStyle/>
        <a:p>
          <a:r>
            <a:rPr lang="pt-BR" b="1" dirty="0"/>
            <a:t>Mártires de </a:t>
          </a:r>
          <a:r>
            <a:rPr lang="pt-BR" b="1" dirty="0" err="1"/>
            <a:t>Lião</a:t>
          </a:r>
          <a:r>
            <a:rPr lang="pt-BR" b="1" dirty="0"/>
            <a:t>/Viena</a:t>
          </a:r>
          <a:r>
            <a:rPr lang="pt-BR" dirty="0"/>
            <a:t> (séc. II): coragem contagiante.</a:t>
          </a:r>
          <a:endParaRPr lang="en-US" dirty="0"/>
        </a:p>
      </dgm:t>
    </dgm:pt>
    <dgm:pt modelId="{A1883BD0-7E47-44DC-B2B4-FFFAA2FD5E6C}" type="parTrans" cxnId="{5FDA3399-C727-4A5D-B2AA-246CDCAF1E2C}">
      <dgm:prSet/>
      <dgm:spPr/>
      <dgm:t>
        <a:bodyPr/>
        <a:lstStyle/>
        <a:p>
          <a:endParaRPr lang="en-US"/>
        </a:p>
      </dgm:t>
    </dgm:pt>
    <dgm:pt modelId="{619C8EA8-310E-4BA2-B30E-B4238ED5B358}" type="sibTrans" cxnId="{5FDA3399-C727-4A5D-B2AA-246CDCAF1E2C}">
      <dgm:prSet/>
      <dgm:spPr/>
      <dgm:t>
        <a:bodyPr/>
        <a:lstStyle/>
        <a:p>
          <a:endParaRPr lang="en-US"/>
        </a:p>
      </dgm:t>
    </dgm:pt>
    <dgm:pt modelId="{5995F7A5-4539-46BC-B7E4-A2C8E1A0EDFC}">
      <dgm:prSet/>
      <dgm:spPr/>
      <dgm:t>
        <a:bodyPr/>
        <a:lstStyle/>
        <a:p>
          <a:r>
            <a:rPr lang="pt-BR" b="1" dirty="0"/>
            <a:t>Perpétua e Felicidade</a:t>
          </a:r>
          <a:r>
            <a:rPr lang="pt-BR" dirty="0"/>
            <a:t> (</a:t>
          </a:r>
          <a:r>
            <a:rPr lang="pt-BR" dirty="0" err="1"/>
            <a:t>séc</a:t>
          </a:r>
          <a:r>
            <a:rPr lang="pt-BR" dirty="0"/>
            <a:t> III): visões de Cristo e firmeza.</a:t>
          </a:r>
          <a:endParaRPr lang="en-US" dirty="0"/>
        </a:p>
      </dgm:t>
    </dgm:pt>
    <dgm:pt modelId="{6D8AF306-793E-4E73-8B5E-7D21A3E62991}" type="parTrans" cxnId="{1E53653C-69A3-4F85-98D3-1AC51A51FA5F}">
      <dgm:prSet/>
      <dgm:spPr/>
      <dgm:t>
        <a:bodyPr/>
        <a:lstStyle/>
        <a:p>
          <a:endParaRPr lang="en-US"/>
        </a:p>
      </dgm:t>
    </dgm:pt>
    <dgm:pt modelId="{E31C8EE6-0F0D-49F8-875E-D55D497C84F5}" type="sibTrans" cxnId="{1E53653C-69A3-4F85-98D3-1AC51A51FA5F}">
      <dgm:prSet/>
      <dgm:spPr/>
      <dgm:t>
        <a:bodyPr/>
        <a:lstStyle/>
        <a:p>
          <a:endParaRPr lang="en-US"/>
        </a:p>
      </dgm:t>
    </dgm:pt>
    <dgm:pt modelId="{6162CD5C-B4B8-4413-843D-8B2194455A8E}">
      <dgm:prSet/>
      <dgm:spPr/>
      <dgm:t>
        <a:bodyPr/>
        <a:lstStyle/>
        <a:p>
          <a:r>
            <a:rPr lang="pt-BR" b="1" dirty="0" err="1"/>
            <a:t>Bonhoeffer</a:t>
          </a:r>
          <a:r>
            <a:rPr lang="pt-BR" dirty="0"/>
            <a:t> (1945) (Nazismo): “o fim da vida terrena é o começo da vida verdadeira”.</a:t>
          </a:r>
          <a:endParaRPr lang="en-US" dirty="0"/>
        </a:p>
      </dgm:t>
    </dgm:pt>
    <dgm:pt modelId="{C9A11718-069E-4DB0-B911-9884C2063660}" type="parTrans" cxnId="{09A5FF52-4127-4F5F-928B-097640C1F163}">
      <dgm:prSet/>
      <dgm:spPr/>
      <dgm:t>
        <a:bodyPr/>
        <a:lstStyle/>
        <a:p>
          <a:endParaRPr lang="en-US"/>
        </a:p>
      </dgm:t>
    </dgm:pt>
    <dgm:pt modelId="{19349F82-5809-407A-AE0A-48ABEDC74537}" type="sibTrans" cxnId="{09A5FF52-4127-4F5F-928B-097640C1F163}">
      <dgm:prSet/>
      <dgm:spPr/>
      <dgm:t>
        <a:bodyPr/>
        <a:lstStyle/>
        <a:p>
          <a:endParaRPr lang="en-US"/>
        </a:p>
      </dgm:t>
    </dgm:pt>
    <dgm:pt modelId="{67A1BA20-B708-4AFB-A392-88E19A8C42DA}">
      <dgm:prSet/>
      <dgm:spPr/>
      <dgm:t>
        <a:bodyPr/>
        <a:lstStyle/>
        <a:p>
          <a:r>
            <a:rPr lang="pt-BR" b="1" dirty="0"/>
            <a:t>Richard </a:t>
          </a:r>
          <a:r>
            <a:rPr lang="pt-BR" b="1" dirty="0" err="1"/>
            <a:t>Wurmbrand</a:t>
          </a:r>
          <a:r>
            <a:rPr lang="pt-BR" dirty="0"/>
            <a:t> (séc. XX): comunismo romeno, 14 anos preso; “Cristo é suficiente.”</a:t>
          </a:r>
          <a:endParaRPr lang="en-US" dirty="0"/>
        </a:p>
      </dgm:t>
    </dgm:pt>
    <dgm:pt modelId="{A2B2089E-1618-44CB-9BC5-9649AC9C9F13}" type="parTrans" cxnId="{01041F5C-36A9-47F0-8AF4-C274B34EAFFB}">
      <dgm:prSet/>
      <dgm:spPr/>
      <dgm:t>
        <a:bodyPr/>
        <a:lstStyle/>
        <a:p>
          <a:endParaRPr lang="en-US"/>
        </a:p>
      </dgm:t>
    </dgm:pt>
    <dgm:pt modelId="{7E37FDA8-A768-4725-AAD4-35015CFB0B7C}" type="sibTrans" cxnId="{01041F5C-36A9-47F0-8AF4-C274B34EAFFB}">
      <dgm:prSet/>
      <dgm:spPr/>
      <dgm:t>
        <a:bodyPr/>
        <a:lstStyle/>
        <a:p>
          <a:endParaRPr lang="en-US"/>
        </a:p>
      </dgm:t>
    </dgm:pt>
    <dgm:pt modelId="{CCCE8448-0E22-49ED-9609-2C524CBCFD37}" type="pres">
      <dgm:prSet presAssocID="{89639D8A-FD03-4C4A-B67A-7F48832AD4E2}" presName="vert0" presStyleCnt="0">
        <dgm:presLayoutVars>
          <dgm:dir/>
          <dgm:animOne val="branch"/>
          <dgm:animLvl val="lvl"/>
        </dgm:presLayoutVars>
      </dgm:prSet>
      <dgm:spPr/>
    </dgm:pt>
    <dgm:pt modelId="{8CF9DDC2-1987-4ECA-8C16-8733E046D42E}" type="pres">
      <dgm:prSet presAssocID="{4E2C56ED-9054-436F-8404-70D0CCD5E0F7}" presName="thickLine" presStyleLbl="alignNode1" presStyleIdx="0" presStyleCnt="5"/>
      <dgm:spPr/>
    </dgm:pt>
    <dgm:pt modelId="{EC1AC2AB-4598-4E8F-8D68-FB56B143623E}" type="pres">
      <dgm:prSet presAssocID="{4E2C56ED-9054-436F-8404-70D0CCD5E0F7}" presName="horz1" presStyleCnt="0"/>
      <dgm:spPr/>
    </dgm:pt>
    <dgm:pt modelId="{20CE353B-618C-433E-B870-F55296D8451D}" type="pres">
      <dgm:prSet presAssocID="{4E2C56ED-9054-436F-8404-70D0CCD5E0F7}" presName="tx1" presStyleLbl="revTx" presStyleIdx="0" presStyleCnt="5"/>
      <dgm:spPr/>
    </dgm:pt>
    <dgm:pt modelId="{A980BF55-85AD-417A-8E03-EF86970526B1}" type="pres">
      <dgm:prSet presAssocID="{4E2C56ED-9054-436F-8404-70D0CCD5E0F7}" presName="vert1" presStyleCnt="0"/>
      <dgm:spPr/>
    </dgm:pt>
    <dgm:pt modelId="{9C5B5B88-B86B-4B23-9827-29CF4F526693}" type="pres">
      <dgm:prSet presAssocID="{9FF7C365-DB16-405C-9D74-B3EAC38CBD35}" presName="thickLine" presStyleLbl="alignNode1" presStyleIdx="1" presStyleCnt="5"/>
      <dgm:spPr/>
    </dgm:pt>
    <dgm:pt modelId="{FE3A1706-68EC-40E3-8062-498416B13486}" type="pres">
      <dgm:prSet presAssocID="{9FF7C365-DB16-405C-9D74-B3EAC38CBD35}" presName="horz1" presStyleCnt="0"/>
      <dgm:spPr/>
    </dgm:pt>
    <dgm:pt modelId="{D1D43510-7ED4-4EA8-BAA3-D675E3E9000C}" type="pres">
      <dgm:prSet presAssocID="{9FF7C365-DB16-405C-9D74-B3EAC38CBD35}" presName="tx1" presStyleLbl="revTx" presStyleIdx="1" presStyleCnt="5"/>
      <dgm:spPr/>
    </dgm:pt>
    <dgm:pt modelId="{62D34BDD-CDC4-4F81-B588-4EA236E6E983}" type="pres">
      <dgm:prSet presAssocID="{9FF7C365-DB16-405C-9D74-B3EAC38CBD35}" presName="vert1" presStyleCnt="0"/>
      <dgm:spPr/>
    </dgm:pt>
    <dgm:pt modelId="{6799791B-B9AD-4D8B-A082-66899A63EA5D}" type="pres">
      <dgm:prSet presAssocID="{5995F7A5-4539-46BC-B7E4-A2C8E1A0EDFC}" presName="thickLine" presStyleLbl="alignNode1" presStyleIdx="2" presStyleCnt="5"/>
      <dgm:spPr/>
    </dgm:pt>
    <dgm:pt modelId="{41386B45-B9A7-4B3E-91F6-351ECE6D56C0}" type="pres">
      <dgm:prSet presAssocID="{5995F7A5-4539-46BC-B7E4-A2C8E1A0EDFC}" presName="horz1" presStyleCnt="0"/>
      <dgm:spPr/>
    </dgm:pt>
    <dgm:pt modelId="{F7B0F0FA-E4BA-474E-990C-ED894DCA3F50}" type="pres">
      <dgm:prSet presAssocID="{5995F7A5-4539-46BC-B7E4-A2C8E1A0EDFC}" presName="tx1" presStyleLbl="revTx" presStyleIdx="2" presStyleCnt="5"/>
      <dgm:spPr/>
    </dgm:pt>
    <dgm:pt modelId="{FDDEE6E4-DE86-4AA1-80AB-E443FC69A4EB}" type="pres">
      <dgm:prSet presAssocID="{5995F7A5-4539-46BC-B7E4-A2C8E1A0EDFC}" presName="vert1" presStyleCnt="0"/>
      <dgm:spPr/>
    </dgm:pt>
    <dgm:pt modelId="{5DD384F0-EF87-40F4-84F5-6EDAA2CDFE6C}" type="pres">
      <dgm:prSet presAssocID="{6162CD5C-B4B8-4413-843D-8B2194455A8E}" presName="thickLine" presStyleLbl="alignNode1" presStyleIdx="3" presStyleCnt="5"/>
      <dgm:spPr/>
    </dgm:pt>
    <dgm:pt modelId="{C0A649C3-41FE-4750-9383-6970D3386EF5}" type="pres">
      <dgm:prSet presAssocID="{6162CD5C-B4B8-4413-843D-8B2194455A8E}" presName="horz1" presStyleCnt="0"/>
      <dgm:spPr/>
    </dgm:pt>
    <dgm:pt modelId="{7E67F687-15D3-46BD-8A54-10D4A54FF9A8}" type="pres">
      <dgm:prSet presAssocID="{6162CD5C-B4B8-4413-843D-8B2194455A8E}" presName="tx1" presStyleLbl="revTx" presStyleIdx="3" presStyleCnt="5"/>
      <dgm:spPr/>
    </dgm:pt>
    <dgm:pt modelId="{64350C01-525E-4463-AF85-6C264F689060}" type="pres">
      <dgm:prSet presAssocID="{6162CD5C-B4B8-4413-843D-8B2194455A8E}" presName="vert1" presStyleCnt="0"/>
      <dgm:spPr/>
    </dgm:pt>
    <dgm:pt modelId="{700AF12F-AFAB-49EC-B9D0-07AC76825D40}" type="pres">
      <dgm:prSet presAssocID="{67A1BA20-B708-4AFB-A392-88E19A8C42DA}" presName="thickLine" presStyleLbl="alignNode1" presStyleIdx="4" presStyleCnt="5"/>
      <dgm:spPr/>
    </dgm:pt>
    <dgm:pt modelId="{46BCAC44-FBA9-4069-BA99-F8AC92A215FB}" type="pres">
      <dgm:prSet presAssocID="{67A1BA20-B708-4AFB-A392-88E19A8C42DA}" presName="horz1" presStyleCnt="0"/>
      <dgm:spPr/>
    </dgm:pt>
    <dgm:pt modelId="{BA0A302D-58DD-49AA-9A03-722E1FADCD2D}" type="pres">
      <dgm:prSet presAssocID="{67A1BA20-B708-4AFB-A392-88E19A8C42DA}" presName="tx1" presStyleLbl="revTx" presStyleIdx="4" presStyleCnt="5"/>
      <dgm:spPr/>
    </dgm:pt>
    <dgm:pt modelId="{2F17199A-A234-4BD3-8C98-BEA267609BA1}" type="pres">
      <dgm:prSet presAssocID="{67A1BA20-B708-4AFB-A392-88E19A8C42DA}" presName="vert1" presStyleCnt="0"/>
      <dgm:spPr/>
    </dgm:pt>
  </dgm:ptLst>
  <dgm:cxnLst>
    <dgm:cxn modelId="{CB6EBD0D-5B3A-4C1C-8428-8E4BD3D154CA}" type="presOf" srcId="{67A1BA20-B708-4AFB-A392-88E19A8C42DA}" destId="{BA0A302D-58DD-49AA-9A03-722E1FADCD2D}" srcOrd="0" destOrd="0" presId="urn:microsoft.com/office/officeart/2008/layout/LinedList"/>
    <dgm:cxn modelId="{3A018E22-8C11-45F3-A31C-6FFE6D9CB9E9}" type="presOf" srcId="{89639D8A-FD03-4C4A-B67A-7F48832AD4E2}" destId="{CCCE8448-0E22-49ED-9609-2C524CBCFD37}" srcOrd="0" destOrd="0" presId="urn:microsoft.com/office/officeart/2008/layout/LinedList"/>
    <dgm:cxn modelId="{1E53653C-69A3-4F85-98D3-1AC51A51FA5F}" srcId="{89639D8A-FD03-4C4A-B67A-7F48832AD4E2}" destId="{5995F7A5-4539-46BC-B7E4-A2C8E1A0EDFC}" srcOrd="2" destOrd="0" parTransId="{6D8AF306-793E-4E73-8B5E-7D21A3E62991}" sibTransId="{E31C8EE6-0F0D-49F8-875E-D55D497C84F5}"/>
    <dgm:cxn modelId="{01041F5C-36A9-47F0-8AF4-C274B34EAFFB}" srcId="{89639D8A-FD03-4C4A-B67A-7F48832AD4E2}" destId="{67A1BA20-B708-4AFB-A392-88E19A8C42DA}" srcOrd="4" destOrd="0" parTransId="{A2B2089E-1618-44CB-9BC5-9649AC9C9F13}" sibTransId="{7E37FDA8-A768-4725-AAD4-35015CFB0B7C}"/>
    <dgm:cxn modelId="{D38FD467-7F09-4D6E-BA9B-CF59084DD93B}" type="presOf" srcId="{5995F7A5-4539-46BC-B7E4-A2C8E1A0EDFC}" destId="{F7B0F0FA-E4BA-474E-990C-ED894DCA3F50}" srcOrd="0" destOrd="0" presId="urn:microsoft.com/office/officeart/2008/layout/LinedList"/>
    <dgm:cxn modelId="{09A5FF52-4127-4F5F-928B-097640C1F163}" srcId="{89639D8A-FD03-4C4A-B67A-7F48832AD4E2}" destId="{6162CD5C-B4B8-4413-843D-8B2194455A8E}" srcOrd="3" destOrd="0" parTransId="{C9A11718-069E-4DB0-B911-9884C2063660}" sibTransId="{19349F82-5809-407A-AE0A-48ABEDC74537}"/>
    <dgm:cxn modelId="{F94DBD7C-3CD3-412D-AA74-66B8E5D2C6BB}" srcId="{89639D8A-FD03-4C4A-B67A-7F48832AD4E2}" destId="{4E2C56ED-9054-436F-8404-70D0CCD5E0F7}" srcOrd="0" destOrd="0" parTransId="{C2862CC9-F8F3-4C35-AAB4-F8D145EF0D0D}" sibTransId="{86882924-3757-4EA2-AFFD-BE7D9C1ECBA3}"/>
    <dgm:cxn modelId="{8E613085-F089-49C0-9E73-C2C2D92653F8}" type="presOf" srcId="{4E2C56ED-9054-436F-8404-70D0CCD5E0F7}" destId="{20CE353B-618C-433E-B870-F55296D8451D}" srcOrd="0" destOrd="0" presId="urn:microsoft.com/office/officeart/2008/layout/LinedList"/>
    <dgm:cxn modelId="{5FDA3399-C727-4A5D-B2AA-246CDCAF1E2C}" srcId="{89639D8A-FD03-4C4A-B67A-7F48832AD4E2}" destId="{9FF7C365-DB16-405C-9D74-B3EAC38CBD35}" srcOrd="1" destOrd="0" parTransId="{A1883BD0-7E47-44DC-B2B4-FFFAA2FD5E6C}" sibTransId="{619C8EA8-310E-4BA2-B30E-B4238ED5B358}"/>
    <dgm:cxn modelId="{BFCF9AB4-4ECA-4BFE-9670-CFC4AC809CD5}" type="presOf" srcId="{6162CD5C-B4B8-4413-843D-8B2194455A8E}" destId="{7E67F687-15D3-46BD-8A54-10D4A54FF9A8}" srcOrd="0" destOrd="0" presId="urn:microsoft.com/office/officeart/2008/layout/LinedList"/>
    <dgm:cxn modelId="{FCA797DB-378E-4B0D-A262-1D976377BA41}" type="presOf" srcId="{9FF7C365-DB16-405C-9D74-B3EAC38CBD35}" destId="{D1D43510-7ED4-4EA8-BAA3-D675E3E9000C}" srcOrd="0" destOrd="0" presId="urn:microsoft.com/office/officeart/2008/layout/LinedList"/>
    <dgm:cxn modelId="{ABA430C8-A931-416F-A23A-1C5D1AF811DE}" type="presParOf" srcId="{CCCE8448-0E22-49ED-9609-2C524CBCFD37}" destId="{8CF9DDC2-1987-4ECA-8C16-8733E046D42E}" srcOrd="0" destOrd="0" presId="urn:microsoft.com/office/officeart/2008/layout/LinedList"/>
    <dgm:cxn modelId="{82EA55C8-34C7-4C56-85CD-F3ED819A642A}" type="presParOf" srcId="{CCCE8448-0E22-49ED-9609-2C524CBCFD37}" destId="{EC1AC2AB-4598-4E8F-8D68-FB56B143623E}" srcOrd="1" destOrd="0" presId="urn:microsoft.com/office/officeart/2008/layout/LinedList"/>
    <dgm:cxn modelId="{BCB97084-6842-4217-A5F6-807F2E3789CE}" type="presParOf" srcId="{EC1AC2AB-4598-4E8F-8D68-FB56B143623E}" destId="{20CE353B-618C-433E-B870-F55296D8451D}" srcOrd="0" destOrd="0" presId="urn:microsoft.com/office/officeart/2008/layout/LinedList"/>
    <dgm:cxn modelId="{C6C4040E-AF86-4998-A9D6-8BDD0A96FFA4}" type="presParOf" srcId="{EC1AC2AB-4598-4E8F-8D68-FB56B143623E}" destId="{A980BF55-85AD-417A-8E03-EF86970526B1}" srcOrd="1" destOrd="0" presId="urn:microsoft.com/office/officeart/2008/layout/LinedList"/>
    <dgm:cxn modelId="{88BA85F3-5F09-4328-8152-AF6029E2A1B6}" type="presParOf" srcId="{CCCE8448-0E22-49ED-9609-2C524CBCFD37}" destId="{9C5B5B88-B86B-4B23-9827-29CF4F526693}" srcOrd="2" destOrd="0" presId="urn:microsoft.com/office/officeart/2008/layout/LinedList"/>
    <dgm:cxn modelId="{834B2358-C7D9-495C-A241-3047622B485A}" type="presParOf" srcId="{CCCE8448-0E22-49ED-9609-2C524CBCFD37}" destId="{FE3A1706-68EC-40E3-8062-498416B13486}" srcOrd="3" destOrd="0" presId="urn:microsoft.com/office/officeart/2008/layout/LinedList"/>
    <dgm:cxn modelId="{E1E13ED9-DDC8-4EA3-B927-FA595BCD8325}" type="presParOf" srcId="{FE3A1706-68EC-40E3-8062-498416B13486}" destId="{D1D43510-7ED4-4EA8-BAA3-D675E3E9000C}" srcOrd="0" destOrd="0" presId="urn:microsoft.com/office/officeart/2008/layout/LinedList"/>
    <dgm:cxn modelId="{BFFDB5D4-0609-421B-AE83-ABD5D3A23E17}" type="presParOf" srcId="{FE3A1706-68EC-40E3-8062-498416B13486}" destId="{62D34BDD-CDC4-4F81-B588-4EA236E6E983}" srcOrd="1" destOrd="0" presId="urn:microsoft.com/office/officeart/2008/layout/LinedList"/>
    <dgm:cxn modelId="{04F490C3-26F7-4D6A-9DBB-6B67B49990B0}" type="presParOf" srcId="{CCCE8448-0E22-49ED-9609-2C524CBCFD37}" destId="{6799791B-B9AD-4D8B-A082-66899A63EA5D}" srcOrd="4" destOrd="0" presId="urn:microsoft.com/office/officeart/2008/layout/LinedList"/>
    <dgm:cxn modelId="{D5DECC5D-A6BD-4861-8D2D-DA65D51E3D15}" type="presParOf" srcId="{CCCE8448-0E22-49ED-9609-2C524CBCFD37}" destId="{41386B45-B9A7-4B3E-91F6-351ECE6D56C0}" srcOrd="5" destOrd="0" presId="urn:microsoft.com/office/officeart/2008/layout/LinedList"/>
    <dgm:cxn modelId="{04805227-687A-49B7-8833-65A102A0811C}" type="presParOf" srcId="{41386B45-B9A7-4B3E-91F6-351ECE6D56C0}" destId="{F7B0F0FA-E4BA-474E-990C-ED894DCA3F50}" srcOrd="0" destOrd="0" presId="urn:microsoft.com/office/officeart/2008/layout/LinedList"/>
    <dgm:cxn modelId="{D8CD45B1-FAA5-4C3F-A36C-1B993ECB31D0}" type="presParOf" srcId="{41386B45-B9A7-4B3E-91F6-351ECE6D56C0}" destId="{FDDEE6E4-DE86-4AA1-80AB-E443FC69A4EB}" srcOrd="1" destOrd="0" presId="urn:microsoft.com/office/officeart/2008/layout/LinedList"/>
    <dgm:cxn modelId="{0BB195C3-5377-44C9-AD03-63911AA583C3}" type="presParOf" srcId="{CCCE8448-0E22-49ED-9609-2C524CBCFD37}" destId="{5DD384F0-EF87-40F4-84F5-6EDAA2CDFE6C}" srcOrd="6" destOrd="0" presId="urn:microsoft.com/office/officeart/2008/layout/LinedList"/>
    <dgm:cxn modelId="{3535440A-07D4-47D1-9379-EBD48AE7B3B9}" type="presParOf" srcId="{CCCE8448-0E22-49ED-9609-2C524CBCFD37}" destId="{C0A649C3-41FE-4750-9383-6970D3386EF5}" srcOrd="7" destOrd="0" presId="urn:microsoft.com/office/officeart/2008/layout/LinedList"/>
    <dgm:cxn modelId="{71743BD0-8D7B-48C4-AAC3-F24A9F90D18B}" type="presParOf" srcId="{C0A649C3-41FE-4750-9383-6970D3386EF5}" destId="{7E67F687-15D3-46BD-8A54-10D4A54FF9A8}" srcOrd="0" destOrd="0" presId="urn:microsoft.com/office/officeart/2008/layout/LinedList"/>
    <dgm:cxn modelId="{FF4B1590-5188-4B2E-ABC9-BDED01E7D01D}" type="presParOf" srcId="{C0A649C3-41FE-4750-9383-6970D3386EF5}" destId="{64350C01-525E-4463-AF85-6C264F689060}" srcOrd="1" destOrd="0" presId="urn:microsoft.com/office/officeart/2008/layout/LinedList"/>
    <dgm:cxn modelId="{63D6B412-7676-4AA0-A8BF-577D7B3F8CA2}" type="presParOf" srcId="{CCCE8448-0E22-49ED-9609-2C524CBCFD37}" destId="{700AF12F-AFAB-49EC-B9D0-07AC76825D40}" srcOrd="8" destOrd="0" presId="urn:microsoft.com/office/officeart/2008/layout/LinedList"/>
    <dgm:cxn modelId="{8F2E63F5-B32E-4D75-B3D8-7257D8CCFF83}" type="presParOf" srcId="{CCCE8448-0E22-49ED-9609-2C524CBCFD37}" destId="{46BCAC44-FBA9-4069-BA99-F8AC92A215FB}" srcOrd="9" destOrd="0" presId="urn:microsoft.com/office/officeart/2008/layout/LinedList"/>
    <dgm:cxn modelId="{25829D70-1A34-417C-A774-D92EE6C3A037}" type="presParOf" srcId="{46BCAC44-FBA9-4069-BA99-F8AC92A215FB}" destId="{BA0A302D-58DD-49AA-9A03-722E1FADCD2D}" srcOrd="0" destOrd="0" presId="urn:microsoft.com/office/officeart/2008/layout/LinedList"/>
    <dgm:cxn modelId="{0A188A37-D7D9-41C1-A1CE-5C5E2590AAB0}" type="presParOf" srcId="{46BCAC44-FBA9-4069-BA99-F8AC92A215FB}" destId="{2F17199A-A234-4BD3-8C98-BEA267609B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353CA4-0162-4965-B10C-BD2B3BC6AD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CE6CFC-5CCD-438D-BA71-03107C1174F6}">
      <dgm:prSet/>
      <dgm:spPr/>
      <dgm:t>
        <a:bodyPr/>
        <a:lstStyle/>
        <a:p>
          <a:r>
            <a:rPr lang="pt-BR" b="1"/>
            <a:t>Estevão:</a:t>
          </a:r>
          <a:r>
            <a:rPr lang="pt-BR"/>
            <a:t> “Senhor, não lhes imputes este pecado” (At 7:60).</a:t>
          </a:r>
          <a:endParaRPr lang="en-US"/>
        </a:p>
      </dgm:t>
    </dgm:pt>
    <dgm:pt modelId="{3568FB78-EEE9-4D2F-AEB1-82B1A04BE8DC}" type="parTrans" cxnId="{9EF4280F-27F8-4A2B-8737-0F0B984185ED}">
      <dgm:prSet/>
      <dgm:spPr/>
      <dgm:t>
        <a:bodyPr/>
        <a:lstStyle/>
        <a:p>
          <a:endParaRPr lang="en-US"/>
        </a:p>
      </dgm:t>
    </dgm:pt>
    <dgm:pt modelId="{D7BC35A5-7BDD-4CB9-8FA8-97D3190AE21F}" type="sibTrans" cxnId="{9EF4280F-27F8-4A2B-8737-0F0B984185ED}">
      <dgm:prSet/>
      <dgm:spPr/>
      <dgm:t>
        <a:bodyPr/>
        <a:lstStyle/>
        <a:p>
          <a:endParaRPr lang="en-US"/>
        </a:p>
      </dgm:t>
    </dgm:pt>
    <dgm:pt modelId="{FCCC1A8B-86A7-4FAD-B02F-B41EF965A0BE}">
      <dgm:prSet/>
      <dgm:spPr/>
      <dgm:t>
        <a:bodyPr/>
        <a:lstStyle/>
        <a:p>
          <a:r>
            <a:rPr lang="pt-BR" b="1"/>
            <a:t>Cristo:</a:t>
          </a:r>
          <a:r>
            <a:rPr lang="pt-BR"/>
            <a:t> “Pai, perdoa-lhes, porque não sabem o que fazem” (Lc 23:34).</a:t>
          </a:r>
          <a:endParaRPr lang="en-US"/>
        </a:p>
      </dgm:t>
    </dgm:pt>
    <dgm:pt modelId="{E4C44D3F-4788-4DEB-8995-7EFCF5D2CB58}" type="parTrans" cxnId="{79901E39-57B2-4BC9-A74F-2EC528C1597D}">
      <dgm:prSet/>
      <dgm:spPr/>
      <dgm:t>
        <a:bodyPr/>
        <a:lstStyle/>
        <a:p>
          <a:endParaRPr lang="en-US"/>
        </a:p>
      </dgm:t>
    </dgm:pt>
    <dgm:pt modelId="{1936ACA3-5CCA-412D-B359-A271902B2445}" type="sibTrans" cxnId="{79901E39-57B2-4BC9-A74F-2EC528C1597D}">
      <dgm:prSet/>
      <dgm:spPr/>
      <dgm:t>
        <a:bodyPr/>
        <a:lstStyle/>
        <a:p>
          <a:endParaRPr lang="en-US"/>
        </a:p>
      </dgm:t>
    </dgm:pt>
    <dgm:pt modelId="{398113B3-A245-4E19-BAA4-8C530F8DAF83}">
      <dgm:prSet/>
      <dgm:spPr/>
      <dgm:t>
        <a:bodyPr/>
        <a:lstStyle/>
        <a:p>
          <a:r>
            <a:rPr lang="pt-BR" b="1"/>
            <a:t>Lição central:</a:t>
          </a:r>
          <a:r>
            <a:rPr lang="pt-BR"/>
            <a:t> a </a:t>
          </a:r>
          <a:r>
            <a:rPr lang="pt-BR" b="1"/>
            <a:t>verdadeira fé não busca vingança</a:t>
          </a:r>
          <a:r>
            <a:rPr lang="pt-BR"/>
            <a:t>, mas a </a:t>
          </a:r>
          <a:r>
            <a:rPr lang="pt-BR" b="1"/>
            <a:t>justiça e misericórdia de Deus</a:t>
          </a:r>
          <a:r>
            <a:rPr lang="pt-BR"/>
            <a:t>.</a:t>
          </a:r>
          <a:endParaRPr lang="en-US"/>
        </a:p>
      </dgm:t>
    </dgm:pt>
    <dgm:pt modelId="{2D2FFB5C-0065-46D6-8FDF-0A62B60EF910}" type="parTrans" cxnId="{2178F163-955A-4780-B0DD-AF792EAA4260}">
      <dgm:prSet/>
      <dgm:spPr/>
      <dgm:t>
        <a:bodyPr/>
        <a:lstStyle/>
        <a:p>
          <a:endParaRPr lang="en-US"/>
        </a:p>
      </dgm:t>
    </dgm:pt>
    <dgm:pt modelId="{B63BC92D-1DE1-417C-B844-E7CDB3C4F242}" type="sibTrans" cxnId="{2178F163-955A-4780-B0DD-AF792EAA4260}">
      <dgm:prSet/>
      <dgm:spPr/>
      <dgm:t>
        <a:bodyPr/>
        <a:lstStyle/>
        <a:p>
          <a:endParaRPr lang="en-US"/>
        </a:p>
      </dgm:t>
    </dgm:pt>
    <dgm:pt modelId="{4C9CD81C-305D-4E49-8EDF-579F7D60A400}">
      <dgm:prSet/>
      <dgm:spPr/>
      <dgm:t>
        <a:bodyPr/>
        <a:lstStyle/>
        <a:p>
          <a:r>
            <a:rPr lang="pt-BR"/>
            <a:t>Perdoar sob perseguição é </a:t>
          </a:r>
          <a:r>
            <a:rPr lang="pt-BR" b="1"/>
            <a:t>sinal de maturidade espiritual</a:t>
          </a:r>
          <a:r>
            <a:rPr lang="pt-BR"/>
            <a:t> (Mt 5:44; Rm 12:19-21).</a:t>
          </a:r>
          <a:endParaRPr lang="en-US"/>
        </a:p>
      </dgm:t>
    </dgm:pt>
    <dgm:pt modelId="{03A06DBA-F570-46FA-A3C8-CC44B9B12C5E}" type="parTrans" cxnId="{75903514-1656-4B32-BC27-8667D5DA4380}">
      <dgm:prSet/>
      <dgm:spPr/>
      <dgm:t>
        <a:bodyPr/>
        <a:lstStyle/>
        <a:p>
          <a:endParaRPr lang="en-US"/>
        </a:p>
      </dgm:t>
    </dgm:pt>
    <dgm:pt modelId="{3686803C-9380-4183-B016-EDFAF31C1257}" type="sibTrans" cxnId="{75903514-1656-4B32-BC27-8667D5DA4380}">
      <dgm:prSet/>
      <dgm:spPr/>
      <dgm:t>
        <a:bodyPr/>
        <a:lstStyle/>
        <a:p>
          <a:endParaRPr lang="en-US"/>
        </a:p>
      </dgm:t>
    </dgm:pt>
    <dgm:pt modelId="{772D43B1-C67D-44D8-85CE-D452258340EE}">
      <dgm:prSet/>
      <dgm:spPr/>
      <dgm:t>
        <a:bodyPr/>
        <a:lstStyle/>
        <a:p>
          <a:r>
            <a:rPr lang="pt-BR"/>
            <a:t>O perdão não é sentimentalismo; é </a:t>
          </a:r>
          <a:r>
            <a:rPr lang="pt-BR" b="1"/>
            <a:t>confiança na justiça divina</a:t>
          </a:r>
          <a:r>
            <a:rPr lang="pt-BR"/>
            <a:t> e na soberania de Deus.</a:t>
          </a:r>
          <a:endParaRPr lang="en-US"/>
        </a:p>
      </dgm:t>
    </dgm:pt>
    <dgm:pt modelId="{A421EE8C-5A2F-4866-BD77-E2725080E35D}" type="parTrans" cxnId="{F93A7AE9-DC7D-4EC1-82B2-CE83950BB1BD}">
      <dgm:prSet/>
      <dgm:spPr/>
      <dgm:t>
        <a:bodyPr/>
        <a:lstStyle/>
        <a:p>
          <a:endParaRPr lang="en-US"/>
        </a:p>
      </dgm:t>
    </dgm:pt>
    <dgm:pt modelId="{73C30E96-26E5-431E-87F1-64174E628A2B}" type="sibTrans" cxnId="{F93A7AE9-DC7D-4EC1-82B2-CE83950BB1BD}">
      <dgm:prSet/>
      <dgm:spPr/>
      <dgm:t>
        <a:bodyPr/>
        <a:lstStyle/>
        <a:p>
          <a:endParaRPr lang="en-US"/>
        </a:p>
      </dgm:t>
    </dgm:pt>
    <dgm:pt modelId="{27B4BEF3-65E8-4EC5-88F2-BF2D4AB5DEBA}" type="pres">
      <dgm:prSet presAssocID="{0A353CA4-0162-4965-B10C-BD2B3BC6ADC8}" presName="linear" presStyleCnt="0">
        <dgm:presLayoutVars>
          <dgm:animLvl val="lvl"/>
          <dgm:resizeHandles val="exact"/>
        </dgm:presLayoutVars>
      </dgm:prSet>
      <dgm:spPr/>
    </dgm:pt>
    <dgm:pt modelId="{29D6ADF3-063A-45AE-934E-B58A2144B702}" type="pres">
      <dgm:prSet presAssocID="{61CE6CFC-5CCD-438D-BA71-03107C1174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C9B0D0-5971-4D62-9BDF-AF55FBC0E861}" type="pres">
      <dgm:prSet presAssocID="{D7BC35A5-7BDD-4CB9-8FA8-97D3190AE21F}" presName="spacer" presStyleCnt="0"/>
      <dgm:spPr/>
    </dgm:pt>
    <dgm:pt modelId="{9BD34593-5022-4B60-997A-4CEFC89B5455}" type="pres">
      <dgm:prSet presAssocID="{FCCC1A8B-86A7-4FAD-B02F-B41EF965A0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C13C0C0-0F34-43B0-A84D-102A02740AF5}" type="pres">
      <dgm:prSet presAssocID="{1936ACA3-5CCA-412D-B359-A271902B2445}" presName="spacer" presStyleCnt="0"/>
      <dgm:spPr/>
    </dgm:pt>
    <dgm:pt modelId="{A74AAA4B-6C5F-4743-93B8-E62A53DD9B54}" type="pres">
      <dgm:prSet presAssocID="{398113B3-A245-4E19-BAA4-8C530F8DAF8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5FB52A-9062-4CA6-9676-91BC61A64CBD}" type="pres">
      <dgm:prSet presAssocID="{B63BC92D-1DE1-417C-B844-E7CDB3C4F242}" presName="spacer" presStyleCnt="0"/>
      <dgm:spPr/>
    </dgm:pt>
    <dgm:pt modelId="{049159EE-D18F-49BF-9FE0-C6C63CB9A848}" type="pres">
      <dgm:prSet presAssocID="{4C9CD81C-305D-4E49-8EDF-579F7D60A4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41EC559-6D57-41B6-8F44-3F9CF3C61786}" type="pres">
      <dgm:prSet presAssocID="{3686803C-9380-4183-B016-EDFAF31C1257}" presName="spacer" presStyleCnt="0"/>
      <dgm:spPr/>
    </dgm:pt>
    <dgm:pt modelId="{6EF49D50-8C64-44EE-BA98-D6CE2B8B8C57}" type="pres">
      <dgm:prSet presAssocID="{772D43B1-C67D-44D8-85CE-D452258340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EF4280F-27F8-4A2B-8737-0F0B984185ED}" srcId="{0A353CA4-0162-4965-B10C-BD2B3BC6ADC8}" destId="{61CE6CFC-5CCD-438D-BA71-03107C1174F6}" srcOrd="0" destOrd="0" parTransId="{3568FB78-EEE9-4D2F-AEB1-82B1A04BE8DC}" sibTransId="{D7BC35A5-7BDD-4CB9-8FA8-97D3190AE21F}"/>
    <dgm:cxn modelId="{75903514-1656-4B32-BC27-8667D5DA4380}" srcId="{0A353CA4-0162-4965-B10C-BD2B3BC6ADC8}" destId="{4C9CD81C-305D-4E49-8EDF-579F7D60A400}" srcOrd="3" destOrd="0" parTransId="{03A06DBA-F570-46FA-A3C8-CC44B9B12C5E}" sibTransId="{3686803C-9380-4183-B016-EDFAF31C1257}"/>
    <dgm:cxn modelId="{E30B0A27-06A4-409D-A803-29A1DF18D034}" type="presOf" srcId="{FCCC1A8B-86A7-4FAD-B02F-B41EF965A0BE}" destId="{9BD34593-5022-4B60-997A-4CEFC89B5455}" srcOrd="0" destOrd="0" presId="urn:microsoft.com/office/officeart/2005/8/layout/vList2"/>
    <dgm:cxn modelId="{46F14B29-2EFE-47ED-907C-97FE9814F033}" type="presOf" srcId="{772D43B1-C67D-44D8-85CE-D452258340EE}" destId="{6EF49D50-8C64-44EE-BA98-D6CE2B8B8C57}" srcOrd="0" destOrd="0" presId="urn:microsoft.com/office/officeart/2005/8/layout/vList2"/>
    <dgm:cxn modelId="{79901E39-57B2-4BC9-A74F-2EC528C1597D}" srcId="{0A353CA4-0162-4965-B10C-BD2B3BC6ADC8}" destId="{FCCC1A8B-86A7-4FAD-B02F-B41EF965A0BE}" srcOrd="1" destOrd="0" parTransId="{E4C44D3F-4788-4DEB-8995-7EFCF5D2CB58}" sibTransId="{1936ACA3-5CCA-412D-B359-A271902B2445}"/>
    <dgm:cxn modelId="{77CA0F43-CEC9-4044-BC23-BA83CFAC1E1C}" type="presOf" srcId="{4C9CD81C-305D-4E49-8EDF-579F7D60A400}" destId="{049159EE-D18F-49BF-9FE0-C6C63CB9A848}" srcOrd="0" destOrd="0" presId="urn:microsoft.com/office/officeart/2005/8/layout/vList2"/>
    <dgm:cxn modelId="{2178F163-955A-4780-B0DD-AF792EAA4260}" srcId="{0A353CA4-0162-4965-B10C-BD2B3BC6ADC8}" destId="{398113B3-A245-4E19-BAA4-8C530F8DAF83}" srcOrd="2" destOrd="0" parTransId="{2D2FFB5C-0065-46D6-8FDF-0A62B60EF910}" sibTransId="{B63BC92D-1DE1-417C-B844-E7CDB3C4F242}"/>
    <dgm:cxn modelId="{043AEE64-CFCF-4D1E-ACDA-FA7D82C1B64B}" type="presOf" srcId="{0A353CA4-0162-4965-B10C-BD2B3BC6ADC8}" destId="{27B4BEF3-65E8-4EC5-88F2-BF2D4AB5DEBA}" srcOrd="0" destOrd="0" presId="urn:microsoft.com/office/officeart/2005/8/layout/vList2"/>
    <dgm:cxn modelId="{CEB14B80-C705-4387-8BD3-AFB215EBC854}" type="presOf" srcId="{398113B3-A245-4E19-BAA4-8C530F8DAF83}" destId="{A74AAA4B-6C5F-4743-93B8-E62A53DD9B54}" srcOrd="0" destOrd="0" presId="urn:microsoft.com/office/officeart/2005/8/layout/vList2"/>
    <dgm:cxn modelId="{6B7BCCC8-43F6-4F49-A168-BA77B6DB2463}" type="presOf" srcId="{61CE6CFC-5CCD-438D-BA71-03107C1174F6}" destId="{29D6ADF3-063A-45AE-934E-B58A2144B702}" srcOrd="0" destOrd="0" presId="urn:microsoft.com/office/officeart/2005/8/layout/vList2"/>
    <dgm:cxn modelId="{F93A7AE9-DC7D-4EC1-82B2-CE83950BB1BD}" srcId="{0A353CA4-0162-4965-B10C-BD2B3BC6ADC8}" destId="{772D43B1-C67D-44D8-85CE-D452258340EE}" srcOrd="4" destOrd="0" parTransId="{A421EE8C-5A2F-4866-BD77-E2725080E35D}" sibTransId="{73C30E96-26E5-431E-87F1-64174E628A2B}"/>
    <dgm:cxn modelId="{B4D94783-D35E-4AB6-9C72-17FD9A7FE2BC}" type="presParOf" srcId="{27B4BEF3-65E8-4EC5-88F2-BF2D4AB5DEBA}" destId="{29D6ADF3-063A-45AE-934E-B58A2144B702}" srcOrd="0" destOrd="0" presId="urn:microsoft.com/office/officeart/2005/8/layout/vList2"/>
    <dgm:cxn modelId="{7F190B9A-6E23-4B63-94D7-714C8B0E952E}" type="presParOf" srcId="{27B4BEF3-65E8-4EC5-88F2-BF2D4AB5DEBA}" destId="{DBC9B0D0-5971-4D62-9BDF-AF55FBC0E861}" srcOrd="1" destOrd="0" presId="urn:microsoft.com/office/officeart/2005/8/layout/vList2"/>
    <dgm:cxn modelId="{C0FC5109-82A5-4328-92FC-798B2ED9C5E4}" type="presParOf" srcId="{27B4BEF3-65E8-4EC5-88F2-BF2D4AB5DEBA}" destId="{9BD34593-5022-4B60-997A-4CEFC89B5455}" srcOrd="2" destOrd="0" presId="urn:microsoft.com/office/officeart/2005/8/layout/vList2"/>
    <dgm:cxn modelId="{B3487C81-6437-4DF0-B745-8DCABC514A0E}" type="presParOf" srcId="{27B4BEF3-65E8-4EC5-88F2-BF2D4AB5DEBA}" destId="{0C13C0C0-0F34-43B0-A84D-102A02740AF5}" srcOrd="3" destOrd="0" presId="urn:microsoft.com/office/officeart/2005/8/layout/vList2"/>
    <dgm:cxn modelId="{E5F9C2AE-66CE-47E3-A1D7-EA4E17BFA789}" type="presParOf" srcId="{27B4BEF3-65E8-4EC5-88F2-BF2D4AB5DEBA}" destId="{A74AAA4B-6C5F-4743-93B8-E62A53DD9B54}" srcOrd="4" destOrd="0" presId="urn:microsoft.com/office/officeart/2005/8/layout/vList2"/>
    <dgm:cxn modelId="{52F1C39C-D9F3-4832-A287-543BA496AB2F}" type="presParOf" srcId="{27B4BEF3-65E8-4EC5-88F2-BF2D4AB5DEBA}" destId="{D75FB52A-9062-4CA6-9676-91BC61A64CBD}" srcOrd="5" destOrd="0" presId="urn:microsoft.com/office/officeart/2005/8/layout/vList2"/>
    <dgm:cxn modelId="{9E644B2E-7A25-414A-9E64-9C65891828AE}" type="presParOf" srcId="{27B4BEF3-65E8-4EC5-88F2-BF2D4AB5DEBA}" destId="{049159EE-D18F-49BF-9FE0-C6C63CB9A848}" srcOrd="6" destOrd="0" presId="urn:microsoft.com/office/officeart/2005/8/layout/vList2"/>
    <dgm:cxn modelId="{285848C6-F1BE-4AB9-AC7D-A334D085C21A}" type="presParOf" srcId="{27B4BEF3-65E8-4EC5-88F2-BF2D4AB5DEBA}" destId="{041EC559-6D57-41B6-8F44-3F9CF3C61786}" srcOrd="7" destOrd="0" presId="urn:microsoft.com/office/officeart/2005/8/layout/vList2"/>
    <dgm:cxn modelId="{4BE4D7D6-8E1C-4D72-97B5-6218E1CC2E7F}" type="presParOf" srcId="{27B4BEF3-65E8-4EC5-88F2-BF2D4AB5DEBA}" destId="{6EF49D50-8C64-44EE-BA98-D6CE2B8B8C5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F3F98A-9497-4734-9859-3C4D3A44ECFA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D316A03-B84E-4C20-AC6F-3DDE6D81C97F}">
      <dgm:prSet/>
      <dgm:spPr/>
      <dgm:t>
        <a:bodyPr/>
        <a:lstStyle/>
        <a:p>
          <a:r>
            <a:rPr lang="pt-BR" b="1"/>
            <a:t>Crisóstomo</a:t>
          </a:r>
          <a:r>
            <a:rPr lang="pt-BR"/>
            <a:t>: “O mártir é instrumento do Espírito que vence o ódio com amor.”</a:t>
          </a:r>
          <a:endParaRPr lang="en-US"/>
        </a:p>
      </dgm:t>
    </dgm:pt>
    <dgm:pt modelId="{514773AE-68F5-44A0-8508-5A6BFCFECC17}" type="parTrans" cxnId="{7B70DA70-9A2B-4C7C-8F87-03D7CAD6EE44}">
      <dgm:prSet/>
      <dgm:spPr/>
      <dgm:t>
        <a:bodyPr/>
        <a:lstStyle/>
        <a:p>
          <a:endParaRPr lang="en-US"/>
        </a:p>
      </dgm:t>
    </dgm:pt>
    <dgm:pt modelId="{837A80A3-2784-4A03-B264-55CC00B11C18}" type="sibTrans" cxnId="{7B70DA70-9A2B-4C7C-8F87-03D7CAD6EE44}">
      <dgm:prSet/>
      <dgm:spPr/>
      <dgm:t>
        <a:bodyPr/>
        <a:lstStyle/>
        <a:p>
          <a:endParaRPr lang="en-US"/>
        </a:p>
      </dgm:t>
    </dgm:pt>
    <dgm:pt modelId="{6FB906BB-7C0C-4FD9-B706-5C63B4D655A1}">
      <dgm:prSet/>
      <dgm:spPr/>
      <dgm:t>
        <a:bodyPr/>
        <a:lstStyle/>
        <a:p>
          <a:r>
            <a:rPr lang="pt-BR" b="1"/>
            <a:t>Tertuliano</a:t>
          </a:r>
          <a:r>
            <a:rPr lang="pt-BR"/>
            <a:t>: “O sangue de Estevão gerou Paulo, porque o perdão abriu caminho ao convertido.”</a:t>
          </a:r>
          <a:endParaRPr lang="en-US"/>
        </a:p>
      </dgm:t>
    </dgm:pt>
    <dgm:pt modelId="{B68F084E-8B0E-47AF-95EA-3EC6D0A7DDD2}" type="parTrans" cxnId="{F25B0EA0-FF23-410B-BD3D-3C60814CA1FF}">
      <dgm:prSet/>
      <dgm:spPr/>
      <dgm:t>
        <a:bodyPr/>
        <a:lstStyle/>
        <a:p>
          <a:endParaRPr lang="en-US"/>
        </a:p>
      </dgm:t>
    </dgm:pt>
    <dgm:pt modelId="{A8D92BAE-334B-4687-83C9-5B44F1557D56}" type="sibTrans" cxnId="{F25B0EA0-FF23-410B-BD3D-3C60814CA1FF}">
      <dgm:prSet/>
      <dgm:spPr/>
      <dgm:t>
        <a:bodyPr/>
        <a:lstStyle/>
        <a:p>
          <a:endParaRPr lang="en-US"/>
        </a:p>
      </dgm:t>
    </dgm:pt>
    <dgm:pt modelId="{B6897E83-66A0-4829-BDD4-92E54B87D4AD}">
      <dgm:prSet/>
      <dgm:spPr/>
      <dgm:t>
        <a:bodyPr/>
        <a:lstStyle/>
        <a:p>
          <a:r>
            <a:rPr lang="pt-BR"/>
            <a:t>Perdoar os agressores é </a:t>
          </a:r>
          <a:r>
            <a:rPr lang="pt-BR" b="1"/>
            <a:t>arma espiritual e testemunho evangelístico</a:t>
          </a:r>
          <a:r>
            <a:rPr lang="pt-BR"/>
            <a:t>.</a:t>
          </a:r>
          <a:endParaRPr lang="en-US"/>
        </a:p>
      </dgm:t>
    </dgm:pt>
    <dgm:pt modelId="{D9B73570-B7DF-49DD-83EA-3732E0052709}" type="parTrans" cxnId="{4BE8FEF8-4223-4471-B6E7-A7E7E06CC6AF}">
      <dgm:prSet/>
      <dgm:spPr/>
      <dgm:t>
        <a:bodyPr/>
        <a:lstStyle/>
        <a:p>
          <a:endParaRPr lang="en-US"/>
        </a:p>
      </dgm:t>
    </dgm:pt>
    <dgm:pt modelId="{A0340136-D7AC-43A7-9B38-16624BBFBD52}" type="sibTrans" cxnId="{4BE8FEF8-4223-4471-B6E7-A7E7E06CC6AF}">
      <dgm:prSet/>
      <dgm:spPr/>
      <dgm:t>
        <a:bodyPr/>
        <a:lstStyle/>
        <a:p>
          <a:endParaRPr lang="en-US"/>
        </a:p>
      </dgm:t>
    </dgm:pt>
    <dgm:pt modelId="{EAD3B343-16D8-46B3-8B2F-E986FE1A1D4E}">
      <dgm:prSet/>
      <dgm:spPr/>
      <dgm:t>
        <a:bodyPr/>
        <a:lstStyle/>
        <a:p>
          <a:r>
            <a:rPr lang="pt-BR"/>
            <a:t>A igreja não reage com ódio; perdoa, ora e mantém a fé viva diante de ataques.</a:t>
          </a:r>
          <a:endParaRPr lang="en-US"/>
        </a:p>
      </dgm:t>
    </dgm:pt>
    <dgm:pt modelId="{29CF8BDF-4A51-4C06-86DF-0BF7606E62A2}" type="parTrans" cxnId="{0E0CA416-DB98-43CB-84C9-CC3F6D4C79FB}">
      <dgm:prSet/>
      <dgm:spPr/>
      <dgm:t>
        <a:bodyPr/>
        <a:lstStyle/>
        <a:p>
          <a:endParaRPr lang="en-US"/>
        </a:p>
      </dgm:t>
    </dgm:pt>
    <dgm:pt modelId="{F369CBB9-2690-4641-9584-4729D286FB84}" type="sibTrans" cxnId="{0E0CA416-DB98-43CB-84C9-CC3F6D4C79FB}">
      <dgm:prSet/>
      <dgm:spPr/>
      <dgm:t>
        <a:bodyPr/>
        <a:lstStyle/>
        <a:p>
          <a:endParaRPr lang="en-US"/>
        </a:p>
      </dgm:t>
    </dgm:pt>
    <dgm:pt modelId="{18634484-66C2-424C-86D6-BDC7A681C5DD}" type="pres">
      <dgm:prSet presAssocID="{5BF3F98A-9497-4734-9859-3C4D3A44ECFA}" presName="outerComposite" presStyleCnt="0">
        <dgm:presLayoutVars>
          <dgm:chMax val="5"/>
          <dgm:dir/>
          <dgm:resizeHandles val="exact"/>
        </dgm:presLayoutVars>
      </dgm:prSet>
      <dgm:spPr/>
    </dgm:pt>
    <dgm:pt modelId="{A213D9C7-6FD0-4E53-A9E1-0831E82E595D}" type="pres">
      <dgm:prSet presAssocID="{5BF3F98A-9497-4734-9859-3C4D3A44ECFA}" presName="dummyMaxCanvas" presStyleCnt="0">
        <dgm:presLayoutVars/>
      </dgm:prSet>
      <dgm:spPr/>
    </dgm:pt>
    <dgm:pt modelId="{EF946E50-7835-4938-8D84-A64965770042}" type="pres">
      <dgm:prSet presAssocID="{5BF3F98A-9497-4734-9859-3C4D3A44ECFA}" presName="FourNodes_1" presStyleLbl="node1" presStyleIdx="0" presStyleCnt="4">
        <dgm:presLayoutVars>
          <dgm:bulletEnabled val="1"/>
        </dgm:presLayoutVars>
      </dgm:prSet>
      <dgm:spPr/>
    </dgm:pt>
    <dgm:pt modelId="{96E1E271-13BC-4856-876B-7674D22611E2}" type="pres">
      <dgm:prSet presAssocID="{5BF3F98A-9497-4734-9859-3C4D3A44ECFA}" presName="FourNodes_2" presStyleLbl="node1" presStyleIdx="1" presStyleCnt="4">
        <dgm:presLayoutVars>
          <dgm:bulletEnabled val="1"/>
        </dgm:presLayoutVars>
      </dgm:prSet>
      <dgm:spPr/>
    </dgm:pt>
    <dgm:pt modelId="{E22D8AD6-FC2F-46E2-974F-08C34B784612}" type="pres">
      <dgm:prSet presAssocID="{5BF3F98A-9497-4734-9859-3C4D3A44ECFA}" presName="FourNodes_3" presStyleLbl="node1" presStyleIdx="2" presStyleCnt="4">
        <dgm:presLayoutVars>
          <dgm:bulletEnabled val="1"/>
        </dgm:presLayoutVars>
      </dgm:prSet>
      <dgm:spPr/>
    </dgm:pt>
    <dgm:pt modelId="{EC598A01-6B53-4E50-B617-F41D7D88C4E5}" type="pres">
      <dgm:prSet presAssocID="{5BF3F98A-9497-4734-9859-3C4D3A44ECFA}" presName="FourNodes_4" presStyleLbl="node1" presStyleIdx="3" presStyleCnt="4">
        <dgm:presLayoutVars>
          <dgm:bulletEnabled val="1"/>
        </dgm:presLayoutVars>
      </dgm:prSet>
      <dgm:spPr/>
    </dgm:pt>
    <dgm:pt modelId="{11A15B6C-86FE-496E-8AC1-B08CD3E98770}" type="pres">
      <dgm:prSet presAssocID="{5BF3F98A-9497-4734-9859-3C4D3A44ECFA}" presName="FourConn_1-2" presStyleLbl="fgAccFollowNode1" presStyleIdx="0" presStyleCnt="3">
        <dgm:presLayoutVars>
          <dgm:bulletEnabled val="1"/>
        </dgm:presLayoutVars>
      </dgm:prSet>
      <dgm:spPr/>
    </dgm:pt>
    <dgm:pt modelId="{3080AC25-9BC1-4565-B287-732662582B3A}" type="pres">
      <dgm:prSet presAssocID="{5BF3F98A-9497-4734-9859-3C4D3A44ECFA}" presName="FourConn_2-3" presStyleLbl="fgAccFollowNode1" presStyleIdx="1" presStyleCnt="3">
        <dgm:presLayoutVars>
          <dgm:bulletEnabled val="1"/>
        </dgm:presLayoutVars>
      </dgm:prSet>
      <dgm:spPr/>
    </dgm:pt>
    <dgm:pt modelId="{6C9A4F6D-35B9-47BC-ABE6-A7355186BAA1}" type="pres">
      <dgm:prSet presAssocID="{5BF3F98A-9497-4734-9859-3C4D3A44ECFA}" presName="FourConn_3-4" presStyleLbl="fgAccFollowNode1" presStyleIdx="2" presStyleCnt="3">
        <dgm:presLayoutVars>
          <dgm:bulletEnabled val="1"/>
        </dgm:presLayoutVars>
      </dgm:prSet>
      <dgm:spPr/>
    </dgm:pt>
    <dgm:pt modelId="{F950F1C4-2066-46D8-9C08-511E3CBBF440}" type="pres">
      <dgm:prSet presAssocID="{5BF3F98A-9497-4734-9859-3C4D3A44ECFA}" presName="FourNodes_1_text" presStyleLbl="node1" presStyleIdx="3" presStyleCnt="4">
        <dgm:presLayoutVars>
          <dgm:bulletEnabled val="1"/>
        </dgm:presLayoutVars>
      </dgm:prSet>
      <dgm:spPr/>
    </dgm:pt>
    <dgm:pt modelId="{032B0EF0-BFE6-4415-8640-DCC30B2CEF45}" type="pres">
      <dgm:prSet presAssocID="{5BF3F98A-9497-4734-9859-3C4D3A44ECFA}" presName="FourNodes_2_text" presStyleLbl="node1" presStyleIdx="3" presStyleCnt="4">
        <dgm:presLayoutVars>
          <dgm:bulletEnabled val="1"/>
        </dgm:presLayoutVars>
      </dgm:prSet>
      <dgm:spPr/>
    </dgm:pt>
    <dgm:pt modelId="{17E7C724-3A84-4315-BBE0-34C51814DBAA}" type="pres">
      <dgm:prSet presAssocID="{5BF3F98A-9497-4734-9859-3C4D3A44ECFA}" presName="FourNodes_3_text" presStyleLbl="node1" presStyleIdx="3" presStyleCnt="4">
        <dgm:presLayoutVars>
          <dgm:bulletEnabled val="1"/>
        </dgm:presLayoutVars>
      </dgm:prSet>
      <dgm:spPr/>
    </dgm:pt>
    <dgm:pt modelId="{CACF0388-3F4C-487F-A093-422EF338C469}" type="pres">
      <dgm:prSet presAssocID="{5BF3F98A-9497-4734-9859-3C4D3A44ECF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E0CA416-DB98-43CB-84C9-CC3F6D4C79FB}" srcId="{5BF3F98A-9497-4734-9859-3C4D3A44ECFA}" destId="{EAD3B343-16D8-46B3-8B2F-E986FE1A1D4E}" srcOrd="3" destOrd="0" parTransId="{29CF8BDF-4A51-4C06-86DF-0BF7606E62A2}" sibTransId="{F369CBB9-2690-4641-9584-4729D286FB84}"/>
    <dgm:cxn modelId="{BBE24328-7233-4EFE-BCF2-EB4C4D1114D1}" type="presOf" srcId="{6FB906BB-7C0C-4FD9-B706-5C63B4D655A1}" destId="{032B0EF0-BFE6-4415-8640-DCC30B2CEF45}" srcOrd="1" destOrd="0" presId="urn:microsoft.com/office/officeart/2005/8/layout/vProcess5"/>
    <dgm:cxn modelId="{9E4A3E2E-E3FA-4756-ABEE-541B60ED207E}" type="presOf" srcId="{A8D92BAE-334B-4687-83C9-5B44F1557D56}" destId="{3080AC25-9BC1-4565-B287-732662582B3A}" srcOrd="0" destOrd="0" presId="urn:microsoft.com/office/officeart/2005/8/layout/vProcess5"/>
    <dgm:cxn modelId="{0D510242-C21B-487A-A998-FB7B85F21C0F}" type="presOf" srcId="{B6897E83-66A0-4829-BDD4-92E54B87D4AD}" destId="{E22D8AD6-FC2F-46E2-974F-08C34B784612}" srcOrd="0" destOrd="0" presId="urn:microsoft.com/office/officeart/2005/8/layout/vProcess5"/>
    <dgm:cxn modelId="{BFB20369-3A49-4C06-8C7C-88A1939DBE22}" type="presOf" srcId="{0D316A03-B84E-4C20-AC6F-3DDE6D81C97F}" destId="{F950F1C4-2066-46D8-9C08-511E3CBBF440}" srcOrd="1" destOrd="0" presId="urn:microsoft.com/office/officeart/2005/8/layout/vProcess5"/>
    <dgm:cxn modelId="{7B70DA70-9A2B-4C7C-8F87-03D7CAD6EE44}" srcId="{5BF3F98A-9497-4734-9859-3C4D3A44ECFA}" destId="{0D316A03-B84E-4C20-AC6F-3DDE6D81C97F}" srcOrd="0" destOrd="0" parTransId="{514773AE-68F5-44A0-8508-5A6BFCFECC17}" sibTransId="{837A80A3-2784-4A03-B264-55CC00B11C18}"/>
    <dgm:cxn modelId="{B126D258-7EA9-42DA-B8F7-BCA074D2224C}" type="presOf" srcId="{5BF3F98A-9497-4734-9859-3C4D3A44ECFA}" destId="{18634484-66C2-424C-86D6-BDC7A681C5DD}" srcOrd="0" destOrd="0" presId="urn:microsoft.com/office/officeart/2005/8/layout/vProcess5"/>
    <dgm:cxn modelId="{4F36D08C-583D-44EF-A71E-577BCA17303B}" type="presOf" srcId="{EAD3B343-16D8-46B3-8B2F-E986FE1A1D4E}" destId="{EC598A01-6B53-4E50-B617-F41D7D88C4E5}" srcOrd="0" destOrd="0" presId="urn:microsoft.com/office/officeart/2005/8/layout/vProcess5"/>
    <dgm:cxn modelId="{F25B0EA0-FF23-410B-BD3D-3C60814CA1FF}" srcId="{5BF3F98A-9497-4734-9859-3C4D3A44ECFA}" destId="{6FB906BB-7C0C-4FD9-B706-5C63B4D655A1}" srcOrd="1" destOrd="0" parTransId="{B68F084E-8B0E-47AF-95EA-3EC6D0A7DDD2}" sibTransId="{A8D92BAE-334B-4687-83C9-5B44F1557D56}"/>
    <dgm:cxn modelId="{ED3965A4-7A75-41A7-B17B-3D6CC53ECA47}" type="presOf" srcId="{6FB906BB-7C0C-4FD9-B706-5C63B4D655A1}" destId="{96E1E271-13BC-4856-876B-7674D22611E2}" srcOrd="0" destOrd="0" presId="urn:microsoft.com/office/officeart/2005/8/layout/vProcess5"/>
    <dgm:cxn modelId="{F17514B4-5DAD-44BB-86D5-F54DBDC06004}" type="presOf" srcId="{EAD3B343-16D8-46B3-8B2F-E986FE1A1D4E}" destId="{CACF0388-3F4C-487F-A093-422EF338C469}" srcOrd="1" destOrd="0" presId="urn:microsoft.com/office/officeart/2005/8/layout/vProcess5"/>
    <dgm:cxn modelId="{25235ACF-9E7B-4902-BEA9-623EF8F682CB}" type="presOf" srcId="{0D316A03-B84E-4C20-AC6F-3DDE6D81C97F}" destId="{EF946E50-7835-4938-8D84-A64965770042}" srcOrd="0" destOrd="0" presId="urn:microsoft.com/office/officeart/2005/8/layout/vProcess5"/>
    <dgm:cxn modelId="{B9784CDD-6B34-4D7C-A477-E7CB5AF90ECA}" type="presOf" srcId="{B6897E83-66A0-4829-BDD4-92E54B87D4AD}" destId="{17E7C724-3A84-4315-BBE0-34C51814DBAA}" srcOrd="1" destOrd="0" presId="urn:microsoft.com/office/officeart/2005/8/layout/vProcess5"/>
    <dgm:cxn modelId="{87FB61E7-E9D9-4382-AB1C-1E2A5262AC30}" type="presOf" srcId="{837A80A3-2784-4A03-B264-55CC00B11C18}" destId="{11A15B6C-86FE-496E-8AC1-B08CD3E98770}" srcOrd="0" destOrd="0" presId="urn:microsoft.com/office/officeart/2005/8/layout/vProcess5"/>
    <dgm:cxn modelId="{D34A30EC-B931-4213-8B47-D42919717F77}" type="presOf" srcId="{A0340136-D7AC-43A7-9B38-16624BBFBD52}" destId="{6C9A4F6D-35B9-47BC-ABE6-A7355186BAA1}" srcOrd="0" destOrd="0" presId="urn:microsoft.com/office/officeart/2005/8/layout/vProcess5"/>
    <dgm:cxn modelId="{4BE8FEF8-4223-4471-B6E7-A7E7E06CC6AF}" srcId="{5BF3F98A-9497-4734-9859-3C4D3A44ECFA}" destId="{B6897E83-66A0-4829-BDD4-92E54B87D4AD}" srcOrd="2" destOrd="0" parTransId="{D9B73570-B7DF-49DD-83EA-3732E0052709}" sibTransId="{A0340136-D7AC-43A7-9B38-16624BBFBD52}"/>
    <dgm:cxn modelId="{9A7948E2-DEF1-4D26-880A-2F8556D7DA52}" type="presParOf" srcId="{18634484-66C2-424C-86D6-BDC7A681C5DD}" destId="{A213D9C7-6FD0-4E53-A9E1-0831E82E595D}" srcOrd="0" destOrd="0" presId="urn:microsoft.com/office/officeart/2005/8/layout/vProcess5"/>
    <dgm:cxn modelId="{1D6D4FB0-AA3E-4F8B-AC9B-973E509C57B0}" type="presParOf" srcId="{18634484-66C2-424C-86D6-BDC7A681C5DD}" destId="{EF946E50-7835-4938-8D84-A64965770042}" srcOrd="1" destOrd="0" presId="urn:microsoft.com/office/officeart/2005/8/layout/vProcess5"/>
    <dgm:cxn modelId="{A67CD6B6-08C4-432D-AFBE-78D5A218EC98}" type="presParOf" srcId="{18634484-66C2-424C-86D6-BDC7A681C5DD}" destId="{96E1E271-13BC-4856-876B-7674D22611E2}" srcOrd="2" destOrd="0" presId="urn:microsoft.com/office/officeart/2005/8/layout/vProcess5"/>
    <dgm:cxn modelId="{C3EEBE09-F672-4C19-9E08-CEBDE639DEEC}" type="presParOf" srcId="{18634484-66C2-424C-86D6-BDC7A681C5DD}" destId="{E22D8AD6-FC2F-46E2-974F-08C34B784612}" srcOrd="3" destOrd="0" presId="urn:microsoft.com/office/officeart/2005/8/layout/vProcess5"/>
    <dgm:cxn modelId="{02758CEA-3C36-4CA9-AFC3-177B8E0FB806}" type="presParOf" srcId="{18634484-66C2-424C-86D6-BDC7A681C5DD}" destId="{EC598A01-6B53-4E50-B617-F41D7D88C4E5}" srcOrd="4" destOrd="0" presId="urn:microsoft.com/office/officeart/2005/8/layout/vProcess5"/>
    <dgm:cxn modelId="{618A48D5-DEF0-4405-8ABB-D8F2FEC78DBC}" type="presParOf" srcId="{18634484-66C2-424C-86D6-BDC7A681C5DD}" destId="{11A15B6C-86FE-496E-8AC1-B08CD3E98770}" srcOrd="5" destOrd="0" presId="urn:microsoft.com/office/officeart/2005/8/layout/vProcess5"/>
    <dgm:cxn modelId="{FF90C0CA-20C3-49C9-8DA4-B2572E50A629}" type="presParOf" srcId="{18634484-66C2-424C-86D6-BDC7A681C5DD}" destId="{3080AC25-9BC1-4565-B287-732662582B3A}" srcOrd="6" destOrd="0" presId="urn:microsoft.com/office/officeart/2005/8/layout/vProcess5"/>
    <dgm:cxn modelId="{A474836B-288A-4108-923D-3BC93D5849CA}" type="presParOf" srcId="{18634484-66C2-424C-86D6-BDC7A681C5DD}" destId="{6C9A4F6D-35B9-47BC-ABE6-A7355186BAA1}" srcOrd="7" destOrd="0" presId="urn:microsoft.com/office/officeart/2005/8/layout/vProcess5"/>
    <dgm:cxn modelId="{C4758610-C6EA-4AFD-A14C-A5BBC839FA7B}" type="presParOf" srcId="{18634484-66C2-424C-86D6-BDC7A681C5DD}" destId="{F950F1C4-2066-46D8-9C08-511E3CBBF440}" srcOrd="8" destOrd="0" presId="urn:microsoft.com/office/officeart/2005/8/layout/vProcess5"/>
    <dgm:cxn modelId="{3A4111E9-A28D-41E8-8A2A-8205088172E7}" type="presParOf" srcId="{18634484-66C2-424C-86D6-BDC7A681C5DD}" destId="{032B0EF0-BFE6-4415-8640-DCC30B2CEF45}" srcOrd="9" destOrd="0" presId="urn:microsoft.com/office/officeart/2005/8/layout/vProcess5"/>
    <dgm:cxn modelId="{CBE0C0E5-5538-42B0-93BE-A8E082BB1CEF}" type="presParOf" srcId="{18634484-66C2-424C-86D6-BDC7A681C5DD}" destId="{17E7C724-3A84-4315-BBE0-34C51814DBAA}" srcOrd="10" destOrd="0" presId="urn:microsoft.com/office/officeart/2005/8/layout/vProcess5"/>
    <dgm:cxn modelId="{52497CE3-7230-453C-8BD7-CAA2EC995CE0}" type="presParOf" srcId="{18634484-66C2-424C-86D6-BDC7A681C5DD}" destId="{CACF0388-3F4C-487F-A093-422EF338C4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5CDEDB-F2BC-46EF-A2A3-C7BCA74BDB15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A199D11-BAAA-4BB8-8F4B-21FCC51C34F3}">
      <dgm:prSet/>
      <dgm:spPr/>
      <dgm:t>
        <a:bodyPr/>
        <a:lstStyle/>
        <a:p>
          <a:r>
            <a:rPr lang="pt-BR" b="1"/>
            <a:t>Blandina</a:t>
          </a:r>
          <a:r>
            <a:rPr lang="pt-BR"/>
            <a:t> (séc. II, Lyon)</a:t>
          </a:r>
          <a:endParaRPr lang="en-US"/>
        </a:p>
      </dgm:t>
    </dgm:pt>
    <dgm:pt modelId="{72533B42-5BD8-462D-A724-9C640242A066}" type="parTrans" cxnId="{22885282-87B5-4608-B3F5-9AF6BE045F09}">
      <dgm:prSet/>
      <dgm:spPr/>
      <dgm:t>
        <a:bodyPr/>
        <a:lstStyle/>
        <a:p>
          <a:endParaRPr lang="en-US"/>
        </a:p>
      </dgm:t>
    </dgm:pt>
    <dgm:pt modelId="{2C5D8C7C-6E3A-4A6D-AB5E-E49CD349008F}" type="sibTrans" cxnId="{22885282-87B5-4608-B3F5-9AF6BE045F09}">
      <dgm:prSet/>
      <dgm:spPr/>
      <dgm:t>
        <a:bodyPr/>
        <a:lstStyle/>
        <a:p>
          <a:endParaRPr lang="en-US"/>
        </a:p>
      </dgm:t>
    </dgm:pt>
    <dgm:pt modelId="{E514A4BC-4411-4562-B299-6E3E8CE5B5C1}">
      <dgm:prSet/>
      <dgm:spPr/>
      <dgm:t>
        <a:bodyPr/>
        <a:lstStyle/>
        <a:p>
          <a:r>
            <a:rPr lang="pt-BR"/>
            <a:t>Jovem escrava torturada; os algozes a ameaçavam com fogueira.</a:t>
          </a:r>
          <a:endParaRPr lang="en-US"/>
        </a:p>
      </dgm:t>
    </dgm:pt>
    <dgm:pt modelId="{493B7A52-BAAF-4AF0-8988-06E3FD8E542B}" type="parTrans" cxnId="{B782882E-AC08-405C-AF36-FC9624D1026A}">
      <dgm:prSet/>
      <dgm:spPr/>
      <dgm:t>
        <a:bodyPr/>
        <a:lstStyle/>
        <a:p>
          <a:endParaRPr lang="en-US"/>
        </a:p>
      </dgm:t>
    </dgm:pt>
    <dgm:pt modelId="{69F5B84D-9BFE-4F73-BF44-99B79D1C8C3F}" type="sibTrans" cxnId="{B782882E-AC08-405C-AF36-FC9624D1026A}">
      <dgm:prSet/>
      <dgm:spPr/>
      <dgm:t>
        <a:bodyPr/>
        <a:lstStyle/>
        <a:p>
          <a:endParaRPr lang="en-US"/>
        </a:p>
      </dgm:t>
    </dgm:pt>
    <dgm:pt modelId="{F21B2DC0-9ED0-4CEE-B1D0-9B551F081774}">
      <dgm:prSet/>
      <dgm:spPr/>
      <dgm:t>
        <a:bodyPr/>
        <a:lstStyle/>
        <a:p>
          <a:r>
            <a:rPr lang="pt-BR" b="1"/>
            <a:t>Sua oração:</a:t>
          </a:r>
          <a:r>
            <a:rPr lang="pt-BR"/>
            <a:t> pedia forças para suportar e intercedia por seus perseguidores.</a:t>
          </a:r>
          <a:endParaRPr lang="en-US"/>
        </a:p>
      </dgm:t>
    </dgm:pt>
    <dgm:pt modelId="{98675A34-82A5-4C55-9047-3C6C6F545DA8}" type="parTrans" cxnId="{B138D89F-04AE-426E-8490-BE6FE1646BEE}">
      <dgm:prSet/>
      <dgm:spPr/>
      <dgm:t>
        <a:bodyPr/>
        <a:lstStyle/>
        <a:p>
          <a:endParaRPr lang="en-US"/>
        </a:p>
      </dgm:t>
    </dgm:pt>
    <dgm:pt modelId="{ACEC70D7-BD54-40A2-801E-FC90A7FCF451}" type="sibTrans" cxnId="{B138D89F-04AE-426E-8490-BE6FE1646BEE}">
      <dgm:prSet/>
      <dgm:spPr/>
      <dgm:t>
        <a:bodyPr/>
        <a:lstStyle/>
        <a:p>
          <a:endParaRPr lang="en-US"/>
        </a:p>
      </dgm:t>
    </dgm:pt>
    <dgm:pt modelId="{B51B7354-08AB-4FCA-B174-DDA3E2C05AB0}">
      <dgm:prSet/>
      <dgm:spPr/>
      <dgm:t>
        <a:bodyPr/>
        <a:lstStyle/>
        <a:p>
          <a:r>
            <a:rPr lang="pt-BR"/>
            <a:t>Resultado: testemunho que inspirou muitos cristãos a não negarem a fé.</a:t>
          </a:r>
          <a:endParaRPr lang="en-US"/>
        </a:p>
      </dgm:t>
    </dgm:pt>
    <dgm:pt modelId="{19BD5553-3967-4A5F-B3A9-5B8B70CAF171}" type="parTrans" cxnId="{D618D762-2B5F-4488-9E4F-D46C95E80EA8}">
      <dgm:prSet/>
      <dgm:spPr/>
      <dgm:t>
        <a:bodyPr/>
        <a:lstStyle/>
        <a:p>
          <a:endParaRPr lang="en-US"/>
        </a:p>
      </dgm:t>
    </dgm:pt>
    <dgm:pt modelId="{6A6916F7-C7E6-49E9-9BD5-BC1C82EAC80E}" type="sibTrans" cxnId="{D618D762-2B5F-4488-9E4F-D46C95E80EA8}">
      <dgm:prSet/>
      <dgm:spPr/>
      <dgm:t>
        <a:bodyPr/>
        <a:lstStyle/>
        <a:p>
          <a:endParaRPr lang="en-US"/>
        </a:p>
      </dgm:t>
    </dgm:pt>
    <dgm:pt modelId="{9BA9A9E3-71C6-4C39-8B0F-0ED2E817A0A9}" type="pres">
      <dgm:prSet presAssocID="{665CDEDB-F2BC-46EF-A2A3-C7BCA74BDB15}" presName="linear" presStyleCnt="0">
        <dgm:presLayoutVars>
          <dgm:animLvl val="lvl"/>
          <dgm:resizeHandles val="exact"/>
        </dgm:presLayoutVars>
      </dgm:prSet>
      <dgm:spPr/>
    </dgm:pt>
    <dgm:pt modelId="{CD3ED2D1-3F4C-4B46-A6E8-6C91D993CEB4}" type="pres">
      <dgm:prSet presAssocID="{0A199D11-BAAA-4BB8-8F4B-21FCC51C34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A76400-4A6D-48A6-86C9-C6336B7C2384}" type="pres">
      <dgm:prSet presAssocID="{2C5D8C7C-6E3A-4A6D-AB5E-E49CD349008F}" presName="spacer" presStyleCnt="0"/>
      <dgm:spPr/>
    </dgm:pt>
    <dgm:pt modelId="{07340802-8E8D-43A7-B1A5-A8EA3E62D2BA}" type="pres">
      <dgm:prSet presAssocID="{E514A4BC-4411-4562-B299-6E3E8CE5B5C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028A6A-C4AC-4C18-B829-DCF38CEB573F}" type="pres">
      <dgm:prSet presAssocID="{69F5B84D-9BFE-4F73-BF44-99B79D1C8C3F}" presName="spacer" presStyleCnt="0"/>
      <dgm:spPr/>
    </dgm:pt>
    <dgm:pt modelId="{CD227950-AB32-4104-A67B-835A96DC7FCE}" type="pres">
      <dgm:prSet presAssocID="{F21B2DC0-9ED0-4CEE-B1D0-9B551F0817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575A4A-CB52-4605-A921-AA4D9A5C6961}" type="pres">
      <dgm:prSet presAssocID="{ACEC70D7-BD54-40A2-801E-FC90A7FCF451}" presName="spacer" presStyleCnt="0"/>
      <dgm:spPr/>
    </dgm:pt>
    <dgm:pt modelId="{AA0B819D-BAB8-4CDB-B985-3724CD7A7112}" type="pres">
      <dgm:prSet presAssocID="{B51B7354-08AB-4FCA-B174-DDA3E2C05AB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82882E-AC08-405C-AF36-FC9624D1026A}" srcId="{665CDEDB-F2BC-46EF-A2A3-C7BCA74BDB15}" destId="{E514A4BC-4411-4562-B299-6E3E8CE5B5C1}" srcOrd="1" destOrd="0" parTransId="{493B7A52-BAAF-4AF0-8988-06E3FD8E542B}" sibTransId="{69F5B84D-9BFE-4F73-BF44-99B79D1C8C3F}"/>
    <dgm:cxn modelId="{51029033-31DD-48BB-9A1D-554DE5191867}" type="presOf" srcId="{E514A4BC-4411-4562-B299-6E3E8CE5B5C1}" destId="{07340802-8E8D-43A7-B1A5-A8EA3E62D2BA}" srcOrd="0" destOrd="0" presId="urn:microsoft.com/office/officeart/2005/8/layout/vList2"/>
    <dgm:cxn modelId="{3C9AD03D-F9D0-465C-95D8-D7A80DBE4436}" type="presOf" srcId="{665CDEDB-F2BC-46EF-A2A3-C7BCA74BDB15}" destId="{9BA9A9E3-71C6-4C39-8B0F-0ED2E817A0A9}" srcOrd="0" destOrd="0" presId="urn:microsoft.com/office/officeart/2005/8/layout/vList2"/>
    <dgm:cxn modelId="{D618D762-2B5F-4488-9E4F-D46C95E80EA8}" srcId="{665CDEDB-F2BC-46EF-A2A3-C7BCA74BDB15}" destId="{B51B7354-08AB-4FCA-B174-DDA3E2C05AB0}" srcOrd="3" destOrd="0" parTransId="{19BD5553-3967-4A5F-B3A9-5B8B70CAF171}" sibTransId="{6A6916F7-C7E6-49E9-9BD5-BC1C82EAC80E}"/>
    <dgm:cxn modelId="{22885282-87B5-4608-B3F5-9AF6BE045F09}" srcId="{665CDEDB-F2BC-46EF-A2A3-C7BCA74BDB15}" destId="{0A199D11-BAAA-4BB8-8F4B-21FCC51C34F3}" srcOrd="0" destOrd="0" parTransId="{72533B42-5BD8-462D-A724-9C640242A066}" sibTransId="{2C5D8C7C-6E3A-4A6D-AB5E-E49CD349008F}"/>
    <dgm:cxn modelId="{B138D89F-04AE-426E-8490-BE6FE1646BEE}" srcId="{665CDEDB-F2BC-46EF-A2A3-C7BCA74BDB15}" destId="{F21B2DC0-9ED0-4CEE-B1D0-9B551F081774}" srcOrd="2" destOrd="0" parTransId="{98675A34-82A5-4C55-9047-3C6C6F545DA8}" sibTransId="{ACEC70D7-BD54-40A2-801E-FC90A7FCF451}"/>
    <dgm:cxn modelId="{3BA788C6-83A3-4E17-91D1-C2C27E7887D3}" type="presOf" srcId="{F21B2DC0-9ED0-4CEE-B1D0-9B551F081774}" destId="{CD227950-AB32-4104-A67B-835A96DC7FCE}" srcOrd="0" destOrd="0" presId="urn:microsoft.com/office/officeart/2005/8/layout/vList2"/>
    <dgm:cxn modelId="{77BFACED-8702-4876-9427-F3864608B302}" type="presOf" srcId="{0A199D11-BAAA-4BB8-8F4B-21FCC51C34F3}" destId="{CD3ED2D1-3F4C-4B46-A6E8-6C91D993CEB4}" srcOrd="0" destOrd="0" presId="urn:microsoft.com/office/officeart/2005/8/layout/vList2"/>
    <dgm:cxn modelId="{AE3902F3-878C-4EB1-A899-8A1332A60E36}" type="presOf" srcId="{B51B7354-08AB-4FCA-B174-DDA3E2C05AB0}" destId="{AA0B819D-BAB8-4CDB-B985-3724CD7A7112}" srcOrd="0" destOrd="0" presId="urn:microsoft.com/office/officeart/2005/8/layout/vList2"/>
    <dgm:cxn modelId="{01053359-9942-4BD9-895A-AF8D8C221E78}" type="presParOf" srcId="{9BA9A9E3-71C6-4C39-8B0F-0ED2E817A0A9}" destId="{CD3ED2D1-3F4C-4B46-A6E8-6C91D993CEB4}" srcOrd="0" destOrd="0" presId="urn:microsoft.com/office/officeart/2005/8/layout/vList2"/>
    <dgm:cxn modelId="{D74217CA-C87E-4825-A2AB-43162EE40517}" type="presParOf" srcId="{9BA9A9E3-71C6-4C39-8B0F-0ED2E817A0A9}" destId="{24A76400-4A6D-48A6-86C9-C6336B7C2384}" srcOrd="1" destOrd="0" presId="urn:microsoft.com/office/officeart/2005/8/layout/vList2"/>
    <dgm:cxn modelId="{34013B0F-FE0E-4E14-8E33-ED2E57F9A3D7}" type="presParOf" srcId="{9BA9A9E3-71C6-4C39-8B0F-0ED2E817A0A9}" destId="{07340802-8E8D-43A7-B1A5-A8EA3E62D2BA}" srcOrd="2" destOrd="0" presId="urn:microsoft.com/office/officeart/2005/8/layout/vList2"/>
    <dgm:cxn modelId="{788934DF-7983-4659-A462-107A2A151410}" type="presParOf" srcId="{9BA9A9E3-71C6-4C39-8B0F-0ED2E817A0A9}" destId="{4B028A6A-C4AC-4C18-B829-DCF38CEB573F}" srcOrd="3" destOrd="0" presId="urn:microsoft.com/office/officeart/2005/8/layout/vList2"/>
    <dgm:cxn modelId="{390BFF09-E9F9-4F01-8B36-57C85541D640}" type="presParOf" srcId="{9BA9A9E3-71C6-4C39-8B0F-0ED2E817A0A9}" destId="{CD227950-AB32-4104-A67B-835A96DC7FCE}" srcOrd="4" destOrd="0" presId="urn:microsoft.com/office/officeart/2005/8/layout/vList2"/>
    <dgm:cxn modelId="{0A085DC7-A036-402A-ABAC-317185443C98}" type="presParOf" srcId="{9BA9A9E3-71C6-4C39-8B0F-0ED2E817A0A9}" destId="{50575A4A-CB52-4605-A921-AA4D9A5C6961}" srcOrd="5" destOrd="0" presId="urn:microsoft.com/office/officeart/2005/8/layout/vList2"/>
    <dgm:cxn modelId="{2A46475D-38AF-44C7-87D3-61D95C92D33B}" type="presParOf" srcId="{9BA9A9E3-71C6-4C39-8B0F-0ED2E817A0A9}" destId="{AA0B819D-BAB8-4CDB-B985-3724CD7A71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10B656-95E4-4184-92C7-86A3D71412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2EC907-633E-424F-9654-FB1838352135}">
      <dgm:prSet/>
      <dgm:spPr/>
      <dgm:t>
        <a:bodyPr/>
        <a:lstStyle/>
        <a:p>
          <a:r>
            <a:rPr lang="pt-BR" b="1"/>
            <a:t>Perdão é ato de fé:</a:t>
          </a:r>
          <a:r>
            <a:rPr lang="pt-BR"/>
            <a:t> reconhece que </a:t>
          </a:r>
          <a:r>
            <a:rPr lang="pt-BR" b="1"/>
            <a:t>Deus é justo e soberano</a:t>
          </a:r>
          <a:r>
            <a:rPr lang="pt-BR"/>
            <a:t>.</a:t>
          </a:r>
          <a:endParaRPr lang="en-US"/>
        </a:p>
      </dgm:t>
    </dgm:pt>
    <dgm:pt modelId="{64D9AEB1-C50A-470F-B2F9-38C6BD075430}" type="parTrans" cxnId="{C607838C-4438-4E1F-ADAF-8BA0F55552FA}">
      <dgm:prSet/>
      <dgm:spPr/>
      <dgm:t>
        <a:bodyPr/>
        <a:lstStyle/>
        <a:p>
          <a:endParaRPr lang="en-US"/>
        </a:p>
      </dgm:t>
    </dgm:pt>
    <dgm:pt modelId="{9D62175E-CAF7-43B5-8AA3-7D8372E878C2}" type="sibTrans" cxnId="{C607838C-4438-4E1F-ADAF-8BA0F55552FA}">
      <dgm:prSet/>
      <dgm:spPr/>
      <dgm:t>
        <a:bodyPr/>
        <a:lstStyle/>
        <a:p>
          <a:endParaRPr lang="en-US"/>
        </a:p>
      </dgm:t>
    </dgm:pt>
    <dgm:pt modelId="{868C042A-3245-4473-A46B-3AD20DBB7760}">
      <dgm:prSet/>
      <dgm:spPr/>
      <dgm:t>
        <a:bodyPr/>
        <a:lstStyle/>
        <a:p>
          <a:r>
            <a:rPr lang="pt-BR" b="1"/>
            <a:t>Perdão como vitória sobre o mal:</a:t>
          </a:r>
          <a:endParaRPr lang="en-US"/>
        </a:p>
      </dgm:t>
    </dgm:pt>
    <dgm:pt modelId="{FC6C7FE7-1B07-4FC7-B16A-79B7A68622C0}" type="parTrans" cxnId="{8CEDDC9A-7753-4239-BCE9-929DA13987CC}">
      <dgm:prSet/>
      <dgm:spPr/>
      <dgm:t>
        <a:bodyPr/>
        <a:lstStyle/>
        <a:p>
          <a:endParaRPr lang="en-US"/>
        </a:p>
      </dgm:t>
    </dgm:pt>
    <dgm:pt modelId="{6B1485B9-1813-498F-8F9C-7FF796069D15}" type="sibTrans" cxnId="{8CEDDC9A-7753-4239-BCE9-929DA13987CC}">
      <dgm:prSet/>
      <dgm:spPr/>
      <dgm:t>
        <a:bodyPr/>
        <a:lstStyle/>
        <a:p>
          <a:endParaRPr lang="en-US"/>
        </a:p>
      </dgm:t>
    </dgm:pt>
    <dgm:pt modelId="{3D3B7AC0-743E-4596-A224-1056C62D4393}">
      <dgm:prSet/>
      <dgm:spPr/>
      <dgm:t>
        <a:bodyPr/>
        <a:lstStyle/>
        <a:p>
          <a:r>
            <a:rPr lang="pt-BR"/>
            <a:t>Rom 12:21 – “Não te deixes vencer do mal, mas vence o mal com o bem.”</a:t>
          </a:r>
          <a:endParaRPr lang="en-US"/>
        </a:p>
      </dgm:t>
    </dgm:pt>
    <dgm:pt modelId="{956173CD-6BFA-453E-A9F9-1F44AA26004E}" type="parTrans" cxnId="{D70E796C-3F19-4264-B931-2E195BD9973D}">
      <dgm:prSet/>
      <dgm:spPr/>
      <dgm:t>
        <a:bodyPr/>
        <a:lstStyle/>
        <a:p>
          <a:endParaRPr lang="en-US"/>
        </a:p>
      </dgm:t>
    </dgm:pt>
    <dgm:pt modelId="{CE90B6B7-EE37-4CCC-8E93-103457DFC171}" type="sibTrans" cxnId="{D70E796C-3F19-4264-B931-2E195BD9973D}">
      <dgm:prSet/>
      <dgm:spPr/>
      <dgm:t>
        <a:bodyPr/>
        <a:lstStyle/>
        <a:p>
          <a:endParaRPr lang="en-US"/>
        </a:p>
      </dgm:t>
    </dgm:pt>
    <dgm:pt modelId="{BA2359B0-1130-4A18-AB18-E09FEADD3B29}">
      <dgm:prSet/>
      <dgm:spPr/>
      <dgm:t>
        <a:bodyPr/>
        <a:lstStyle/>
        <a:p>
          <a:r>
            <a:rPr lang="pt-BR"/>
            <a:t>Mostra que </a:t>
          </a:r>
          <a:r>
            <a:rPr lang="pt-BR" b="1"/>
            <a:t>o poder do Espírito Santo é maior que a violência humana</a:t>
          </a:r>
          <a:r>
            <a:rPr lang="pt-BR"/>
            <a:t>.</a:t>
          </a:r>
          <a:endParaRPr lang="en-US"/>
        </a:p>
      </dgm:t>
    </dgm:pt>
    <dgm:pt modelId="{FE4E4C11-AADE-43B0-BAF9-7BC3593B765B}" type="parTrans" cxnId="{167C2A27-4685-4BF7-B8EE-4C1448F550C8}">
      <dgm:prSet/>
      <dgm:spPr/>
      <dgm:t>
        <a:bodyPr/>
        <a:lstStyle/>
        <a:p>
          <a:endParaRPr lang="en-US"/>
        </a:p>
      </dgm:t>
    </dgm:pt>
    <dgm:pt modelId="{55AC0894-F31D-47CB-B788-697F22B00DE7}" type="sibTrans" cxnId="{167C2A27-4685-4BF7-B8EE-4C1448F550C8}">
      <dgm:prSet/>
      <dgm:spPr/>
      <dgm:t>
        <a:bodyPr/>
        <a:lstStyle/>
        <a:p>
          <a:endParaRPr lang="en-US"/>
        </a:p>
      </dgm:t>
    </dgm:pt>
    <dgm:pt modelId="{17D9B84B-E723-4F88-97E4-70B813AE1907}">
      <dgm:prSet/>
      <dgm:spPr/>
      <dgm:t>
        <a:bodyPr/>
        <a:lstStyle/>
        <a:p>
          <a:r>
            <a:rPr lang="pt-BR" b="1"/>
            <a:t>Perdão cria legado espiritual:</a:t>
          </a:r>
          <a:r>
            <a:rPr lang="pt-BR"/>
            <a:t> Estevão não apenas morreu; seu perdão transformou a história (Paulo).</a:t>
          </a:r>
          <a:endParaRPr lang="en-US"/>
        </a:p>
      </dgm:t>
    </dgm:pt>
    <dgm:pt modelId="{731640A9-475C-4D51-BFF3-7BFA3DC79F50}" type="parTrans" cxnId="{E2CE2F67-8C6A-4423-B313-28AD5116E33C}">
      <dgm:prSet/>
      <dgm:spPr/>
      <dgm:t>
        <a:bodyPr/>
        <a:lstStyle/>
        <a:p>
          <a:endParaRPr lang="en-US"/>
        </a:p>
      </dgm:t>
    </dgm:pt>
    <dgm:pt modelId="{98E79941-FA40-41C3-96B8-1036B4F2A7D9}" type="sibTrans" cxnId="{E2CE2F67-8C6A-4423-B313-28AD5116E33C}">
      <dgm:prSet/>
      <dgm:spPr/>
      <dgm:t>
        <a:bodyPr/>
        <a:lstStyle/>
        <a:p>
          <a:endParaRPr lang="en-US"/>
        </a:p>
      </dgm:t>
    </dgm:pt>
    <dgm:pt modelId="{E68F160A-5A62-4B72-BAE0-7DC28D31AD37}" type="pres">
      <dgm:prSet presAssocID="{1B10B656-95E4-4184-92C7-86A3D714128C}" presName="vert0" presStyleCnt="0">
        <dgm:presLayoutVars>
          <dgm:dir/>
          <dgm:animOne val="branch"/>
          <dgm:animLvl val="lvl"/>
        </dgm:presLayoutVars>
      </dgm:prSet>
      <dgm:spPr/>
    </dgm:pt>
    <dgm:pt modelId="{D3F26CF4-4622-44C8-B6C3-ECD53DEAA500}" type="pres">
      <dgm:prSet presAssocID="{882EC907-633E-424F-9654-FB1838352135}" presName="thickLine" presStyleLbl="alignNode1" presStyleIdx="0" presStyleCnt="5"/>
      <dgm:spPr/>
    </dgm:pt>
    <dgm:pt modelId="{260C020B-2D5A-49A0-BFCE-5AEB434EFFDB}" type="pres">
      <dgm:prSet presAssocID="{882EC907-633E-424F-9654-FB1838352135}" presName="horz1" presStyleCnt="0"/>
      <dgm:spPr/>
    </dgm:pt>
    <dgm:pt modelId="{3734FE0C-831A-4BA0-AA63-3B3DBAD9614B}" type="pres">
      <dgm:prSet presAssocID="{882EC907-633E-424F-9654-FB1838352135}" presName="tx1" presStyleLbl="revTx" presStyleIdx="0" presStyleCnt="5"/>
      <dgm:spPr/>
    </dgm:pt>
    <dgm:pt modelId="{EA6E2431-CE35-4BF2-B994-C9A6EBF548BF}" type="pres">
      <dgm:prSet presAssocID="{882EC907-633E-424F-9654-FB1838352135}" presName="vert1" presStyleCnt="0"/>
      <dgm:spPr/>
    </dgm:pt>
    <dgm:pt modelId="{FDD3AD29-46DA-443E-A8E7-4C568B1D3F71}" type="pres">
      <dgm:prSet presAssocID="{868C042A-3245-4473-A46B-3AD20DBB7760}" presName="thickLine" presStyleLbl="alignNode1" presStyleIdx="1" presStyleCnt="5"/>
      <dgm:spPr/>
    </dgm:pt>
    <dgm:pt modelId="{C15BB59D-953A-4E6A-AC7D-0FB77688563F}" type="pres">
      <dgm:prSet presAssocID="{868C042A-3245-4473-A46B-3AD20DBB7760}" presName="horz1" presStyleCnt="0"/>
      <dgm:spPr/>
    </dgm:pt>
    <dgm:pt modelId="{4740B679-BD05-419C-A01F-E9C341CECFAC}" type="pres">
      <dgm:prSet presAssocID="{868C042A-3245-4473-A46B-3AD20DBB7760}" presName="tx1" presStyleLbl="revTx" presStyleIdx="1" presStyleCnt="5"/>
      <dgm:spPr/>
    </dgm:pt>
    <dgm:pt modelId="{9B8E929C-EDC5-4CAA-89FE-5CECCD1B9F3D}" type="pres">
      <dgm:prSet presAssocID="{868C042A-3245-4473-A46B-3AD20DBB7760}" presName="vert1" presStyleCnt="0"/>
      <dgm:spPr/>
    </dgm:pt>
    <dgm:pt modelId="{1F16E9FC-624A-4F56-B30C-ABD9FF360B92}" type="pres">
      <dgm:prSet presAssocID="{3D3B7AC0-743E-4596-A224-1056C62D4393}" presName="thickLine" presStyleLbl="alignNode1" presStyleIdx="2" presStyleCnt="5"/>
      <dgm:spPr/>
    </dgm:pt>
    <dgm:pt modelId="{0EB292D9-41B7-4DE3-A6C1-1E477F144119}" type="pres">
      <dgm:prSet presAssocID="{3D3B7AC0-743E-4596-A224-1056C62D4393}" presName="horz1" presStyleCnt="0"/>
      <dgm:spPr/>
    </dgm:pt>
    <dgm:pt modelId="{E0FD3651-4873-4350-8514-71A8149EE7C2}" type="pres">
      <dgm:prSet presAssocID="{3D3B7AC0-743E-4596-A224-1056C62D4393}" presName="tx1" presStyleLbl="revTx" presStyleIdx="2" presStyleCnt="5"/>
      <dgm:spPr/>
    </dgm:pt>
    <dgm:pt modelId="{C953474A-0490-4C1C-9DCF-4E20A0E4D27E}" type="pres">
      <dgm:prSet presAssocID="{3D3B7AC0-743E-4596-A224-1056C62D4393}" presName="vert1" presStyleCnt="0"/>
      <dgm:spPr/>
    </dgm:pt>
    <dgm:pt modelId="{31C568DA-2DC1-4FCE-8977-716056F35494}" type="pres">
      <dgm:prSet presAssocID="{BA2359B0-1130-4A18-AB18-E09FEADD3B29}" presName="thickLine" presStyleLbl="alignNode1" presStyleIdx="3" presStyleCnt="5"/>
      <dgm:spPr/>
    </dgm:pt>
    <dgm:pt modelId="{93DED6E2-AA77-49FB-96BC-CE81D61173E8}" type="pres">
      <dgm:prSet presAssocID="{BA2359B0-1130-4A18-AB18-E09FEADD3B29}" presName="horz1" presStyleCnt="0"/>
      <dgm:spPr/>
    </dgm:pt>
    <dgm:pt modelId="{5C095826-EFF3-4BFD-81E3-BBECB4C972C4}" type="pres">
      <dgm:prSet presAssocID="{BA2359B0-1130-4A18-AB18-E09FEADD3B29}" presName="tx1" presStyleLbl="revTx" presStyleIdx="3" presStyleCnt="5"/>
      <dgm:spPr/>
    </dgm:pt>
    <dgm:pt modelId="{0DB53974-DBB2-4D44-975F-6FD06FDBBF98}" type="pres">
      <dgm:prSet presAssocID="{BA2359B0-1130-4A18-AB18-E09FEADD3B29}" presName="vert1" presStyleCnt="0"/>
      <dgm:spPr/>
    </dgm:pt>
    <dgm:pt modelId="{6CD2F427-DA53-4266-AE01-09A403767DAF}" type="pres">
      <dgm:prSet presAssocID="{17D9B84B-E723-4F88-97E4-70B813AE1907}" presName="thickLine" presStyleLbl="alignNode1" presStyleIdx="4" presStyleCnt="5"/>
      <dgm:spPr/>
    </dgm:pt>
    <dgm:pt modelId="{1AC340AD-3841-4445-AF25-035484A76B91}" type="pres">
      <dgm:prSet presAssocID="{17D9B84B-E723-4F88-97E4-70B813AE1907}" presName="horz1" presStyleCnt="0"/>
      <dgm:spPr/>
    </dgm:pt>
    <dgm:pt modelId="{55291FBD-E346-496C-AF79-A4DBD82A5B46}" type="pres">
      <dgm:prSet presAssocID="{17D9B84B-E723-4F88-97E4-70B813AE1907}" presName="tx1" presStyleLbl="revTx" presStyleIdx="4" presStyleCnt="5"/>
      <dgm:spPr/>
    </dgm:pt>
    <dgm:pt modelId="{D98F1AD6-0DE8-4318-A186-1544273B8983}" type="pres">
      <dgm:prSet presAssocID="{17D9B84B-E723-4F88-97E4-70B813AE1907}" presName="vert1" presStyleCnt="0"/>
      <dgm:spPr/>
    </dgm:pt>
  </dgm:ptLst>
  <dgm:cxnLst>
    <dgm:cxn modelId="{DB39B00C-57EE-4118-9A33-816786B352FF}" type="presOf" srcId="{1B10B656-95E4-4184-92C7-86A3D714128C}" destId="{E68F160A-5A62-4B72-BAE0-7DC28D31AD37}" srcOrd="0" destOrd="0" presId="urn:microsoft.com/office/officeart/2008/layout/LinedList"/>
    <dgm:cxn modelId="{167C2A27-4685-4BF7-B8EE-4C1448F550C8}" srcId="{1B10B656-95E4-4184-92C7-86A3D714128C}" destId="{BA2359B0-1130-4A18-AB18-E09FEADD3B29}" srcOrd="3" destOrd="0" parTransId="{FE4E4C11-AADE-43B0-BAF9-7BC3593B765B}" sibTransId="{55AC0894-F31D-47CB-B788-697F22B00DE7}"/>
    <dgm:cxn modelId="{4493C961-0AF6-44B1-A229-3CC97584C475}" type="presOf" srcId="{868C042A-3245-4473-A46B-3AD20DBB7760}" destId="{4740B679-BD05-419C-A01F-E9C341CECFAC}" srcOrd="0" destOrd="0" presId="urn:microsoft.com/office/officeart/2008/layout/LinedList"/>
    <dgm:cxn modelId="{E2CE2F67-8C6A-4423-B313-28AD5116E33C}" srcId="{1B10B656-95E4-4184-92C7-86A3D714128C}" destId="{17D9B84B-E723-4F88-97E4-70B813AE1907}" srcOrd="4" destOrd="0" parTransId="{731640A9-475C-4D51-BFF3-7BFA3DC79F50}" sibTransId="{98E79941-FA40-41C3-96B8-1036B4F2A7D9}"/>
    <dgm:cxn modelId="{D70E796C-3F19-4264-B931-2E195BD9973D}" srcId="{1B10B656-95E4-4184-92C7-86A3D714128C}" destId="{3D3B7AC0-743E-4596-A224-1056C62D4393}" srcOrd="2" destOrd="0" parTransId="{956173CD-6BFA-453E-A9F9-1F44AA26004E}" sibTransId="{CE90B6B7-EE37-4CCC-8E93-103457DFC171}"/>
    <dgm:cxn modelId="{C2468A85-E882-4ABE-AE14-E255EC49D15C}" type="presOf" srcId="{3D3B7AC0-743E-4596-A224-1056C62D4393}" destId="{E0FD3651-4873-4350-8514-71A8149EE7C2}" srcOrd="0" destOrd="0" presId="urn:microsoft.com/office/officeart/2008/layout/LinedList"/>
    <dgm:cxn modelId="{C607838C-4438-4E1F-ADAF-8BA0F55552FA}" srcId="{1B10B656-95E4-4184-92C7-86A3D714128C}" destId="{882EC907-633E-424F-9654-FB1838352135}" srcOrd="0" destOrd="0" parTransId="{64D9AEB1-C50A-470F-B2F9-38C6BD075430}" sibTransId="{9D62175E-CAF7-43B5-8AA3-7D8372E878C2}"/>
    <dgm:cxn modelId="{8CEDDC9A-7753-4239-BCE9-929DA13987CC}" srcId="{1B10B656-95E4-4184-92C7-86A3D714128C}" destId="{868C042A-3245-4473-A46B-3AD20DBB7760}" srcOrd="1" destOrd="0" parTransId="{FC6C7FE7-1B07-4FC7-B16A-79B7A68622C0}" sibTransId="{6B1485B9-1813-498F-8F9C-7FF796069D15}"/>
    <dgm:cxn modelId="{BF35BDC0-E767-4049-8D17-9E27F5375C8A}" type="presOf" srcId="{882EC907-633E-424F-9654-FB1838352135}" destId="{3734FE0C-831A-4BA0-AA63-3B3DBAD9614B}" srcOrd="0" destOrd="0" presId="urn:microsoft.com/office/officeart/2008/layout/LinedList"/>
    <dgm:cxn modelId="{709D82DF-F4F6-4637-91D0-E585B85746F1}" type="presOf" srcId="{BA2359B0-1130-4A18-AB18-E09FEADD3B29}" destId="{5C095826-EFF3-4BFD-81E3-BBECB4C972C4}" srcOrd="0" destOrd="0" presId="urn:microsoft.com/office/officeart/2008/layout/LinedList"/>
    <dgm:cxn modelId="{5FFBC7EA-77CF-409F-9D38-85C51E846AB3}" type="presOf" srcId="{17D9B84B-E723-4F88-97E4-70B813AE1907}" destId="{55291FBD-E346-496C-AF79-A4DBD82A5B46}" srcOrd="0" destOrd="0" presId="urn:microsoft.com/office/officeart/2008/layout/LinedList"/>
    <dgm:cxn modelId="{70D7E607-6079-4C57-B414-822F387B64E2}" type="presParOf" srcId="{E68F160A-5A62-4B72-BAE0-7DC28D31AD37}" destId="{D3F26CF4-4622-44C8-B6C3-ECD53DEAA500}" srcOrd="0" destOrd="0" presId="urn:microsoft.com/office/officeart/2008/layout/LinedList"/>
    <dgm:cxn modelId="{DD1C574C-172B-47C2-AA19-D079D95CA123}" type="presParOf" srcId="{E68F160A-5A62-4B72-BAE0-7DC28D31AD37}" destId="{260C020B-2D5A-49A0-BFCE-5AEB434EFFDB}" srcOrd="1" destOrd="0" presId="urn:microsoft.com/office/officeart/2008/layout/LinedList"/>
    <dgm:cxn modelId="{7DAE0AEF-EF78-44A1-8DC5-290E2B90AA49}" type="presParOf" srcId="{260C020B-2D5A-49A0-BFCE-5AEB434EFFDB}" destId="{3734FE0C-831A-4BA0-AA63-3B3DBAD9614B}" srcOrd="0" destOrd="0" presId="urn:microsoft.com/office/officeart/2008/layout/LinedList"/>
    <dgm:cxn modelId="{7CBDD0AE-471A-42AC-AB66-B87B21F35A41}" type="presParOf" srcId="{260C020B-2D5A-49A0-BFCE-5AEB434EFFDB}" destId="{EA6E2431-CE35-4BF2-B994-C9A6EBF548BF}" srcOrd="1" destOrd="0" presId="urn:microsoft.com/office/officeart/2008/layout/LinedList"/>
    <dgm:cxn modelId="{E50BD5E2-7797-46E2-B82E-09236205FBA2}" type="presParOf" srcId="{E68F160A-5A62-4B72-BAE0-7DC28D31AD37}" destId="{FDD3AD29-46DA-443E-A8E7-4C568B1D3F71}" srcOrd="2" destOrd="0" presId="urn:microsoft.com/office/officeart/2008/layout/LinedList"/>
    <dgm:cxn modelId="{43DA6F31-5D1B-4070-B0C2-BB3D07AAE75F}" type="presParOf" srcId="{E68F160A-5A62-4B72-BAE0-7DC28D31AD37}" destId="{C15BB59D-953A-4E6A-AC7D-0FB77688563F}" srcOrd="3" destOrd="0" presId="urn:microsoft.com/office/officeart/2008/layout/LinedList"/>
    <dgm:cxn modelId="{8CB62B66-8D19-4887-9017-98804CF36AD4}" type="presParOf" srcId="{C15BB59D-953A-4E6A-AC7D-0FB77688563F}" destId="{4740B679-BD05-419C-A01F-E9C341CECFAC}" srcOrd="0" destOrd="0" presId="urn:microsoft.com/office/officeart/2008/layout/LinedList"/>
    <dgm:cxn modelId="{2FF1A5FC-2C9E-498F-A940-4B6974A204D6}" type="presParOf" srcId="{C15BB59D-953A-4E6A-AC7D-0FB77688563F}" destId="{9B8E929C-EDC5-4CAA-89FE-5CECCD1B9F3D}" srcOrd="1" destOrd="0" presId="urn:microsoft.com/office/officeart/2008/layout/LinedList"/>
    <dgm:cxn modelId="{1E0BAED5-827F-449B-BC56-5F464A371A87}" type="presParOf" srcId="{E68F160A-5A62-4B72-BAE0-7DC28D31AD37}" destId="{1F16E9FC-624A-4F56-B30C-ABD9FF360B92}" srcOrd="4" destOrd="0" presId="urn:microsoft.com/office/officeart/2008/layout/LinedList"/>
    <dgm:cxn modelId="{B4A5A94D-B486-41B9-8707-E1BC6D155E2E}" type="presParOf" srcId="{E68F160A-5A62-4B72-BAE0-7DC28D31AD37}" destId="{0EB292D9-41B7-4DE3-A6C1-1E477F144119}" srcOrd="5" destOrd="0" presId="urn:microsoft.com/office/officeart/2008/layout/LinedList"/>
    <dgm:cxn modelId="{C32BCA3D-6FD6-4C21-933F-DC629B24BE0B}" type="presParOf" srcId="{0EB292D9-41B7-4DE3-A6C1-1E477F144119}" destId="{E0FD3651-4873-4350-8514-71A8149EE7C2}" srcOrd="0" destOrd="0" presId="urn:microsoft.com/office/officeart/2008/layout/LinedList"/>
    <dgm:cxn modelId="{69B01393-B9EA-444F-BAC9-7B04727DF921}" type="presParOf" srcId="{0EB292D9-41B7-4DE3-A6C1-1E477F144119}" destId="{C953474A-0490-4C1C-9DCF-4E20A0E4D27E}" srcOrd="1" destOrd="0" presId="urn:microsoft.com/office/officeart/2008/layout/LinedList"/>
    <dgm:cxn modelId="{1355DD63-5079-4738-B1EE-160A51615CFD}" type="presParOf" srcId="{E68F160A-5A62-4B72-BAE0-7DC28D31AD37}" destId="{31C568DA-2DC1-4FCE-8977-716056F35494}" srcOrd="6" destOrd="0" presId="urn:microsoft.com/office/officeart/2008/layout/LinedList"/>
    <dgm:cxn modelId="{8AD05EF7-F38C-4524-A1E7-72ECDB96FF56}" type="presParOf" srcId="{E68F160A-5A62-4B72-BAE0-7DC28D31AD37}" destId="{93DED6E2-AA77-49FB-96BC-CE81D61173E8}" srcOrd="7" destOrd="0" presId="urn:microsoft.com/office/officeart/2008/layout/LinedList"/>
    <dgm:cxn modelId="{8D55DD9A-0E98-41CD-AF5C-56E4B6CD94D9}" type="presParOf" srcId="{93DED6E2-AA77-49FB-96BC-CE81D61173E8}" destId="{5C095826-EFF3-4BFD-81E3-BBECB4C972C4}" srcOrd="0" destOrd="0" presId="urn:microsoft.com/office/officeart/2008/layout/LinedList"/>
    <dgm:cxn modelId="{AE177090-7D58-4B64-8478-4B9551C5B18E}" type="presParOf" srcId="{93DED6E2-AA77-49FB-96BC-CE81D61173E8}" destId="{0DB53974-DBB2-4D44-975F-6FD06FDBBF98}" srcOrd="1" destOrd="0" presId="urn:microsoft.com/office/officeart/2008/layout/LinedList"/>
    <dgm:cxn modelId="{FBEB663F-9AAD-47AC-A568-D303F0AB3702}" type="presParOf" srcId="{E68F160A-5A62-4B72-BAE0-7DC28D31AD37}" destId="{6CD2F427-DA53-4266-AE01-09A403767DAF}" srcOrd="8" destOrd="0" presId="urn:microsoft.com/office/officeart/2008/layout/LinedList"/>
    <dgm:cxn modelId="{4F1EB94F-EC6F-46B3-A0FD-B774FA65A541}" type="presParOf" srcId="{E68F160A-5A62-4B72-BAE0-7DC28D31AD37}" destId="{1AC340AD-3841-4445-AF25-035484A76B91}" srcOrd="9" destOrd="0" presId="urn:microsoft.com/office/officeart/2008/layout/LinedList"/>
    <dgm:cxn modelId="{6D12D317-0269-47AF-B69E-95EB3FAC5676}" type="presParOf" srcId="{1AC340AD-3841-4445-AF25-035484A76B91}" destId="{55291FBD-E346-496C-AF79-A4DBD82A5B46}" srcOrd="0" destOrd="0" presId="urn:microsoft.com/office/officeart/2008/layout/LinedList"/>
    <dgm:cxn modelId="{5A48AB0B-B1C5-4B4B-9CD3-93464E44AA68}" type="presParOf" srcId="{1AC340AD-3841-4445-AF25-035484A76B91}" destId="{D98F1AD6-0DE8-4318-A186-1544273B89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751A7-9FB7-4131-B488-47B57815517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77D57A-D34E-4E20-AF0D-C0DAD9E206E7}">
      <dgm:prSet/>
      <dgm:spPr/>
      <dgm:t>
        <a:bodyPr/>
        <a:lstStyle/>
        <a:p>
          <a:r>
            <a:rPr lang="pt-BR" b="1"/>
            <a:t>Cheio do Espírito e sabedoria</a:t>
          </a:r>
          <a:r>
            <a:rPr lang="pt-BR"/>
            <a:t> (At 6.3,10): Lucas associa espiritualidade com racionalidade; fé cristã é experiência e reflexão.</a:t>
          </a:r>
          <a:endParaRPr lang="en-US"/>
        </a:p>
      </dgm:t>
    </dgm:pt>
    <dgm:pt modelId="{0F0AF231-1F2E-4A8C-9A50-4788149B16C0}" type="parTrans" cxnId="{F1405517-68DE-4ECC-928C-D928414E0526}">
      <dgm:prSet/>
      <dgm:spPr/>
      <dgm:t>
        <a:bodyPr/>
        <a:lstStyle/>
        <a:p>
          <a:endParaRPr lang="en-US"/>
        </a:p>
      </dgm:t>
    </dgm:pt>
    <dgm:pt modelId="{10C6D155-88CC-4EEF-A625-0FFD5D57BD9C}" type="sibTrans" cxnId="{F1405517-68DE-4ECC-928C-D928414E0526}">
      <dgm:prSet/>
      <dgm:spPr/>
      <dgm:t>
        <a:bodyPr/>
        <a:lstStyle/>
        <a:p>
          <a:endParaRPr lang="en-US"/>
        </a:p>
      </dgm:t>
    </dgm:pt>
    <dgm:pt modelId="{295C3AB1-C61F-44C1-A95A-BD9763066F51}">
      <dgm:prSet/>
      <dgm:spPr/>
      <dgm:t>
        <a:bodyPr/>
        <a:lstStyle/>
        <a:p>
          <a:r>
            <a:rPr lang="pt-BR" b="1"/>
            <a:t>Cheio de graça e poder</a:t>
          </a:r>
          <a:r>
            <a:rPr lang="pt-BR"/>
            <a:t> (At 6.8): o termo </a:t>
          </a:r>
          <a:r>
            <a:rPr lang="pt-BR" i="1"/>
            <a:t>charis</a:t>
          </a:r>
          <a:r>
            <a:rPr lang="pt-BR"/>
            <a:t> indica favor divino, </a:t>
          </a:r>
          <a:r>
            <a:rPr lang="pt-BR" i="1"/>
            <a:t>dynamis</a:t>
          </a:r>
          <a:r>
            <a:rPr lang="pt-BR"/>
            <a:t> indica ação sobrenatural.</a:t>
          </a:r>
          <a:endParaRPr lang="en-US"/>
        </a:p>
      </dgm:t>
    </dgm:pt>
    <dgm:pt modelId="{E62283F7-2EB1-43FA-9C5F-03C5830499D7}" type="parTrans" cxnId="{EBD8D77F-B1A0-4C72-A2F6-372318717121}">
      <dgm:prSet/>
      <dgm:spPr/>
      <dgm:t>
        <a:bodyPr/>
        <a:lstStyle/>
        <a:p>
          <a:endParaRPr lang="en-US"/>
        </a:p>
      </dgm:t>
    </dgm:pt>
    <dgm:pt modelId="{CEAF9DF7-286A-4956-A92D-76FE394530AD}" type="sibTrans" cxnId="{EBD8D77F-B1A0-4C72-A2F6-372318717121}">
      <dgm:prSet/>
      <dgm:spPr/>
      <dgm:t>
        <a:bodyPr/>
        <a:lstStyle/>
        <a:p>
          <a:endParaRPr lang="en-US"/>
        </a:p>
      </dgm:t>
    </dgm:pt>
    <dgm:pt modelId="{AF4C314D-1847-4E0F-A4AF-01A764F3AC38}">
      <dgm:prSet/>
      <dgm:spPr/>
      <dgm:t>
        <a:bodyPr/>
        <a:lstStyle/>
        <a:p>
          <a:r>
            <a:rPr lang="pt-BR" b="1"/>
            <a:t>Combinação rara:</a:t>
          </a:r>
          <a:r>
            <a:rPr lang="pt-BR"/>
            <a:t> servia mesas (diaconia) e fazia milagres; pregava e perdoava inimigos. O discípulo maduro é integral.</a:t>
          </a:r>
          <a:endParaRPr lang="en-US"/>
        </a:p>
      </dgm:t>
    </dgm:pt>
    <dgm:pt modelId="{E458175B-3C68-43A1-9565-0601CFBC2E86}" type="parTrans" cxnId="{ED0573E8-CF27-4D48-92A5-1E98FF08EDAA}">
      <dgm:prSet/>
      <dgm:spPr/>
      <dgm:t>
        <a:bodyPr/>
        <a:lstStyle/>
        <a:p>
          <a:endParaRPr lang="en-US"/>
        </a:p>
      </dgm:t>
    </dgm:pt>
    <dgm:pt modelId="{F603C31C-91B4-4B0C-B677-D1E9E5E7F6A3}" type="sibTrans" cxnId="{ED0573E8-CF27-4D48-92A5-1E98FF08EDAA}">
      <dgm:prSet/>
      <dgm:spPr/>
      <dgm:t>
        <a:bodyPr/>
        <a:lstStyle/>
        <a:p>
          <a:endParaRPr lang="en-US"/>
        </a:p>
      </dgm:t>
    </dgm:pt>
    <dgm:pt modelId="{E0E2BC8F-3314-4588-889D-99DE7EA7408C}" type="pres">
      <dgm:prSet presAssocID="{9D2751A7-9FB7-4131-B488-47B57815517D}" presName="linear" presStyleCnt="0">
        <dgm:presLayoutVars>
          <dgm:animLvl val="lvl"/>
          <dgm:resizeHandles val="exact"/>
        </dgm:presLayoutVars>
      </dgm:prSet>
      <dgm:spPr/>
    </dgm:pt>
    <dgm:pt modelId="{147B189A-F0EB-44E6-A96F-796562276FC3}" type="pres">
      <dgm:prSet presAssocID="{4A77D57A-D34E-4E20-AF0D-C0DAD9E206E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CAEE44-ECD7-4D9D-90CC-20D7BFFAFF72}" type="pres">
      <dgm:prSet presAssocID="{10C6D155-88CC-4EEF-A625-0FFD5D57BD9C}" presName="spacer" presStyleCnt="0"/>
      <dgm:spPr/>
    </dgm:pt>
    <dgm:pt modelId="{505999A9-B5B7-48C4-978D-AB83659A4A60}" type="pres">
      <dgm:prSet presAssocID="{295C3AB1-C61F-44C1-A95A-BD9763066F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046ECF-AD38-43E0-A00C-1E222C035E20}" type="pres">
      <dgm:prSet presAssocID="{CEAF9DF7-286A-4956-A92D-76FE394530AD}" presName="spacer" presStyleCnt="0"/>
      <dgm:spPr/>
    </dgm:pt>
    <dgm:pt modelId="{20C2AEFF-1125-44EC-9FB4-44EBAD7AE687}" type="pres">
      <dgm:prSet presAssocID="{AF4C314D-1847-4E0F-A4AF-01A764F3AC3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343904-3B3C-4427-B13D-51E2096B2519}" type="presOf" srcId="{295C3AB1-C61F-44C1-A95A-BD9763066F51}" destId="{505999A9-B5B7-48C4-978D-AB83659A4A60}" srcOrd="0" destOrd="0" presId="urn:microsoft.com/office/officeart/2005/8/layout/vList2"/>
    <dgm:cxn modelId="{F1405517-68DE-4ECC-928C-D928414E0526}" srcId="{9D2751A7-9FB7-4131-B488-47B57815517D}" destId="{4A77D57A-D34E-4E20-AF0D-C0DAD9E206E7}" srcOrd="0" destOrd="0" parTransId="{0F0AF231-1F2E-4A8C-9A50-4788149B16C0}" sibTransId="{10C6D155-88CC-4EEF-A625-0FFD5D57BD9C}"/>
    <dgm:cxn modelId="{EBD8D77F-B1A0-4C72-A2F6-372318717121}" srcId="{9D2751A7-9FB7-4131-B488-47B57815517D}" destId="{295C3AB1-C61F-44C1-A95A-BD9763066F51}" srcOrd="1" destOrd="0" parTransId="{E62283F7-2EB1-43FA-9C5F-03C5830499D7}" sibTransId="{CEAF9DF7-286A-4956-A92D-76FE394530AD}"/>
    <dgm:cxn modelId="{053AC9D5-D15B-4233-A569-0B5FA753C95A}" type="presOf" srcId="{9D2751A7-9FB7-4131-B488-47B57815517D}" destId="{E0E2BC8F-3314-4588-889D-99DE7EA7408C}" srcOrd="0" destOrd="0" presId="urn:microsoft.com/office/officeart/2005/8/layout/vList2"/>
    <dgm:cxn modelId="{ED0573E8-CF27-4D48-92A5-1E98FF08EDAA}" srcId="{9D2751A7-9FB7-4131-B488-47B57815517D}" destId="{AF4C314D-1847-4E0F-A4AF-01A764F3AC38}" srcOrd="2" destOrd="0" parTransId="{E458175B-3C68-43A1-9565-0601CFBC2E86}" sibTransId="{F603C31C-91B4-4B0C-B677-D1E9E5E7F6A3}"/>
    <dgm:cxn modelId="{2BA42DF5-0D56-4749-B155-486B15672996}" type="presOf" srcId="{4A77D57A-D34E-4E20-AF0D-C0DAD9E206E7}" destId="{147B189A-F0EB-44E6-A96F-796562276FC3}" srcOrd="0" destOrd="0" presId="urn:microsoft.com/office/officeart/2005/8/layout/vList2"/>
    <dgm:cxn modelId="{742613FE-B3AC-42E5-9100-EA2CB7676433}" type="presOf" srcId="{AF4C314D-1847-4E0F-A4AF-01A764F3AC38}" destId="{20C2AEFF-1125-44EC-9FB4-44EBAD7AE687}" srcOrd="0" destOrd="0" presId="urn:microsoft.com/office/officeart/2005/8/layout/vList2"/>
    <dgm:cxn modelId="{7B278934-D705-4661-B35F-8B791BC4BA32}" type="presParOf" srcId="{E0E2BC8F-3314-4588-889D-99DE7EA7408C}" destId="{147B189A-F0EB-44E6-A96F-796562276FC3}" srcOrd="0" destOrd="0" presId="urn:microsoft.com/office/officeart/2005/8/layout/vList2"/>
    <dgm:cxn modelId="{7A8E9302-B39E-4791-9C04-7DEBFDFD9463}" type="presParOf" srcId="{E0E2BC8F-3314-4588-889D-99DE7EA7408C}" destId="{21CAEE44-ECD7-4D9D-90CC-20D7BFFAFF72}" srcOrd="1" destOrd="0" presId="urn:microsoft.com/office/officeart/2005/8/layout/vList2"/>
    <dgm:cxn modelId="{8D570A36-C62B-44AD-85E9-CD2B8A930CC7}" type="presParOf" srcId="{E0E2BC8F-3314-4588-889D-99DE7EA7408C}" destId="{505999A9-B5B7-48C4-978D-AB83659A4A60}" srcOrd="2" destOrd="0" presId="urn:microsoft.com/office/officeart/2005/8/layout/vList2"/>
    <dgm:cxn modelId="{D43881A8-FEBB-4FC5-B649-9D7F7406A383}" type="presParOf" srcId="{E0E2BC8F-3314-4588-889D-99DE7EA7408C}" destId="{41046ECF-AD38-43E0-A00C-1E222C035E20}" srcOrd="3" destOrd="0" presId="urn:microsoft.com/office/officeart/2005/8/layout/vList2"/>
    <dgm:cxn modelId="{57DBB341-7F4C-4D2D-8D12-8C1CF7101583}" type="presParOf" srcId="{E0E2BC8F-3314-4588-889D-99DE7EA7408C}" destId="{20C2AEFF-1125-44EC-9FB4-44EBAD7AE6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44F98-F9D7-4FD4-9D49-691C0FE1C6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E864E5-4971-4C60-8EDE-14731B198828}">
      <dgm:prSet/>
      <dgm:spPr/>
      <dgm:t>
        <a:bodyPr/>
        <a:lstStyle/>
        <a:p>
          <a:r>
            <a:rPr lang="pt-BR" b="1"/>
            <a:t>Eusébio</a:t>
          </a:r>
          <a:r>
            <a:rPr lang="pt-BR"/>
            <a:t> (Hist. Ecl. II,1) chama Estevão de protomártir: “o primeiro a receber a coroa do martírio.”</a:t>
          </a:r>
          <a:endParaRPr lang="en-US"/>
        </a:p>
      </dgm:t>
    </dgm:pt>
    <dgm:pt modelId="{2B859CE3-A6FC-4C68-ABA8-ACC04A57BC07}" type="parTrans" cxnId="{C517F15F-B5AA-48C9-85C2-0343FCEE553A}">
      <dgm:prSet/>
      <dgm:spPr/>
      <dgm:t>
        <a:bodyPr/>
        <a:lstStyle/>
        <a:p>
          <a:endParaRPr lang="en-US"/>
        </a:p>
      </dgm:t>
    </dgm:pt>
    <dgm:pt modelId="{55007EF8-8334-4432-8D3F-7F3EBE35CF57}" type="sibTrans" cxnId="{C517F15F-B5AA-48C9-85C2-0343FCEE553A}">
      <dgm:prSet/>
      <dgm:spPr/>
      <dgm:t>
        <a:bodyPr/>
        <a:lstStyle/>
        <a:p>
          <a:endParaRPr lang="en-US"/>
        </a:p>
      </dgm:t>
    </dgm:pt>
    <dgm:pt modelId="{9E8199F2-D93F-4BF7-B411-C6969D50A764}">
      <dgm:prSet/>
      <dgm:spPr/>
      <dgm:t>
        <a:bodyPr/>
        <a:lstStyle/>
        <a:p>
          <a:r>
            <a:rPr lang="pt-BR" b="1"/>
            <a:t>Agostinho</a:t>
          </a:r>
          <a:r>
            <a:rPr lang="pt-BR"/>
            <a:t>, em Sermão 316, diz: “Se Estevão não tivesse orado, a Igreja não teria Paulo.” (referindo-se à oração de perdão e a conversão de Saulo).</a:t>
          </a:r>
          <a:endParaRPr lang="en-US"/>
        </a:p>
      </dgm:t>
    </dgm:pt>
    <dgm:pt modelId="{45D452B9-B309-416D-9035-0870C7FBC66D}" type="parTrans" cxnId="{46AE680C-EDD4-49F4-B948-087DF7DE22C0}">
      <dgm:prSet/>
      <dgm:spPr/>
      <dgm:t>
        <a:bodyPr/>
        <a:lstStyle/>
        <a:p>
          <a:endParaRPr lang="en-US"/>
        </a:p>
      </dgm:t>
    </dgm:pt>
    <dgm:pt modelId="{32D6C8D1-B5F0-4DE1-8226-16957500F8E0}" type="sibTrans" cxnId="{46AE680C-EDD4-49F4-B948-087DF7DE22C0}">
      <dgm:prSet/>
      <dgm:spPr/>
      <dgm:t>
        <a:bodyPr/>
        <a:lstStyle/>
        <a:p>
          <a:endParaRPr lang="en-US"/>
        </a:p>
      </dgm:t>
    </dgm:pt>
    <dgm:pt modelId="{960AE0F2-1FBE-4AA5-B9C1-82F1756CE15C}">
      <dgm:prSet/>
      <dgm:spPr/>
      <dgm:t>
        <a:bodyPr/>
        <a:lstStyle/>
        <a:p>
          <a:r>
            <a:rPr lang="pt-BR" b="1"/>
            <a:t>Orígenes</a:t>
          </a:r>
          <a:r>
            <a:rPr lang="pt-BR"/>
            <a:t> vê no discurso de Estevão uma síntese da história da salvação: “Ele leu o Antigo e o Novo Testamento no Espírito.”</a:t>
          </a:r>
          <a:endParaRPr lang="en-US"/>
        </a:p>
      </dgm:t>
    </dgm:pt>
    <dgm:pt modelId="{FD2CD44C-FCB3-4684-917F-C9278B0FE9B8}" type="parTrans" cxnId="{66D35C58-6465-4EC6-8566-A567400C16AE}">
      <dgm:prSet/>
      <dgm:spPr/>
      <dgm:t>
        <a:bodyPr/>
        <a:lstStyle/>
        <a:p>
          <a:endParaRPr lang="en-US"/>
        </a:p>
      </dgm:t>
    </dgm:pt>
    <dgm:pt modelId="{7DD7BCC2-D0D4-47C6-81FB-80E1CBCDBFA9}" type="sibTrans" cxnId="{66D35C58-6465-4EC6-8566-A567400C16AE}">
      <dgm:prSet/>
      <dgm:spPr/>
      <dgm:t>
        <a:bodyPr/>
        <a:lstStyle/>
        <a:p>
          <a:endParaRPr lang="en-US"/>
        </a:p>
      </dgm:t>
    </dgm:pt>
    <dgm:pt modelId="{D6B4B0DB-607D-4A03-B5C2-114AC6791F2F}">
      <dgm:prSet/>
      <dgm:spPr/>
      <dgm:t>
        <a:bodyPr/>
        <a:lstStyle/>
        <a:p>
          <a:r>
            <a:rPr lang="pt-BR" b="1"/>
            <a:t>N. T. Wright e F. F. Bruce</a:t>
          </a:r>
          <a:r>
            <a:rPr lang="pt-BR"/>
            <a:t> afirmam que seu discurso mostra “cosmovisão cristã em confronto com a religiosa da época, centrada no Templo; Estevão desloca o centro do Templo para Cristo”.</a:t>
          </a:r>
          <a:endParaRPr lang="en-US"/>
        </a:p>
      </dgm:t>
    </dgm:pt>
    <dgm:pt modelId="{EED47092-57EC-4E03-B814-E9CCD54D882E}" type="parTrans" cxnId="{2194F778-05EE-4F3B-978A-D5E89C1F8C72}">
      <dgm:prSet/>
      <dgm:spPr/>
      <dgm:t>
        <a:bodyPr/>
        <a:lstStyle/>
        <a:p>
          <a:endParaRPr lang="en-US"/>
        </a:p>
      </dgm:t>
    </dgm:pt>
    <dgm:pt modelId="{0B8877A2-E9AB-4DBB-A6ED-607E9CE13560}" type="sibTrans" cxnId="{2194F778-05EE-4F3B-978A-D5E89C1F8C72}">
      <dgm:prSet/>
      <dgm:spPr/>
      <dgm:t>
        <a:bodyPr/>
        <a:lstStyle/>
        <a:p>
          <a:endParaRPr lang="en-US"/>
        </a:p>
      </dgm:t>
    </dgm:pt>
    <dgm:pt modelId="{D57E37BE-6084-481A-9CF7-C05E06F83A2B}" type="pres">
      <dgm:prSet presAssocID="{69344F98-F9D7-4FD4-9D49-691C0FE1C696}" presName="vert0" presStyleCnt="0">
        <dgm:presLayoutVars>
          <dgm:dir/>
          <dgm:animOne val="branch"/>
          <dgm:animLvl val="lvl"/>
        </dgm:presLayoutVars>
      </dgm:prSet>
      <dgm:spPr/>
    </dgm:pt>
    <dgm:pt modelId="{AA907E8C-7C2C-4FC4-9CC9-6B161D7B60DA}" type="pres">
      <dgm:prSet presAssocID="{C3E864E5-4971-4C60-8EDE-14731B198828}" presName="thickLine" presStyleLbl="alignNode1" presStyleIdx="0" presStyleCnt="4"/>
      <dgm:spPr/>
    </dgm:pt>
    <dgm:pt modelId="{738EFC32-7A99-455C-9063-7C9379FDAFAB}" type="pres">
      <dgm:prSet presAssocID="{C3E864E5-4971-4C60-8EDE-14731B198828}" presName="horz1" presStyleCnt="0"/>
      <dgm:spPr/>
    </dgm:pt>
    <dgm:pt modelId="{FEA53D99-4DF7-47E4-BF17-BA6AF80B924A}" type="pres">
      <dgm:prSet presAssocID="{C3E864E5-4971-4C60-8EDE-14731B198828}" presName="tx1" presStyleLbl="revTx" presStyleIdx="0" presStyleCnt="4"/>
      <dgm:spPr/>
    </dgm:pt>
    <dgm:pt modelId="{C7FB55D0-8EBD-47CC-A3AB-16923F24464E}" type="pres">
      <dgm:prSet presAssocID="{C3E864E5-4971-4C60-8EDE-14731B198828}" presName="vert1" presStyleCnt="0"/>
      <dgm:spPr/>
    </dgm:pt>
    <dgm:pt modelId="{69DBA3A6-177E-4C0D-8705-2724C4311096}" type="pres">
      <dgm:prSet presAssocID="{9E8199F2-D93F-4BF7-B411-C6969D50A764}" presName="thickLine" presStyleLbl="alignNode1" presStyleIdx="1" presStyleCnt="4"/>
      <dgm:spPr/>
    </dgm:pt>
    <dgm:pt modelId="{958622D2-8B4C-4B6A-B376-FBF0F1A54430}" type="pres">
      <dgm:prSet presAssocID="{9E8199F2-D93F-4BF7-B411-C6969D50A764}" presName="horz1" presStyleCnt="0"/>
      <dgm:spPr/>
    </dgm:pt>
    <dgm:pt modelId="{3322206F-1B3D-4BE6-B802-B567C51389AB}" type="pres">
      <dgm:prSet presAssocID="{9E8199F2-D93F-4BF7-B411-C6969D50A764}" presName="tx1" presStyleLbl="revTx" presStyleIdx="1" presStyleCnt="4"/>
      <dgm:spPr/>
    </dgm:pt>
    <dgm:pt modelId="{F86F1417-6AC6-4ECA-B6AB-89F5CEA5CA72}" type="pres">
      <dgm:prSet presAssocID="{9E8199F2-D93F-4BF7-B411-C6969D50A764}" presName="vert1" presStyleCnt="0"/>
      <dgm:spPr/>
    </dgm:pt>
    <dgm:pt modelId="{007E6B55-5DC6-4AFC-BDDD-DAC1F91EF257}" type="pres">
      <dgm:prSet presAssocID="{960AE0F2-1FBE-4AA5-B9C1-82F1756CE15C}" presName="thickLine" presStyleLbl="alignNode1" presStyleIdx="2" presStyleCnt="4"/>
      <dgm:spPr/>
    </dgm:pt>
    <dgm:pt modelId="{C480DFBC-FDF6-4A3E-8B27-F3A2811DB8CE}" type="pres">
      <dgm:prSet presAssocID="{960AE0F2-1FBE-4AA5-B9C1-82F1756CE15C}" presName="horz1" presStyleCnt="0"/>
      <dgm:spPr/>
    </dgm:pt>
    <dgm:pt modelId="{1EF5CB97-3521-4813-A398-511A3A05A997}" type="pres">
      <dgm:prSet presAssocID="{960AE0F2-1FBE-4AA5-B9C1-82F1756CE15C}" presName="tx1" presStyleLbl="revTx" presStyleIdx="2" presStyleCnt="4"/>
      <dgm:spPr/>
    </dgm:pt>
    <dgm:pt modelId="{0DCD3A85-682B-4DCC-880C-C1AD37930F9E}" type="pres">
      <dgm:prSet presAssocID="{960AE0F2-1FBE-4AA5-B9C1-82F1756CE15C}" presName="vert1" presStyleCnt="0"/>
      <dgm:spPr/>
    </dgm:pt>
    <dgm:pt modelId="{ABC7B892-2822-4E80-AC7F-6F10D3AA19C4}" type="pres">
      <dgm:prSet presAssocID="{D6B4B0DB-607D-4A03-B5C2-114AC6791F2F}" presName="thickLine" presStyleLbl="alignNode1" presStyleIdx="3" presStyleCnt="4"/>
      <dgm:spPr/>
    </dgm:pt>
    <dgm:pt modelId="{72131BE5-C96C-4007-B8E1-57B409E86C95}" type="pres">
      <dgm:prSet presAssocID="{D6B4B0DB-607D-4A03-B5C2-114AC6791F2F}" presName="horz1" presStyleCnt="0"/>
      <dgm:spPr/>
    </dgm:pt>
    <dgm:pt modelId="{F982B4C1-3F4A-41EA-806A-73AE401A48F7}" type="pres">
      <dgm:prSet presAssocID="{D6B4B0DB-607D-4A03-B5C2-114AC6791F2F}" presName="tx1" presStyleLbl="revTx" presStyleIdx="3" presStyleCnt="4"/>
      <dgm:spPr/>
    </dgm:pt>
    <dgm:pt modelId="{C90383A3-57C7-486D-8F83-3793B34A9D83}" type="pres">
      <dgm:prSet presAssocID="{D6B4B0DB-607D-4A03-B5C2-114AC6791F2F}" presName="vert1" presStyleCnt="0"/>
      <dgm:spPr/>
    </dgm:pt>
  </dgm:ptLst>
  <dgm:cxnLst>
    <dgm:cxn modelId="{F1A19305-2EB0-46E4-9E90-AACD79CCD7B8}" type="presOf" srcId="{69344F98-F9D7-4FD4-9D49-691C0FE1C696}" destId="{D57E37BE-6084-481A-9CF7-C05E06F83A2B}" srcOrd="0" destOrd="0" presId="urn:microsoft.com/office/officeart/2008/layout/LinedList"/>
    <dgm:cxn modelId="{4C140E0A-9425-4742-9EF0-8175CFDA07B7}" type="presOf" srcId="{960AE0F2-1FBE-4AA5-B9C1-82F1756CE15C}" destId="{1EF5CB97-3521-4813-A398-511A3A05A997}" srcOrd="0" destOrd="0" presId="urn:microsoft.com/office/officeart/2008/layout/LinedList"/>
    <dgm:cxn modelId="{46AE680C-EDD4-49F4-B948-087DF7DE22C0}" srcId="{69344F98-F9D7-4FD4-9D49-691C0FE1C696}" destId="{9E8199F2-D93F-4BF7-B411-C6969D50A764}" srcOrd="1" destOrd="0" parTransId="{45D452B9-B309-416D-9035-0870C7FBC66D}" sibTransId="{32D6C8D1-B5F0-4DE1-8226-16957500F8E0}"/>
    <dgm:cxn modelId="{79AB9A1D-9494-4084-AB5B-0AF1FB420C6A}" type="presOf" srcId="{C3E864E5-4971-4C60-8EDE-14731B198828}" destId="{FEA53D99-4DF7-47E4-BF17-BA6AF80B924A}" srcOrd="0" destOrd="0" presId="urn:microsoft.com/office/officeart/2008/layout/LinedList"/>
    <dgm:cxn modelId="{C517F15F-B5AA-48C9-85C2-0343FCEE553A}" srcId="{69344F98-F9D7-4FD4-9D49-691C0FE1C696}" destId="{C3E864E5-4971-4C60-8EDE-14731B198828}" srcOrd="0" destOrd="0" parTransId="{2B859CE3-A6FC-4C68-ABA8-ACC04A57BC07}" sibTransId="{55007EF8-8334-4432-8D3F-7F3EBE35CF57}"/>
    <dgm:cxn modelId="{66D35C58-6465-4EC6-8566-A567400C16AE}" srcId="{69344F98-F9D7-4FD4-9D49-691C0FE1C696}" destId="{960AE0F2-1FBE-4AA5-B9C1-82F1756CE15C}" srcOrd="2" destOrd="0" parTransId="{FD2CD44C-FCB3-4684-917F-C9278B0FE9B8}" sibTransId="{7DD7BCC2-D0D4-47C6-81FB-80E1CBCDBFA9}"/>
    <dgm:cxn modelId="{2741DF78-C724-464F-864F-FB45E913853F}" type="presOf" srcId="{9E8199F2-D93F-4BF7-B411-C6969D50A764}" destId="{3322206F-1B3D-4BE6-B802-B567C51389AB}" srcOrd="0" destOrd="0" presId="urn:microsoft.com/office/officeart/2008/layout/LinedList"/>
    <dgm:cxn modelId="{2194F778-05EE-4F3B-978A-D5E89C1F8C72}" srcId="{69344F98-F9D7-4FD4-9D49-691C0FE1C696}" destId="{D6B4B0DB-607D-4A03-B5C2-114AC6791F2F}" srcOrd="3" destOrd="0" parTransId="{EED47092-57EC-4E03-B814-E9CCD54D882E}" sibTransId="{0B8877A2-E9AB-4DBB-A6ED-607E9CE13560}"/>
    <dgm:cxn modelId="{A332A7BC-CB7D-4E4F-96AD-C50E67F5A733}" type="presOf" srcId="{D6B4B0DB-607D-4A03-B5C2-114AC6791F2F}" destId="{F982B4C1-3F4A-41EA-806A-73AE401A48F7}" srcOrd="0" destOrd="0" presId="urn:microsoft.com/office/officeart/2008/layout/LinedList"/>
    <dgm:cxn modelId="{37689A3A-E4DB-40FC-AA03-50CEB9D61B08}" type="presParOf" srcId="{D57E37BE-6084-481A-9CF7-C05E06F83A2B}" destId="{AA907E8C-7C2C-4FC4-9CC9-6B161D7B60DA}" srcOrd="0" destOrd="0" presId="urn:microsoft.com/office/officeart/2008/layout/LinedList"/>
    <dgm:cxn modelId="{375092BC-3EDA-4552-8A07-16E1EADCFB56}" type="presParOf" srcId="{D57E37BE-6084-481A-9CF7-C05E06F83A2B}" destId="{738EFC32-7A99-455C-9063-7C9379FDAFAB}" srcOrd="1" destOrd="0" presId="urn:microsoft.com/office/officeart/2008/layout/LinedList"/>
    <dgm:cxn modelId="{875E67D5-49E6-4585-849D-B1F4479D697A}" type="presParOf" srcId="{738EFC32-7A99-455C-9063-7C9379FDAFAB}" destId="{FEA53D99-4DF7-47E4-BF17-BA6AF80B924A}" srcOrd="0" destOrd="0" presId="urn:microsoft.com/office/officeart/2008/layout/LinedList"/>
    <dgm:cxn modelId="{D4F5F1B2-A5DC-4152-A56B-B1A9FC1EEB72}" type="presParOf" srcId="{738EFC32-7A99-455C-9063-7C9379FDAFAB}" destId="{C7FB55D0-8EBD-47CC-A3AB-16923F24464E}" srcOrd="1" destOrd="0" presId="urn:microsoft.com/office/officeart/2008/layout/LinedList"/>
    <dgm:cxn modelId="{67B7C9C0-E743-4D69-95DE-96D38FDC15C1}" type="presParOf" srcId="{D57E37BE-6084-481A-9CF7-C05E06F83A2B}" destId="{69DBA3A6-177E-4C0D-8705-2724C4311096}" srcOrd="2" destOrd="0" presId="urn:microsoft.com/office/officeart/2008/layout/LinedList"/>
    <dgm:cxn modelId="{D7991DBD-228E-4F63-A1C8-04B844A6AC5C}" type="presParOf" srcId="{D57E37BE-6084-481A-9CF7-C05E06F83A2B}" destId="{958622D2-8B4C-4B6A-B376-FBF0F1A54430}" srcOrd="3" destOrd="0" presId="urn:microsoft.com/office/officeart/2008/layout/LinedList"/>
    <dgm:cxn modelId="{D647B168-2D58-4CD9-BF42-A36F048637E5}" type="presParOf" srcId="{958622D2-8B4C-4B6A-B376-FBF0F1A54430}" destId="{3322206F-1B3D-4BE6-B802-B567C51389AB}" srcOrd="0" destOrd="0" presId="urn:microsoft.com/office/officeart/2008/layout/LinedList"/>
    <dgm:cxn modelId="{98D4C7D1-C9CF-4425-B0F8-A8253F138A73}" type="presParOf" srcId="{958622D2-8B4C-4B6A-B376-FBF0F1A54430}" destId="{F86F1417-6AC6-4ECA-B6AB-89F5CEA5CA72}" srcOrd="1" destOrd="0" presId="urn:microsoft.com/office/officeart/2008/layout/LinedList"/>
    <dgm:cxn modelId="{3B6C59CD-02FE-4133-9D0A-20AB32743F7F}" type="presParOf" srcId="{D57E37BE-6084-481A-9CF7-C05E06F83A2B}" destId="{007E6B55-5DC6-4AFC-BDDD-DAC1F91EF257}" srcOrd="4" destOrd="0" presId="urn:microsoft.com/office/officeart/2008/layout/LinedList"/>
    <dgm:cxn modelId="{48234223-4FB5-49AF-B239-6E0A6B2D696F}" type="presParOf" srcId="{D57E37BE-6084-481A-9CF7-C05E06F83A2B}" destId="{C480DFBC-FDF6-4A3E-8B27-F3A2811DB8CE}" srcOrd="5" destOrd="0" presId="urn:microsoft.com/office/officeart/2008/layout/LinedList"/>
    <dgm:cxn modelId="{AA2771B6-B01B-42EA-A792-2CC6D79488FD}" type="presParOf" srcId="{C480DFBC-FDF6-4A3E-8B27-F3A2811DB8CE}" destId="{1EF5CB97-3521-4813-A398-511A3A05A997}" srcOrd="0" destOrd="0" presId="urn:microsoft.com/office/officeart/2008/layout/LinedList"/>
    <dgm:cxn modelId="{CD163BFD-45D5-4CCC-A818-AE024939FD65}" type="presParOf" srcId="{C480DFBC-FDF6-4A3E-8B27-F3A2811DB8CE}" destId="{0DCD3A85-682B-4DCC-880C-C1AD37930F9E}" srcOrd="1" destOrd="0" presId="urn:microsoft.com/office/officeart/2008/layout/LinedList"/>
    <dgm:cxn modelId="{16849B4C-EDDF-4A82-A629-BE34F702F1E7}" type="presParOf" srcId="{D57E37BE-6084-481A-9CF7-C05E06F83A2B}" destId="{ABC7B892-2822-4E80-AC7F-6F10D3AA19C4}" srcOrd="6" destOrd="0" presId="urn:microsoft.com/office/officeart/2008/layout/LinedList"/>
    <dgm:cxn modelId="{48146381-9EA2-4ED3-A725-C261ECC57F1E}" type="presParOf" srcId="{D57E37BE-6084-481A-9CF7-C05E06F83A2B}" destId="{72131BE5-C96C-4007-B8E1-57B409E86C95}" srcOrd="7" destOrd="0" presId="urn:microsoft.com/office/officeart/2008/layout/LinedList"/>
    <dgm:cxn modelId="{36CB2A27-110A-4E63-9804-CDF74272E93E}" type="presParOf" srcId="{72131BE5-C96C-4007-B8E1-57B409E86C95}" destId="{F982B4C1-3F4A-41EA-806A-73AE401A48F7}" srcOrd="0" destOrd="0" presId="urn:microsoft.com/office/officeart/2008/layout/LinedList"/>
    <dgm:cxn modelId="{63609A2D-5B21-408F-869B-5CE685FFFD11}" type="presParOf" srcId="{72131BE5-C96C-4007-B8E1-57B409E86C95}" destId="{C90383A3-57C7-486D-8F83-3793B34A9D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8B763-E59D-4464-B78E-A3DBD37ECB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97BBC8-2DBC-4BC1-8095-285AE4244FA9}">
      <dgm:prSet/>
      <dgm:spPr/>
      <dgm:t>
        <a:bodyPr/>
        <a:lstStyle/>
        <a:p>
          <a:r>
            <a:rPr lang="pt-BR"/>
            <a:t>Jesus previu (Jo 15.18-20). A fé cristã confronta </a:t>
          </a:r>
          <a:r>
            <a:rPr lang="pt-BR" b="1"/>
            <a:t>estruturas de poder e idolatria</a:t>
          </a:r>
          <a:r>
            <a:rPr lang="pt-BR"/>
            <a:t> (At 17.6-7).</a:t>
          </a:r>
          <a:endParaRPr lang="en-US"/>
        </a:p>
      </dgm:t>
    </dgm:pt>
    <dgm:pt modelId="{5182DF3C-07DA-4365-874C-B4B53CBE8E9B}" type="parTrans" cxnId="{AA2C1D3D-8266-412A-A8C4-EC31F886185F}">
      <dgm:prSet/>
      <dgm:spPr/>
      <dgm:t>
        <a:bodyPr/>
        <a:lstStyle/>
        <a:p>
          <a:endParaRPr lang="en-US"/>
        </a:p>
      </dgm:t>
    </dgm:pt>
    <dgm:pt modelId="{5600937D-410A-4850-942A-127C27284840}" type="sibTrans" cxnId="{AA2C1D3D-8266-412A-A8C4-EC31F886185F}">
      <dgm:prSet/>
      <dgm:spPr/>
      <dgm:t>
        <a:bodyPr/>
        <a:lstStyle/>
        <a:p>
          <a:endParaRPr lang="en-US"/>
        </a:p>
      </dgm:t>
    </dgm:pt>
    <dgm:pt modelId="{F31EE1B8-9016-48A5-B03B-C0552679E67E}">
      <dgm:prSet/>
      <dgm:spPr/>
      <dgm:t>
        <a:bodyPr/>
        <a:lstStyle/>
        <a:p>
          <a:r>
            <a:rPr lang="pt-BR" b="1"/>
            <a:t>Por que Estevão enfrentou oposição?</a:t>
          </a:r>
          <a:endParaRPr lang="en-US"/>
        </a:p>
      </dgm:t>
    </dgm:pt>
    <dgm:pt modelId="{B026A2DE-F318-436F-948E-C829902F6465}" type="parTrans" cxnId="{F4A90EFC-ECAE-4029-BF4D-5C9691052312}">
      <dgm:prSet/>
      <dgm:spPr/>
      <dgm:t>
        <a:bodyPr/>
        <a:lstStyle/>
        <a:p>
          <a:endParaRPr lang="en-US"/>
        </a:p>
      </dgm:t>
    </dgm:pt>
    <dgm:pt modelId="{781D6C5E-2AB6-4543-9295-5416A942EEE7}" type="sibTrans" cxnId="{F4A90EFC-ECAE-4029-BF4D-5C9691052312}">
      <dgm:prSet/>
      <dgm:spPr/>
      <dgm:t>
        <a:bodyPr/>
        <a:lstStyle/>
        <a:p>
          <a:endParaRPr lang="en-US"/>
        </a:p>
      </dgm:t>
    </dgm:pt>
    <dgm:pt modelId="{322D2478-53A5-4438-A838-7D2337CCCF63}">
      <dgm:prSet/>
      <dgm:spPr/>
      <dgm:t>
        <a:bodyPr/>
        <a:lstStyle/>
        <a:p>
          <a:r>
            <a:rPr lang="pt-BR"/>
            <a:t>Pregava Jesus como cumprimento da Lei (At 6.14) – desafiava a centralidade do Templo.</a:t>
          </a:r>
          <a:endParaRPr lang="en-US"/>
        </a:p>
      </dgm:t>
    </dgm:pt>
    <dgm:pt modelId="{B9166F7B-E432-49F7-AA65-F77DBFEE0B5E}" type="parTrans" cxnId="{688A8E0D-6F8D-4F4E-935B-D51DACB7EAE6}">
      <dgm:prSet/>
      <dgm:spPr/>
      <dgm:t>
        <a:bodyPr/>
        <a:lstStyle/>
        <a:p>
          <a:endParaRPr lang="en-US"/>
        </a:p>
      </dgm:t>
    </dgm:pt>
    <dgm:pt modelId="{50932EAC-6DDF-4845-8B03-DF53477C393A}" type="sibTrans" cxnId="{688A8E0D-6F8D-4F4E-935B-D51DACB7EAE6}">
      <dgm:prSet/>
      <dgm:spPr/>
      <dgm:t>
        <a:bodyPr/>
        <a:lstStyle/>
        <a:p>
          <a:endParaRPr lang="en-US"/>
        </a:p>
      </dgm:t>
    </dgm:pt>
    <dgm:pt modelId="{2977FC13-E39B-4D9B-9401-546B59C3905D}">
      <dgm:prSet/>
      <dgm:spPr/>
      <dgm:t>
        <a:bodyPr/>
        <a:lstStyle/>
        <a:p>
          <a:r>
            <a:rPr lang="pt-BR"/>
            <a:t>Judeus helenistas (Sinagoga dos Libertos) tinham zelo pela Lei, mas sem Cristo (Rm 10.2).</a:t>
          </a:r>
          <a:endParaRPr lang="en-US"/>
        </a:p>
      </dgm:t>
    </dgm:pt>
    <dgm:pt modelId="{5830B7A0-F1E3-42D5-81C9-A68346C0F27F}" type="parTrans" cxnId="{D418A009-2062-42C3-B2EA-281ED739E053}">
      <dgm:prSet/>
      <dgm:spPr/>
      <dgm:t>
        <a:bodyPr/>
        <a:lstStyle/>
        <a:p>
          <a:endParaRPr lang="en-US"/>
        </a:p>
      </dgm:t>
    </dgm:pt>
    <dgm:pt modelId="{728FC88D-CA77-4E2B-BB0D-AF0B1ADAC771}" type="sibTrans" cxnId="{D418A009-2062-42C3-B2EA-281ED739E053}">
      <dgm:prSet/>
      <dgm:spPr/>
      <dgm:t>
        <a:bodyPr/>
        <a:lstStyle/>
        <a:p>
          <a:endParaRPr lang="en-US"/>
        </a:p>
      </dgm:t>
    </dgm:pt>
    <dgm:pt modelId="{7B88629C-EB32-45AC-AABF-9006338A58D1}" type="pres">
      <dgm:prSet presAssocID="{F4B8B763-E59D-4464-B78E-A3DBD37ECBC1}" presName="linear" presStyleCnt="0">
        <dgm:presLayoutVars>
          <dgm:animLvl val="lvl"/>
          <dgm:resizeHandles val="exact"/>
        </dgm:presLayoutVars>
      </dgm:prSet>
      <dgm:spPr/>
    </dgm:pt>
    <dgm:pt modelId="{E361CC18-0A72-4BEA-BA81-630D257DEBD1}" type="pres">
      <dgm:prSet presAssocID="{2D97BBC8-2DBC-4BC1-8095-285AE4244F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99A2DE-55A4-4CE7-B2A3-21CF10B26249}" type="pres">
      <dgm:prSet presAssocID="{5600937D-410A-4850-942A-127C27284840}" presName="spacer" presStyleCnt="0"/>
      <dgm:spPr/>
    </dgm:pt>
    <dgm:pt modelId="{F2C076A5-5D79-4633-8FD9-E2D885539474}" type="pres">
      <dgm:prSet presAssocID="{F31EE1B8-9016-48A5-B03B-C0552679E6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DFF248-067C-4CB9-985B-0655AB50CA42}" type="pres">
      <dgm:prSet presAssocID="{781D6C5E-2AB6-4543-9295-5416A942EEE7}" presName="spacer" presStyleCnt="0"/>
      <dgm:spPr/>
    </dgm:pt>
    <dgm:pt modelId="{77BD591D-E2EA-4270-8505-BDA040D8F016}" type="pres">
      <dgm:prSet presAssocID="{322D2478-53A5-4438-A838-7D2337CCCF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036892-2DB5-49B9-95AE-D21984484C23}" type="pres">
      <dgm:prSet presAssocID="{50932EAC-6DDF-4845-8B03-DF53477C393A}" presName="spacer" presStyleCnt="0"/>
      <dgm:spPr/>
    </dgm:pt>
    <dgm:pt modelId="{BF5530E1-4619-4E28-AD9A-1424C15C5635}" type="pres">
      <dgm:prSet presAssocID="{2977FC13-E39B-4D9B-9401-546B59C390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418A009-2062-42C3-B2EA-281ED739E053}" srcId="{F4B8B763-E59D-4464-B78E-A3DBD37ECBC1}" destId="{2977FC13-E39B-4D9B-9401-546B59C3905D}" srcOrd="3" destOrd="0" parTransId="{5830B7A0-F1E3-42D5-81C9-A68346C0F27F}" sibTransId="{728FC88D-CA77-4E2B-BB0D-AF0B1ADAC771}"/>
    <dgm:cxn modelId="{688A8E0D-6F8D-4F4E-935B-D51DACB7EAE6}" srcId="{F4B8B763-E59D-4464-B78E-A3DBD37ECBC1}" destId="{322D2478-53A5-4438-A838-7D2337CCCF63}" srcOrd="2" destOrd="0" parTransId="{B9166F7B-E432-49F7-AA65-F77DBFEE0B5E}" sibTransId="{50932EAC-6DDF-4845-8B03-DF53477C393A}"/>
    <dgm:cxn modelId="{99EE6B26-ECA7-4D44-B82C-D410D0678C78}" type="presOf" srcId="{F31EE1B8-9016-48A5-B03B-C0552679E67E}" destId="{F2C076A5-5D79-4633-8FD9-E2D885539474}" srcOrd="0" destOrd="0" presId="urn:microsoft.com/office/officeart/2005/8/layout/vList2"/>
    <dgm:cxn modelId="{CB06053B-E0A7-47ED-A395-1215825B831A}" type="presOf" srcId="{322D2478-53A5-4438-A838-7D2337CCCF63}" destId="{77BD591D-E2EA-4270-8505-BDA040D8F016}" srcOrd="0" destOrd="0" presId="urn:microsoft.com/office/officeart/2005/8/layout/vList2"/>
    <dgm:cxn modelId="{AA2C1D3D-8266-412A-A8C4-EC31F886185F}" srcId="{F4B8B763-E59D-4464-B78E-A3DBD37ECBC1}" destId="{2D97BBC8-2DBC-4BC1-8095-285AE4244FA9}" srcOrd="0" destOrd="0" parTransId="{5182DF3C-07DA-4365-874C-B4B53CBE8E9B}" sibTransId="{5600937D-410A-4850-942A-127C27284840}"/>
    <dgm:cxn modelId="{30E8A448-A23D-4AD0-9F40-3C450890DF03}" type="presOf" srcId="{2977FC13-E39B-4D9B-9401-546B59C3905D}" destId="{BF5530E1-4619-4E28-AD9A-1424C15C5635}" srcOrd="0" destOrd="0" presId="urn:microsoft.com/office/officeart/2005/8/layout/vList2"/>
    <dgm:cxn modelId="{4B9D4BBC-574A-4EC3-80A8-37997F00572B}" type="presOf" srcId="{2D97BBC8-2DBC-4BC1-8095-285AE4244FA9}" destId="{E361CC18-0A72-4BEA-BA81-630D257DEBD1}" srcOrd="0" destOrd="0" presId="urn:microsoft.com/office/officeart/2005/8/layout/vList2"/>
    <dgm:cxn modelId="{9B525AEC-7291-4ED2-B522-AB1DEEEC81BD}" type="presOf" srcId="{F4B8B763-E59D-4464-B78E-A3DBD37ECBC1}" destId="{7B88629C-EB32-45AC-AABF-9006338A58D1}" srcOrd="0" destOrd="0" presId="urn:microsoft.com/office/officeart/2005/8/layout/vList2"/>
    <dgm:cxn modelId="{F4A90EFC-ECAE-4029-BF4D-5C9691052312}" srcId="{F4B8B763-E59D-4464-B78E-A3DBD37ECBC1}" destId="{F31EE1B8-9016-48A5-B03B-C0552679E67E}" srcOrd="1" destOrd="0" parTransId="{B026A2DE-F318-436F-948E-C829902F6465}" sibTransId="{781D6C5E-2AB6-4543-9295-5416A942EEE7}"/>
    <dgm:cxn modelId="{92DAE0A2-5092-4DFD-A378-7DECF72D0CCD}" type="presParOf" srcId="{7B88629C-EB32-45AC-AABF-9006338A58D1}" destId="{E361CC18-0A72-4BEA-BA81-630D257DEBD1}" srcOrd="0" destOrd="0" presId="urn:microsoft.com/office/officeart/2005/8/layout/vList2"/>
    <dgm:cxn modelId="{560412EC-EDEF-4F98-83F3-772440AA63C4}" type="presParOf" srcId="{7B88629C-EB32-45AC-AABF-9006338A58D1}" destId="{0299A2DE-55A4-4CE7-B2A3-21CF10B26249}" srcOrd="1" destOrd="0" presId="urn:microsoft.com/office/officeart/2005/8/layout/vList2"/>
    <dgm:cxn modelId="{25273248-B869-4A74-AD75-7FEC6FCB687F}" type="presParOf" srcId="{7B88629C-EB32-45AC-AABF-9006338A58D1}" destId="{F2C076A5-5D79-4633-8FD9-E2D885539474}" srcOrd="2" destOrd="0" presId="urn:microsoft.com/office/officeart/2005/8/layout/vList2"/>
    <dgm:cxn modelId="{0E163494-4B33-4504-9F2C-804093553160}" type="presParOf" srcId="{7B88629C-EB32-45AC-AABF-9006338A58D1}" destId="{33DFF248-067C-4CB9-985B-0655AB50CA42}" srcOrd="3" destOrd="0" presId="urn:microsoft.com/office/officeart/2005/8/layout/vList2"/>
    <dgm:cxn modelId="{886C8714-C323-45CA-B59E-A5020ACE48CF}" type="presParOf" srcId="{7B88629C-EB32-45AC-AABF-9006338A58D1}" destId="{77BD591D-E2EA-4270-8505-BDA040D8F016}" srcOrd="4" destOrd="0" presId="urn:microsoft.com/office/officeart/2005/8/layout/vList2"/>
    <dgm:cxn modelId="{454F511C-5A84-401F-8009-5B37DF015DC9}" type="presParOf" srcId="{7B88629C-EB32-45AC-AABF-9006338A58D1}" destId="{EB036892-2DB5-49B9-95AE-D21984484C23}" srcOrd="5" destOrd="0" presId="urn:microsoft.com/office/officeart/2005/8/layout/vList2"/>
    <dgm:cxn modelId="{7AB5EF97-65DA-427E-B349-E11FEB8E8B08}" type="presParOf" srcId="{7B88629C-EB32-45AC-AABF-9006338A58D1}" destId="{BF5530E1-4619-4E28-AD9A-1424C15C56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159732-6DBE-4DC5-9A32-B5B8D14A75F2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C858B7C-E24A-4ECA-98CE-4844EC30B69C}">
      <dgm:prSet/>
      <dgm:spPr/>
      <dgm:t>
        <a:bodyPr/>
        <a:lstStyle/>
        <a:p>
          <a:r>
            <a:rPr lang="pt-BR" b="1"/>
            <a:t>Quem atacou?</a:t>
          </a:r>
          <a:r>
            <a:rPr lang="pt-BR"/>
            <a:t> Judeus da diáspora (Libertos: ex-escravos judeus vindos de Roma). Eram a elite helenista da época.</a:t>
          </a:r>
          <a:endParaRPr lang="en-US"/>
        </a:p>
      </dgm:t>
    </dgm:pt>
    <dgm:pt modelId="{E5260B85-E1CD-4C1A-BBDB-4C8554936C41}" type="parTrans" cxnId="{CA8E3F03-A2B4-473E-A497-A4550B828EF0}">
      <dgm:prSet/>
      <dgm:spPr/>
      <dgm:t>
        <a:bodyPr/>
        <a:lstStyle/>
        <a:p>
          <a:endParaRPr lang="en-US"/>
        </a:p>
      </dgm:t>
    </dgm:pt>
    <dgm:pt modelId="{95CB7E06-E3CD-488C-9C5B-8E675C251C52}" type="sibTrans" cxnId="{CA8E3F03-A2B4-473E-A497-A4550B828EF0}">
      <dgm:prSet/>
      <dgm:spPr/>
      <dgm:t>
        <a:bodyPr/>
        <a:lstStyle/>
        <a:p>
          <a:endParaRPr lang="en-US"/>
        </a:p>
      </dgm:t>
    </dgm:pt>
    <dgm:pt modelId="{AF53CBBC-D2C5-4A13-8CDA-129ED1344F02}">
      <dgm:prSet/>
      <dgm:spPr/>
      <dgm:t>
        <a:bodyPr/>
        <a:lstStyle/>
        <a:p>
          <a:r>
            <a:rPr lang="pt-BR" b="1"/>
            <a:t>Por que se levantaram?</a:t>
          </a:r>
          <a:r>
            <a:rPr lang="pt-BR"/>
            <a:t> Medo de perder relevância e controle do culto.</a:t>
          </a:r>
          <a:endParaRPr lang="en-US"/>
        </a:p>
      </dgm:t>
    </dgm:pt>
    <dgm:pt modelId="{60670C05-FEF6-47C0-AA0E-FF9FA335EE28}" type="parTrans" cxnId="{0940C47F-91EA-4F0C-82A5-9DAABC6D8480}">
      <dgm:prSet/>
      <dgm:spPr/>
      <dgm:t>
        <a:bodyPr/>
        <a:lstStyle/>
        <a:p>
          <a:endParaRPr lang="en-US"/>
        </a:p>
      </dgm:t>
    </dgm:pt>
    <dgm:pt modelId="{433652A4-8302-4012-BFA0-B2B7CCBC59BD}" type="sibTrans" cxnId="{0940C47F-91EA-4F0C-82A5-9DAABC6D8480}">
      <dgm:prSet/>
      <dgm:spPr/>
      <dgm:t>
        <a:bodyPr/>
        <a:lstStyle/>
        <a:p>
          <a:endParaRPr lang="en-US"/>
        </a:p>
      </dgm:t>
    </dgm:pt>
    <dgm:pt modelId="{C38DAA4E-D52A-4207-B18A-C62A8FECB316}">
      <dgm:prSet/>
      <dgm:spPr/>
      <dgm:t>
        <a:bodyPr/>
        <a:lstStyle/>
        <a:p>
          <a:r>
            <a:rPr lang="pt-BR" b="1"/>
            <a:t>Sinais e prodígios:</a:t>
          </a:r>
          <a:r>
            <a:rPr lang="pt-BR"/>
            <a:t> confirmavam a pregação (Mc 16.20).</a:t>
          </a:r>
          <a:endParaRPr lang="en-US"/>
        </a:p>
      </dgm:t>
    </dgm:pt>
    <dgm:pt modelId="{6208E976-2EE3-4352-8F90-DDC197D72624}" type="parTrans" cxnId="{DAA6303C-1625-48FB-9764-7FEF446383BA}">
      <dgm:prSet/>
      <dgm:spPr/>
      <dgm:t>
        <a:bodyPr/>
        <a:lstStyle/>
        <a:p>
          <a:endParaRPr lang="en-US"/>
        </a:p>
      </dgm:t>
    </dgm:pt>
    <dgm:pt modelId="{0D09F156-7CAE-4BBF-B92B-75F8F99A39F1}" type="sibTrans" cxnId="{DAA6303C-1625-48FB-9764-7FEF446383BA}">
      <dgm:prSet/>
      <dgm:spPr/>
      <dgm:t>
        <a:bodyPr/>
        <a:lstStyle/>
        <a:p>
          <a:endParaRPr lang="en-US"/>
        </a:p>
      </dgm:t>
    </dgm:pt>
    <dgm:pt modelId="{06A822D8-4DFF-4819-8A4E-EB73114D5940}" type="pres">
      <dgm:prSet presAssocID="{1C159732-6DBE-4DC5-9A32-B5B8D14A75F2}" presName="linear" presStyleCnt="0">
        <dgm:presLayoutVars>
          <dgm:animLvl val="lvl"/>
          <dgm:resizeHandles val="exact"/>
        </dgm:presLayoutVars>
      </dgm:prSet>
      <dgm:spPr/>
    </dgm:pt>
    <dgm:pt modelId="{9DE24E05-F15C-499A-ACD5-9C6930336E62}" type="pres">
      <dgm:prSet presAssocID="{7C858B7C-E24A-4ECA-98CE-4844EC30B6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BEB0F1-539F-4289-B25A-86EA80807C05}" type="pres">
      <dgm:prSet presAssocID="{95CB7E06-E3CD-488C-9C5B-8E675C251C52}" presName="spacer" presStyleCnt="0"/>
      <dgm:spPr/>
    </dgm:pt>
    <dgm:pt modelId="{DAF345A5-B83E-4419-B2A0-5909982B2329}" type="pres">
      <dgm:prSet presAssocID="{AF53CBBC-D2C5-4A13-8CDA-129ED1344F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B9B0CC-54D4-48F1-AE9C-A58F8EEB1EE5}" type="pres">
      <dgm:prSet presAssocID="{433652A4-8302-4012-BFA0-B2B7CCBC59BD}" presName="spacer" presStyleCnt="0"/>
      <dgm:spPr/>
    </dgm:pt>
    <dgm:pt modelId="{1B4E6745-4965-410D-9868-E9CD05B11567}" type="pres">
      <dgm:prSet presAssocID="{C38DAA4E-D52A-4207-B18A-C62A8FECB3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8E3F03-A2B4-473E-A497-A4550B828EF0}" srcId="{1C159732-6DBE-4DC5-9A32-B5B8D14A75F2}" destId="{7C858B7C-E24A-4ECA-98CE-4844EC30B69C}" srcOrd="0" destOrd="0" parTransId="{E5260B85-E1CD-4C1A-BBDB-4C8554936C41}" sibTransId="{95CB7E06-E3CD-488C-9C5B-8E675C251C52}"/>
    <dgm:cxn modelId="{5B29162F-D766-410D-A4FD-7A69102B2E6B}" type="presOf" srcId="{7C858B7C-E24A-4ECA-98CE-4844EC30B69C}" destId="{9DE24E05-F15C-499A-ACD5-9C6930336E62}" srcOrd="0" destOrd="0" presId="urn:microsoft.com/office/officeart/2005/8/layout/vList2"/>
    <dgm:cxn modelId="{DAA6303C-1625-48FB-9764-7FEF446383BA}" srcId="{1C159732-6DBE-4DC5-9A32-B5B8D14A75F2}" destId="{C38DAA4E-D52A-4207-B18A-C62A8FECB316}" srcOrd="2" destOrd="0" parTransId="{6208E976-2EE3-4352-8F90-DDC197D72624}" sibTransId="{0D09F156-7CAE-4BBF-B92B-75F8F99A39F1}"/>
    <dgm:cxn modelId="{ED1AF269-AD8E-4FE4-97B8-E81F3BFF58E8}" type="presOf" srcId="{1C159732-6DBE-4DC5-9A32-B5B8D14A75F2}" destId="{06A822D8-4DFF-4819-8A4E-EB73114D5940}" srcOrd="0" destOrd="0" presId="urn:microsoft.com/office/officeart/2005/8/layout/vList2"/>
    <dgm:cxn modelId="{0940C47F-91EA-4F0C-82A5-9DAABC6D8480}" srcId="{1C159732-6DBE-4DC5-9A32-B5B8D14A75F2}" destId="{AF53CBBC-D2C5-4A13-8CDA-129ED1344F02}" srcOrd="1" destOrd="0" parTransId="{60670C05-FEF6-47C0-AA0E-FF9FA335EE28}" sibTransId="{433652A4-8302-4012-BFA0-B2B7CCBC59BD}"/>
    <dgm:cxn modelId="{FABFFD83-4314-45D2-88F8-77D99295DD30}" type="presOf" srcId="{AF53CBBC-D2C5-4A13-8CDA-129ED1344F02}" destId="{DAF345A5-B83E-4419-B2A0-5909982B2329}" srcOrd="0" destOrd="0" presId="urn:microsoft.com/office/officeart/2005/8/layout/vList2"/>
    <dgm:cxn modelId="{93EAADDF-0F64-4B9F-ACC3-742F415708EE}" type="presOf" srcId="{C38DAA4E-D52A-4207-B18A-C62A8FECB316}" destId="{1B4E6745-4965-410D-9868-E9CD05B11567}" srcOrd="0" destOrd="0" presId="urn:microsoft.com/office/officeart/2005/8/layout/vList2"/>
    <dgm:cxn modelId="{30893CF4-8062-4842-BC62-135FE169EAC2}" type="presParOf" srcId="{06A822D8-4DFF-4819-8A4E-EB73114D5940}" destId="{9DE24E05-F15C-499A-ACD5-9C6930336E62}" srcOrd="0" destOrd="0" presId="urn:microsoft.com/office/officeart/2005/8/layout/vList2"/>
    <dgm:cxn modelId="{CED57B60-C2EF-4194-B722-35D9B409DAFD}" type="presParOf" srcId="{06A822D8-4DFF-4819-8A4E-EB73114D5940}" destId="{89BEB0F1-539F-4289-B25A-86EA80807C05}" srcOrd="1" destOrd="0" presId="urn:microsoft.com/office/officeart/2005/8/layout/vList2"/>
    <dgm:cxn modelId="{D96705D0-81AD-4272-8062-416912F2D528}" type="presParOf" srcId="{06A822D8-4DFF-4819-8A4E-EB73114D5940}" destId="{DAF345A5-B83E-4419-B2A0-5909982B2329}" srcOrd="2" destOrd="0" presId="urn:microsoft.com/office/officeart/2005/8/layout/vList2"/>
    <dgm:cxn modelId="{B037C5DC-764B-405F-85D7-E57BFE2EC2C6}" type="presParOf" srcId="{06A822D8-4DFF-4819-8A4E-EB73114D5940}" destId="{25B9B0CC-54D4-48F1-AE9C-A58F8EEB1EE5}" srcOrd="3" destOrd="0" presId="urn:microsoft.com/office/officeart/2005/8/layout/vList2"/>
    <dgm:cxn modelId="{672FBD03-AE70-4AC4-A33C-1BAAA6F47E51}" type="presParOf" srcId="{06A822D8-4DFF-4819-8A4E-EB73114D5940}" destId="{1B4E6745-4965-410D-9868-E9CD05B115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47129F-FDDD-4AD8-86ED-6A03DA91FCB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8C485A8-74D9-4C07-9DE4-18E3E4E07628}">
      <dgm:prSet/>
      <dgm:spPr/>
      <dgm:t>
        <a:bodyPr/>
        <a:lstStyle/>
        <a:p>
          <a:r>
            <a:rPr lang="pt-BR" i="1"/>
            <a:t>Suzéteo</a:t>
          </a:r>
          <a:r>
            <a:rPr lang="pt-BR"/>
            <a:t> (συζητέω): debate intenso, como em Mc 8.11 (disputa de Jesus com fariseus).</a:t>
          </a:r>
          <a:endParaRPr lang="en-US"/>
        </a:p>
      </dgm:t>
    </dgm:pt>
    <dgm:pt modelId="{A158A1D9-1FFE-41A0-A301-46C19F16E041}" type="parTrans" cxnId="{637A95F1-5F48-4D4F-92BD-05A64B2FF3B1}">
      <dgm:prSet/>
      <dgm:spPr/>
      <dgm:t>
        <a:bodyPr/>
        <a:lstStyle/>
        <a:p>
          <a:endParaRPr lang="en-US"/>
        </a:p>
      </dgm:t>
    </dgm:pt>
    <dgm:pt modelId="{83CBB1FC-748D-420A-9BA2-94DDDE100C2F}" type="sibTrans" cxnId="{637A95F1-5F48-4D4F-92BD-05A64B2FF3B1}">
      <dgm:prSet/>
      <dgm:spPr/>
      <dgm:t>
        <a:bodyPr/>
        <a:lstStyle/>
        <a:p>
          <a:endParaRPr lang="en-US"/>
        </a:p>
      </dgm:t>
    </dgm:pt>
    <dgm:pt modelId="{6B8AA8E0-5865-4F37-B8E3-AE8914F5DED2}">
      <dgm:prSet/>
      <dgm:spPr/>
      <dgm:t>
        <a:bodyPr/>
        <a:lstStyle/>
        <a:p>
          <a:r>
            <a:rPr lang="pt-BR"/>
            <a:t>Eles não podiam resistir à “sabedoria” (σοφία) e ao “Espírito” (πνεῦμα) (At 6.10).</a:t>
          </a:r>
          <a:endParaRPr lang="en-US"/>
        </a:p>
      </dgm:t>
    </dgm:pt>
    <dgm:pt modelId="{7140E760-A5D5-400F-8907-D71FBE397A18}" type="parTrans" cxnId="{B6532965-3189-4046-82F6-1F0CC6A6E2F7}">
      <dgm:prSet/>
      <dgm:spPr/>
      <dgm:t>
        <a:bodyPr/>
        <a:lstStyle/>
        <a:p>
          <a:endParaRPr lang="en-US"/>
        </a:p>
      </dgm:t>
    </dgm:pt>
    <dgm:pt modelId="{3A20AF77-5410-4F1E-941B-A06E284C9078}" type="sibTrans" cxnId="{B6532965-3189-4046-82F6-1F0CC6A6E2F7}">
      <dgm:prSet/>
      <dgm:spPr/>
      <dgm:t>
        <a:bodyPr/>
        <a:lstStyle/>
        <a:p>
          <a:endParaRPr lang="en-US"/>
        </a:p>
      </dgm:t>
    </dgm:pt>
    <dgm:pt modelId="{60679228-E74A-4533-8F3B-C16CEF3789F6}" type="pres">
      <dgm:prSet presAssocID="{4A47129F-FDDD-4AD8-86ED-6A03DA91FC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BDA6B2-A484-469D-B09F-8FDF30F38198}" type="pres">
      <dgm:prSet presAssocID="{D8C485A8-74D9-4C07-9DE4-18E3E4E07628}" presName="hierRoot1" presStyleCnt="0"/>
      <dgm:spPr/>
    </dgm:pt>
    <dgm:pt modelId="{DFBF3A3D-8B19-4244-B5A4-9663F4E29D99}" type="pres">
      <dgm:prSet presAssocID="{D8C485A8-74D9-4C07-9DE4-18E3E4E07628}" presName="composite" presStyleCnt="0"/>
      <dgm:spPr/>
    </dgm:pt>
    <dgm:pt modelId="{964AD13A-2112-41B3-90E0-1EDDA4677F42}" type="pres">
      <dgm:prSet presAssocID="{D8C485A8-74D9-4C07-9DE4-18E3E4E07628}" presName="background" presStyleLbl="node0" presStyleIdx="0" presStyleCnt="2"/>
      <dgm:spPr/>
    </dgm:pt>
    <dgm:pt modelId="{20774551-8FC0-4748-A57B-902AA0738C0F}" type="pres">
      <dgm:prSet presAssocID="{D8C485A8-74D9-4C07-9DE4-18E3E4E07628}" presName="text" presStyleLbl="fgAcc0" presStyleIdx="0" presStyleCnt="2">
        <dgm:presLayoutVars>
          <dgm:chPref val="3"/>
        </dgm:presLayoutVars>
      </dgm:prSet>
      <dgm:spPr/>
    </dgm:pt>
    <dgm:pt modelId="{31700036-7480-4B19-9DD3-C8A3CFFB15CA}" type="pres">
      <dgm:prSet presAssocID="{D8C485A8-74D9-4C07-9DE4-18E3E4E07628}" presName="hierChild2" presStyleCnt="0"/>
      <dgm:spPr/>
    </dgm:pt>
    <dgm:pt modelId="{2989A74B-6AF1-4EB6-A45C-6A54C7F08D64}" type="pres">
      <dgm:prSet presAssocID="{6B8AA8E0-5865-4F37-B8E3-AE8914F5DED2}" presName="hierRoot1" presStyleCnt="0"/>
      <dgm:spPr/>
    </dgm:pt>
    <dgm:pt modelId="{1ED3EB5E-16CD-4C24-9855-B2FE08E574F2}" type="pres">
      <dgm:prSet presAssocID="{6B8AA8E0-5865-4F37-B8E3-AE8914F5DED2}" presName="composite" presStyleCnt="0"/>
      <dgm:spPr/>
    </dgm:pt>
    <dgm:pt modelId="{11BCB6D0-A3AF-4D7A-93C2-B34D8066F4A2}" type="pres">
      <dgm:prSet presAssocID="{6B8AA8E0-5865-4F37-B8E3-AE8914F5DED2}" presName="background" presStyleLbl="node0" presStyleIdx="1" presStyleCnt="2"/>
      <dgm:spPr/>
    </dgm:pt>
    <dgm:pt modelId="{E00C54BE-7C43-4514-B5DE-95B924C424F9}" type="pres">
      <dgm:prSet presAssocID="{6B8AA8E0-5865-4F37-B8E3-AE8914F5DED2}" presName="text" presStyleLbl="fgAcc0" presStyleIdx="1" presStyleCnt="2">
        <dgm:presLayoutVars>
          <dgm:chPref val="3"/>
        </dgm:presLayoutVars>
      </dgm:prSet>
      <dgm:spPr/>
    </dgm:pt>
    <dgm:pt modelId="{3872F7EF-AC88-49F5-84E0-AD5318181204}" type="pres">
      <dgm:prSet presAssocID="{6B8AA8E0-5865-4F37-B8E3-AE8914F5DED2}" presName="hierChild2" presStyleCnt="0"/>
      <dgm:spPr/>
    </dgm:pt>
  </dgm:ptLst>
  <dgm:cxnLst>
    <dgm:cxn modelId="{B6532965-3189-4046-82F6-1F0CC6A6E2F7}" srcId="{4A47129F-FDDD-4AD8-86ED-6A03DA91FCB8}" destId="{6B8AA8E0-5865-4F37-B8E3-AE8914F5DED2}" srcOrd="1" destOrd="0" parTransId="{7140E760-A5D5-400F-8907-D71FBE397A18}" sibTransId="{3A20AF77-5410-4F1E-941B-A06E284C9078}"/>
    <dgm:cxn modelId="{4C3F6D9F-C5D7-400A-B454-66DCB3FE05D5}" type="presOf" srcId="{D8C485A8-74D9-4C07-9DE4-18E3E4E07628}" destId="{20774551-8FC0-4748-A57B-902AA0738C0F}" srcOrd="0" destOrd="0" presId="urn:microsoft.com/office/officeart/2005/8/layout/hierarchy1"/>
    <dgm:cxn modelId="{E09889A8-FF6F-48FC-8829-90F9B148A5FF}" type="presOf" srcId="{4A47129F-FDDD-4AD8-86ED-6A03DA91FCB8}" destId="{60679228-E74A-4533-8F3B-C16CEF3789F6}" srcOrd="0" destOrd="0" presId="urn:microsoft.com/office/officeart/2005/8/layout/hierarchy1"/>
    <dgm:cxn modelId="{8A7932CA-423D-4B2A-BDD6-0E86793B3020}" type="presOf" srcId="{6B8AA8E0-5865-4F37-B8E3-AE8914F5DED2}" destId="{E00C54BE-7C43-4514-B5DE-95B924C424F9}" srcOrd="0" destOrd="0" presId="urn:microsoft.com/office/officeart/2005/8/layout/hierarchy1"/>
    <dgm:cxn modelId="{637A95F1-5F48-4D4F-92BD-05A64B2FF3B1}" srcId="{4A47129F-FDDD-4AD8-86ED-6A03DA91FCB8}" destId="{D8C485A8-74D9-4C07-9DE4-18E3E4E07628}" srcOrd="0" destOrd="0" parTransId="{A158A1D9-1FFE-41A0-A301-46C19F16E041}" sibTransId="{83CBB1FC-748D-420A-9BA2-94DDDE100C2F}"/>
    <dgm:cxn modelId="{28DFCF89-5622-4C59-B8D9-1A42FA0C59E3}" type="presParOf" srcId="{60679228-E74A-4533-8F3B-C16CEF3789F6}" destId="{04BDA6B2-A484-469D-B09F-8FDF30F38198}" srcOrd="0" destOrd="0" presId="urn:microsoft.com/office/officeart/2005/8/layout/hierarchy1"/>
    <dgm:cxn modelId="{FA9C5535-C17B-40DE-89DC-51D4D74B25F2}" type="presParOf" srcId="{04BDA6B2-A484-469D-B09F-8FDF30F38198}" destId="{DFBF3A3D-8B19-4244-B5A4-9663F4E29D99}" srcOrd="0" destOrd="0" presId="urn:microsoft.com/office/officeart/2005/8/layout/hierarchy1"/>
    <dgm:cxn modelId="{83E95AAE-BDBA-4E29-A20C-BDDB1E1D6057}" type="presParOf" srcId="{DFBF3A3D-8B19-4244-B5A4-9663F4E29D99}" destId="{964AD13A-2112-41B3-90E0-1EDDA4677F42}" srcOrd="0" destOrd="0" presId="urn:microsoft.com/office/officeart/2005/8/layout/hierarchy1"/>
    <dgm:cxn modelId="{4CB7E41B-498F-482E-B3B7-E966FAFF8043}" type="presParOf" srcId="{DFBF3A3D-8B19-4244-B5A4-9663F4E29D99}" destId="{20774551-8FC0-4748-A57B-902AA0738C0F}" srcOrd="1" destOrd="0" presId="urn:microsoft.com/office/officeart/2005/8/layout/hierarchy1"/>
    <dgm:cxn modelId="{F9338C49-C3FB-4487-A019-0473C6ADBBAA}" type="presParOf" srcId="{04BDA6B2-A484-469D-B09F-8FDF30F38198}" destId="{31700036-7480-4B19-9DD3-C8A3CFFB15CA}" srcOrd="1" destOrd="0" presId="urn:microsoft.com/office/officeart/2005/8/layout/hierarchy1"/>
    <dgm:cxn modelId="{CCA990B9-7B70-40BC-87B4-FA15A2D202C4}" type="presParOf" srcId="{60679228-E74A-4533-8F3B-C16CEF3789F6}" destId="{2989A74B-6AF1-4EB6-A45C-6A54C7F08D64}" srcOrd="1" destOrd="0" presId="urn:microsoft.com/office/officeart/2005/8/layout/hierarchy1"/>
    <dgm:cxn modelId="{E56B8E0B-6F36-4021-A466-F82B0594C21F}" type="presParOf" srcId="{2989A74B-6AF1-4EB6-A45C-6A54C7F08D64}" destId="{1ED3EB5E-16CD-4C24-9855-B2FE08E574F2}" srcOrd="0" destOrd="0" presId="urn:microsoft.com/office/officeart/2005/8/layout/hierarchy1"/>
    <dgm:cxn modelId="{53CF6EB8-654C-41A9-8D5A-CAFD151073B8}" type="presParOf" srcId="{1ED3EB5E-16CD-4C24-9855-B2FE08E574F2}" destId="{11BCB6D0-A3AF-4D7A-93C2-B34D8066F4A2}" srcOrd="0" destOrd="0" presId="urn:microsoft.com/office/officeart/2005/8/layout/hierarchy1"/>
    <dgm:cxn modelId="{97829A36-64B6-4F86-8DF4-9B8E00CA4D36}" type="presParOf" srcId="{1ED3EB5E-16CD-4C24-9855-B2FE08E574F2}" destId="{E00C54BE-7C43-4514-B5DE-95B924C424F9}" srcOrd="1" destOrd="0" presId="urn:microsoft.com/office/officeart/2005/8/layout/hierarchy1"/>
    <dgm:cxn modelId="{FB3B6CE0-6AFE-4988-8409-FB65479E0B1A}" type="presParOf" srcId="{2989A74B-6AF1-4EB6-A45C-6A54C7F08D64}" destId="{3872F7EF-AC88-49F5-84E0-AD53181812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A4A552-12A8-4F31-B098-48133315579B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C571AAA-E4F9-42C6-8B2A-5F26F5C556E5}">
      <dgm:prSet/>
      <dgm:spPr/>
      <dgm:t>
        <a:bodyPr/>
        <a:lstStyle/>
        <a:p>
          <a:r>
            <a:rPr lang="pt-BR"/>
            <a:t>As disputas ocorrem em tribunais, universidades, mídias.</a:t>
          </a:r>
          <a:endParaRPr lang="en-US"/>
        </a:p>
      </dgm:t>
    </dgm:pt>
    <dgm:pt modelId="{072E2684-FA31-4C87-B7C0-B5EBA765A2F8}" type="parTrans" cxnId="{3144ABAF-DA3E-4DEA-AB5F-ED0F54191750}">
      <dgm:prSet/>
      <dgm:spPr/>
      <dgm:t>
        <a:bodyPr/>
        <a:lstStyle/>
        <a:p>
          <a:endParaRPr lang="en-US"/>
        </a:p>
      </dgm:t>
    </dgm:pt>
    <dgm:pt modelId="{946B104A-681C-41F2-87B5-648BB0452D21}" type="sibTrans" cxnId="{3144ABAF-DA3E-4DEA-AB5F-ED0F54191750}">
      <dgm:prSet/>
      <dgm:spPr/>
      <dgm:t>
        <a:bodyPr/>
        <a:lstStyle/>
        <a:p>
          <a:endParaRPr lang="en-US"/>
        </a:p>
      </dgm:t>
    </dgm:pt>
    <dgm:pt modelId="{61C9B1D2-93E9-418B-A16B-F42A7436D157}">
      <dgm:prSet/>
      <dgm:spPr/>
      <dgm:t>
        <a:bodyPr/>
        <a:lstStyle/>
        <a:p>
          <a:r>
            <a:rPr lang="pt-BR"/>
            <a:t>“Guerras de narrativa”: secularismo, ateísmo militante, revisionismo histórico.</a:t>
          </a:r>
          <a:endParaRPr lang="en-US"/>
        </a:p>
      </dgm:t>
    </dgm:pt>
    <dgm:pt modelId="{2CDA36FE-66F6-4C92-9847-335CAA200660}" type="parTrans" cxnId="{ECB04CA7-3C14-41F4-9A0D-A5B356DDFC67}">
      <dgm:prSet/>
      <dgm:spPr/>
      <dgm:t>
        <a:bodyPr/>
        <a:lstStyle/>
        <a:p>
          <a:endParaRPr lang="en-US"/>
        </a:p>
      </dgm:t>
    </dgm:pt>
    <dgm:pt modelId="{6C0E4457-41AC-4E13-8F11-6647286B60C2}" type="sibTrans" cxnId="{ECB04CA7-3C14-41F4-9A0D-A5B356DDFC67}">
      <dgm:prSet/>
      <dgm:spPr/>
      <dgm:t>
        <a:bodyPr/>
        <a:lstStyle/>
        <a:p>
          <a:endParaRPr lang="en-US"/>
        </a:p>
      </dgm:t>
    </dgm:pt>
    <dgm:pt modelId="{63290871-117E-4A93-8EE2-FB370975E04C}">
      <dgm:prSet/>
      <dgm:spPr/>
      <dgm:t>
        <a:bodyPr/>
        <a:lstStyle/>
        <a:p>
          <a:r>
            <a:rPr lang="pt-BR" b="1"/>
            <a:t>Meios usados</a:t>
          </a:r>
          <a:r>
            <a:rPr lang="pt-BR"/>
            <a:t>: leis contrárias a princípios bíblicos, cultura do cancelamento, relativismo moral.</a:t>
          </a:r>
          <a:endParaRPr lang="en-US"/>
        </a:p>
      </dgm:t>
    </dgm:pt>
    <dgm:pt modelId="{03500F2D-346B-4E1C-8AEC-56C846E0E289}" type="parTrans" cxnId="{5DD96F06-42A9-42F3-A7F4-86EB82BFF046}">
      <dgm:prSet/>
      <dgm:spPr/>
      <dgm:t>
        <a:bodyPr/>
        <a:lstStyle/>
        <a:p>
          <a:endParaRPr lang="en-US"/>
        </a:p>
      </dgm:t>
    </dgm:pt>
    <dgm:pt modelId="{14F6E727-3493-4EA7-BBFE-6BDEC0911743}" type="sibTrans" cxnId="{5DD96F06-42A9-42F3-A7F4-86EB82BFF046}">
      <dgm:prSet/>
      <dgm:spPr/>
      <dgm:t>
        <a:bodyPr/>
        <a:lstStyle/>
        <a:p>
          <a:endParaRPr lang="en-US"/>
        </a:p>
      </dgm:t>
    </dgm:pt>
    <dgm:pt modelId="{ED12DCFC-B3E2-44D9-9C39-033AA771138F}">
      <dgm:prSet/>
      <dgm:spPr/>
      <dgm:t>
        <a:bodyPr/>
        <a:lstStyle/>
        <a:p>
          <a:r>
            <a:rPr lang="pt-BR" b="1"/>
            <a:t>Francis Schaeffer:</a:t>
          </a:r>
          <a:r>
            <a:rPr lang="pt-BR"/>
            <a:t> “Cada geração deve defender a verdade de Deus onde ela é atacada.”</a:t>
          </a:r>
          <a:endParaRPr lang="en-US"/>
        </a:p>
      </dgm:t>
    </dgm:pt>
    <dgm:pt modelId="{89ED736C-7049-42AA-995A-F0275A154D3E}" type="parTrans" cxnId="{4078085F-D091-4061-A4E8-D97E60EB6EA5}">
      <dgm:prSet/>
      <dgm:spPr/>
      <dgm:t>
        <a:bodyPr/>
        <a:lstStyle/>
        <a:p>
          <a:endParaRPr lang="en-US"/>
        </a:p>
      </dgm:t>
    </dgm:pt>
    <dgm:pt modelId="{DB4D3181-05CE-49B9-A186-E3A66151ED8A}" type="sibTrans" cxnId="{4078085F-D091-4061-A4E8-D97E60EB6EA5}">
      <dgm:prSet/>
      <dgm:spPr/>
      <dgm:t>
        <a:bodyPr/>
        <a:lstStyle/>
        <a:p>
          <a:endParaRPr lang="en-US"/>
        </a:p>
      </dgm:t>
    </dgm:pt>
    <dgm:pt modelId="{9F7B8DDE-9280-438D-BEBC-824B49CB6280}" type="pres">
      <dgm:prSet presAssocID="{5FA4A552-12A8-4F31-B098-48133315579B}" presName="vert0" presStyleCnt="0">
        <dgm:presLayoutVars>
          <dgm:dir/>
          <dgm:animOne val="branch"/>
          <dgm:animLvl val="lvl"/>
        </dgm:presLayoutVars>
      </dgm:prSet>
      <dgm:spPr/>
    </dgm:pt>
    <dgm:pt modelId="{520D9F1D-2C76-4778-8150-00BFAA95C95B}" type="pres">
      <dgm:prSet presAssocID="{3C571AAA-E4F9-42C6-8B2A-5F26F5C556E5}" presName="thickLine" presStyleLbl="alignNode1" presStyleIdx="0" presStyleCnt="4"/>
      <dgm:spPr/>
    </dgm:pt>
    <dgm:pt modelId="{4353D72A-BC5E-4D9F-8540-89455E810C9C}" type="pres">
      <dgm:prSet presAssocID="{3C571AAA-E4F9-42C6-8B2A-5F26F5C556E5}" presName="horz1" presStyleCnt="0"/>
      <dgm:spPr/>
    </dgm:pt>
    <dgm:pt modelId="{27D2DD68-91F3-4BCF-AA1D-F6165CF1D830}" type="pres">
      <dgm:prSet presAssocID="{3C571AAA-E4F9-42C6-8B2A-5F26F5C556E5}" presName="tx1" presStyleLbl="revTx" presStyleIdx="0" presStyleCnt="4"/>
      <dgm:spPr/>
    </dgm:pt>
    <dgm:pt modelId="{9F3413A6-940E-463B-B358-40757A241C42}" type="pres">
      <dgm:prSet presAssocID="{3C571AAA-E4F9-42C6-8B2A-5F26F5C556E5}" presName="vert1" presStyleCnt="0"/>
      <dgm:spPr/>
    </dgm:pt>
    <dgm:pt modelId="{5D7DA124-EFA2-49CE-9F34-00EE27C438E4}" type="pres">
      <dgm:prSet presAssocID="{61C9B1D2-93E9-418B-A16B-F42A7436D157}" presName="thickLine" presStyleLbl="alignNode1" presStyleIdx="1" presStyleCnt="4"/>
      <dgm:spPr/>
    </dgm:pt>
    <dgm:pt modelId="{FCC9144E-3805-4827-A24A-99FD5F86BB1D}" type="pres">
      <dgm:prSet presAssocID="{61C9B1D2-93E9-418B-A16B-F42A7436D157}" presName="horz1" presStyleCnt="0"/>
      <dgm:spPr/>
    </dgm:pt>
    <dgm:pt modelId="{933E6869-40EA-45C5-9523-509BB7F6FD02}" type="pres">
      <dgm:prSet presAssocID="{61C9B1D2-93E9-418B-A16B-F42A7436D157}" presName="tx1" presStyleLbl="revTx" presStyleIdx="1" presStyleCnt="4"/>
      <dgm:spPr/>
    </dgm:pt>
    <dgm:pt modelId="{C335E078-CA8C-4775-93D8-E5C5D0FC2021}" type="pres">
      <dgm:prSet presAssocID="{61C9B1D2-93E9-418B-A16B-F42A7436D157}" presName="vert1" presStyleCnt="0"/>
      <dgm:spPr/>
    </dgm:pt>
    <dgm:pt modelId="{B7FF64DB-20F3-4200-9C67-C3E7EC815EDD}" type="pres">
      <dgm:prSet presAssocID="{63290871-117E-4A93-8EE2-FB370975E04C}" presName="thickLine" presStyleLbl="alignNode1" presStyleIdx="2" presStyleCnt="4"/>
      <dgm:spPr/>
    </dgm:pt>
    <dgm:pt modelId="{83B78BF3-48B3-481C-A065-FDBCB8E25406}" type="pres">
      <dgm:prSet presAssocID="{63290871-117E-4A93-8EE2-FB370975E04C}" presName="horz1" presStyleCnt="0"/>
      <dgm:spPr/>
    </dgm:pt>
    <dgm:pt modelId="{5769A73B-CFFD-4F2D-A346-BC188716645F}" type="pres">
      <dgm:prSet presAssocID="{63290871-117E-4A93-8EE2-FB370975E04C}" presName="tx1" presStyleLbl="revTx" presStyleIdx="2" presStyleCnt="4"/>
      <dgm:spPr/>
    </dgm:pt>
    <dgm:pt modelId="{14A7AFE8-B140-449B-B832-841EF179A798}" type="pres">
      <dgm:prSet presAssocID="{63290871-117E-4A93-8EE2-FB370975E04C}" presName="vert1" presStyleCnt="0"/>
      <dgm:spPr/>
    </dgm:pt>
    <dgm:pt modelId="{D8D8A627-64F4-4B88-8B5D-11A2D628F315}" type="pres">
      <dgm:prSet presAssocID="{ED12DCFC-B3E2-44D9-9C39-033AA771138F}" presName="thickLine" presStyleLbl="alignNode1" presStyleIdx="3" presStyleCnt="4"/>
      <dgm:spPr/>
    </dgm:pt>
    <dgm:pt modelId="{FBAEA4DC-FF4A-4510-9B60-3E8CC00173DE}" type="pres">
      <dgm:prSet presAssocID="{ED12DCFC-B3E2-44D9-9C39-033AA771138F}" presName="horz1" presStyleCnt="0"/>
      <dgm:spPr/>
    </dgm:pt>
    <dgm:pt modelId="{D9F61A0D-BE10-4DE8-8EB7-0F6777754F25}" type="pres">
      <dgm:prSet presAssocID="{ED12DCFC-B3E2-44D9-9C39-033AA771138F}" presName="tx1" presStyleLbl="revTx" presStyleIdx="3" presStyleCnt="4"/>
      <dgm:spPr/>
    </dgm:pt>
    <dgm:pt modelId="{4C76E469-63DD-40CD-9573-3DA34F920D08}" type="pres">
      <dgm:prSet presAssocID="{ED12DCFC-B3E2-44D9-9C39-033AA771138F}" presName="vert1" presStyleCnt="0"/>
      <dgm:spPr/>
    </dgm:pt>
  </dgm:ptLst>
  <dgm:cxnLst>
    <dgm:cxn modelId="{5DD96F06-42A9-42F3-A7F4-86EB82BFF046}" srcId="{5FA4A552-12A8-4F31-B098-48133315579B}" destId="{63290871-117E-4A93-8EE2-FB370975E04C}" srcOrd="2" destOrd="0" parTransId="{03500F2D-346B-4E1C-8AEC-56C846E0E289}" sibTransId="{14F6E727-3493-4EA7-BBFE-6BDEC0911743}"/>
    <dgm:cxn modelId="{4078085F-D091-4061-A4E8-D97E60EB6EA5}" srcId="{5FA4A552-12A8-4F31-B098-48133315579B}" destId="{ED12DCFC-B3E2-44D9-9C39-033AA771138F}" srcOrd="3" destOrd="0" parTransId="{89ED736C-7049-42AA-995A-F0275A154D3E}" sibTransId="{DB4D3181-05CE-49B9-A186-E3A66151ED8A}"/>
    <dgm:cxn modelId="{023DCE83-8508-4362-8C95-8140C26ADABB}" type="presOf" srcId="{3C571AAA-E4F9-42C6-8B2A-5F26F5C556E5}" destId="{27D2DD68-91F3-4BCF-AA1D-F6165CF1D830}" srcOrd="0" destOrd="0" presId="urn:microsoft.com/office/officeart/2008/layout/LinedList"/>
    <dgm:cxn modelId="{6B240999-302F-46A8-A8A7-D2E7D7916B0D}" type="presOf" srcId="{5FA4A552-12A8-4F31-B098-48133315579B}" destId="{9F7B8DDE-9280-438D-BEBC-824B49CB6280}" srcOrd="0" destOrd="0" presId="urn:microsoft.com/office/officeart/2008/layout/LinedList"/>
    <dgm:cxn modelId="{FDEFFC9C-1469-4EDC-A1DD-6955E37E691A}" type="presOf" srcId="{61C9B1D2-93E9-418B-A16B-F42A7436D157}" destId="{933E6869-40EA-45C5-9523-509BB7F6FD02}" srcOrd="0" destOrd="0" presId="urn:microsoft.com/office/officeart/2008/layout/LinedList"/>
    <dgm:cxn modelId="{ECB04CA7-3C14-41F4-9A0D-A5B356DDFC67}" srcId="{5FA4A552-12A8-4F31-B098-48133315579B}" destId="{61C9B1D2-93E9-418B-A16B-F42A7436D157}" srcOrd="1" destOrd="0" parTransId="{2CDA36FE-66F6-4C92-9847-335CAA200660}" sibTransId="{6C0E4457-41AC-4E13-8F11-6647286B60C2}"/>
    <dgm:cxn modelId="{3144ABAF-DA3E-4DEA-AB5F-ED0F54191750}" srcId="{5FA4A552-12A8-4F31-B098-48133315579B}" destId="{3C571AAA-E4F9-42C6-8B2A-5F26F5C556E5}" srcOrd="0" destOrd="0" parTransId="{072E2684-FA31-4C87-B7C0-B5EBA765A2F8}" sibTransId="{946B104A-681C-41F2-87B5-648BB0452D21}"/>
    <dgm:cxn modelId="{3FD5BEBC-8799-4315-A0D0-73BDBD48728C}" type="presOf" srcId="{ED12DCFC-B3E2-44D9-9C39-033AA771138F}" destId="{D9F61A0D-BE10-4DE8-8EB7-0F6777754F25}" srcOrd="0" destOrd="0" presId="urn:microsoft.com/office/officeart/2008/layout/LinedList"/>
    <dgm:cxn modelId="{FE0343C9-84F9-4D4D-96BF-F2730C794406}" type="presOf" srcId="{63290871-117E-4A93-8EE2-FB370975E04C}" destId="{5769A73B-CFFD-4F2D-A346-BC188716645F}" srcOrd="0" destOrd="0" presId="urn:microsoft.com/office/officeart/2008/layout/LinedList"/>
    <dgm:cxn modelId="{CCBD81EC-A353-481E-B740-530558C184E3}" type="presParOf" srcId="{9F7B8DDE-9280-438D-BEBC-824B49CB6280}" destId="{520D9F1D-2C76-4778-8150-00BFAA95C95B}" srcOrd="0" destOrd="0" presId="urn:microsoft.com/office/officeart/2008/layout/LinedList"/>
    <dgm:cxn modelId="{0E478688-578E-4C42-9F2D-0E9FC00A0911}" type="presParOf" srcId="{9F7B8DDE-9280-438D-BEBC-824B49CB6280}" destId="{4353D72A-BC5E-4D9F-8540-89455E810C9C}" srcOrd="1" destOrd="0" presId="urn:microsoft.com/office/officeart/2008/layout/LinedList"/>
    <dgm:cxn modelId="{B98DC832-D45F-49C0-B16D-07FE8CFF9D30}" type="presParOf" srcId="{4353D72A-BC5E-4D9F-8540-89455E810C9C}" destId="{27D2DD68-91F3-4BCF-AA1D-F6165CF1D830}" srcOrd="0" destOrd="0" presId="urn:microsoft.com/office/officeart/2008/layout/LinedList"/>
    <dgm:cxn modelId="{9ED453F8-DF59-4FE8-A499-8A3BCB386E70}" type="presParOf" srcId="{4353D72A-BC5E-4D9F-8540-89455E810C9C}" destId="{9F3413A6-940E-463B-B358-40757A241C42}" srcOrd="1" destOrd="0" presId="urn:microsoft.com/office/officeart/2008/layout/LinedList"/>
    <dgm:cxn modelId="{53FABAB8-62F4-466A-A16E-3D2EFFC2B6A9}" type="presParOf" srcId="{9F7B8DDE-9280-438D-BEBC-824B49CB6280}" destId="{5D7DA124-EFA2-49CE-9F34-00EE27C438E4}" srcOrd="2" destOrd="0" presId="urn:microsoft.com/office/officeart/2008/layout/LinedList"/>
    <dgm:cxn modelId="{04F124BE-BDCF-4F8C-B210-64D1CD41BC39}" type="presParOf" srcId="{9F7B8DDE-9280-438D-BEBC-824B49CB6280}" destId="{FCC9144E-3805-4827-A24A-99FD5F86BB1D}" srcOrd="3" destOrd="0" presId="urn:microsoft.com/office/officeart/2008/layout/LinedList"/>
    <dgm:cxn modelId="{3D084564-CEEA-4032-9019-AA1EBFFCAEB9}" type="presParOf" srcId="{FCC9144E-3805-4827-A24A-99FD5F86BB1D}" destId="{933E6869-40EA-45C5-9523-509BB7F6FD02}" srcOrd="0" destOrd="0" presId="urn:microsoft.com/office/officeart/2008/layout/LinedList"/>
    <dgm:cxn modelId="{2FC86967-AB40-4486-8EFD-D4A3324B5D8B}" type="presParOf" srcId="{FCC9144E-3805-4827-A24A-99FD5F86BB1D}" destId="{C335E078-CA8C-4775-93D8-E5C5D0FC2021}" srcOrd="1" destOrd="0" presId="urn:microsoft.com/office/officeart/2008/layout/LinedList"/>
    <dgm:cxn modelId="{DC6C00C6-BF77-4358-B810-959F6E5A9B8E}" type="presParOf" srcId="{9F7B8DDE-9280-438D-BEBC-824B49CB6280}" destId="{B7FF64DB-20F3-4200-9C67-C3E7EC815EDD}" srcOrd="4" destOrd="0" presId="urn:microsoft.com/office/officeart/2008/layout/LinedList"/>
    <dgm:cxn modelId="{A55CDC9E-0CB0-43F1-A5B7-66665D729DA6}" type="presParOf" srcId="{9F7B8DDE-9280-438D-BEBC-824B49CB6280}" destId="{83B78BF3-48B3-481C-A065-FDBCB8E25406}" srcOrd="5" destOrd="0" presId="urn:microsoft.com/office/officeart/2008/layout/LinedList"/>
    <dgm:cxn modelId="{C9DB588D-2757-4C50-8AFF-37CA9AF34C48}" type="presParOf" srcId="{83B78BF3-48B3-481C-A065-FDBCB8E25406}" destId="{5769A73B-CFFD-4F2D-A346-BC188716645F}" srcOrd="0" destOrd="0" presId="urn:microsoft.com/office/officeart/2008/layout/LinedList"/>
    <dgm:cxn modelId="{E83B9A08-9769-4E76-BE5A-972A320FA29B}" type="presParOf" srcId="{83B78BF3-48B3-481C-A065-FDBCB8E25406}" destId="{14A7AFE8-B140-449B-B832-841EF179A798}" srcOrd="1" destOrd="0" presId="urn:microsoft.com/office/officeart/2008/layout/LinedList"/>
    <dgm:cxn modelId="{AD8D6C54-5453-4F02-8346-9085C32720A6}" type="presParOf" srcId="{9F7B8DDE-9280-438D-BEBC-824B49CB6280}" destId="{D8D8A627-64F4-4B88-8B5D-11A2D628F315}" srcOrd="6" destOrd="0" presId="urn:microsoft.com/office/officeart/2008/layout/LinedList"/>
    <dgm:cxn modelId="{F6DAAE5A-5940-4A8C-8F69-6DA9F5E03FFF}" type="presParOf" srcId="{9F7B8DDE-9280-438D-BEBC-824B49CB6280}" destId="{FBAEA4DC-FF4A-4510-9B60-3E8CC00173DE}" srcOrd="7" destOrd="0" presId="urn:microsoft.com/office/officeart/2008/layout/LinedList"/>
    <dgm:cxn modelId="{3BA405D2-2778-40FB-A75E-B8F26C217B67}" type="presParOf" srcId="{FBAEA4DC-FF4A-4510-9B60-3E8CC00173DE}" destId="{D9F61A0D-BE10-4DE8-8EB7-0F6777754F25}" srcOrd="0" destOrd="0" presId="urn:microsoft.com/office/officeart/2008/layout/LinedList"/>
    <dgm:cxn modelId="{D703FFE4-14A7-4825-938A-071F704B6622}" type="presParOf" srcId="{FBAEA4DC-FF4A-4510-9B60-3E8CC00173DE}" destId="{4C76E469-63DD-40CD-9573-3DA34F920D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1B91A0-90C2-4BF7-80E3-01CE30B4741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6B83C7-55C2-4CB8-9E3E-661D4FF21DEE}">
      <dgm:prSet/>
      <dgm:spPr/>
      <dgm:t>
        <a:bodyPr/>
        <a:lstStyle/>
        <a:p>
          <a:r>
            <a:rPr lang="pt-BR"/>
            <a:t>Falsas acusações: At 6.13-14 – “blasfêmias contra o lugar santo e a lei”.</a:t>
          </a:r>
          <a:endParaRPr lang="en-US"/>
        </a:p>
      </dgm:t>
    </dgm:pt>
    <dgm:pt modelId="{83DDDBEE-F331-45DC-905B-A6553866C8C3}" type="parTrans" cxnId="{4F3CD4B7-2929-4CC7-9E26-490A55EADEC1}">
      <dgm:prSet/>
      <dgm:spPr/>
      <dgm:t>
        <a:bodyPr/>
        <a:lstStyle/>
        <a:p>
          <a:endParaRPr lang="en-US"/>
        </a:p>
      </dgm:t>
    </dgm:pt>
    <dgm:pt modelId="{7B915A93-7B53-469C-9A9F-BB48A5EF6D0B}" type="sibTrans" cxnId="{4F3CD4B7-2929-4CC7-9E26-490A55EADEC1}">
      <dgm:prSet/>
      <dgm:spPr/>
      <dgm:t>
        <a:bodyPr/>
        <a:lstStyle/>
        <a:p>
          <a:endParaRPr lang="en-US"/>
        </a:p>
      </dgm:t>
    </dgm:pt>
    <dgm:pt modelId="{D8A29062-DE61-45E6-9B81-6C7C36E5B43E}">
      <dgm:prSet/>
      <dgm:spPr/>
      <dgm:t>
        <a:bodyPr/>
        <a:lstStyle/>
        <a:p>
          <a:r>
            <a:rPr lang="pt-BR" b="1"/>
            <a:t>Exemplos bíblicos:</a:t>
          </a:r>
          <a:r>
            <a:rPr lang="pt-BR"/>
            <a:t> Jesus acusado de blasfêmia (Mt 26.65), Paulo de incitar rebelião (At 17.6).</a:t>
          </a:r>
          <a:endParaRPr lang="en-US"/>
        </a:p>
      </dgm:t>
    </dgm:pt>
    <dgm:pt modelId="{933A1142-E723-48A9-9D5F-C7A4A94F196C}" type="parTrans" cxnId="{7CD78F2B-0F97-43C2-B3E3-FD3B8CFE95A8}">
      <dgm:prSet/>
      <dgm:spPr/>
      <dgm:t>
        <a:bodyPr/>
        <a:lstStyle/>
        <a:p>
          <a:endParaRPr lang="en-US"/>
        </a:p>
      </dgm:t>
    </dgm:pt>
    <dgm:pt modelId="{450ACCB3-E5A5-4E6E-AF1A-86F419DB8772}" type="sibTrans" cxnId="{7CD78F2B-0F97-43C2-B3E3-FD3B8CFE95A8}">
      <dgm:prSet/>
      <dgm:spPr/>
      <dgm:t>
        <a:bodyPr/>
        <a:lstStyle/>
        <a:p>
          <a:endParaRPr lang="en-US"/>
        </a:p>
      </dgm:t>
    </dgm:pt>
    <dgm:pt modelId="{1254EB2B-ABAA-467B-B1C9-D70FB76CAA61}">
      <dgm:prSet/>
      <dgm:spPr/>
      <dgm:t>
        <a:bodyPr/>
        <a:lstStyle/>
        <a:p>
          <a:r>
            <a:rPr lang="pt-BR" b="1"/>
            <a:t>Hoje:</a:t>
          </a:r>
          <a:r>
            <a:rPr lang="pt-BR"/>
            <a:t> Narrativas de que a moral cristã é opressiva, ou de que a fé é irracional.</a:t>
          </a:r>
          <a:endParaRPr lang="en-US"/>
        </a:p>
      </dgm:t>
    </dgm:pt>
    <dgm:pt modelId="{61263DF9-F42F-4BA1-AD40-FB4B92A5D45A}" type="parTrans" cxnId="{798C9BA4-5D51-4886-B55C-B8144595FC4F}">
      <dgm:prSet/>
      <dgm:spPr/>
      <dgm:t>
        <a:bodyPr/>
        <a:lstStyle/>
        <a:p>
          <a:endParaRPr lang="en-US"/>
        </a:p>
      </dgm:t>
    </dgm:pt>
    <dgm:pt modelId="{F75302D0-2F6F-4FC8-A435-872050947FD6}" type="sibTrans" cxnId="{798C9BA4-5D51-4886-B55C-B8144595FC4F}">
      <dgm:prSet/>
      <dgm:spPr/>
      <dgm:t>
        <a:bodyPr/>
        <a:lstStyle/>
        <a:p>
          <a:endParaRPr lang="en-US"/>
        </a:p>
      </dgm:t>
    </dgm:pt>
    <dgm:pt modelId="{3D381B0C-825F-489E-B0BB-C3F9CFD5CEFA}">
      <dgm:prSet/>
      <dgm:spPr/>
      <dgm:t>
        <a:bodyPr/>
        <a:lstStyle/>
        <a:p>
          <a:r>
            <a:rPr lang="pt-BR" b="1"/>
            <a:t>A Igreja deve responder:</a:t>
          </a:r>
          <a:r>
            <a:rPr lang="pt-BR"/>
            <a:t> com mansidão e temor (1Pe 3.15), e vida coerente.</a:t>
          </a:r>
          <a:endParaRPr lang="en-US"/>
        </a:p>
      </dgm:t>
    </dgm:pt>
    <dgm:pt modelId="{9225E43E-AF63-427C-878C-E817C0BA4F5F}" type="parTrans" cxnId="{B14230E4-5AC6-4CCE-8CFB-97FB85C72695}">
      <dgm:prSet/>
      <dgm:spPr/>
      <dgm:t>
        <a:bodyPr/>
        <a:lstStyle/>
        <a:p>
          <a:endParaRPr lang="en-US"/>
        </a:p>
      </dgm:t>
    </dgm:pt>
    <dgm:pt modelId="{80186A00-0B00-46E4-BE75-02B5084C33B4}" type="sibTrans" cxnId="{B14230E4-5AC6-4CCE-8CFB-97FB85C72695}">
      <dgm:prSet/>
      <dgm:spPr/>
      <dgm:t>
        <a:bodyPr/>
        <a:lstStyle/>
        <a:p>
          <a:endParaRPr lang="en-US"/>
        </a:p>
      </dgm:t>
    </dgm:pt>
    <dgm:pt modelId="{5533C35B-53FE-4A21-BDD3-8F73EF8A1DC7}" type="pres">
      <dgm:prSet presAssocID="{D61B91A0-90C2-4BF7-80E3-01CE30B47411}" presName="linear" presStyleCnt="0">
        <dgm:presLayoutVars>
          <dgm:animLvl val="lvl"/>
          <dgm:resizeHandles val="exact"/>
        </dgm:presLayoutVars>
      </dgm:prSet>
      <dgm:spPr/>
    </dgm:pt>
    <dgm:pt modelId="{80E747D7-95E6-4BEB-A3A0-C1F1F814FA80}" type="pres">
      <dgm:prSet presAssocID="{016B83C7-55C2-4CB8-9E3E-661D4FF21D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E3A30B2-AEBB-4B5D-922F-9670DA7682B5}" type="pres">
      <dgm:prSet presAssocID="{7B915A93-7B53-469C-9A9F-BB48A5EF6D0B}" presName="spacer" presStyleCnt="0"/>
      <dgm:spPr/>
    </dgm:pt>
    <dgm:pt modelId="{4D98440E-C02F-4AC8-992F-65F1BE3CE688}" type="pres">
      <dgm:prSet presAssocID="{D8A29062-DE61-45E6-9B81-6C7C36E5B4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90C443-763C-4C1C-94C5-0877B967AC39}" type="pres">
      <dgm:prSet presAssocID="{450ACCB3-E5A5-4E6E-AF1A-86F419DB8772}" presName="spacer" presStyleCnt="0"/>
      <dgm:spPr/>
    </dgm:pt>
    <dgm:pt modelId="{503003F1-79DB-4451-AE10-D247653E88DB}" type="pres">
      <dgm:prSet presAssocID="{1254EB2B-ABAA-467B-B1C9-D70FB76CAA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5034635-F7A5-41E9-B9DF-6FC8E68C045E}" type="pres">
      <dgm:prSet presAssocID="{F75302D0-2F6F-4FC8-A435-872050947FD6}" presName="spacer" presStyleCnt="0"/>
      <dgm:spPr/>
    </dgm:pt>
    <dgm:pt modelId="{B04BE7C9-6327-440B-9A43-7BA26E90246B}" type="pres">
      <dgm:prSet presAssocID="{3D381B0C-825F-489E-B0BB-C3F9CFD5CE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CD78F2B-0F97-43C2-B3E3-FD3B8CFE95A8}" srcId="{D61B91A0-90C2-4BF7-80E3-01CE30B47411}" destId="{D8A29062-DE61-45E6-9B81-6C7C36E5B43E}" srcOrd="1" destOrd="0" parTransId="{933A1142-E723-48A9-9D5F-C7A4A94F196C}" sibTransId="{450ACCB3-E5A5-4E6E-AF1A-86F419DB8772}"/>
    <dgm:cxn modelId="{0305713F-D92C-4637-BD53-47019E4B6C6D}" type="presOf" srcId="{D61B91A0-90C2-4BF7-80E3-01CE30B47411}" destId="{5533C35B-53FE-4A21-BDD3-8F73EF8A1DC7}" srcOrd="0" destOrd="0" presId="urn:microsoft.com/office/officeart/2005/8/layout/vList2"/>
    <dgm:cxn modelId="{618B3397-5912-4533-B162-81C469E01DD9}" type="presOf" srcId="{1254EB2B-ABAA-467B-B1C9-D70FB76CAA61}" destId="{503003F1-79DB-4451-AE10-D247653E88DB}" srcOrd="0" destOrd="0" presId="urn:microsoft.com/office/officeart/2005/8/layout/vList2"/>
    <dgm:cxn modelId="{798C9BA4-5D51-4886-B55C-B8144595FC4F}" srcId="{D61B91A0-90C2-4BF7-80E3-01CE30B47411}" destId="{1254EB2B-ABAA-467B-B1C9-D70FB76CAA61}" srcOrd="2" destOrd="0" parTransId="{61263DF9-F42F-4BA1-AD40-FB4B92A5D45A}" sibTransId="{F75302D0-2F6F-4FC8-A435-872050947FD6}"/>
    <dgm:cxn modelId="{77E7E7B5-F781-4100-A7FF-D0A6F56188CC}" type="presOf" srcId="{D8A29062-DE61-45E6-9B81-6C7C36E5B43E}" destId="{4D98440E-C02F-4AC8-992F-65F1BE3CE688}" srcOrd="0" destOrd="0" presId="urn:microsoft.com/office/officeart/2005/8/layout/vList2"/>
    <dgm:cxn modelId="{4F3CD4B7-2929-4CC7-9E26-490A55EADEC1}" srcId="{D61B91A0-90C2-4BF7-80E3-01CE30B47411}" destId="{016B83C7-55C2-4CB8-9E3E-661D4FF21DEE}" srcOrd="0" destOrd="0" parTransId="{83DDDBEE-F331-45DC-905B-A6553866C8C3}" sibTransId="{7B915A93-7B53-469C-9A9F-BB48A5EF6D0B}"/>
    <dgm:cxn modelId="{6C110BCE-28ED-4558-8D7C-ACF3C2342F04}" type="presOf" srcId="{3D381B0C-825F-489E-B0BB-C3F9CFD5CEFA}" destId="{B04BE7C9-6327-440B-9A43-7BA26E90246B}" srcOrd="0" destOrd="0" presId="urn:microsoft.com/office/officeart/2005/8/layout/vList2"/>
    <dgm:cxn modelId="{B14230E4-5AC6-4CCE-8CFB-97FB85C72695}" srcId="{D61B91A0-90C2-4BF7-80E3-01CE30B47411}" destId="{3D381B0C-825F-489E-B0BB-C3F9CFD5CEFA}" srcOrd="3" destOrd="0" parTransId="{9225E43E-AF63-427C-878C-E817C0BA4F5F}" sibTransId="{80186A00-0B00-46E4-BE75-02B5084C33B4}"/>
    <dgm:cxn modelId="{8EA8D0FE-BBCD-432C-8547-C6C14A61CE57}" type="presOf" srcId="{016B83C7-55C2-4CB8-9E3E-661D4FF21DEE}" destId="{80E747D7-95E6-4BEB-A3A0-C1F1F814FA80}" srcOrd="0" destOrd="0" presId="urn:microsoft.com/office/officeart/2005/8/layout/vList2"/>
    <dgm:cxn modelId="{E89BE257-BAAA-4314-BA2D-1FF6122715A6}" type="presParOf" srcId="{5533C35B-53FE-4A21-BDD3-8F73EF8A1DC7}" destId="{80E747D7-95E6-4BEB-A3A0-C1F1F814FA80}" srcOrd="0" destOrd="0" presId="urn:microsoft.com/office/officeart/2005/8/layout/vList2"/>
    <dgm:cxn modelId="{4CA65D50-D795-4872-A27B-D3B00B0C2D4B}" type="presParOf" srcId="{5533C35B-53FE-4A21-BDD3-8F73EF8A1DC7}" destId="{CE3A30B2-AEBB-4B5D-922F-9670DA7682B5}" srcOrd="1" destOrd="0" presId="urn:microsoft.com/office/officeart/2005/8/layout/vList2"/>
    <dgm:cxn modelId="{E33775A6-4A87-4A48-9DDB-40CF5D924268}" type="presParOf" srcId="{5533C35B-53FE-4A21-BDD3-8F73EF8A1DC7}" destId="{4D98440E-C02F-4AC8-992F-65F1BE3CE688}" srcOrd="2" destOrd="0" presId="urn:microsoft.com/office/officeart/2005/8/layout/vList2"/>
    <dgm:cxn modelId="{CD481CB2-C557-4C06-911D-7DBB514FF475}" type="presParOf" srcId="{5533C35B-53FE-4A21-BDD3-8F73EF8A1DC7}" destId="{4390C443-763C-4C1C-94C5-0877B967AC39}" srcOrd="3" destOrd="0" presId="urn:microsoft.com/office/officeart/2005/8/layout/vList2"/>
    <dgm:cxn modelId="{1B195CFE-B452-44B2-8FCA-8C4D40FF8242}" type="presParOf" srcId="{5533C35B-53FE-4A21-BDD3-8F73EF8A1DC7}" destId="{503003F1-79DB-4451-AE10-D247653E88DB}" srcOrd="4" destOrd="0" presId="urn:microsoft.com/office/officeart/2005/8/layout/vList2"/>
    <dgm:cxn modelId="{AF4F1BD9-3458-4FB1-9967-A7D34B7FFEBF}" type="presParOf" srcId="{5533C35B-53FE-4A21-BDD3-8F73EF8A1DC7}" destId="{E5034635-F7A5-41E9-B9DF-6FC8E68C045E}" srcOrd="5" destOrd="0" presId="urn:microsoft.com/office/officeart/2005/8/layout/vList2"/>
    <dgm:cxn modelId="{BE48442B-BF03-474A-BDFB-86E6CA0B2B9C}" type="presParOf" srcId="{5533C35B-53FE-4A21-BDD3-8F73EF8A1DC7}" destId="{B04BE7C9-6327-440B-9A43-7BA26E9024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56A68E-0560-4320-AF0D-C19043A5FF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970B32-8BB8-4F41-8B08-F635FB635B66}">
      <dgm:prSet/>
      <dgm:spPr/>
      <dgm:t>
        <a:bodyPr/>
        <a:lstStyle/>
        <a:p>
          <a:r>
            <a:rPr lang="pt-BR"/>
            <a:t>Atos 7: um dos discursos mais longos do NT.</a:t>
          </a:r>
          <a:endParaRPr lang="en-US"/>
        </a:p>
      </dgm:t>
    </dgm:pt>
    <dgm:pt modelId="{81CEF0E7-6E61-4DE5-A104-E88BBCB7F1E0}" type="parTrans" cxnId="{6B17852E-9AE8-49FB-9EAB-BB7CB15F2326}">
      <dgm:prSet/>
      <dgm:spPr/>
      <dgm:t>
        <a:bodyPr/>
        <a:lstStyle/>
        <a:p>
          <a:endParaRPr lang="en-US"/>
        </a:p>
      </dgm:t>
    </dgm:pt>
    <dgm:pt modelId="{041989AF-9871-4346-8BEE-5443E05674DF}" type="sibTrans" cxnId="{6B17852E-9AE8-49FB-9EAB-BB7CB15F2326}">
      <dgm:prSet/>
      <dgm:spPr/>
      <dgm:t>
        <a:bodyPr/>
        <a:lstStyle/>
        <a:p>
          <a:endParaRPr lang="en-US"/>
        </a:p>
      </dgm:t>
    </dgm:pt>
    <dgm:pt modelId="{9C4D1F04-79AF-496A-AC82-B42E95E16973}">
      <dgm:prSet/>
      <dgm:spPr/>
      <dgm:t>
        <a:bodyPr/>
        <a:lstStyle/>
        <a:p>
          <a:r>
            <a:rPr lang="pt-BR"/>
            <a:t>Revisita Abraão, José, Moisés, Davi.</a:t>
          </a:r>
          <a:endParaRPr lang="en-US"/>
        </a:p>
      </dgm:t>
    </dgm:pt>
    <dgm:pt modelId="{4781FA9D-1EF2-432D-B98D-A88D3F5AAF9A}" type="parTrans" cxnId="{E5634133-7DC1-46C5-86B1-DF3C24762FBA}">
      <dgm:prSet/>
      <dgm:spPr/>
      <dgm:t>
        <a:bodyPr/>
        <a:lstStyle/>
        <a:p>
          <a:endParaRPr lang="en-US"/>
        </a:p>
      </dgm:t>
    </dgm:pt>
    <dgm:pt modelId="{466E57B1-389B-448F-9916-66F97C347108}" type="sibTrans" cxnId="{E5634133-7DC1-46C5-86B1-DF3C24762FBA}">
      <dgm:prSet/>
      <dgm:spPr/>
      <dgm:t>
        <a:bodyPr/>
        <a:lstStyle/>
        <a:p>
          <a:endParaRPr lang="en-US"/>
        </a:p>
      </dgm:t>
    </dgm:pt>
    <dgm:pt modelId="{04859E23-06C1-42E3-82A6-4C4B2FDE2E0F}">
      <dgm:prSet/>
      <dgm:spPr/>
      <dgm:t>
        <a:bodyPr/>
        <a:lstStyle/>
        <a:p>
          <a:r>
            <a:rPr lang="pt-BR"/>
            <a:t>Mostra que Deus nunca esteve limitado ao Templo; Ele se revela na história e culmina em Cristo.</a:t>
          </a:r>
          <a:endParaRPr lang="en-US"/>
        </a:p>
      </dgm:t>
    </dgm:pt>
    <dgm:pt modelId="{E287D6E2-B501-4EB5-A75B-A46ECF00D75D}" type="parTrans" cxnId="{31AB9187-270A-4AE7-84FC-0DE18352D0B3}">
      <dgm:prSet/>
      <dgm:spPr/>
      <dgm:t>
        <a:bodyPr/>
        <a:lstStyle/>
        <a:p>
          <a:endParaRPr lang="en-US"/>
        </a:p>
      </dgm:t>
    </dgm:pt>
    <dgm:pt modelId="{E49B6C32-D4DC-467B-B0E1-88F8B222D541}" type="sibTrans" cxnId="{31AB9187-270A-4AE7-84FC-0DE18352D0B3}">
      <dgm:prSet/>
      <dgm:spPr/>
      <dgm:t>
        <a:bodyPr/>
        <a:lstStyle/>
        <a:p>
          <a:endParaRPr lang="en-US"/>
        </a:p>
      </dgm:t>
    </dgm:pt>
    <dgm:pt modelId="{D0D4AF29-01DE-40D9-9170-2E4EC88206D7}">
      <dgm:prSet/>
      <dgm:spPr/>
      <dgm:t>
        <a:bodyPr/>
        <a:lstStyle/>
        <a:p>
          <a:r>
            <a:rPr lang="pt-BR" b="1"/>
            <a:t>Teologia bíblica:</a:t>
          </a:r>
          <a:r>
            <a:rPr lang="pt-BR"/>
            <a:t> Estevão lê toda a história de Israel cristocentricamente.</a:t>
          </a:r>
          <a:endParaRPr lang="en-US"/>
        </a:p>
      </dgm:t>
    </dgm:pt>
    <dgm:pt modelId="{167C7666-220E-41CE-B61B-5157158C9C19}" type="parTrans" cxnId="{19A71A49-1730-4DA9-AF7A-96CC9D80DD72}">
      <dgm:prSet/>
      <dgm:spPr/>
      <dgm:t>
        <a:bodyPr/>
        <a:lstStyle/>
        <a:p>
          <a:endParaRPr lang="en-US"/>
        </a:p>
      </dgm:t>
    </dgm:pt>
    <dgm:pt modelId="{C4110391-DB96-4EEE-9085-ED13C294C066}" type="sibTrans" cxnId="{19A71A49-1730-4DA9-AF7A-96CC9D80DD72}">
      <dgm:prSet/>
      <dgm:spPr/>
      <dgm:t>
        <a:bodyPr/>
        <a:lstStyle/>
        <a:p>
          <a:endParaRPr lang="en-US"/>
        </a:p>
      </dgm:t>
    </dgm:pt>
    <dgm:pt modelId="{28FA7EB3-078C-4E19-8DF6-93C038D59DFC}" type="pres">
      <dgm:prSet presAssocID="{FE56A68E-0560-4320-AF0D-C19043A5FF23}" presName="linear" presStyleCnt="0">
        <dgm:presLayoutVars>
          <dgm:animLvl val="lvl"/>
          <dgm:resizeHandles val="exact"/>
        </dgm:presLayoutVars>
      </dgm:prSet>
      <dgm:spPr/>
    </dgm:pt>
    <dgm:pt modelId="{03C88A62-12C6-4F6B-9F7A-338D446A6AC7}" type="pres">
      <dgm:prSet presAssocID="{4C970B32-8BB8-4F41-8B08-F635FB635B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EAB682-62C8-40B9-9AD7-F01165592C84}" type="pres">
      <dgm:prSet presAssocID="{041989AF-9871-4346-8BEE-5443E05674DF}" presName="spacer" presStyleCnt="0"/>
      <dgm:spPr/>
    </dgm:pt>
    <dgm:pt modelId="{DB28398E-BD5A-4D46-9254-3DE7D5ABEB7F}" type="pres">
      <dgm:prSet presAssocID="{9C4D1F04-79AF-496A-AC82-B42E95E169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DB23A3-5F09-49CA-8945-C8C63F9214B7}" type="pres">
      <dgm:prSet presAssocID="{466E57B1-389B-448F-9916-66F97C347108}" presName="spacer" presStyleCnt="0"/>
      <dgm:spPr/>
    </dgm:pt>
    <dgm:pt modelId="{550AEBA8-CA2E-4610-A894-BDD1AEFADABC}" type="pres">
      <dgm:prSet presAssocID="{04859E23-06C1-42E3-82A6-4C4B2FDE2E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8BA83F-B2EC-4EE2-8337-8648B6F9411A}" type="pres">
      <dgm:prSet presAssocID="{E49B6C32-D4DC-467B-B0E1-88F8B222D541}" presName="spacer" presStyleCnt="0"/>
      <dgm:spPr/>
    </dgm:pt>
    <dgm:pt modelId="{B9A9B26D-718A-4450-A3B1-B7DCCC3D52D4}" type="pres">
      <dgm:prSet presAssocID="{D0D4AF29-01DE-40D9-9170-2E4EC88206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14D1B2E-5D9D-42B8-8FA3-9B7DFA836AA3}" type="presOf" srcId="{D0D4AF29-01DE-40D9-9170-2E4EC88206D7}" destId="{B9A9B26D-718A-4450-A3B1-B7DCCC3D52D4}" srcOrd="0" destOrd="0" presId="urn:microsoft.com/office/officeart/2005/8/layout/vList2"/>
    <dgm:cxn modelId="{6B17852E-9AE8-49FB-9EAB-BB7CB15F2326}" srcId="{FE56A68E-0560-4320-AF0D-C19043A5FF23}" destId="{4C970B32-8BB8-4F41-8B08-F635FB635B66}" srcOrd="0" destOrd="0" parTransId="{81CEF0E7-6E61-4DE5-A104-E88BBCB7F1E0}" sibTransId="{041989AF-9871-4346-8BEE-5443E05674DF}"/>
    <dgm:cxn modelId="{21FC2732-ED2B-48D8-B787-4C1CFA4C8F47}" type="presOf" srcId="{4C970B32-8BB8-4F41-8B08-F635FB635B66}" destId="{03C88A62-12C6-4F6B-9F7A-338D446A6AC7}" srcOrd="0" destOrd="0" presId="urn:microsoft.com/office/officeart/2005/8/layout/vList2"/>
    <dgm:cxn modelId="{E5634133-7DC1-46C5-86B1-DF3C24762FBA}" srcId="{FE56A68E-0560-4320-AF0D-C19043A5FF23}" destId="{9C4D1F04-79AF-496A-AC82-B42E95E16973}" srcOrd="1" destOrd="0" parTransId="{4781FA9D-1EF2-432D-B98D-A88D3F5AAF9A}" sibTransId="{466E57B1-389B-448F-9916-66F97C347108}"/>
    <dgm:cxn modelId="{19A71A49-1730-4DA9-AF7A-96CC9D80DD72}" srcId="{FE56A68E-0560-4320-AF0D-C19043A5FF23}" destId="{D0D4AF29-01DE-40D9-9170-2E4EC88206D7}" srcOrd="3" destOrd="0" parTransId="{167C7666-220E-41CE-B61B-5157158C9C19}" sibTransId="{C4110391-DB96-4EEE-9085-ED13C294C066}"/>
    <dgm:cxn modelId="{31AB9187-270A-4AE7-84FC-0DE18352D0B3}" srcId="{FE56A68E-0560-4320-AF0D-C19043A5FF23}" destId="{04859E23-06C1-42E3-82A6-4C4B2FDE2E0F}" srcOrd="2" destOrd="0" parTransId="{E287D6E2-B501-4EB5-A75B-A46ECF00D75D}" sibTransId="{E49B6C32-D4DC-467B-B0E1-88F8B222D541}"/>
    <dgm:cxn modelId="{ECE51E8C-673E-433F-8801-4954A8BD6040}" type="presOf" srcId="{04859E23-06C1-42E3-82A6-4C4B2FDE2E0F}" destId="{550AEBA8-CA2E-4610-A894-BDD1AEFADABC}" srcOrd="0" destOrd="0" presId="urn:microsoft.com/office/officeart/2005/8/layout/vList2"/>
    <dgm:cxn modelId="{567242AD-C502-47A8-AF88-FB29099EA9FA}" type="presOf" srcId="{9C4D1F04-79AF-496A-AC82-B42E95E16973}" destId="{DB28398E-BD5A-4D46-9254-3DE7D5ABEB7F}" srcOrd="0" destOrd="0" presId="urn:microsoft.com/office/officeart/2005/8/layout/vList2"/>
    <dgm:cxn modelId="{E332BCE6-7DF4-4EB3-92AD-1B498BEF5496}" type="presOf" srcId="{FE56A68E-0560-4320-AF0D-C19043A5FF23}" destId="{28FA7EB3-078C-4E19-8DF6-93C038D59DFC}" srcOrd="0" destOrd="0" presId="urn:microsoft.com/office/officeart/2005/8/layout/vList2"/>
    <dgm:cxn modelId="{E828F59F-E0F1-4848-A1B0-330F878DAACA}" type="presParOf" srcId="{28FA7EB3-078C-4E19-8DF6-93C038D59DFC}" destId="{03C88A62-12C6-4F6B-9F7A-338D446A6AC7}" srcOrd="0" destOrd="0" presId="urn:microsoft.com/office/officeart/2005/8/layout/vList2"/>
    <dgm:cxn modelId="{07CF1493-8AE5-44F8-BCE3-C5FAFC7E1EC3}" type="presParOf" srcId="{28FA7EB3-078C-4E19-8DF6-93C038D59DFC}" destId="{41EAB682-62C8-40B9-9AD7-F01165592C84}" srcOrd="1" destOrd="0" presId="urn:microsoft.com/office/officeart/2005/8/layout/vList2"/>
    <dgm:cxn modelId="{38F5D30B-6065-4CFE-964C-E501F2EE3DC9}" type="presParOf" srcId="{28FA7EB3-078C-4E19-8DF6-93C038D59DFC}" destId="{DB28398E-BD5A-4D46-9254-3DE7D5ABEB7F}" srcOrd="2" destOrd="0" presId="urn:microsoft.com/office/officeart/2005/8/layout/vList2"/>
    <dgm:cxn modelId="{E25F83CB-5A43-4A9E-945F-E2C05FAC2CEA}" type="presParOf" srcId="{28FA7EB3-078C-4E19-8DF6-93C038D59DFC}" destId="{F6DB23A3-5F09-49CA-8945-C8C63F9214B7}" srcOrd="3" destOrd="0" presId="urn:microsoft.com/office/officeart/2005/8/layout/vList2"/>
    <dgm:cxn modelId="{F5074486-7654-4131-8E9B-29741E4DB7A8}" type="presParOf" srcId="{28FA7EB3-078C-4E19-8DF6-93C038D59DFC}" destId="{550AEBA8-CA2E-4610-A894-BDD1AEFADABC}" srcOrd="4" destOrd="0" presId="urn:microsoft.com/office/officeart/2005/8/layout/vList2"/>
    <dgm:cxn modelId="{14E7709D-20AE-4BC0-BD82-5478B98C01CA}" type="presParOf" srcId="{28FA7EB3-078C-4E19-8DF6-93C038D59DFC}" destId="{4C8BA83F-B2EC-4EE2-8337-8648B6F9411A}" srcOrd="5" destOrd="0" presId="urn:microsoft.com/office/officeart/2005/8/layout/vList2"/>
    <dgm:cxn modelId="{14B78A5A-B48D-4BC5-BBC6-F3DC65BC50D5}" type="presParOf" srcId="{28FA7EB3-078C-4E19-8DF6-93C038D59DFC}" destId="{B9A9B26D-718A-4450-A3B1-B7DCCC3D52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A2303-C63C-4AFD-8016-70E002186A9D}">
      <dsp:nvSpPr>
        <dsp:cNvPr id="0" name=""/>
        <dsp:cNvSpPr/>
      </dsp:nvSpPr>
      <dsp:spPr>
        <a:xfrm>
          <a:off x="3523347" y="1411322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9" y="1452999"/>
        <a:ext cx="40431" cy="8086"/>
      </dsp:txXfrm>
    </dsp:sp>
    <dsp:sp modelId="{6A8A3B34-20B8-41EB-92AA-65F65587CEA3}">
      <dsp:nvSpPr>
        <dsp:cNvPr id="0" name=""/>
        <dsp:cNvSpPr/>
      </dsp:nvSpPr>
      <dsp:spPr>
        <a:xfrm>
          <a:off x="9339" y="402300"/>
          <a:ext cx="3515807" cy="21094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Atos 6–7 apresenta Estevão como </a:t>
          </a:r>
          <a:r>
            <a:rPr lang="pt-BR" sz="2500" b="1" kern="1200"/>
            <a:t>o primeiro mártir cristão</a:t>
          </a:r>
          <a:r>
            <a:rPr lang="pt-BR" sz="2500" kern="1200"/>
            <a:t>. </a:t>
          </a:r>
          <a:endParaRPr lang="en-US" sz="2500" kern="1200"/>
        </a:p>
      </dsp:txBody>
      <dsp:txXfrm>
        <a:off x="9339" y="402300"/>
        <a:ext cx="3515807" cy="2109484"/>
      </dsp:txXfrm>
    </dsp:sp>
    <dsp:sp modelId="{6B1254D2-D25A-4365-9C2A-F27F132865DB}">
      <dsp:nvSpPr>
        <dsp:cNvPr id="0" name=""/>
        <dsp:cNvSpPr/>
      </dsp:nvSpPr>
      <dsp:spPr>
        <a:xfrm>
          <a:off x="7847790" y="1411322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2" y="1452999"/>
        <a:ext cx="40431" cy="8086"/>
      </dsp:txXfrm>
    </dsp:sp>
    <dsp:sp modelId="{8BC92D54-D19E-474D-930A-6A8C48B4A080}">
      <dsp:nvSpPr>
        <dsp:cNvPr id="0" name=""/>
        <dsp:cNvSpPr/>
      </dsp:nvSpPr>
      <dsp:spPr>
        <a:xfrm>
          <a:off x="4333782" y="402300"/>
          <a:ext cx="3515807" cy="21094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Lucas descreve-o “cheio de graça e poder, fazia prodígios e grandes sinais entre o povo” (At 6.8).</a:t>
          </a:r>
          <a:endParaRPr lang="en-US" sz="2500" kern="1200"/>
        </a:p>
      </dsp:txBody>
      <dsp:txXfrm>
        <a:off x="4333782" y="402300"/>
        <a:ext cx="3515807" cy="2109484"/>
      </dsp:txXfrm>
    </dsp:sp>
    <dsp:sp modelId="{A48B36A8-8965-40AF-9920-F8D4128A16BC}">
      <dsp:nvSpPr>
        <dsp:cNvPr id="0" name=""/>
        <dsp:cNvSpPr/>
      </dsp:nvSpPr>
      <dsp:spPr>
        <a:xfrm>
          <a:off x="1767243" y="2509984"/>
          <a:ext cx="8648886" cy="778035"/>
        </a:xfrm>
        <a:custGeom>
          <a:avLst/>
          <a:gdLst/>
          <a:ahLst/>
          <a:cxnLst/>
          <a:rect l="0" t="0" r="0" b="0"/>
          <a:pathLst>
            <a:path>
              <a:moveTo>
                <a:pt x="8648886" y="0"/>
              </a:moveTo>
              <a:lnTo>
                <a:pt x="8648886" y="406117"/>
              </a:lnTo>
              <a:lnTo>
                <a:pt x="0" y="406117"/>
              </a:lnTo>
              <a:lnTo>
                <a:pt x="0" y="7780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4521" y="2894959"/>
        <a:ext cx="434330" cy="8086"/>
      </dsp:txXfrm>
    </dsp:sp>
    <dsp:sp modelId="{0A707DF1-EEBE-4BCD-811F-F65234A8DEF9}">
      <dsp:nvSpPr>
        <dsp:cNvPr id="0" name=""/>
        <dsp:cNvSpPr/>
      </dsp:nvSpPr>
      <dsp:spPr>
        <a:xfrm>
          <a:off x="8658225" y="402300"/>
          <a:ext cx="3515807" cy="21094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Por que Estevão é modelo de cristão autêntico?</a:t>
          </a:r>
          <a:endParaRPr lang="en-US" sz="2500" kern="1200"/>
        </a:p>
      </dsp:txBody>
      <dsp:txXfrm>
        <a:off x="8658225" y="402300"/>
        <a:ext cx="3515807" cy="2109484"/>
      </dsp:txXfrm>
    </dsp:sp>
    <dsp:sp modelId="{F570848C-0DF5-4EDE-B13A-2069A2116DC3}">
      <dsp:nvSpPr>
        <dsp:cNvPr id="0" name=""/>
        <dsp:cNvSpPr/>
      </dsp:nvSpPr>
      <dsp:spPr>
        <a:xfrm>
          <a:off x="3523347" y="4329442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2149" y="4371119"/>
        <a:ext cx="40431" cy="8086"/>
      </dsp:txXfrm>
    </dsp:sp>
    <dsp:sp modelId="{BB53D384-B6CE-458C-A2B5-5B658066F515}">
      <dsp:nvSpPr>
        <dsp:cNvPr id="0" name=""/>
        <dsp:cNvSpPr/>
      </dsp:nvSpPr>
      <dsp:spPr>
        <a:xfrm>
          <a:off x="9339" y="3320420"/>
          <a:ext cx="3515807" cy="21094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Integra </a:t>
          </a:r>
          <a:r>
            <a:rPr lang="pt-BR" sz="2500" b="1" kern="1200"/>
            <a:t>graça e sabedoria</a:t>
          </a:r>
          <a:r>
            <a:rPr lang="pt-BR" sz="2500" kern="1200"/>
            <a:t> (At 6.3,10).</a:t>
          </a:r>
          <a:endParaRPr lang="en-US" sz="2500" kern="1200"/>
        </a:p>
      </dsp:txBody>
      <dsp:txXfrm>
        <a:off x="9339" y="3320420"/>
        <a:ext cx="3515807" cy="2109484"/>
      </dsp:txXfrm>
    </dsp:sp>
    <dsp:sp modelId="{60FC02B0-758E-426D-B911-E2947F842EFA}">
      <dsp:nvSpPr>
        <dsp:cNvPr id="0" name=""/>
        <dsp:cNvSpPr/>
      </dsp:nvSpPr>
      <dsp:spPr>
        <a:xfrm>
          <a:off x="7847790" y="4329442"/>
          <a:ext cx="778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03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16592" y="4371119"/>
        <a:ext cx="40431" cy="8086"/>
      </dsp:txXfrm>
    </dsp:sp>
    <dsp:sp modelId="{2A093D2B-F6AA-400B-830F-DE42120B8C2C}">
      <dsp:nvSpPr>
        <dsp:cNvPr id="0" name=""/>
        <dsp:cNvSpPr/>
      </dsp:nvSpPr>
      <dsp:spPr>
        <a:xfrm>
          <a:off x="4333782" y="3320420"/>
          <a:ext cx="3515807" cy="21094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Vive </a:t>
          </a:r>
          <a:r>
            <a:rPr lang="pt-BR" sz="2500" b="1" kern="1200"/>
            <a:t>cheio do Espírito Santo</a:t>
          </a:r>
          <a:r>
            <a:rPr lang="pt-BR" sz="2500" kern="1200"/>
            <a:t> (At 7.55).</a:t>
          </a:r>
          <a:endParaRPr lang="en-US" sz="2500" kern="1200"/>
        </a:p>
      </dsp:txBody>
      <dsp:txXfrm>
        <a:off x="4333782" y="3320420"/>
        <a:ext cx="3515807" cy="2109484"/>
      </dsp:txXfrm>
    </dsp:sp>
    <dsp:sp modelId="{24CED893-6811-414A-9948-E025CCD73F53}">
      <dsp:nvSpPr>
        <dsp:cNvPr id="0" name=""/>
        <dsp:cNvSpPr/>
      </dsp:nvSpPr>
      <dsp:spPr>
        <a:xfrm>
          <a:off x="8658225" y="3320420"/>
          <a:ext cx="3515807" cy="21094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2277" tIns="180836" rIns="172277" bIns="18083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Combina </a:t>
          </a:r>
          <a:r>
            <a:rPr lang="pt-BR" sz="2500" b="1" kern="1200"/>
            <a:t>serviço prático (diaconia)</a:t>
          </a:r>
          <a:r>
            <a:rPr lang="pt-BR" sz="2500" kern="1200"/>
            <a:t> e </a:t>
          </a:r>
          <a:r>
            <a:rPr lang="pt-BR" sz="2500" b="1" kern="1200"/>
            <a:t>pregação ousada</a:t>
          </a:r>
          <a:r>
            <a:rPr lang="pt-BR" sz="2500" kern="1200"/>
            <a:t>.</a:t>
          </a:r>
          <a:endParaRPr lang="en-US" sz="2500" kern="1200"/>
        </a:p>
      </dsp:txBody>
      <dsp:txXfrm>
        <a:off x="8658225" y="3320420"/>
        <a:ext cx="3515807" cy="21094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0F19C-654B-4A13-B9D7-5CA66D007E36}">
      <dsp:nvSpPr>
        <dsp:cNvPr id="0" name=""/>
        <dsp:cNvSpPr/>
      </dsp:nvSpPr>
      <dsp:spPr>
        <a:xfrm>
          <a:off x="3671" y="0"/>
          <a:ext cx="5644228" cy="43938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524" tIns="0" rIns="55752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Agostinho: “O Novo está oculto no Antigo; o Antigo se revela no Novo.”</a:t>
          </a:r>
          <a:endParaRPr lang="en-US" sz="2600" kern="1200"/>
        </a:p>
      </dsp:txBody>
      <dsp:txXfrm>
        <a:off x="3671" y="1757558"/>
        <a:ext cx="5644228" cy="2636337"/>
      </dsp:txXfrm>
    </dsp:sp>
    <dsp:sp modelId="{7D33F990-8174-4C8C-8FEF-98580338C64F}">
      <dsp:nvSpPr>
        <dsp:cNvPr id="0" name=""/>
        <dsp:cNvSpPr/>
      </dsp:nvSpPr>
      <dsp:spPr>
        <a:xfrm>
          <a:off x="3671" y="0"/>
          <a:ext cx="5644228" cy="175755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524" tIns="165100" rIns="55752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3671" y="0"/>
        <a:ext cx="5644228" cy="1757558"/>
      </dsp:txXfrm>
    </dsp:sp>
    <dsp:sp modelId="{A4B1EC4A-CAFC-4D4F-908E-0FBC2D8D4EE0}">
      <dsp:nvSpPr>
        <dsp:cNvPr id="0" name=""/>
        <dsp:cNvSpPr/>
      </dsp:nvSpPr>
      <dsp:spPr>
        <a:xfrm>
          <a:off x="6099438" y="0"/>
          <a:ext cx="5644228" cy="4393895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524" tIns="0" rIns="55752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Conhecer a Bíblia e sua narrativa redentiva. </a:t>
          </a:r>
          <a:r>
            <a:rPr lang="pt-BR" sz="2600" b="1" kern="1200"/>
            <a:t>A defesa da fé requer estudo.</a:t>
          </a:r>
          <a:endParaRPr lang="en-US" sz="2600" kern="1200"/>
        </a:p>
      </dsp:txBody>
      <dsp:txXfrm>
        <a:off x="6099438" y="1757558"/>
        <a:ext cx="5644228" cy="2636337"/>
      </dsp:txXfrm>
    </dsp:sp>
    <dsp:sp modelId="{72A22920-F6B8-4B96-A7F2-5785D159193D}">
      <dsp:nvSpPr>
        <dsp:cNvPr id="0" name=""/>
        <dsp:cNvSpPr/>
      </dsp:nvSpPr>
      <dsp:spPr>
        <a:xfrm>
          <a:off x="6099438" y="0"/>
          <a:ext cx="5644228" cy="175755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524" tIns="165100" rIns="55752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6099438" y="0"/>
        <a:ext cx="5644228" cy="17575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6D1D8-A422-44D8-80A8-6A5AF5198746}">
      <dsp:nvSpPr>
        <dsp:cNvPr id="0" name=""/>
        <dsp:cNvSpPr/>
      </dsp:nvSpPr>
      <dsp:spPr>
        <a:xfrm>
          <a:off x="0" y="3875822"/>
          <a:ext cx="12039598" cy="25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b="1" kern="1200" dirty="0"/>
            <a:t>Aplicações:</a:t>
          </a:r>
          <a:endParaRPr lang="en-US" sz="4500" kern="1200" dirty="0"/>
        </a:p>
      </dsp:txBody>
      <dsp:txXfrm>
        <a:off x="0" y="3875822"/>
        <a:ext cx="12039598" cy="1373197"/>
      </dsp:txXfrm>
    </dsp:sp>
    <dsp:sp modelId="{073D4429-9344-44F5-B91F-CEBC00F4302E}">
      <dsp:nvSpPr>
        <dsp:cNvPr id="0" name=""/>
        <dsp:cNvSpPr/>
      </dsp:nvSpPr>
      <dsp:spPr>
        <a:xfrm>
          <a:off x="0" y="5198160"/>
          <a:ext cx="6019798" cy="11697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Aptos Display" panose="020F0302020204030204"/>
            </a:rPr>
            <a:t>Precisamos</a:t>
          </a:r>
          <a:r>
            <a:rPr lang="pt-BR" sz="2600" kern="1200" dirty="0"/>
            <a:t> </a:t>
          </a:r>
          <a:r>
            <a:rPr lang="pt-BR" sz="2600" kern="1200" dirty="0">
              <a:latin typeface="Aptos Display" panose="020F0302020204030204"/>
            </a:rPr>
            <a:t>ensinar </a:t>
          </a:r>
          <a:r>
            <a:rPr lang="pt-BR" sz="2600" kern="1200" dirty="0"/>
            <a:t>a igreja a </a:t>
          </a:r>
          <a:r>
            <a:rPr lang="pt-BR" sz="2600" b="1" kern="1200" dirty="0"/>
            <a:t>contar a História</a:t>
          </a:r>
          <a:r>
            <a:rPr lang="pt-BR" sz="2600" kern="1200" dirty="0"/>
            <a:t> (Gênesis → Cristo → Igreja).</a:t>
          </a:r>
          <a:endParaRPr lang="en-US" sz="2600" kern="1200" dirty="0"/>
        </a:p>
      </dsp:txBody>
      <dsp:txXfrm>
        <a:off x="0" y="5198160"/>
        <a:ext cx="6019798" cy="1169761"/>
      </dsp:txXfrm>
    </dsp:sp>
    <dsp:sp modelId="{66A39232-3B18-4699-A612-6DF65656578C}">
      <dsp:nvSpPr>
        <dsp:cNvPr id="0" name=""/>
        <dsp:cNvSpPr/>
      </dsp:nvSpPr>
      <dsp:spPr>
        <a:xfrm>
          <a:off x="6019799" y="5198160"/>
          <a:ext cx="6019798" cy="11697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Aptos Display" panose="020F0302020204030204"/>
            </a:rPr>
            <a:t>Usar</a:t>
          </a:r>
          <a:r>
            <a:rPr lang="pt-BR" sz="2600" kern="1200" dirty="0"/>
            <a:t> </a:t>
          </a:r>
          <a:r>
            <a:rPr lang="pt-BR" sz="2600" b="0" kern="1200" dirty="0">
              <a:latin typeface="Aptos Display" panose="020F0302020204030204"/>
            </a:rPr>
            <a:t>a </a:t>
          </a:r>
          <a:r>
            <a:rPr lang="pt-BR" sz="2600" b="1" kern="1200" dirty="0"/>
            <a:t>intertextualidade</a:t>
          </a:r>
          <a:r>
            <a:rPr lang="pt-BR" sz="2600" kern="1200" dirty="0"/>
            <a:t> (Am 5.25–27; </a:t>
          </a:r>
          <a:r>
            <a:rPr lang="pt-BR" sz="2600" kern="1200" dirty="0" err="1"/>
            <a:t>Is</a:t>
          </a:r>
          <a:r>
            <a:rPr lang="pt-BR" sz="2600" kern="1200" dirty="0"/>
            <a:t> 66.1–2) para mostrar </a:t>
          </a:r>
          <a:r>
            <a:rPr lang="pt-BR" sz="2600" b="1" kern="1200" dirty="0"/>
            <a:t>coerência bíblica</a:t>
          </a:r>
          <a:r>
            <a:rPr lang="pt-BR" sz="2600" kern="1200" dirty="0"/>
            <a:t>.</a:t>
          </a:r>
          <a:endParaRPr lang="en-US" sz="2600" kern="1200" dirty="0"/>
        </a:p>
      </dsp:txBody>
      <dsp:txXfrm>
        <a:off x="6019799" y="5198160"/>
        <a:ext cx="6019798" cy="1169761"/>
      </dsp:txXfrm>
    </dsp:sp>
    <dsp:sp modelId="{B16803CF-C110-438E-BFB0-785F9115BE6D}">
      <dsp:nvSpPr>
        <dsp:cNvPr id="0" name=""/>
        <dsp:cNvSpPr/>
      </dsp:nvSpPr>
      <dsp:spPr>
        <a:xfrm rot="10800000">
          <a:off x="0" y="2895"/>
          <a:ext cx="12039598" cy="39110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b="1" kern="1200" dirty="0"/>
            <a:t>Teologia do Templo:</a:t>
          </a:r>
          <a:r>
            <a:rPr lang="pt-BR" sz="4500" kern="1200" dirty="0"/>
            <a:t> lugar </a:t>
          </a:r>
          <a:r>
            <a:rPr lang="pt-BR" sz="4500" b="1" kern="1200" dirty="0"/>
            <a:t>pedagógico e provisório</a:t>
          </a:r>
          <a:r>
            <a:rPr lang="pt-BR" sz="4500" kern="1200" dirty="0"/>
            <a:t>; em Cristo, Deus habita na </a:t>
          </a:r>
          <a:r>
            <a:rPr lang="pt-BR" sz="4500" b="1" kern="1200" dirty="0"/>
            <a:t>comunidade</a:t>
          </a:r>
          <a:r>
            <a:rPr lang="pt-BR" sz="4500" kern="1200" dirty="0"/>
            <a:t> pelo Espírito (</a:t>
          </a:r>
          <a:r>
            <a:rPr lang="pt-BR" sz="4500" kern="1200" dirty="0" err="1"/>
            <a:t>Ef</a:t>
          </a:r>
          <a:r>
            <a:rPr lang="pt-BR" sz="4500" kern="1200" dirty="0"/>
            <a:t> 2.21–22)</a:t>
          </a:r>
          <a:endParaRPr lang="en-US" sz="4500" kern="1200" dirty="0"/>
        </a:p>
      </dsp:txBody>
      <dsp:txXfrm rot="10800000">
        <a:off x="0" y="2895"/>
        <a:ext cx="12039598" cy="25412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A7698-5871-494E-A421-FBA860F60BA5}">
      <dsp:nvSpPr>
        <dsp:cNvPr id="0" name=""/>
        <dsp:cNvSpPr/>
      </dsp:nvSpPr>
      <dsp:spPr>
        <a:xfrm>
          <a:off x="0" y="3194"/>
          <a:ext cx="75762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74358-3523-4965-B6FD-396E531B6A93}">
      <dsp:nvSpPr>
        <dsp:cNvPr id="0" name=""/>
        <dsp:cNvSpPr/>
      </dsp:nvSpPr>
      <dsp:spPr>
        <a:xfrm>
          <a:off x="0" y="3194"/>
          <a:ext cx="7576246" cy="2178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Endurecimento progressivo</a:t>
          </a:r>
          <a:r>
            <a:rPr lang="pt-BR" sz="3700" kern="1200"/>
            <a:t>: começa com pequenas rejeições → insensibilidade → incredulidade fixa.</a:t>
          </a:r>
          <a:endParaRPr lang="en-US" sz="3700" kern="1200"/>
        </a:p>
      </dsp:txBody>
      <dsp:txXfrm>
        <a:off x="0" y="3194"/>
        <a:ext cx="7576246" cy="2178721"/>
      </dsp:txXfrm>
    </dsp:sp>
    <dsp:sp modelId="{D125FA3A-F2C3-43FB-82FD-EB5D1E6C6E26}">
      <dsp:nvSpPr>
        <dsp:cNvPr id="0" name=""/>
        <dsp:cNvSpPr/>
      </dsp:nvSpPr>
      <dsp:spPr>
        <a:xfrm>
          <a:off x="0" y="2181916"/>
          <a:ext cx="7576246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221BC-AD49-4310-8031-C156E5B3FB70}">
      <dsp:nvSpPr>
        <dsp:cNvPr id="0" name=""/>
        <dsp:cNvSpPr/>
      </dsp:nvSpPr>
      <dsp:spPr>
        <a:xfrm>
          <a:off x="0" y="2181916"/>
          <a:ext cx="7576246" cy="2178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Efeito moral</a:t>
          </a:r>
          <a:r>
            <a:rPr lang="pt-BR" sz="3700" kern="1200"/>
            <a:t>: pecado não confessado gera cegueira espiritual (Sl 66:18).</a:t>
          </a:r>
          <a:endParaRPr lang="en-US" sz="3700" kern="1200"/>
        </a:p>
      </dsp:txBody>
      <dsp:txXfrm>
        <a:off x="0" y="2181916"/>
        <a:ext cx="7576246" cy="2178721"/>
      </dsp:txXfrm>
    </dsp:sp>
    <dsp:sp modelId="{72901FDA-8E69-41B2-BF4F-95E816792A60}">
      <dsp:nvSpPr>
        <dsp:cNvPr id="0" name=""/>
        <dsp:cNvSpPr/>
      </dsp:nvSpPr>
      <dsp:spPr>
        <a:xfrm>
          <a:off x="0" y="4360638"/>
          <a:ext cx="757624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EAD18-CA02-49D9-884F-47E9B5E613BE}">
      <dsp:nvSpPr>
        <dsp:cNvPr id="0" name=""/>
        <dsp:cNvSpPr/>
      </dsp:nvSpPr>
      <dsp:spPr>
        <a:xfrm>
          <a:off x="0" y="4360638"/>
          <a:ext cx="7576246" cy="2178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Punição judicial de Deus</a:t>
          </a:r>
          <a:r>
            <a:rPr lang="pt-BR" sz="3700" kern="1200"/>
            <a:t>: Rm 11:7-8 – “Deus lhes deu espírito de entorpecimento.”</a:t>
          </a:r>
          <a:endParaRPr lang="en-US" sz="3700" kern="1200"/>
        </a:p>
      </dsp:txBody>
      <dsp:txXfrm>
        <a:off x="0" y="4360638"/>
        <a:ext cx="7576246" cy="21787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74C94-F62F-4F2B-8E81-9ED3B3384004}">
      <dsp:nvSpPr>
        <dsp:cNvPr id="0" name=""/>
        <dsp:cNvSpPr/>
      </dsp:nvSpPr>
      <dsp:spPr>
        <a:xfrm>
          <a:off x="0" y="601751"/>
          <a:ext cx="3726430" cy="22358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Igrejas enfrentam crentes e líderes que se tornam resistentes à Palavra por </a:t>
          </a:r>
          <a:r>
            <a:rPr lang="pt-BR" sz="2400" b="1" kern="1200"/>
            <a:t>orgulho, tradições humanas e comodismo espiritual</a:t>
          </a:r>
          <a:r>
            <a:rPr lang="pt-BR" sz="2400" kern="1200"/>
            <a:t>.</a:t>
          </a:r>
          <a:endParaRPr lang="en-US" sz="2400" kern="1200"/>
        </a:p>
      </dsp:txBody>
      <dsp:txXfrm>
        <a:off x="0" y="601751"/>
        <a:ext cx="3726430" cy="2235858"/>
      </dsp:txXfrm>
    </dsp:sp>
    <dsp:sp modelId="{AAB4AD04-7654-41E9-BB85-BFBC65518976}">
      <dsp:nvSpPr>
        <dsp:cNvPr id="0" name=""/>
        <dsp:cNvSpPr/>
      </dsp:nvSpPr>
      <dsp:spPr>
        <a:xfrm>
          <a:off x="4099074" y="601751"/>
          <a:ext cx="3726430" cy="22358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Resistência moderna à verdade:</a:t>
          </a:r>
          <a:endParaRPr lang="en-US" sz="2400" kern="1200"/>
        </a:p>
      </dsp:txBody>
      <dsp:txXfrm>
        <a:off x="4099074" y="601751"/>
        <a:ext cx="3726430" cy="2235858"/>
      </dsp:txXfrm>
    </dsp:sp>
    <dsp:sp modelId="{BACC075E-9F11-479A-B8B8-8723EE45F8EA}">
      <dsp:nvSpPr>
        <dsp:cNvPr id="0" name=""/>
        <dsp:cNvSpPr/>
      </dsp:nvSpPr>
      <dsp:spPr>
        <a:xfrm>
          <a:off x="8198148" y="601751"/>
          <a:ext cx="3726430" cy="22358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Relativismo moral (</a:t>
          </a:r>
          <a:r>
            <a:rPr lang="pt-BR" sz="2400" i="1" kern="1200"/>
            <a:t>“não existe verdade absoluta”</a:t>
          </a:r>
          <a:r>
            <a:rPr lang="pt-BR" sz="2400" kern="1200"/>
            <a:t>).</a:t>
          </a:r>
          <a:endParaRPr lang="en-US" sz="2400" kern="1200"/>
        </a:p>
      </dsp:txBody>
      <dsp:txXfrm>
        <a:off x="8198148" y="601751"/>
        <a:ext cx="3726430" cy="2235858"/>
      </dsp:txXfrm>
    </dsp:sp>
    <dsp:sp modelId="{FEEEA71D-6BA6-4EE4-812F-0408367FF40D}">
      <dsp:nvSpPr>
        <dsp:cNvPr id="0" name=""/>
        <dsp:cNvSpPr/>
      </dsp:nvSpPr>
      <dsp:spPr>
        <a:xfrm>
          <a:off x="2049537" y="3210253"/>
          <a:ext cx="3726430" cy="22358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Ideologias que substituem Deus por autossuficiência humana.</a:t>
          </a:r>
          <a:endParaRPr lang="en-US" sz="2400" kern="1200"/>
        </a:p>
      </dsp:txBody>
      <dsp:txXfrm>
        <a:off x="2049537" y="3210253"/>
        <a:ext cx="3726430" cy="2235858"/>
      </dsp:txXfrm>
    </dsp:sp>
    <dsp:sp modelId="{4AC31486-C590-4995-892C-549DCBC5AD87}">
      <dsp:nvSpPr>
        <dsp:cNvPr id="0" name=""/>
        <dsp:cNvSpPr/>
      </dsp:nvSpPr>
      <dsp:spPr>
        <a:xfrm>
          <a:off x="6148611" y="3210253"/>
          <a:ext cx="3726430" cy="22358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Crentes “vacinados contra Deus” — sabem sobre Deus, mas não se submetem a Ele.</a:t>
          </a:r>
          <a:endParaRPr lang="en-US" sz="2400" kern="1200"/>
        </a:p>
      </dsp:txBody>
      <dsp:txXfrm>
        <a:off x="6148611" y="3210253"/>
        <a:ext cx="3726430" cy="22358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C7F9E-E8F6-4E0E-ACED-724B0EC035DC}">
      <dsp:nvSpPr>
        <dsp:cNvPr id="0" name=""/>
        <dsp:cNvSpPr/>
      </dsp:nvSpPr>
      <dsp:spPr>
        <a:xfrm>
          <a:off x="0" y="0"/>
          <a:ext cx="9887470" cy="1443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“Vejo os céus abertos…” (7.56)</a:t>
          </a:r>
          <a:endParaRPr lang="en-US" sz="2700" kern="1200"/>
        </a:p>
      </dsp:txBody>
      <dsp:txXfrm>
        <a:off x="42271" y="42271"/>
        <a:ext cx="8330090" cy="1358709"/>
      </dsp:txXfrm>
    </dsp:sp>
    <dsp:sp modelId="{A72CC08C-C8BB-46F5-A464-3AEE85AC1AEE}">
      <dsp:nvSpPr>
        <dsp:cNvPr id="0" name=""/>
        <dsp:cNvSpPr/>
      </dsp:nvSpPr>
      <dsp:spPr>
        <a:xfrm>
          <a:off x="872423" y="1683793"/>
          <a:ext cx="9887470" cy="144325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Título </a:t>
          </a:r>
          <a:r>
            <a:rPr lang="pt-BR" sz="2700" b="1" kern="1200"/>
            <a:t>Filho do Homem</a:t>
          </a:r>
          <a:r>
            <a:rPr lang="pt-BR" sz="2700" kern="1200"/>
            <a:t> (Dn 7) + </a:t>
          </a:r>
          <a:r>
            <a:rPr lang="pt-BR" sz="2700" b="1" kern="1200"/>
            <a:t>em pé</a:t>
          </a:r>
          <a:r>
            <a:rPr lang="pt-BR" sz="2700" kern="1200"/>
            <a:t> (não apenas assentado): Cristo </a:t>
          </a:r>
          <a:r>
            <a:rPr lang="pt-BR" sz="2700" b="1" kern="1200"/>
            <a:t>testemunha/recebe</a:t>
          </a:r>
          <a:r>
            <a:rPr lang="pt-BR" sz="2700" kern="1200"/>
            <a:t> o mártir.</a:t>
          </a:r>
          <a:endParaRPr lang="en-US" sz="2700" kern="1200"/>
        </a:p>
      </dsp:txBody>
      <dsp:txXfrm>
        <a:off x="914694" y="1726064"/>
        <a:ext cx="7992391" cy="1358709"/>
      </dsp:txXfrm>
    </dsp:sp>
    <dsp:sp modelId="{7A34011A-AD1C-44E7-B6EB-858F28EE6FA6}">
      <dsp:nvSpPr>
        <dsp:cNvPr id="0" name=""/>
        <dsp:cNvSpPr/>
      </dsp:nvSpPr>
      <dsp:spPr>
        <a:xfrm>
          <a:off x="1744847" y="3367586"/>
          <a:ext cx="9887470" cy="144325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 martírio não é derrota; é </a:t>
          </a:r>
          <a:r>
            <a:rPr lang="pt-BR" sz="2700" b="1" kern="1200"/>
            <a:t>participação</a:t>
          </a:r>
          <a:r>
            <a:rPr lang="pt-BR" sz="2700" kern="1200"/>
            <a:t> na vitória da cruz (Fp 3.10; Ap 12.11).</a:t>
          </a:r>
          <a:endParaRPr lang="en-US" sz="2700" kern="1200"/>
        </a:p>
      </dsp:txBody>
      <dsp:txXfrm>
        <a:off x="1787118" y="3409857"/>
        <a:ext cx="7992391" cy="1358709"/>
      </dsp:txXfrm>
    </dsp:sp>
    <dsp:sp modelId="{CDD13203-7061-4C46-A41D-E1145BD7A505}">
      <dsp:nvSpPr>
        <dsp:cNvPr id="0" name=""/>
        <dsp:cNvSpPr/>
      </dsp:nvSpPr>
      <dsp:spPr>
        <a:xfrm>
          <a:off x="8949356" y="1094465"/>
          <a:ext cx="938113" cy="938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60431" y="1094465"/>
        <a:ext cx="515963" cy="705930"/>
      </dsp:txXfrm>
    </dsp:sp>
    <dsp:sp modelId="{CDE7CC6B-D665-44EE-93BD-723263F9AE8B}">
      <dsp:nvSpPr>
        <dsp:cNvPr id="0" name=""/>
        <dsp:cNvSpPr/>
      </dsp:nvSpPr>
      <dsp:spPr>
        <a:xfrm>
          <a:off x="9821780" y="2768637"/>
          <a:ext cx="938113" cy="9381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032855" y="2768637"/>
        <a:ext cx="515963" cy="705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9DDC2-1987-4ECA-8C16-8733E046D42E}">
      <dsp:nvSpPr>
        <dsp:cNvPr id="0" name=""/>
        <dsp:cNvSpPr/>
      </dsp:nvSpPr>
      <dsp:spPr>
        <a:xfrm>
          <a:off x="0" y="648"/>
          <a:ext cx="115220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E353B-618C-433E-B870-F55296D8451D}">
      <dsp:nvSpPr>
        <dsp:cNvPr id="0" name=""/>
        <dsp:cNvSpPr/>
      </dsp:nvSpPr>
      <dsp:spPr>
        <a:xfrm>
          <a:off x="0" y="648"/>
          <a:ext cx="11522014" cy="106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Policarpo</a:t>
          </a:r>
          <a:r>
            <a:rPr lang="pt-BR" sz="2900" kern="1200" dirty="0"/>
            <a:t> </a:t>
          </a:r>
          <a:r>
            <a:rPr lang="pt-BR" sz="2900" kern="1200" dirty="0">
              <a:latin typeface="Aptos Display" panose="020F0302020204030204"/>
            </a:rPr>
            <a:t>(</a:t>
          </a:r>
          <a:r>
            <a:rPr lang="pt-BR" sz="2900" kern="1200" dirty="0"/>
            <a:t>155): serenidade e oração na fogueira.</a:t>
          </a:r>
          <a:endParaRPr lang="en-US" sz="2900" kern="1200" dirty="0"/>
        </a:p>
      </dsp:txBody>
      <dsp:txXfrm>
        <a:off x="0" y="648"/>
        <a:ext cx="11522014" cy="1062905"/>
      </dsp:txXfrm>
    </dsp:sp>
    <dsp:sp modelId="{9C5B5B88-B86B-4B23-9827-29CF4F526693}">
      <dsp:nvSpPr>
        <dsp:cNvPr id="0" name=""/>
        <dsp:cNvSpPr/>
      </dsp:nvSpPr>
      <dsp:spPr>
        <a:xfrm>
          <a:off x="0" y="1063554"/>
          <a:ext cx="11522014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43510-7ED4-4EA8-BAA3-D675E3E9000C}">
      <dsp:nvSpPr>
        <dsp:cNvPr id="0" name=""/>
        <dsp:cNvSpPr/>
      </dsp:nvSpPr>
      <dsp:spPr>
        <a:xfrm>
          <a:off x="0" y="1063554"/>
          <a:ext cx="11522014" cy="106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Mártires de </a:t>
          </a:r>
          <a:r>
            <a:rPr lang="pt-BR" sz="2900" b="1" kern="1200" dirty="0" err="1"/>
            <a:t>Lião</a:t>
          </a:r>
          <a:r>
            <a:rPr lang="pt-BR" sz="2900" b="1" kern="1200" dirty="0"/>
            <a:t>/Viena</a:t>
          </a:r>
          <a:r>
            <a:rPr lang="pt-BR" sz="2900" kern="1200" dirty="0"/>
            <a:t> (séc. II): coragem contagiante.</a:t>
          </a:r>
          <a:endParaRPr lang="en-US" sz="2900" kern="1200" dirty="0"/>
        </a:p>
      </dsp:txBody>
      <dsp:txXfrm>
        <a:off x="0" y="1063554"/>
        <a:ext cx="11522014" cy="1062905"/>
      </dsp:txXfrm>
    </dsp:sp>
    <dsp:sp modelId="{6799791B-B9AD-4D8B-A082-66899A63EA5D}">
      <dsp:nvSpPr>
        <dsp:cNvPr id="0" name=""/>
        <dsp:cNvSpPr/>
      </dsp:nvSpPr>
      <dsp:spPr>
        <a:xfrm>
          <a:off x="0" y="2126459"/>
          <a:ext cx="11522014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0F0FA-E4BA-474E-990C-ED894DCA3F50}">
      <dsp:nvSpPr>
        <dsp:cNvPr id="0" name=""/>
        <dsp:cNvSpPr/>
      </dsp:nvSpPr>
      <dsp:spPr>
        <a:xfrm>
          <a:off x="0" y="2126459"/>
          <a:ext cx="11522014" cy="106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Perpétua e Felicidade</a:t>
          </a:r>
          <a:r>
            <a:rPr lang="pt-BR" sz="2900" kern="1200" dirty="0"/>
            <a:t> (</a:t>
          </a:r>
          <a:r>
            <a:rPr lang="pt-BR" sz="2900" kern="1200" dirty="0" err="1"/>
            <a:t>séc</a:t>
          </a:r>
          <a:r>
            <a:rPr lang="pt-BR" sz="2900" kern="1200" dirty="0"/>
            <a:t> III): visões de Cristo e firmeza.</a:t>
          </a:r>
          <a:endParaRPr lang="en-US" sz="2900" kern="1200" dirty="0"/>
        </a:p>
      </dsp:txBody>
      <dsp:txXfrm>
        <a:off x="0" y="2126459"/>
        <a:ext cx="11522014" cy="1062905"/>
      </dsp:txXfrm>
    </dsp:sp>
    <dsp:sp modelId="{5DD384F0-EF87-40F4-84F5-6EDAA2CDFE6C}">
      <dsp:nvSpPr>
        <dsp:cNvPr id="0" name=""/>
        <dsp:cNvSpPr/>
      </dsp:nvSpPr>
      <dsp:spPr>
        <a:xfrm>
          <a:off x="0" y="3189365"/>
          <a:ext cx="11522014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7F687-15D3-46BD-8A54-10D4A54FF9A8}">
      <dsp:nvSpPr>
        <dsp:cNvPr id="0" name=""/>
        <dsp:cNvSpPr/>
      </dsp:nvSpPr>
      <dsp:spPr>
        <a:xfrm>
          <a:off x="0" y="3189365"/>
          <a:ext cx="11522014" cy="106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 err="1"/>
            <a:t>Bonhoeffer</a:t>
          </a:r>
          <a:r>
            <a:rPr lang="pt-BR" sz="2900" kern="1200" dirty="0"/>
            <a:t> (1945) (Nazismo): “o fim da vida terrena é o começo da vida verdadeira”.</a:t>
          </a:r>
          <a:endParaRPr lang="en-US" sz="2900" kern="1200" dirty="0"/>
        </a:p>
      </dsp:txBody>
      <dsp:txXfrm>
        <a:off x="0" y="3189365"/>
        <a:ext cx="11522014" cy="1062905"/>
      </dsp:txXfrm>
    </dsp:sp>
    <dsp:sp modelId="{700AF12F-AFAB-49EC-B9D0-07AC76825D40}">
      <dsp:nvSpPr>
        <dsp:cNvPr id="0" name=""/>
        <dsp:cNvSpPr/>
      </dsp:nvSpPr>
      <dsp:spPr>
        <a:xfrm>
          <a:off x="0" y="4252270"/>
          <a:ext cx="115220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A302D-58DD-49AA-9A03-722E1FADCD2D}">
      <dsp:nvSpPr>
        <dsp:cNvPr id="0" name=""/>
        <dsp:cNvSpPr/>
      </dsp:nvSpPr>
      <dsp:spPr>
        <a:xfrm>
          <a:off x="0" y="4252270"/>
          <a:ext cx="11522014" cy="106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Richard </a:t>
          </a:r>
          <a:r>
            <a:rPr lang="pt-BR" sz="2900" b="1" kern="1200" dirty="0" err="1"/>
            <a:t>Wurmbrand</a:t>
          </a:r>
          <a:r>
            <a:rPr lang="pt-BR" sz="2900" kern="1200" dirty="0"/>
            <a:t> (séc. XX): comunismo romeno, 14 anos preso; “Cristo é suficiente.”</a:t>
          </a:r>
          <a:endParaRPr lang="en-US" sz="2900" kern="1200" dirty="0"/>
        </a:p>
      </dsp:txBody>
      <dsp:txXfrm>
        <a:off x="0" y="4252270"/>
        <a:ext cx="11522014" cy="10629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F3-063A-45AE-934E-B58A2144B702}">
      <dsp:nvSpPr>
        <dsp:cNvPr id="0" name=""/>
        <dsp:cNvSpPr/>
      </dsp:nvSpPr>
      <dsp:spPr>
        <a:xfrm>
          <a:off x="0" y="63306"/>
          <a:ext cx="11910202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Estevão:</a:t>
          </a:r>
          <a:r>
            <a:rPr lang="pt-BR" sz="2600" kern="1200"/>
            <a:t> “Senhor, não lhes imputes este pecado” (At 7:60).</a:t>
          </a:r>
          <a:endParaRPr lang="en-US" sz="2600" kern="1200"/>
        </a:p>
      </dsp:txBody>
      <dsp:txXfrm>
        <a:off x="50675" y="113981"/>
        <a:ext cx="11808852" cy="936732"/>
      </dsp:txXfrm>
    </dsp:sp>
    <dsp:sp modelId="{9BD34593-5022-4B60-997A-4CEFC89B5455}">
      <dsp:nvSpPr>
        <dsp:cNvPr id="0" name=""/>
        <dsp:cNvSpPr/>
      </dsp:nvSpPr>
      <dsp:spPr>
        <a:xfrm>
          <a:off x="0" y="1176268"/>
          <a:ext cx="11910202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Cristo:</a:t>
          </a:r>
          <a:r>
            <a:rPr lang="pt-BR" sz="2600" kern="1200"/>
            <a:t> “Pai, perdoa-lhes, porque não sabem o que fazem” (Lc 23:34).</a:t>
          </a:r>
          <a:endParaRPr lang="en-US" sz="2600" kern="1200"/>
        </a:p>
      </dsp:txBody>
      <dsp:txXfrm>
        <a:off x="50675" y="1226943"/>
        <a:ext cx="11808852" cy="936732"/>
      </dsp:txXfrm>
    </dsp:sp>
    <dsp:sp modelId="{A74AAA4B-6C5F-4743-93B8-E62A53DD9B54}">
      <dsp:nvSpPr>
        <dsp:cNvPr id="0" name=""/>
        <dsp:cNvSpPr/>
      </dsp:nvSpPr>
      <dsp:spPr>
        <a:xfrm>
          <a:off x="0" y="2289231"/>
          <a:ext cx="11910202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Lição central:</a:t>
          </a:r>
          <a:r>
            <a:rPr lang="pt-BR" sz="2600" kern="1200"/>
            <a:t> a </a:t>
          </a:r>
          <a:r>
            <a:rPr lang="pt-BR" sz="2600" b="1" kern="1200"/>
            <a:t>verdadeira fé não busca vingança</a:t>
          </a:r>
          <a:r>
            <a:rPr lang="pt-BR" sz="2600" kern="1200"/>
            <a:t>, mas a </a:t>
          </a:r>
          <a:r>
            <a:rPr lang="pt-BR" sz="2600" b="1" kern="1200"/>
            <a:t>justiça e misericórdia de Deus</a:t>
          </a:r>
          <a:r>
            <a:rPr lang="pt-BR" sz="2600" kern="1200"/>
            <a:t>.</a:t>
          </a:r>
          <a:endParaRPr lang="en-US" sz="2600" kern="1200"/>
        </a:p>
      </dsp:txBody>
      <dsp:txXfrm>
        <a:off x="50675" y="2339906"/>
        <a:ext cx="11808852" cy="936732"/>
      </dsp:txXfrm>
    </dsp:sp>
    <dsp:sp modelId="{049159EE-D18F-49BF-9FE0-C6C63CB9A848}">
      <dsp:nvSpPr>
        <dsp:cNvPr id="0" name=""/>
        <dsp:cNvSpPr/>
      </dsp:nvSpPr>
      <dsp:spPr>
        <a:xfrm>
          <a:off x="0" y="3402193"/>
          <a:ext cx="11910202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Perdoar sob perseguição é </a:t>
          </a:r>
          <a:r>
            <a:rPr lang="pt-BR" sz="2600" b="1" kern="1200"/>
            <a:t>sinal de maturidade espiritual</a:t>
          </a:r>
          <a:r>
            <a:rPr lang="pt-BR" sz="2600" kern="1200"/>
            <a:t> (Mt 5:44; Rm 12:19-21).</a:t>
          </a:r>
          <a:endParaRPr lang="en-US" sz="2600" kern="1200"/>
        </a:p>
      </dsp:txBody>
      <dsp:txXfrm>
        <a:off x="50675" y="3452868"/>
        <a:ext cx="11808852" cy="936732"/>
      </dsp:txXfrm>
    </dsp:sp>
    <dsp:sp modelId="{6EF49D50-8C64-44EE-BA98-D6CE2B8B8C57}">
      <dsp:nvSpPr>
        <dsp:cNvPr id="0" name=""/>
        <dsp:cNvSpPr/>
      </dsp:nvSpPr>
      <dsp:spPr>
        <a:xfrm>
          <a:off x="0" y="4515156"/>
          <a:ext cx="11910202" cy="1038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perdão não é sentimentalismo; é </a:t>
          </a:r>
          <a:r>
            <a:rPr lang="pt-BR" sz="2600" b="1" kern="1200"/>
            <a:t>confiança na justiça divina</a:t>
          </a:r>
          <a:r>
            <a:rPr lang="pt-BR" sz="2600" kern="1200"/>
            <a:t> e na soberania de Deus.</a:t>
          </a:r>
          <a:endParaRPr lang="en-US" sz="2600" kern="1200"/>
        </a:p>
      </dsp:txBody>
      <dsp:txXfrm>
        <a:off x="50675" y="4565831"/>
        <a:ext cx="11808852" cy="9367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46E50-7835-4938-8D84-A64965770042}">
      <dsp:nvSpPr>
        <dsp:cNvPr id="0" name=""/>
        <dsp:cNvSpPr/>
      </dsp:nvSpPr>
      <dsp:spPr>
        <a:xfrm>
          <a:off x="0" y="0"/>
          <a:ext cx="9746697" cy="12862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Crisóstomo</a:t>
          </a:r>
          <a:r>
            <a:rPr lang="pt-BR" sz="3000" kern="1200"/>
            <a:t>: “O mártir é instrumento do Espírito que vence o ódio com amor.”</a:t>
          </a:r>
          <a:endParaRPr lang="en-US" sz="3000" kern="1200"/>
        </a:p>
      </dsp:txBody>
      <dsp:txXfrm>
        <a:off x="37673" y="37673"/>
        <a:ext cx="8250047" cy="1210901"/>
      </dsp:txXfrm>
    </dsp:sp>
    <dsp:sp modelId="{96E1E271-13BC-4856-876B-7674D22611E2}">
      <dsp:nvSpPr>
        <dsp:cNvPr id="0" name=""/>
        <dsp:cNvSpPr/>
      </dsp:nvSpPr>
      <dsp:spPr>
        <a:xfrm>
          <a:off x="816285" y="1520111"/>
          <a:ext cx="9746697" cy="12862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Tertuliano</a:t>
          </a:r>
          <a:r>
            <a:rPr lang="pt-BR" sz="3000" kern="1200"/>
            <a:t>: “O sangue de Estevão gerou Paulo, porque o perdão abriu caminho ao convertido.”</a:t>
          </a:r>
          <a:endParaRPr lang="en-US" sz="3000" kern="1200"/>
        </a:p>
      </dsp:txBody>
      <dsp:txXfrm>
        <a:off x="853958" y="1557784"/>
        <a:ext cx="8019004" cy="1210901"/>
      </dsp:txXfrm>
    </dsp:sp>
    <dsp:sp modelId="{E22D8AD6-FC2F-46E2-974F-08C34B784612}">
      <dsp:nvSpPr>
        <dsp:cNvPr id="0" name=""/>
        <dsp:cNvSpPr/>
      </dsp:nvSpPr>
      <dsp:spPr>
        <a:xfrm>
          <a:off x="1620388" y="3040222"/>
          <a:ext cx="9746697" cy="12862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Perdoar os agressores é </a:t>
          </a:r>
          <a:r>
            <a:rPr lang="pt-BR" sz="3000" b="1" kern="1200"/>
            <a:t>arma espiritual e testemunho evangelístico</a:t>
          </a:r>
          <a:r>
            <a:rPr lang="pt-BR" sz="3000" kern="1200"/>
            <a:t>.</a:t>
          </a:r>
          <a:endParaRPr lang="en-US" sz="3000" kern="1200"/>
        </a:p>
      </dsp:txBody>
      <dsp:txXfrm>
        <a:off x="1658061" y="3077895"/>
        <a:ext cx="8031187" cy="1210901"/>
      </dsp:txXfrm>
    </dsp:sp>
    <dsp:sp modelId="{EC598A01-6B53-4E50-B617-F41D7D88C4E5}">
      <dsp:nvSpPr>
        <dsp:cNvPr id="0" name=""/>
        <dsp:cNvSpPr/>
      </dsp:nvSpPr>
      <dsp:spPr>
        <a:xfrm>
          <a:off x="2436674" y="4560333"/>
          <a:ext cx="9746697" cy="12862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igreja não reage com ódio; perdoa, ora e mantém a fé viva diante de ataques.</a:t>
          </a:r>
          <a:endParaRPr lang="en-US" sz="3000" kern="1200"/>
        </a:p>
      </dsp:txBody>
      <dsp:txXfrm>
        <a:off x="2474347" y="4598006"/>
        <a:ext cx="8019004" cy="1210901"/>
      </dsp:txXfrm>
    </dsp:sp>
    <dsp:sp modelId="{11A15B6C-86FE-496E-8AC1-B08CD3E98770}">
      <dsp:nvSpPr>
        <dsp:cNvPr id="0" name=""/>
        <dsp:cNvSpPr/>
      </dsp:nvSpPr>
      <dsp:spPr>
        <a:xfrm>
          <a:off x="8910636" y="985148"/>
          <a:ext cx="836061" cy="83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98750" y="985148"/>
        <a:ext cx="459833" cy="629136"/>
      </dsp:txXfrm>
    </dsp:sp>
    <dsp:sp modelId="{3080AC25-9BC1-4565-B287-732662582B3A}">
      <dsp:nvSpPr>
        <dsp:cNvPr id="0" name=""/>
        <dsp:cNvSpPr/>
      </dsp:nvSpPr>
      <dsp:spPr>
        <a:xfrm>
          <a:off x="9726922" y="2505259"/>
          <a:ext cx="836061" cy="83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915036" y="2505259"/>
        <a:ext cx="459833" cy="629136"/>
      </dsp:txXfrm>
    </dsp:sp>
    <dsp:sp modelId="{6C9A4F6D-35B9-47BC-ABE6-A7355186BAA1}">
      <dsp:nvSpPr>
        <dsp:cNvPr id="0" name=""/>
        <dsp:cNvSpPr/>
      </dsp:nvSpPr>
      <dsp:spPr>
        <a:xfrm>
          <a:off x="10531024" y="4025371"/>
          <a:ext cx="836061" cy="8360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719138" y="4025371"/>
        <a:ext cx="459833" cy="6291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ED2D1-3F4C-4B46-A6E8-6C91D993CEB4}">
      <dsp:nvSpPr>
        <dsp:cNvPr id="0" name=""/>
        <dsp:cNvSpPr/>
      </dsp:nvSpPr>
      <dsp:spPr>
        <a:xfrm>
          <a:off x="0" y="3874"/>
          <a:ext cx="11823938" cy="123771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Blandina</a:t>
          </a:r>
          <a:r>
            <a:rPr lang="pt-BR" sz="3100" kern="1200"/>
            <a:t> (séc. II, Lyon)</a:t>
          </a:r>
          <a:endParaRPr lang="en-US" sz="3100" kern="1200"/>
        </a:p>
      </dsp:txBody>
      <dsp:txXfrm>
        <a:off x="60420" y="64294"/>
        <a:ext cx="11703098" cy="1116873"/>
      </dsp:txXfrm>
    </dsp:sp>
    <dsp:sp modelId="{07340802-8E8D-43A7-B1A5-A8EA3E62D2BA}">
      <dsp:nvSpPr>
        <dsp:cNvPr id="0" name=""/>
        <dsp:cNvSpPr/>
      </dsp:nvSpPr>
      <dsp:spPr>
        <a:xfrm>
          <a:off x="0" y="1330867"/>
          <a:ext cx="11823938" cy="123771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Jovem escrava torturada; os algozes a ameaçavam com fogueira.</a:t>
          </a:r>
          <a:endParaRPr lang="en-US" sz="3100" kern="1200"/>
        </a:p>
      </dsp:txBody>
      <dsp:txXfrm>
        <a:off x="60420" y="1391287"/>
        <a:ext cx="11703098" cy="1116873"/>
      </dsp:txXfrm>
    </dsp:sp>
    <dsp:sp modelId="{CD227950-AB32-4104-A67B-835A96DC7FCE}">
      <dsp:nvSpPr>
        <dsp:cNvPr id="0" name=""/>
        <dsp:cNvSpPr/>
      </dsp:nvSpPr>
      <dsp:spPr>
        <a:xfrm>
          <a:off x="0" y="2657861"/>
          <a:ext cx="11823938" cy="123771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Sua oração:</a:t>
          </a:r>
          <a:r>
            <a:rPr lang="pt-BR" sz="3100" kern="1200"/>
            <a:t> pedia forças para suportar e intercedia por seus perseguidores.</a:t>
          </a:r>
          <a:endParaRPr lang="en-US" sz="3100" kern="1200"/>
        </a:p>
      </dsp:txBody>
      <dsp:txXfrm>
        <a:off x="60420" y="2718281"/>
        <a:ext cx="11703098" cy="1116873"/>
      </dsp:txXfrm>
    </dsp:sp>
    <dsp:sp modelId="{AA0B819D-BAB8-4CDB-B985-3724CD7A7112}">
      <dsp:nvSpPr>
        <dsp:cNvPr id="0" name=""/>
        <dsp:cNvSpPr/>
      </dsp:nvSpPr>
      <dsp:spPr>
        <a:xfrm>
          <a:off x="0" y="3984855"/>
          <a:ext cx="11823938" cy="123771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Resultado: testemunho que inspirou muitos cristãos a não negarem a fé.</a:t>
          </a:r>
          <a:endParaRPr lang="en-US" sz="3100" kern="1200"/>
        </a:p>
      </dsp:txBody>
      <dsp:txXfrm>
        <a:off x="60420" y="4045275"/>
        <a:ext cx="11703098" cy="11168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6CF4-4622-44C8-B6C3-ECD53DEAA500}">
      <dsp:nvSpPr>
        <dsp:cNvPr id="0" name=""/>
        <dsp:cNvSpPr/>
      </dsp:nvSpPr>
      <dsp:spPr>
        <a:xfrm>
          <a:off x="0" y="648"/>
          <a:ext cx="116082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4FE0C-831A-4BA0-AA63-3B3DBAD9614B}">
      <dsp:nvSpPr>
        <dsp:cNvPr id="0" name=""/>
        <dsp:cNvSpPr/>
      </dsp:nvSpPr>
      <dsp:spPr>
        <a:xfrm>
          <a:off x="0" y="648"/>
          <a:ext cx="11608277" cy="106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Perdão é ato de fé:</a:t>
          </a:r>
          <a:r>
            <a:rPr lang="pt-BR" sz="2900" kern="1200"/>
            <a:t> reconhece que </a:t>
          </a:r>
          <a:r>
            <a:rPr lang="pt-BR" sz="2900" b="1" kern="1200"/>
            <a:t>Deus é justo e soberano</a:t>
          </a:r>
          <a:r>
            <a:rPr lang="pt-BR" sz="2900" kern="1200"/>
            <a:t>.</a:t>
          </a:r>
          <a:endParaRPr lang="en-US" sz="2900" kern="1200"/>
        </a:p>
      </dsp:txBody>
      <dsp:txXfrm>
        <a:off x="0" y="648"/>
        <a:ext cx="11608277" cy="1062664"/>
      </dsp:txXfrm>
    </dsp:sp>
    <dsp:sp modelId="{FDD3AD29-46DA-443E-A8E7-4C568B1D3F71}">
      <dsp:nvSpPr>
        <dsp:cNvPr id="0" name=""/>
        <dsp:cNvSpPr/>
      </dsp:nvSpPr>
      <dsp:spPr>
        <a:xfrm>
          <a:off x="0" y="1063313"/>
          <a:ext cx="116082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B679-BD05-419C-A01F-E9C341CECFAC}">
      <dsp:nvSpPr>
        <dsp:cNvPr id="0" name=""/>
        <dsp:cNvSpPr/>
      </dsp:nvSpPr>
      <dsp:spPr>
        <a:xfrm>
          <a:off x="0" y="1063313"/>
          <a:ext cx="11608277" cy="106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Perdão como vitória sobre o mal:</a:t>
          </a:r>
          <a:endParaRPr lang="en-US" sz="2900" kern="1200"/>
        </a:p>
      </dsp:txBody>
      <dsp:txXfrm>
        <a:off x="0" y="1063313"/>
        <a:ext cx="11608277" cy="1062664"/>
      </dsp:txXfrm>
    </dsp:sp>
    <dsp:sp modelId="{1F16E9FC-624A-4F56-B30C-ABD9FF360B92}">
      <dsp:nvSpPr>
        <dsp:cNvPr id="0" name=""/>
        <dsp:cNvSpPr/>
      </dsp:nvSpPr>
      <dsp:spPr>
        <a:xfrm>
          <a:off x="0" y="2125977"/>
          <a:ext cx="116082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D3651-4873-4350-8514-71A8149EE7C2}">
      <dsp:nvSpPr>
        <dsp:cNvPr id="0" name=""/>
        <dsp:cNvSpPr/>
      </dsp:nvSpPr>
      <dsp:spPr>
        <a:xfrm>
          <a:off x="0" y="2125977"/>
          <a:ext cx="11608277" cy="106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Rom 12:21 – “Não te deixes vencer do mal, mas vence o mal com o bem.”</a:t>
          </a:r>
          <a:endParaRPr lang="en-US" sz="2900" kern="1200"/>
        </a:p>
      </dsp:txBody>
      <dsp:txXfrm>
        <a:off x="0" y="2125977"/>
        <a:ext cx="11608277" cy="1062664"/>
      </dsp:txXfrm>
    </dsp:sp>
    <dsp:sp modelId="{31C568DA-2DC1-4FCE-8977-716056F35494}">
      <dsp:nvSpPr>
        <dsp:cNvPr id="0" name=""/>
        <dsp:cNvSpPr/>
      </dsp:nvSpPr>
      <dsp:spPr>
        <a:xfrm>
          <a:off x="0" y="3188642"/>
          <a:ext cx="116082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95826-EFF3-4BFD-81E3-BBECB4C972C4}">
      <dsp:nvSpPr>
        <dsp:cNvPr id="0" name=""/>
        <dsp:cNvSpPr/>
      </dsp:nvSpPr>
      <dsp:spPr>
        <a:xfrm>
          <a:off x="0" y="3188642"/>
          <a:ext cx="11608277" cy="106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Mostra que </a:t>
          </a:r>
          <a:r>
            <a:rPr lang="pt-BR" sz="2900" b="1" kern="1200"/>
            <a:t>o poder do Espírito Santo é maior que a violência humana</a:t>
          </a:r>
          <a:r>
            <a:rPr lang="pt-BR" sz="2900" kern="1200"/>
            <a:t>.</a:t>
          </a:r>
          <a:endParaRPr lang="en-US" sz="2900" kern="1200"/>
        </a:p>
      </dsp:txBody>
      <dsp:txXfrm>
        <a:off x="0" y="3188642"/>
        <a:ext cx="11608277" cy="1062664"/>
      </dsp:txXfrm>
    </dsp:sp>
    <dsp:sp modelId="{6CD2F427-DA53-4266-AE01-09A403767DAF}">
      <dsp:nvSpPr>
        <dsp:cNvPr id="0" name=""/>
        <dsp:cNvSpPr/>
      </dsp:nvSpPr>
      <dsp:spPr>
        <a:xfrm>
          <a:off x="0" y="4251306"/>
          <a:ext cx="116082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91FBD-E346-496C-AF79-A4DBD82A5B46}">
      <dsp:nvSpPr>
        <dsp:cNvPr id="0" name=""/>
        <dsp:cNvSpPr/>
      </dsp:nvSpPr>
      <dsp:spPr>
        <a:xfrm>
          <a:off x="0" y="4251306"/>
          <a:ext cx="11608277" cy="106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Perdão cria legado espiritual:</a:t>
          </a:r>
          <a:r>
            <a:rPr lang="pt-BR" sz="2900" kern="1200"/>
            <a:t> Estevão não apenas morreu; seu perdão transformou a história (Paulo).</a:t>
          </a:r>
          <a:endParaRPr lang="en-US" sz="2900" kern="1200"/>
        </a:p>
      </dsp:txBody>
      <dsp:txXfrm>
        <a:off x="0" y="4251306"/>
        <a:ext cx="11608277" cy="1062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B189A-F0EB-44E6-A96F-796562276FC3}">
      <dsp:nvSpPr>
        <dsp:cNvPr id="0" name=""/>
        <dsp:cNvSpPr/>
      </dsp:nvSpPr>
      <dsp:spPr>
        <a:xfrm>
          <a:off x="0" y="11192"/>
          <a:ext cx="7817022" cy="21411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Cheio do Espírito e sabedoria</a:t>
          </a:r>
          <a:r>
            <a:rPr lang="pt-BR" sz="3000" kern="1200"/>
            <a:t> (At 6.3,10): Lucas associa espiritualidade com racionalidade; fé cristã é experiência e reflexão.</a:t>
          </a:r>
          <a:endParaRPr lang="en-US" sz="3000" kern="1200"/>
        </a:p>
      </dsp:txBody>
      <dsp:txXfrm>
        <a:off x="104520" y="115712"/>
        <a:ext cx="7607982" cy="1932060"/>
      </dsp:txXfrm>
    </dsp:sp>
    <dsp:sp modelId="{505999A9-B5B7-48C4-978D-AB83659A4A60}">
      <dsp:nvSpPr>
        <dsp:cNvPr id="0" name=""/>
        <dsp:cNvSpPr/>
      </dsp:nvSpPr>
      <dsp:spPr>
        <a:xfrm>
          <a:off x="0" y="2238692"/>
          <a:ext cx="7817022" cy="214110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Cheio de graça e poder</a:t>
          </a:r>
          <a:r>
            <a:rPr lang="pt-BR" sz="3000" kern="1200"/>
            <a:t> (At 6.8): o termo </a:t>
          </a:r>
          <a:r>
            <a:rPr lang="pt-BR" sz="3000" i="1" kern="1200"/>
            <a:t>charis</a:t>
          </a:r>
          <a:r>
            <a:rPr lang="pt-BR" sz="3000" kern="1200"/>
            <a:t> indica favor divino, </a:t>
          </a:r>
          <a:r>
            <a:rPr lang="pt-BR" sz="3000" i="1" kern="1200"/>
            <a:t>dynamis</a:t>
          </a:r>
          <a:r>
            <a:rPr lang="pt-BR" sz="3000" kern="1200"/>
            <a:t> indica ação sobrenatural.</a:t>
          </a:r>
          <a:endParaRPr lang="en-US" sz="3000" kern="1200"/>
        </a:p>
      </dsp:txBody>
      <dsp:txXfrm>
        <a:off x="104520" y="2343212"/>
        <a:ext cx="7607982" cy="1932060"/>
      </dsp:txXfrm>
    </dsp:sp>
    <dsp:sp modelId="{20C2AEFF-1125-44EC-9FB4-44EBAD7AE687}">
      <dsp:nvSpPr>
        <dsp:cNvPr id="0" name=""/>
        <dsp:cNvSpPr/>
      </dsp:nvSpPr>
      <dsp:spPr>
        <a:xfrm>
          <a:off x="0" y="4466192"/>
          <a:ext cx="7817022" cy="21411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Combinação rara:</a:t>
          </a:r>
          <a:r>
            <a:rPr lang="pt-BR" sz="3000" kern="1200"/>
            <a:t> servia mesas (diaconia) e fazia milagres; pregava e perdoava inimigos. O discípulo maduro é integral.</a:t>
          </a:r>
          <a:endParaRPr lang="en-US" sz="3000" kern="1200"/>
        </a:p>
      </dsp:txBody>
      <dsp:txXfrm>
        <a:off x="104520" y="4570712"/>
        <a:ext cx="7607982" cy="1932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07E8C-7C2C-4FC4-9CC9-6B161D7B60DA}">
      <dsp:nvSpPr>
        <dsp:cNvPr id="0" name=""/>
        <dsp:cNvSpPr/>
      </dsp:nvSpPr>
      <dsp:spPr>
        <a:xfrm>
          <a:off x="0" y="0"/>
          <a:ext cx="11478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53D99-4DF7-47E4-BF17-BA6AF80B924A}">
      <dsp:nvSpPr>
        <dsp:cNvPr id="0" name=""/>
        <dsp:cNvSpPr/>
      </dsp:nvSpPr>
      <dsp:spPr>
        <a:xfrm>
          <a:off x="0" y="0"/>
          <a:ext cx="11478882" cy="167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Eusébio</a:t>
          </a:r>
          <a:r>
            <a:rPr lang="pt-BR" sz="3000" kern="1200"/>
            <a:t> (Hist. Ecl. II,1) chama Estevão de protomártir: “o primeiro a receber a coroa do martírio.”</a:t>
          </a:r>
          <a:endParaRPr lang="en-US" sz="3000" kern="1200"/>
        </a:p>
      </dsp:txBody>
      <dsp:txXfrm>
        <a:off x="0" y="0"/>
        <a:ext cx="11478882" cy="1677305"/>
      </dsp:txXfrm>
    </dsp:sp>
    <dsp:sp modelId="{69DBA3A6-177E-4C0D-8705-2724C4311096}">
      <dsp:nvSpPr>
        <dsp:cNvPr id="0" name=""/>
        <dsp:cNvSpPr/>
      </dsp:nvSpPr>
      <dsp:spPr>
        <a:xfrm>
          <a:off x="0" y="1677305"/>
          <a:ext cx="11478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2206F-1B3D-4BE6-B802-B567C51389AB}">
      <dsp:nvSpPr>
        <dsp:cNvPr id="0" name=""/>
        <dsp:cNvSpPr/>
      </dsp:nvSpPr>
      <dsp:spPr>
        <a:xfrm>
          <a:off x="0" y="1677305"/>
          <a:ext cx="11478882" cy="167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Agostinho</a:t>
          </a:r>
          <a:r>
            <a:rPr lang="pt-BR" sz="3000" kern="1200"/>
            <a:t>, em Sermão 316, diz: “Se Estevão não tivesse orado, a Igreja não teria Paulo.” (referindo-se à oração de perdão e a conversão de Saulo).</a:t>
          </a:r>
          <a:endParaRPr lang="en-US" sz="3000" kern="1200"/>
        </a:p>
      </dsp:txBody>
      <dsp:txXfrm>
        <a:off x="0" y="1677305"/>
        <a:ext cx="11478882" cy="1677305"/>
      </dsp:txXfrm>
    </dsp:sp>
    <dsp:sp modelId="{007E6B55-5DC6-4AFC-BDDD-DAC1F91EF257}">
      <dsp:nvSpPr>
        <dsp:cNvPr id="0" name=""/>
        <dsp:cNvSpPr/>
      </dsp:nvSpPr>
      <dsp:spPr>
        <a:xfrm>
          <a:off x="0" y="3354611"/>
          <a:ext cx="11478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5CB97-3521-4813-A398-511A3A05A997}">
      <dsp:nvSpPr>
        <dsp:cNvPr id="0" name=""/>
        <dsp:cNvSpPr/>
      </dsp:nvSpPr>
      <dsp:spPr>
        <a:xfrm>
          <a:off x="0" y="3354611"/>
          <a:ext cx="11478882" cy="167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Orígenes</a:t>
          </a:r>
          <a:r>
            <a:rPr lang="pt-BR" sz="3000" kern="1200"/>
            <a:t> vê no discurso de Estevão uma síntese da história da salvação: “Ele leu o Antigo e o Novo Testamento no Espírito.”</a:t>
          </a:r>
          <a:endParaRPr lang="en-US" sz="3000" kern="1200"/>
        </a:p>
      </dsp:txBody>
      <dsp:txXfrm>
        <a:off x="0" y="3354611"/>
        <a:ext cx="11478882" cy="1677305"/>
      </dsp:txXfrm>
    </dsp:sp>
    <dsp:sp modelId="{ABC7B892-2822-4E80-AC7F-6F10D3AA19C4}">
      <dsp:nvSpPr>
        <dsp:cNvPr id="0" name=""/>
        <dsp:cNvSpPr/>
      </dsp:nvSpPr>
      <dsp:spPr>
        <a:xfrm>
          <a:off x="0" y="5031917"/>
          <a:ext cx="114788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2B4C1-3F4A-41EA-806A-73AE401A48F7}">
      <dsp:nvSpPr>
        <dsp:cNvPr id="0" name=""/>
        <dsp:cNvSpPr/>
      </dsp:nvSpPr>
      <dsp:spPr>
        <a:xfrm>
          <a:off x="0" y="5031917"/>
          <a:ext cx="11478882" cy="167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N. T. Wright e F. F. Bruce</a:t>
          </a:r>
          <a:r>
            <a:rPr lang="pt-BR" sz="3000" kern="1200"/>
            <a:t> afirmam que seu discurso mostra “cosmovisão cristã em confronto com a religiosa da época, centrada no Templo; Estevão desloca o centro do Templo para Cristo”.</a:t>
          </a:r>
          <a:endParaRPr lang="en-US" sz="3000" kern="1200"/>
        </a:p>
      </dsp:txBody>
      <dsp:txXfrm>
        <a:off x="0" y="5031917"/>
        <a:ext cx="11478882" cy="1677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1CC18-0A72-4BEA-BA81-630D257DEBD1}">
      <dsp:nvSpPr>
        <dsp:cNvPr id="0" name=""/>
        <dsp:cNvSpPr/>
      </dsp:nvSpPr>
      <dsp:spPr>
        <a:xfrm>
          <a:off x="0" y="49841"/>
          <a:ext cx="1185269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Jesus previu (Jo 15.18-20). A fé cristã confronta </a:t>
          </a:r>
          <a:r>
            <a:rPr lang="pt-BR" sz="3100" b="1" kern="1200"/>
            <a:t>estruturas de poder e idolatria</a:t>
          </a:r>
          <a:r>
            <a:rPr lang="pt-BR" sz="3100" kern="1200"/>
            <a:t> (At 17.6-7).</a:t>
          </a:r>
          <a:endParaRPr lang="en-US" sz="3100" kern="1200"/>
        </a:p>
      </dsp:txBody>
      <dsp:txXfrm>
        <a:off x="60199" y="110040"/>
        <a:ext cx="11732295" cy="1112781"/>
      </dsp:txXfrm>
    </dsp:sp>
    <dsp:sp modelId="{F2C076A5-5D79-4633-8FD9-E2D885539474}">
      <dsp:nvSpPr>
        <dsp:cNvPr id="0" name=""/>
        <dsp:cNvSpPr/>
      </dsp:nvSpPr>
      <dsp:spPr>
        <a:xfrm>
          <a:off x="0" y="1372301"/>
          <a:ext cx="1185269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Por que Estevão enfrentou oposição?</a:t>
          </a:r>
          <a:endParaRPr lang="en-US" sz="3100" kern="1200"/>
        </a:p>
      </dsp:txBody>
      <dsp:txXfrm>
        <a:off x="60199" y="1432500"/>
        <a:ext cx="11732295" cy="1112781"/>
      </dsp:txXfrm>
    </dsp:sp>
    <dsp:sp modelId="{77BD591D-E2EA-4270-8505-BDA040D8F016}">
      <dsp:nvSpPr>
        <dsp:cNvPr id="0" name=""/>
        <dsp:cNvSpPr/>
      </dsp:nvSpPr>
      <dsp:spPr>
        <a:xfrm>
          <a:off x="0" y="2694761"/>
          <a:ext cx="1185269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Pregava Jesus como cumprimento da Lei (At 6.14) – desafiava a centralidade do Templo.</a:t>
          </a:r>
          <a:endParaRPr lang="en-US" sz="3100" kern="1200"/>
        </a:p>
      </dsp:txBody>
      <dsp:txXfrm>
        <a:off x="60199" y="2754960"/>
        <a:ext cx="11732295" cy="1112781"/>
      </dsp:txXfrm>
    </dsp:sp>
    <dsp:sp modelId="{BF5530E1-4619-4E28-AD9A-1424C15C5635}">
      <dsp:nvSpPr>
        <dsp:cNvPr id="0" name=""/>
        <dsp:cNvSpPr/>
      </dsp:nvSpPr>
      <dsp:spPr>
        <a:xfrm>
          <a:off x="0" y="4017221"/>
          <a:ext cx="11852693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Judeus helenistas (Sinagoga dos Libertos) tinham zelo pela Lei, mas sem Cristo (Rm 10.2).</a:t>
          </a:r>
          <a:endParaRPr lang="en-US" sz="3100" kern="1200"/>
        </a:p>
      </dsp:txBody>
      <dsp:txXfrm>
        <a:off x="60199" y="4077420"/>
        <a:ext cx="11732295" cy="1112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24E05-F15C-499A-ACD5-9C6930336E62}">
      <dsp:nvSpPr>
        <dsp:cNvPr id="0" name=""/>
        <dsp:cNvSpPr/>
      </dsp:nvSpPr>
      <dsp:spPr>
        <a:xfrm>
          <a:off x="0" y="424487"/>
          <a:ext cx="8410112" cy="1979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Quem atacou?</a:t>
          </a:r>
          <a:r>
            <a:rPr lang="pt-BR" sz="3600" kern="1200"/>
            <a:t> Judeus da diáspora (Libertos: ex-escravos judeus vindos de Roma). Eram a elite helenista da época.</a:t>
          </a:r>
          <a:endParaRPr lang="en-US" sz="3600" kern="1200"/>
        </a:p>
      </dsp:txBody>
      <dsp:txXfrm>
        <a:off x="96638" y="521125"/>
        <a:ext cx="8216836" cy="1786364"/>
      </dsp:txXfrm>
    </dsp:sp>
    <dsp:sp modelId="{DAF345A5-B83E-4419-B2A0-5909982B2329}">
      <dsp:nvSpPr>
        <dsp:cNvPr id="0" name=""/>
        <dsp:cNvSpPr/>
      </dsp:nvSpPr>
      <dsp:spPr>
        <a:xfrm>
          <a:off x="0" y="2507807"/>
          <a:ext cx="8410112" cy="1979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Por que se levantaram?</a:t>
          </a:r>
          <a:r>
            <a:rPr lang="pt-BR" sz="3600" kern="1200"/>
            <a:t> Medo de perder relevância e controle do culto.</a:t>
          </a:r>
          <a:endParaRPr lang="en-US" sz="3600" kern="1200"/>
        </a:p>
      </dsp:txBody>
      <dsp:txXfrm>
        <a:off x="96638" y="2604445"/>
        <a:ext cx="8216836" cy="1786364"/>
      </dsp:txXfrm>
    </dsp:sp>
    <dsp:sp modelId="{1B4E6745-4965-410D-9868-E9CD05B11567}">
      <dsp:nvSpPr>
        <dsp:cNvPr id="0" name=""/>
        <dsp:cNvSpPr/>
      </dsp:nvSpPr>
      <dsp:spPr>
        <a:xfrm>
          <a:off x="0" y="4591127"/>
          <a:ext cx="8410112" cy="1979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Sinais e prodígios:</a:t>
          </a:r>
          <a:r>
            <a:rPr lang="pt-BR" sz="3600" kern="1200"/>
            <a:t> confirmavam a pregação (Mc 16.20).</a:t>
          </a:r>
          <a:endParaRPr lang="en-US" sz="3600" kern="1200"/>
        </a:p>
      </dsp:txBody>
      <dsp:txXfrm>
        <a:off x="96638" y="4687765"/>
        <a:ext cx="8216836" cy="1786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AD13A-2112-41B3-90E0-1EDDA4677F42}">
      <dsp:nvSpPr>
        <dsp:cNvPr id="0" name=""/>
        <dsp:cNvSpPr/>
      </dsp:nvSpPr>
      <dsp:spPr>
        <a:xfrm>
          <a:off x="1386" y="220229"/>
          <a:ext cx="4865711" cy="30897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4551-8FC0-4748-A57B-902AA0738C0F}">
      <dsp:nvSpPr>
        <dsp:cNvPr id="0" name=""/>
        <dsp:cNvSpPr/>
      </dsp:nvSpPr>
      <dsp:spPr>
        <a:xfrm>
          <a:off x="542020" y="733832"/>
          <a:ext cx="4865711" cy="308972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i="1" kern="1200"/>
            <a:t>Suzéteo</a:t>
          </a:r>
          <a:r>
            <a:rPr lang="pt-BR" sz="3700" kern="1200"/>
            <a:t> (συζητέω): debate intenso, como em Mc 8.11 (disputa de Jesus com fariseus).</a:t>
          </a:r>
          <a:endParaRPr lang="en-US" sz="3700" kern="1200"/>
        </a:p>
      </dsp:txBody>
      <dsp:txXfrm>
        <a:off x="632515" y="824327"/>
        <a:ext cx="4684721" cy="2908736"/>
      </dsp:txXfrm>
    </dsp:sp>
    <dsp:sp modelId="{11BCB6D0-A3AF-4D7A-93C2-B34D8066F4A2}">
      <dsp:nvSpPr>
        <dsp:cNvPr id="0" name=""/>
        <dsp:cNvSpPr/>
      </dsp:nvSpPr>
      <dsp:spPr>
        <a:xfrm>
          <a:off x="5948366" y="220229"/>
          <a:ext cx="4865711" cy="30897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C54BE-7C43-4514-B5DE-95B924C424F9}">
      <dsp:nvSpPr>
        <dsp:cNvPr id="0" name=""/>
        <dsp:cNvSpPr/>
      </dsp:nvSpPr>
      <dsp:spPr>
        <a:xfrm>
          <a:off x="6489001" y="733832"/>
          <a:ext cx="4865711" cy="308972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Eles não podiam resistir à “sabedoria” (σοφία) e ao “Espírito” (πνεῦμα) (At 6.10).</a:t>
          </a:r>
          <a:endParaRPr lang="en-US" sz="3700" kern="1200"/>
        </a:p>
      </dsp:txBody>
      <dsp:txXfrm>
        <a:off x="6579496" y="824327"/>
        <a:ext cx="4684721" cy="29087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D9F1D-2C76-4778-8150-00BFAA95C95B}">
      <dsp:nvSpPr>
        <dsp:cNvPr id="0" name=""/>
        <dsp:cNvSpPr/>
      </dsp:nvSpPr>
      <dsp:spPr>
        <a:xfrm>
          <a:off x="0" y="0"/>
          <a:ext cx="585712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D2DD68-91F3-4BCF-AA1D-F6165CF1D830}">
      <dsp:nvSpPr>
        <dsp:cNvPr id="0" name=""/>
        <dsp:cNvSpPr/>
      </dsp:nvSpPr>
      <dsp:spPr>
        <a:xfrm>
          <a:off x="0" y="0"/>
          <a:ext cx="5857123" cy="140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As disputas ocorrem em tribunais, universidades, mídias.</a:t>
          </a:r>
          <a:endParaRPr lang="en-US" sz="2800" kern="1200"/>
        </a:p>
      </dsp:txBody>
      <dsp:txXfrm>
        <a:off x="0" y="0"/>
        <a:ext cx="5857123" cy="1404622"/>
      </dsp:txXfrm>
    </dsp:sp>
    <dsp:sp modelId="{5D7DA124-EFA2-49CE-9F34-00EE27C438E4}">
      <dsp:nvSpPr>
        <dsp:cNvPr id="0" name=""/>
        <dsp:cNvSpPr/>
      </dsp:nvSpPr>
      <dsp:spPr>
        <a:xfrm>
          <a:off x="0" y="1404622"/>
          <a:ext cx="585712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3E6869-40EA-45C5-9523-509BB7F6FD02}">
      <dsp:nvSpPr>
        <dsp:cNvPr id="0" name=""/>
        <dsp:cNvSpPr/>
      </dsp:nvSpPr>
      <dsp:spPr>
        <a:xfrm>
          <a:off x="0" y="1404622"/>
          <a:ext cx="5857123" cy="140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“Guerras de narrativa”: secularismo, ateísmo militante, revisionismo histórico.</a:t>
          </a:r>
          <a:endParaRPr lang="en-US" sz="2800" kern="1200"/>
        </a:p>
      </dsp:txBody>
      <dsp:txXfrm>
        <a:off x="0" y="1404622"/>
        <a:ext cx="5857123" cy="1404622"/>
      </dsp:txXfrm>
    </dsp:sp>
    <dsp:sp modelId="{B7FF64DB-20F3-4200-9C67-C3E7EC815EDD}">
      <dsp:nvSpPr>
        <dsp:cNvPr id="0" name=""/>
        <dsp:cNvSpPr/>
      </dsp:nvSpPr>
      <dsp:spPr>
        <a:xfrm>
          <a:off x="0" y="2809244"/>
          <a:ext cx="585712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69A73B-CFFD-4F2D-A346-BC188716645F}">
      <dsp:nvSpPr>
        <dsp:cNvPr id="0" name=""/>
        <dsp:cNvSpPr/>
      </dsp:nvSpPr>
      <dsp:spPr>
        <a:xfrm>
          <a:off x="0" y="2809244"/>
          <a:ext cx="5857123" cy="140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Meios usados</a:t>
          </a:r>
          <a:r>
            <a:rPr lang="pt-BR" sz="2800" kern="1200"/>
            <a:t>: leis contrárias a princípios bíblicos, cultura do cancelamento, relativismo moral.</a:t>
          </a:r>
          <a:endParaRPr lang="en-US" sz="2800" kern="1200"/>
        </a:p>
      </dsp:txBody>
      <dsp:txXfrm>
        <a:off x="0" y="2809244"/>
        <a:ext cx="5857123" cy="1404622"/>
      </dsp:txXfrm>
    </dsp:sp>
    <dsp:sp modelId="{D8D8A627-64F4-4B88-8B5D-11A2D628F315}">
      <dsp:nvSpPr>
        <dsp:cNvPr id="0" name=""/>
        <dsp:cNvSpPr/>
      </dsp:nvSpPr>
      <dsp:spPr>
        <a:xfrm>
          <a:off x="0" y="4213866"/>
          <a:ext cx="585712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F61A0D-BE10-4DE8-8EB7-0F6777754F25}">
      <dsp:nvSpPr>
        <dsp:cNvPr id="0" name=""/>
        <dsp:cNvSpPr/>
      </dsp:nvSpPr>
      <dsp:spPr>
        <a:xfrm>
          <a:off x="0" y="4213866"/>
          <a:ext cx="5857123" cy="1404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Francis Schaeffer:</a:t>
          </a:r>
          <a:r>
            <a:rPr lang="pt-BR" sz="2800" kern="1200"/>
            <a:t> “Cada geração deve defender a verdade de Deus onde ela é atacada.”</a:t>
          </a:r>
          <a:endParaRPr lang="en-US" sz="2800" kern="1200"/>
        </a:p>
      </dsp:txBody>
      <dsp:txXfrm>
        <a:off x="0" y="4213866"/>
        <a:ext cx="5857123" cy="14046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747D7-95E6-4BEB-A3A0-C1F1F814FA80}">
      <dsp:nvSpPr>
        <dsp:cNvPr id="0" name=""/>
        <dsp:cNvSpPr/>
      </dsp:nvSpPr>
      <dsp:spPr>
        <a:xfrm>
          <a:off x="0" y="54424"/>
          <a:ext cx="7845775" cy="16222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Falsas acusações: At 6.13-14 – “blasfêmias contra o lugar santo e a lei”.</a:t>
          </a:r>
          <a:endParaRPr lang="en-US" sz="2900" kern="1200"/>
        </a:p>
      </dsp:txBody>
      <dsp:txXfrm>
        <a:off x="79193" y="133617"/>
        <a:ext cx="7687389" cy="1463892"/>
      </dsp:txXfrm>
    </dsp:sp>
    <dsp:sp modelId="{4D98440E-C02F-4AC8-992F-65F1BE3CE688}">
      <dsp:nvSpPr>
        <dsp:cNvPr id="0" name=""/>
        <dsp:cNvSpPr/>
      </dsp:nvSpPr>
      <dsp:spPr>
        <a:xfrm>
          <a:off x="0" y="1760222"/>
          <a:ext cx="7845775" cy="1622278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Exemplos bíblicos:</a:t>
          </a:r>
          <a:r>
            <a:rPr lang="pt-BR" sz="2900" kern="1200"/>
            <a:t> Jesus acusado de blasfêmia (Mt 26.65), Paulo de incitar rebelião (At 17.6).</a:t>
          </a:r>
          <a:endParaRPr lang="en-US" sz="2900" kern="1200"/>
        </a:p>
      </dsp:txBody>
      <dsp:txXfrm>
        <a:off x="79193" y="1839415"/>
        <a:ext cx="7687389" cy="1463892"/>
      </dsp:txXfrm>
    </dsp:sp>
    <dsp:sp modelId="{503003F1-79DB-4451-AE10-D247653E88DB}">
      <dsp:nvSpPr>
        <dsp:cNvPr id="0" name=""/>
        <dsp:cNvSpPr/>
      </dsp:nvSpPr>
      <dsp:spPr>
        <a:xfrm>
          <a:off x="0" y="3466021"/>
          <a:ext cx="7845775" cy="1622278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Hoje:</a:t>
          </a:r>
          <a:r>
            <a:rPr lang="pt-BR" sz="2900" kern="1200"/>
            <a:t> Narrativas de que a moral cristã é opressiva, ou de que a fé é irracional.</a:t>
          </a:r>
          <a:endParaRPr lang="en-US" sz="2900" kern="1200"/>
        </a:p>
      </dsp:txBody>
      <dsp:txXfrm>
        <a:off x="79193" y="3545214"/>
        <a:ext cx="7687389" cy="1463892"/>
      </dsp:txXfrm>
    </dsp:sp>
    <dsp:sp modelId="{B04BE7C9-6327-440B-9A43-7BA26E90246B}">
      <dsp:nvSpPr>
        <dsp:cNvPr id="0" name=""/>
        <dsp:cNvSpPr/>
      </dsp:nvSpPr>
      <dsp:spPr>
        <a:xfrm>
          <a:off x="0" y="5171819"/>
          <a:ext cx="7845775" cy="1622278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A Igreja deve responder:</a:t>
          </a:r>
          <a:r>
            <a:rPr lang="pt-BR" sz="2900" kern="1200"/>
            <a:t> com mansidão e temor (1Pe 3.15), e vida coerente.</a:t>
          </a:r>
          <a:endParaRPr lang="en-US" sz="2900" kern="1200"/>
        </a:p>
      </dsp:txBody>
      <dsp:txXfrm>
        <a:off x="79193" y="5251012"/>
        <a:ext cx="7687389" cy="1463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8A62-12C6-4F6B-9F7A-338D446A6AC7}">
      <dsp:nvSpPr>
        <dsp:cNvPr id="0" name=""/>
        <dsp:cNvSpPr/>
      </dsp:nvSpPr>
      <dsp:spPr>
        <a:xfrm>
          <a:off x="0" y="1824"/>
          <a:ext cx="11953335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Atos 7: um dos discursos mais longos do NT.</a:t>
          </a:r>
          <a:endParaRPr lang="en-US" sz="3300" kern="1200"/>
        </a:p>
      </dsp:txBody>
      <dsp:txXfrm>
        <a:off x="64318" y="66142"/>
        <a:ext cx="11824699" cy="1188930"/>
      </dsp:txXfrm>
    </dsp:sp>
    <dsp:sp modelId="{DB28398E-BD5A-4D46-9254-3DE7D5ABEB7F}">
      <dsp:nvSpPr>
        <dsp:cNvPr id="0" name=""/>
        <dsp:cNvSpPr/>
      </dsp:nvSpPr>
      <dsp:spPr>
        <a:xfrm>
          <a:off x="0" y="1414431"/>
          <a:ext cx="11953335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Revisita Abraão, José, Moisés, Davi.</a:t>
          </a:r>
          <a:endParaRPr lang="en-US" sz="3300" kern="1200"/>
        </a:p>
      </dsp:txBody>
      <dsp:txXfrm>
        <a:off x="64318" y="1478749"/>
        <a:ext cx="11824699" cy="1188930"/>
      </dsp:txXfrm>
    </dsp:sp>
    <dsp:sp modelId="{550AEBA8-CA2E-4610-A894-BDD1AEFADABC}">
      <dsp:nvSpPr>
        <dsp:cNvPr id="0" name=""/>
        <dsp:cNvSpPr/>
      </dsp:nvSpPr>
      <dsp:spPr>
        <a:xfrm>
          <a:off x="0" y="2827037"/>
          <a:ext cx="11953335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Mostra que Deus nunca esteve limitado ao Templo; Ele se revela na história e culmina em Cristo.</a:t>
          </a:r>
          <a:endParaRPr lang="en-US" sz="3300" kern="1200"/>
        </a:p>
      </dsp:txBody>
      <dsp:txXfrm>
        <a:off x="64318" y="2891355"/>
        <a:ext cx="11824699" cy="1188930"/>
      </dsp:txXfrm>
    </dsp:sp>
    <dsp:sp modelId="{B9A9B26D-718A-4450-A3B1-B7DCCC3D52D4}">
      <dsp:nvSpPr>
        <dsp:cNvPr id="0" name=""/>
        <dsp:cNvSpPr/>
      </dsp:nvSpPr>
      <dsp:spPr>
        <a:xfrm>
          <a:off x="0" y="4239643"/>
          <a:ext cx="11953335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Teologia bíblica:</a:t>
          </a:r>
          <a:r>
            <a:rPr lang="pt-BR" sz="3300" kern="1200"/>
            <a:t> Estevão lê toda a história de Israel cristocentricamente.</a:t>
          </a:r>
          <a:endParaRPr lang="en-US" sz="3300" kern="1200"/>
        </a:p>
      </dsp:txBody>
      <dsp:txXfrm>
        <a:off x="64318" y="4303961"/>
        <a:ext cx="11824699" cy="118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25.08.2025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The Patience of God in Pentecost - ICEJ">
            <a:extLst>
              <a:ext uri="{FF2B5EF4-FFF2-40B4-BE49-F238E27FC236}">
                <a16:creationId xmlns:a16="http://schemas.microsoft.com/office/drawing/2014/main" id="{2CA7841A-6587-9B84-8426-0B60CE11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84" t="10679" r="3307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e-DE" sz="6600">
                <a:solidFill>
                  <a:schemeClr val="bg1"/>
                </a:solidFill>
              </a:rPr>
              <a:t>Uma Igreja que se arrisca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>
                <a:solidFill>
                  <a:schemeClr val="bg1"/>
                </a:solidFill>
              </a:rPr>
              <a:t>Eldon Junior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23A794-440D-047E-1B6F-8A1E21D4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95" y="-5310"/>
            <a:ext cx="5835092" cy="1194841"/>
          </a:xfrm>
        </p:spPr>
        <p:txBody>
          <a:bodyPr anchor="b">
            <a:normAutofit/>
          </a:bodyPr>
          <a:lstStyle/>
          <a:p>
            <a:r>
              <a:rPr lang="pt-BR" sz="5400"/>
              <a:t>A fé sob ataque...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EE4C56-89EF-2CAD-9089-5A93D2049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59" y="788183"/>
            <a:ext cx="6256418" cy="45714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endParaRPr lang="pt-BR" dirty="0"/>
          </a:p>
          <a:p>
            <a:pPr marL="0" indent="0" algn="just">
              <a:buNone/>
            </a:pPr>
            <a:r>
              <a:rPr lang="pt-BR" dirty="0">
                <a:ea typeface="+mn-lt"/>
                <a:cs typeface="+mn-lt"/>
              </a:rPr>
              <a:t>Tertuliano (</a:t>
            </a:r>
            <a:r>
              <a:rPr lang="pt-BR" err="1">
                <a:ea typeface="+mn-lt"/>
                <a:cs typeface="+mn-lt"/>
              </a:rPr>
              <a:t>Apologeticum</a:t>
            </a:r>
            <a:r>
              <a:rPr lang="pt-BR" dirty="0">
                <a:ea typeface="+mn-lt"/>
                <a:cs typeface="+mn-lt"/>
              </a:rPr>
              <a:t>, 50): “O sangue dos mártires é a semente da Igreja.”</a:t>
            </a:r>
            <a:endParaRPr lang="pt-BR" dirty="0"/>
          </a:p>
          <a:p>
            <a:pPr marL="0" indent="0" algn="just">
              <a:buNone/>
            </a:pPr>
            <a:endParaRPr lang="pt-BR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pt-BR" dirty="0">
                <a:ea typeface="+mn-lt"/>
                <a:cs typeface="+mn-lt"/>
              </a:rPr>
              <a:t>Justino Mártir narra perseguições similares no século II (Apologia I).</a:t>
            </a:r>
            <a:endParaRPr lang="pt-BR" dirty="0"/>
          </a:p>
          <a:p>
            <a:pPr marL="0" indent="0" algn="just">
              <a:buNone/>
            </a:pPr>
            <a:endParaRPr lang="pt-BR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pt-BR" b="1" dirty="0">
                <a:ea typeface="+mn-lt"/>
                <a:cs typeface="+mn-lt"/>
              </a:rPr>
              <a:t>Hoje:</a:t>
            </a:r>
            <a:r>
              <a:rPr lang="pt-BR" dirty="0">
                <a:ea typeface="+mn-lt"/>
                <a:cs typeface="+mn-lt"/>
              </a:rPr>
              <a:t> Relatórios da Portas Abertas 2024: 365 milhões de cristãos enfrentam perseguição alta ou extrema. Estevão antecipa a realidade de perseguição contínua.</a:t>
            </a: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Imagem 3" descr="Milhares de cristãos em todo o mundo são assassinados por causa de sua ...">
            <a:extLst>
              <a:ext uri="{FF2B5EF4-FFF2-40B4-BE49-F238E27FC236}">
                <a16:creationId xmlns:a16="http://schemas.microsoft.com/office/drawing/2014/main" id="{4244B37D-2336-6EBE-FFC1-2632EFE64F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" r="28520" b="-1"/>
          <a:stretch>
            <a:fillRect/>
          </a:stretch>
        </p:blipFill>
        <p:spPr>
          <a:xfrm>
            <a:off x="6461890" y="10"/>
            <a:ext cx="572858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380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9F5B30-B51E-EFCF-D6A1-911F5B73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>
                <a:ea typeface="+mj-lt"/>
                <a:cs typeface="+mj-lt"/>
              </a:rPr>
              <a:t>3. A disputa com Estevão</a:t>
            </a:r>
            <a:endParaRPr lang="pt-BR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BE2A8BC-90FF-8E2F-BFD7-387294A67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931548"/>
              </p:ext>
            </p:extLst>
          </p:nvPr>
        </p:nvGraphicFramePr>
        <p:xfrm>
          <a:off x="185734" y="2183633"/>
          <a:ext cx="11356099" cy="404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50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3D396E-8737-2FC1-ABF7-1CE62CC9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089" y="144"/>
            <a:ext cx="5224523" cy="1578308"/>
          </a:xfrm>
        </p:spPr>
        <p:txBody>
          <a:bodyPr>
            <a:normAutofit/>
          </a:bodyPr>
          <a:lstStyle/>
          <a:p>
            <a:r>
              <a:rPr lang="pt-BR" sz="4000"/>
              <a:t>HOJE...</a:t>
            </a:r>
          </a:p>
        </p:txBody>
      </p:sp>
      <p:pic>
        <p:nvPicPr>
          <p:cNvPr id="34" name="Imagem 33" descr="El legado de Francis Schaeffer (1): buscando la autenticidad">
            <a:extLst>
              <a:ext uri="{FF2B5EF4-FFF2-40B4-BE49-F238E27FC236}">
                <a16:creationId xmlns:a16="http://schemas.microsoft.com/office/drawing/2014/main" id="{49EC7BDF-A387-2715-8CB4-9E54D590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42" r="18390" b="-2"/>
          <a:stretch>
            <a:fillRect/>
          </a:stretch>
        </p:blipFill>
        <p:spPr>
          <a:xfrm>
            <a:off x="-1" y="891540"/>
            <a:ext cx="5776079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3930291-7FED-CDFD-A1D3-37B862E0C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339266"/>
              </p:ext>
            </p:extLst>
          </p:nvPr>
        </p:nvGraphicFramePr>
        <p:xfrm>
          <a:off x="6098939" y="1106161"/>
          <a:ext cx="5857123" cy="561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420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D69430-BD26-D5D3-3399-3FCF6C56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4. Falsa narrativa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F283FF6-2F88-0D8B-8100-57F69D316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599394"/>
              </p:ext>
            </p:extLst>
          </p:nvPr>
        </p:nvGraphicFramePr>
        <p:xfrm>
          <a:off x="4171807" y="17195"/>
          <a:ext cx="7845775" cy="684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0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6F3B2C-F4A1-9CCB-BA9D-DD76F91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 II – ESTEVÃO E A IGREJA QUE DEFENDE SUA FÉ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6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EFDE4-6100-C973-3EB1-E3F9581A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1. Apologética de Estevão – Deus na história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AC23EE9-7FB4-432B-4E5F-2D46F4DED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699838"/>
              </p:ext>
            </p:extLst>
          </p:nvPr>
        </p:nvGraphicFramePr>
        <p:xfrm>
          <a:off x="119333" y="1293663"/>
          <a:ext cx="11953335" cy="555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26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A32E5-098F-9408-7C30-B9ACC784C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23926E-9033-ABCE-69C8-D2ADF18A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Apologética de Estevão – Deus na história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8D01FAB-0D8F-AD74-EE15-8DC652843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508703"/>
              </p:ext>
            </p:extLst>
          </p:nvPr>
        </p:nvGraphicFramePr>
        <p:xfrm>
          <a:off x="212735" y="2342809"/>
          <a:ext cx="11747338" cy="439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97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68D5B7-CEA3-F744-A347-C993170E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Arquitetura do discurso...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4D1E6B-1812-15FB-669C-5A2AA063E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9" y="807004"/>
            <a:ext cx="7179660" cy="557124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Abraão</a:t>
            </a:r>
            <a:r>
              <a:rPr lang="pt-BR" dirty="0">
                <a:ea typeface="+mn-lt"/>
                <a:cs typeface="+mn-lt"/>
              </a:rPr>
              <a:t> (7.2–8): Deus chama </a:t>
            </a:r>
            <a:r>
              <a:rPr lang="pt-BR" b="1" dirty="0">
                <a:ea typeface="+mn-lt"/>
                <a:cs typeface="+mn-lt"/>
              </a:rPr>
              <a:t>fora</a:t>
            </a:r>
            <a:r>
              <a:rPr lang="pt-BR" dirty="0">
                <a:ea typeface="+mn-lt"/>
                <a:cs typeface="+mn-lt"/>
              </a:rPr>
              <a:t> do Templo → a presença não está cativa a um lugar.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José</a:t>
            </a:r>
            <a:r>
              <a:rPr lang="pt-BR" dirty="0">
                <a:ea typeface="+mn-lt"/>
                <a:cs typeface="+mn-lt"/>
              </a:rPr>
              <a:t> (7.9–16): o </a:t>
            </a:r>
            <a:r>
              <a:rPr lang="pt-BR" b="1" dirty="0">
                <a:ea typeface="+mn-lt"/>
                <a:cs typeface="+mn-lt"/>
              </a:rPr>
              <a:t>enviado rejeitado</a:t>
            </a:r>
            <a:r>
              <a:rPr lang="pt-BR" dirty="0">
                <a:ea typeface="+mn-lt"/>
                <a:cs typeface="+mn-lt"/>
              </a:rPr>
              <a:t> torna-se salvador — </a:t>
            </a:r>
            <a:r>
              <a:rPr lang="pt-BR" b="1" dirty="0">
                <a:ea typeface="+mn-lt"/>
                <a:cs typeface="+mn-lt"/>
              </a:rPr>
              <a:t>tipologia de Cristo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Moisés</a:t>
            </a:r>
            <a:r>
              <a:rPr lang="pt-BR" dirty="0">
                <a:ea typeface="+mn-lt"/>
                <a:cs typeface="+mn-lt"/>
              </a:rPr>
              <a:t> (7.17–43): três ciclos de </a:t>
            </a:r>
            <a:r>
              <a:rPr lang="pt-BR" b="1" dirty="0">
                <a:ea typeface="+mn-lt"/>
                <a:cs typeface="+mn-lt"/>
              </a:rPr>
              <a:t>rejeição</a:t>
            </a:r>
            <a:r>
              <a:rPr lang="pt-BR" dirty="0">
                <a:ea typeface="+mn-lt"/>
                <a:cs typeface="+mn-lt"/>
              </a:rPr>
              <a:t> (por Israel) + promessa do </a:t>
            </a:r>
            <a:r>
              <a:rPr lang="pt-BR" b="1" dirty="0">
                <a:ea typeface="+mn-lt"/>
                <a:cs typeface="+mn-lt"/>
              </a:rPr>
              <a:t>Profeta como ele</a:t>
            </a:r>
            <a:r>
              <a:rPr lang="pt-BR" dirty="0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Dt</a:t>
            </a:r>
            <a:r>
              <a:rPr lang="pt-BR" dirty="0">
                <a:ea typeface="+mn-lt"/>
                <a:cs typeface="+mn-lt"/>
              </a:rPr>
              <a:t> 18) → Cristo.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Tabernáculo/Templo</a:t>
            </a:r>
            <a:r>
              <a:rPr lang="pt-BR" dirty="0">
                <a:ea typeface="+mn-lt"/>
                <a:cs typeface="+mn-lt"/>
              </a:rPr>
              <a:t> (7.44–50): o Altíssimo </a:t>
            </a:r>
            <a:r>
              <a:rPr lang="pt-BR" b="1" dirty="0">
                <a:ea typeface="+mn-lt"/>
                <a:cs typeface="+mn-lt"/>
              </a:rPr>
              <a:t>não habita</a:t>
            </a:r>
            <a:r>
              <a:rPr lang="pt-BR" dirty="0">
                <a:ea typeface="+mn-lt"/>
                <a:cs typeface="+mn-lt"/>
              </a:rPr>
              <a:t> em casas feitas por mãos (</a:t>
            </a:r>
            <a:r>
              <a:rPr lang="pt-BR" err="1">
                <a:ea typeface="+mn-lt"/>
                <a:cs typeface="+mn-lt"/>
              </a:rPr>
              <a:t>Is</a:t>
            </a:r>
            <a:r>
              <a:rPr lang="pt-BR" dirty="0">
                <a:ea typeface="+mn-lt"/>
                <a:cs typeface="+mn-lt"/>
              </a:rPr>
              <a:t> 66.1–2; 1Rs 8.27).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Acusação profética</a:t>
            </a:r>
            <a:r>
              <a:rPr lang="pt-BR" dirty="0">
                <a:ea typeface="+mn-lt"/>
                <a:cs typeface="+mn-lt"/>
              </a:rPr>
              <a:t> (7.51–53): “duros de cerviz… sempre resistis ao Espírito.”</a:t>
            </a:r>
            <a:endParaRPr lang="pt-BR" dirty="0"/>
          </a:p>
          <a:p>
            <a:pPr>
              <a:buFont typeface="Arial"/>
              <a:buChar char="•"/>
            </a:pPr>
            <a:endParaRPr lang="pt-BR" sz="2600"/>
          </a:p>
          <a:p>
            <a:pPr marL="0" indent="0">
              <a:buNone/>
            </a:pPr>
            <a:endParaRPr lang="pt-BR" sz="2600"/>
          </a:p>
        </p:txBody>
      </p:sp>
    </p:spTree>
    <p:extLst>
      <p:ext uri="{BB962C8B-B14F-4D97-AF65-F5344CB8AC3E}">
        <p14:creationId xmlns:p14="http://schemas.microsoft.com/office/powerpoint/2010/main" val="92096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32D218A-931F-584D-049F-2DA369E2C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35004"/>
              </p:ext>
            </p:extLst>
          </p:nvPr>
        </p:nvGraphicFramePr>
        <p:xfrm>
          <a:off x="18692" y="272870"/>
          <a:ext cx="12039598" cy="642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403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BEFE8A-1D67-4511-E019-7F0541D1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2. Corações endurecidos</a:t>
            </a:r>
            <a:endParaRPr lang="pt-BR" sz="54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98908D-0A28-1849-89DA-BAA28BEB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“Dura cerviz”</a:t>
            </a:r>
            <a:r>
              <a:rPr lang="pt-BR" sz="3200" dirty="0">
                <a:ea typeface="+mn-lt"/>
                <a:cs typeface="+mn-lt"/>
              </a:rPr>
              <a:t> (gr. </a:t>
            </a:r>
            <a:r>
              <a:rPr lang="pt-BR" sz="3200" i="1" err="1">
                <a:ea typeface="+mn-lt"/>
                <a:cs typeface="+mn-lt"/>
              </a:rPr>
              <a:t>sklerotráchelos</a:t>
            </a:r>
            <a:r>
              <a:rPr lang="pt-BR" sz="3200" dirty="0">
                <a:ea typeface="+mn-lt"/>
                <a:cs typeface="+mn-lt"/>
              </a:rPr>
              <a:t>): expressão que vem da ideia de um boi que resiste ao jugo, ou seja, um espírito obstinado, rebelde à direção divina.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“Incircuncisos de coração”</a:t>
            </a:r>
            <a:r>
              <a:rPr lang="pt-BR" sz="3200" dirty="0">
                <a:ea typeface="+mn-lt"/>
                <a:cs typeface="+mn-lt"/>
              </a:rPr>
              <a:t> (gr. </a:t>
            </a:r>
            <a:r>
              <a:rPr lang="pt-BR" sz="3200" i="1" err="1">
                <a:ea typeface="+mn-lt"/>
                <a:cs typeface="+mn-lt"/>
              </a:rPr>
              <a:t>aperitmetos</a:t>
            </a:r>
            <a:r>
              <a:rPr lang="pt-BR" sz="3200" i="1" dirty="0">
                <a:ea typeface="+mn-lt"/>
                <a:cs typeface="+mn-lt"/>
              </a:rPr>
              <a:t> </a:t>
            </a:r>
            <a:r>
              <a:rPr lang="pt-BR" sz="3200" i="1" err="1">
                <a:ea typeface="+mn-lt"/>
                <a:cs typeface="+mn-lt"/>
              </a:rPr>
              <a:t>kardías</a:t>
            </a:r>
            <a:r>
              <a:rPr lang="pt-BR" sz="3200" dirty="0">
                <a:ea typeface="+mn-lt"/>
                <a:cs typeface="+mn-lt"/>
              </a:rPr>
              <a:t>): coração não transformado. A circuncisão física não tinha valor se o coração permanecia sem arrependimento (cf. </a:t>
            </a:r>
            <a:r>
              <a:rPr lang="pt-BR" sz="3200" err="1">
                <a:ea typeface="+mn-lt"/>
                <a:cs typeface="+mn-lt"/>
              </a:rPr>
              <a:t>Dt</a:t>
            </a:r>
            <a:r>
              <a:rPr lang="pt-BR" sz="3200" dirty="0">
                <a:ea typeface="+mn-lt"/>
                <a:cs typeface="+mn-lt"/>
              </a:rPr>
              <a:t> 10:16; Jr 4:4; </a:t>
            </a:r>
            <a:r>
              <a:rPr lang="pt-BR" sz="3200" err="1">
                <a:ea typeface="+mn-lt"/>
                <a:cs typeface="+mn-lt"/>
              </a:rPr>
              <a:t>Rm</a:t>
            </a:r>
            <a:r>
              <a:rPr lang="pt-BR" sz="3200" dirty="0">
                <a:ea typeface="+mn-lt"/>
                <a:cs typeface="+mn-lt"/>
              </a:rPr>
              <a:t> 2:29).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Ouvidos incircuncisos</a:t>
            </a:r>
            <a:r>
              <a:rPr lang="pt-BR" sz="3200" dirty="0">
                <a:ea typeface="+mn-lt"/>
                <a:cs typeface="+mn-lt"/>
              </a:rPr>
              <a:t>: incapacidade espiritual de ouvir e obedecer à verdade (</a:t>
            </a:r>
            <a:r>
              <a:rPr lang="pt-BR" sz="3200" err="1">
                <a:ea typeface="+mn-lt"/>
                <a:cs typeface="+mn-lt"/>
              </a:rPr>
              <a:t>Is</a:t>
            </a:r>
            <a:r>
              <a:rPr lang="pt-BR" sz="3200" dirty="0">
                <a:ea typeface="+mn-lt"/>
                <a:cs typeface="+mn-lt"/>
              </a:rPr>
              <a:t> 6:9-10; Jr 6:10).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223131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1031E8-F4C5-29FF-5D32-C621A3AC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Texto Áureo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CB7AC9-E3ED-7F60-639B-2130DD3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4400" dirty="0"/>
              <a:t>"Mas ele, estando cheio do Espírito Santo e fixando os olhos no céu, viu a  glória de Deus e Jesus, que estava à direita de Deus." (At 7.55)</a:t>
            </a:r>
          </a:p>
        </p:txBody>
      </p:sp>
    </p:spTree>
    <p:extLst>
      <p:ext uri="{BB962C8B-B14F-4D97-AF65-F5344CB8AC3E}">
        <p14:creationId xmlns:p14="http://schemas.microsoft.com/office/powerpoint/2010/main" val="754435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B74F79-EE7E-C894-17D2-B25BBB40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11" y="921282"/>
            <a:ext cx="10595548" cy="39735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Êxodo 32:9</a:t>
            </a:r>
            <a:r>
              <a:rPr lang="pt-BR" sz="3200" dirty="0">
                <a:ea typeface="+mn-lt"/>
                <a:cs typeface="+mn-lt"/>
              </a:rPr>
              <a:t> – Deus chama Israel de “povo de dura cerviz” após a idolatria com o bezerro de ouro.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Isaías 48:4</a:t>
            </a:r>
            <a:r>
              <a:rPr lang="pt-BR" sz="3200" dirty="0">
                <a:ea typeface="+mn-lt"/>
                <a:cs typeface="+mn-lt"/>
              </a:rPr>
              <a:t> – “Porque eu sabia que és obstinado, e a tua cerviz é um nervo de ferro.”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Hebreus 3:13-15</a:t>
            </a:r>
            <a:r>
              <a:rPr lang="pt-BR" sz="3200" dirty="0">
                <a:ea typeface="+mn-lt"/>
                <a:cs typeface="+mn-lt"/>
              </a:rPr>
              <a:t> – Endurecimento é resultado da </a:t>
            </a:r>
            <a:r>
              <a:rPr lang="pt-BR" sz="3200" b="1" dirty="0">
                <a:ea typeface="+mn-lt"/>
                <a:cs typeface="+mn-lt"/>
              </a:rPr>
              <a:t>“sedução do pecado”</a:t>
            </a:r>
            <a:r>
              <a:rPr lang="pt-BR" sz="3200" dirty="0">
                <a:ea typeface="+mn-lt"/>
                <a:cs typeface="+mn-lt"/>
              </a:rPr>
              <a:t>, tornando a pessoa insensível à voz de Deus.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Romanos 1:21-28</a:t>
            </a:r>
            <a:r>
              <a:rPr lang="pt-BR" sz="3200" dirty="0">
                <a:ea typeface="+mn-lt"/>
                <a:cs typeface="+mn-lt"/>
              </a:rPr>
              <a:t> – Um ciclo de rejeição: </a:t>
            </a:r>
            <a:r>
              <a:rPr lang="pt-BR" sz="3200" i="1" dirty="0">
                <a:ea typeface="+mn-lt"/>
                <a:cs typeface="+mn-lt"/>
              </a:rPr>
              <a:t>não glorificaram a Deus → obscurecimento da mente → coração insensato endurecido → entrega à impureza</a:t>
            </a:r>
            <a:r>
              <a:rPr lang="pt-BR" sz="3200" dirty="0">
                <a:ea typeface="+mn-lt"/>
                <a:cs typeface="+mn-lt"/>
              </a:rPr>
              <a:t>.</a:t>
            </a:r>
            <a:endParaRPr lang="pt-BR" sz="3200"/>
          </a:p>
          <a:p>
            <a:pPr marL="0" indent="0">
              <a:buNone/>
            </a:pPr>
            <a:endParaRPr lang="pt-BR" sz="18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2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6F681C-C71D-BF5C-8992-B5E9D96B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4600">
                <a:ea typeface="+mj-lt"/>
                <a:cs typeface="+mj-lt"/>
              </a:rPr>
              <a:t>Por Que Alguns Nunca Reconhecem a Verdade?</a:t>
            </a:r>
            <a:endParaRPr lang="pt-BR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F53CA6D-795B-9015-4D61-3C511EAA3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061330"/>
              </p:ext>
            </p:extLst>
          </p:nvPr>
        </p:nvGraphicFramePr>
        <p:xfrm>
          <a:off x="4489868" y="195124"/>
          <a:ext cx="7576246" cy="654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95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7BC4B9-9CB9-5776-9AC2-CF79455B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5" r="1997" b="1618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F46BD2-E5F3-786D-E1E9-F59ACAA8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Na atualidade...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9ECC0CF-15C6-1F9C-081C-D492EC770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051109"/>
              </p:ext>
            </p:extLst>
          </p:nvPr>
        </p:nvGraphicFramePr>
        <p:xfrm>
          <a:off x="148087" y="1193022"/>
          <a:ext cx="11924579" cy="60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783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385C4F-4376-4CE2-7547-D48765CA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TÓPICO III - ESTEVÃO O MÁRTIR DA IGREJA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5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C2D42D-43F8-B1BB-1B93-0A9E91AE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marL="742950" indent="-742950">
              <a:buAutoNum type="arabicPeriod"/>
            </a:pPr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pt-BR" sz="4000" b="1">
                <a:solidFill>
                  <a:srgbClr val="FFFFFF"/>
                </a:solidFill>
                <a:ea typeface="+mj-lt"/>
                <a:cs typeface="+mj-lt"/>
              </a:rPr>
              <a:t>Contemplando a vitória da cruz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3B1AA14-48DE-6F2B-6776-C9E37D67C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24057"/>
              </p:ext>
            </p:extLst>
          </p:nvPr>
        </p:nvGraphicFramePr>
        <p:xfrm>
          <a:off x="284623" y="2040885"/>
          <a:ext cx="11632318" cy="481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508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2C79D2-2510-1EE6-64BA-DDB52C95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>
                <a:ea typeface="+mj-lt"/>
                <a:cs typeface="+mj-lt"/>
              </a:rPr>
              <a:t>Linha histórica de testemunhos verdadeiros: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D49F7E6-6ED6-23F7-19BB-D6F8131F3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690038"/>
              </p:ext>
            </p:extLst>
          </p:nvPr>
        </p:nvGraphicFramePr>
        <p:xfrm>
          <a:off x="219974" y="1383103"/>
          <a:ext cx="11522014" cy="531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357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9CE291-76E2-34F6-F77F-E75E2ADB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Perdoando o agressor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E7CB02D-76FA-5F4C-4C37-CF046FDF0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560553"/>
              </p:ext>
            </p:extLst>
          </p:nvPr>
        </p:nvGraphicFramePr>
        <p:xfrm>
          <a:off x="148087" y="1236154"/>
          <a:ext cx="11910203" cy="561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72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79DBD5-BEC6-EC42-AAD8-3E01B6B2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92" y="-3722"/>
            <a:ext cx="10515600" cy="1133693"/>
          </a:xfrm>
        </p:spPr>
        <p:txBody>
          <a:bodyPr>
            <a:normAutofit/>
          </a:bodyPr>
          <a:lstStyle/>
          <a:p>
            <a:r>
              <a:rPr lang="pt-BR" sz="5200"/>
              <a:t>Patrística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650E2E9-04E9-25B1-943A-C98638265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233786"/>
              </p:ext>
            </p:extLst>
          </p:nvPr>
        </p:nvGraphicFramePr>
        <p:xfrm>
          <a:off x="4314" y="1006117"/>
          <a:ext cx="12183372" cy="584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07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11CF02-FCC2-11C5-F0FA-E95F9182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212DCD-0576-E6CD-44BC-5DB06FE8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</a:rPr>
              <a:t>Mártires na história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FDE244F0-7F70-7E23-3BBC-ACD3CBBD5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382369"/>
              </p:ext>
            </p:extLst>
          </p:nvPr>
        </p:nvGraphicFramePr>
        <p:xfrm>
          <a:off x="176842" y="1343088"/>
          <a:ext cx="11823938" cy="522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7129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A7C47-7F85-B908-9F86-D7C3083E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AEFBED-ADAE-EB79-45F8-8620A71A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2" y="-425630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/>
              <a:t>Mártires na história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42B6CA-4FF2-3D15-C0A6-69CF80257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" y="838052"/>
            <a:ext cx="6459924" cy="5626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J</a:t>
            </a:r>
            <a:r>
              <a:rPr lang="pt-BR" sz="3000" b="1" dirty="0">
                <a:ea typeface="+mn-lt"/>
                <a:cs typeface="+mn-lt"/>
              </a:rPr>
              <a:t>im Elliot e equipe missionária </a:t>
            </a:r>
            <a:r>
              <a:rPr lang="pt-BR" sz="3000" dirty="0">
                <a:ea typeface="+mn-lt"/>
                <a:cs typeface="+mn-lt"/>
              </a:rPr>
              <a:t>(Equador, 1956)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Missionários mortos por tribo </a:t>
            </a:r>
            <a:r>
              <a:rPr lang="pt-BR" sz="3000" err="1">
                <a:ea typeface="+mn-lt"/>
                <a:cs typeface="+mn-lt"/>
              </a:rPr>
              <a:t>Huaorani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/>
          </a:p>
          <a:p>
            <a:pPr marL="0" indent="0">
              <a:buNone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Antes de morrerem, demonstraram amor e perdão pelos agressores.</a:t>
            </a:r>
            <a:endParaRPr lang="pt-BR" sz="300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Os assassinos foram tocados e muitos se converteram ao Evangelho.</a:t>
            </a:r>
            <a:endParaRPr lang="pt-BR" sz="300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O perdão pode abrir portas para a conversão de outros, transformando inimigos em discípulos.</a:t>
            </a:r>
            <a:endParaRPr lang="pt-BR" sz="3000" dirty="0"/>
          </a:p>
          <a:p>
            <a:pPr marL="0" indent="0">
              <a:buNone/>
            </a:pPr>
            <a:endParaRPr lang="pt-BR" sz="1900"/>
          </a:p>
        </p:txBody>
      </p:sp>
      <p:pic>
        <p:nvPicPr>
          <p:cNvPr id="4" name="Imagem 3" descr="Biografía de Jim Elliot">
            <a:extLst>
              <a:ext uri="{FF2B5EF4-FFF2-40B4-BE49-F238E27FC236}">
                <a16:creationId xmlns:a16="http://schemas.microsoft.com/office/drawing/2014/main" id="{3FB2B0B6-1608-85F3-2242-C603012F99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77" r="4777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522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4EBD1A-9092-C335-8963-0CC99BA137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5D6E4D-7B80-477D-474F-A36B63FD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Introdução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4E656C6-EDF9-89DA-10E3-6B1773324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43875"/>
              </p:ext>
            </p:extLst>
          </p:nvPr>
        </p:nvGraphicFramePr>
        <p:xfrm>
          <a:off x="4313" y="1034870"/>
          <a:ext cx="12183373" cy="583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1533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4B77BE-593B-5BE8-5F0E-698B57E6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Perdão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23AE4CA-0C14-2338-492E-D1050D2E2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314248"/>
              </p:ext>
            </p:extLst>
          </p:nvPr>
        </p:nvGraphicFramePr>
        <p:xfrm>
          <a:off x="263106" y="1351173"/>
          <a:ext cx="11608278" cy="531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53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8B539C-7156-2CF7-71FE-E59FBDEE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Sobre Estevão...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3EDCC1D-EF96-9748-15E7-B3B5F8D49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624896"/>
              </p:ext>
            </p:extLst>
          </p:nvPr>
        </p:nvGraphicFramePr>
        <p:xfrm>
          <a:off x="4373089" y="117837"/>
          <a:ext cx="7817022" cy="661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77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57513A6E-F5F2-9497-89BB-78620C90C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767453"/>
              </p:ext>
            </p:extLst>
          </p:nvPr>
        </p:nvGraphicFramePr>
        <p:xfrm>
          <a:off x="378125" y="143475"/>
          <a:ext cx="11478882" cy="670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8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CC0013-72D2-F982-9985-7C373B97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TÓPICO I – ESTEVÃO E A IGREJA QUE TEM SUA FÉ CONTESTADA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4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2E94B-39E1-A7EC-5C95-CFA69CED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1. A verdadeira fé será contestada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8F276A9-0370-5F8F-D7C0-0C0F3AF19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795213"/>
              </p:ext>
            </p:extLst>
          </p:nvPr>
        </p:nvGraphicFramePr>
        <p:xfrm>
          <a:off x="176842" y="1408682"/>
          <a:ext cx="11852694" cy="530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75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 descr="Homem com lupa. pesquisa. 3D — Fotografias de Stock © maxxyustas #5067527">
            <a:extLst>
              <a:ext uri="{FF2B5EF4-FFF2-40B4-BE49-F238E27FC236}">
                <a16:creationId xmlns:a16="http://schemas.microsoft.com/office/drawing/2014/main" id="{4DFD7685-9A1B-A048-0981-D34C32A5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552610"/>
            <a:ext cx="4777381" cy="358303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27B4CC-5D07-2E4E-2CD3-59A15E464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699" y="676104"/>
            <a:ext cx="6810308" cy="61622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 fé bíblica confronta ideologias e pecados modernos. A igreja que não enfrenta oposição deve perguntar se ainda prega a cruz (</a:t>
            </a:r>
            <a:r>
              <a:rPr lang="pt-BR" err="1">
                <a:ea typeface="+mn-lt"/>
                <a:cs typeface="+mn-lt"/>
              </a:rPr>
              <a:t>Gl</a:t>
            </a:r>
            <a:r>
              <a:rPr lang="pt-BR" dirty="0">
                <a:ea typeface="+mn-lt"/>
                <a:cs typeface="+mn-lt"/>
              </a:rPr>
              <a:t> 5.11).</a:t>
            </a:r>
          </a:p>
          <a:p>
            <a:pPr marL="0" indent="0">
              <a:buNone/>
            </a:pPr>
            <a:endParaRPr lang="pt-BR" dirty="0"/>
          </a:p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Apologia atual:</a:t>
            </a:r>
            <a:endParaRPr lang="pt-BR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Pesquisas (</a:t>
            </a:r>
            <a:r>
              <a:rPr lang="pt-BR" err="1">
                <a:ea typeface="+mn-lt"/>
                <a:cs typeface="+mn-lt"/>
              </a:rPr>
              <a:t>Barna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Group</a:t>
            </a:r>
            <a:r>
              <a:rPr lang="pt-BR" dirty="0">
                <a:ea typeface="+mn-lt"/>
                <a:cs typeface="+mn-lt"/>
              </a:rPr>
              <a:t>, 2023): 2/3 dos jovens cristãos sentem-se despreparados para responder a ataques de fé.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Pesquisas (</a:t>
            </a:r>
            <a:r>
              <a:rPr lang="pt-BR" err="1">
                <a:ea typeface="+mn-lt"/>
                <a:cs typeface="+mn-lt"/>
              </a:rPr>
              <a:t>Barna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Group</a:t>
            </a:r>
            <a:r>
              <a:rPr lang="pt-BR" dirty="0">
                <a:ea typeface="+mn-lt"/>
                <a:cs typeface="+mn-lt"/>
              </a:rPr>
              <a:t>, 2022) mostram que 47% dos jovens cristãos têm medo de compartilhar a fé por receio de críticas.</a:t>
            </a:r>
            <a:endParaRPr lang="pt-BR" dirty="0"/>
          </a:p>
          <a:p>
            <a:pPr>
              <a:buFont typeface="Arial"/>
              <a:buChar char="•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961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595556-C814-4F1F-B0E5-71812F38A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5A60D-CFCA-B3E8-7AF6-9A66A32B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9077" b="6653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563067-B78F-86C3-7F31-34C6C48E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2. A fé sob ataque – contexto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65A04DE-6761-7936-0929-06EFD2B0B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571480"/>
              </p:ext>
            </p:extLst>
          </p:nvPr>
        </p:nvGraphicFramePr>
        <p:xfrm>
          <a:off x="3662552" y="-3527"/>
          <a:ext cx="8410112" cy="699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322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Uma Igreja que se arrisca</vt:lpstr>
      <vt:lpstr>Texto Áureo</vt:lpstr>
      <vt:lpstr>Introdução</vt:lpstr>
      <vt:lpstr>Sobre Estevão...</vt:lpstr>
      <vt:lpstr>Apresentação do PowerPoint</vt:lpstr>
      <vt:lpstr>TÓPICO I – ESTEVÃO E A IGREJA QUE TEM SUA FÉ CONTESTADA</vt:lpstr>
      <vt:lpstr>1. A verdadeira fé será contestada</vt:lpstr>
      <vt:lpstr>Apresentação do PowerPoint</vt:lpstr>
      <vt:lpstr>2. A fé sob ataque – contexto</vt:lpstr>
      <vt:lpstr>A fé sob ataque...</vt:lpstr>
      <vt:lpstr>3. A disputa com Estevão</vt:lpstr>
      <vt:lpstr>HOJE...</vt:lpstr>
      <vt:lpstr>4. Falsa narrativa</vt:lpstr>
      <vt:lpstr>TÓPICO II – ESTEVÃO E A IGREJA QUE DEFENDE SUA FÉ</vt:lpstr>
      <vt:lpstr>1. Apologética de Estevão – Deus na história</vt:lpstr>
      <vt:lpstr>1. Apologética de Estevão – Deus na história</vt:lpstr>
      <vt:lpstr>Arquitetura do discurso...</vt:lpstr>
      <vt:lpstr>Apresentação do PowerPoint</vt:lpstr>
      <vt:lpstr>2. Corações endurecidos</vt:lpstr>
      <vt:lpstr>Apresentação do PowerPoint</vt:lpstr>
      <vt:lpstr>Por Que Alguns Nunca Reconhecem a Verdade?</vt:lpstr>
      <vt:lpstr>Na atualidade...</vt:lpstr>
      <vt:lpstr>TÓPICO III - ESTEVÃO O MÁRTIR DA IGREJA</vt:lpstr>
      <vt:lpstr> Contemplando a vitória da cruz</vt:lpstr>
      <vt:lpstr>Linha histórica de testemunhos verdadeiros:</vt:lpstr>
      <vt:lpstr>2. Perdoando o agressor</vt:lpstr>
      <vt:lpstr>Patrística </vt:lpstr>
      <vt:lpstr>Mártires na história</vt:lpstr>
      <vt:lpstr>Mártires na história</vt:lpstr>
      <vt:lpstr>Perdão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427</cp:revision>
  <dcterms:created xsi:type="dcterms:W3CDTF">2025-08-25T13:14:16Z</dcterms:created>
  <dcterms:modified xsi:type="dcterms:W3CDTF">2025-08-25T18:48:35Z</dcterms:modified>
</cp:coreProperties>
</file>