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57" r:id="rId20"/>
    <p:sldId id="258" r:id="rId21"/>
    <p:sldId id="259" r:id="rId22"/>
    <p:sldId id="260" r:id="rId23"/>
    <p:sldId id="272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0B52AC-CA68-E940-9822-6ED7935230C0}" v="154" dt="2025-09-18T10:36:04.508"/>
    <p1510:client id="{8E87F646-961B-4A77-BF88-7005F5942296}" v="165" dt="2025-09-19T01:02:18.019"/>
    <p1510:client id="{B74255D0-B38B-5346-9106-FA3D0C8FEA59}" v="142" dt="2025-09-18T09:45:26.096"/>
    <p1510:client id="{B8169D05-2FCD-40C1-A6AC-8424265FD7F8}" v="4" dt="2025-09-18T23:48:23.0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26A587-08D8-45B2-8D85-895AD68A4AE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1C6FBAC-3F51-484E-851B-2962C7BFBCB2}">
      <dgm:prSet/>
      <dgm:spPr/>
      <dgm:t>
        <a:bodyPr/>
        <a:lstStyle/>
        <a:p>
          <a:r>
            <a:rPr lang="pt-BR"/>
            <a:t>At 1.8 – “ser-me-eis testemunhas… até os confins da terra.”</a:t>
          </a:r>
          <a:endParaRPr lang="en-US"/>
        </a:p>
      </dgm:t>
    </dgm:pt>
    <dgm:pt modelId="{BAC1B6CA-8D79-401A-A78E-B9AA9E9F4A2D}" type="parTrans" cxnId="{2A89D5A2-16D4-437C-B65D-8D52DB20506D}">
      <dgm:prSet/>
      <dgm:spPr/>
      <dgm:t>
        <a:bodyPr/>
        <a:lstStyle/>
        <a:p>
          <a:endParaRPr lang="en-US"/>
        </a:p>
      </dgm:t>
    </dgm:pt>
    <dgm:pt modelId="{484A36BA-B2B5-4B8D-84CA-AAA8CF8E47DC}" type="sibTrans" cxnId="{2A89D5A2-16D4-437C-B65D-8D52DB20506D}">
      <dgm:prSet/>
      <dgm:spPr/>
      <dgm:t>
        <a:bodyPr/>
        <a:lstStyle/>
        <a:p>
          <a:endParaRPr lang="en-US"/>
        </a:p>
      </dgm:t>
    </dgm:pt>
    <dgm:pt modelId="{5B795D64-C551-43F9-9489-5ABA2BB8AA02}">
      <dgm:prSet/>
      <dgm:spPr/>
      <dgm:t>
        <a:bodyPr/>
        <a:lstStyle/>
        <a:p>
          <a:r>
            <a:rPr lang="pt-BR"/>
            <a:t>Ef 3.6 – os gentios são “coerdeiros” das promessas.</a:t>
          </a:r>
          <a:endParaRPr lang="en-US"/>
        </a:p>
      </dgm:t>
    </dgm:pt>
    <dgm:pt modelId="{F9CCB2C7-8664-41F9-BF43-019869455090}" type="parTrans" cxnId="{3E762B69-E1CB-4C08-AF54-A29357EF4411}">
      <dgm:prSet/>
      <dgm:spPr/>
      <dgm:t>
        <a:bodyPr/>
        <a:lstStyle/>
        <a:p>
          <a:endParaRPr lang="en-US"/>
        </a:p>
      </dgm:t>
    </dgm:pt>
    <dgm:pt modelId="{E5F0DD47-3340-4E6E-A19B-3F9559C913E3}" type="sibTrans" cxnId="{3E762B69-E1CB-4C08-AF54-A29357EF4411}">
      <dgm:prSet/>
      <dgm:spPr/>
      <dgm:t>
        <a:bodyPr/>
        <a:lstStyle/>
        <a:p>
          <a:endParaRPr lang="en-US"/>
        </a:p>
      </dgm:t>
    </dgm:pt>
    <dgm:pt modelId="{4BC9D920-81CC-4F8A-928B-200D7A31F6A2}">
      <dgm:prSet/>
      <dgm:spPr/>
      <dgm:t>
        <a:bodyPr/>
        <a:lstStyle/>
        <a:p>
          <a:r>
            <a:rPr lang="pt-BR"/>
            <a:t>Mc 16.15 – “Ide por todo o mundo e pregai o evangelho a toda criatura.”</a:t>
          </a:r>
          <a:endParaRPr lang="en-US"/>
        </a:p>
      </dgm:t>
    </dgm:pt>
    <dgm:pt modelId="{9D4538B2-B31C-4BD8-8CF8-BB6F9FB1348C}" type="parTrans" cxnId="{6E890CBB-ABAF-41A5-8EEE-8E49D6BCE2CC}">
      <dgm:prSet/>
      <dgm:spPr/>
      <dgm:t>
        <a:bodyPr/>
        <a:lstStyle/>
        <a:p>
          <a:endParaRPr lang="en-US"/>
        </a:p>
      </dgm:t>
    </dgm:pt>
    <dgm:pt modelId="{E5F73F67-ECA8-4D85-92B6-BF6DEFF8B1A2}" type="sibTrans" cxnId="{6E890CBB-ABAF-41A5-8EEE-8E49D6BCE2CC}">
      <dgm:prSet/>
      <dgm:spPr/>
      <dgm:t>
        <a:bodyPr/>
        <a:lstStyle/>
        <a:p>
          <a:endParaRPr lang="en-US"/>
        </a:p>
      </dgm:t>
    </dgm:pt>
    <dgm:pt modelId="{1E8CCE54-5D75-49C8-A24D-074B706712A5}" type="pres">
      <dgm:prSet presAssocID="{8B26A587-08D8-45B2-8D85-895AD68A4AEB}" presName="vert0" presStyleCnt="0">
        <dgm:presLayoutVars>
          <dgm:dir/>
          <dgm:animOne val="branch"/>
          <dgm:animLvl val="lvl"/>
        </dgm:presLayoutVars>
      </dgm:prSet>
      <dgm:spPr/>
    </dgm:pt>
    <dgm:pt modelId="{80BFE8D5-CF5E-46F9-BE50-C6013F701433}" type="pres">
      <dgm:prSet presAssocID="{11C6FBAC-3F51-484E-851B-2962C7BFBCB2}" presName="thickLine" presStyleLbl="alignNode1" presStyleIdx="0" presStyleCnt="3"/>
      <dgm:spPr/>
    </dgm:pt>
    <dgm:pt modelId="{30D79CA3-EA06-476A-AB93-DBC28E50CA0E}" type="pres">
      <dgm:prSet presAssocID="{11C6FBAC-3F51-484E-851B-2962C7BFBCB2}" presName="horz1" presStyleCnt="0"/>
      <dgm:spPr/>
    </dgm:pt>
    <dgm:pt modelId="{5F8D5676-7BDB-47BC-AD5A-7274B96EDD22}" type="pres">
      <dgm:prSet presAssocID="{11C6FBAC-3F51-484E-851B-2962C7BFBCB2}" presName="tx1" presStyleLbl="revTx" presStyleIdx="0" presStyleCnt="3"/>
      <dgm:spPr/>
    </dgm:pt>
    <dgm:pt modelId="{7B652BD2-7DB6-42A0-A8C5-C10B44701F4E}" type="pres">
      <dgm:prSet presAssocID="{11C6FBAC-3F51-484E-851B-2962C7BFBCB2}" presName="vert1" presStyleCnt="0"/>
      <dgm:spPr/>
    </dgm:pt>
    <dgm:pt modelId="{3B5E2B48-8CBC-48E0-8FAB-335DCC58B498}" type="pres">
      <dgm:prSet presAssocID="{5B795D64-C551-43F9-9489-5ABA2BB8AA02}" presName="thickLine" presStyleLbl="alignNode1" presStyleIdx="1" presStyleCnt="3"/>
      <dgm:spPr/>
    </dgm:pt>
    <dgm:pt modelId="{773A287D-F584-4832-81B0-DFAEB39587E9}" type="pres">
      <dgm:prSet presAssocID="{5B795D64-C551-43F9-9489-5ABA2BB8AA02}" presName="horz1" presStyleCnt="0"/>
      <dgm:spPr/>
    </dgm:pt>
    <dgm:pt modelId="{B7CE2F50-1557-4C24-A330-3E29268B69A6}" type="pres">
      <dgm:prSet presAssocID="{5B795D64-C551-43F9-9489-5ABA2BB8AA02}" presName="tx1" presStyleLbl="revTx" presStyleIdx="1" presStyleCnt="3"/>
      <dgm:spPr/>
    </dgm:pt>
    <dgm:pt modelId="{12D74042-67C4-49ED-87F0-449B53AC8B27}" type="pres">
      <dgm:prSet presAssocID="{5B795D64-C551-43F9-9489-5ABA2BB8AA02}" presName="vert1" presStyleCnt="0"/>
      <dgm:spPr/>
    </dgm:pt>
    <dgm:pt modelId="{026ED1CB-B031-47E7-9D19-AD236DA59A76}" type="pres">
      <dgm:prSet presAssocID="{4BC9D920-81CC-4F8A-928B-200D7A31F6A2}" presName="thickLine" presStyleLbl="alignNode1" presStyleIdx="2" presStyleCnt="3"/>
      <dgm:spPr/>
    </dgm:pt>
    <dgm:pt modelId="{70094BE0-E941-481F-AFF4-D2BDC6B59351}" type="pres">
      <dgm:prSet presAssocID="{4BC9D920-81CC-4F8A-928B-200D7A31F6A2}" presName="horz1" presStyleCnt="0"/>
      <dgm:spPr/>
    </dgm:pt>
    <dgm:pt modelId="{624884B5-78E9-4905-B4FB-FA9B52C87C36}" type="pres">
      <dgm:prSet presAssocID="{4BC9D920-81CC-4F8A-928B-200D7A31F6A2}" presName="tx1" presStyleLbl="revTx" presStyleIdx="2" presStyleCnt="3"/>
      <dgm:spPr/>
    </dgm:pt>
    <dgm:pt modelId="{A22B834C-9921-4997-8D50-28B658562CD0}" type="pres">
      <dgm:prSet presAssocID="{4BC9D920-81CC-4F8A-928B-200D7A31F6A2}" presName="vert1" presStyleCnt="0"/>
      <dgm:spPr/>
    </dgm:pt>
  </dgm:ptLst>
  <dgm:cxnLst>
    <dgm:cxn modelId="{3E762B69-E1CB-4C08-AF54-A29357EF4411}" srcId="{8B26A587-08D8-45B2-8D85-895AD68A4AEB}" destId="{5B795D64-C551-43F9-9489-5ABA2BB8AA02}" srcOrd="1" destOrd="0" parTransId="{F9CCB2C7-8664-41F9-BF43-019869455090}" sibTransId="{E5F0DD47-3340-4E6E-A19B-3F9559C913E3}"/>
    <dgm:cxn modelId="{F4CAFD9C-DD94-42E5-A576-110648C7B9C9}" type="presOf" srcId="{5B795D64-C551-43F9-9489-5ABA2BB8AA02}" destId="{B7CE2F50-1557-4C24-A330-3E29268B69A6}" srcOrd="0" destOrd="0" presId="urn:microsoft.com/office/officeart/2008/layout/LinedList"/>
    <dgm:cxn modelId="{5855C7A2-EA92-4FA7-9C47-F4900188F64F}" type="presOf" srcId="{8B26A587-08D8-45B2-8D85-895AD68A4AEB}" destId="{1E8CCE54-5D75-49C8-A24D-074B706712A5}" srcOrd="0" destOrd="0" presId="urn:microsoft.com/office/officeart/2008/layout/LinedList"/>
    <dgm:cxn modelId="{2A89D5A2-16D4-437C-B65D-8D52DB20506D}" srcId="{8B26A587-08D8-45B2-8D85-895AD68A4AEB}" destId="{11C6FBAC-3F51-484E-851B-2962C7BFBCB2}" srcOrd="0" destOrd="0" parTransId="{BAC1B6CA-8D79-401A-A78E-B9AA9E9F4A2D}" sibTransId="{484A36BA-B2B5-4B8D-84CA-AAA8CF8E47DC}"/>
    <dgm:cxn modelId="{6E890CBB-ABAF-41A5-8EEE-8E49D6BCE2CC}" srcId="{8B26A587-08D8-45B2-8D85-895AD68A4AEB}" destId="{4BC9D920-81CC-4F8A-928B-200D7A31F6A2}" srcOrd="2" destOrd="0" parTransId="{9D4538B2-B31C-4BD8-8CF8-BB6F9FB1348C}" sibTransId="{E5F73F67-ECA8-4D85-92B6-BF6DEFF8B1A2}"/>
    <dgm:cxn modelId="{60151AF5-4C34-4455-A523-61D432C49410}" type="presOf" srcId="{4BC9D920-81CC-4F8A-928B-200D7A31F6A2}" destId="{624884B5-78E9-4905-B4FB-FA9B52C87C36}" srcOrd="0" destOrd="0" presId="urn:microsoft.com/office/officeart/2008/layout/LinedList"/>
    <dgm:cxn modelId="{DB7410FB-0A94-408F-8224-4A40A7E537DD}" type="presOf" srcId="{11C6FBAC-3F51-484E-851B-2962C7BFBCB2}" destId="{5F8D5676-7BDB-47BC-AD5A-7274B96EDD22}" srcOrd="0" destOrd="0" presId="urn:microsoft.com/office/officeart/2008/layout/LinedList"/>
    <dgm:cxn modelId="{18F5E6A2-C231-4343-BFCB-8B0B719593E1}" type="presParOf" srcId="{1E8CCE54-5D75-49C8-A24D-074B706712A5}" destId="{80BFE8D5-CF5E-46F9-BE50-C6013F701433}" srcOrd="0" destOrd="0" presId="urn:microsoft.com/office/officeart/2008/layout/LinedList"/>
    <dgm:cxn modelId="{BAC661A8-FF5F-4C62-9C9B-A93CD2391967}" type="presParOf" srcId="{1E8CCE54-5D75-49C8-A24D-074B706712A5}" destId="{30D79CA3-EA06-476A-AB93-DBC28E50CA0E}" srcOrd="1" destOrd="0" presId="urn:microsoft.com/office/officeart/2008/layout/LinedList"/>
    <dgm:cxn modelId="{6A3FEE6E-5007-4C0A-A814-BD53EBFD1A04}" type="presParOf" srcId="{30D79CA3-EA06-476A-AB93-DBC28E50CA0E}" destId="{5F8D5676-7BDB-47BC-AD5A-7274B96EDD22}" srcOrd="0" destOrd="0" presId="urn:microsoft.com/office/officeart/2008/layout/LinedList"/>
    <dgm:cxn modelId="{E48BCB6F-E0F1-4926-97D4-4C0FD13C87AD}" type="presParOf" srcId="{30D79CA3-EA06-476A-AB93-DBC28E50CA0E}" destId="{7B652BD2-7DB6-42A0-A8C5-C10B44701F4E}" srcOrd="1" destOrd="0" presId="urn:microsoft.com/office/officeart/2008/layout/LinedList"/>
    <dgm:cxn modelId="{90749A65-E251-41B6-B3BD-400A39BBEF00}" type="presParOf" srcId="{1E8CCE54-5D75-49C8-A24D-074B706712A5}" destId="{3B5E2B48-8CBC-48E0-8FAB-335DCC58B498}" srcOrd="2" destOrd="0" presId="urn:microsoft.com/office/officeart/2008/layout/LinedList"/>
    <dgm:cxn modelId="{9C36DA74-B48C-4DB7-83BB-F7623E3F3E0A}" type="presParOf" srcId="{1E8CCE54-5D75-49C8-A24D-074B706712A5}" destId="{773A287D-F584-4832-81B0-DFAEB39587E9}" srcOrd="3" destOrd="0" presId="urn:microsoft.com/office/officeart/2008/layout/LinedList"/>
    <dgm:cxn modelId="{3B68FC12-0FE3-4FE4-A01F-C82FF8AA4B35}" type="presParOf" srcId="{773A287D-F584-4832-81B0-DFAEB39587E9}" destId="{B7CE2F50-1557-4C24-A330-3E29268B69A6}" srcOrd="0" destOrd="0" presId="urn:microsoft.com/office/officeart/2008/layout/LinedList"/>
    <dgm:cxn modelId="{B31C96C1-BE88-4B0B-9A6C-0B03B0F81D87}" type="presParOf" srcId="{773A287D-F584-4832-81B0-DFAEB39587E9}" destId="{12D74042-67C4-49ED-87F0-449B53AC8B27}" srcOrd="1" destOrd="0" presId="urn:microsoft.com/office/officeart/2008/layout/LinedList"/>
    <dgm:cxn modelId="{DBDCDA57-6D04-45D7-A663-EEB97EBC1594}" type="presParOf" srcId="{1E8CCE54-5D75-49C8-A24D-074B706712A5}" destId="{026ED1CB-B031-47E7-9D19-AD236DA59A76}" srcOrd="4" destOrd="0" presId="urn:microsoft.com/office/officeart/2008/layout/LinedList"/>
    <dgm:cxn modelId="{D13A96E4-9969-4655-86E6-F273A8D1CEAA}" type="presParOf" srcId="{1E8CCE54-5D75-49C8-A24D-074B706712A5}" destId="{70094BE0-E941-481F-AFF4-D2BDC6B59351}" srcOrd="5" destOrd="0" presId="urn:microsoft.com/office/officeart/2008/layout/LinedList"/>
    <dgm:cxn modelId="{AFE646FE-A353-47BB-A2BD-C53FD8605287}" type="presParOf" srcId="{70094BE0-E941-481F-AFF4-D2BDC6B59351}" destId="{624884B5-78E9-4905-B4FB-FA9B52C87C36}" srcOrd="0" destOrd="0" presId="urn:microsoft.com/office/officeart/2008/layout/LinedList"/>
    <dgm:cxn modelId="{A89B63B0-0B22-4796-8AA8-FE435D2BF733}" type="presParOf" srcId="{70094BE0-E941-481F-AFF4-D2BDC6B59351}" destId="{A22B834C-9921-4997-8D50-28B658562CD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C5520AB-D05D-46DD-A58E-0324EDCB4AA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748FCD3-79AD-45EF-95A7-03612D29AE33}">
      <dgm:prSet/>
      <dgm:spPr/>
      <dgm:t>
        <a:bodyPr/>
        <a:lstStyle/>
        <a:p>
          <a:r>
            <a:rPr lang="pt-BR"/>
            <a:t>Inácio de Antioquia: “Prefiro ser chamado cristão e ser encontrado tal.”</a:t>
          </a:r>
          <a:endParaRPr lang="en-US"/>
        </a:p>
      </dgm:t>
    </dgm:pt>
    <dgm:pt modelId="{CF40D54D-49B8-4E61-8377-43B974F39151}" type="parTrans" cxnId="{D550AE5E-35F7-4A93-BEAF-5D3C307BE314}">
      <dgm:prSet/>
      <dgm:spPr/>
      <dgm:t>
        <a:bodyPr/>
        <a:lstStyle/>
        <a:p>
          <a:endParaRPr lang="en-US"/>
        </a:p>
      </dgm:t>
    </dgm:pt>
    <dgm:pt modelId="{49F95B6C-1D03-40DA-A038-3554A980382A}" type="sibTrans" cxnId="{D550AE5E-35F7-4A93-BEAF-5D3C307BE314}">
      <dgm:prSet/>
      <dgm:spPr/>
      <dgm:t>
        <a:bodyPr/>
        <a:lstStyle/>
        <a:p>
          <a:endParaRPr lang="en-US"/>
        </a:p>
      </dgm:t>
    </dgm:pt>
    <dgm:pt modelId="{6F55267B-5811-416A-AB81-16C5352B739F}">
      <dgm:prSet/>
      <dgm:spPr/>
      <dgm:t>
        <a:bodyPr/>
        <a:lstStyle/>
        <a:p>
          <a:r>
            <a:rPr lang="pt-BR"/>
            <a:t>Tertuliano: “Vede como eles se amam” — testemunho público dos cristãos.</a:t>
          </a:r>
          <a:endParaRPr lang="en-US"/>
        </a:p>
      </dgm:t>
    </dgm:pt>
    <dgm:pt modelId="{4E7E7B95-2E39-4332-BE36-57510AA30E56}" type="parTrans" cxnId="{C917F56C-E87C-4B7A-A3A5-BDB59C4B308F}">
      <dgm:prSet/>
      <dgm:spPr/>
      <dgm:t>
        <a:bodyPr/>
        <a:lstStyle/>
        <a:p>
          <a:endParaRPr lang="en-US"/>
        </a:p>
      </dgm:t>
    </dgm:pt>
    <dgm:pt modelId="{7A27A754-1266-4B76-939E-5397141E7319}" type="sibTrans" cxnId="{C917F56C-E87C-4B7A-A3A5-BDB59C4B308F}">
      <dgm:prSet/>
      <dgm:spPr/>
      <dgm:t>
        <a:bodyPr/>
        <a:lstStyle/>
        <a:p>
          <a:endParaRPr lang="en-US"/>
        </a:p>
      </dgm:t>
    </dgm:pt>
    <dgm:pt modelId="{25BB72D1-9E05-4CBF-B87A-A64D86D91A6E}">
      <dgm:prSet/>
      <dgm:spPr/>
      <dgm:t>
        <a:bodyPr/>
        <a:lstStyle/>
        <a:p>
          <a:r>
            <a:rPr lang="pt-BR"/>
            <a:t>O nome “cristão” implica identidade pública.</a:t>
          </a:r>
          <a:endParaRPr lang="en-US"/>
        </a:p>
      </dgm:t>
    </dgm:pt>
    <dgm:pt modelId="{E1887344-B016-448F-9B8C-E5BD31C6ECFC}" type="parTrans" cxnId="{0F01EDCB-4CA9-473E-B05C-D5F571A37333}">
      <dgm:prSet/>
      <dgm:spPr/>
      <dgm:t>
        <a:bodyPr/>
        <a:lstStyle/>
        <a:p>
          <a:endParaRPr lang="en-US"/>
        </a:p>
      </dgm:t>
    </dgm:pt>
    <dgm:pt modelId="{E98E832F-7782-434A-A419-391FC1457405}" type="sibTrans" cxnId="{0F01EDCB-4CA9-473E-B05C-D5F571A37333}">
      <dgm:prSet/>
      <dgm:spPr/>
      <dgm:t>
        <a:bodyPr/>
        <a:lstStyle/>
        <a:p>
          <a:endParaRPr lang="en-US"/>
        </a:p>
      </dgm:t>
    </dgm:pt>
    <dgm:pt modelId="{33A58580-84BD-474C-9F72-1E158223BC3C}">
      <dgm:prSet/>
      <dgm:spPr/>
      <dgm:t>
        <a:bodyPr/>
        <a:lstStyle/>
        <a:p>
          <a:r>
            <a:rPr lang="pt-BR"/>
            <a:t>F.F. Bruce: “O nome cristão nasceu na rua, mas a Igreja o dignificou.”</a:t>
          </a:r>
          <a:endParaRPr lang="en-US"/>
        </a:p>
      </dgm:t>
    </dgm:pt>
    <dgm:pt modelId="{E1C62210-182D-40FF-86AF-905EB2E23088}" type="parTrans" cxnId="{9E8C791F-D2A9-498A-A30C-D57F08C77B68}">
      <dgm:prSet/>
      <dgm:spPr/>
      <dgm:t>
        <a:bodyPr/>
        <a:lstStyle/>
        <a:p>
          <a:endParaRPr lang="en-US"/>
        </a:p>
      </dgm:t>
    </dgm:pt>
    <dgm:pt modelId="{90E7CB45-BD18-445C-A02D-C72849C053EC}" type="sibTrans" cxnId="{9E8C791F-D2A9-498A-A30C-D57F08C77B68}">
      <dgm:prSet/>
      <dgm:spPr/>
      <dgm:t>
        <a:bodyPr/>
        <a:lstStyle/>
        <a:p>
          <a:endParaRPr lang="en-US"/>
        </a:p>
      </dgm:t>
    </dgm:pt>
    <dgm:pt modelId="{AD43F81C-4C2A-4BF0-8212-7FA91D292DF4}" type="pres">
      <dgm:prSet presAssocID="{2C5520AB-D05D-46DD-A58E-0324EDCB4AA8}" presName="linear" presStyleCnt="0">
        <dgm:presLayoutVars>
          <dgm:animLvl val="lvl"/>
          <dgm:resizeHandles val="exact"/>
        </dgm:presLayoutVars>
      </dgm:prSet>
      <dgm:spPr/>
    </dgm:pt>
    <dgm:pt modelId="{6C42E8E0-820C-40AB-A19D-25CCF4D3A7FC}" type="pres">
      <dgm:prSet presAssocID="{8748FCD3-79AD-45EF-95A7-03612D29AE3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77CCE2D-BFF2-4025-9B66-0A69C535D392}" type="pres">
      <dgm:prSet presAssocID="{49F95B6C-1D03-40DA-A038-3554A980382A}" presName="spacer" presStyleCnt="0"/>
      <dgm:spPr/>
    </dgm:pt>
    <dgm:pt modelId="{B432EB32-7ECA-4DCE-8D62-4C0900103AC3}" type="pres">
      <dgm:prSet presAssocID="{6F55267B-5811-416A-AB81-16C5352B739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DBD0973-E3A9-4EF2-82D0-C4235056A5C6}" type="pres">
      <dgm:prSet presAssocID="{7A27A754-1266-4B76-939E-5397141E7319}" presName="spacer" presStyleCnt="0"/>
      <dgm:spPr/>
    </dgm:pt>
    <dgm:pt modelId="{D8EA1FC9-3950-4D82-A47E-50A328233A78}" type="pres">
      <dgm:prSet presAssocID="{25BB72D1-9E05-4CBF-B87A-A64D86D91A6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A177DA5-F683-4888-BD2E-829D2D5388ED}" type="pres">
      <dgm:prSet presAssocID="{E98E832F-7782-434A-A419-391FC1457405}" presName="spacer" presStyleCnt="0"/>
      <dgm:spPr/>
    </dgm:pt>
    <dgm:pt modelId="{372AB13F-0D58-41C2-A5BB-A8272E959AF5}" type="pres">
      <dgm:prSet presAssocID="{33A58580-84BD-474C-9F72-1E158223BC3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544D51B-CFDA-4D4D-9A11-AC9F84193275}" type="presOf" srcId="{2C5520AB-D05D-46DD-A58E-0324EDCB4AA8}" destId="{AD43F81C-4C2A-4BF0-8212-7FA91D292DF4}" srcOrd="0" destOrd="0" presId="urn:microsoft.com/office/officeart/2005/8/layout/vList2"/>
    <dgm:cxn modelId="{9E8C791F-D2A9-498A-A30C-D57F08C77B68}" srcId="{2C5520AB-D05D-46DD-A58E-0324EDCB4AA8}" destId="{33A58580-84BD-474C-9F72-1E158223BC3C}" srcOrd="3" destOrd="0" parTransId="{E1C62210-182D-40FF-86AF-905EB2E23088}" sibTransId="{90E7CB45-BD18-445C-A02D-C72849C053EC}"/>
    <dgm:cxn modelId="{D550AE5E-35F7-4A93-BEAF-5D3C307BE314}" srcId="{2C5520AB-D05D-46DD-A58E-0324EDCB4AA8}" destId="{8748FCD3-79AD-45EF-95A7-03612D29AE33}" srcOrd="0" destOrd="0" parTransId="{CF40D54D-49B8-4E61-8377-43B974F39151}" sibTransId="{49F95B6C-1D03-40DA-A038-3554A980382A}"/>
    <dgm:cxn modelId="{D882436C-0AA1-45EC-8BD4-2DE65031D459}" type="presOf" srcId="{25BB72D1-9E05-4CBF-B87A-A64D86D91A6E}" destId="{D8EA1FC9-3950-4D82-A47E-50A328233A78}" srcOrd="0" destOrd="0" presId="urn:microsoft.com/office/officeart/2005/8/layout/vList2"/>
    <dgm:cxn modelId="{C917F56C-E87C-4B7A-A3A5-BDB59C4B308F}" srcId="{2C5520AB-D05D-46DD-A58E-0324EDCB4AA8}" destId="{6F55267B-5811-416A-AB81-16C5352B739F}" srcOrd="1" destOrd="0" parTransId="{4E7E7B95-2E39-4332-BE36-57510AA30E56}" sibTransId="{7A27A754-1266-4B76-939E-5397141E7319}"/>
    <dgm:cxn modelId="{D01B1273-C4AC-45EF-B669-763C85E85960}" type="presOf" srcId="{8748FCD3-79AD-45EF-95A7-03612D29AE33}" destId="{6C42E8E0-820C-40AB-A19D-25CCF4D3A7FC}" srcOrd="0" destOrd="0" presId="urn:microsoft.com/office/officeart/2005/8/layout/vList2"/>
    <dgm:cxn modelId="{7A0BE88B-0357-4334-A8CC-347FA463D4EC}" type="presOf" srcId="{6F55267B-5811-416A-AB81-16C5352B739F}" destId="{B432EB32-7ECA-4DCE-8D62-4C0900103AC3}" srcOrd="0" destOrd="0" presId="urn:microsoft.com/office/officeart/2005/8/layout/vList2"/>
    <dgm:cxn modelId="{0F01EDCB-4CA9-473E-B05C-D5F571A37333}" srcId="{2C5520AB-D05D-46DD-A58E-0324EDCB4AA8}" destId="{25BB72D1-9E05-4CBF-B87A-A64D86D91A6E}" srcOrd="2" destOrd="0" parTransId="{E1887344-B016-448F-9B8C-E5BD31C6ECFC}" sibTransId="{E98E832F-7782-434A-A419-391FC1457405}"/>
    <dgm:cxn modelId="{6DC42EED-B55F-40CE-B2E5-EE5E291E0CCB}" type="presOf" srcId="{33A58580-84BD-474C-9F72-1E158223BC3C}" destId="{372AB13F-0D58-41C2-A5BB-A8272E959AF5}" srcOrd="0" destOrd="0" presId="urn:microsoft.com/office/officeart/2005/8/layout/vList2"/>
    <dgm:cxn modelId="{2748BF70-6BC8-460A-8FF3-4116707F3BB6}" type="presParOf" srcId="{AD43F81C-4C2A-4BF0-8212-7FA91D292DF4}" destId="{6C42E8E0-820C-40AB-A19D-25CCF4D3A7FC}" srcOrd="0" destOrd="0" presId="urn:microsoft.com/office/officeart/2005/8/layout/vList2"/>
    <dgm:cxn modelId="{E5D7DCCE-3579-452A-A06D-FEE97E9129E2}" type="presParOf" srcId="{AD43F81C-4C2A-4BF0-8212-7FA91D292DF4}" destId="{977CCE2D-BFF2-4025-9B66-0A69C535D392}" srcOrd="1" destOrd="0" presId="urn:microsoft.com/office/officeart/2005/8/layout/vList2"/>
    <dgm:cxn modelId="{E1EE0C80-795B-4593-9795-51B0FE672608}" type="presParOf" srcId="{AD43F81C-4C2A-4BF0-8212-7FA91D292DF4}" destId="{B432EB32-7ECA-4DCE-8D62-4C0900103AC3}" srcOrd="2" destOrd="0" presId="urn:microsoft.com/office/officeart/2005/8/layout/vList2"/>
    <dgm:cxn modelId="{1DB020E0-A8DC-4486-BD9C-1FFC9351870E}" type="presParOf" srcId="{AD43F81C-4C2A-4BF0-8212-7FA91D292DF4}" destId="{6DBD0973-E3A9-4EF2-82D0-C4235056A5C6}" srcOrd="3" destOrd="0" presId="urn:microsoft.com/office/officeart/2005/8/layout/vList2"/>
    <dgm:cxn modelId="{CEA1616B-CDFE-458E-B60D-4EB7E62FAE11}" type="presParOf" srcId="{AD43F81C-4C2A-4BF0-8212-7FA91D292DF4}" destId="{D8EA1FC9-3950-4D82-A47E-50A328233A78}" srcOrd="4" destOrd="0" presId="urn:microsoft.com/office/officeart/2005/8/layout/vList2"/>
    <dgm:cxn modelId="{D611B296-546A-4F72-B97E-D085690D6FA2}" type="presParOf" srcId="{AD43F81C-4C2A-4BF0-8212-7FA91D292DF4}" destId="{9A177DA5-F683-4888-BD2E-829D2D5388ED}" srcOrd="5" destOrd="0" presId="urn:microsoft.com/office/officeart/2005/8/layout/vList2"/>
    <dgm:cxn modelId="{EE561BCC-D79A-4807-AD08-5C032BB2A276}" type="presParOf" srcId="{AD43F81C-4C2A-4BF0-8212-7FA91D292DF4}" destId="{372AB13F-0D58-41C2-A5BB-A8272E959AF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706E302-69F6-4CE8-B4AF-21852EBAD4C1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70F26B7-DFD0-4A02-A187-22AEFD1548C8}">
      <dgm:prSet/>
      <dgm:spPr/>
      <dgm:t>
        <a:bodyPr/>
        <a:lstStyle/>
        <a:p>
          <a:r>
            <a:rPr lang="pt-BR" b="1"/>
            <a:t>Três pilares:</a:t>
          </a:r>
          <a:endParaRPr lang="en-US"/>
        </a:p>
      </dgm:t>
    </dgm:pt>
    <dgm:pt modelId="{B9773A60-9232-4519-8B55-5215753AED99}" type="parTrans" cxnId="{0C976EF7-6E5F-48C8-9D94-B55F4B1A7ABF}">
      <dgm:prSet/>
      <dgm:spPr/>
      <dgm:t>
        <a:bodyPr/>
        <a:lstStyle/>
        <a:p>
          <a:endParaRPr lang="en-US"/>
        </a:p>
      </dgm:t>
    </dgm:pt>
    <dgm:pt modelId="{476E35A3-46D1-4ACE-ABDA-505D11CB97E8}" type="sibTrans" cxnId="{0C976EF7-6E5F-48C8-9D94-B55F4B1A7ABF}">
      <dgm:prSet/>
      <dgm:spPr/>
      <dgm:t>
        <a:bodyPr/>
        <a:lstStyle/>
        <a:p>
          <a:endParaRPr lang="en-US"/>
        </a:p>
      </dgm:t>
    </dgm:pt>
    <dgm:pt modelId="{4B6742E3-A006-4597-A67D-32BB4BF64B34}">
      <dgm:prSet/>
      <dgm:spPr/>
      <dgm:t>
        <a:bodyPr/>
        <a:lstStyle/>
        <a:p>
          <a:r>
            <a:rPr lang="pt-BR" b="1"/>
            <a:t>Cristocentrismo</a:t>
          </a:r>
          <a:r>
            <a:rPr lang="pt-BR"/>
            <a:t> – Cristo no centro (Cl 1.18).</a:t>
          </a:r>
          <a:endParaRPr lang="en-US"/>
        </a:p>
      </dgm:t>
    </dgm:pt>
    <dgm:pt modelId="{A723083B-214F-423B-AD3D-7DDDA7B9E4A3}" type="parTrans" cxnId="{911364A7-3CF3-47B8-9A86-7CFA4404CA71}">
      <dgm:prSet/>
      <dgm:spPr/>
      <dgm:t>
        <a:bodyPr/>
        <a:lstStyle/>
        <a:p>
          <a:endParaRPr lang="en-US"/>
        </a:p>
      </dgm:t>
    </dgm:pt>
    <dgm:pt modelId="{C95B3C7D-0EAE-4E83-AFA9-D1F58335A84E}" type="sibTrans" cxnId="{911364A7-3CF3-47B8-9A86-7CFA4404CA71}">
      <dgm:prSet/>
      <dgm:spPr/>
      <dgm:t>
        <a:bodyPr/>
        <a:lstStyle/>
        <a:p>
          <a:endParaRPr lang="en-US"/>
        </a:p>
      </dgm:t>
    </dgm:pt>
    <dgm:pt modelId="{18049048-2848-4431-8236-E5DFE1CCC913}">
      <dgm:prSet/>
      <dgm:spPr/>
      <dgm:t>
        <a:bodyPr/>
        <a:lstStyle/>
        <a:p>
          <a:r>
            <a:rPr lang="pt-BR" b="1"/>
            <a:t>Comunidade Santa</a:t>
          </a:r>
          <a:r>
            <a:rPr lang="pt-BR"/>
            <a:t> – identidade coletiva (1Pe 2.9).</a:t>
          </a:r>
          <a:endParaRPr lang="en-US"/>
        </a:p>
      </dgm:t>
    </dgm:pt>
    <dgm:pt modelId="{D8C0FC80-6E9B-4268-BACC-1C8003D7E325}" type="parTrans" cxnId="{FF5BDC1D-ADEA-4DA6-BBDB-C24285548859}">
      <dgm:prSet/>
      <dgm:spPr/>
      <dgm:t>
        <a:bodyPr/>
        <a:lstStyle/>
        <a:p>
          <a:endParaRPr lang="en-US"/>
        </a:p>
      </dgm:t>
    </dgm:pt>
    <dgm:pt modelId="{F09EA5E7-54C5-4E78-8C27-0D63DE7BE0B4}" type="sibTrans" cxnId="{FF5BDC1D-ADEA-4DA6-BBDB-C24285548859}">
      <dgm:prSet/>
      <dgm:spPr/>
      <dgm:t>
        <a:bodyPr/>
        <a:lstStyle/>
        <a:p>
          <a:endParaRPr lang="en-US"/>
        </a:p>
      </dgm:t>
    </dgm:pt>
    <dgm:pt modelId="{EF7DE118-FFC5-4914-A49A-6643A6B359AA}">
      <dgm:prSet/>
      <dgm:spPr/>
      <dgm:t>
        <a:bodyPr/>
        <a:lstStyle/>
        <a:p>
          <a:r>
            <a:rPr lang="pt-BR" b="1"/>
            <a:t>Missão Integral</a:t>
          </a:r>
          <a:r>
            <a:rPr lang="pt-BR"/>
            <a:t> – proclamar e servir (Mc 10.45).</a:t>
          </a:r>
          <a:endParaRPr lang="en-US"/>
        </a:p>
      </dgm:t>
    </dgm:pt>
    <dgm:pt modelId="{CDF2DB36-0762-4A74-B14A-E98FF40880E2}" type="parTrans" cxnId="{B8ABA05C-9C81-4F66-903A-F28C66A97DBD}">
      <dgm:prSet/>
      <dgm:spPr/>
      <dgm:t>
        <a:bodyPr/>
        <a:lstStyle/>
        <a:p>
          <a:endParaRPr lang="en-US"/>
        </a:p>
      </dgm:t>
    </dgm:pt>
    <dgm:pt modelId="{8BC02B92-0D40-4087-B205-9A62E49ACA5E}" type="sibTrans" cxnId="{B8ABA05C-9C81-4F66-903A-F28C66A97DBD}">
      <dgm:prSet/>
      <dgm:spPr/>
      <dgm:t>
        <a:bodyPr/>
        <a:lstStyle/>
        <a:p>
          <a:endParaRPr lang="en-US"/>
        </a:p>
      </dgm:t>
    </dgm:pt>
    <dgm:pt modelId="{6F542FE4-3E2D-4314-9386-E3FA95963052}" type="pres">
      <dgm:prSet presAssocID="{3706E302-69F6-4CE8-B4AF-21852EBAD4C1}" presName="matrix" presStyleCnt="0">
        <dgm:presLayoutVars>
          <dgm:chMax val="1"/>
          <dgm:dir/>
          <dgm:resizeHandles val="exact"/>
        </dgm:presLayoutVars>
      </dgm:prSet>
      <dgm:spPr/>
    </dgm:pt>
    <dgm:pt modelId="{3E6C49A6-7DC4-4EB9-9C52-C4B994AEAA94}" type="pres">
      <dgm:prSet presAssocID="{3706E302-69F6-4CE8-B4AF-21852EBAD4C1}" presName="diamond" presStyleLbl="bgShp" presStyleIdx="0" presStyleCnt="1"/>
      <dgm:spPr/>
    </dgm:pt>
    <dgm:pt modelId="{DA3ED610-FE58-49BE-93C4-3877C151282B}" type="pres">
      <dgm:prSet presAssocID="{3706E302-69F6-4CE8-B4AF-21852EBAD4C1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753A4C6-790D-40AD-9168-C7F3BF7C4BAE}" type="pres">
      <dgm:prSet presAssocID="{3706E302-69F6-4CE8-B4AF-21852EBAD4C1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96139EF-C083-4CBC-8A59-767CFD1AA6E8}" type="pres">
      <dgm:prSet presAssocID="{3706E302-69F6-4CE8-B4AF-21852EBAD4C1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2859C75-841A-4E1F-A9FA-FECA762C3CFE}" type="pres">
      <dgm:prSet presAssocID="{3706E302-69F6-4CE8-B4AF-21852EBAD4C1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F5BDC1D-ADEA-4DA6-BBDB-C24285548859}" srcId="{3706E302-69F6-4CE8-B4AF-21852EBAD4C1}" destId="{18049048-2848-4431-8236-E5DFE1CCC913}" srcOrd="2" destOrd="0" parTransId="{D8C0FC80-6E9B-4268-BACC-1C8003D7E325}" sibTransId="{F09EA5E7-54C5-4E78-8C27-0D63DE7BE0B4}"/>
    <dgm:cxn modelId="{B8ABA05C-9C81-4F66-903A-F28C66A97DBD}" srcId="{3706E302-69F6-4CE8-B4AF-21852EBAD4C1}" destId="{EF7DE118-FFC5-4914-A49A-6643A6B359AA}" srcOrd="3" destOrd="0" parTransId="{CDF2DB36-0762-4A74-B14A-E98FF40880E2}" sibTransId="{8BC02B92-0D40-4087-B205-9A62E49ACA5E}"/>
    <dgm:cxn modelId="{39599F4B-1862-41E7-AEE0-F093AD0424C9}" type="presOf" srcId="{170F26B7-DFD0-4A02-A187-22AEFD1548C8}" destId="{DA3ED610-FE58-49BE-93C4-3877C151282B}" srcOrd="0" destOrd="0" presId="urn:microsoft.com/office/officeart/2005/8/layout/matrix3"/>
    <dgm:cxn modelId="{911364A7-3CF3-47B8-9A86-7CFA4404CA71}" srcId="{3706E302-69F6-4CE8-B4AF-21852EBAD4C1}" destId="{4B6742E3-A006-4597-A67D-32BB4BF64B34}" srcOrd="1" destOrd="0" parTransId="{A723083B-214F-423B-AD3D-7DDDA7B9E4A3}" sibTransId="{C95B3C7D-0EAE-4E83-AFA9-D1F58335A84E}"/>
    <dgm:cxn modelId="{2A8A93BB-02E5-4F9F-BE39-83708B040BFC}" type="presOf" srcId="{4B6742E3-A006-4597-A67D-32BB4BF64B34}" destId="{B753A4C6-790D-40AD-9168-C7F3BF7C4BAE}" srcOrd="0" destOrd="0" presId="urn:microsoft.com/office/officeart/2005/8/layout/matrix3"/>
    <dgm:cxn modelId="{C3A25BC5-C9C5-4E2B-8DBF-07B642B8B838}" type="presOf" srcId="{3706E302-69F6-4CE8-B4AF-21852EBAD4C1}" destId="{6F542FE4-3E2D-4314-9386-E3FA95963052}" srcOrd="0" destOrd="0" presId="urn:microsoft.com/office/officeart/2005/8/layout/matrix3"/>
    <dgm:cxn modelId="{7678EDDA-0E59-4949-AF5F-66DFF767A55D}" type="presOf" srcId="{EF7DE118-FFC5-4914-A49A-6643A6B359AA}" destId="{42859C75-841A-4E1F-A9FA-FECA762C3CFE}" srcOrd="0" destOrd="0" presId="urn:microsoft.com/office/officeart/2005/8/layout/matrix3"/>
    <dgm:cxn modelId="{B799F1E2-F594-4079-9E10-0B91F3679A1C}" type="presOf" srcId="{18049048-2848-4431-8236-E5DFE1CCC913}" destId="{A96139EF-C083-4CBC-8A59-767CFD1AA6E8}" srcOrd="0" destOrd="0" presId="urn:microsoft.com/office/officeart/2005/8/layout/matrix3"/>
    <dgm:cxn modelId="{0C976EF7-6E5F-48C8-9D94-B55F4B1A7ABF}" srcId="{3706E302-69F6-4CE8-B4AF-21852EBAD4C1}" destId="{170F26B7-DFD0-4A02-A187-22AEFD1548C8}" srcOrd="0" destOrd="0" parTransId="{B9773A60-9232-4519-8B55-5215753AED99}" sibTransId="{476E35A3-46D1-4ACE-ABDA-505D11CB97E8}"/>
    <dgm:cxn modelId="{2D154815-4804-4F0D-B61B-0754FECD451B}" type="presParOf" srcId="{6F542FE4-3E2D-4314-9386-E3FA95963052}" destId="{3E6C49A6-7DC4-4EB9-9C52-C4B994AEAA94}" srcOrd="0" destOrd="0" presId="urn:microsoft.com/office/officeart/2005/8/layout/matrix3"/>
    <dgm:cxn modelId="{C4C78BBA-75D0-4C9A-BC7F-5CC7C82C3E67}" type="presParOf" srcId="{6F542FE4-3E2D-4314-9386-E3FA95963052}" destId="{DA3ED610-FE58-49BE-93C4-3877C151282B}" srcOrd="1" destOrd="0" presId="urn:microsoft.com/office/officeart/2005/8/layout/matrix3"/>
    <dgm:cxn modelId="{6FAEA288-BA52-4C6A-BB5F-16FBB28064E7}" type="presParOf" srcId="{6F542FE4-3E2D-4314-9386-E3FA95963052}" destId="{B753A4C6-790D-40AD-9168-C7F3BF7C4BAE}" srcOrd="2" destOrd="0" presId="urn:microsoft.com/office/officeart/2005/8/layout/matrix3"/>
    <dgm:cxn modelId="{E78C4B2A-4532-428B-8BFB-0037B9A35015}" type="presParOf" srcId="{6F542FE4-3E2D-4314-9386-E3FA95963052}" destId="{A96139EF-C083-4CBC-8A59-767CFD1AA6E8}" srcOrd="3" destOrd="0" presId="urn:microsoft.com/office/officeart/2005/8/layout/matrix3"/>
    <dgm:cxn modelId="{6AE84F45-81AF-4E35-8EC6-CAD0280EF6EC}" type="presParOf" srcId="{6F542FE4-3E2D-4314-9386-E3FA95963052}" destId="{42859C75-841A-4E1F-A9FA-FECA762C3CF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578BB09-2BD5-4840-8FF3-E00A9EA00801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321B37F-7F6A-4489-BFEE-C856069F778F}">
      <dgm:prSet/>
      <dgm:spPr/>
      <dgm:t>
        <a:bodyPr/>
        <a:lstStyle/>
        <a:p>
          <a:r>
            <a:rPr lang="pt-BR"/>
            <a:t>Policarpo : “Se sofremos por este nome, é porque este nome é poderoso.”</a:t>
          </a:r>
          <a:endParaRPr lang="en-US"/>
        </a:p>
      </dgm:t>
    </dgm:pt>
    <dgm:pt modelId="{67B6416E-EF3C-4405-84E1-879313CDDB82}" type="parTrans" cxnId="{E3F56388-527C-4763-AA26-B3D23261C0ED}">
      <dgm:prSet/>
      <dgm:spPr/>
      <dgm:t>
        <a:bodyPr/>
        <a:lstStyle/>
        <a:p>
          <a:endParaRPr lang="en-US"/>
        </a:p>
      </dgm:t>
    </dgm:pt>
    <dgm:pt modelId="{B7C689D4-C02C-41AA-B963-CB424A6391D5}" type="sibTrans" cxnId="{E3F56388-527C-4763-AA26-B3D23261C0ED}">
      <dgm:prSet/>
      <dgm:spPr/>
      <dgm:t>
        <a:bodyPr/>
        <a:lstStyle/>
        <a:p>
          <a:endParaRPr lang="en-US"/>
        </a:p>
      </dgm:t>
    </dgm:pt>
    <dgm:pt modelId="{3EA674AC-8C6A-491F-BAC6-CB08399027D6}">
      <dgm:prSet/>
      <dgm:spPr/>
      <dgm:t>
        <a:bodyPr/>
        <a:lstStyle/>
        <a:p>
          <a:r>
            <a:rPr lang="pt-BR"/>
            <a:t>Tertuliano: “Somos chamados cristãos; sejamos reconhecidos como tais pela vida.”</a:t>
          </a:r>
          <a:endParaRPr lang="en-US"/>
        </a:p>
      </dgm:t>
    </dgm:pt>
    <dgm:pt modelId="{FD68431C-BA9E-4D7C-A4D7-71D06CF832B3}" type="parTrans" cxnId="{EB2CA08F-F8B8-4814-BF6B-D666591AAFDA}">
      <dgm:prSet/>
      <dgm:spPr/>
      <dgm:t>
        <a:bodyPr/>
        <a:lstStyle/>
        <a:p>
          <a:endParaRPr lang="en-US"/>
        </a:p>
      </dgm:t>
    </dgm:pt>
    <dgm:pt modelId="{DEEAE3B0-9669-4DBF-81EC-612C2827BF11}" type="sibTrans" cxnId="{EB2CA08F-F8B8-4814-BF6B-D666591AAFDA}">
      <dgm:prSet/>
      <dgm:spPr/>
      <dgm:t>
        <a:bodyPr/>
        <a:lstStyle/>
        <a:p>
          <a:endParaRPr lang="en-US"/>
        </a:p>
      </dgm:t>
    </dgm:pt>
    <dgm:pt modelId="{CDA9C8F7-262F-4293-80A0-DF7CA1BC44B6}" type="pres">
      <dgm:prSet presAssocID="{B578BB09-2BD5-4840-8FF3-E00A9EA00801}" presName="linear" presStyleCnt="0">
        <dgm:presLayoutVars>
          <dgm:animLvl val="lvl"/>
          <dgm:resizeHandles val="exact"/>
        </dgm:presLayoutVars>
      </dgm:prSet>
      <dgm:spPr/>
    </dgm:pt>
    <dgm:pt modelId="{FB4ADCD6-9850-4E49-BB02-80A60A16C2E1}" type="pres">
      <dgm:prSet presAssocID="{8321B37F-7F6A-4489-BFEE-C856069F778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1266448-E103-403D-8858-D18CC1C63510}" type="pres">
      <dgm:prSet presAssocID="{B7C689D4-C02C-41AA-B963-CB424A6391D5}" presName="spacer" presStyleCnt="0"/>
      <dgm:spPr/>
    </dgm:pt>
    <dgm:pt modelId="{EDA1451D-4691-4F49-8B3C-E04CF06C2E17}" type="pres">
      <dgm:prSet presAssocID="{3EA674AC-8C6A-491F-BAC6-CB08399027D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555C50B-E220-464E-980B-9C6BD625DA7D}" type="presOf" srcId="{3EA674AC-8C6A-491F-BAC6-CB08399027D6}" destId="{EDA1451D-4691-4F49-8B3C-E04CF06C2E17}" srcOrd="0" destOrd="0" presId="urn:microsoft.com/office/officeart/2005/8/layout/vList2"/>
    <dgm:cxn modelId="{E3F56388-527C-4763-AA26-B3D23261C0ED}" srcId="{B578BB09-2BD5-4840-8FF3-E00A9EA00801}" destId="{8321B37F-7F6A-4489-BFEE-C856069F778F}" srcOrd="0" destOrd="0" parTransId="{67B6416E-EF3C-4405-84E1-879313CDDB82}" sibTransId="{B7C689D4-C02C-41AA-B963-CB424A6391D5}"/>
    <dgm:cxn modelId="{EB2CA08F-F8B8-4814-BF6B-D666591AAFDA}" srcId="{B578BB09-2BD5-4840-8FF3-E00A9EA00801}" destId="{3EA674AC-8C6A-491F-BAC6-CB08399027D6}" srcOrd="1" destOrd="0" parTransId="{FD68431C-BA9E-4D7C-A4D7-71D06CF832B3}" sibTransId="{DEEAE3B0-9669-4DBF-81EC-612C2827BF11}"/>
    <dgm:cxn modelId="{554BF4BE-C417-4D6A-9604-5052CAE7D040}" type="presOf" srcId="{B578BB09-2BD5-4840-8FF3-E00A9EA00801}" destId="{CDA9C8F7-262F-4293-80A0-DF7CA1BC44B6}" srcOrd="0" destOrd="0" presId="urn:microsoft.com/office/officeart/2005/8/layout/vList2"/>
    <dgm:cxn modelId="{1EF093D7-A623-49DF-9DCF-C38B89592D45}" type="presOf" srcId="{8321B37F-7F6A-4489-BFEE-C856069F778F}" destId="{FB4ADCD6-9850-4E49-BB02-80A60A16C2E1}" srcOrd="0" destOrd="0" presId="urn:microsoft.com/office/officeart/2005/8/layout/vList2"/>
    <dgm:cxn modelId="{5815876D-AC67-4070-93EC-DE207F960CC1}" type="presParOf" srcId="{CDA9C8F7-262F-4293-80A0-DF7CA1BC44B6}" destId="{FB4ADCD6-9850-4E49-BB02-80A60A16C2E1}" srcOrd="0" destOrd="0" presId="urn:microsoft.com/office/officeart/2005/8/layout/vList2"/>
    <dgm:cxn modelId="{53518526-DD86-4348-9781-8F66FA721499}" type="presParOf" srcId="{CDA9C8F7-262F-4293-80A0-DF7CA1BC44B6}" destId="{21266448-E103-403D-8858-D18CC1C63510}" srcOrd="1" destOrd="0" presId="urn:microsoft.com/office/officeart/2005/8/layout/vList2"/>
    <dgm:cxn modelId="{FBF03456-AB12-4981-B455-F5D8194385D4}" type="presParOf" srcId="{CDA9C8F7-262F-4293-80A0-DF7CA1BC44B6}" destId="{EDA1451D-4691-4F49-8B3C-E04CF06C2E1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3D0D69-1F18-46A1-9FA2-91AF4638623D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C664A665-9CA6-4F63-A6DD-2676053418F2}">
      <dgm:prSet/>
      <dgm:spPr/>
      <dgm:t>
        <a:bodyPr/>
        <a:lstStyle/>
        <a:p>
          <a:r>
            <a:rPr lang="pt-BR">
              <a:latin typeface="Aptos"/>
              <a:ea typeface="+mn-ea"/>
              <a:cs typeface="+mn-cs"/>
            </a:rPr>
            <a:t>Irineu de </a:t>
          </a:r>
          <a:r>
            <a:rPr lang="pt-BR" err="1">
              <a:latin typeface="Aptos"/>
              <a:ea typeface="+mn-ea"/>
              <a:cs typeface="+mn-cs"/>
            </a:rPr>
            <a:t>Lião</a:t>
          </a:r>
          <a:r>
            <a:rPr lang="pt-BR">
              <a:latin typeface="Aptos"/>
              <a:ea typeface="+mn-ea"/>
              <a:cs typeface="+mn-cs"/>
            </a:rPr>
            <a:t>  – “Onde está a Igreja, aí está o Espírito de Deus; e onde está o Espírito de Deus, aí está a Igreja e toda graça” (Contra as Heresias, III.24.1). Essa compreensão legitima a universalidade da missão.</a:t>
          </a:r>
          <a:endParaRPr lang="en-US">
            <a:latin typeface="Aptos"/>
            <a:ea typeface="+mn-ea"/>
            <a:cs typeface="+mn-cs"/>
          </a:endParaRPr>
        </a:p>
      </dgm:t>
    </dgm:pt>
    <dgm:pt modelId="{9F59ADFE-3CFB-4E6E-B755-500713C0A0A2}" type="parTrans" cxnId="{5395BB56-244B-4E59-AB75-711C9BE1E7AF}">
      <dgm:prSet/>
      <dgm:spPr/>
      <dgm:t>
        <a:bodyPr/>
        <a:lstStyle/>
        <a:p>
          <a:endParaRPr lang="en-US"/>
        </a:p>
      </dgm:t>
    </dgm:pt>
    <dgm:pt modelId="{64D96FDD-3D71-4C86-B0FE-263AA086A0B9}" type="sibTrans" cxnId="{5395BB56-244B-4E59-AB75-711C9BE1E7AF}">
      <dgm:prSet/>
      <dgm:spPr/>
      <dgm:t>
        <a:bodyPr/>
        <a:lstStyle/>
        <a:p>
          <a:endParaRPr lang="en-US"/>
        </a:p>
      </dgm:t>
    </dgm:pt>
    <dgm:pt modelId="{87211025-24AF-4901-9BFE-D15977E4CB3E}">
      <dgm:prSet/>
      <dgm:spPr/>
      <dgm:t>
        <a:bodyPr/>
        <a:lstStyle/>
        <a:p>
          <a:r>
            <a:rPr lang="pt-BR">
              <a:latin typeface="Aptos"/>
              <a:ea typeface="+mn-ea"/>
              <a:cs typeface="+mn-cs"/>
            </a:rPr>
            <a:t>John </a:t>
          </a:r>
          <a:r>
            <a:rPr lang="pt-BR" err="1">
              <a:latin typeface="Aptos"/>
              <a:ea typeface="+mn-ea"/>
              <a:cs typeface="+mn-cs"/>
            </a:rPr>
            <a:t>Stott</a:t>
          </a:r>
          <a:r>
            <a:rPr lang="pt-BR">
              <a:latin typeface="Aptos"/>
              <a:ea typeface="+mn-ea"/>
              <a:cs typeface="+mn-cs"/>
            </a:rPr>
            <a:t> – “Uma Igreja não é bíblica se não é missionária” (A Missão Cristã no Mundo Moderno).</a:t>
          </a:r>
          <a:endParaRPr lang="en-US">
            <a:latin typeface="Aptos"/>
            <a:ea typeface="+mn-ea"/>
            <a:cs typeface="+mn-cs"/>
          </a:endParaRPr>
        </a:p>
      </dgm:t>
    </dgm:pt>
    <dgm:pt modelId="{DA6FAD5B-7674-4C96-B905-34C9ADC6E855}" type="parTrans" cxnId="{FABE04F3-2C63-45C3-9B4D-2B21C0AEFBCB}">
      <dgm:prSet/>
      <dgm:spPr/>
      <dgm:t>
        <a:bodyPr/>
        <a:lstStyle/>
        <a:p>
          <a:endParaRPr lang="en-US"/>
        </a:p>
      </dgm:t>
    </dgm:pt>
    <dgm:pt modelId="{457BD18B-8705-4BB0-9193-E14114F5BB37}" type="sibTrans" cxnId="{FABE04F3-2C63-45C3-9B4D-2B21C0AEFBCB}">
      <dgm:prSet/>
      <dgm:spPr/>
      <dgm:t>
        <a:bodyPr/>
        <a:lstStyle/>
        <a:p>
          <a:endParaRPr lang="en-US"/>
        </a:p>
      </dgm:t>
    </dgm:pt>
    <dgm:pt modelId="{F11584C6-80FA-46CB-B5D4-C7A1DD33A4C4}" type="pres">
      <dgm:prSet presAssocID="{C33D0D69-1F18-46A1-9FA2-91AF4638623D}" presName="linear" presStyleCnt="0">
        <dgm:presLayoutVars>
          <dgm:animLvl val="lvl"/>
          <dgm:resizeHandles val="exact"/>
        </dgm:presLayoutVars>
      </dgm:prSet>
      <dgm:spPr/>
    </dgm:pt>
    <dgm:pt modelId="{ECB1C9A8-BE5D-4C84-A79D-398BCD0C1A7E}" type="pres">
      <dgm:prSet presAssocID="{C664A665-9CA6-4F63-A6DD-2676053418F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3BF7E9D-0915-42F7-B734-C9EA28907BB4}" type="pres">
      <dgm:prSet presAssocID="{64D96FDD-3D71-4C86-B0FE-263AA086A0B9}" presName="spacer" presStyleCnt="0"/>
      <dgm:spPr/>
    </dgm:pt>
    <dgm:pt modelId="{524354F8-3E1F-4673-BC1F-95174A748727}" type="pres">
      <dgm:prSet presAssocID="{87211025-24AF-4901-9BFE-D15977E4CB3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EBB7F53-B66E-4DC3-84D7-FADAC558CE4A}" type="presOf" srcId="{C664A665-9CA6-4F63-A6DD-2676053418F2}" destId="{ECB1C9A8-BE5D-4C84-A79D-398BCD0C1A7E}" srcOrd="0" destOrd="0" presId="urn:microsoft.com/office/officeart/2005/8/layout/vList2"/>
    <dgm:cxn modelId="{5395BB56-244B-4E59-AB75-711C9BE1E7AF}" srcId="{C33D0D69-1F18-46A1-9FA2-91AF4638623D}" destId="{C664A665-9CA6-4F63-A6DD-2676053418F2}" srcOrd="0" destOrd="0" parTransId="{9F59ADFE-3CFB-4E6E-B755-500713C0A0A2}" sibTransId="{64D96FDD-3D71-4C86-B0FE-263AA086A0B9}"/>
    <dgm:cxn modelId="{32F4DDA5-ED25-47FD-8F72-1F1A8E052185}" type="presOf" srcId="{87211025-24AF-4901-9BFE-D15977E4CB3E}" destId="{524354F8-3E1F-4673-BC1F-95174A748727}" srcOrd="0" destOrd="0" presId="urn:microsoft.com/office/officeart/2005/8/layout/vList2"/>
    <dgm:cxn modelId="{6A093CB3-12BF-4813-9238-CB9CFA95D3F9}" type="presOf" srcId="{C33D0D69-1F18-46A1-9FA2-91AF4638623D}" destId="{F11584C6-80FA-46CB-B5D4-C7A1DD33A4C4}" srcOrd="0" destOrd="0" presId="urn:microsoft.com/office/officeart/2005/8/layout/vList2"/>
    <dgm:cxn modelId="{FABE04F3-2C63-45C3-9B4D-2B21C0AEFBCB}" srcId="{C33D0D69-1F18-46A1-9FA2-91AF4638623D}" destId="{87211025-24AF-4901-9BFE-D15977E4CB3E}" srcOrd="1" destOrd="0" parTransId="{DA6FAD5B-7674-4C96-B905-34C9ADC6E855}" sibTransId="{457BD18B-8705-4BB0-9193-E14114F5BB37}"/>
    <dgm:cxn modelId="{84BB95C9-7ECF-4EA4-90CA-0233EA0363ED}" type="presParOf" srcId="{F11584C6-80FA-46CB-B5D4-C7A1DD33A4C4}" destId="{ECB1C9A8-BE5D-4C84-A79D-398BCD0C1A7E}" srcOrd="0" destOrd="0" presId="urn:microsoft.com/office/officeart/2005/8/layout/vList2"/>
    <dgm:cxn modelId="{33C44818-3C13-4166-8039-574B81659E2E}" type="presParOf" srcId="{F11584C6-80FA-46CB-B5D4-C7A1DD33A4C4}" destId="{D3BF7E9D-0915-42F7-B734-C9EA28907BB4}" srcOrd="1" destOrd="0" presId="urn:microsoft.com/office/officeart/2005/8/layout/vList2"/>
    <dgm:cxn modelId="{E920DE43-3BEA-4980-A7C2-7EB71092B349}" type="presParOf" srcId="{F11584C6-80FA-46CB-B5D4-C7A1DD33A4C4}" destId="{524354F8-3E1F-4673-BC1F-95174A74872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1C4E96-4EF0-431E-948C-0BEE4FEEB856}" type="doc">
      <dgm:prSet loTypeId="urn:microsoft.com/office/officeart/2008/layout/LinedList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25157A6-0D5B-499B-915C-D5585D5B7D51}">
      <dgm:prSet/>
      <dgm:spPr/>
      <dgm:t>
        <a:bodyPr/>
        <a:lstStyle/>
        <a:p>
          <a:r>
            <a:rPr lang="pt-BR" b="1"/>
            <a:t>Perseguição e dispersão:</a:t>
          </a:r>
          <a:endParaRPr lang="en-US"/>
        </a:p>
      </dgm:t>
    </dgm:pt>
    <dgm:pt modelId="{55CEBDB1-CB5D-4184-9A0C-489FD278B04B}" type="parTrans" cxnId="{18233560-39A3-4467-820D-FB211A4B47C4}">
      <dgm:prSet/>
      <dgm:spPr/>
      <dgm:t>
        <a:bodyPr/>
        <a:lstStyle/>
        <a:p>
          <a:endParaRPr lang="en-US"/>
        </a:p>
      </dgm:t>
    </dgm:pt>
    <dgm:pt modelId="{70E6C372-193D-47FF-8DEC-848F2B7F2D07}" type="sibTrans" cxnId="{18233560-39A3-4467-820D-FB211A4B47C4}">
      <dgm:prSet/>
      <dgm:spPr/>
      <dgm:t>
        <a:bodyPr/>
        <a:lstStyle/>
        <a:p>
          <a:endParaRPr lang="en-US"/>
        </a:p>
      </dgm:t>
    </dgm:pt>
    <dgm:pt modelId="{5C846D74-1EEB-4100-9B57-0DD7ABF5A0DC}">
      <dgm:prSet/>
      <dgm:spPr/>
      <dgm:t>
        <a:bodyPr/>
        <a:lstStyle/>
        <a:p>
          <a:r>
            <a:rPr lang="pt-BR"/>
            <a:t>Atos 8.1–4 – perseguição após o martírio de Estêvão.</a:t>
          </a:r>
          <a:endParaRPr lang="en-US"/>
        </a:p>
      </dgm:t>
    </dgm:pt>
    <dgm:pt modelId="{9F7475DA-98B0-45A1-B70D-05C367AFF88F}" type="parTrans" cxnId="{04AFBF8C-0032-4DD8-80B0-7BDC3CC1923A}">
      <dgm:prSet/>
      <dgm:spPr/>
      <dgm:t>
        <a:bodyPr/>
        <a:lstStyle/>
        <a:p>
          <a:endParaRPr lang="en-US"/>
        </a:p>
      </dgm:t>
    </dgm:pt>
    <dgm:pt modelId="{6E7AA7F1-3039-4C82-B569-A9FF09738244}" type="sibTrans" cxnId="{04AFBF8C-0032-4DD8-80B0-7BDC3CC1923A}">
      <dgm:prSet/>
      <dgm:spPr/>
      <dgm:t>
        <a:bodyPr/>
        <a:lstStyle/>
        <a:p>
          <a:endParaRPr lang="en-US"/>
        </a:p>
      </dgm:t>
    </dgm:pt>
    <dgm:pt modelId="{DFE46CC9-1596-446F-9E28-3E15AAE6B381}">
      <dgm:prSet/>
      <dgm:spPr/>
      <dgm:t>
        <a:bodyPr/>
        <a:lstStyle/>
        <a:p>
          <a:r>
            <a:rPr lang="pt-BR"/>
            <a:t>Mt 10.23 – “quando vos perseguirem nesta cidade, fugi para outra.”</a:t>
          </a:r>
          <a:endParaRPr lang="en-US"/>
        </a:p>
      </dgm:t>
    </dgm:pt>
    <dgm:pt modelId="{BD906E44-CC74-48AE-BF24-4293A072C280}" type="parTrans" cxnId="{F631D75D-1347-41BC-AA11-ED85400C2045}">
      <dgm:prSet/>
      <dgm:spPr/>
      <dgm:t>
        <a:bodyPr/>
        <a:lstStyle/>
        <a:p>
          <a:endParaRPr lang="en-US"/>
        </a:p>
      </dgm:t>
    </dgm:pt>
    <dgm:pt modelId="{32B2D84F-2C7A-4C1E-B00C-009D1670445D}" type="sibTrans" cxnId="{F631D75D-1347-41BC-AA11-ED85400C2045}">
      <dgm:prSet/>
      <dgm:spPr/>
      <dgm:t>
        <a:bodyPr/>
        <a:lstStyle/>
        <a:p>
          <a:endParaRPr lang="en-US"/>
        </a:p>
      </dgm:t>
    </dgm:pt>
    <dgm:pt modelId="{F795E0AF-421D-41C6-BEDD-7747A8773A43}">
      <dgm:prSet/>
      <dgm:spPr/>
      <dgm:t>
        <a:bodyPr/>
        <a:lstStyle/>
        <a:p>
          <a:r>
            <a:rPr lang="pt-BR"/>
            <a:t>Flávio Josefo, </a:t>
          </a:r>
          <a:r>
            <a:rPr lang="pt-BR" i="1"/>
            <a:t>Antiguidades Judaicas</a:t>
          </a:r>
          <a:r>
            <a:rPr lang="pt-BR"/>
            <a:t>, relata a tensão crescente entre judeus e romanos.</a:t>
          </a:r>
          <a:endParaRPr lang="en-US"/>
        </a:p>
      </dgm:t>
    </dgm:pt>
    <dgm:pt modelId="{B9D01882-F58D-4CE8-9EC8-89305EEE0614}" type="parTrans" cxnId="{B958D007-4CCC-4242-A32B-23DACCE2296E}">
      <dgm:prSet/>
      <dgm:spPr/>
      <dgm:t>
        <a:bodyPr/>
        <a:lstStyle/>
        <a:p>
          <a:endParaRPr lang="en-US"/>
        </a:p>
      </dgm:t>
    </dgm:pt>
    <dgm:pt modelId="{2510DFFD-3131-4F0D-B8BA-6CF46F3ED923}" type="sibTrans" cxnId="{B958D007-4CCC-4242-A32B-23DACCE2296E}">
      <dgm:prSet/>
      <dgm:spPr/>
      <dgm:t>
        <a:bodyPr/>
        <a:lstStyle/>
        <a:p>
          <a:endParaRPr lang="en-US"/>
        </a:p>
      </dgm:t>
    </dgm:pt>
    <dgm:pt modelId="{EADD11F6-4796-42F3-B9C6-8BE9761C2752}" type="pres">
      <dgm:prSet presAssocID="{7F1C4E96-4EF0-431E-948C-0BEE4FEEB856}" presName="vert0" presStyleCnt="0">
        <dgm:presLayoutVars>
          <dgm:dir/>
          <dgm:animOne val="branch"/>
          <dgm:animLvl val="lvl"/>
        </dgm:presLayoutVars>
      </dgm:prSet>
      <dgm:spPr/>
    </dgm:pt>
    <dgm:pt modelId="{61629153-4223-4848-A670-9AF5C56BDB56}" type="pres">
      <dgm:prSet presAssocID="{725157A6-0D5B-499B-915C-D5585D5B7D51}" presName="thickLine" presStyleLbl="alignNode1" presStyleIdx="0" presStyleCnt="4"/>
      <dgm:spPr/>
    </dgm:pt>
    <dgm:pt modelId="{ADA9E791-9160-4ACB-A1AC-4E0DAD52AB8B}" type="pres">
      <dgm:prSet presAssocID="{725157A6-0D5B-499B-915C-D5585D5B7D51}" presName="horz1" presStyleCnt="0"/>
      <dgm:spPr/>
    </dgm:pt>
    <dgm:pt modelId="{C644E9CA-639E-49D3-9644-EE4649763773}" type="pres">
      <dgm:prSet presAssocID="{725157A6-0D5B-499B-915C-D5585D5B7D51}" presName="tx1" presStyleLbl="revTx" presStyleIdx="0" presStyleCnt="4"/>
      <dgm:spPr/>
    </dgm:pt>
    <dgm:pt modelId="{E05955D7-E116-447A-AE40-F2A65D616601}" type="pres">
      <dgm:prSet presAssocID="{725157A6-0D5B-499B-915C-D5585D5B7D51}" presName="vert1" presStyleCnt="0"/>
      <dgm:spPr/>
    </dgm:pt>
    <dgm:pt modelId="{427D6D55-E4E7-49EC-B62B-3E4137DD028E}" type="pres">
      <dgm:prSet presAssocID="{5C846D74-1EEB-4100-9B57-0DD7ABF5A0DC}" presName="thickLine" presStyleLbl="alignNode1" presStyleIdx="1" presStyleCnt="4"/>
      <dgm:spPr/>
    </dgm:pt>
    <dgm:pt modelId="{5721540B-62F9-41A0-8550-49F287C98600}" type="pres">
      <dgm:prSet presAssocID="{5C846D74-1EEB-4100-9B57-0DD7ABF5A0DC}" presName="horz1" presStyleCnt="0"/>
      <dgm:spPr/>
    </dgm:pt>
    <dgm:pt modelId="{F612A519-CB67-4B14-A408-37D0F71B87AA}" type="pres">
      <dgm:prSet presAssocID="{5C846D74-1EEB-4100-9B57-0DD7ABF5A0DC}" presName="tx1" presStyleLbl="revTx" presStyleIdx="1" presStyleCnt="4"/>
      <dgm:spPr/>
    </dgm:pt>
    <dgm:pt modelId="{BF5692D5-08A8-4825-BB05-3C6AEF2CB66D}" type="pres">
      <dgm:prSet presAssocID="{5C846D74-1EEB-4100-9B57-0DD7ABF5A0DC}" presName="vert1" presStyleCnt="0"/>
      <dgm:spPr/>
    </dgm:pt>
    <dgm:pt modelId="{3AF54BBD-D855-484E-A4EF-B05EB7A9B5DE}" type="pres">
      <dgm:prSet presAssocID="{DFE46CC9-1596-446F-9E28-3E15AAE6B381}" presName="thickLine" presStyleLbl="alignNode1" presStyleIdx="2" presStyleCnt="4"/>
      <dgm:spPr/>
    </dgm:pt>
    <dgm:pt modelId="{2F8E0AB9-EDB2-40FB-9454-FB93BDBA7B57}" type="pres">
      <dgm:prSet presAssocID="{DFE46CC9-1596-446F-9E28-3E15AAE6B381}" presName="horz1" presStyleCnt="0"/>
      <dgm:spPr/>
    </dgm:pt>
    <dgm:pt modelId="{0869384E-5360-417B-B4E5-5E9E6E98FA0F}" type="pres">
      <dgm:prSet presAssocID="{DFE46CC9-1596-446F-9E28-3E15AAE6B381}" presName="tx1" presStyleLbl="revTx" presStyleIdx="2" presStyleCnt="4"/>
      <dgm:spPr/>
    </dgm:pt>
    <dgm:pt modelId="{BE13AE4C-11E0-4D6B-8DC3-BFB852D0E74E}" type="pres">
      <dgm:prSet presAssocID="{DFE46CC9-1596-446F-9E28-3E15AAE6B381}" presName="vert1" presStyleCnt="0"/>
      <dgm:spPr/>
    </dgm:pt>
    <dgm:pt modelId="{6A6E9C38-ECA2-493F-B3ED-0DF10213AEA3}" type="pres">
      <dgm:prSet presAssocID="{F795E0AF-421D-41C6-BEDD-7747A8773A43}" presName="thickLine" presStyleLbl="alignNode1" presStyleIdx="3" presStyleCnt="4"/>
      <dgm:spPr/>
    </dgm:pt>
    <dgm:pt modelId="{963E965C-4773-4A41-B61F-B25B1502CEDD}" type="pres">
      <dgm:prSet presAssocID="{F795E0AF-421D-41C6-BEDD-7747A8773A43}" presName="horz1" presStyleCnt="0"/>
      <dgm:spPr/>
    </dgm:pt>
    <dgm:pt modelId="{585D370F-1789-483C-B7C2-5CC6819D5F1A}" type="pres">
      <dgm:prSet presAssocID="{F795E0AF-421D-41C6-BEDD-7747A8773A43}" presName="tx1" presStyleLbl="revTx" presStyleIdx="3" presStyleCnt="4"/>
      <dgm:spPr/>
    </dgm:pt>
    <dgm:pt modelId="{C9823A77-22DA-4811-9E34-A0CFA013FE28}" type="pres">
      <dgm:prSet presAssocID="{F795E0AF-421D-41C6-BEDD-7747A8773A43}" presName="vert1" presStyleCnt="0"/>
      <dgm:spPr/>
    </dgm:pt>
  </dgm:ptLst>
  <dgm:cxnLst>
    <dgm:cxn modelId="{B958D007-4CCC-4242-A32B-23DACCE2296E}" srcId="{7F1C4E96-4EF0-431E-948C-0BEE4FEEB856}" destId="{F795E0AF-421D-41C6-BEDD-7747A8773A43}" srcOrd="3" destOrd="0" parTransId="{B9D01882-F58D-4CE8-9EC8-89305EEE0614}" sibTransId="{2510DFFD-3131-4F0D-B8BA-6CF46F3ED923}"/>
    <dgm:cxn modelId="{E839ED33-BB43-448A-BB6C-022A3135D47E}" type="presOf" srcId="{5C846D74-1EEB-4100-9B57-0DD7ABF5A0DC}" destId="{F612A519-CB67-4B14-A408-37D0F71B87AA}" srcOrd="0" destOrd="0" presId="urn:microsoft.com/office/officeart/2008/layout/LinedList"/>
    <dgm:cxn modelId="{C589BF3D-0533-48CA-854F-3565BA494FB9}" type="presOf" srcId="{DFE46CC9-1596-446F-9E28-3E15AAE6B381}" destId="{0869384E-5360-417B-B4E5-5E9E6E98FA0F}" srcOrd="0" destOrd="0" presId="urn:microsoft.com/office/officeart/2008/layout/LinedList"/>
    <dgm:cxn modelId="{F631D75D-1347-41BC-AA11-ED85400C2045}" srcId="{7F1C4E96-4EF0-431E-948C-0BEE4FEEB856}" destId="{DFE46CC9-1596-446F-9E28-3E15AAE6B381}" srcOrd="2" destOrd="0" parTransId="{BD906E44-CC74-48AE-BF24-4293A072C280}" sibTransId="{32B2D84F-2C7A-4C1E-B00C-009D1670445D}"/>
    <dgm:cxn modelId="{18233560-39A3-4467-820D-FB211A4B47C4}" srcId="{7F1C4E96-4EF0-431E-948C-0BEE4FEEB856}" destId="{725157A6-0D5B-499B-915C-D5585D5B7D51}" srcOrd="0" destOrd="0" parTransId="{55CEBDB1-CB5D-4184-9A0C-489FD278B04B}" sibTransId="{70E6C372-193D-47FF-8DEC-848F2B7F2D07}"/>
    <dgm:cxn modelId="{04AFBF8C-0032-4DD8-80B0-7BDC3CC1923A}" srcId="{7F1C4E96-4EF0-431E-948C-0BEE4FEEB856}" destId="{5C846D74-1EEB-4100-9B57-0DD7ABF5A0DC}" srcOrd="1" destOrd="0" parTransId="{9F7475DA-98B0-45A1-B70D-05C367AFF88F}" sibTransId="{6E7AA7F1-3039-4C82-B569-A9FF09738244}"/>
    <dgm:cxn modelId="{E008E4BD-91FE-4CFE-983D-1B0D958482F2}" type="presOf" srcId="{725157A6-0D5B-499B-915C-D5585D5B7D51}" destId="{C644E9CA-639E-49D3-9644-EE4649763773}" srcOrd="0" destOrd="0" presId="urn:microsoft.com/office/officeart/2008/layout/LinedList"/>
    <dgm:cxn modelId="{885F8FC1-EAB2-43DD-B06E-F5A0DAE78117}" type="presOf" srcId="{F795E0AF-421D-41C6-BEDD-7747A8773A43}" destId="{585D370F-1789-483C-B7C2-5CC6819D5F1A}" srcOrd="0" destOrd="0" presId="urn:microsoft.com/office/officeart/2008/layout/LinedList"/>
    <dgm:cxn modelId="{B780ECF8-DB57-484F-BE9D-7F4785577A93}" type="presOf" srcId="{7F1C4E96-4EF0-431E-948C-0BEE4FEEB856}" destId="{EADD11F6-4796-42F3-B9C6-8BE9761C2752}" srcOrd="0" destOrd="0" presId="urn:microsoft.com/office/officeart/2008/layout/LinedList"/>
    <dgm:cxn modelId="{32BD22EA-B1C2-44F0-8FC0-23C388D65FDD}" type="presParOf" srcId="{EADD11F6-4796-42F3-B9C6-8BE9761C2752}" destId="{61629153-4223-4848-A670-9AF5C56BDB56}" srcOrd="0" destOrd="0" presId="urn:microsoft.com/office/officeart/2008/layout/LinedList"/>
    <dgm:cxn modelId="{47C0F215-83B5-47E3-BCB9-288507341448}" type="presParOf" srcId="{EADD11F6-4796-42F3-B9C6-8BE9761C2752}" destId="{ADA9E791-9160-4ACB-A1AC-4E0DAD52AB8B}" srcOrd="1" destOrd="0" presId="urn:microsoft.com/office/officeart/2008/layout/LinedList"/>
    <dgm:cxn modelId="{C3D78E94-B148-4926-83C5-A599CFA67742}" type="presParOf" srcId="{ADA9E791-9160-4ACB-A1AC-4E0DAD52AB8B}" destId="{C644E9CA-639E-49D3-9644-EE4649763773}" srcOrd="0" destOrd="0" presId="urn:microsoft.com/office/officeart/2008/layout/LinedList"/>
    <dgm:cxn modelId="{6DFFEE75-3308-43B0-9A57-AC2128C8572C}" type="presParOf" srcId="{ADA9E791-9160-4ACB-A1AC-4E0DAD52AB8B}" destId="{E05955D7-E116-447A-AE40-F2A65D616601}" srcOrd="1" destOrd="0" presId="urn:microsoft.com/office/officeart/2008/layout/LinedList"/>
    <dgm:cxn modelId="{E565BB9E-376C-441F-A396-79197020AE22}" type="presParOf" srcId="{EADD11F6-4796-42F3-B9C6-8BE9761C2752}" destId="{427D6D55-E4E7-49EC-B62B-3E4137DD028E}" srcOrd="2" destOrd="0" presId="urn:microsoft.com/office/officeart/2008/layout/LinedList"/>
    <dgm:cxn modelId="{B3745D56-AD32-4AEE-BB0C-EF1F4F07781E}" type="presParOf" srcId="{EADD11F6-4796-42F3-B9C6-8BE9761C2752}" destId="{5721540B-62F9-41A0-8550-49F287C98600}" srcOrd="3" destOrd="0" presId="urn:microsoft.com/office/officeart/2008/layout/LinedList"/>
    <dgm:cxn modelId="{11EE9CED-6C95-455A-A3E1-FC40C0AA6472}" type="presParOf" srcId="{5721540B-62F9-41A0-8550-49F287C98600}" destId="{F612A519-CB67-4B14-A408-37D0F71B87AA}" srcOrd="0" destOrd="0" presId="urn:microsoft.com/office/officeart/2008/layout/LinedList"/>
    <dgm:cxn modelId="{834CDE78-3D5C-4A2E-B192-B2E8DD93AC2D}" type="presParOf" srcId="{5721540B-62F9-41A0-8550-49F287C98600}" destId="{BF5692D5-08A8-4825-BB05-3C6AEF2CB66D}" srcOrd="1" destOrd="0" presId="urn:microsoft.com/office/officeart/2008/layout/LinedList"/>
    <dgm:cxn modelId="{312CCC46-5F90-45CC-B90B-CA95CA91994B}" type="presParOf" srcId="{EADD11F6-4796-42F3-B9C6-8BE9761C2752}" destId="{3AF54BBD-D855-484E-A4EF-B05EB7A9B5DE}" srcOrd="4" destOrd="0" presId="urn:microsoft.com/office/officeart/2008/layout/LinedList"/>
    <dgm:cxn modelId="{3624FFBD-4600-4C11-985B-2F4089C5235F}" type="presParOf" srcId="{EADD11F6-4796-42F3-B9C6-8BE9761C2752}" destId="{2F8E0AB9-EDB2-40FB-9454-FB93BDBA7B57}" srcOrd="5" destOrd="0" presId="urn:microsoft.com/office/officeart/2008/layout/LinedList"/>
    <dgm:cxn modelId="{6843C9EE-7CFC-4927-91D2-91923F343B1E}" type="presParOf" srcId="{2F8E0AB9-EDB2-40FB-9454-FB93BDBA7B57}" destId="{0869384E-5360-417B-B4E5-5E9E6E98FA0F}" srcOrd="0" destOrd="0" presId="urn:microsoft.com/office/officeart/2008/layout/LinedList"/>
    <dgm:cxn modelId="{D21F168C-060F-4D1E-8CAB-5BA1EC87780A}" type="presParOf" srcId="{2F8E0AB9-EDB2-40FB-9454-FB93BDBA7B57}" destId="{BE13AE4C-11E0-4D6B-8DC3-BFB852D0E74E}" srcOrd="1" destOrd="0" presId="urn:microsoft.com/office/officeart/2008/layout/LinedList"/>
    <dgm:cxn modelId="{1F8F9C99-E6E0-40B1-A986-DE7F78FB5FBC}" type="presParOf" srcId="{EADD11F6-4796-42F3-B9C6-8BE9761C2752}" destId="{6A6E9C38-ECA2-493F-B3ED-0DF10213AEA3}" srcOrd="6" destOrd="0" presId="urn:microsoft.com/office/officeart/2008/layout/LinedList"/>
    <dgm:cxn modelId="{593A2D58-E0CC-43CD-B452-0F0497B204C3}" type="presParOf" srcId="{EADD11F6-4796-42F3-B9C6-8BE9761C2752}" destId="{963E965C-4773-4A41-B61F-B25B1502CEDD}" srcOrd="7" destOrd="0" presId="urn:microsoft.com/office/officeart/2008/layout/LinedList"/>
    <dgm:cxn modelId="{7C686B53-F5F4-48E5-B174-317B9B6447A3}" type="presParOf" srcId="{963E965C-4773-4A41-B61F-B25B1502CEDD}" destId="{585D370F-1789-483C-B7C2-5CC6819D5F1A}" srcOrd="0" destOrd="0" presId="urn:microsoft.com/office/officeart/2008/layout/LinedList"/>
    <dgm:cxn modelId="{77D06AD3-1559-4460-BAD1-88CB2F7EC4DE}" type="presParOf" srcId="{963E965C-4773-4A41-B61F-B25B1502CEDD}" destId="{C9823A77-22DA-4811-9E34-A0CFA013FE2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B0B1D7-841B-4DEC-8F5C-3B469134E0F5}" type="doc">
      <dgm:prSet loTypeId="urn:microsoft.com/office/officeart/2005/8/layout/bProcess2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D1AA5E4-ACB1-433B-8E9C-3223A464276A}">
      <dgm:prSet/>
      <dgm:spPr/>
      <dgm:t>
        <a:bodyPr/>
        <a:lstStyle/>
        <a:p>
          <a:r>
            <a:rPr lang="pt-BR"/>
            <a:t>Justino Mártir: “Tudo o que de verdadeiro disseram os filósofos, é nosso por direito, pois Cristo é o Logos universal”.</a:t>
          </a:r>
          <a:endParaRPr lang="en-US"/>
        </a:p>
      </dgm:t>
    </dgm:pt>
    <dgm:pt modelId="{97687936-33CF-4678-825A-FC727A93A749}" type="parTrans" cxnId="{501C8FC0-8EB9-4A02-AF64-341F043B3F6D}">
      <dgm:prSet/>
      <dgm:spPr/>
      <dgm:t>
        <a:bodyPr/>
        <a:lstStyle/>
        <a:p>
          <a:endParaRPr lang="en-US"/>
        </a:p>
      </dgm:t>
    </dgm:pt>
    <dgm:pt modelId="{DA544ECB-D5DB-4091-A73C-627F0D1C3D74}" type="sibTrans" cxnId="{501C8FC0-8EB9-4A02-AF64-341F043B3F6D}">
      <dgm:prSet/>
      <dgm:spPr/>
      <dgm:t>
        <a:bodyPr/>
        <a:lstStyle/>
        <a:p>
          <a:endParaRPr lang="en-US"/>
        </a:p>
      </dgm:t>
    </dgm:pt>
    <dgm:pt modelId="{E54C7C92-DB98-4B54-8002-7BFD419FFA10}">
      <dgm:prSet/>
      <dgm:spPr/>
      <dgm:t>
        <a:bodyPr/>
        <a:lstStyle/>
        <a:p>
          <a:r>
            <a:rPr lang="pt-BR"/>
            <a:t>Irineu : “A graça de Cristo não conhece fronteiras; ele é o mesmo Senhor para gregos e bárbaros” (Contra Heresias 3.12.7).</a:t>
          </a:r>
          <a:endParaRPr lang="en-US"/>
        </a:p>
      </dgm:t>
    </dgm:pt>
    <dgm:pt modelId="{D3079785-4C48-4E07-8650-04DE97A81A24}" type="parTrans" cxnId="{5EEF0439-2320-412F-B42A-97A8465EDCC4}">
      <dgm:prSet/>
      <dgm:spPr/>
      <dgm:t>
        <a:bodyPr/>
        <a:lstStyle/>
        <a:p>
          <a:endParaRPr lang="en-US"/>
        </a:p>
      </dgm:t>
    </dgm:pt>
    <dgm:pt modelId="{E1063051-6D4A-4A11-A344-79196CFCA6C9}" type="sibTrans" cxnId="{5EEF0439-2320-412F-B42A-97A8465EDCC4}">
      <dgm:prSet/>
      <dgm:spPr/>
      <dgm:t>
        <a:bodyPr/>
        <a:lstStyle/>
        <a:p>
          <a:endParaRPr lang="en-US"/>
        </a:p>
      </dgm:t>
    </dgm:pt>
    <dgm:pt modelId="{13A247F8-63C1-4D80-8467-3E9076AE4645}" type="pres">
      <dgm:prSet presAssocID="{83B0B1D7-841B-4DEC-8F5C-3B469134E0F5}" presName="diagram" presStyleCnt="0">
        <dgm:presLayoutVars>
          <dgm:dir/>
          <dgm:resizeHandles/>
        </dgm:presLayoutVars>
      </dgm:prSet>
      <dgm:spPr/>
    </dgm:pt>
    <dgm:pt modelId="{B3A9F38A-B4DB-4DA4-9626-1050F676A4C3}" type="pres">
      <dgm:prSet presAssocID="{3D1AA5E4-ACB1-433B-8E9C-3223A464276A}" presName="firstNode" presStyleLbl="node1" presStyleIdx="0" presStyleCnt="2">
        <dgm:presLayoutVars>
          <dgm:bulletEnabled val="1"/>
        </dgm:presLayoutVars>
      </dgm:prSet>
      <dgm:spPr/>
    </dgm:pt>
    <dgm:pt modelId="{B02F1FF7-E3A6-4412-9CF9-AA45B9D5C24B}" type="pres">
      <dgm:prSet presAssocID="{DA544ECB-D5DB-4091-A73C-627F0D1C3D74}" presName="sibTrans" presStyleLbl="sibTrans2D1" presStyleIdx="0" presStyleCnt="1"/>
      <dgm:spPr/>
    </dgm:pt>
    <dgm:pt modelId="{99BCAA8C-DFB0-4EEB-B2CD-77F8C57F410D}" type="pres">
      <dgm:prSet presAssocID="{E54C7C92-DB98-4B54-8002-7BFD419FFA10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B85D5A36-21ED-4484-BCAA-4D37DCA2FD1F}" type="presOf" srcId="{E54C7C92-DB98-4B54-8002-7BFD419FFA10}" destId="{99BCAA8C-DFB0-4EEB-B2CD-77F8C57F410D}" srcOrd="0" destOrd="0" presId="urn:microsoft.com/office/officeart/2005/8/layout/bProcess2"/>
    <dgm:cxn modelId="{5EEF0439-2320-412F-B42A-97A8465EDCC4}" srcId="{83B0B1D7-841B-4DEC-8F5C-3B469134E0F5}" destId="{E54C7C92-DB98-4B54-8002-7BFD419FFA10}" srcOrd="1" destOrd="0" parTransId="{D3079785-4C48-4E07-8650-04DE97A81A24}" sibTransId="{E1063051-6D4A-4A11-A344-79196CFCA6C9}"/>
    <dgm:cxn modelId="{603D896C-5B58-4222-9A1C-7C55D01D682D}" type="presOf" srcId="{83B0B1D7-841B-4DEC-8F5C-3B469134E0F5}" destId="{13A247F8-63C1-4D80-8467-3E9076AE4645}" srcOrd="0" destOrd="0" presId="urn:microsoft.com/office/officeart/2005/8/layout/bProcess2"/>
    <dgm:cxn modelId="{8DA7A756-50F3-462F-AE36-EDA1A80D68D8}" type="presOf" srcId="{DA544ECB-D5DB-4091-A73C-627F0D1C3D74}" destId="{B02F1FF7-E3A6-4412-9CF9-AA45B9D5C24B}" srcOrd="0" destOrd="0" presId="urn:microsoft.com/office/officeart/2005/8/layout/bProcess2"/>
    <dgm:cxn modelId="{73D9D39F-6A6E-4F01-9679-C50FF9728196}" type="presOf" srcId="{3D1AA5E4-ACB1-433B-8E9C-3223A464276A}" destId="{B3A9F38A-B4DB-4DA4-9626-1050F676A4C3}" srcOrd="0" destOrd="0" presId="urn:microsoft.com/office/officeart/2005/8/layout/bProcess2"/>
    <dgm:cxn modelId="{501C8FC0-8EB9-4A02-AF64-341F043B3F6D}" srcId="{83B0B1D7-841B-4DEC-8F5C-3B469134E0F5}" destId="{3D1AA5E4-ACB1-433B-8E9C-3223A464276A}" srcOrd="0" destOrd="0" parTransId="{97687936-33CF-4678-825A-FC727A93A749}" sibTransId="{DA544ECB-D5DB-4091-A73C-627F0D1C3D74}"/>
    <dgm:cxn modelId="{85FEF931-260F-454E-BABD-7E3860A8A343}" type="presParOf" srcId="{13A247F8-63C1-4D80-8467-3E9076AE4645}" destId="{B3A9F38A-B4DB-4DA4-9626-1050F676A4C3}" srcOrd="0" destOrd="0" presId="urn:microsoft.com/office/officeart/2005/8/layout/bProcess2"/>
    <dgm:cxn modelId="{DEA13C9C-4C1A-46E0-B2BF-7E43B49813A8}" type="presParOf" srcId="{13A247F8-63C1-4D80-8467-3E9076AE4645}" destId="{B02F1FF7-E3A6-4412-9CF9-AA45B9D5C24B}" srcOrd="1" destOrd="0" presId="urn:microsoft.com/office/officeart/2005/8/layout/bProcess2"/>
    <dgm:cxn modelId="{2AD75400-F6C8-4D56-8D19-049F9F881BD2}" type="presParOf" srcId="{13A247F8-63C1-4D80-8467-3E9076AE4645}" destId="{99BCAA8C-DFB0-4EEB-B2CD-77F8C57F410D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4A4F2B-9BAC-45A1-A585-1A42D82F86EA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5582C3B-117E-43FD-8BE3-01FCD3542488}">
      <dgm:prSet/>
      <dgm:spPr/>
      <dgm:t>
        <a:bodyPr/>
        <a:lstStyle/>
        <a:p>
          <a:r>
            <a:rPr lang="pt-BR" b="1"/>
            <a:t>Estratégia dupla:</a:t>
          </a:r>
          <a:endParaRPr lang="en-US"/>
        </a:p>
      </dgm:t>
    </dgm:pt>
    <dgm:pt modelId="{393DF3BF-2DB5-4664-A8E7-9BF0A21F0F04}" type="parTrans" cxnId="{8CE5A421-F8D7-4F31-881F-866250CCA62C}">
      <dgm:prSet/>
      <dgm:spPr/>
      <dgm:t>
        <a:bodyPr/>
        <a:lstStyle/>
        <a:p>
          <a:endParaRPr lang="en-US"/>
        </a:p>
      </dgm:t>
    </dgm:pt>
    <dgm:pt modelId="{83E820CB-7671-4536-82F3-AD0BE77644B9}" type="sibTrans" cxnId="{8CE5A421-F8D7-4F31-881F-866250CCA62C}">
      <dgm:prSet/>
      <dgm:spPr/>
      <dgm:t>
        <a:bodyPr/>
        <a:lstStyle/>
        <a:p>
          <a:endParaRPr lang="en-US"/>
        </a:p>
      </dgm:t>
    </dgm:pt>
    <dgm:pt modelId="{4E29A5D7-1A7E-4EEE-8E79-D1EA5C7A4679}">
      <dgm:prSet/>
      <dgm:spPr/>
      <dgm:t>
        <a:bodyPr/>
        <a:lstStyle/>
        <a:p>
          <a:r>
            <a:rPr lang="pt-BR"/>
            <a:t>Para judeus → Messias prometido (usando AT).</a:t>
          </a:r>
          <a:endParaRPr lang="en-US"/>
        </a:p>
      </dgm:t>
    </dgm:pt>
    <dgm:pt modelId="{37FEDC25-61CC-46DB-93C1-45C05C6FC086}" type="parTrans" cxnId="{06B01906-6AC0-431C-A506-F81F78C04015}">
      <dgm:prSet/>
      <dgm:spPr/>
      <dgm:t>
        <a:bodyPr/>
        <a:lstStyle/>
        <a:p>
          <a:endParaRPr lang="en-US"/>
        </a:p>
      </dgm:t>
    </dgm:pt>
    <dgm:pt modelId="{63521BB2-21A4-41CE-9788-88CDCEF82DB2}" type="sibTrans" cxnId="{06B01906-6AC0-431C-A506-F81F78C04015}">
      <dgm:prSet/>
      <dgm:spPr/>
      <dgm:t>
        <a:bodyPr/>
        <a:lstStyle/>
        <a:p>
          <a:endParaRPr lang="en-US"/>
        </a:p>
      </dgm:t>
    </dgm:pt>
    <dgm:pt modelId="{6D70ADBF-BA83-493C-89BD-128FFE39FD6D}">
      <dgm:prSet/>
      <dgm:spPr/>
      <dgm:t>
        <a:bodyPr/>
        <a:lstStyle/>
        <a:p>
          <a:r>
            <a:rPr lang="pt-BR"/>
            <a:t>Para gregos → Kyrios e Soter (Senhor e Salvador universais).</a:t>
          </a:r>
          <a:endParaRPr lang="en-US"/>
        </a:p>
      </dgm:t>
    </dgm:pt>
    <dgm:pt modelId="{E87C0978-0826-4E41-BA4F-8688A6D480E2}" type="parTrans" cxnId="{F4EE55C9-A025-4EBD-8BFA-B05E1E597FDF}">
      <dgm:prSet/>
      <dgm:spPr/>
      <dgm:t>
        <a:bodyPr/>
        <a:lstStyle/>
        <a:p>
          <a:endParaRPr lang="en-US"/>
        </a:p>
      </dgm:t>
    </dgm:pt>
    <dgm:pt modelId="{8A9B37A6-9964-4294-98FC-32FCE98806BF}" type="sibTrans" cxnId="{F4EE55C9-A025-4EBD-8BFA-B05E1E597FDF}">
      <dgm:prSet/>
      <dgm:spPr/>
      <dgm:t>
        <a:bodyPr/>
        <a:lstStyle/>
        <a:p>
          <a:endParaRPr lang="en-US"/>
        </a:p>
      </dgm:t>
    </dgm:pt>
    <dgm:pt modelId="{25617F42-E40C-4FE5-8F0A-B161801DBF1D}">
      <dgm:prSet/>
      <dgm:spPr/>
      <dgm:t>
        <a:bodyPr/>
        <a:lstStyle/>
        <a:p>
          <a:r>
            <a:rPr lang="pt-BR" b="1"/>
            <a:t>Lucas destaca Jesus como Senhor:</a:t>
          </a:r>
          <a:endParaRPr lang="en-US"/>
        </a:p>
      </dgm:t>
    </dgm:pt>
    <dgm:pt modelId="{554BF38C-AAA2-4078-B269-9F87341E68EC}" type="parTrans" cxnId="{33192A41-07B2-45A5-9C23-C30ACC33B507}">
      <dgm:prSet/>
      <dgm:spPr/>
      <dgm:t>
        <a:bodyPr/>
        <a:lstStyle/>
        <a:p>
          <a:endParaRPr lang="en-US"/>
        </a:p>
      </dgm:t>
    </dgm:pt>
    <dgm:pt modelId="{0CB5D8B6-488E-4CDA-9374-E8BCD274B6E9}" type="sibTrans" cxnId="{33192A41-07B2-45A5-9C23-C30ACC33B507}">
      <dgm:prSet/>
      <dgm:spPr/>
      <dgm:t>
        <a:bodyPr/>
        <a:lstStyle/>
        <a:p>
          <a:endParaRPr lang="en-US"/>
        </a:p>
      </dgm:t>
    </dgm:pt>
    <dgm:pt modelId="{F25BE4B1-7BAA-4583-9421-66E5579B69F3}">
      <dgm:prSet/>
      <dgm:spPr/>
      <dgm:t>
        <a:bodyPr/>
        <a:lstStyle/>
        <a:p>
          <a:r>
            <a:rPr lang="pt-BR"/>
            <a:t>Lc 2.11; At 10.36; At 11.20.</a:t>
          </a:r>
          <a:endParaRPr lang="en-US"/>
        </a:p>
      </dgm:t>
    </dgm:pt>
    <dgm:pt modelId="{3F3FE9CD-F70A-4D65-AF01-5E3244943FB3}" type="parTrans" cxnId="{99825069-3DFA-4D6F-95AF-6A316C268384}">
      <dgm:prSet/>
      <dgm:spPr/>
      <dgm:t>
        <a:bodyPr/>
        <a:lstStyle/>
        <a:p>
          <a:endParaRPr lang="en-US"/>
        </a:p>
      </dgm:t>
    </dgm:pt>
    <dgm:pt modelId="{2A22E1D3-7FE6-431B-9076-A4E75A81E893}" type="sibTrans" cxnId="{99825069-3DFA-4D6F-95AF-6A316C268384}">
      <dgm:prSet/>
      <dgm:spPr/>
      <dgm:t>
        <a:bodyPr/>
        <a:lstStyle/>
        <a:p>
          <a:endParaRPr lang="en-US"/>
        </a:p>
      </dgm:t>
    </dgm:pt>
    <dgm:pt modelId="{AE42ADD5-6B61-4EB4-9B77-564A03A0D2BB}">
      <dgm:prSet/>
      <dgm:spPr/>
      <dgm:t>
        <a:bodyPr/>
        <a:lstStyle/>
        <a:p>
          <a:r>
            <a:rPr lang="pt-BR"/>
            <a:t>A palavra </a:t>
          </a:r>
          <a:r>
            <a:rPr lang="pt-BR" i="1"/>
            <a:t>Kyrios</a:t>
          </a:r>
          <a:r>
            <a:rPr lang="pt-BR"/>
            <a:t> era um título imperial, portanto o anúncio cristão é contracultural.</a:t>
          </a:r>
          <a:endParaRPr lang="en-US"/>
        </a:p>
      </dgm:t>
    </dgm:pt>
    <dgm:pt modelId="{63ED02A9-28D7-4937-B8EE-721F77627F84}" type="parTrans" cxnId="{09DFFFFB-4141-455E-AD9B-1F33F82A221D}">
      <dgm:prSet/>
      <dgm:spPr/>
      <dgm:t>
        <a:bodyPr/>
        <a:lstStyle/>
        <a:p>
          <a:endParaRPr lang="en-US"/>
        </a:p>
      </dgm:t>
    </dgm:pt>
    <dgm:pt modelId="{2830FC6C-DA92-4797-80B7-D3331672E1C6}" type="sibTrans" cxnId="{09DFFFFB-4141-455E-AD9B-1F33F82A221D}">
      <dgm:prSet/>
      <dgm:spPr/>
      <dgm:t>
        <a:bodyPr/>
        <a:lstStyle/>
        <a:p>
          <a:endParaRPr lang="en-US"/>
        </a:p>
      </dgm:t>
    </dgm:pt>
    <dgm:pt modelId="{D9B63FE9-2CF7-469F-A9E4-9E87B5D63872}" type="pres">
      <dgm:prSet presAssocID="{E24A4F2B-9BAC-45A1-A585-1A42D82F86EA}" presName="Name0" presStyleCnt="0">
        <dgm:presLayoutVars>
          <dgm:dir/>
          <dgm:resizeHandles val="exact"/>
        </dgm:presLayoutVars>
      </dgm:prSet>
      <dgm:spPr/>
    </dgm:pt>
    <dgm:pt modelId="{2F2187E9-C4A0-4AE3-9723-B38CA4897A1B}" type="pres">
      <dgm:prSet presAssocID="{35582C3B-117E-43FD-8BE3-01FCD3542488}" presName="node" presStyleLbl="node1" presStyleIdx="0" presStyleCnt="6">
        <dgm:presLayoutVars>
          <dgm:bulletEnabled val="1"/>
        </dgm:presLayoutVars>
      </dgm:prSet>
      <dgm:spPr/>
    </dgm:pt>
    <dgm:pt modelId="{618AEA19-69D7-4947-89B8-811A67F41AB5}" type="pres">
      <dgm:prSet presAssocID="{83E820CB-7671-4536-82F3-AD0BE77644B9}" presName="sibTrans" presStyleLbl="sibTrans1D1" presStyleIdx="0" presStyleCnt="5"/>
      <dgm:spPr/>
    </dgm:pt>
    <dgm:pt modelId="{21E47A52-0A86-479E-9AD7-40C404868DBE}" type="pres">
      <dgm:prSet presAssocID="{83E820CB-7671-4536-82F3-AD0BE77644B9}" presName="connectorText" presStyleLbl="sibTrans1D1" presStyleIdx="0" presStyleCnt="5"/>
      <dgm:spPr/>
    </dgm:pt>
    <dgm:pt modelId="{1CC8594C-9204-42E3-9BA1-64C980FABA92}" type="pres">
      <dgm:prSet presAssocID="{4E29A5D7-1A7E-4EEE-8E79-D1EA5C7A4679}" presName="node" presStyleLbl="node1" presStyleIdx="1" presStyleCnt="6">
        <dgm:presLayoutVars>
          <dgm:bulletEnabled val="1"/>
        </dgm:presLayoutVars>
      </dgm:prSet>
      <dgm:spPr/>
    </dgm:pt>
    <dgm:pt modelId="{2085CF70-71B4-4EE4-BF65-ACC9892B0A36}" type="pres">
      <dgm:prSet presAssocID="{63521BB2-21A4-41CE-9788-88CDCEF82DB2}" presName="sibTrans" presStyleLbl="sibTrans1D1" presStyleIdx="1" presStyleCnt="5"/>
      <dgm:spPr/>
    </dgm:pt>
    <dgm:pt modelId="{3852251A-259D-4C0C-9458-E59AA977FE80}" type="pres">
      <dgm:prSet presAssocID="{63521BB2-21A4-41CE-9788-88CDCEF82DB2}" presName="connectorText" presStyleLbl="sibTrans1D1" presStyleIdx="1" presStyleCnt="5"/>
      <dgm:spPr/>
    </dgm:pt>
    <dgm:pt modelId="{C0070F19-5327-410A-8E24-4248CF8AACC4}" type="pres">
      <dgm:prSet presAssocID="{6D70ADBF-BA83-493C-89BD-128FFE39FD6D}" presName="node" presStyleLbl="node1" presStyleIdx="2" presStyleCnt="6">
        <dgm:presLayoutVars>
          <dgm:bulletEnabled val="1"/>
        </dgm:presLayoutVars>
      </dgm:prSet>
      <dgm:spPr/>
    </dgm:pt>
    <dgm:pt modelId="{B09E14D2-9888-4A7F-A19E-C4D3A1F1B33E}" type="pres">
      <dgm:prSet presAssocID="{8A9B37A6-9964-4294-98FC-32FCE98806BF}" presName="sibTrans" presStyleLbl="sibTrans1D1" presStyleIdx="2" presStyleCnt="5"/>
      <dgm:spPr/>
    </dgm:pt>
    <dgm:pt modelId="{F3C3FAB9-B496-4FE8-A30B-41E50C36E380}" type="pres">
      <dgm:prSet presAssocID="{8A9B37A6-9964-4294-98FC-32FCE98806BF}" presName="connectorText" presStyleLbl="sibTrans1D1" presStyleIdx="2" presStyleCnt="5"/>
      <dgm:spPr/>
    </dgm:pt>
    <dgm:pt modelId="{20855C08-6993-4F4E-BDBB-B9397A4B745B}" type="pres">
      <dgm:prSet presAssocID="{25617F42-E40C-4FE5-8F0A-B161801DBF1D}" presName="node" presStyleLbl="node1" presStyleIdx="3" presStyleCnt="6">
        <dgm:presLayoutVars>
          <dgm:bulletEnabled val="1"/>
        </dgm:presLayoutVars>
      </dgm:prSet>
      <dgm:spPr/>
    </dgm:pt>
    <dgm:pt modelId="{A153B636-45AF-4F11-B680-FC581F9EAB8D}" type="pres">
      <dgm:prSet presAssocID="{0CB5D8B6-488E-4CDA-9374-E8BCD274B6E9}" presName="sibTrans" presStyleLbl="sibTrans1D1" presStyleIdx="3" presStyleCnt="5"/>
      <dgm:spPr/>
    </dgm:pt>
    <dgm:pt modelId="{D86D67A9-0D1A-4900-97D6-C581763BF3A2}" type="pres">
      <dgm:prSet presAssocID="{0CB5D8B6-488E-4CDA-9374-E8BCD274B6E9}" presName="connectorText" presStyleLbl="sibTrans1D1" presStyleIdx="3" presStyleCnt="5"/>
      <dgm:spPr/>
    </dgm:pt>
    <dgm:pt modelId="{CF3CD6A9-D661-4702-A90A-D1841412B7F4}" type="pres">
      <dgm:prSet presAssocID="{F25BE4B1-7BAA-4583-9421-66E5579B69F3}" presName="node" presStyleLbl="node1" presStyleIdx="4" presStyleCnt="6">
        <dgm:presLayoutVars>
          <dgm:bulletEnabled val="1"/>
        </dgm:presLayoutVars>
      </dgm:prSet>
      <dgm:spPr/>
    </dgm:pt>
    <dgm:pt modelId="{5D24E587-A375-429F-8EE2-D89D9AA731DA}" type="pres">
      <dgm:prSet presAssocID="{2A22E1D3-7FE6-431B-9076-A4E75A81E893}" presName="sibTrans" presStyleLbl="sibTrans1D1" presStyleIdx="4" presStyleCnt="5"/>
      <dgm:spPr/>
    </dgm:pt>
    <dgm:pt modelId="{2D9AA32A-BFB7-4169-A559-400FD4F041EF}" type="pres">
      <dgm:prSet presAssocID="{2A22E1D3-7FE6-431B-9076-A4E75A81E893}" presName="connectorText" presStyleLbl="sibTrans1D1" presStyleIdx="4" presStyleCnt="5"/>
      <dgm:spPr/>
    </dgm:pt>
    <dgm:pt modelId="{8366CA2D-E787-4B76-AF05-35B170995B28}" type="pres">
      <dgm:prSet presAssocID="{AE42ADD5-6B61-4EB4-9B77-564A03A0D2BB}" presName="node" presStyleLbl="node1" presStyleIdx="5" presStyleCnt="6">
        <dgm:presLayoutVars>
          <dgm:bulletEnabled val="1"/>
        </dgm:presLayoutVars>
      </dgm:prSet>
      <dgm:spPr/>
    </dgm:pt>
  </dgm:ptLst>
  <dgm:cxnLst>
    <dgm:cxn modelId="{06B01906-6AC0-431C-A506-F81F78C04015}" srcId="{E24A4F2B-9BAC-45A1-A585-1A42D82F86EA}" destId="{4E29A5D7-1A7E-4EEE-8E79-D1EA5C7A4679}" srcOrd="1" destOrd="0" parTransId="{37FEDC25-61CC-46DB-93C1-45C05C6FC086}" sibTransId="{63521BB2-21A4-41CE-9788-88CDCEF82DB2}"/>
    <dgm:cxn modelId="{33D84B0B-D6F8-48BE-AEDB-2B72D01BE54A}" type="presOf" srcId="{2A22E1D3-7FE6-431B-9076-A4E75A81E893}" destId="{2D9AA32A-BFB7-4169-A559-400FD4F041EF}" srcOrd="1" destOrd="0" presId="urn:microsoft.com/office/officeart/2016/7/layout/RepeatingBendingProcessNew"/>
    <dgm:cxn modelId="{4AE7901D-0E26-4C44-8B64-8E3063AB8957}" type="presOf" srcId="{AE42ADD5-6B61-4EB4-9B77-564A03A0D2BB}" destId="{8366CA2D-E787-4B76-AF05-35B170995B28}" srcOrd="0" destOrd="0" presId="urn:microsoft.com/office/officeart/2016/7/layout/RepeatingBendingProcessNew"/>
    <dgm:cxn modelId="{8CE5A421-F8D7-4F31-881F-866250CCA62C}" srcId="{E24A4F2B-9BAC-45A1-A585-1A42D82F86EA}" destId="{35582C3B-117E-43FD-8BE3-01FCD3542488}" srcOrd="0" destOrd="0" parTransId="{393DF3BF-2DB5-4664-A8E7-9BF0A21F0F04}" sibTransId="{83E820CB-7671-4536-82F3-AD0BE77644B9}"/>
    <dgm:cxn modelId="{81A0B336-3C49-4DC8-B590-B0D683E8B669}" type="presOf" srcId="{F25BE4B1-7BAA-4583-9421-66E5579B69F3}" destId="{CF3CD6A9-D661-4702-A90A-D1841412B7F4}" srcOrd="0" destOrd="0" presId="urn:microsoft.com/office/officeart/2016/7/layout/RepeatingBendingProcessNew"/>
    <dgm:cxn modelId="{33192A41-07B2-45A5-9C23-C30ACC33B507}" srcId="{E24A4F2B-9BAC-45A1-A585-1A42D82F86EA}" destId="{25617F42-E40C-4FE5-8F0A-B161801DBF1D}" srcOrd="3" destOrd="0" parTransId="{554BF38C-AAA2-4078-B269-9F87341E68EC}" sibTransId="{0CB5D8B6-488E-4CDA-9374-E8BCD274B6E9}"/>
    <dgm:cxn modelId="{99825069-3DFA-4D6F-95AF-6A316C268384}" srcId="{E24A4F2B-9BAC-45A1-A585-1A42D82F86EA}" destId="{F25BE4B1-7BAA-4583-9421-66E5579B69F3}" srcOrd="4" destOrd="0" parTransId="{3F3FE9CD-F70A-4D65-AF01-5E3244943FB3}" sibTransId="{2A22E1D3-7FE6-431B-9076-A4E75A81E893}"/>
    <dgm:cxn modelId="{5E8B4F70-C590-4490-976D-73AFFE9F11AF}" type="presOf" srcId="{6D70ADBF-BA83-493C-89BD-128FFE39FD6D}" destId="{C0070F19-5327-410A-8E24-4248CF8AACC4}" srcOrd="0" destOrd="0" presId="urn:microsoft.com/office/officeart/2016/7/layout/RepeatingBendingProcessNew"/>
    <dgm:cxn modelId="{3B3CC270-BA1C-4A8F-AAED-C642F33FDB86}" type="presOf" srcId="{35582C3B-117E-43FD-8BE3-01FCD3542488}" destId="{2F2187E9-C4A0-4AE3-9723-B38CA4897A1B}" srcOrd="0" destOrd="0" presId="urn:microsoft.com/office/officeart/2016/7/layout/RepeatingBendingProcessNew"/>
    <dgm:cxn modelId="{C8099F53-7385-455D-9242-FDB018B0CB0E}" type="presOf" srcId="{0CB5D8B6-488E-4CDA-9374-E8BCD274B6E9}" destId="{D86D67A9-0D1A-4900-97D6-C581763BF3A2}" srcOrd="1" destOrd="0" presId="urn:microsoft.com/office/officeart/2016/7/layout/RepeatingBendingProcessNew"/>
    <dgm:cxn modelId="{D3004E76-1D91-47B8-BFB2-F8BB78B87C17}" type="presOf" srcId="{0CB5D8B6-488E-4CDA-9374-E8BCD274B6E9}" destId="{A153B636-45AF-4F11-B680-FC581F9EAB8D}" srcOrd="0" destOrd="0" presId="urn:microsoft.com/office/officeart/2016/7/layout/RepeatingBendingProcessNew"/>
    <dgm:cxn modelId="{9748947B-5F37-45EF-A647-D378F3D10987}" type="presOf" srcId="{63521BB2-21A4-41CE-9788-88CDCEF82DB2}" destId="{2085CF70-71B4-4EE4-BF65-ACC9892B0A36}" srcOrd="0" destOrd="0" presId="urn:microsoft.com/office/officeart/2016/7/layout/RepeatingBendingProcessNew"/>
    <dgm:cxn modelId="{D44C4C95-B676-4629-95B5-536D0A50E400}" type="presOf" srcId="{83E820CB-7671-4536-82F3-AD0BE77644B9}" destId="{21E47A52-0A86-479E-9AD7-40C404868DBE}" srcOrd="1" destOrd="0" presId="urn:microsoft.com/office/officeart/2016/7/layout/RepeatingBendingProcessNew"/>
    <dgm:cxn modelId="{A24FCB9E-3119-46DC-99ED-95BA432A371C}" type="presOf" srcId="{8A9B37A6-9964-4294-98FC-32FCE98806BF}" destId="{F3C3FAB9-B496-4FE8-A30B-41E50C36E380}" srcOrd="1" destOrd="0" presId="urn:microsoft.com/office/officeart/2016/7/layout/RepeatingBendingProcessNew"/>
    <dgm:cxn modelId="{6C3D8DA8-4AE1-4ED9-8338-956CA481F73C}" type="presOf" srcId="{E24A4F2B-9BAC-45A1-A585-1A42D82F86EA}" destId="{D9B63FE9-2CF7-469F-A9E4-9E87B5D63872}" srcOrd="0" destOrd="0" presId="urn:microsoft.com/office/officeart/2016/7/layout/RepeatingBendingProcessNew"/>
    <dgm:cxn modelId="{4C6398B6-4D81-463E-8354-D95930315591}" type="presOf" srcId="{83E820CB-7671-4536-82F3-AD0BE77644B9}" destId="{618AEA19-69D7-4947-89B8-811A67F41AB5}" srcOrd="0" destOrd="0" presId="urn:microsoft.com/office/officeart/2016/7/layout/RepeatingBendingProcessNew"/>
    <dgm:cxn modelId="{A50003C5-C8D4-46E3-BF0B-55BC8B632819}" type="presOf" srcId="{2A22E1D3-7FE6-431B-9076-A4E75A81E893}" destId="{5D24E587-A375-429F-8EE2-D89D9AA731DA}" srcOrd="0" destOrd="0" presId="urn:microsoft.com/office/officeart/2016/7/layout/RepeatingBendingProcessNew"/>
    <dgm:cxn modelId="{F4EE55C9-A025-4EBD-8BFA-B05E1E597FDF}" srcId="{E24A4F2B-9BAC-45A1-A585-1A42D82F86EA}" destId="{6D70ADBF-BA83-493C-89BD-128FFE39FD6D}" srcOrd="2" destOrd="0" parTransId="{E87C0978-0826-4E41-BA4F-8688A6D480E2}" sibTransId="{8A9B37A6-9964-4294-98FC-32FCE98806BF}"/>
    <dgm:cxn modelId="{62648DCF-7964-49FB-ACB9-BF18725C1781}" type="presOf" srcId="{63521BB2-21A4-41CE-9788-88CDCEF82DB2}" destId="{3852251A-259D-4C0C-9458-E59AA977FE80}" srcOrd="1" destOrd="0" presId="urn:microsoft.com/office/officeart/2016/7/layout/RepeatingBendingProcessNew"/>
    <dgm:cxn modelId="{06A450D8-77BE-410B-B4CA-D65D508752B8}" type="presOf" srcId="{25617F42-E40C-4FE5-8F0A-B161801DBF1D}" destId="{20855C08-6993-4F4E-BDBB-B9397A4B745B}" srcOrd="0" destOrd="0" presId="urn:microsoft.com/office/officeart/2016/7/layout/RepeatingBendingProcessNew"/>
    <dgm:cxn modelId="{7C5171E6-2345-428A-B2B2-866B9EF6ECF8}" type="presOf" srcId="{4E29A5D7-1A7E-4EEE-8E79-D1EA5C7A4679}" destId="{1CC8594C-9204-42E3-9BA1-64C980FABA92}" srcOrd="0" destOrd="0" presId="urn:microsoft.com/office/officeart/2016/7/layout/RepeatingBendingProcessNew"/>
    <dgm:cxn modelId="{3EEA37EC-1998-4D94-9B26-239898734534}" type="presOf" srcId="{8A9B37A6-9964-4294-98FC-32FCE98806BF}" destId="{B09E14D2-9888-4A7F-A19E-C4D3A1F1B33E}" srcOrd="0" destOrd="0" presId="urn:microsoft.com/office/officeart/2016/7/layout/RepeatingBendingProcessNew"/>
    <dgm:cxn modelId="{09DFFFFB-4141-455E-AD9B-1F33F82A221D}" srcId="{E24A4F2B-9BAC-45A1-A585-1A42D82F86EA}" destId="{AE42ADD5-6B61-4EB4-9B77-564A03A0D2BB}" srcOrd="5" destOrd="0" parTransId="{63ED02A9-28D7-4937-B8EE-721F77627F84}" sibTransId="{2830FC6C-DA92-4797-80B7-D3331672E1C6}"/>
    <dgm:cxn modelId="{5F32B1B5-C76C-484F-853E-40F28C29E6CA}" type="presParOf" srcId="{D9B63FE9-2CF7-469F-A9E4-9E87B5D63872}" destId="{2F2187E9-C4A0-4AE3-9723-B38CA4897A1B}" srcOrd="0" destOrd="0" presId="urn:microsoft.com/office/officeart/2016/7/layout/RepeatingBendingProcessNew"/>
    <dgm:cxn modelId="{8320E7E4-126D-4D8C-9D3F-6813921604CB}" type="presParOf" srcId="{D9B63FE9-2CF7-469F-A9E4-9E87B5D63872}" destId="{618AEA19-69D7-4947-89B8-811A67F41AB5}" srcOrd="1" destOrd="0" presId="urn:microsoft.com/office/officeart/2016/7/layout/RepeatingBendingProcessNew"/>
    <dgm:cxn modelId="{4B6CC626-9734-4388-8980-06EE2E2F23E2}" type="presParOf" srcId="{618AEA19-69D7-4947-89B8-811A67F41AB5}" destId="{21E47A52-0A86-479E-9AD7-40C404868DBE}" srcOrd="0" destOrd="0" presId="urn:microsoft.com/office/officeart/2016/7/layout/RepeatingBendingProcessNew"/>
    <dgm:cxn modelId="{50EEB104-4D04-4F0F-BCE8-1F9C4963E382}" type="presParOf" srcId="{D9B63FE9-2CF7-469F-A9E4-9E87B5D63872}" destId="{1CC8594C-9204-42E3-9BA1-64C980FABA92}" srcOrd="2" destOrd="0" presId="urn:microsoft.com/office/officeart/2016/7/layout/RepeatingBendingProcessNew"/>
    <dgm:cxn modelId="{DABB1685-7BAB-41D7-88E8-1CB743463AC3}" type="presParOf" srcId="{D9B63FE9-2CF7-469F-A9E4-9E87B5D63872}" destId="{2085CF70-71B4-4EE4-BF65-ACC9892B0A36}" srcOrd="3" destOrd="0" presId="urn:microsoft.com/office/officeart/2016/7/layout/RepeatingBendingProcessNew"/>
    <dgm:cxn modelId="{D73909A5-DBC5-4EC8-8780-D7B6ADB89FE4}" type="presParOf" srcId="{2085CF70-71B4-4EE4-BF65-ACC9892B0A36}" destId="{3852251A-259D-4C0C-9458-E59AA977FE80}" srcOrd="0" destOrd="0" presId="urn:microsoft.com/office/officeart/2016/7/layout/RepeatingBendingProcessNew"/>
    <dgm:cxn modelId="{3663A9CD-4D6B-4C3D-85D0-DE1534705B4F}" type="presParOf" srcId="{D9B63FE9-2CF7-469F-A9E4-9E87B5D63872}" destId="{C0070F19-5327-410A-8E24-4248CF8AACC4}" srcOrd="4" destOrd="0" presId="urn:microsoft.com/office/officeart/2016/7/layout/RepeatingBendingProcessNew"/>
    <dgm:cxn modelId="{B938FCFB-CE83-44E0-8A46-87D615396CA8}" type="presParOf" srcId="{D9B63FE9-2CF7-469F-A9E4-9E87B5D63872}" destId="{B09E14D2-9888-4A7F-A19E-C4D3A1F1B33E}" srcOrd="5" destOrd="0" presId="urn:microsoft.com/office/officeart/2016/7/layout/RepeatingBendingProcessNew"/>
    <dgm:cxn modelId="{F4C28118-7657-4309-8E2A-37A38BF1FC51}" type="presParOf" srcId="{B09E14D2-9888-4A7F-A19E-C4D3A1F1B33E}" destId="{F3C3FAB9-B496-4FE8-A30B-41E50C36E380}" srcOrd="0" destOrd="0" presId="urn:microsoft.com/office/officeart/2016/7/layout/RepeatingBendingProcessNew"/>
    <dgm:cxn modelId="{B4F22756-7F33-41D1-BC3A-C010D85B8DD9}" type="presParOf" srcId="{D9B63FE9-2CF7-469F-A9E4-9E87B5D63872}" destId="{20855C08-6993-4F4E-BDBB-B9397A4B745B}" srcOrd="6" destOrd="0" presId="urn:microsoft.com/office/officeart/2016/7/layout/RepeatingBendingProcessNew"/>
    <dgm:cxn modelId="{4CFDA1B3-09D0-4CE9-A885-03574051D328}" type="presParOf" srcId="{D9B63FE9-2CF7-469F-A9E4-9E87B5D63872}" destId="{A153B636-45AF-4F11-B680-FC581F9EAB8D}" srcOrd="7" destOrd="0" presId="urn:microsoft.com/office/officeart/2016/7/layout/RepeatingBendingProcessNew"/>
    <dgm:cxn modelId="{9B4919A6-0CCE-4B3F-9A47-375C0329EE12}" type="presParOf" srcId="{A153B636-45AF-4F11-B680-FC581F9EAB8D}" destId="{D86D67A9-0D1A-4900-97D6-C581763BF3A2}" srcOrd="0" destOrd="0" presId="urn:microsoft.com/office/officeart/2016/7/layout/RepeatingBendingProcessNew"/>
    <dgm:cxn modelId="{25F67F33-9DF3-4EA0-9E8C-BA6A3E0C3524}" type="presParOf" srcId="{D9B63FE9-2CF7-469F-A9E4-9E87B5D63872}" destId="{CF3CD6A9-D661-4702-A90A-D1841412B7F4}" srcOrd="8" destOrd="0" presId="urn:microsoft.com/office/officeart/2016/7/layout/RepeatingBendingProcessNew"/>
    <dgm:cxn modelId="{8F733EC5-F4E5-49CC-86F6-F5494DAD0FC2}" type="presParOf" srcId="{D9B63FE9-2CF7-469F-A9E4-9E87B5D63872}" destId="{5D24E587-A375-429F-8EE2-D89D9AA731DA}" srcOrd="9" destOrd="0" presId="urn:microsoft.com/office/officeart/2016/7/layout/RepeatingBendingProcessNew"/>
    <dgm:cxn modelId="{8B0FDE14-4287-464E-8285-9FB064BD7249}" type="presParOf" srcId="{5D24E587-A375-429F-8EE2-D89D9AA731DA}" destId="{2D9AA32A-BFB7-4169-A559-400FD4F041EF}" srcOrd="0" destOrd="0" presId="urn:microsoft.com/office/officeart/2016/7/layout/RepeatingBendingProcessNew"/>
    <dgm:cxn modelId="{86C0BDC0-B6D3-46F5-8895-B8AB304AA69B}" type="presParOf" srcId="{D9B63FE9-2CF7-469F-A9E4-9E87B5D63872}" destId="{8366CA2D-E787-4B76-AF05-35B170995B28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BE4459-8E30-4030-AD26-D6242E035D0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6675580-7235-44D6-8414-7D44860AAD33}">
      <dgm:prSet/>
      <dgm:spPr/>
      <dgm:t>
        <a:bodyPr/>
        <a:lstStyle/>
        <a:p>
          <a:r>
            <a:rPr lang="pt-BR"/>
            <a:t>Orígenes (254): “Cristo não é apenas para os judeus, mas para todos os homens; o Logos fala em muitas línguas” (Contra Celsum 3.29).</a:t>
          </a:r>
          <a:endParaRPr lang="en-US"/>
        </a:p>
      </dgm:t>
    </dgm:pt>
    <dgm:pt modelId="{76C7D71C-8738-46E1-BCF6-808C849F7936}" type="parTrans" cxnId="{90038D2E-30CA-414E-AC46-7F3BE738FBE9}">
      <dgm:prSet/>
      <dgm:spPr/>
      <dgm:t>
        <a:bodyPr/>
        <a:lstStyle/>
        <a:p>
          <a:endParaRPr lang="en-US"/>
        </a:p>
      </dgm:t>
    </dgm:pt>
    <dgm:pt modelId="{528DF2F4-8A9A-4190-891B-D5444D9DB383}" type="sibTrans" cxnId="{90038D2E-30CA-414E-AC46-7F3BE738FBE9}">
      <dgm:prSet/>
      <dgm:spPr/>
      <dgm:t>
        <a:bodyPr/>
        <a:lstStyle/>
        <a:p>
          <a:endParaRPr lang="en-US"/>
        </a:p>
      </dgm:t>
    </dgm:pt>
    <dgm:pt modelId="{09B5958E-77C6-4DA6-A9C9-8D8A5A1789B3}">
      <dgm:prSet/>
      <dgm:spPr/>
      <dgm:t>
        <a:bodyPr/>
        <a:lstStyle/>
        <a:p>
          <a:r>
            <a:rPr lang="pt-BR"/>
            <a:t>John Stott: “O evangelho é supracultural, mas não acultural.”</a:t>
          </a:r>
          <a:br>
            <a:rPr lang="pt-BR"/>
          </a:br>
          <a:br>
            <a:rPr lang="pt-BR"/>
          </a:br>
          <a:r>
            <a:rPr lang="pt-BR"/>
            <a:t>Leslie Newbigin: “Cada cultura deve ser confrontada e transformada pelo evangelho.”</a:t>
          </a:r>
          <a:endParaRPr lang="en-US"/>
        </a:p>
      </dgm:t>
    </dgm:pt>
    <dgm:pt modelId="{6D7B0533-81D8-406F-BB5F-657D8B8C0ED5}" type="parTrans" cxnId="{8788B47C-1B7D-4999-8D3F-6CA1571A700F}">
      <dgm:prSet/>
      <dgm:spPr/>
      <dgm:t>
        <a:bodyPr/>
        <a:lstStyle/>
        <a:p>
          <a:endParaRPr lang="en-US"/>
        </a:p>
      </dgm:t>
    </dgm:pt>
    <dgm:pt modelId="{9BCEB221-A238-4BC5-AC0B-B30D0D3ECA46}" type="sibTrans" cxnId="{8788B47C-1B7D-4999-8D3F-6CA1571A700F}">
      <dgm:prSet/>
      <dgm:spPr/>
      <dgm:t>
        <a:bodyPr/>
        <a:lstStyle/>
        <a:p>
          <a:endParaRPr lang="en-US"/>
        </a:p>
      </dgm:t>
    </dgm:pt>
    <dgm:pt modelId="{B6D24F10-1B14-4740-9DC3-F8BB59F7E769}" type="pres">
      <dgm:prSet presAssocID="{99BE4459-8E30-4030-AD26-D6242E035D0C}" presName="linear" presStyleCnt="0">
        <dgm:presLayoutVars>
          <dgm:animLvl val="lvl"/>
          <dgm:resizeHandles val="exact"/>
        </dgm:presLayoutVars>
      </dgm:prSet>
      <dgm:spPr/>
    </dgm:pt>
    <dgm:pt modelId="{6C8D7A50-388E-4752-A260-3B241094F53E}" type="pres">
      <dgm:prSet presAssocID="{06675580-7235-44D6-8414-7D44860AAD3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07E1075-6B50-4AE9-B31B-E099664AA4B9}" type="pres">
      <dgm:prSet presAssocID="{528DF2F4-8A9A-4190-891B-D5444D9DB383}" presName="spacer" presStyleCnt="0"/>
      <dgm:spPr/>
    </dgm:pt>
    <dgm:pt modelId="{0AF3FE8F-BA01-4325-ACBE-E595D94F096C}" type="pres">
      <dgm:prSet presAssocID="{09B5958E-77C6-4DA6-A9C9-8D8A5A1789B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0038D2E-30CA-414E-AC46-7F3BE738FBE9}" srcId="{99BE4459-8E30-4030-AD26-D6242E035D0C}" destId="{06675580-7235-44D6-8414-7D44860AAD33}" srcOrd="0" destOrd="0" parTransId="{76C7D71C-8738-46E1-BCF6-808C849F7936}" sibTransId="{528DF2F4-8A9A-4190-891B-D5444D9DB383}"/>
    <dgm:cxn modelId="{31BEBD3A-29E8-4865-84BB-304C125961B9}" type="presOf" srcId="{99BE4459-8E30-4030-AD26-D6242E035D0C}" destId="{B6D24F10-1B14-4740-9DC3-F8BB59F7E769}" srcOrd="0" destOrd="0" presId="urn:microsoft.com/office/officeart/2005/8/layout/vList2"/>
    <dgm:cxn modelId="{8788B47C-1B7D-4999-8D3F-6CA1571A700F}" srcId="{99BE4459-8E30-4030-AD26-D6242E035D0C}" destId="{09B5958E-77C6-4DA6-A9C9-8D8A5A1789B3}" srcOrd="1" destOrd="0" parTransId="{6D7B0533-81D8-406F-BB5F-657D8B8C0ED5}" sibTransId="{9BCEB221-A238-4BC5-AC0B-B30D0D3ECA46}"/>
    <dgm:cxn modelId="{8462CEB8-659A-499E-A571-DCE5E32BAFE8}" type="presOf" srcId="{09B5958E-77C6-4DA6-A9C9-8D8A5A1789B3}" destId="{0AF3FE8F-BA01-4325-ACBE-E595D94F096C}" srcOrd="0" destOrd="0" presId="urn:microsoft.com/office/officeart/2005/8/layout/vList2"/>
    <dgm:cxn modelId="{F29671E2-29AD-4F79-BFE7-8106AFA1EB34}" type="presOf" srcId="{06675580-7235-44D6-8414-7D44860AAD33}" destId="{6C8D7A50-388E-4752-A260-3B241094F53E}" srcOrd="0" destOrd="0" presId="urn:microsoft.com/office/officeart/2005/8/layout/vList2"/>
    <dgm:cxn modelId="{75B12D1A-C008-4CBF-9817-6287158E1F45}" type="presParOf" srcId="{B6D24F10-1B14-4740-9DC3-F8BB59F7E769}" destId="{6C8D7A50-388E-4752-A260-3B241094F53E}" srcOrd="0" destOrd="0" presId="urn:microsoft.com/office/officeart/2005/8/layout/vList2"/>
    <dgm:cxn modelId="{CA85FCAD-7E80-4441-8A25-6FAA4B93D3EE}" type="presParOf" srcId="{B6D24F10-1B14-4740-9DC3-F8BB59F7E769}" destId="{A07E1075-6B50-4AE9-B31B-E099664AA4B9}" srcOrd="1" destOrd="0" presId="urn:microsoft.com/office/officeart/2005/8/layout/vList2"/>
    <dgm:cxn modelId="{237C9D51-2333-48FB-8864-B4E5EEECCD18}" type="presParOf" srcId="{B6D24F10-1B14-4740-9DC3-F8BB59F7E769}" destId="{0AF3FE8F-BA01-4325-ACBE-E595D94F096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E83B98-401A-4A25-A193-17DD9C60B0E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F06D686-2732-4198-A90F-69BE93951A22}">
      <dgm:prSet/>
      <dgm:spPr/>
      <dgm:t>
        <a:bodyPr/>
        <a:lstStyle/>
        <a:p>
          <a:r>
            <a:rPr lang="pt-BR" b="1"/>
            <a:t>Barnabé (At 11.22-24):</a:t>
          </a:r>
          <a:endParaRPr lang="en-US"/>
        </a:p>
      </dgm:t>
    </dgm:pt>
    <dgm:pt modelId="{8EF6E645-78AC-47AA-BEB4-25D9D4A7E8B8}" type="parTrans" cxnId="{EB21E0A5-802B-4A0E-AA4D-F601CBF68007}">
      <dgm:prSet/>
      <dgm:spPr/>
      <dgm:t>
        <a:bodyPr/>
        <a:lstStyle/>
        <a:p>
          <a:endParaRPr lang="en-US"/>
        </a:p>
      </dgm:t>
    </dgm:pt>
    <dgm:pt modelId="{CEAB397F-0ABE-445C-92C4-B1CEDD7D230C}" type="sibTrans" cxnId="{EB21E0A5-802B-4A0E-AA4D-F601CBF68007}">
      <dgm:prSet/>
      <dgm:spPr/>
      <dgm:t>
        <a:bodyPr/>
        <a:lstStyle/>
        <a:p>
          <a:endParaRPr lang="en-US"/>
        </a:p>
      </dgm:t>
    </dgm:pt>
    <dgm:pt modelId="{717AD2AA-C424-450D-95CF-42157B84A139}">
      <dgm:prSet/>
      <dgm:spPr/>
      <dgm:t>
        <a:bodyPr/>
        <a:lstStyle/>
        <a:p>
          <a:r>
            <a:rPr lang="pt-BR"/>
            <a:t>“Homem bom, cheio do Espírito Santo e de fé” → modelo de discipulador.</a:t>
          </a:r>
          <a:endParaRPr lang="en-US"/>
        </a:p>
      </dgm:t>
    </dgm:pt>
    <dgm:pt modelId="{EC5709D9-94C9-40AA-AC10-59550B3F8B46}" type="parTrans" cxnId="{2CE806E5-420E-4C1C-9A9E-9E3959814C36}">
      <dgm:prSet/>
      <dgm:spPr/>
      <dgm:t>
        <a:bodyPr/>
        <a:lstStyle/>
        <a:p>
          <a:endParaRPr lang="en-US"/>
        </a:p>
      </dgm:t>
    </dgm:pt>
    <dgm:pt modelId="{244AE88D-DDD5-4510-B97F-A0DB506C98A2}" type="sibTrans" cxnId="{2CE806E5-420E-4C1C-9A9E-9E3959814C36}">
      <dgm:prSet/>
      <dgm:spPr/>
      <dgm:t>
        <a:bodyPr/>
        <a:lstStyle/>
        <a:p>
          <a:endParaRPr lang="en-US"/>
        </a:p>
      </dgm:t>
    </dgm:pt>
    <dgm:pt modelId="{78C1A8DA-AD44-4C8B-8376-4C8AFB6BBEE3}">
      <dgm:prSet/>
      <dgm:spPr/>
      <dgm:t>
        <a:bodyPr/>
        <a:lstStyle/>
        <a:p>
          <a:r>
            <a:rPr lang="pt-BR"/>
            <a:t>Seu nome (“filho da consolação”) denota seu caráter encorajador.</a:t>
          </a:r>
          <a:endParaRPr lang="en-US"/>
        </a:p>
      </dgm:t>
    </dgm:pt>
    <dgm:pt modelId="{6379432D-D140-4934-98A9-F97F18204CDD}" type="parTrans" cxnId="{F15FE242-C2EA-479D-B7ED-D3ED463547BB}">
      <dgm:prSet/>
      <dgm:spPr/>
      <dgm:t>
        <a:bodyPr/>
        <a:lstStyle/>
        <a:p>
          <a:endParaRPr lang="en-US"/>
        </a:p>
      </dgm:t>
    </dgm:pt>
    <dgm:pt modelId="{E8BF6FA1-7204-4363-B882-F391B4083C14}" type="sibTrans" cxnId="{F15FE242-C2EA-479D-B7ED-D3ED463547BB}">
      <dgm:prSet/>
      <dgm:spPr/>
      <dgm:t>
        <a:bodyPr/>
        <a:lstStyle/>
        <a:p>
          <a:endParaRPr lang="en-US"/>
        </a:p>
      </dgm:t>
    </dgm:pt>
    <dgm:pt modelId="{9CE2451B-AFC5-41D2-A4FF-A5D2E39D5150}">
      <dgm:prSet/>
      <dgm:spPr/>
      <dgm:t>
        <a:bodyPr/>
        <a:lstStyle/>
        <a:p>
          <a:r>
            <a:rPr lang="pt-BR"/>
            <a:t>Vai buscar Saulo em Tarso → discipulado colaborativo, não individualista.</a:t>
          </a:r>
          <a:endParaRPr lang="en-US"/>
        </a:p>
      </dgm:t>
    </dgm:pt>
    <dgm:pt modelId="{2A152FB4-FB25-472B-8ECA-C516E0ADD1C6}" type="parTrans" cxnId="{4AEB3DAE-E2F8-4208-A0D5-DBFBD79A88D8}">
      <dgm:prSet/>
      <dgm:spPr/>
      <dgm:t>
        <a:bodyPr/>
        <a:lstStyle/>
        <a:p>
          <a:endParaRPr lang="en-US"/>
        </a:p>
      </dgm:t>
    </dgm:pt>
    <dgm:pt modelId="{51A71F3D-A9F8-4C23-A576-6BD3652D5CF0}" type="sibTrans" cxnId="{4AEB3DAE-E2F8-4208-A0D5-DBFBD79A88D8}">
      <dgm:prSet/>
      <dgm:spPr/>
      <dgm:t>
        <a:bodyPr/>
        <a:lstStyle/>
        <a:p>
          <a:endParaRPr lang="en-US"/>
        </a:p>
      </dgm:t>
    </dgm:pt>
    <dgm:pt modelId="{3B383611-EC08-4531-B31B-34EDF2B91EA4}" type="pres">
      <dgm:prSet presAssocID="{ACE83B98-401A-4A25-A193-17DD9C60B0E6}" presName="vert0" presStyleCnt="0">
        <dgm:presLayoutVars>
          <dgm:dir/>
          <dgm:animOne val="branch"/>
          <dgm:animLvl val="lvl"/>
        </dgm:presLayoutVars>
      </dgm:prSet>
      <dgm:spPr/>
    </dgm:pt>
    <dgm:pt modelId="{4B870F90-07D7-4419-AF8C-72748B9494DA}" type="pres">
      <dgm:prSet presAssocID="{AF06D686-2732-4198-A90F-69BE93951A22}" presName="thickLine" presStyleLbl="alignNode1" presStyleIdx="0" presStyleCnt="4"/>
      <dgm:spPr/>
    </dgm:pt>
    <dgm:pt modelId="{BEC86217-314B-4C1E-A53D-A4D58FC6245A}" type="pres">
      <dgm:prSet presAssocID="{AF06D686-2732-4198-A90F-69BE93951A22}" presName="horz1" presStyleCnt="0"/>
      <dgm:spPr/>
    </dgm:pt>
    <dgm:pt modelId="{913A891A-6116-4F99-8269-88E036DC48E3}" type="pres">
      <dgm:prSet presAssocID="{AF06D686-2732-4198-A90F-69BE93951A22}" presName="tx1" presStyleLbl="revTx" presStyleIdx="0" presStyleCnt="4"/>
      <dgm:spPr/>
    </dgm:pt>
    <dgm:pt modelId="{9CA511BA-0FA6-4195-B17D-A838E3FC8868}" type="pres">
      <dgm:prSet presAssocID="{AF06D686-2732-4198-A90F-69BE93951A22}" presName="vert1" presStyleCnt="0"/>
      <dgm:spPr/>
    </dgm:pt>
    <dgm:pt modelId="{0C0DA325-0059-45EF-B67A-C041660BCAA0}" type="pres">
      <dgm:prSet presAssocID="{717AD2AA-C424-450D-95CF-42157B84A139}" presName="thickLine" presStyleLbl="alignNode1" presStyleIdx="1" presStyleCnt="4"/>
      <dgm:spPr/>
    </dgm:pt>
    <dgm:pt modelId="{A642D73A-C6DB-43C9-8C38-67F737384563}" type="pres">
      <dgm:prSet presAssocID="{717AD2AA-C424-450D-95CF-42157B84A139}" presName="horz1" presStyleCnt="0"/>
      <dgm:spPr/>
    </dgm:pt>
    <dgm:pt modelId="{AACFBCA4-7E4C-4C75-94BF-7D93566F0E12}" type="pres">
      <dgm:prSet presAssocID="{717AD2AA-C424-450D-95CF-42157B84A139}" presName="tx1" presStyleLbl="revTx" presStyleIdx="1" presStyleCnt="4"/>
      <dgm:spPr/>
    </dgm:pt>
    <dgm:pt modelId="{4AFA965A-0723-438F-8B12-26F9F16AEC92}" type="pres">
      <dgm:prSet presAssocID="{717AD2AA-C424-450D-95CF-42157B84A139}" presName="vert1" presStyleCnt="0"/>
      <dgm:spPr/>
    </dgm:pt>
    <dgm:pt modelId="{5063DF38-9A11-49A4-A9FD-FC5CB9E981D0}" type="pres">
      <dgm:prSet presAssocID="{78C1A8DA-AD44-4C8B-8376-4C8AFB6BBEE3}" presName="thickLine" presStyleLbl="alignNode1" presStyleIdx="2" presStyleCnt="4"/>
      <dgm:spPr/>
    </dgm:pt>
    <dgm:pt modelId="{47D67E79-CD02-4C13-9C63-63609B4E78D9}" type="pres">
      <dgm:prSet presAssocID="{78C1A8DA-AD44-4C8B-8376-4C8AFB6BBEE3}" presName="horz1" presStyleCnt="0"/>
      <dgm:spPr/>
    </dgm:pt>
    <dgm:pt modelId="{321D283D-F1CB-451C-BB34-5E1AAF3CB7FE}" type="pres">
      <dgm:prSet presAssocID="{78C1A8DA-AD44-4C8B-8376-4C8AFB6BBEE3}" presName="tx1" presStyleLbl="revTx" presStyleIdx="2" presStyleCnt="4"/>
      <dgm:spPr/>
    </dgm:pt>
    <dgm:pt modelId="{47A20F33-B218-4318-8B14-4165E330CB10}" type="pres">
      <dgm:prSet presAssocID="{78C1A8DA-AD44-4C8B-8376-4C8AFB6BBEE3}" presName="vert1" presStyleCnt="0"/>
      <dgm:spPr/>
    </dgm:pt>
    <dgm:pt modelId="{65F2627B-397E-4650-BBD8-83142D05BE56}" type="pres">
      <dgm:prSet presAssocID="{9CE2451B-AFC5-41D2-A4FF-A5D2E39D5150}" presName="thickLine" presStyleLbl="alignNode1" presStyleIdx="3" presStyleCnt="4"/>
      <dgm:spPr/>
    </dgm:pt>
    <dgm:pt modelId="{6F647E93-BF51-4E46-9701-6BBDB29E94B5}" type="pres">
      <dgm:prSet presAssocID="{9CE2451B-AFC5-41D2-A4FF-A5D2E39D5150}" presName="horz1" presStyleCnt="0"/>
      <dgm:spPr/>
    </dgm:pt>
    <dgm:pt modelId="{705097F2-827C-4611-B971-F59B3D196344}" type="pres">
      <dgm:prSet presAssocID="{9CE2451B-AFC5-41D2-A4FF-A5D2E39D5150}" presName="tx1" presStyleLbl="revTx" presStyleIdx="3" presStyleCnt="4"/>
      <dgm:spPr/>
    </dgm:pt>
    <dgm:pt modelId="{B3CE8E39-BA8B-4615-8B46-6670846890C6}" type="pres">
      <dgm:prSet presAssocID="{9CE2451B-AFC5-41D2-A4FF-A5D2E39D5150}" presName="vert1" presStyleCnt="0"/>
      <dgm:spPr/>
    </dgm:pt>
  </dgm:ptLst>
  <dgm:cxnLst>
    <dgm:cxn modelId="{CC9E5033-F057-4E60-BB16-EA4E1B4C0FB7}" type="presOf" srcId="{AF06D686-2732-4198-A90F-69BE93951A22}" destId="{913A891A-6116-4F99-8269-88E036DC48E3}" srcOrd="0" destOrd="0" presId="urn:microsoft.com/office/officeart/2008/layout/LinedList"/>
    <dgm:cxn modelId="{320A285E-6430-4B85-8FB2-FA09277D1BD6}" type="presOf" srcId="{9CE2451B-AFC5-41D2-A4FF-A5D2E39D5150}" destId="{705097F2-827C-4611-B971-F59B3D196344}" srcOrd="0" destOrd="0" presId="urn:microsoft.com/office/officeart/2008/layout/LinedList"/>
    <dgm:cxn modelId="{E3722660-12CD-4F17-B303-3D1FA5F87CE7}" type="presOf" srcId="{717AD2AA-C424-450D-95CF-42157B84A139}" destId="{AACFBCA4-7E4C-4C75-94BF-7D93566F0E12}" srcOrd="0" destOrd="0" presId="urn:microsoft.com/office/officeart/2008/layout/LinedList"/>
    <dgm:cxn modelId="{F15FE242-C2EA-479D-B7ED-D3ED463547BB}" srcId="{ACE83B98-401A-4A25-A193-17DD9C60B0E6}" destId="{78C1A8DA-AD44-4C8B-8376-4C8AFB6BBEE3}" srcOrd="2" destOrd="0" parTransId="{6379432D-D140-4934-98A9-F97F18204CDD}" sibTransId="{E8BF6FA1-7204-4363-B882-F391B4083C14}"/>
    <dgm:cxn modelId="{DF6C0373-0E06-4AD7-A5DF-72A6D35F5F63}" type="presOf" srcId="{ACE83B98-401A-4A25-A193-17DD9C60B0E6}" destId="{3B383611-EC08-4531-B31B-34EDF2B91EA4}" srcOrd="0" destOrd="0" presId="urn:microsoft.com/office/officeart/2008/layout/LinedList"/>
    <dgm:cxn modelId="{A47B8783-9968-409F-A553-28D07A455BD8}" type="presOf" srcId="{78C1A8DA-AD44-4C8B-8376-4C8AFB6BBEE3}" destId="{321D283D-F1CB-451C-BB34-5E1AAF3CB7FE}" srcOrd="0" destOrd="0" presId="urn:microsoft.com/office/officeart/2008/layout/LinedList"/>
    <dgm:cxn modelId="{EB21E0A5-802B-4A0E-AA4D-F601CBF68007}" srcId="{ACE83B98-401A-4A25-A193-17DD9C60B0E6}" destId="{AF06D686-2732-4198-A90F-69BE93951A22}" srcOrd="0" destOrd="0" parTransId="{8EF6E645-78AC-47AA-BEB4-25D9D4A7E8B8}" sibTransId="{CEAB397F-0ABE-445C-92C4-B1CEDD7D230C}"/>
    <dgm:cxn modelId="{4AEB3DAE-E2F8-4208-A0D5-DBFBD79A88D8}" srcId="{ACE83B98-401A-4A25-A193-17DD9C60B0E6}" destId="{9CE2451B-AFC5-41D2-A4FF-A5D2E39D5150}" srcOrd="3" destOrd="0" parTransId="{2A152FB4-FB25-472B-8ECA-C516E0ADD1C6}" sibTransId="{51A71F3D-A9F8-4C23-A576-6BD3652D5CF0}"/>
    <dgm:cxn modelId="{2CE806E5-420E-4C1C-9A9E-9E3959814C36}" srcId="{ACE83B98-401A-4A25-A193-17DD9C60B0E6}" destId="{717AD2AA-C424-450D-95CF-42157B84A139}" srcOrd="1" destOrd="0" parTransId="{EC5709D9-94C9-40AA-AC10-59550B3F8B46}" sibTransId="{244AE88D-DDD5-4510-B97F-A0DB506C98A2}"/>
    <dgm:cxn modelId="{C2F888B8-4345-4A92-9DF3-291460611BD2}" type="presParOf" srcId="{3B383611-EC08-4531-B31B-34EDF2B91EA4}" destId="{4B870F90-07D7-4419-AF8C-72748B9494DA}" srcOrd="0" destOrd="0" presId="urn:microsoft.com/office/officeart/2008/layout/LinedList"/>
    <dgm:cxn modelId="{CD2A8F55-0D80-4755-A8A9-E6A0C8A562AB}" type="presParOf" srcId="{3B383611-EC08-4531-B31B-34EDF2B91EA4}" destId="{BEC86217-314B-4C1E-A53D-A4D58FC6245A}" srcOrd="1" destOrd="0" presId="urn:microsoft.com/office/officeart/2008/layout/LinedList"/>
    <dgm:cxn modelId="{A045ED90-027F-4FBB-BAE1-8CB9D05B8A48}" type="presParOf" srcId="{BEC86217-314B-4C1E-A53D-A4D58FC6245A}" destId="{913A891A-6116-4F99-8269-88E036DC48E3}" srcOrd="0" destOrd="0" presId="urn:microsoft.com/office/officeart/2008/layout/LinedList"/>
    <dgm:cxn modelId="{D67920EA-2A68-42AC-A3E2-BFBC00E1E35B}" type="presParOf" srcId="{BEC86217-314B-4C1E-A53D-A4D58FC6245A}" destId="{9CA511BA-0FA6-4195-B17D-A838E3FC8868}" srcOrd="1" destOrd="0" presId="urn:microsoft.com/office/officeart/2008/layout/LinedList"/>
    <dgm:cxn modelId="{F5AC8E35-6DEF-4835-9CA0-0BF2210973EE}" type="presParOf" srcId="{3B383611-EC08-4531-B31B-34EDF2B91EA4}" destId="{0C0DA325-0059-45EF-B67A-C041660BCAA0}" srcOrd="2" destOrd="0" presId="urn:microsoft.com/office/officeart/2008/layout/LinedList"/>
    <dgm:cxn modelId="{C2AEA001-3386-4B53-BBF6-781D11847342}" type="presParOf" srcId="{3B383611-EC08-4531-B31B-34EDF2B91EA4}" destId="{A642D73A-C6DB-43C9-8C38-67F737384563}" srcOrd="3" destOrd="0" presId="urn:microsoft.com/office/officeart/2008/layout/LinedList"/>
    <dgm:cxn modelId="{0FD845B4-5A97-4577-9805-1877AF13E9D3}" type="presParOf" srcId="{A642D73A-C6DB-43C9-8C38-67F737384563}" destId="{AACFBCA4-7E4C-4C75-94BF-7D93566F0E12}" srcOrd="0" destOrd="0" presId="urn:microsoft.com/office/officeart/2008/layout/LinedList"/>
    <dgm:cxn modelId="{7DB4D2FD-FAAF-4A47-A3D9-6C12D6DD398D}" type="presParOf" srcId="{A642D73A-C6DB-43C9-8C38-67F737384563}" destId="{4AFA965A-0723-438F-8B12-26F9F16AEC92}" srcOrd="1" destOrd="0" presId="urn:microsoft.com/office/officeart/2008/layout/LinedList"/>
    <dgm:cxn modelId="{6C9389D3-6CCA-487E-9282-A81CFFE4F6D0}" type="presParOf" srcId="{3B383611-EC08-4531-B31B-34EDF2B91EA4}" destId="{5063DF38-9A11-49A4-A9FD-FC5CB9E981D0}" srcOrd="4" destOrd="0" presId="urn:microsoft.com/office/officeart/2008/layout/LinedList"/>
    <dgm:cxn modelId="{6C26D4D9-3537-47DE-A8E1-FD11F8252E68}" type="presParOf" srcId="{3B383611-EC08-4531-B31B-34EDF2B91EA4}" destId="{47D67E79-CD02-4C13-9C63-63609B4E78D9}" srcOrd="5" destOrd="0" presId="urn:microsoft.com/office/officeart/2008/layout/LinedList"/>
    <dgm:cxn modelId="{70A17EE5-5DBF-40A5-9191-95D69316AC7F}" type="presParOf" srcId="{47D67E79-CD02-4C13-9C63-63609B4E78D9}" destId="{321D283D-F1CB-451C-BB34-5E1AAF3CB7FE}" srcOrd="0" destOrd="0" presId="urn:microsoft.com/office/officeart/2008/layout/LinedList"/>
    <dgm:cxn modelId="{6D100797-70F1-4E4D-ACCF-2EA33BBE1D46}" type="presParOf" srcId="{47D67E79-CD02-4C13-9C63-63609B4E78D9}" destId="{47A20F33-B218-4318-8B14-4165E330CB10}" srcOrd="1" destOrd="0" presId="urn:microsoft.com/office/officeart/2008/layout/LinedList"/>
    <dgm:cxn modelId="{04B6AB20-9E63-4388-995A-05A5BE059772}" type="presParOf" srcId="{3B383611-EC08-4531-B31B-34EDF2B91EA4}" destId="{65F2627B-397E-4650-BBD8-83142D05BE56}" srcOrd="6" destOrd="0" presId="urn:microsoft.com/office/officeart/2008/layout/LinedList"/>
    <dgm:cxn modelId="{11DA1D0D-C967-4FA4-BB05-7ECD32675AB1}" type="presParOf" srcId="{3B383611-EC08-4531-B31B-34EDF2B91EA4}" destId="{6F647E93-BF51-4E46-9701-6BBDB29E94B5}" srcOrd="7" destOrd="0" presId="urn:microsoft.com/office/officeart/2008/layout/LinedList"/>
    <dgm:cxn modelId="{15DB5DBA-2217-4D8C-8DA5-FCBD0DD579A2}" type="presParOf" srcId="{6F647E93-BF51-4E46-9701-6BBDB29E94B5}" destId="{705097F2-827C-4611-B971-F59B3D196344}" srcOrd="0" destOrd="0" presId="urn:microsoft.com/office/officeart/2008/layout/LinedList"/>
    <dgm:cxn modelId="{0F92DF34-880F-4D5E-A4D0-FD77DBBA7DED}" type="presParOf" srcId="{6F647E93-BF51-4E46-9701-6BBDB29E94B5}" destId="{B3CE8E39-BA8B-4615-8B46-6670846890C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FAE996F-0484-4BD7-9D8E-D1F16511DCF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3DFC1EB-1E91-4665-B7E6-683C6B94C7A6}">
      <dgm:prSet/>
      <dgm:spPr/>
      <dgm:t>
        <a:bodyPr/>
        <a:lstStyle/>
        <a:p>
          <a:r>
            <a:rPr lang="pt-BR"/>
            <a:t>Mt 28.19–20; 2Tm 2.2; Cl 1.28.</a:t>
          </a:r>
          <a:endParaRPr lang="en-US"/>
        </a:p>
      </dgm:t>
    </dgm:pt>
    <dgm:pt modelId="{22FDCEA2-A0C0-4FD8-8519-1AD07A3D565D}" type="parTrans" cxnId="{9B240373-B4B6-411C-A89D-0C137AAFF638}">
      <dgm:prSet/>
      <dgm:spPr/>
      <dgm:t>
        <a:bodyPr/>
        <a:lstStyle/>
        <a:p>
          <a:endParaRPr lang="en-US"/>
        </a:p>
      </dgm:t>
    </dgm:pt>
    <dgm:pt modelId="{385626C2-D49A-427B-9FCC-42C764EEA944}" type="sibTrans" cxnId="{9B240373-B4B6-411C-A89D-0C137AAFF638}">
      <dgm:prSet/>
      <dgm:spPr/>
      <dgm:t>
        <a:bodyPr/>
        <a:lstStyle/>
        <a:p>
          <a:endParaRPr lang="en-US"/>
        </a:p>
      </dgm:t>
    </dgm:pt>
    <dgm:pt modelId="{6F14EC7E-6A75-4C97-BE99-BC08C5D348DA}">
      <dgm:prSet/>
      <dgm:spPr/>
      <dgm:t>
        <a:bodyPr/>
        <a:lstStyle/>
        <a:p>
          <a:r>
            <a:rPr lang="pt-BR"/>
            <a:t>A base do discipulado não é só ensino, mas acompanhamento.</a:t>
          </a:r>
          <a:endParaRPr lang="en-US"/>
        </a:p>
      </dgm:t>
    </dgm:pt>
    <dgm:pt modelId="{3878178F-82A6-4C9E-B73F-20D179765801}" type="parTrans" cxnId="{BDA34DA7-E8D3-4ED0-B8AE-05642CE82D4D}">
      <dgm:prSet/>
      <dgm:spPr/>
      <dgm:t>
        <a:bodyPr/>
        <a:lstStyle/>
        <a:p>
          <a:endParaRPr lang="en-US"/>
        </a:p>
      </dgm:t>
    </dgm:pt>
    <dgm:pt modelId="{E2E35FC6-15CA-4C8C-B12E-873192C1BB2B}" type="sibTrans" cxnId="{BDA34DA7-E8D3-4ED0-B8AE-05642CE82D4D}">
      <dgm:prSet/>
      <dgm:spPr/>
      <dgm:t>
        <a:bodyPr/>
        <a:lstStyle/>
        <a:p>
          <a:endParaRPr lang="en-US"/>
        </a:p>
      </dgm:t>
    </dgm:pt>
    <dgm:pt modelId="{C28A4F52-D853-46B3-80C2-930CA434BC15}">
      <dgm:prSet/>
      <dgm:spPr/>
      <dgm:t>
        <a:bodyPr/>
        <a:lstStyle/>
        <a:p>
          <a:r>
            <a:rPr lang="pt-BR"/>
            <a:t>Irineu: “A fé precisa ser nutrida pela instrução para gerar frutos.”</a:t>
          </a:r>
          <a:endParaRPr lang="en-US"/>
        </a:p>
      </dgm:t>
    </dgm:pt>
    <dgm:pt modelId="{3CCABDFC-925F-4FAD-AE31-B391C5E2732B}" type="parTrans" cxnId="{F9622FC3-BE53-4601-BB50-6E5E954D1518}">
      <dgm:prSet/>
      <dgm:spPr/>
      <dgm:t>
        <a:bodyPr/>
        <a:lstStyle/>
        <a:p>
          <a:endParaRPr lang="en-US"/>
        </a:p>
      </dgm:t>
    </dgm:pt>
    <dgm:pt modelId="{D0FD26BF-3580-4AAE-9F35-5B553D8FF5E0}" type="sibTrans" cxnId="{F9622FC3-BE53-4601-BB50-6E5E954D1518}">
      <dgm:prSet/>
      <dgm:spPr/>
      <dgm:t>
        <a:bodyPr/>
        <a:lstStyle/>
        <a:p>
          <a:endParaRPr lang="en-US"/>
        </a:p>
      </dgm:t>
    </dgm:pt>
    <dgm:pt modelId="{43ED45F6-B153-412A-BEB0-7A2D359D1925}">
      <dgm:prSet/>
      <dgm:spPr/>
      <dgm:t>
        <a:bodyPr/>
        <a:lstStyle/>
        <a:p>
          <a:r>
            <a:rPr lang="pt-BR"/>
            <a:t>Inácio de Antioquia: “Onde está o bispo, aí está a Igreja” — ideia de acompanhamento pastoral e discipulado.</a:t>
          </a:r>
          <a:endParaRPr lang="en-US"/>
        </a:p>
      </dgm:t>
    </dgm:pt>
    <dgm:pt modelId="{428B6E5C-E2AE-4B37-A59D-891C2207CCE5}" type="parTrans" cxnId="{1263739E-C120-4038-8CF8-FD9E211DFE0C}">
      <dgm:prSet/>
      <dgm:spPr/>
      <dgm:t>
        <a:bodyPr/>
        <a:lstStyle/>
        <a:p>
          <a:endParaRPr lang="en-US"/>
        </a:p>
      </dgm:t>
    </dgm:pt>
    <dgm:pt modelId="{04A9B091-6B23-4CA3-9227-04E18887852C}" type="sibTrans" cxnId="{1263739E-C120-4038-8CF8-FD9E211DFE0C}">
      <dgm:prSet/>
      <dgm:spPr/>
      <dgm:t>
        <a:bodyPr/>
        <a:lstStyle/>
        <a:p>
          <a:endParaRPr lang="en-US"/>
        </a:p>
      </dgm:t>
    </dgm:pt>
    <dgm:pt modelId="{DF42C02C-39B7-433C-A084-E68E2A4D69F4}" type="pres">
      <dgm:prSet presAssocID="{6FAE996F-0484-4BD7-9D8E-D1F16511DCF9}" presName="linear" presStyleCnt="0">
        <dgm:presLayoutVars>
          <dgm:animLvl val="lvl"/>
          <dgm:resizeHandles val="exact"/>
        </dgm:presLayoutVars>
      </dgm:prSet>
      <dgm:spPr/>
    </dgm:pt>
    <dgm:pt modelId="{FE022E19-9F01-4DAC-9106-8FE4F6828024}" type="pres">
      <dgm:prSet presAssocID="{03DFC1EB-1E91-4665-B7E6-683C6B94C7A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72DA8A3-09EC-487F-B880-F34EBA4DDB03}" type="pres">
      <dgm:prSet presAssocID="{385626C2-D49A-427B-9FCC-42C764EEA944}" presName="spacer" presStyleCnt="0"/>
      <dgm:spPr/>
    </dgm:pt>
    <dgm:pt modelId="{ED0755F0-01B0-4F3F-ACB3-956F6D936FC3}" type="pres">
      <dgm:prSet presAssocID="{6F14EC7E-6A75-4C97-BE99-BC08C5D348D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4C6BB70-2CE2-4AD1-92C9-CB607C37A00C}" type="pres">
      <dgm:prSet presAssocID="{E2E35FC6-15CA-4C8C-B12E-873192C1BB2B}" presName="spacer" presStyleCnt="0"/>
      <dgm:spPr/>
    </dgm:pt>
    <dgm:pt modelId="{D2F3F3B6-1677-4736-B65D-2FF22F2C08D2}" type="pres">
      <dgm:prSet presAssocID="{C28A4F52-D853-46B3-80C2-930CA434BC1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8238394-85FB-4834-AE75-C0A41D9E6475}" type="pres">
      <dgm:prSet presAssocID="{D0FD26BF-3580-4AAE-9F35-5B553D8FF5E0}" presName="spacer" presStyleCnt="0"/>
      <dgm:spPr/>
    </dgm:pt>
    <dgm:pt modelId="{9E6E4FC2-18B8-4988-96DF-838EBDC58163}" type="pres">
      <dgm:prSet presAssocID="{43ED45F6-B153-412A-BEB0-7A2D359D192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17AB504-48D3-45ED-A7DA-220FC8C0BEE7}" type="presOf" srcId="{43ED45F6-B153-412A-BEB0-7A2D359D1925}" destId="{9E6E4FC2-18B8-4988-96DF-838EBDC58163}" srcOrd="0" destOrd="0" presId="urn:microsoft.com/office/officeart/2005/8/layout/vList2"/>
    <dgm:cxn modelId="{B1CA3027-297E-4495-A178-6808233185E2}" type="presOf" srcId="{03DFC1EB-1E91-4665-B7E6-683C6B94C7A6}" destId="{FE022E19-9F01-4DAC-9106-8FE4F6828024}" srcOrd="0" destOrd="0" presId="urn:microsoft.com/office/officeart/2005/8/layout/vList2"/>
    <dgm:cxn modelId="{0FDA6662-BEAF-4E70-8EDF-C5EC06DED3D4}" type="presOf" srcId="{6F14EC7E-6A75-4C97-BE99-BC08C5D348DA}" destId="{ED0755F0-01B0-4F3F-ACB3-956F6D936FC3}" srcOrd="0" destOrd="0" presId="urn:microsoft.com/office/officeart/2005/8/layout/vList2"/>
    <dgm:cxn modelId="{9B240373-B4B6-411C-A89D-0C137AAFF638}" srcId="{6FAE996F-0484-4BD7-9D8E-D1F16511DCF9}" destId="{03DFC1EB-1E91-4665-B7E6-683C6B94C7A6}" srcOrd="0" destOrd="0" parTransId="{22FDCEA2-A0C0-4FD8-8519-1AD07A3D565D}" sibTransId="{385626C2-D49A-427B-9FCC-42C764EEA944}"/>
    <dgm:cxn modelId="{A96C3587-02F9-4F20-8E23-DCE9790EF261}" type="presOf" srcId="{6FAE996F-0484-4BD7-9D8E-D1F16511DCF9}" destId="{DF42C02C-39B7-433C-A084-E68E2A4D69F4}" srcOrd="0" destOrd="0" presId="urn:microsoft.com/office/officeart/2005/8/layout/vList2"/>
    <dgm:cxn modelId="{1263739E-C120-4038-8CF8-FD9E211DFE0C}" srcId="{6FAE996F-0484-4BD7-9D8E-D1F16511DCF9}" destId="{43ED45F6-B153-412A-BEB0-7A2D359D1925}" srcOrd="3" destOrd="0" parTransId="{428B6E5C-E2AE-4B37-A59D-891C2207CCE5}" sibTransId="{04A9B091-6B23-4CA3-9227-04E18887852C}"/>
    <dgm:cxn modelId="{BDA34DA7-E8D3-4ED0-B8AE-05642CE82D4D}" srcId="{6FAE996F-0484-4BD7-9D8E-D1F16511DCF9}" destId="{6F14EC7E-6A75-4C97-BE99-BC08C5D348DA}" srcOrd="1" destOrd="0" parTransId="{3878178F-82A6-4C9E-B73F-20D179765801}" sibTransId="{E2E35FC6-15CA-4C8C-B12E-873192C1BB2B}"/>
    <dgm:cxn modelId="{F9622FC3-BE53-4601-BB50-6E5E954D1518}" srcId="{6FAE996F-0484-4BD7-9D8E-D1F16511DCF9}" destId="{C28A4F52-D853-46B3-80C2-930CA434BC15}" srcOrd="2" destOrd="0" parTransId="{3CCABDFC-925F-4FAD-AE31-B391C5E2732B}" sibTransId="{D0FD26BF-3580-4AAE-9F35-5B553D8FF5E0}"/>
    <dgm:cxn modelId="{B8E5DDCA-A429-4A80-9DF0-534B0F394E6B}" type="presOf" srcId="{C28A4F52-D853-46B3-80C2-930CA434BC15}" destId="{D2F3F3B6-1677-4736-B65D-2FF22F2C08D2}" srcOrd="0" destOrd="0" presId="urn:microsoft.com/office/officeart/2005/8/layout/vList2"/>
    <dgm:cxn modelId="{4A2D6AC3-9AD0-4368-A16D-1CE81BFF74A1}" type="presParOf" srcId="{DF42C02C-39B7-433C-A084-E68E2A4D69F4}" destId="{FE022E19-9F01-4DAC-9106-8FE4F6828024}" srcOrd="0" destOrd="0" presId="urn:microsoft.com/office/officeart/2005/8/layout/vList2"/>
    <dgm:cxn modelId="{EF7733D2-D2E1-4E17-8EB8-2AC728547754}" type="presParOf" srcId="{DF42C02C-39B7-433C-A084-E68E2A4D69F4}" destId="{172DA8A3-09EC-487F-B880-F34EBA4DDB03}" srcOrd="1" destOrd="0" presId="urn:microsoft.com/office/officeart/2005/8/layout/vList2"/>
    <dgm:cxn modelId="{F616C240-86F8-42F9-92AE-C4AC2A7F9CF2}" type="presParOf" srcId="{DF42C02C-39B7-433C-A084-E68E2A4D69F4}" destId="{ED0755F0-01B0-4F3F-ACB3-956F6D936FC3}" srcOrd="2" destOrd="0" presId="urn:microsoft.com/office/officeart/2005/8/layout/vList2"/>
    <dgm:cxn modelId="{92A02ACD-8DB6-4D03-A82C-D190368D49DC}" type="presParOf" srcId="{DF42C02C-39B7-433C-A084-E68E2A4D69F4}" destId="{A4C6BB70-2CE2-4AD1-92C9-CB607C37A00C}" srcOrd="3" destOrd="0" presId="urn:microsoft.com/office/officeart/2005/8/layout/vList2"/>
    <dgm:cxn modelId="{BB617928-95D6-4001-9431-FFBD75E8D59D}" type="presParOf" srcId="{DF42C02C-39B7-433C-A084-E68E2A4D69F4}" destId="{D2F3F3B6-1677-4736-B65D-2FF22F2C08D2}" srcOrd="4" destOrd="0" presId="urn:microsoft.com/office/officeart/2005/8/layout/vList2"/>
    <dgm:cxn modelId="{F64B2038-4A70-4D84-BC8B-321331D9412E}" type="presParOf" srcId="{DF42C02C-39B7-433C-A084-E68E2A4D69F4}" destId="{F8238394-85FB-4834-AE75-C0A41D9E6475}" srcOrd="5" destOrd="0" presId="urn:microsoft.com/office/officeart/2005/8/layout/vList2"/>
    <dgm:cxn modelId="{766D4896-1465-4D4B-9CAC-14DB4F459240}" type="presParOf" srcId="{DF42C02C-39B7-433C-A084-E68E2A4D69F4}" destId="{9E6E4FC2-18B8-4988-96DF-838EBDC5816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873157F-4B25-4869-873C-CB187A34038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50AB57F-ED0D-4E1A-B36F-09E6F299C564}">
      <dgm:prSet/>
      <dgm:spPr/>
      <dgm:t>
        <a:bodyPr/>
        <a:lstStyle/>
        <a:p>
          <a:r>
            <a:rPr lang="pt-BR" b="1"/>
            <a:t>Termos anteriores:</a:t>
          </a:r>
          <a:r>
            <a:rPr lang="pt-BR"/>
            <a:t> irmãos, discípulos, santos, crentes, os do Caminho.</a:t>
          </a:r>
          <a:endParaRPr lang="en-US"/>
        </a:p>
      </dgm:t>
    </dgm:pt>
    <dgm:pt modelId="{5316253E-55A2-417E-9EE6-8257CF681173}" type="parTrans" cxnId="{CDBE0F4C-D75B-4240-A3FB-D27D6FA2A7EC}">
      <dgm:prSet/>
      <dgm:spPr/>
      <dgm:t>
        <a:bodyPr/>
        <a:lstStyle/>
        <a:p>
          <a:endParaRPr lang="en-US"/>
        </a:p>
      </dgm:t>
    </dgm:pt>
    <dgm:pt modelId="{E7923732-EAE6-4461-BA22-CAC7B51CBDB9}" type="sibTrans" cxnId="{CDBE0F4C-D75B-4240-A3FB-D27D6FA2A7EC}">
      <dgm:prSet/>
      <dgm:spPr/>
      <dgm:t>
        <a:bodyPr/>
        <a:lstStyle/>
        <a:p>
          <a:endParaRPr lang="en-US"/>
        </a:p>
      </dgm:t>
    </dgm:pt>
    <dgm:pt modelId="{A133DAEC-797B-4DB8-AEAB-9D323192E0F1}">
      <dgm:prSet/>
      <dgm:spPr/>
      <dgm:t>
        <a:bodyPr/>
        <a:lstStyle/>
        <a:p>
          <a:r>
            <a:rPr lang="pt-BR" b="1"/>
            <a:t>Origem do nome “cristão”:</a:t>
          </a:r>
          <a:endParaRPr lang="en-US"/>
        </a:p>
      </dgm:t>
    </dgm:pt>
    <dgm:pt modelId="{C433DBD0-C038-4F50-BCAD-25695659B314}" type="parTrans" cxnId="{057E4A80-3F2E-4A54-BA79-4ECCBA58FEA0}">
      <dgm:prSet/>
      <dgm:spPr/>
      <dgm:t>
        <a:bodyPr/>
        <a:lstStyle/>
        <a:p>
          <a:endParaRPr lang="en-US"/>
        </a:p>
      </dgm:t>
    </dgm:pt>
    <dgm:pt modelId="{64E58D64-BD14-44AF-AE36-A44CB22238EF}" type="sibTrans" cxnId="{057E4A80-3F2E-4A54-BA79-4ECCBA58FEA0}">
      <dgm:prSet/>
      <dgm:spPr/>
      <dgm:t>
        <a:bodyPr/>
        <a:lstStyle/>
        <a:p>
          <a:endParaRPr lang="en-US"/>
        </a:p>
      </dgm:t>
    </dgm:pt>
    <dgm:pt modelId="{59500C85-7487-4E21-B5A7-59A8A55C07D5}">
      <dgm:prSet/>
      <dgm:spPr/>
      <dgm:t>
        <a:bodyPr/>
        <a:lstStyle/>
        <a:p>
          <a:r>
            <a:rPr lang="pt-BR"/>
            <a:t>Primeiro uso em Antioquia (At 11.26).</a:t>
          </a:r>
          <a:endParaRPr lang="en-US"/>
        </a:p>
      </dgm:t>
    </dgm:pt>
    <dgm:pt modelId="{E8BE975A-D7B8-4443-B502-51FE0FAA39F2}" type="parTrans" cxnId="{FD6D9840-53B7-44CF-A4B5-D4EA6DAABEA1}">
      <dgm:prSet/>
      <dgm:spPr/>
      <dgm:t>
        <a:bodyPr/>
        <a:lstStyle/>
        <a:p>
          <a:endParaRPr lang="en-US"/>
        </a:p>
      </dgm:t>
    </dgm:pt>
    <dgm:pt modelId="{D0026752-6AA4-471A-BF98-DFF38DBE977A}" type="sibTrans" cxnId="{FD6D9840-53B7-44CF-A4B5-D4EA6DAABEA1}">
      <dgm:prSet/>
      <dgm:spPr/>
      <dgm:t>
        <a:bodyPr/>
        <a:lstStyle/>
        <a:p>
          <a:endParaRPr lang="en-US"/>
        </a:p>
      </dgm:t>
    </dgm:pt>
    <dgm:pt modelId="{5DC730E7-F8B3-4F13-AB3F-D8BD445832CD}">
      <dgm:prSet/>
      <dgm:spPr/>
      <dgm:t>
        <a:bodyPr/>
        <a:lstStyle/>
        <a:p>
          <a:r>
            <a:rPr lang="pt-BR"/>
            <a:t>Provavelmente criado por gentios romanos (sufixo -ianus = pertencente a).</a:t>
          </a:r>
          <a:endParaRPr lang="en-US"/>
        </a:p>
      </dgm:t>
    </dgm:pt>
    <dgm:pt modelId="{8BFBA94A-136F-433C-BAEB-B79CA837089D}" type="parTrans" cxnId="{B457D37C-8808-4E4C-BED1-2D870C979D7A}">
      <dgm:prSet/>
      <dgm:spPr/>
      <dgm:t>
        <a:bodyPr/>
        <a:lstStyle/>
        <a:p>
          <a:endParaRPr lang="en-US"/>
        </a:p>
      </dgm:t>
    </dgm:pt>
    <dgm:pt modelId="{4F88298A-292A-4595-AFA7-E2020A1BB7D3}" type="sibTrans" cxnId="{B457D37C-8808-4E4C-BED1-2D870C979D7A}">
      <dgm:prSet/>
      <dgm:spPr/>
      <dgm:t>
        <a:bodyPr/>
        <a:lstStyle/>
        <a:p>
          <a:endParaRPr lang="en-US"/>
        </a:p>
      </dgm:t>
    </dgm:pt>
    <dgm:pt modelId="{BDACAD76-1F66-4052-A63B-8CF1E7DEED9F}">
      <dgm:prSet/>
      <dgm:spPr/>
      <dgm:t>
        <a:bodyPr/>
        <a:lstStyle/>
        <a:p>
          <a:r>
            <a:rPr lang="pt-BR"/>
            <a:t>Começou como zombaria, tornou-se título de honra (1Pe 4.16)</a:t>
          </a:r>
          <a:endParaRPr lang="en-US"/>
        </a:p>
      </dgm:t>
    </dgm:pt>
    <dgm:pt modelId="{F92E2BFB-0E32-4903-8009-706A184A5F43}" type="parTrans" cxnId="{6A874E73-C066-48F5-94FE-D98E4B5A3A25}">
      <dgm:prSet/>
      <dgm:spPr/>
      <dgm:t>
        <a:bodyPr/>
        <a:lstStyle/>
        <a:p>
          <a:endParaRPr lang="en-US"/>
        </a:p>
      </dgm:t>
    </dgm:pt>
    <dgm:pt modelId="{406A1582-4186-46ED-B639-6BC619E77649}" type="sibTrans" cxnId="{6A874E73-C066-48F5-94FE-D98E4B5A3A25}">
      <dgm:prSet/>
      <dgm:spPr/>
      <dgm:t>
        <a:bodyPr/>
        <a:lstStyle/>
        <a:p>
          <a:endParaRPr lang="en-US"/>
        </a:p>
      </dgm:t>
    </dgm:pt>
    <dgm:pt modelId="{688B5B97-EFBC-4479-991F-312760432525}" type="pres">
      <dgm:prSet presAssocID="{6873157F-4B25-4869-873C-CB187A340384}" presName="vert0" presStyleCnt="0">
        <dgm:presLayoutVars>
          <dgm:dir/>
          <dgm:animOne val="branch"/>
          <dgm:animLvl val="lvl"/>
        </dgm:presLayoutVars>
      </dgm:prSet>
      <dgm:spPr/>
    </dgm:pt>
    <dgm:pt modelId="{CDB32A8A-97F7-4463-ABFA-2A5BEE3B9F9A}" type="pres">
      <dgm:prSet presAssocID="{E50AB57F-ED0D-4E1A-B36F-09E6F299C564}" presName="thickLine" presStyleLbl="alignNode1" presStyleIdx="0" presStyleCnt="5"/>
      <dgm:spPr/>
    </dgm:pt>
    <dgm:pt modelId="{CAA497A8-5E63-4756-BC7D-3C147BD92620}" type="pres">
      <dgm:prSet presAssocID="{E50AB57F-ED0D-4E1A-B36F-09E6F299C564}" presName="horz1" presStyleCnt="0"/>
      <dgm:spPr/>
    </dgm:pt>
    <dgm:pt modelId="{4352681A-F89F-4415-9092-3E50E7A59DAE}" type="pres">
      <dgm:prSet presAssocID="{E50AB57F-ED0D-4E1A-B36F-09E6F299C564}" presName="tx1" presStyleLbl="revTx" presStyleIdx="0" presStyleCnt="5"/>
      <dgm:spPr/>
    </dgm:pt>
    <dgm:pt modelId="{B9A53831-B699-4DB6-BF9E-D32D8B139641}" type="pres">
      <dgm:prSet presAssocID="{E50AB57F-ED0D-4E1A-B36F-09E6F299C564}" presName="vert1" presStyleCnt="0"/>
      <dgm:spPr/>
    </dgm:pt>
    <dgm:pt modelId="{D10FB569-26B2-402F-8C7E-C9E142BE7B0C}" type="pres">
      <dgm:prSet presAssocID="{A133DAEC-797B-4DB8-AEAB-9D323192E0F1}" presName="thickLine" presStyleLbl="alignNode1" presStyleIdx="1" presStyleCnt="5"/>
      <dgm:spPr/>
    </dgm:pt>
    <dgm:pt modelId="{60F8FA62-4251-4E49-B702-66E8DF64D96A}" type="pres">
      <dgm:prSet presAssocID="{A133DAEC-797B-4DB8-AEAB-9D323192E0F1}" presName="horz1" presStyleCnt="0"/>
      <dgm:spPr/>
    </dgm:pt>
    <dgm:pt modelId="{E9C07BF7-FA39-44A0-B054-AF179799AAD4}" type="pres">
      <dgm:prSet presAssocID="{A133DAEC-797B-4DB8-AEAB-9D323192E0F1}" presName="tx1" presStyleLbl="revTx" presStyleIdx="1" presStyleCnt="5"/>
      <dgm:spPr/>
    </dgm:pt>
    <dgm:pt modelId="{6756C21F-D069-4CC3-ACFD-4436017AF74D}" type="pres">
      <dgm:prSet presAssocID="{A133DAEC-797B-4DB8-AEAB-9D323192E0F1}" presName="vert1" presStyleCnt="0"/>
      <dgm:spPr/>
    </dgm:pt>
    <dgm:pt modelId="{B5FDA1A4-0CC0-4F14-8074-DD86AF8A8944}" type="pres">
      <dgm:prSet presAssocID="{59500C85-7487-4E21-B5A7-59A8A55C07D5}" presName="thickLine" presStyleLbl="alignNode1" presStyleIdx="2" presStyleCnt="5"/>
      <dgm:spPr/>
    </dgm:pt>
    <dgm:pt modelId="{AE489CA9-BED8-4B65-896F-A62CD10FFF8A}" type="pres">
      <dgm:prSet presAssocID="{59500C85-7487-4E21-B5A7-59A8A55C07D5}" presName="horz1" presStyleCnt="0"/>
      <dgm:spPr/>
    </dgm:pt>
    <dgm:pt modelId="{E8DDCB85-6107-45CA-BD98-B59A7F5522DE}" type="pres">
      <dgm:prSet presAssocID="{59500C85-7487-4E21-B5A7-59A8A55C07D5}" presName="tx1" presStyleLbl="revTx" presStyleIdx="2" presStyleCnt="5"/>
      <dgm:spPr/>
    </dgm:pt>
    <dgm:pt modelId="{1F37F8AA-CFD9-4029-B3EB-A0E0BB1B5B3C}" type="pres">
      <dgm:prSet presAssocID="{59500C85-7487-4E21-B5A7-59A8A55C07D5}" presName="vert1" presStyleCnt="0"/>
      <dgm:spPr/>
    </dgm:pt>
    <dgm:pt modelId="{1E751D39-1752-4C91-8B1D-6F18D4DD0882}" type="pres">
      <dgm:prSet presAssocID="{5DC730E7-F8B3-4F13-AB3F-D8BD445832CD}" presName="thickLine" presStyleLbl="alignNode1" presStyleIdx="3" presStyleCnt="5"/>
      <dgm:spPr/>
    </dgm:pt>
    <dgm:pt modelId="{9FE9A5A1-EAB4-4AC8-B53D-42578D13286D}" type="pres">
      <dgm:prSet presAssocID="{5DC730E7-F8B3-4F13-AB3F-D8BD445832CD}" presName="horz1" presStyleCnt="0"/>
      <dgm:spPr/>
    </dgm:pt>
    <dgm:pt modelId="{EB3C0C04-E23B-4CDD-AAA5-FA5CC87279C6}" type="pres">
      <dgm:prSet presAssocID="{5DC730E7-F8B3-4F13-AB3F-D8BD445832CD}" presName="tx1" presStyleLbl="revTx" presStyleIdx="3" presStyleCnt="5"/>
      <dgm:spPr/>
    </dgm:pt>
    <dgm:pt modelId="{D6A95DB1-5877-4816-BB23-4094EDBFE7F7}" type="pres">
      <dgm:prSet presAssocID="{5DC730E7-F8B3-4F13-AB3F-D8BD445832CD}" presName="vert1" presStyleCnt="0"/>
      <dgm:spPr/>
    </dgm:pt>
    <dgm:pt modelId="{2E938DE2-D0AD-4EAE-8D6E-D5B1F3C462BE}" type="pres">
      <dgm:prSet presAssocID="{BDACAD76-1F66-4052-A63B-8CF1E7DEED9F}" presName="thickLine" presStyleLbl="alignNode1" presStyleIdx="4" presStyleCnt="5"/>
      <dgm:spPr/>
    </dgm:pt>
    <dgm:pt modelId="{DB9CC165-F389-4610-B705-AD4D07213CB1}" type="pres">
      <dgm:prSet presAssocID="{BDACAD76-1F66-4052-A63B-8CF1E7DEED9F}" presName="horz1" presStyleCnt="0"/>
      <dgm:spPr/>
    </dgm:pt>
    <dgm:pt modelId="{EFEED6E1-AA24-4690-BEA2-07C428D5AB03}" type="pres">
      <dgm:prSet presAssocID="{BDACAD76-1F66-4052-A63B-8CF1E7DEED9F}" presName="tx1" presStyleLbl="revTx" presStyleIdx="4" presStyleCnt="5"/>
      <dgm:spPr/>
    </dgm:pt>
    <dgm:pt modelId="{3D818286-43C9-4F42-B9CE-8920464B9262}" type="pres">
      <dgm:prSet presAssocID="{BDACAD76-1F66-4052-A63B-8CF1E7DEED9F}" presName="vert1" presStyleCnt="0"/>
      <dgm:spPr/>
    </dgm:pt>
  </dgm:ptLst>
  <dgm:cxnLst>
    <dgm:cxn modelId="{FD6D9840-53B7-44CF-A4B5-D4EA6DAABEA1}" srcId="{6873157F-4B25-4869-873C-CB187A340384}" destId="{59500C85-7487-4E21-B5A7-59A8A55C07D5}" srcOrd="2" destOrd="0" parTransId="{E8BE975A-D7B8-4443-B502-51FE0FAA39F2}" sibTransId="{D0026752-6AA4-471A-BF98-DFF38DBE977A}"/>
    <dgm:cxn modelId="{7BA1EA46-F510-4AF3-B506-2BC9BA9312DF}" type="presOf" srcId="{BDACAD76-1F66-4052-A63B-8CF1E7DEED9F}" destId="{EFEED6E1-AA24-4690-BEA2-07C428D5AB03}" srcOrd="0" destOrd="0" presId="urn:microsoft.com/office/officeart/2008/layout/LinedList"/>
    <dgm:cxn modelId="{CDBE0F4C-D75B-4240-A3FB-D27D6FA2A7EC}" srcId="{6873157F-4B25-4869-873C-CB187A340384}" destId="{E50AB57F-ED0D-4E1A-B36F-09E6F299C564}" srcOrd="0" destOrd="0" parTransId="{5316253E-55A2-417E-9EE6-8257CF681173}" sibTransId="{E7923732-EAE6-4461-BA22-CAC7B51CBDB9}"/>
    <dgm:cxn modelId="{6A874E73-C066-48F5-94FE-D98E4B5A3A25}" srcId="{6873157F-4B25-4869-873C-CB187A340384}" destId="{BDACAD76-1F66-4052-A63B-8CF1E7DEED9F}" srcOrd="4" destOrd="0" parTransId="{F92E2BFB-0E32-4903-8009-706A184A5F43}" sibTransId="{406A1582-4186-46ED-B639-6BC619E77649}"/>
    <dgm:cxn modelId="{8CC5E253-DF64-493D-B8D9-B4F8AB4FC003}" type="presOf" srcId="{5DC730E7-F8B3-4F13-AB3F-D8BD445832CD}" destId="{EB3C0C04-E23B-4CDD-AAA5-FA5CC87279C6}" srcOrd="0" destOrd="0" presId="urn:microsoft.com/office/officeart/2008/layout/LinedList"/>
    <dgm:cxn modelId="{B457D37C-8808-4E4C-BED1-2D870C979D7A}" srcId="{6873157F-4B25-4869-873C-CB187A340384}" destId="{5DC730E7-F8B3-4F13-AB3F-D8BD445832CD}" srcOrd="3" destOrd="0" parTransId="{8BFBA94A-136F-433C-BAEB-B79CA837089D}" sibTransId="{4F88298A-292A-4595-AFA7-E2020A1BB7D3}"/>
    <dgm:cxn modelId="{057E4A80-3F2E-4A54-BA79-4ECCBA58FEA0}" srcId="{6873157F-4B25-4869-873C-CB187A340384}" destId="{A133DAEC-797B-4DB8-AEAB-9D323192E0F1}" srcOrd="1" destOrd="0" parTransId="{C433DBD0-C038-4F50-BCAD-25695659B314}" sibTransId="{64E58D64-BD14-44AF-AE36-A44CB22238EF}"/>
    <dgm:cxn modelId="{46B16BB1-3DAF-41DF-AC25-FF75F1132B4D}" type="presOf" srcId="{59500C85-7487-4E21-B5A7-59A8A55C07D5}" destId="{E8DDCB85-6107-45CA-BD98-B59A7F5522DE}" srcOrd="0" destOrd="0" presId="urn:microsoft.com/office/officeart/2008/layout/LinedList"/>
    <dgm:cxn modelId="{627059D2-43A9-4D1A-AE34-DE958CE6C37D}" type="presOf" srcId="{E50AB57F-ED0D-4E1A-B36F-09E6F299C564}" destId="{4352681A-F89F-4415-9092-3E50E7A59DAE}" srcOrd="0" destOrd="0" presId="urn:microsoft.com/office/officeart/2008/layout/LinedList"/>
    <dgm:cxn modelId="{3AC57ED9-C7B9-4389-8FF4-AACF23B85276}" type="presOf" srcId="{6873157F-4B25-4869-873C-CB187A340384}" destId="{688B5B97-EFBC-4479-991F-312760432525}" srcOrd="0" destOrd="0" presId="urn:microsoft.com/office/officeart/2008/layout/LinedList"/>
    <dgm:cxn modelId="{E678CFEF-5D6D-4758-A938-D924EF4B42B2}" type="presOf" srcId="{A133DAEC-797B-4DB8-AEAB-9D323192E0F1}" destId="{E9C07BF7-FA39-44A0-B054-AF179799AAD4}" srcOrd="0" destOrd="0" presId="urn:microsoft.com/office/officeart/2008/layout/LinedList"/>
    <dgm:cxn modelId="{F44D2AB7-6FFA-4034-82D7-E5D0BC470488}" type="presParOf" srcId="{688B5B97-EFBC-4479-991F-312760432525}" destId="{CDB32A8A-97F7-4463-ABFA-2A5BEE3B9F9A}" srcOrd="0" destOrd="0" presId="urn:microsoft.com/office/officeart/2008/layout/LinedList"/>
    <dgm:cxn modelId="{A5C97AA9-81FC-4FC4-94CE-3E5945999831}" type="presParOf" srcId="{688B5B97-EFBC-4479-991F-312760432525}" destId="{CAA497A8-5E63-4756-BC7D-3C147BD92620}" srcOrd="1" destOrd="0" presId="urn:microsoft.com/office/officeart/2008/layout/LinedList"/>
    <dgm:cxn modelId="{7C7A37CA-FF3E-4CF5-AA39-BFAC7B68167C}" type="presParOf" srcId="{CAA497A8-5E63-4756-BC7D-3C147BD92620}" destId="{4352681A-F89F-4415-9092-3E50E7A59DAE}" srcOrd="0" destOrd="0" presId="urn:microsoft.com/office/officeart/2008/layout/LinedList"/>
    <dgm:cxn modelId="{AA7D3ADC-1E63-420A-A0BB-0D562D1277BF}" type="presParOf" srcId="{CAA497A8-5E63-4756-BC7D-3C147BD92620}" destId="{B9A53831-B699-4DB6-BF9E-D32D8B139641}" srcOrd="1" destOrd="0" presId="urn:microsoft.com/office/officeart/2008/layout/LinedList"/>
    <dgm:cxn modelId="{76AF2400-E245-46D3-8E64-5D32E917CD29}" type="presParOf" srcId="{688B5B97-EFBC-4479-991F-312760432525}" destId="{D10FB569-26B2-402F-8C7E-C9E142BE7B0C}" srcOrd="2" destOrd="0" presId="urn:microsoft.com/office/officeart/2008/layout/LinedList"/>
    <dgm:cxn modelId="{07B3DA18-9254-4420-BE0D-36D77B798FAF}" type="presParOf" srcId="{688B5B97-EFBC-4479-991F-312760432525}" destId="{60F8FA62-4251-4E49-B702-66E8DF64D96A}" srcOrd="3" destOrd="0" presId="urn:microsoft.com/office/officeart/2008/layout/LinedList"/>
    <dgm:cxn modelId="{A7A24181-1FE3-475C-A9EA-C7EB3C2C1E98}" type="presParOf" srcId="{60F8FA62-4251-4E49-B702-66E8DF64D96A}" destId="{E9C07BF7-FA39-44A0-B054-AF179799AAD4}" srcOrd="0" destOrd="0" presId="urn:microsoft.com/office/officeart/2008/layout/LinedList"/>
    <dgm:cxn modelId="{AF1AA4E2-D896-42DB-86BF-9718E4AF4FDF}" type="presParOf" srcId="{60F8FA62-4251-4E49-B702-66E8DF64D96A}" destId="{6756C21F-D069-4CC3-ACFD-4436017AF74D}" srcOrd="1" destOrd="0" presId="urn:microsoft.com/office/officeart/2008/layout/LinedList"/>
    <dgm:cxn modelId="{98864A24-AFC0-4D4B-A1C2-342D93517FAE}" type="presParOf" srcId="{688B5B97-EFBC-4479-991F-312760432525}" destId="{B5FDA1A4-0CC0-4F14-8074-DD86AF8A8944}" srcOrd="4" destOrd="0" presId="urn:microsoft.com/office/officeart/2008/layout/LinedList"/>
    <dgm:cxn modelId="{3CAD3B6F-019C-419B-AF3C-4D89BF756208}" type="presParOf" srcId="{688B5B97-EFBC-4479-991F-312760432525}" destId="{AE489CA9-BED8-4B65-896F-A62CD10FFF8A}" srcOrd="5" destOrd="0" presId="urn:microsoft.com/office/officeart/2008/layout/LinedList"/>
    <dgm:cxn modelId="{685E7BE1-D284-42AF-8794-444BA8DDBF97}" type="presParOf" srcId="{AE489CA9-BED8-4B65-896F-A62CD10FFF8A}" destId="{E8DDCB85-6107-45CA-BD98-B59A7F5522DE}" srcOrd="0" destOrd="0" presId="urn:microsoft.com/office/officeart/2008/layout/LinedList"/>
    <dgm:cxn modelId="{6DD7185F-B860-416F-96A8-268B3BCEA24D}" type="presParOf" srcId="{AE489CA9-BED8-4B65-896F-A62CD10FFF8A}" destId="{1F37F8AA-CFD9-4029-B3EB-A0E0BB1B5B3C}" srcOrd="1" destOrd="0" presId="urn:microsoft.com/office/officeart/2008/layout/LinedList"/>
    <dgm:cxn modelId="{AB552FC9-035C-4827-AB12-DB86C2958A0A}" type="presParOf" srcId="{688B5B97-EFBC-4479-991F-312760432525}" destId="{1E751D39-1752-4C91-8B1D-6F18D4DD0882}" srcOrd="6" destOrd="0" presId="urn:microsoft.com/office/officeart/2008/layout/LinedList"/>
    <dgm:cxn modelId="{4D414C4B-1668-47A2-93A6-D79FFC5C60A0}" type="presParOf" srcId="{688B5B97-EFBC-4479-991F-312760432525}" destId="{9FE9A5A1-EAB4-4AC8-B53D-42578D13286D}" srcOrd="7" destOrd="0" presId="urn:microsoft.com/office/officeart/2008/layout/LinedList"/>
    <dgm:cxn modelId="{A2973FDD-AF0B-41E0-B827-CEC49D42FDE6}" type="presParOf" srcId="{9FE9A5A1-EAB4-4AC8-B53D-42578D13286D}" destId="{EB3C0C04-E23B-4CDD-AAA5-FA5CC87279C6}" srcOrd="0" destOrd="0" presId="urn:microsoft.com/office/officeart/2008/layout/LinedList"/>
    <dgm:cxn modelId="{7BBE66EE-2EAC-4E37-9904-4E5805489271}" type="presParOf" srcId="{9FE9A5A1-EAB4-4AC8-B53D-42578D13286D}" destId="{D6A95DB1-5877-4816-BB23-4094EDBFE7F7}" srcOrd="1" destOrd="0" presId="urn:microsoft.com/office/officeart/2008/layout/LinedList"/>
    <dgm:cxn modelId="{66AD423F-7A0D-4683-B2DE-3FD474205764}" type="presParOf" srcId="{688B5B97-EFBC-4479-991F-312760432525}" destId="{2E938DE2-D0AD-4EAE-8D6E-D5B1F3C462BE}" srcOrd="8" destOrd="0" presId="urn:microsoft.com/office/officeart/2008/layout/LinedList"/>
    <dgm:cxn modelId="{D7B3A400-FC75-435A-8C88-AECE2EAF30C3}" type="presParOf" srcId="{688B5B97-EFBC-4479-991F-312760432525}" destId="{DB9CC165-F389-4610-B705-AD4D07213CB1}" srcOrd="9" destOrd="0" presId="urn:microsoft.com/office/officeart/2008/layout/LinedList"/>
    <dgm:cxn modelId="{2E93FC0C-997B-4E0E-B5DD-80716C14D625}" type="presParOf" srcId="{DB9CC165-F389-4610-B705-AD4D07213CB1}" destId="{EFEED6E1-AA24-4690-BEA2-07C428D5AB03}" srcOrd="0" destOrd="0" presId="urn:microsoft.com/office/officeart/2008/layout/LinedList"/>
    <dgm:cxn modelId="{697BEFCF-1A13-407E-A046-BD551C5C168D}" type="presParOf" srcId="{DB9CC165-F389-4610-B705-AD4D07213CB1}" destId="{3D818286-43C9-4F42-B9CE-8920464B926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FE8D5-CF5E-46F9-BE50-C6013F701433}">
      <dsp:nvSpPr>
        <dsp:cNvPr id="0" name=""/>
        <dsp:cNvSpPr/>
      </dsp:nvSpPr>
      <dsp:spPr>
        <a:xfrm>
          <a:off x="0" y="3236"/>
          <a:ext cx="75331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D5676-7BDB-47BC-AD5A-7274B96EDD22}">
      <dsp:nvSpPr>
        <dsp:cNvPr id="0" name=""/>
        <dsp:cNvSpPr/>
      </dsp:nvSpPr>
      <dsp:spPr>
        <a:xfrm>
          <a:off x="0" y="3236"/>
          <a:ext cx="7533114" cy="2207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/>
            <a:t>At 1.8 – “ser-me-eis testemunhas… até os confins da terra.”</a:t>
          </a:r>
          <a:endParaRPr lang="en-US" sz="4400" kern="1200"/>
        </a:p>
      </dsp:txBody>
      <dsp:txXfrm>
        <a:off x="0" y="3236"/>
        <a:ext cx="7533114" cy="2207448"/>
      </dsp:txXfrm>
    </dsp:sp>
    <dsp:sp modelId="{3B5E2B48-8CBC-48E0-8FAB-335DCC58B498}">
      <dsp:nvSpPr>
        <dsp:cNvPr id="0" name=""/>
        <dsp:cNvSpPr/>
      </dsp:nvSpPr>
      <dsp:spPr>
        <a:xfrm>
          <a:off x="0" y="2210685"/>
          <a:ext cx="7533114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CE2F50-1557-4C24-A330-3E29268B69A6}">
      <dsp:nvSpPr>
        <dsp:cNvPr id="0" name=""/>
        <dsp:cNvSpPr/>
      </dsp:nvSpPr>
      <dsp:spPr>
        <a:xfrm>
          <a:off x="0" y="2210685"/>
          <a:ext cx="7533114" cy="2207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/>
            <a:t>Ef 3.6 – os gentios são “coerdeiros” das promessas.</a:t>
          </a:r>
          <a:endParaRPr lang="en-US" sz="4400" kern="1200"/>
        </a:p>
      </dsp:txBody>
      <dsp:txXfrm>
        <a:off x="0" y="2210685"/>
        <a:ext cx="7533114" cy="2207448"/>
      </dsp:txXfrm>
    </dsp:sp>
    <dsp:sp modelId="{026ED1CB-B031-47E7-9D19-AD236DA59A76}">
      <dsp:nvSpPr>
        <dsp:cNvPr id="0" name=""/>
        <dsp:cNvSpPr/>
      </dsp:nvSpPr>
      <dsp:spPr>
        <a:xfrm>
          <a:off x="0" y="4418133"/>
          <a:ext cx="7533114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884B5-78E9-4905-B4FB-FA9B52C87C36}">
      <dsp:nvSpPr>
        <dsp:cNvPr id="0" name=""/>
        <dsp:cNvSpPr/>
      </dsp:nvSpPr>
      <dsp:spPr>
        <a:xfrm>
          <a:off x="0" y="4418133"/>
          <a:ext cx="7533114" cy="2207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/>
            <a:t>Mc 16.15 – “Ide por todo o mundo e pregai o evangelho a toda criatura.”</a:t>
          </a:r>
          <a:endParaRPr lang="en-US" sz="4400" kern="1200"/>
        </a:p>
      </dsp:txBody>
      <dsp:txXfrm>
        <a:off x="0" y="4418133"/>
        <a:ext cx="7533114" cy="22074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2E8E0-820C-40AB-A19D-25CCF4D3A7FC}">
      <dsp:nvSpPr>
        <dsp:cNvPr id="0" name=""/>
        <dsp:cNvSpPr/>
      </dsp:nvSpPr>
      <dsp:spPr>
        <a:xfrm>
          <a:off x="0" y="13898"/>
          <a:ext cx="11867070" cy="1233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Inácio de Antioquia: “Prefiro ser chamado cristão e ser encontrado tal.”</a:t>
          </a:r>
          <a:endParaRPr lang="en-US" sz="3100" kern="1200"/>
        </a:p>
      </dsp:txBody>
      <dsp:txXfrm>
        <a:off x="60199" y="74097"/>
        <a:ext cx="11746672" cy="1112781"/>
      </dsp:txXfrm>
    </dsp:sp>
    <dsp:sp modelId="{B432EB32-7ECA-4DCE-8D62-4C0900103AC3}">
      <dsp:nvSpPr>
        <dsp:cNvPr id="0" name=""/>
        <dsp:cNvSpPr/>
      </dsp:nvSpPr>
      <dsp:spPr>
        <a:xfrm>
          <a:off x="0" y="1336358"/>
          <a:ext cx="11867070" cy="1233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Tertuliano: “Vede como eles se amam” — testemunho público dos cristãos.</a:t>
          </a:r>
          <a:endParaRPr lang="en-US" sz="3100" kern="1200"/>
        </a:p>
      </dsp:txBody>
      <dsp:txXfrm>
        <a:off x="60199" y="1396557"/>
        <a:ext cx="11746672" cy="1112781"/>
      </dsp:txXfrm>
    </dsp:sp>
    <dsp:sp modelId="{D8EA1FC9-3950-4D82-A47E-50A328233A78}">
      <dsp:nvSpPr>
        <dsp:cNvPr id="0" name=""/>
        <dsp:cNvSpPr/>
      </dsp:nvSpPr>
      <dsp:spPr>
        <a:xfrm>
          <a:off x="0" y="2658818"/>
          <a:ext cx="11867070" cy="1233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O nome “cristão” implica identidade pública.</a:t>
          </a:r>
          <a:endParaRPr lang="en-US" sz="3100" kern="1200"/>
        </a:p>
      </dsp:txBody>
      <dsp:txXfrm>
        <a:off x="60199" y="2719017"/>
        <a:ext cx="11746672" cy="1112781"/>
      </dsp:txXfrm>
    </dsp:sp>
    <dsp:sp modelId="{372AB13F-0D58-41C2-A5BB-A8272E959AF5}">
      <dsp:nvSpPr>
        <dsp:cNvPr id="0" name=""/>
        <dsp:cNvSpPr/>
      </dsp:nvSpPr>
      <dsp:spPr>
        <a:xfrm>
          <a:off x="0" y="3981278"/>
          <a:ext cx="11867070" cy="1233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F.F. Bruce: “O nome cristão nasceu na rua, mas a Igreja o dignificou.”</a:t>
          </a:r>
          <a:endParaRPr lang="en-US" sz="3100" kern="1200"/>
        </a:p>
      </dsp:txBody>
      <dsp:txXfrm>
        <a:off x="60199" y="4041477"/>
        <a:ext cx="11746672" cy="111278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C49A6-7DC4-4EB9-9C52-C4B994AEAA94}">
      <dsp:nvSpPr>
        <dsp:cNvPr id="0" name=""/>
        <dsp:cNvSpPr/>
      </dsp:nvSpPr>
      <dsp:spPr>
        <a:xfrm>
          <a:off x="994644" y="0"/>
          <a:ext cx="8372524" cy="8372524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3ED610-FE58-49BE-93C4-3877C151282B}">
      <dsp:nvSpPr>
        <dsp:cNvPr id="0" name=""/>
        <dsp:cNvSpPr/>
      </dsp:nvSpPr>
      <dsp:spPr>
        <a:xfrm>
          <a:off x="1790034" y="795389"/>
          <a:ext cx="3265284" cy="326528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Três pilares:</a:t>
          </a:r>
          <a:endParaRPr lang="en-US" sz="2800" kern="1200"/>
        </a:p>
      </dsp:txBody>
      <dsp:txXfrm>
        <a:off x="1949432" y="954787"/>
        <a:ext cx="2946488" cy="2946488"/>
      </dsp:txXfrm>
    </dsp:sp>
    <dsp:sp modelId="{B753A4C6-790D-40AD-9168-C7F3BF7C4BAE}">
      <dsp:nvSpPr>
        <dsp:cNvPr id="0" name=""/>
        <dsp:cNvSpPr/>
      </dsp:nvSpPr>
      <dsp:spPr>
        <a:xfrm>
          <a:off x="5306494" y="795389"/>
          <a:ext cx="3265284" cy="326528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Cristocentrismo</a:t>
          </a:r>
          <a:r>
            <a:rPr lang="pt-BR" sz="2800" kern="1200"/>
            <a:t> – Cristo no centro (Cl 1.18).</a:t>
          </a:r>
          <a:endParaRPr lang="en-US" sz="2800" kern="1200"/>
        </a:p>
      </dsp:txBody>
      <dsp:txXfrm>
        <a:off x="5465892" y="954787"/>
        <a:ext cx="2946488" cy="2946488"/>
      </dsp:txXfrm>
    </dsp:sp>
    <dsp:sp modelId="{A96139EF-C083-4CBC-8A59-767CFD1AA6E8}">
      <dsp:nvSpPr>
        <dsp:cNvPr id="0" name=""/>
        <dsp:cNvSpPr/>
      </dsp:nvSpPr>
      <dsp:spPr>
        <a:xfrm>
          <a:off x="1790034" y="4311849"/>
          <a:ext cx="3265284" cy="326528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Comunidade Santa</a:t>
          </a:r>
          <a:r>
            <a:rPr lang="pt-BR" sz="2800" kern="1200"/>
            <a:t> – identidade coletiva (1Pe 2.9).</a:t>
          </a:r>
          <a:endParaRPr lang="en-US" sz="2800" kern="1200"/>
        </a:p>
      </dsp:txBody>
      <dsp:txXfrm>
        <a:off x="1949432" y="4471247"/>
        <a:ext cx="2946488" cy="2946488"/>
      </dsp:txXfrm>
    </dsp:sp>
    <dsp:sp modelId="{42859C75-841A-4E1F-A9FA-FECA762C3CFE}">
      <dsp:nvSpPr>
        <dsp:cNvPr id="0" name=""/>
        <dsp:cNvSpPr/>
      </dsp:nvSpPr>
      <dsp:spPr>
        <a:xfrm>
          <a:off x="5306494" y="4311849"/>
          <a:ext cx="3265284" cy="326528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Missão Integral</a:t>
          </a:r>
          <a:r>
            <a:rPr lang="pt-BR" sz="2800" kern="1200"/>
            <a:t> – proclamar e servir (Mc 10.45).</a:t>
          </a:r>
          <a:endParaRPr lang="en-US" sz="2800" kern="1200"/>
        </a:p>
      </dsp:txBody>
      <dsp:txXfrm>
        <a:off x="5465892" y="4471247"/>
        <a:ext cx="2946488" cy="294648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ADCD6-9850-4E49-BB02-80A60A16C2E1}">
      <dsp:nvSpPr>
        <dsp:cNvPr id="0" name=""/>
        <dsp:cNvSpPr/>
      </dsp:nvSpPr>
      <dsp:spPr>
        <a:xfrm>
          <a:off x="0" y="16425"/>
          <a:ext cx="7601360" cy="310006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/>
            <a:t>Policarpo : “Se sofremos por este nome, é porque este nome é poderoso.”</a:t>
          </a:r>
          <a:endParaRPr lang="en-US" sz="4400" kern="1200"/>
        </a:p>
      </dsp:txBody>
      <dsp:txXfrm>
        <a:off x="151333" y="167758"/>
        <a:ext cx="7298694" cy="2797395"/>
      </dsp:txXfrm>
    </dsp:sp>
    <dsp:sp modelId="{EDA1451D-4691-4F49-8B3C-E04CF06C2E17}">
      <dsp:nvSpPr>
        <dsp:cNvPr id="0" name=""/>
        <dsp:cNvSpPr/>
      </dsp:nvSpPr>
      <dsp:spPr>
        <a:xfrm>
          <a:off x="0" y="3243206"/>
          <a:ext cx="7601360" cy="3100061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/>
            <a:t>Tertuliano: “Somos chamados cristãos; sejamos reconhecidos como tais pela vida.”</a:t>
          </a:r>
          <a:endParaRPr lang="en-US" sz="4400" kern="1200"/>
        </a:p>
      </dsp:txBody>
      <dsp:txXfrm>
        <a:off x="151333" y="3394539"/>
        <a:ext cx="7298694" cy="27973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9A8-BE5D-4C84-A79D-398BCD0C1A7E}">
      <dsp:nvSpPr>
        <dsp:cNvPr id="0" name=""/>
        <dsp:cNvSpPr/>
      </dsp:nvSpPr>
      <dsp:spPr>
        <a:xfrm>
          <a:off x="0" y="64179"/>
          <a:ext cx="10515600" cy="206973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>
              <a:latin typeface="Aptos"/>
              <a:ea typeface="+mn-ea"/>
              <a:cs typeface="+mn-cs"/>
            </a:rPr>
            <a:t>Irineu de </a:t>
          </a:r>
          <a:r>
            <a:rPr lang="pt-BR" sz="2900" kern="1200" err="1">
              <a:latin typeface="Aptos"/>
              <a:ea typeface="+mn-ea"/>
              <a:cs typeface="+mn-cs"/>
            </a:rPr>
            <a:t>Lião</a:t>
          </a:r>
          <a:r>
            <a:rPr lang="pt-BR" sz="2900" kern="1200">
              <a:latin typeface="Aptos"/>
              <a:ea typeface="+mn-ea"/>
              <a:cs typeface="+mn-cs"/>
            </a:rPr>
            <a:t>  – “Onde está a Igreja, aí está o Espírito de Deus; e onde está o Espírito de Deus, aí está a Igreja e toda graça” (Contra as Heresias, III.24.1). Essa compreensão legitima a universalidade da missão.</a:t>
          </a:r>
          <a:endParaRPr lang="en-US" sz="2900" kern="1200">
            <a:latin typeface="Aptos"/>
            <a:ea typeface="+mn-ea"/>
            <a:cs typeface="+mn-cs"/>
          </a:endParaRPr>
        </a:p>
      </dsp:txBody>
      <dsp:txXfrm>
        <a:off x="101036" y="165215"/>
        <a:ext cx="10313528" cy="1867658"/>
      </dsp:txXfrm>
    </dsp:sp>
    <dsp:sp modelId="{524354F8-3E1F-4673-BC1F-95174A748727}">
      <dsp:nvSpPr>
        <dsp:cNvPr id="0" name=""/>
        <dsp:cNvSpPr/>
      </dsp:nvSpPr>
      <dsp:spPr>
        <a:xfrm>
          <a:off x="0" y="2217429"/>
          <a:ext cx="10515600" cy="206973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>
              <a:latin typeface="Aptos"/>
              <a:ea typeface="+mn-ea"/>
              <a:cs typeface="+mn-cs"/>
            </a:rPr>
            <a:t>John </a:t>
          </a:r>
          <a:r>
            <a:rPr lang="pt-BR" sz="2900" kern="1200" err="1">
              <a:latin typeface="Aptos"/>
              <a:ea typeface="+mn-ea"/>
              <a:cs typeface="+mn-cs"/>
            </a:rPr>
            <a:t>Stott</a:t>
          </a:r>
          <a:r>
            <a:rPr lang="pt-BR" sz="2900" kern="1200">
              <a:latin typeface="Aptos"/>
              <a:ea typeface="+mn-ea"/>
              <a:cs typeface="+mn-cs"/>
            </a:rPr>
            <a:t> – “Uma Igreja não é bíblica se não é missionária” (A Missão Cristã no Mundo Moderno).</a:t>
          </a:r>
          <a:endParaRPr lang="en-US" sz="2900" kern="1200">
            <a:latin typeface="Aptos"/>
            <a:ea typeface="+mn-ea"/>
            <a:cs typeface="+mn-cs"/>
          </a:endParaRPr>
        </a:p>
      </dsp:txBody>
      <dsp:txXfrm>
        <a:off x="101036" y="2318465"/>
        <a:ext cx="10313528" cy="18676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29153-4223-4848-A670-9AF5C56BDB56}">
      <dsp:nvSpPr>
        <dsp:cNvPr id="0" name=""/>
        <dsp:cNvSpPr/>
      </dsp:nvSpPr>
      <dsp:spPr>
        <a:xfrm>
          <a:off x="0" y="0"/>
          <a:ext cx="7530694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44E9CA-639E-49D3-9644-EE4649763773}">
      <dsp:nvSpPr>
        <dsp:cNvPr id="0" name=""/>
        <dsp:cNvSpPr/>
      </dsp:nvSpPr>
      <dsp:spPr>
        <a:xfrm>
          <a:off x="0" y="0"/>
          <a:ext cx="7530694" cy="1111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/>
            <a:t>Perseguição e dispersão:</a:t>
          </a:r>
          <a:endParaRPr lang="en-US" sz="3000" kern="1200"/>
        </a:p>
      </dsp:txBody>
      <dsp:txXfrm>
        <a:off x="0" y="0"/>
        <a:ext cx="7530694" cy="1111786"/>
      </dsp:txXfrm>
    </dsp:sp>
    <dsp:sp modelId="{427D6D55-E4E7-49EC-B62B-3E4137DD028E}">
      <dsp:nvSpPr>
        <dsp:cNvPr id="0" name=""/>
        <dsp:cNvSpPr/>
      </dsp:nvSpPr>
      <dsp:spPr>
        <a:xfrm>
          <a:off x="0" y="1111786"/>
          <a:ext cx="7530694" cy="0"/>
        </a:xfrm>
        <a:prstGeom prst="line">
          <a:avLst/>
        </a:prstGeom>
        <a:gradFill rotWithShape="0">
          <a:gsLst>
            <a:gs pos="0">
              <a:schemeClr val="accent5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4050717"/>
              <a:satOff val="-275"/>
              <a:lumOff val="65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12A519-CB67-4B14-A408-37D0F71B87AA}">
      <dsp:nvSpPr>
        <dsp:cNvPr id="0" name=""/>
        <dsp:cNvSpPr/>
      </dsp:nvSpPr>
      <dsp:spPr>
        <a:xfrm>
          <a:off x="0" y="1111786"/>
          <a:ext cx="7530694" cy="1111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Atos 8.1–4 – perseguição após o martírio de Estêvão.</a:t>
          </a:r>
          <a:endParaRPr lang="en-US" sz="3000" kern="1200"/>
        </a:p>
      </dsp:txBody>
      <dsp:txXfrm>
        <a:off x="0" y="1111786"/>
        <a:ext cx="7530694" cy="1111786"/>
      </dsp:txXfrm>
    </dsp:sp>
    <dsp:sp modelId="{3AF54BBD-D855-484E-A4EF-B05EB7A9B5DE}">
      <dsp:nvSpPr>
        <dsp:cNvPr id="0" name=""/>
        <dsp:cNvSpPr/>
      </dsp:nvSpPr>
      <dsp:spPr>
        <a:xfrm>
          <a:off x="0" y="2223573"/>
          <a:ext cx="7530694" cy="0"/>
        </a:xfrm>
        <a:prstGeom prst="line">
          <a:avLst/>
        </a:prstGeom>
        <a:gradFill rotWithShape="0">
          <a:gsLst>
            <a:gs pos="0">
              <a:schemeClr val="accent5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8101434"/>
              <a:satOff val="-551"/>
              <a:lumOff val="130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69384E-5360-417B-B4E5-5E9E6E98FA0F}">
      <dsp:nvSpPr>
        <dsp:cNvPr id="0" name=""/>
        <dsp:cNvSpPr/>
      </dsp:nvSpPr>
      <dsp:spPr>
        <a:xfrm>
          <a:off x="0" y="2223573"/>
          <a:ext cx="7530694" cy="1111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Mt 10.23 – “quando vos perseguirem nesta cidade, fugi para outra.”</a:t>
          </a:r>
          <a:endParaRPr lang="en-US" sz="3000" kern="1200"/>
        </a:p>
      </dsp:txBody>
      <dsp:txXfrm>
        <a:off x="0" y="2223573"/>
        <a:ext cx="7530694" cy="1111786"/>
      </dsp:txXfrm>
    </dsp:sp>
    <dsp:sp modelId="{6A6E9C38-ECA2-493F-B3ED-0DF10213AEA3}">
      <dsp:nvSpPr>
        <dsp:cNvPr id="0" name=""/>
        <dsp:cNvSpPr/>
      </dsp:nvSpPr>
      <dsp:spPr>
        <a:xfrm>
          <a:off x="0" y="3335359"/>
          <a:ext cx="7530694" cy="0"/>
        </a:xfrm>
        <a:prstGeom prst="line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85D370F-1789-483C-B7C2-5CC6819D5F1A}">
      <dsp:nvSpPr>
        <dsp:cNvPr id="0" name=""/>
        <dsp:cNvSpPr/>
      </dsp:nvSpPr>
      <dsp:spPr>
        <a:xfrm>
          <a:off x="0" y="3335359"/>
          <a:ext cx="7530694" cy="1111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Flávio Josefo, </a:t>
          </a:r>
          <a:r>
            <a:rPr lang="pt-BR" sz="3000" i="1" kern="1200"/>
            <a:t>Antiguidades Judaicas</a:t>
          </a:r>
          <a:r>
            <a:rPr lang="pt-BR" sz="3000" kern="1200"/>
            <a:t>, relata a tensão crescente entre judeus e romanos.</a:t>
          </a:r>
          <a:endParaRPr lang="en-US" sz="3000" kern="1200"/>
        </a:p>
      </dsp:txBody>
      <dsp:txXfrm>
        <a:off x="0" y="3335359"/>
        <a:ext cx="7530694" cy="11117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9F38A-B4DB-4DA4-9626-1050F676A4C3}">
      <dsp:nvSpPr>
        <dsp:cNvPr id="0" name=""/>
        <dsp:cNvSpPr/>
      </dsp:nvSpPr>
      <dsp:spPr>
        <a:xfrm>
          <a:off x="1472" y="352810"/>
          <a:ext cx="4824277" cy="482427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Justino Mártir: “Tudo o que de verdadeiro disseram os filósofos, é nosso por direito, pois Cristo é o Logos universal”.</a:t>
          </a:r>
          <a:endParaRPr lang="en-US" sz="2900" kern="1200"/>
        </a:p>
      </dsp:txBody>
      <dsp:txXfrm>
        <a:off x="707971" y="1059309"/>
        <a:ext cx="3411279" cy="3411279"/>
      </dsp:txXfrm>
    </dsp:sp>
    <dsp:sp modelId="{B02F1FF7-E3A6-4412-9CF9-AA45B9D5C24B}">
      <dsp:nvSpPr>
        <dsp:cNvPr id="0" name=""/>
        <dsp:cNvSpPr/>
      </dsp:nvSpPr>
      <dsp:spPr>
        <a:xfrm rot="5400000">
          <a:off x="5223753" y="2125732"/>
          <a:ext cx="1688497" cy="1278433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CAA8C-DFB0-4EEB-B2CD-77F8C57F410D}">
      <dsp:nvSpPr>
        <dsp:cNvPr id="0" name=""/>
        <dsp:cNvSpPr/>
      </dsp:nvSpPr>
      <dsp:spPr>
        <a:xfrm>
          <a:off x="7237888" y="352810"/>
          <a:ext cx="4824277" cy="4824277"/>
        </a:xfrm>
        <a:prstGeom prst="ellipse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Irineu : “A graça de Cristo não conhece fronteiras; ele é o mesmo Senhor para gregos e bárbaros” (Contra Heresias 3.12.7).</a:t>
          </a:r>
          <a:endParaRPr lang="en-US" sz="2900" kern="1200"/>
        </a:p>
      </dsp:txBody>
      <dsp:txXfrm>
        <a:off x="7944387" y="1059309"/>
        <a:ext cx="3411279" cy="34112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AEA19-69D7-4947-89B8-811A67F41AB5}">
      <dsp:nvSpPr>
        <dsp:cNvPr id="0" name=""/>
        <dsp:cNvSpPr/>
      </dsp:nvSpPr>
      <dsp:spPr>
        <a:xfrm>
          <a:off x="3394388" y="1198717"/>
          <a:ext cx="7484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8453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49138" y="1240541"/>
        <a:ext cx="38952" cy="7790"/>
      </dsp:txXfrm>
    </dsp:sp>
    <dsp:sp modelId="{2F2187E9-C4A0-4AE3-9723-B38CA4897A1B}">
      <dsp:nvSpPr>
        <dsp:cNvPr id="0" name=""/>
        <dsp:cNvSpPr/>
      </dsp:nvSpPr>
      <dsp:spPr>
        <a:xfrm>
          <a:off x="8998" y="228280"/>
          <a:ext cx="3387190" cy="2032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975" tIns="174220" rIns="165975" bIns="1742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/>
            <a:t>Estratégia dupla:</a:t>
          </a:r>
          <a:endParaRPr lang="en-US" sz="2400" kern="1200"/>
        </a:p>
      </dsp:txBody>
      <dsp:txXfrm>
        <a:off x="8998" y="228280"/>
        <a:ext cx="3387190" cy="2032314"/>
      </dsp:txXfrm>
    </dsp:sp>
    <dsp:sp modelId="{2085CF70-71B4-4EE4-BF65-ACC9892B0A36}">
      <dsp:nvSpPr>
        <dsp:cNvPr id="0" name=""/>
        <dsp:cNvSpPr/>
      </dsp:nvSpPr>
      <dsp:spPr>
        <a:xfrm>
          <a:off x="7560632" y="1198717"/>
          <a:ext cx="7484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8453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915382" y="1240541"/>
        <a:ext cx="38952" cy="7790"/>
      </dsp:txXfrm>
    </dsp:sp>
    <dsp:sp modelId="{1CC8594C-9204-42E3-9BA1-64C980FABA92}">
      <dsp:nvSpPr>
        <dsp:cNvPr id="0" name=""/>
        <dsp:cNvSpPr/>
      </dsp:nvSpPr>
      <dsp:spPr>
        <a:xfrm>
          <a:off x="4175241" y="228280"/>
          <a:ext cx="3387190" cy="2032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975" tIns="174220" rIns="165975" bIns="1742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Para judeus → Messias prometido (usando AT).</a:t>
          </a:r>
          <a:endParaRPr lang="en-US" sz="2400" kern="1200"/>
        </a:p>
      </dsp:txBody>
      <dsp:txXfrm>
        <a:off x="4175241" y="228280"/>
        <a:ext cx="3387190" cy="2032314"/>
      </dsp:txXfrm>
    </dsp:sp>
    <dsp:sp modelId="{B09E14D2-9888-4A7F-A19E-C4D3A1F1B33E}">
      <dsp:nvSpPr>
        <dsp:cNvPr id="0" name=""/>
        <dsp:cNvSpPr/>
      </dsp:nvSpPr>
      <dsp:spPr>
        <a:xfrm>
          <a:off x="1702593" y="2258794"/>
          <a:ext cx="8332487" cy="748453"/>
        </a:xfrm>
        <a:custGeom>
          <a:avLst/>
          <a:gdLst/>
          <a:ahLst/>
          <a:cxnLst/>
          <a:rect l="0" t="0" r="0" b="0"/>
          <a:pathLst>
            <a:path>
              <a:moveTo>
                <a:pt x="8332487" y="0"/>
              </a:moveTo>
              <a:lnTo>
                <a:pt x="8332487" y="391326"/>
              </a:lnTo>
              <a:lnTo>
                <a:pt x="0" y="391326"/>
              </a:lnTo>
              <a:lnTo>
                <a:pt x="0" y="74845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59616" y="2629125"/>
        <a:ext cx="418441" cy="7790"/>
      </dsp:txXfrm>
    </dsp:sp>
    <dsp:sp modelId="{C0070F19-5327-410A-8E24-4248CF8AACC4}">
      <dsp:nvSpPr>
        <dsp:cNvPr id="0" name=""/>
        <dsp:cNvSpPr/>
      </dsp:nvSpPr>
      <dsp:spPr>
        <a:xfrm>
          <a:off x="8341485" y="228280"/>
          <a:ext cx="3387190" cy="2032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975" tIns="174220" rIns="165975" bIns="1742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Para gregos → Kyrios e Soter (Senhor e Salvador universais).</a:t>
          </a:r>
          <a:endParaRPr lang="en-US" sz="2400" kern="1200"/>
        </a:p>
      </dsp:txBody>
      <dsp:txXfrm>
        <a:off x="8341485" y="228280"/>
        <a:ext cx="3387190" cy="2032314"/>
      </dsp:txXfrm>
    </dsp:sp>
    <dsp:sp modelId="{A153B636-45AF-4F11-B680-FC581F9EAB8D}">
      <dsp:nvSpPr>
        <dsp:cNvPr id="0" name=""/>
        <dsp:cNvSpPr/>
      </dsp:nvSpPr>
      <dsp:spPr>
        <a:xfrm>
          <a:off x="3394388" y="4010084"/>
          <a:ext cx="7484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8453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49138" y="4051909"/>
        <a:ext cx="38952" cy="7790"/>
      </dsp:txXfrm>
    </dsp:sp>
    <dsp:sp modelId="{20855C08-6993-4F4E-BDBB-B9397A4B745B}">
      <dsp:nvSpPr>
        <dsp:cNvPr id="0" name=""/>
        <dsp:cNvSpPr/>
      </dsp:nvSpPr>
      <dsp:spPr>
        <a:xfrm>
          <a:off x="8998" y="3039647"/>
          <a:ext cx="3387190" cy="2032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975" tIns="174220" rIns="165975" bIns="1742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/>
            <a:t>Lucas destaca Jesus como Senhor:</a:t>
          </a:r>
          <a:endParaRPr lang="en-US" sz="2400" kern="1200"/>
        </a:p>
      </dsp:txBody>
      <dsp:txXfrm>
        <a:off x="8998" y="3039647"/>
        <a:ext cx="3387190" cy="2032314"/>
      </dsp:txXfrm>
    </dsp:sp>
    <dsp:sp modelId="{5D24E587-A375-429F-8EE2-D89D9AA731DA}">
      <dsp:nvSpPr>
        <dsp:cNvPr id="0" name=""/>
        <dsp:cNvSpPr/>
      </dsp:nvSpPr>
      <dsp:spPr>
        <a:xfrm>
          <a:off x="7560632" y="4010084"/>
          <a:ext cx="7484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8453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915382" y="4051909"/>
        <a:ext cx="38952" cy="7790"/>
      </dsp:txXfrm>
    </dsp:sp>
    <dsp:sp modelId="{CF3CD6A9-D661-4702-A90A-D1841412B7F4}">
      <dsp:nvSpPr>
        <dsp:cNvPr id="0" name=""/>
        <dsp:cNvSpPr/>
      </dsp:nvSpPr>
      <dsp:spPr>
        <a:xfrm>
          <a:off x="4175241" y="3039647"/>
          <a:ext cx="3387190" cy="2032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975" tIns="174220" rIns="165975" bIns="1742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Lc 2.11; At 10.36; At 11.20.</a:t>
          </a:r>
          <a:endParaRPr lang="en-US" sz="2400" kern="1200"/>
        </a:p>
      </dsp:txBody>
      <dsp:txXfrm>
        <a:off x="4175241" y="3039647"/>
        <a:ext cx="3387190" cy="2032314"/>
      </dsp:txXfrm>
    </dsp:sp>
    <dsp:sp modelId="{8366CA2D-E787-4B76-AF05-35B170995B28}">
      <dsp:nvSpPr>
        <dsp:cNvPr id="0" name=""/>
        <dsp:cNvSpPr/>
      </dsp:nvSpPr>
      <dsp:spPr>
        <a:xfrm>
          <a:off x="8341485" y="3039647"/>
          <a:ext cx="3387190" cy="2032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975" tIns="174220" rIns="165975" bIns="1742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A palavra </a:t>
          </a:r>
          <a:r>
            <a:rPr lang="pt-BR" sz="2400" i="1" kern="1200"/>
            <a:t>Kyrios</a:t>
          </a:r>
          <a:r>
            <a:rPr lang="pt-BR" sz="2400" kern="1200"/>
            <a:t> era um título imperial, portanto o anúncio cristão é contracultural.</a:t>
          </a:r>
          <a:endParaRPr lang="en-US" sz="2400" kern="1200"/>
        </a:p>
      </dsp:txBody>
      <dsp:txXfrm>
        <a:off x="8341485" y="3039647"/>
        <a:ext cx="3387190" cy="20323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D7A50-388E-4752-A260-3B241094F53E}">
      <dsp:nvSpPr>
        <dsp:cNvPr id="0" name=""/>
        <dsp:cNvSpPr/>
      </dsp:nvSpPr>
      <dsp:spPr>
        <a:xfrm>
          <a:off x="0" y="561869"/>
          <a:ext cx="7918937" cy="26094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Orígenes (254): “Cristo não é apenas para os judeus, mas para todos os homens; o Logos fala em muitas línguas” (Contra Celsum 3.29).</a:t>
          </a:r>
          <a:endParaRPr lang="en-US" sz="3000" kern="1200"/>
        </a:p>
      </dsp:txBody>
      <dsp:txXfrm>
        <a:off x="127384" y="689253"/>
        <a:ext cx="7664169" cy="2354697"/>
      </dsp:txXfrm>
    </dsp:sp>
    <dsp:sp modelId="{0AF3FE8F-BA01-4325-ACBE-E595D94F096C}">
      <dsp:nvSpPr>
        <dsp:cNvPr id="0" name=""/>
        <dsp:cNvSpPr/>
      </dsp:nvSpPr>
      <dsp:spPr>
        <a:xfrm>
          <a:off x="0" y="3257735"/>
          <a:ext cx="7918937" cy="2609465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John Stott: “O evangelho é supracultural, mas não acultural.”</a:t>
          </a:r>
          <a:br>
            <a:rPr lang="pt-BR" sz="3000" kern="1200"/>
          </a:br>
          <a:br>
            <a:rPr lang="pt-BR" sz="3000" kern="1200"/>
          </a:br>
          <a:r>
            <a:rPr lang="pt-BR" sz="3000" kern="1200"/>
            <a:t>Leslie Newbigin: “Cada cultura deve ser confrontada e transformada pelo evangelho.”</a:t>
          </a:r>
          <a:endParaRPr lang="en-US" sz="3000" kern="1200"/>
        </a:p>
      </dsp:txBody>
      <dsp:txXfrm>
        <a:off x="127384" y="3385119"/>
        <a:ext cx="7664169" cy="23546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70F90-07D7-4419-AF8C-72748B9494DA}">
      <dsp:nvSpPr>
        <dsp:cNvPr id="0" name=""/>
        <dsp:cNvSpPr/>
      </dsp:nvSpPr>
      <dsp:spPr>
        <a:xfrm>
          <a:off x="0" y="0"/>
          <a:ext cx="761937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A891A-6116-4F99-8269-88E036DC48E3}">
      <dsp:nvSpPr>
        <dsp:cNvPr id="0" name=""/>
        <dsp:cNvSpPr/>
      </dsp:nvSpPr>
      <dsp:spPr>
        <a:xfrm>
          <a:off x="0" y="0"/>
          <a:ext cx="7619379" cy="1552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b="1" kern="1200"/>
            <a:t>Barnabé (At 11.22-24):</a:t>
          </a:r>
          <a:endParaRPr lang="en-US" sz="3300" kern="1200"/>
        </a:p>
      </dsp:txBody>
      <dsp:txXfrm>
        <a:off x="0" y="0"/>
        <a:ext cx="7619379" cy="1552969"/>
      </dsp:txXfrm>
    </dsp:sp>
    <dsp:sp modelId="{0C0DA325-0059-45EF-B67A-C041660BCAA0}">
      <dsp:nvSpPr>
        <dsp:cNvPr id="0" name=""/>
        <dsp:cNvSpPr/>
      </dsp:nvSpPr>
      <dsp:spPr>
        <a:xfrm>
          <a:off x="0" y="1552969"/>
          <a:ext cx="7619379" cy="0"/>
        </a:xfrm>
        <a:prstGeom prst="line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FBCA4-7E4C-4C75-94BF-7D93566F0E12}">
      <dsp:nvSpPr>
        <dsp:cNvPr id="0" name=""/>
        <dsp:cNvSpPr/>
      </dsp:nvSpPr>
      <dsp:spPr>
        <a:xfrm>
          <a:off x="0" y="1552969"/>
          <a:ext cx="7619379" cy="1552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“Homem bom, cheio do Espírito Santo e de fé” → modelo de discipulador.</a:t>
          </a:r>
          <a:endParaRPr lang="en-US" sz="3300" kern="1200"/>
        </a:p>
      </dsp:txBody>
      <dsp:txXfrm>
        <a:off x="0" y="1552969"/>
        <a:ext cx="7619379" cy="1552969"/>
      </dsp:txXfrm>
    </dsp:sp>
    <dsp:sp modelId="{5063DF38-9A11-49A4-A9FD-FC5CB9E981D0}">
      <dsp:nvSpPr>
        <dsp:cNvPr id="0" name=""/>
        <dsp:cNvSpPr/>
      </dsp:nvSpPr>
      <dsp:spPr>
        <a:xfrm>
          <a:off x="0" y="3105938"/>
          <a:ext cx="7619379" cy="0"/>
        </a:xfrm>
        <a:prstGeom prst="line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1D283D-F1CB-451C-BB34-5E1AAF3CB7FE}">
      <dsp:nvSpPr>
        <dsp:cNvPr id="0" name=""/>
        <dsp:cNvSpPr/>
      </dsp:nvSpPr>
      <dsp:spPr>
        <a:xfrm>
          <a:off x="0" y="3105938"/>
          <a:ext cx="7619379" cy="1552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Seu nome (“filho da consolação”) denota seu caráter encorajador.</a:t>
          </a:r>
          <a:endParaRPr lang="en-US" sz="3300" kern="1200"/>
        </a:p>
      </dsp:txBody>
      <dsp:txXfrm>
        <a:off x="0" y="3105938"/>
        <a:ext cx="7619379" cy="1552969"/>
      </dsp:txXfrm>
    </dsp:sp>
    <dsp:sp modelId="{65F2627B-397E-4650-BBD8-83142D05BE56}">
      <dsp:nvSpPr>
        <dsp:cNvPr id="0" name=""/>
        <dsp:cNvSpPr/>
      </dsp:nvSpPr>
      <dsp:spPr>
        <a:xfrm>
          <a:off x="0" y="4658907"/>
          <a:ext cx="7619379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097F2-827C-4611-B971-F59B3D196344}">
      <dsp:nvSpPr>
        <dsp:cNvPr id="0" name=""/>
        <dsp:cNvSpPr/>
      </dsp:nvSpPr>
      <dsp:spPr>
        <a:xfrm>
          <a:off x="0" y="4658907"/>
          <a:ext cx="7619379" cy="1552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Vai buscar Saulo em Tarso → discipulado colaborativo, não individualista.</a:t>
          </a:r>
          <a:endParaRPr lang="en-US" sz="3300" kern="1200"/>
        </a:p>
      </dsp:txBody>
      <dsp:txXfrm>
        <a:off x="0" y="4658907"/>
        <a:ext cx="7619379" cy="15529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22E19-9F01-4DAC-9106-8FE4F6828024}">
      <dsp:nvSpPr>
        <dsp:cNvPr id="0" name=""/>
        <dsp:cNvSpPr/>
      </dsp:nvSpPr>
      <dsp:spPr>
        <a:xfrm>
          <a:off x="0" y="65656"/>
          <a:ext cx="8003926" cy="157209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Mt 28.19–20; 2Tm 2.2; Cl 1.28.</a:t>
          </a:r>
          <a:endParaRPr lang="en-US" sz="2800" kern="1200"/>
        </a:p>
      </dsp:txBody>
      <dsp:txXfrm>
        <a:off x="76743" y="142399"/>
        <a:ext cx="7850440" cy="1418610"/>
      </dsp:txXfrm>
    </dsp:sp>
    <dsp:sp modelId="{ED0755F0-01B0-4F3F-ACB3-956F6D936FC3}">
      <dsp:nvSpPr>
        <dsp:cNvPr id="0" name=""/>
        <dsp:cNvSpPr/>
      </dsp:nvSpPr>
      <dsp:spPr>
        <a:xfrm>
          <a:off x="0" y="1718392"/>
          <a:ext cx="8003926" cy="1572096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A base do discipulado não é só ensino, mas acompanhamento.</a:t>
          </a:r>
          <a:endParaRPr lang="en-US" sz="2800" kern="1200"/>
        </a:p>
      </dsp:txBody>
      <dsp:txXfrm>
        <a:off x="76743" y="1795135"/>
        <a:ext cx="7850440" cy="1418610"/>
      </dsp:txXfrm>
    </dsp:sp>
    <dsp:sp modelId="{D2F3F3B6-1677-4736-B65D-2FF22F2C08D2}">
      <dsp:nvSpPr>
        <dsp:cNvPr id="0" name=""/>
        <dsp:cNvSpPr/>
      </dsp:nvSpPr>
      <dsp:spPr>
        <a:xfrm>
          <a:off x="0" y="3371128"/>
          <a:ext cx="8003926" cy="1572096"/>
        </a:xfrm>
        <a:prstGeom prst="round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Irineu: “A fé precisa ser nutrida pela instrução para gerar frutos.”</a:t>
          </a:r>
          <a:endParaRPr lang="en-US" sz="2800" kern="1200"/>
        </a:p>
      </dsp:txBody>
      <dsp:txXfrm>
        <a:off x="76743" y="3447871"/>
        <a:ext cx="7850440" cy="1418610"/>
      </dsp:txXfrm>
    </dsp:sp>
    <dsp:sp modelId="{9E6E4FC2-18B8-4988-96DF-838EBDC58163}">
      <dsp:nvSpPr>
        <dsp:cNvPr id="0" name=""/>
        <dsp:cNvSpPr/>
      </dsp:nvSpPr>
      <dsp:spPr>
        <a:xfrm>
          <a:off x="0" y="5023864"/>
          <a:ext cx="8003926" cy="1572096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Inácio de Antioquia: “Onde está o bispo, aí está a Igreja” — ideia de acompanhamento pastoral e discipulado.</a:t>
          </a:r>
          <a:endParaRPr lang="en-US" sz="2800" kern="1200"/>
        </a:p>
      </dsp:txBody>
      <dsp:txXfrm>
        <a:off x="76743" y="5100607"/>
        <a:ext cx="7850440" cy="14186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32A8A-97F7-4463-ABFA-2A5BEE3B9F9A}">
      <dsp:nvSpPr>
        <dsp:cNvPr id="0" name=""/>
        <dsp:cNvSpPr/>
      </dsp:nvSpPr>
      <dsp:spPr>
        <a:xfrm>
          <a:off x="0" y="664"/>
          <a:ext cx="119820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2681A-F89F-4415-9092-3E50E7A59DAE}">
      <dsp:nvSpPr>
        <dsp:cNvPr id="0" name=""/>
        <dsp:cNvSpPr/>
      </dsp:nvSpPr>
      <dsp:spPr>
        <a:xfrm>
          <a:off x="0" y="664"/>
          <a:ext cx="11982089" cy="108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/>
            <a:t>Termos anteriores:</a:t>
          </a:r>
          <a:r>
            <a:rPr lang="pt-BR" sz="3000" kern="1200"/>
            <a:t> irmãos, discípulos, santos, crentes, os do Caminho.</a:t>
          </a:r>
          <a:endParaRPr lang="en-US" sz="3000" kern="1200"/>
        </a:p>
      </dsp:txBody>
      <dsp:txXfrm>
        <a:off x="0" y="664"/>
        <a:ext cx="11982089" cy="1088537"/>
      </dsp:txXfrm>
    </dsp:sp>
    <dsp:sp modelId="{D10FB569-26B2-402F-8C7E-C9E142BE7B0C}">
      <dsp:nvSpPr>
        <dsp:cNvPr id="0" name=""/>
        <dsp:cNvSpPr/>
      </dsp:nvSpPr>
      <dsp:spPr>
        <a:xfrm>
          <a:off x="0" y="1089201"/>
          <a:ext cx="119820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07BF7-FA39-44A0-B054-AF179799AAD4}">
      <dsp:nvSpPr>
        <dsp:cNvPr id="0" name=""/>
        <dsp:cNvSpPr/>
      </dsp:nvSpPr>
      <dsp:spPr>
        <a:xfrm>
          <a:off x="0" y="1089201"/>
          <a:ext cx="11982089" cy="108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/>
            <a:t>Origem do nome “cristão”:</a:t>
          </a:r>
          <a:endParaRPr lang="en-US" sz="3000" kern="1200"/>
        </a:p>
      </dsp:txBody>
      <dsp:txXfrm>
        <a:off x="0" y="1089201"/>
        <a:ext cx="11982089" cy="1088537"/>
      </dsp:txXfrm>
    </dsp:sp>
    <dsp:sp modelId="{B5FDA1A4-0CC0-4F14-8074-DD86AF8A8944}">
      <dsp:nvSpPr>
        <dsp:cNvPr id="0" name=""/>
        <dsp:cNvSpPr/>
      </dsp:nvSpPr>
      <dsp:spPr>
        <a:xfrm>
          <a:off x="0" y="2177739"/>
          <a:ext cx="119820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DCB85-6107-45CA-BD98-B59A7F5522DE}">
      <dsp:nvSpPr>
        <dsp:cNvPr id="0" name=""/>
        <dsp:cNvSpPr/>
      </dsp:nvSpPr>
      <dsp:spPr>
        <a:xfrm>
          <a:off x="0" y="2177739"/>
          <a:ext cx="11982089" cy="108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Primeiro uso em Antioquia (At 11.26).</a:t>
          </a:r>
          <a:endParaRPr lang="en-US" sz="3000" kern="1200"/>
        </a:p>
      </dsp:txBody>
      <dsp:txXfrm>
        <a:off x="0" y="2177739"/>
        <a:ext cx="11982089" cy="1088537"/>
      </dsp:txXfrm>
    </dsp:sp>
    <dsp:sp modelId="{1E751D39-1752-4C91-8B1D-6F18D4DD0882}">
      <dsp:nvSpPr>
        <dsp:cNvPr id="0" name=""/>
        <dsp:cNvSpPr/>
      </dsp:nvSpPr>
      <dsp:spPr>
        <a:xfrm>
          <a:off x="0" y="3266276"/>
          <a:ext cx="119820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3C0C04-E23B-4CDD-AAA5-FA5CC87279C6}">
      <dsp:nvSpPr>
        <dsp:cNvPr id="0" name=""/>
        <dsp:cNvSpPr/>
      </dsp:nvSpPr>
      <dsp:spPr>
        <a:xfrm>
          <a:off x="0" y="3266276"/>
          <a:ext cx="11982089" cy="108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Provavelmente criado por gentios romanos (sufixo -ianus = pertencente a).</a:t>
          </a:r>
          <a:endParaRPr lang="en-US" sz="3000" kern="1200"/>
        </a:p>
      </dsp:txBody>
      <dsp:txXfrm>
        <a:off x="0" y="3266276"/>
        <a:ext cx="11982089" cy="1088537"/>
      </dsp:txXfrm>
    </dsp:sp>
    <dsp:sp modelId="{2E938DE2-D0AD-4EAE-8D6E-D5B1F3C462BE}">
      <dsp:nvSpPr>
        <dsp:cNvPr id="0" name=""/>
        <dsp:cNvSpPr/>
      </dsp:nvSpPr>
      <dsp:spPr>
        <a:xfrm>
          <a:off x="0" y="4354814"/>
          <a:ext cx="119820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EED6E1-AA24-4690-BEA2-07C428D5AB03}">
      <dsp:nvSpPr>
        <dsp:cNvPr id="0" name=""/>
        <dsp:cNvSpPr/>
      </dsp:nvSpPr>
      <dsp:spPr>
        <a:xfrm>
          <a:off x="0" y="4354814"/>
          <a:ext cx="11982089" cy="108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Começou como zombaria, tornou-se título de honra (1Pe 4.16)</a:t>
          </a:r>
          <a:endParaRPr lang="en-US" sz="3000" kern="1200"/>
        </a:p>
      </dsp:txBody>
      <dsp:txXfrm>
        <a:off x="0" y="4354814"/>
        <a:ext cx="11982089" cy="1088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B4E40F-D840-20D1-9DF7-D77B9E71E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CC2DE9-EB3B-64A9-20EB-651D997DF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493D51-EE5C-337F-7592-F6713299F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22C2-AB49-AB42-AED4-9194D5565C92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E8788A-1EC1-CB54-286B-420C4D233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383567-17C8-70FE-64D7-642CAD088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3A60-461D-874D-8877-E282B6008F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293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5096F7-5D35-DD28-4957-D90076E73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522F5F3-C29F-A182-7C9D-F9F3BFB28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A50029-3C72-1649-8A2B-BF3F697A2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22C2-AB49-AB42-AED4-9194D5565C92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219EF2-B8F3-4D23-CDE7-FDAB9094B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DD242F-5E2D-5AC1-2EDD-B845C37B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3A60-461D-874D-8877-E282B6008F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64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62137A-E85C-C57B-C663-E9DDC81185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FC7F605-668F-A25F-DE9A-13771E001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7447BB-EE2D-0BB9-0DDC-8930018FC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22C2-AB49-AB42-AED4-9194D5565C92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70FE36-132C-8BB1-E07E-81CFD859C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870E8E-2B16-05FE-7785-639043F4F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3A60-461D-874D-8877-E282B6008F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27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0F4857-A5D9-FCA5-75D8-D091A052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AD64E1-A243-6221-6EB6-0813713DE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918035-9F49-F583-5CF3-77637D76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22C2-AB49-AB42-AED4-9194D5565C92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92A7383-5457-A3B6-2477-3FAE3DABD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A6AF66-5396-BEA9-FF1C-40F7F9D3E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3A60-461D-874D-8877-E282B6008F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120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77EA08-4F16-3788-7158-80CBDF01F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C12121-A9BB-B478-324A-94CE62E9F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841244-82A7-D6C4-9066-100EBC83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22C2-AB49-AB42-AED4-9194D5565C92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EECD1F-944F-9524-0703-7133D7996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B38A88-BB91-16A8-7D89-C05005EB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3A60-461D-874D-8877-E282B6008F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627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810BB5-0CEF-597F-38E2-91BF9876C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9097DD-7AEB-6027-3D20-50D0FC1B9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1D812A9-B8B7-A111-E98F-0C1E0CE66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5C44DAD-F08E-F440-12D4-627902E5E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22C2-AB49-AB42-AED4-9194D5565C92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CFECE0-9E30-0707-D79E-F556C7094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67A0C98-5345-2460-BC21-FB5EDFCFB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3A60-461D-874D-8877-E282B6008F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6706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89B5A5-B146-81FE-DAA1-38AC076DB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8F3E913-32D4-0723-4409-ECEABC61D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0019921-96FA-F13A-EDF1-463840A78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5DD880A-9106-851D-8D70-FF7244F561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E9EE398-8B3A-97EE-67E1-B506FA2E85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C2D116B-5D9F-8301-F97E-51A542888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22C2-AB49-AB42-AED4-9194D5565C92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B420A8E-E1F5-2CAA-2FFD-5B5AE7C02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ACC4C94-A8A9-2F74-FDF8-491D70DD6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3A60-461D-874D-8877-E282B6008F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022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9985C9-7373-196A-E750-09EE24CCD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F3DD31-0C3B-1DF7-A625-92094B74D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22C2-AB49-AB42-AED4-9194D5565C92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B5DA5B8-C2BE-FFC2-8A94-152092B6C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9B870C8-E8F8-5833-A60B-B8CEE07B0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3A60-461D-874D-8877-E282B6008F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3258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E5C93F0-3603-BE06-FA2E-33E300063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22C2-AB49-AB42-AED4-9194D5565C92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7AA8E18-C22B-BA6D-9044-9EB83BFF2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EE77FFD-E453-E260-C8B1-A77177724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3A60-461D-874D-8877-E282B6008F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268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613442-370D-7122-1DAF-686E4086F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5AF431-88F4-A238-4472-42656F9BC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566897A-923E-032C-7942-7361DFDA6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4F4D9D7-A3E9-04ED-510C-CE15F632B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22C2-AB49-AB42-AED4-9194D5565C92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6EAA256-3A1A-60E5-03BE-490DDC69A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DF107F-F02A-009E-F2D4-6606528AB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3A60-461D-874D-8877-E282B6008F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0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74CC82-001C-1941-BF32-F897C45CF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19A6D98-3AF2-7D23-1BF7-B5812F66BF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2E0AD2A-5B43-CC13-F027-BE770C02C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9345E1-F6E5-8440-1CE5-1FBA76530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22C2-AB49-AB42-AED4-9194D5565C92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44506C2-B1BB-8905-7BE8-2B3E29C25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2D202AC-C49F-8C8B-4903-338A93F55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3A60-461D-874D-8877-E282B6008F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446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19F39D2-5A9C-0D4D-B315-02B9B16F2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28F96AC-2937-D7E9-7FF5-A2954A51C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E07FAC-4CF2-DB45-ABE2-8619534013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A122C2-AB49-AB42-AED4-9194D5565C92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04EE42-8CDB-F6E8-BC9E-B2E4729A4A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576BF4-FDB2-DDC0-67D1-D3C5128D7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1C3A60-461D-874D-8877-E282B6008F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395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22. apríla je Svetový deň Zeme">
            <a:extLst>
              <a:ext uri="{FF2B5EF4-FFF2-40B4-BE49-F238E27FC236}">
                <a16:creationId xmlns:a16="http://schemas.microsoft.com/office/drawing/2014/main" id="{34B41A4D-E1AD-DAC1-B312-956D277D75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91" r="9091"/>
          <a:stretch>
            <a:fillRect/>
          </a:stretch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4F9C4D-B86C-5FF5-64D8-F5FF5CE73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pt-BR" sz="6600">
                <a:solidFill>
                  <a:schemeClr val="bg1"/>
                </a:solidFill>
              </a:rPr>
              <a:t>O Caráter Missionário da Igreja de Jerusalém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284764-5005-2C57-5D3E-D7BD9397F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pt-BR">
                <a:solidFill>
                  <a:schemeClr val="bg1"/>
                </a:solidFill>
              </a:rPr>
              <a:t>Eldon Junior</a:t>
            </a:r>
          </a:p>
        </p:txBody>
      </p:sp>
    </p:spTree>
    <p:extLst>
      <p:ext uri="{BB962C8B-B14F-4D97-AF65-F5344CB8AC3E}">
        <p14:creationId xmlns:p14="http://schemas.microsoft.com/office/powerpoint/2010/main" val="425300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515340-1921-6783-3BFA-1D0E160D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pt-BR"/>
              <a:t>Cidades em destaque: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4D54D0-96D5-CF8C-2775-91D61B151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3200" b="1" dirty="0"/>
              <a:t>Chipre</a:t>
            </a:r>
            <a:r>
              <a:rPr lang="pt-BR" sz="3200" dirty="0"/>
              <a:t>: ilha estratégica no Mediterrâneo. Barnabé, natural dali, serve de ponte cultural. Templos de Afrodite em </a:t>
            </a:r>
            <a:r>
              <a:rPr lang="pt-BR" sz="3200" dirty="0" err="1"/>
              <a:t>Pafos</a:t>
            </a:r>
            <a:r>
              <a:rPr lang="pt-BR" sz="3200" dirty="0"/>
              <a:t>.</a:t>
            </a:r>
          </a:p>
        </p:txBody>
      </p:sp>
      <p:pic>
        <p:nvPicPr>
          <p:cNvPr id="5" name="Imagem 4" descr="Entregue-se aos mil encantos de Chipre, a terra da deusa Afrodite ...">
            <a:extLst>
              <a:ext uri="{FF2B5EF4-FFF2-40B4-BE49-F238E27FC236}">
                <a16:creationId xmlns:a16="http://schemas.microsoft.com/office/drawing/2014/main" id="{4DA6D5DA-602E-9271-A5EB-19630AD2C6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665" r="-1" b="3510"/>
          <a:stretch>
            <a:fillRect/>
          </a:stretch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4" name="Imagem 3" descr="Chipre, a ilha de Afrodite (com fotos)">
            <a:extLst>
              <a:ext uri="{FF2B5EF4-FFF2-40B4-BE49-F238E27FC236}">
                <a16:creationId xmlns:a16="http://schemas.microsoft.com/office/drawing/2014/main" id="{65AFDB0D-7B60-F96A-9621-1D12948033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0109" b="8411"/>
          <a:stretch>
            <a:fillRect/>
          </a:stretch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76707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D59CB9-296C-9BAC-D21B-DA25239D3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4973" y="335819"/>
            <a:ext cx="4646904" cy="1624520"/>
          </a:xfrm>
        </p:spPr>
        <p:txBody>
          <a:bodyPr anchor="ctr">
            <a:normAutofit/>
          </a:bodyPr>
          <a:lstStyle/>
          <a:p>
            <a:r>
              <a:rPr lang="pt-BR" sz="4000"/>
              <a:t>Cidades em destaque: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CE0D42-CAE9-7186-F3AA-63EA0B172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5953" y="2283125"/>
            <a:ext cx="4646905" cy="361314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t-BR" sz="3200" err="1"/>
              <a:t>Antioquia</a:t>
            </a:r>
            <a:r>
              <a:rPr lang="pt-BR" sz="3200" dirty="0"/>
              <a:t>: terceira maior cidade do império (500 mil habitantes). Centro cultural e religioso (templos para Apolo, Ártemis, culto imperial). Local onde os discípulos são chamados “cristãos” pela primeira vez (At 11.26).</a:t>
            </a:r>
          </a:p>
        </p:txBody>
      </p:sp>
      <p:pic>
        <p:nvPicPr>
          <p:cNvPr id="5" name="Imagem 4" descr="Templo De Artemis Agora">
            <a:extLst>
              <a:ext uri="{FF2B5EF4-FFF2-40B4-BE49-F238E27FC236}">
                <a16:creationId xmlns:a16="http://schemas.microsoft.com/office/drawing/2014/main" id="{359E5DA0-7A7B-0F9C-59B1-7CCA4951F1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29" r="16630"/>
          <a:stretch>
            <a:fillRect/>
          </a:stretch>
        </p:blipFill>
        <p:spPr>
          <a:xfrm>
            <a:off x="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22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4D25065-B12D-0B0F-7F32-6344627EE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347" y="-892891"/>
            <a:ext cx="6251110" cy="1783080"/>
          </a:xfrm>
        </p:spPr>
        <p:txBody>
          <a:bodyPr anchor="b">
            <a:normAutofit/>
          </a:bodyPr>
          <a:lstStyle/>
          <a:p>
            <a:r>
              <a:rPr lang="pt-BR" sz="5400"/>
              <a:t>Pais da Igreja </a:t>
            </a:r>
          </a:p>
        </p:txBody>
      </p:sp>
      <p:pic>
        <p:nvPicPr>
          <p:cNvPr id="4" name="Imagem 3" descr="David Bosch - Alchetron, The Free Social Encyclopedia">
            <a:extLst>
              <a:ext uri="{FF2B5EF4-FFF2-40B4-BE49-F238E27FC236}">
                <a16:creationId xmlns:a16="http://schemas.microsoft.com/office/drawing/2014/main" id="{B7B71BCA-D30E-4605-8CF8-23B159E06E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1709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1AA2BD-2555-AF7F-B5A4-BB11BE05B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385" y="780059"/>
            <a:ext cx="7674468" cy="414522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/>
              <a:t>Inácio de </a:t>
            </a:r>
            <a:r>
              <a:rPr lang="pt-BR" err="1"/>
              <a:t>Antioquia</a:t>
            </a:r>
            <a:r>
              <a:rPr lang="pt-BR" dirty="0"/>
              <a:t> (c. 35–107 d.C.), bispo da cidade, escreveu cartas pastorais que mostram a vitalidade missionária da Igreja local. Sua própria vida é testemunho do alcance do Evangelho fora de Israel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Na Teologia missional:</a:t>
            </a:r>
            <a:r>
              <a:rPr lang="pt-BR" dirty="0"/>
              <a:t>
David Bosch em Missão Transformadora: “Missão é uma dimensão constitutiva da Igreja, não um apêndice.”
O Espírito Santo conduz a missão para além das fronteiras.</a:t>
            </a:r>
          </a:p>
        </p:txBody>
      </p:sp>
    </p:spTree>
    <p:extLst>
      <p:ext uri="{BB962C8B-B14F-4D97-AF65-F5344CB8AC3E}">
        <p14:creationId xmlns:p14="http://schemas.microsoft.com/office/powerpoint/2010/main" val="1439022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6CD92C-8862-A277-F7D1-E8B1A92E5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t-BR" sz="4200"/>
              <a:t>2. Cristãos Dispersos, mas Conscientes de Sua Missão</a:t>
            </a:r>
          </a:p>
        </p:txBody>
      </p:sp>
      <p:pic>
        <p:nvPicPr>
          <p:cNvPr id="30" name="Imagem 29" descr="História dos Hebreus - Flávio Josefo">
            <a:extLst>
              <a:ext uri="{FF2B5EF4-FFF2-40B4-BE49-F238E27FC236}">
                <a16:creationId xmlns:a16="http://schemas.microsoft.com/office/drawing/2014/main" id="{C0C80E8D-94B6-2BE0-D55B-FC5B117223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623" r="6536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4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Espaço Reservado para Conteúdo 2">
            <a:extLst>
              <a:ext uri="{FF2B5EF4-FFF2-40B4-BE49-F238E27FC236}">
                <a16:creationId xmlns:a16="http://schemas.microsoft.com/office/drawing/2014/main" id="{FBB11681-5447-4945-B50E-31E1170C2C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729141"/>
              </p:ext>
            </p:extLst>
          </p:nvPr>
        </p:nvGraphicFramePr>
        <p:xfrm>
          <a:off x="4665159" y="2404700"/>
          <a:ext cx="7530694" cy="4447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5988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E1D514-695B-40A1-79EA-6BE429438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t-BR" sz="5400"/>
              <a:t>Na literatura 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A52C79-8DCE-2F2A-0D7C-73B1E0A4B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60" y="1913166"/>
            <a:ext cx="7072985" cy="427732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dirty="0"/>
              <a:t>Eusébio de Cesareia  em História Eclesiástica II.3–4 descreve a dispersão dos apóstolos e discípulos para fora da Judeia.
</a:t>
            </a:r>
            <a:r>
              <a:rPr lang="pt-BR" b="1" dirty="0"/>
              <a:t>Princípios bíblicos:
</a:t>
            </a:r>
            <a:r>
              <a:rPr lang="pt-BR" dirty="0"/>
              <a:t>
2Tm 4.2 – “prega a palavra, insta a tempo e fora de tempo.”
At 20.24 – “em nada tenho a minha vida por preciosa… para completar minha carreira e o ministério.”</a:t>
            </a:r>
          </a:p>
        </p:txBody>
      </p:sp>
      <p:pic>
        <p:nvPicPr>
          <p:cNvPr id="4" name="Imagem 3" descr="Características Da Literatura Contemporânea - FDPLEARN">
            <a:extLst>
              <a:ext uri="{FF2B5EF4-FFF2-40B4-BE49-F238E27FC236}">
                <a16:creationId xmlns:a16="http://schemas.microsoft.com/office/drawing/2014/main" id="{B911BC5F-D046-F15B-1A60-C74EF0A0C4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669" r="8352" b="-3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65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69BC58-E1FA-ACC5-8912-6D9BA9AC2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52" y="486258"/>
            <a:ext cx="4243589" cy="332066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200" dirty="0"/>
              <a:t>Karl Barth – “A Igreja existe para a missão assim como o fogo existe para queimar.”
</a:t>
            </a:r>
          </a:p>
          <a:p>
            <a:pPr marL="0" indent="0">
              <a:buNone/>
            </a:pPr>
            <a:endParaRPr lang="pt-BR" sz="3200" dirty="0"/>
          </a:p>
          <a:p>
            <a:pPr marL="0" indent="0">
              <a:buNone/>
            </a:pPr>
            <a:r>
              <a:rPr lang="pt-BR" sz="3200" dirty="0" err="1"/>
              <a:t>Lesslie</a:t>
            </a:r>
            <a:r>
              <a:rPr lang="pt-BR" sz="3200" dirty="0"/>
              <a:t> </a:t>
            </a:r>
            <a:r>
              <a:rPr lang="pt-BR" sz="3200" dirty="0" err="1"/>
              <a:t>Newbigin</a:t>
            </a:r>
            <a:r>
              <a:rPr lang="pt-BR" sz="3200" dirty="0"/>
              <a:t> – “O Evangelho é sempre um Evangelho missionário, pois não pertence a um povo, mas a todos os povos.”</a:t>
            </a:r>
            <a:endParaRPr lang="pt-BR"/>
          </a:p>
        </p:txBody>
      </p:sp>
      <p:pic>
        <p:nvPicPr>
          <p:cNvPr id="4" name="Imagem 3" descr="Karl Barth – EKD">
            <a:extLst>
              <a:ext uri="{FF2B5EF4-FFF2-40B4-BE49-F238E27FC236}">
                <a16:creationId xmlns:a16="http://schemas.microsoft.com/office/drawing/2014/main" id="{C9C3F063-FCCD-473A-1417-DB442B9A14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303" r="40054" b="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02219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B755AE-47A2-1E4E-4F50-7130413F8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pt-BR" sz="5000"/>
              <a:t>3. Cristãos Leigos, mas Capacitados pelo Espírito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A4AAA3-22CD-BCC0-9B70-97A516018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pt-BR" sz="3200" b="1" dirty="0"/>
              <a:t>Fundação de </a:t>
            </a:r>
            <a:r>
              <a:rPr lang="pt-BR" sz="3200" b="1" dirty="0" err="1"/>
              <a:t>Antioquia</a:t>
            </a:r>
            <a:r>
              <a:rPr lang="pt-BR" sz="3200" b="1" dirty="0"/>
              <a:t>:</a:t>
            </a:r>
            <a:endParaRPr lang="pt-BR" sz="3200" dirty="0"/>
          </a:p>
          <a:p>
            <a:r>
              <a:rPr lang="pt-BR" sz="3200" dirty="0"/>
              <a:t>Não feita pelos apóstolos, mas por “alguns homens de Chipre e de Cirene” (At 11.20).</a:t>
            </a:r>
          </a:p>
          <a:p>
            <a:r>
              <a:rPr lang="pt-BR" sz="3200" dirty="0"/>
              <a:t>O Espírito Santo unge o comum para fazer o incomum.</a:t>
            </a:r>
          </a:p>
          <a:p>
            <a:pPr marL="0" indent="0">
              <a:buNone/>
            </a:pP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780644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35BACE-5EEF-AADC-D192-F2D67FFC0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pt-BR" sz="3700"/>
              <a:t>Receptividade em Antioquia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43952A-37F0-BA85-3FC8-E74018A8E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" y="2086090"/>
            <a:ext cx="5680858" cy="4640943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pt-BR" sz="2000" dirty="0"/>
              <a:t>
</a:t>
            </a:r>
            <a:r>
              <a:rPr lang="pt-BR" sz="3200" dirty="0"/>
              <a:t>
Barnabé é enviado para consolidar a igreja (At 11.22–24).
Paulo é chamado para ajudar no ensino (At 11.25–26).
</a:t>
            </a:r>
            <a:r>
              <a:rPr lang="pt-BR" sz="3200" err="1"/>
              <a:t>Antioquia</a:t>
            </a:r>
            <a:r>
              <a:rPr lang="pt-BR" sz="3200" dirty="0"/>
              <a:t> torna-se centro missionário para Paulo e Barnabé (At 13.1–3).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Quem Foi Barnabé na Bíblia? O Companheiro de Paulo">
            <a:extLst>
              <a:ext uri="{FF2B5EF4-FFF2-40B4-BE49-F238E27FC236}">
                <a16:creationId xmlns:a16="http://schemas.microsoft.com/office/drawing/2014/main" id="{23C62C3F-90E3-0EEC-6C00-AB4B808F7F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62" r="4" b="4"/>
          <a:stretch>
            <a:fillRect/>
          </a:stretch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24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6E3386-8C2E-AD5E-A5B8-2CA07B954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Entenda...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EEE16D-8F08-3F51-7BBB-59E298781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139" y="605721"/>
            <a:ext cx="7179660" cy="557124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3000" dirty="0"/>
              <a:t>Inácio de </a:t>
            </a:r>
            <a:r>
              <a:rPr lang="pt-BR" sz="3000" err="1"/>
              <a:t>Antioquia</a:t>
            </a:r>
            <a:r>
              <a:rPr lang="pt-BR" sz="3000" dirty="0"/>
              <a:t> elogia a fé firme dos cristãos e seu testemunho transcultural.
Justino Mártir – Apologia I.46 mostra que os cristãos estavam espalhados “entre todos os povos”.
</a:t>
            </a:r>
            <a:r>
              <a:rPr lang="pt-BR" sz="3000" b="1" dirty="0"/>
              <a:t>Princípios para hoje:
</a:t>
            </a:r>
            <a:r>
              <a:rPr lang="pt-BR" sz="3000" dirty="0"/>
              <a:t>
Cada crente é missionário no seu contexto (1Pe 2.9).
O Espírito Santo capacita todos (At 1.8).</a:t>
            </a:r>
          </a:p>
        </p:txBody>
      </p:sp>
    </p:spTree>
    <p:extLst>
      <p:ext uri="{BB962C8B-B14F-4D97-AF65-F5344CB8AC3E}">
        <p14:creationId xmlns:p14="http://schemas.microsoft.com/office/powerpoint/2010/main" val="3621623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Missão Transcultural (Passo a Passo) - YouTube">
            <a:extLst>
              <a:ext uri="{FF2B5EF4-FFF2-40B4-BE49-F238E27FC236}">
                <a16:creationId xmlns:a16="http://schemas.microsoft.com/office/drawing/2014/main" id="{C6CDA713-FDF9-CD92-30C8-7C613EC8A2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1" t="9091"/>
          <a:stretch>
            <a:fillRect/>
          </a:stretch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9A85CB-D351-570D-B80C-F8B1F39EE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>
                <a:solidFill>
                  <a:schemeClr val="bg1"/>
                </a:solidFill>
              </a:rPr>
              <a:t>TÓPICO II – UMA IGREJA COM VISÃO TRANSCULTURAL</a:t>
            </a:r>
          </a:p>
        </p:txBody>
      </p:sp>
      <p:sp>
        <p:nvSpPr>
          <p:cNvPr id="17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2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90A3EE-3F1C-5240-5E9F-CA2B8B780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pt-BR" sz="6600"/>
              <a:t>Texto Áureo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2850DC-E47E-B633-61E5-EE0882CD3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706379"/>
            <a:ext cx="5867414" cy="350275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t-BR" sz="4400" dirty="0"/>
              <a:t>“E havia entre eles varões de Chipre e Cirene, os quais,  entrando em </a:t>
            </a:r>
            <a:r>
              <a:rPr lang="pt-BR" sz="4400" err="1"/>
              <a:t>Antioquia</a:t>
            </a:r>
            <a:r>
              <a:rPr lang="pt-BR" sz="4400" dirty="0"/>
              <a:t>,  falaram aos gregos,  anunciando o Senhor Jesus.” (At 11.20)</a:t>
            </a:r>
          </a:p>
        </p:txBody>
      </p:sp>
    </p:spTree>
    <p:extLst>
      <p:ext uri="{BB962C8B-B14F-4D97-AF65-F5344CB8AC3E}">
        <p14:creationId xmlns:p14="http://schemas.microsoft.com/office/powerpoint/2010/main" val="3732153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5292CC-7BF9-BCED-9F9E-075BE9AE6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pt-BR" sz="3700"/>
              <a:t>1. A Cultura Grega (Helenista)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D5FEAE-B6D8-BC31-B791-CFC77B7C3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76" y="2704315"/>
            <a:ext cx="5378934" cy="364890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t-BR" sz="3000" b="1" dirty="0"/>
              <a:t>Geopolítica</a:t>
            </a:r>
            <a:r>
              <a:rPr lang="pt-BR" sz="3000" dirty="0"/>
              <a:t>: Após Alexandre, o Grande, </a:t>
            </a:r>
            <a:r>
              <a:rPr lang="pt-BR" sz="3000" dirty="0" err="1"/>
              <a:t>Antioquia</a:t>
            </a:r>
            <a:r>
              <a:rPr lang="pt-BR" sz="3000" dirty="0"/>
              <a:t> (fundada em 300 a.C. por Seleuco I) tornou-se a terceira cidade do Império Romano. Estima-se uma população de 500 mil pessoas, com quatro bairros distintos, inclusive um bairro judeu. Era um laboratório multicultural.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Período helenístico - EcuRed">
            <a:extLst>
              <a:ext uri="{FF2B5EF4-FFF2-40B4-BE49-F238E27FC236}">
                <a16:creationId xmlns:a16="http://schemas.microsoft.com/office/drawing/2014/main" id="{47E9FF96-1B89-9283-0351-B8B80CADA3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889" r="2" b="8661"/>
          <a:stretch>
            <a:fillRect/>
          </a:stretch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87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7EE2FB6-2D74-B456-E4DA-EC9FBDB2A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1. A Cultura Grega (helenista)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522C0B-F278-BB52-57E1-CA06B66C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3200" dirty="0"/>
              <a:t>O grego </a:t>
            </a:r>
            <a:r>
              <a:rPr lang="pt-BR" sz="3200" err="1"/>
              <a:t>koiné</a:t>
            </a:r>
            <a:r>
              <a:rPr lang="pt-BR" sz="3200" dirty="0"/>
              <a:t> era a </a:t>
            </a:r>
            <a:r>
              <a:rPr lang="pt-BR" sz="3200" err="1"/>
              <a:t>lingua</a:t>
            </a:r>
            <a:r>
              <a:rPr lang="pt-BR" sz="3200" dirty="0"/>
              <a:t> franca — isso explica por que o Novo Testamento foi escrito em grego. Termos como </a:t>
            </a:r>
            <a:r>
              <a:rPr lang="pt-BR" sz="3200" err="1"/>
              <a:t>sōtēr</a:t>
            </a:r>
            <a:r>
              <a:rPr lang="pt-BR" sz="3200" dirty="0"/>
              <a:t> (salvador), </a:t>
            </a:r>
            <a:r>
              <a:rPr lang="pt-BR" sz="3200" err="1"/>
              <a:t>kyrios</a:t>
            </a:r>
            <a:r>
              <a:rPr lang="pt-BR" sz="3200" dirty="0"/>
              <a:t> (senhor) e </a:t>
            </a:r>
            <a:r>
              <a:rPr lang="pt-BR" sz="3200" err="1"/>
              <a:t>euangelion</a:t>
            </a:r>
            <a:r>
              <a:rPr lang="pt-BR" sz="3200" dirty="0"/>
              <a:t> (boa notícia) já tinham conotação política e religiosa.</a:t>
            </a:r>
          </a:p>
        </p:txBody>
      </p:sp>
    </p:spTree>
    <p:extLst>
      <p:ext uri="{BB962C8B-B14F-4D97-AF65-F5344CB8AC3E}">
        <p14:creationId xmlns:p14="http://schemas.microsoft.com/office/powerpoint/2010/main" val="1997261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3CBE6E-E6B2-417D-A61A-D5F70F02A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66BE98-0341-4CFA-8601-3E68FB730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39937"/>
            <a:ext cx="4525605" cy="577812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6F05D7-8416-0117-E274-7AF21D3C6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539" y="1458180"/>
            <a:ext cx="3100522" cy="3941640"/>
          </a:xfrm>
        </p:spPr>
        <p:txBody>
          <a:bodyPr>
            <a:normAutofit/>
          </a:bodyPr>
          <a:lstStyle/>
          <a:p>
            <a:r>
              <a:rPr lang="pt-BR" sz="2800">
                <a:solidFill>
                  <a:schemeClr val="bg1"/>
                </a:solidFill>
              </a:rPr>
              <a:t>Quem recebeu a mensagem?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3E89A1-984A-4500-9453-4203AD1B8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9937"/>
            <a:ext cx="12192000" cy="64008"/>
          </a:xfrm>
          <a:prstGeom prst="rect">
            <a:avLst/>
          </a:prstGeom>
          <a:solidFill>
            <a:schemeClr val="tx2">
              <a:lumMod val="5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517C6E-A919-1BB2-7153-D92C99027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851" y="1458180"/>
            <a:ext cx="5337242" cy="394164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pt-BR" sz="3200" dirty="0"/>
              <a:t>Gregos nativos e também “prosélitos” (gentios convertidos ao judaísmo).
Tementes a Deus como Cornélio (At 10.2).
Não possuíam a cosmovisão messiânica judaica, mas tinham familiaridade com conceitos filosóficos.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FD642B-C569-4ABB-AE20-EFA6BC995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254055"/>
            <a:ext cx="12192000" cy="64008"/>
          </a:xfrm>
          <a:prstGeom prst="rect">
            <a:avLst/>
          </a:prstGeom>
          <a:solidFill>
            <a:schemeClr val="tx2">
              <a:lumMod val="5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92FED3-1F18-4138-B4E4-627D78B00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64601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75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40DEBB-789C-EDC3-4BE4-AC0BD363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pt-BR"/>
              <a:t>O Ide...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6697E9-41F2-559C-3C61-DD23DFD9F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275" y="1600052"/>
            <a:ext cx="5856073" cy="46631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200" dirty="0"/>
              <a:t>Até Atos 10–11, a missão era centrada em judeus. Aqui vemos o momento histórico em que o mandato de </a:t>
            </a:r>
            <a:r>
              <a:rPr lang="pt-BR" sz="3200" err="1"/>
              <a:t>Mt</a:t>
            </a:r>
            <a:r>
              <a:rPr lang="pt-BR" sz="3200" dirty="0"/>
              <a:t> 28.19–20 (“todas as nações”) começa a acontecer de fato.
</a:t>
            </a:r>
            <a:r>
              <a:rPr lang="pt-BR" sz="3200" b="1" dirty="0"/>
              <a:t>Craig </a:t>
            </a:r>
            <a:r>
              <a:rPr lang="pt-BR" sz="3200" b="1" err="1"/>
              <a:t>Keener</a:t>
            </a:r>
            <a:r>
              <a:rPr lang="pt-BR" sz="3200" dirty="0"/>
              <a:t> diz que “Atos 11 marca uma das mais profundas viradas missionárias da história cristã”.</a:t>
            </a:r>
          </a:p>
        </p:txBody>
      </p:sp>
      <p:pic>
        <p:nvPicPr>
          <p:cNvPr id="4" name="Imagem 3" descr="Thrive">
            <a:extLst>
              <a:ext uri="{FF2B5EF4-FFF2-40B4-BE49-F238E27FC236}">
                <a16:creationId xmlns:a16="http://schemas.microsoft.com/office/drawing/2014/main" id="{A676EE5E-EF5B-0214-3A05-B12CA76AF7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8565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6982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F58D120-EBAE-BF31-A755-D9D3E32C11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272459"/>
              </p:ext>
            </p:extLst>
          </p:nvPr>
        </p:nvGraphicFramePr>
        <p:xfrm>
          <a:off x="-2924" y="775486"/>
          <a:ext cx="12063639" cy="5529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4217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3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7F44F5-F182-95F1-BEB6-D81244B23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2. Contextualizando a Mensagem</a:t>
            </a:r>
          </a:p>
        </p:txBody>
      </p:sp>
      <p:graphicFrame>
        <p:nvGraphicFramePr>
          <p:cNvPr id="21" name="Espaço Reservado para Conteúdo 2">
            <a:extLst>
              <a:ext uri="{FF2B5EF4-FFF2-40B4-BE49-F238E27FC236}">
                <a16:creationId xmlns:a16="http://schemas.microsoft.com/office/drawing/2014/main" id="{1DBB3D9A-1D72-4528-E274-BB85C8E0C6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099591"/>
              </p:ext>
            </p:extLst>
          </p:nvPr>
        </p:nvGraphicFramePr>
        <p:xfrm>
          <a:off x="176842" y="1552456"/>
          <a:ext cx="11737674" cy="5300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8637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CC6F006-68AB-EC04-0EBE-3DCF6162EC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7556657"/>
              </p:ext>
            </p:extLst>
          </p:nvPr>
        </p:nvGraphicFramePr>
        <p:xfrm>
          <a:off x="3708032" y="288758"/>
          <a:ext cx="7918937" cy="6429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2127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Jesus E Os Discipulos">
            <a:extLst>
              <a:ext uri="{FF2B5EF4-FFF2-40B4-BE49-F238E27FC236}">
                <a16:creationId xmlns:a16="http://schemas.microsoft.com/office/drawing/2014/main" id="{82A9B240-9B2C-14CB-B915-FCE8A4F316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2A72E8-3D09-DCB2-229B-F3B321F85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TÓPICO III – UMA IGREJA QUE FORMA DISCÍPULOS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366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523C28-B4C4-FB1F-1223-4D425FFF5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pt-BR" sz="5000"/>
              <a:t>1. A Base do Discipulado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8938045-C7FF-FE32-798F-F50AA456F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2264929"/>
              </p:ext>
            </p:extLst>
          </p:nvPr>
        </p:nvGraphicFramePr>
        <p:xfrm>
          <a:off x="4576132" y="511427"/>
          <a:ext cx="7619379" cy="6211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2851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432EACC-9CEB-87AB-6753-6FD80C0B5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</a:rPr>
              <a:t>Entenda...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7681AB2-26E0-BF44-2107-4B2BE76703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475092"/>
              </p:ext>
            </p:extLst>
          </p:nvPr>
        </p:nvGraphicFramePr>
        <p:xfrm>
          <a:off x="4042411" y="17195"/>
          <a:ext cx="8003926" cy="6661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781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Acts Chapter 23 | The Bible - Simplified English Edition">
            <a:extLst>
              <a:ext uri="{FF2B5EF4-FFF2-40B4-BE49-F238E27FC236}">
                <a16:creationId xmlns:a16="http://schemas.microsoft.com/office/drawing/2014/main" id="{223405C9-80DC-B66B-BDB6-511FF6DD5D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313" b="19764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D1BF40E-C40F-768F-B4B5-BF70B687C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pt-BR" sz="4000"/>
              <a:t>Introdução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1DC6D2-3B13-F12A-F149-1CB208F91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861" y="1887861"/>
            <a:ext cx="4842980" cy="428910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000" dirty="0"/>
              <a:t>O livro de Atos é o registro do avanço missionário da Igreja sob o poder do Espírito Santo. A passagem de Atos 11.19–30 marca uma virada: o Evangelho chega a </a:t>
            </a:r>
            <a:r>
              <a:rPr lang="pt-BR" sz="3000" err="1"/>
              <a:t>Antioquia</a:t>
            </a:r>
            <a:r>
              <a:rPr lang="pt-BR" sz="3000" dirty="0"/>
              <a:t>, cidade cosmopolita, tornando-se um centro missionário que ultrapassa fronteiras judaicas.</a:t>
            </a:r>
          </a:p>
        </p:txBody>
      </p:sp>
    </p:spTree>
    <p:extLst>
      <p:ext uri="{BB962C8B-B14F-4D97-AF65-F5344CB8AC3E}">
        <p14:creationId xmlns:p14="http://schemas.microsoft.com/office/powerpoint/2010/main" val="926984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812675-0A87-E46B-9F5E-4A27155B7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/>
              <a:t>2. Denominados Cristãos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49474AA-A3E3-8F3B-E18F-7F2CC699FF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070750"/>
              </p:ext>
            </p:extLst>
          </p:nvPr>
        </p:nvGraphicFramePr>
        <p:xfrm>
          <a:off x="18691" y="1408682"/>
          <a:ext cx="11982090" cy="5444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7920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46D0E9-5557-20A7-9796-296692BEB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Na história...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19C54D8-1882-5DC2-7691-76ADBC2014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330183"/>
              </p:ext>
            </p:extLst>
          </p:nvPr>
        </p:nvGraphicFramePr>
        <p:xfrm>
          <a:off x="162465" y="1379927"/>
          <a:ext cx="11867070" cy="5228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68143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7085A85-A29A-70DD-A126-F33C969DA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</a:rPr>
              <a:t>3. A Identidade Cristã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CDD94DB-90F4-5FA5-1BB4-2D9A652F01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012591"/>
              </p:ext>
            </p:extLst>
          </p:nvPr>
        </p:nvGraphicFramePr>
        <p:xfrm>
          <a:off x="3050373" y="-730429"/>
          <a:ext cx="10361813" cy="8372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31930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FFEA3AA-FA1E-C3A5-BA72-27EDF4937C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5120981"/>
              </p:ext>
            </p:extLst>
          </p:nvPr>
        </p:nvGraphicFramePr>
        <p:xfrm>
          <a:off x="4401845" y="333497"/>
          <a:ext cx="7601360" cy="6359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8046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1110E6-C4D8-9F2E-F66C-119C1588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Contexto histórico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50FAB5-298F-4220-3D3D-272008237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3200" dirty="0"/>
              <a:t>A Pax Romana e as estradas romanas conectavam as principais cidades do império, facilitando viagens rápidas e seguras.
O grego era a língua franca — instrumento providencial para a comunicação da fé cristã.
O pluralismo religioso e as crises morais criavam um vácuo espiritual.</a:t>
            </a:r>
          </a:p>
        </p:txBody>
      </p:sp>
    </p:spTree>
    <p:extLst>
      <p:ext uri="{BB962C8B-B14F-4D97-AF65-F5344CB8AC3E}">
        <p14:creationId xmlns:p14="http://schemas.microsoft.com/office/powerpoint/2010/main" val="2557708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BCC513D-0943-C10C-9C9C-D76577B3D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pt-BR" sz="4600"/>
              <a:t>Missão Transcultural no Novo Testamento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9792F43A-B09F-C476-52C6-822F87A83F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8058884"/>
              </p:ext>
            </p:extLst>
          </p:nvPr>
        </p:nvGraphicFramePr>
        <p:xfrm>
          <a:off x="4533000" y="209502"/>
          <a:ext cx="7533114" cy="6628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7473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he Bible for Today with John Stott » Premier Insight">
            <a:extLst>
              <a:ext uri="{FF2B5EF4-FFF2-40B4-BE49-F238E27FC236}">
                <a16:creationId xmlns:a16="http://schemas.microsoft.com/office/drawing/2014/main" id="{A06040E5-26E6-83A7-E7E9-D64D6FB0A4D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6440" b="3123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17A686B-E5BD-72B8-6628-C51E5FB569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0562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5022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&quot;Unidade e Missões&quot;: prática na igreja local e na obra transcultural ...">
            <a:extLst>
              <a:ext uri="{FF2B5EF4-FFF2-40B4-BE49-F238E27FC236}">
                <a16:creationId xmlns:a16="http://schemas.microsoft.com/office/drawing/2014/main" id="{31525ACD-4285-ED8C-4F2E-D2EC97D21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408" b="359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1A1E57-2DBE-654E-5044-FCA7F00C7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TÓPICO I – Uma Igreja com Consciência Missionária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869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305800-E699-DDF2-DC2D-AEBFC0AF4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4200"/>
              <a:t>1. O Evangelho para Além da Fronteira de Israel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2F05D5-82E5-EDCA-283E-2F6DA5990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200" b="1" dirty="0"/>
              <a:t>Plano profético:</a:t>
            </a:r>
            <a:r>
              <a:rPr lang="pt-BR" sz="3200" dirty="0"/>
              <a:t>
</a:t>
            </a:r>
            <a:r>
              <a:rPr lang="pt-BR" sz="3200" err="1"/>
              <a:t>Gn</a:t>
            </a:r>
            <a:r>
              <a:rPr lang="pt-BR" sz="3200" dirty="0"/>
              <a:t> 12.3 – promessa a Abraão: “em ti serão benditas todas as famílias da terra”.
</a:t>
            </a:r>
            <a:r>
              <a:rPr lang="pt-BR" sz="3200" err="1"/>
              <a:t>Is 49.6 – “te dei para luz dos gentios.”</a:t>
            </a:r>
            <a:r>
              <a:rPr lang="pt-BR" sz="3200" dirty="0"/>
              <a:t>
Am 9.11–12 – citado em At 15.16–17 para validar a inclusão dos gentios.</a:t>
            </a:r>
          </a:p>
        </p:txBody>
      </p:sp>
    </p:spTree>
    <p:extLst>
      <p:ext uri="{BB962C8B-B14F-4D97-AF65-F5344CB8AC3E}">
        <p14:creationId xmlns:p14="http://schemas.microsoft.com/office/powerpoint/2010/main" val="3133362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E4624A-EA03-8CB0-D400-DB15E0DB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5400"/>
              <a:t>Cidades em destaque: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8138A0-22E2-4884-42CD-776928577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200" dirty="0"/>
              <a:t>Fenícia: portos de Tiro e </a:t>
            </a:r>
            <a:r>
              <a:rPr lang="pt-BR" sz="3200" err="1"/>
              <a:t>Sídon</a:t>
            </a:r>
            <a:r>
              <a:rPr lang="pt-BR" sz="3200" dirty="0"/>
              <a:t>, rota marítima, comércio intenso. Panteão fenício e culto a </a:t>
            </a:r>
            <a:r>
              <a:rPr lang="pt-BR" sz="3200" err="1"/>
              <a:t>Astarte</a:t>
            </a:r>
            <a:r>
              <a:rPr lang="pt-BR" sz="3200" dirty="0"/>
              <a:t>/Baal. A Igreja chega onde o comércio já havia chegado.</a:t>
            </a:r>
          </a:p>
        </p:txBody>
      </p:sp>
      <p:pic>
        <p:nvPicPr>
          <p:cNvPr id="4" name="Imagem 3" descr="Fenícia - Características, civilização, comércio e religião do povo fenício">
            <a:extLst>
              <a:ext uri="{FF2B5EF4-FFF2-40B4-BE49-F238E27FC236}">
                <a16:creationId xmlns:a16="http://schemas.microsoft.com/office/drawing/2014/main" id="{351B24D5-31ED-5431-379D-57D63E666E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482" r="23342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874423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33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Tema do Office</vt:lpstr>
      <vt:lpstr>O Caráter Missionário da Igreja de Jerusalém </vt:lpstr>
      <vt:lpstr>Texto Áureo </vt:lpstr>
      <vt:lpstr>Introdução </vt:lpstr>
      <vt:lpstr>Contexto histórico </vt:lpstr>
      <vt:lpstr>Missão Transcultural no Novo Testamento</vt:lpstr>
      <vt:lpstr>Apresentação do PowerPoint</vt:lpstr>
      <vt:lpstr>TÓPICO I – Uma Igreja com Consciência Missionária</vt:lpstr>
      <vt:lpstr>1. O Evangelho para Além da Fronteira de Israel</vt:lpstr>
      <vt:lpstr>Cidades em destaque:</vt:lpstr>
      <vt:lpstr>Cidades em destaque: </vt:lpstr>
      <vt:lpstr>Cidades em destaque: </vt:lpstr>
      <vt:lpstr>Pais da Igreja </vt:lpstr>
      <vt:lpstr>2. Cristãos Dispersos, mas Conscientes de Sua Missão</vt:lpstr>
      <vt:lpstr>Na literatura </vt:lpstr>
      <vt:lpstr>Apresentação do PowerPoint</vt:lpstr>
      <vt:lpstr>3. Cristãos Leigos, mas Capacitados pelo Espírito</vt:lpstr>
      <vt:lpstr>Receptividade em Antioquia </vt:lpstr>
      <vt:lpstr>Entenda... </vt:lpstr>
      <vt:lpstr>TÓPICO II – UMA IGREJA COM VISÃO TRANSCULTURAL</vt:lpstr>
      <vt:lpstr>1. A Cultura Grega (Helenista)</vt:lpstr>
      <vt:lpstr>1. A Cultura Grega (helenista) </vt:lpstr>
      <vt:lpstr>Quem recebeu a mensagem? </vt:lpstr>
      <vt:lpstr>O Ide...</vt:lpstr>
      <vt:lpstr>Apresentação do PowerPoint</vt:lpstr>
      <vt:lpstr>2. Contextualizando a Mensagem</vt:lpstr>
      <vt:lpstr>Apresentação do PowerPoint</vt:lpstr>
      <vt:lpstr>TÓPICO III – UMA IGREJA QUE FORMA DISCÍPULOS</vt:lpstr>
      <vt:lpstr>1. A Base do Discipulado</vt:lpstr>
      <vt:lpstr>Entenda... </vt:lpstr>
      <vt:lpstr>2. Denominados Cristãos</vt:lpstr>
      <vt:lpstr>Na história...</vt:lpstr>
      <vt:lpstr>3. A Identidade Cristã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Caráter Missionário da Igreja de Jerusalém </dc:title>
  <dc:creator>Eldon Jr Santos Junior</dc:creator>
  <cp:lastModifiedBy>Eldon Jr Santos Junior</cp:lastModifiedBy>
  <cp:revision>180</cp:revision>
  <dcterms:created xsi:type="dcterms:W3CDTF">2025-09-18T09:21:23Z</dcterms:created>
  <dcterms:modified xsi:type="dcterms:W3CDTF">2025-09-19T01:03:29Z</dcterms:modified>
</cp:coreProperties>
</file>