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3C3C3-7603-3148-AAFD-F1B5D47F4E3D}" v="1" dt="2025-07-13T11:28:14.083"/>
    <p1510:client id="{DB4D3E40-D20A-144B-A282-D71078473673}" v="1" dt="2025-07-13T11:23:42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75B7B-A29C-423B-A48B-642110B763D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3DD2E9E-14AD-44B2-AA78-8C0BE24A1464}">
      <dgm:prSet/>
      <dgm:spPr/>
      <dgm:t>
        <a:bodyPr/>
        <a:lstStyle/>
        <a:p>
          <a:r>
            <a:rPr lang="pt-BR" b="1"/>
            <a:t>Doutrina dos apóstolos</a:t>
          </a:r>
          <a:r>
            <a:rPr lang="pt-BR"/>
            <a:t> – Ensino cristocêntrico, com autoridade e fidelidade às palavras de Cristo.</a:t>
          </a:r>
          <a:endParaRPr lang="en-US"/>
        </a:p>
      </dgm:t>
    </dgm:pt>
    <dgm:pt modelId="{EB381D79-F7B7-43AC-BF8C-ADE9FD8EF971}" type="parTrans" cxnId="{FE198CA3-ECC3-4985-9227-1F18B5E0C768}">
      <dgm:prSet/>
      <dgm:spPr/>
      <dgm:t>
        <a:bodyPr/>
        <a:lstStyle/>
        <a:p>
          <a:endParaRPr lang="en-US"/>
        </a:p>
      </dgm:t>
    </dgm:pt>
    <dgm:pt modelId="{85C985B4-4F38-41F2-9E1C-9B46406CF6E0}" type="sibTrans" cxnId="{FE198CA3-ECC3-4985-9227-1F18B5E0C768}">
      <dgm:prSet/>
      <dgm:spPr/>
      <dgm:t>
        <a:bodyPr/>
        <a:lstStyle/>
        <a:p>
          <a:endParaRPr lang="en-US"/>
        </a:p>
      </dgm:t>
    </dgm:pt>
    <dgm:pt modelId="{D8336A8D-184D-413F-8E42-E2EBD0E25809}">
      <dgm:prSet/>
      <dgm:spPr/>
      <dgm:t>
        <a:bodyPr/>
        <a:lstStyle/>
        <a:p>
          <a:r>
            <a:rPr lang="pt-BR" b="1"/>
            <a:t>Comunhão</a:t>
          </a:r>
          <a:r>
            <a:rPr lang="pt-BR"/>
            <a:t> – Unidade no corpo; cuidado mútuo e vida em comunidade.</a:t>
          </a:r>
          <a:endParaRPr lang="en-US"/>
        </a:p>
      </dgm:t>
    </dgm:pt>
    <dgm:pt modelId="{87C43E39-E7E7-4800-8475-E19195D2DB01}" type="parTrans" cxnId="{5268E53D-7CC0-44A4-AB41-8C47C4B66814}">
      <dgm:prSet/>
      <dgm:spPr/>
      <dgm:t>
        <a:bodyPr/>
        <a:lstStyle/>
        <a:p>
          <a:endParaRPr lang="en-US"/>
        </a:p>
      </dgm:t>
    </dgm:pt>
    <dgm:pt modelId="{2754B0AE-7713-45BF-ADA0-8BE4B9E23EBD}" type="sibTrans" cxnId="{5268E53D-7CC0-44A4-AB41-8C47C4B66814}">
      <dgm:prSet/>
      <dgm:spPr/>
      <dgm:t>
        <a:bodyPr/>
        <a:lstStyle/>
        <a:p>
          <a:endParaRPr lang="en-US"/>
        </a:p>
      </dgm:t>
    </dgm:pt>
    <dgm:pt modelId="{1A7E9666-393F-41F0-BB87-9D1E08F89196}">
      <dgm:prSet/>
      <dgm:spPr/>
      <dgm:t>
        <a:bodyPr/>
        <a:lstStyle/>
        <a:p>
          <a:r>
            <a:rPr lang="pt-BR" b="1"/>
            <a:t>Partir do pão</a:t>
          </a:r>
          <a:r>
            <a:rPr lang="pt-BR"/>
            <a:t> – Adoração e celebração da Ceia em memória de Cristo.</a:t>
          </a:r>
          <a:endParaRPr lang="en-US"/>
        </a:p>
      </dgm:t>
    </dgm:pt>
    <dgm:pt modelId="{4CF930F3-B139-40D6-88B8-7A9F647B3AE9}" type="parTrans" cxnId="{1CE0B25A-4552-4263-8228-7363A4468FB3}">
      <dgm:prSet/>
      <dgm:spPr/>
      <dgm:t>
        <a:bodyPr/>
        <a:lstStyle/>
        <a:p>
          <a:endParaRPr lang="en-US"/>
        </a:p>
      </dgm:t>
    </dgm:pt>
    <dgm:pt modelId="{8829DB6B-FD42-46BE-AAD3-9CA3D379BD80}" type="sibTrans" cxnId="{1CE0B25A-4552-4263-8228-7363A4468FB3}">
      <dgm:prSet/>
      <dgm:spPr/>
      <dgm:t>
        <a:bodyPr/>
        <a:lstStyle/>
        <a:p>
          <a:endParaRPr lang="en-US"/>
        </a:p>
      </dgm:t>
    </dgm:pt>
    <dgm:pt modelId="{FF47F9D6-C2BE-46A5-BD17-73D782C45319}">
      <dgm:prSet/>
      <dgm:spPr/>
      <dgm:t>
        <a:bodyPr/>
        <a:lstStyle/>
        <a:p>
          <a:r>
            <a:rPr lang="pt-BR" b="1"/>
            <a:t>Orações</a:t>
          </a:r>
          <a:r>
            <a:rPr lang="pt-BR"/>
            <a:t> – Vida devocional intensa, individual e coletiva.</a:t>
          </a:r>
          <a:endParaRPr lang="en-US"/>
        </a:p>
      </dgm:t>
    </dgm:pt>
    <dgm:pt modelId="{57B28C8F-E4F4-4386-9EE4-107B79A47806}" type="parTrans" cxnId="{D5EF62F3-1FDF-47A9-8AF2-8C2E3FD1D39F}">
      <dgm:prSet/>
      <dgm:spPr/>
      <dgm:t>
        <a:bodyPr/>
        <a:lstStyle/>
        <a:p>
          <a:endParaRPr lang="en-US"/>
        </a:p>
      </dgm:t>
    </dgm:pt>
    <dgm:pt modelId="{3F1C16B7-50D8-485F-8254-8C379A443801}" type="sibTrans" cxnId="{D5EF62F3-1FDF-47A9-8AF2-8C2E3FD1D39F}">
      <dgm:prSet/>
      <dgm:spPr/>
      <dgm:t>
        <a:bodyPr/>
        <a:lstStyle/>
        <a:p>
          <a:endParaRPr lang="en-US"/>
        </a:p>
      </dgm:t>
    </dgm:pt>
    <dgm:pt modelId="{D8EBC085-01E9-44C6-8068-A569BBCEBDDE}">
      <dgm:prSet/>
      <dgm:spPr/>
      <dgm:t>
        <a:bodyPr/>
        <a:lstStyle/>
        <a:p>
          <a:r>
            <a:rPr lang="pt-BR" i="1"/>
            <a:t>Stanley Horton</a:t>
          </a:r>
          <a:r>
            <a:rPr lang="pt-BR"/>
            <a:t> (teólogo pentecostal) comenta que “a igreja primitiva demonstrava equilíbrio entre vida espiritual profunda e prática cristã visível e comunitária”.</a:t>
          </a:r>
          <a:endParaRPr lang="en-US"/>
        </a:p>
      </dgm:t>
    </dgm:pt>
    <dgm:pt modelId="{5C627338-EA64-48C7-B126-8E25301B5A77}" type="parTrans" cxnId="{5409A3D2-5FB8-4002-87B7-CDDE571073BA}">
      <dgm:prSet/>
      <dgm:spPr/>
      <dgm:t>
        <a:bodyPr/>
        <a:lstStyle/>
        <a:p>
          <a:endParaRPr lang="en-US"/>
        </a:p>
      </dgm:t>
    </dgm:pt>
    <dgm:pt modelId="{7596ADF9-1A41-4C53-AB2F-5036F0ACAE24}" type="sibTrans" cxnId="{5409A3D2-5FB8-4002-87B7-CDDE571073BA}">
      <dgm:prSet/>
      <dgm:spPr/>
      <dgm:t>
        <a:bodyPr/>
        <a:lstStyle/>
        <a:p>
          <a:endParaRPr lang="en-US"/>
        </a:p>
      </dgm:t>
    </dgm:pt>
    <dgm:pt modelId="{63858328-0DF5-47FB-96DB-D442A987EF38}" type="pres">
      <dgm:prSet presAssocID="{E0E75B7B-A29C-423B-A48B-642110B763D0}" presName="diagram" presStyleCnt="0">
        <dgm:presLayoutVars>
          <dgm:dir/>
          <dgm:resizeHandles val="exact"/>
        </dgm:presLayoutVars>
      </dgm:prSet>
      <dgm:spPr/>
    </dgm:pt>
    <dgm:pt modelId="{50878438-30A0-4559-9969-A3F73DD2B1EC}" type="pres">
      <dgm:prSet presAssocID="{E3DD2E9E-14AD-44B2-AA78-8C0BE24A1464}" presName="node" presStyleLbl="node1" presStyleIdx="0" presStyleCnt="5">
        <dgm:presLayoutVars>
          <dgm:bulletEnabled val="1"/>
        </dgm:presLayoutVars>
      </dgm:prSet>
      <dgm:spPr/>
    </dgm:pt>
    <dgm:pt modelId="{D35182DC-87C0-4D53-B6EB-C4DDD913BEF5}" type="pres">
      <dgm:prSet presAssocID="{85C985B4-4F38-41F2-9E1C-9B46406CF6E0}" presName="sibTrans" presStyleCnt="0"/>
      <dgm:spPr/>
    </dgm:pt>
    <dgm:pt modelId="{AF0E5735-74B5-4FDE-B9AC-79093F386854}" type="pres">
      <dgm:prSet presAssocID="{D8336A8D-184D-413F-8E42-E2EBD0E25809}" presName="node" presStyleLbl="node1" presStyleIdx="1" presStyleCnt="5">
        <dgm:presLayoutVars>
          <dgm:bulletEnabled val="1"/>
        </dgm:presLayoutVars>
      </dgm:prSet>
      <dgm:spPr/>
    </dgm:pt>
    <dgm:pt modelId="{A66A87E8-16D8-450E-A94E-070A03302C50}" type="pres">
      <dgm:prSet presAssocID="{2754B0AE-7713-45BF-ADA0-8BE4B9E23EBD}" presName="sibTrans" presStyleCnt="0"/>
      <dgm:spPr/>
    </dgm:pt>
    <dgm:pt modelId="{657501C5-3426-4D36-8F22-590F7AB918DA}" type="pres">
      <dgm:prSet presAssocID="{1A7E9666-393F-41F0-BB87-9D1E08F89196}" presName="node" presStyleLbl="node1" presStyleIdx="2" presStyleCnt="5">
        <dgm:presLayoutVars>
          <dgm:bulletEnabled val="1"/>
        </dgm:presLayoutVars>
      </dgm:prSet>
      <dgm:spPr/>
    </dgm:pt>
    <dgm:pt modelId="{A164F64C-2839-4D01-9031-E6E8444007F0}" type="pres">
      <dgm:prSet presAssocID="{8829DB6B-FD42-46BE-AAD3-9CA3D379BD80}" presName="sibTrans" presStyleCnt="0"/>
      <dgm:spPr/>
    </dgm:pt>
    <dgm:pt modelId="{9EFC8142-7E5F-4FBD-902E-A55399B2A35C}" type="pres">
      <dgm:prSet presAssocID="{FF47F9D6-C2BE-46A5-BD17-73D782C45319}" presName="node" presStyleLbl="node1" presStyleIdx="3" presStyleCnt="5">
        <dgm:presLayoutVars>
          <dgm:bulletEnabled val="1"/>
        </dgm:presLayoutVars>
      </dgm:prSet>
      <dgm:spPr/>
    </dgm:pt>
    <dgm:pt modelId="{4080934A-90E4-4DED-BA9D-A24245D0AC3C}" type="pres">
      <dgm:prSet presAssocID="{3F1C16B7-50D8-485F-8254-8C379A443801}" presName="sibTrans" presStyleCnt="0"/>
      <dgm:spPr/>
    </dgm:pt>
    <dgm:pt modelId="{17217F7B-D396-4DEB-AB29-0C1FC3D03171}" type="pres">
      <dgm:prSet presAssocID="{D8EBC085-01E9-44C6-8068-A569BBCEBDDE}" presName="node" presStyleLbl="node1" presStyleIdx="4" presStyleCnt="5">
        <dgm:presLayoutVars>
          <dgm:bulletEnabled val="1"/>
        </dgm:presLayoutVars>
      </dgm:prSet>
      <dgm:spPr/>
    </dgm:pt>
  </dgm:ptLst>
  <dgm:cxnLst>
    <dgm:cxn modelId="{5268E53D-7CC0-44A4-AB41-8C47C4B66814}" srcId="{E0E75B7B-A29C-423B-A48B-642110B763D0}" destId="{D8336A8D-184D-413F-8E42-E2EBD0E25809}" srcOrd="1" destOrd="0" parTransId="{87C43E39-E7E7-4800-8475-E19195D2DB01}" sibTransId="{2754B0AE-7713-45BF-ADA0-8BE4B9E23EBD}"/>
    <dgm:cxn modelId="{C819CF75-AB8D-439C-9EA7-4CAEFA61BB4A}" type="presOf" srcId="{E0E75B7B-A29C-423B-A48B-642110B763D0}" destId="{63858328-0DF5-47FB-96DB-D442A987EF38}" srcOrd="0" destOrd="0" presId="urn:microsoft.com/office/officeart/2005/8/layout/default"/>
    <dgm:cxn modelId="{1CE0B25A-4552-4263-8228-7363A4468FB3}" srcId="{E0E75B7B-A29C-423B-A48B-642110B763D0}" destId="{1A7E9666-393F-41F0-BB87-9D1E08F89196}" srcOrd="2" destOrd="0" parTransId="{4CF930F3-B139-40D6-88B8-7A9F647B3AE9}" sibTransId="{8829DB6B-FD42-46BE-AAD3-9CA3D379BD80}"/>
    <dgm:cxn modelId="{03EB8988-DB4C-4047-B41B-7E29A503345D}" type="presOf" srcId="{D8336A8D-184D-413F-8E42-E2EBD0E25809}" destId="{AF0E5735-74B5-4FDE-B9AC-79093F386854}" srcOrd="0" destOrd="0" presId="urn:microsoft.com/office/officeart/2005/8/layout/default"/>
    <dgm:cxn modelId="{9FC0CE89-CB21-40C9-8C5D-E25D8346E988}" type="presOf" srcId="{1A7E9666-393F-41F0-BB87-9D1E08F89196}" destId="{657501C5-3426-4D36-8F22-590F7AB918DA}" srcOrd="0" destOrd="0" presId="urn:microsoft.com/office/officeart/2005/8/layout/default"/>
    <dgm:cxn modelId="{FE198CA3-ECC3-4985-9227-1F18B5E0C768}" srcId="{E0E75B7B-A29C-423B-A48B-642110B763D0}" destId="{E3DD2E9E-14AD-44B2-AA78-8C0BE24A1464}" srcOrd="0" destOrd="0" parTransId="{EB381D79-F7B7-43AC-BF8C-ADE9FD8EF971}" sibTransId="{85C985B4-4F38-41F2-9E1C-9B46406CF6E0}"/>
    <dgm:cxn modelId="{E0FE49C7-E96D-4ABD-BABF-B03A5201407B}" type="presOf" srcId="{E3DD2E9E-14AD-44B2-AA78-8C0BE24A1464}" destId="{50878438-30A0-4559-9969-A3F73DD2B1EC}" srcOrd="0" destOrd="0" presId="urn:microsoft.com/office/officeart/2005/8/layout/default"/>
    <dgm:cxn modelId="{5409A3D2-5FB8-4002-87B7-CDDE571073BA}" srcId="{E0E75B7B-A29C-423B-A48B-642110B763D0}" destId="{D8EBC085-01E9-44C6-8068-A569BBCEBDDE}" srcOrd="4" destOrd="0" parTransId="{5C627338-EA64-48C7-B126-8E25301B5A77}" sibTransId="{7596ADF9-1A41-4C53-AB2F-5036F0ACAE24}"/>
    <dgm:cxn modelId="{F87673D5-18D6-4041-82CC-EA47CBD9B957}" type="presOf" srcId="{D8EBC085-01E9-44C6-8068-A569BBCEBDDE}" destId="{17217F7B-D396-4DEB-AB29-0C1FC3D03171}" srcOrd="0" destOrd="0" presId="urn:microsoft.com/office/officeart/2005/8/layout/default"/>
    <dgm:cxn modelId="{9E68FDDC-15D0-4FE0-BB76-2824B1B08804}" type="presOf" srcId="{FF47F9D6-C2BE-46A5-BD17-73D782C45319}" destId="{9EFC8142-7E5F-4FBD-902E-A55399B2A35C}" srcOrd="0" destOrd="0" presId="urn:microsoft.com/office/officeart/2005/8/layout/default"/>
    <dgm:cxn modelId="{D5EF62F3-1FDF-47A9-8AF2-8C2E3FD1D39F}" srcId="{E0E75B7B-A29C-423B-A48B-642110B763D0}" destId="{FF47F9D6-C2BE-46A5-BD17-73D782C45319}" srcOrd="3" destOrd="0" parTransId="{57B28C8F-E4F4-4386-9EE4-107B79A47806}" sibTransId="{3F1C16B7-50D8-485F-8254-8C379A443801}"/>
    <dgm:cxn modelId="{AD954EAF-FBD8-411A-80E4-61AFD01F6BBA}" type="presParOf" srcId="{63858328-0DF5-47FB-96DB-D442A987EF38}" destId="{50878438-30A0-4559-9969-A3F73DD2B1EC}" srcOrd="0" destOrd="0" presId="urn:microsoft.com/office/officeart/2005/8/layout/default"/>
    <dgm:cxn modelId="{18368384-1B35-4901-B1C1-AF34612D1E35}" type="presParOf" srcId="{63858328-0DF5-47FB-96DB-D442A987EF38}" destId="{D35182DC-87C0-4D53-B6EB-C4DDD913BEF5}" srcOrd="1" destOrd="0" presId="urn:microsoft.com/office/officeart/2005/8/layout/default"/>
    <dgm:cxn modelId="{B48B4EC9-C532-4F76-A103-877EEDDAE188}" type="presParOf" srcId="{63858328-0DF5-47FB-96DB-D442A987EF38}" destId="{AF0E5735-74B5-4FDE-B9AC-79093F386854}" srcOrd="2" destOrd="0" presId="urn:microsoft.com/office/officeart/2005/8/layout/default"/>
    <dgm:cxn modelId="{A0FB0653-82AC-4817-A7EB-C2F1F59E98C6}" type="presParOf" srcId="{63858328-0DF5-47FB-96DB-D442A987EF38}" destId="{A66A87E8-16D8-450E-A94E-070A03302C50}" srcOrd="3" destOrd="0" presId="urn:microsoft.com/office/officeart/2005/8/layout/default"/>
    <dgm:cxn modelId="{03F90E68-EA79-483B-B142-5CDF6C45EAE7}" type="presParOf" srcId="{63858328-0DF5-47FB-96DB-D442A987EF38}" destId="{657501C5-3426-4D36-8F22-590F7AB918DA}" srcOrd="4" destOrd="0" presId="urn:microsoft.com/office/officeart/2005/8/layout/default"/>
    <dgm:cxn modelId="{5C59DAA6-2BF8-45AA-BEFD-AFC4234D78C7}" type="presParOf" srcId="{63858328-0DF5-47FB-96DB-D442A987EF38}" destId="{A164F64C-2839-4D01-9031-E6E8444007F0}" srcOrd="5" destOrd="0" presId="urn:microsoft.com/office/officeart/2005/8/layout/default"/>
    <dgm:cxn modelId="{D6CBE6A7-6EA7-475A-8963-341B70B21B31}" type="presParOf" srcId="{63858328-0DF5-47FB-96DB-D442A987EF38}" destId="{9EFC8142-7E5F-4FBD-902E-A55399B2A35C}" srcOrd="6" destOrd="0" presId="urn:microsoft.com/office/officeart/2005/8/layout/default"/>
    <dgm:cxn modelId="{71BDAB31-DAA8-425F-8D6A-E539B6FA562E}" type="presParOf" srcId="{63858328-0DF5-47FB-96DB-D442A987EF38}" destId="{4080934A-90E4-4DED-BA9D-A24245D0AC3C}" srcOrd="7" destOrd="0" presId="urn:microsoft.com/office/officeart/2005/8/layout/default"/>
    <dgm:cxn modelId="{99EB0556-554C-4472-8DD0-9D5278656E18}" type="presParOf" srcId="{63858328-0DF5-47FB-96DB-D442A987EF38}" destId="{17217F7B-D396-4DEB-AB29-0C1FC3D031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99E414-3096-4FC2-930E-B21AB1A6EA2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0F9484-6CDF-4685-BF7B-2B4BFCAB0021}">
      <dgm:prSet/>
      <dgm:spPr/>
      <dgm:t>
        <a:bodyPr/>
        <a:lstStyle/>
        <a:p>
          <a:r>
            <a:rPr lang="pt-BR" b="1"/>
            <a:t>Myer Pearlman</a:t>
          </a:r>
          <a:r>
            <a:rPr lang="pt-BR"/>
            <a:t>:</a:t>
          </a:r>
          <a:endParaRPr lang="en-US"/>
        </a:p>
      </dgm:t>
    </dgm:pt>
    <dgm:pt modelId="{47D873CA-CFB8-4C30-8D03-D828A8359AA0}" type="parTrans" cxnId="{FAF0F6D2-BF9E-41EA-9A0E-6B1D5BE1E723}">
      <dgm:prSet/>
      <dgm:spPr/>
      <dgm:t>
        <a:bodyPr/>
        <a:lstStyle/>
        <a:p>
          <a:endParaRPr lang="en-US"/>
        </a:p>
      </dgm:t>
    </dgm:pt>
    <dgm:pt modelId="{6E83905A-F1A7-4D9C-876A-B77408D8D31C}" type="sibTrans" cxnId="{FAF0F6D2-BF9E-41EA-9A0E-6B1D5BE1E723}">
      <dgm:prSet/>
      <dgm:spPr/>
      <dgm:t>
        <a:bodyPr/>
        <a:lstStyle/>
        <a:p>
          <a:endParaRPr lang="en-US"/>
        </a:p>
      </dgm:t>
    </dgm:pt>
    <dgm:pt modelId="{164AF976-83F2-4714-A8CD-9BC988C73722}">
      <dgm:prSet/>
      <dgm:spPr/>
      <dgm:t>
        <a:bodyPr/>
        <a:lstStyle/>
        <a:p>
          <a:r>
            <a:rPr lang="pt-BR"/>
            <a:t>“O batismo é para o crente o que a cruz foi para Jesus: uma declaração pública de separação do mundo e consagração a Deus.”</a:t>
          </a:r>
          <a:endParaRPr lang="en-US"/>
        </a:p>
      </dgm:t>
    </dgm:pt>
    <dgm:pt modelId="{6907FCCE-6F50-4B9E-AEDF-5897FA149704}" type="parTrans" cxnId="{8F00969E-9DC7-4493-A76D-819056E6544C}">
      <dgm:prSet/>
      <dgm:spPr/>
      <dgm:t>
        <a:bodyPr/>
        <a:lstStyle/>
        <a:p>
          <a:endParaRPr lang="en-US"/>
        </a:p>
      </dgm:t>
    </dgm:pt>
    <dgm:pt modelId="{9DE3B165-DEB1-4FB8-9B14-0608F8FB742D}" type="sibTrans" cxnId="{8F00969E-9DC7-4493-A76D-819056E6544C}">
      <dgm:prSet/>
      <dgm:spPr/>
      <dgm:t>
        <a:bodyPr/>
        <a:lstStyle/>
        <a:p>
          <a:endParaRPr lang="en-US"/>
        </a:p>
      </dgm:t>
    </dgm:pt>
    <dgm:pt modelId="{573C57D6-0DAC-4374-8A53-1D631613D7EC}">
      <dgm:prSet/>
      <dgm:spPr/>
      <dgm:t>
        <a:bodyPr/>
        <a:lstStyle/>
        <a:p>
          <a:r>
            <a:rPr lang="pt-BR" b="1"/>
            <a:t>George Wood</a:t>
          </a:r>
          <a:r>
            <a:rPr lang="pt-BR"/>
            <a:t> (ex-superintendente das Assembleias de Deus nos EUA):</a:t>
          </a:r>
          <a:endParaRPr lang="en-US"/>
        </a:p>
      </dgm:t>
    </dgm:pt>
    <dgm:pt modelId="{FCF8E51B-1113-4970-B892-A20ACC6833F3}" type="parTrans" cxnId="{BF0B7430-C9F2-4CF7-81E2-2E8153BA3064}">
      <dgm:prSet/>
      <dgm:spPr/>
      <dgm:t>
        <a:bodyPr/>
        <a:lstStyle/>
        <a:p>
          <a:endParaRPr lang="en-US"/>
        </a:p>
      </dgm:t>
    </dgm:pt>
    <dgm:pt modelId="{18F4C4B0-2DD7-45E7-8980-B2EEE20287C7}" type="sibTrans" cxnId="{BF0B7430-C9F2-4CF7-81E2-2E8153BA3064}">
      <dgm:prSet/>
      <dgm:spPr/>
      <dgm:t>
        <a:bodyPr/>
        <a:lstStyle/>
        <a:p>
          <a:endParaRPr lang="en-US"/>
        </a:p>
      </dgm:t>
    </dgm:pt>
    <dgm:pt modelId="{B728A473-0C33-42A1-96D3-64D88FFF3B00}">
      <dgm:prSet/>
      <dgm:spPr/>
      <dgm:t>
        <a:bodyPr/>
        <a:lstStyle/>
        <a:p>
          <a:r>
            <a:rPr lang="pt-BR"/>
            <a:t>“O batismo é o anúncio de que o crente morreu com Cristo, ressuscitou com Ele e agora vive para glorificá-lo.”</a:t>
          </a:r>
          <a:endParaRPr lang="en-US"/>
        </a:p>
      </dgm:t>
    </dgm:pt>
    <dgm:pt modelId="{B213DD46-BA55-4E68-B768-552615D23179}" type="parTrans" cxnId="{7FBC7702-6F52-4ACB-93C6-DC74454F53DC}">
      <dgm:prSet/>
      <dgm:spPr/>
      <dgm:t>
        <a:bodyPr/>
        <a:lstStyle/>
        <a:p>
          <a:endParaRPr lang="en-US"/>
        </a:p>
      </dgm:t>
    </dgm:pt>
    <dgm:pt modelId="{2142C112-BAA9-4F4C-843F-BEEF2B6FC914}" type="sibTrans" cxnId="{7FBC7702-6F52-4ACB-93C6-DC74454F53DC}">
      <dgm:prSet/>
      <dgm:spPr/>
      <dgm:t>
        <a:bodyPr/>
        <a:lstStyle/>
        <a:p>
          <a:endParaRPr lang="en-US"/>
        </a:p>
      </dgm:t>
    </dgm:pt>
    <dgm:pt modelId="{89142E48-CED4-4439-85C8-986BA504ABF6}" type="pres">
      <dgm:prSet presAssocID="{3699E414-3096-4FC2-930E-B21AB1A6EA29}" presName="diagram" presStyleCnt="0">
        <dgm:presLayoutVars>
          <dgm:dir/>
          <dgm:resizeHandles val="exact"/>
        </dgm:presLayoutVars>
      </dgm:prSet>
      <dgm:spPr/>
    </dgm:pt>
    <dgm:pt modelId="{405EDB25-F5FF-4797-9C1F-1FA760A1180F}" type="pres">
      <dgm:prSet presAssocID="{BC0F9484-6CDF-4685-BF7B-2B4BFCAB0021}" presName="node" presStyleLbl="node1" presStyleIdx="0" presStyleCnt="4">
        <dgm:presLayoutVars>
          <dgm:bulletEnabled val="1"/>
        </dgm:presLayoutVars>
      </dgm:prSet>
      <dgm:spPr/>
    </dgm:pt>
    <dgm:pt modelId="{4009391C-E6AB-46EC-832D-D32E4B2E3DF0}" type="pres">
      <dgm:prSet presAssocID="{6E83905A-F1A7-4D9C-876A-B77408D8D31C}" presName="sibTrans" presStyleCnt="0"/>
      <dgm:spPr/>
    </dgm:pt>
    <dgm:pt modelId="{D559DC55-6E2C-4BD5-993B-3CE596EA5E09}" type="pres">
      <dgm:prSet presAssocID="{164AF976-83F2-4714-A8CD-9BC988C73722}" presName="node" presStyleLbl="node1" presStyleIdx="1" presStyleCnt="4">
        <dgm:presLayoutVars>
          <dgm:bulletEnabled val="1"/>
        </dgm:presLayoutVars>
      </dgm:prSet>
      <dgm:spPr/>
    </dgm:pt>
    <dgm:pt modelId="{8274D102-F921-4BD7-B09A-B8C2FEC23518}" type="pres">
      <dgm:prSet presAssocID="{9DE3B165-DEB1-4FB8-9B14-0608F8FB742D}" presName="sibTrans" presStyleCnt="0"/>
      <dgm:spPr/>
    </dgm:pt>
    <dgm:pt modelId="{3A75873C-E5FE-4608-A5C1-854A3E5FF3B5}" type="pres">
      <dgm:prSet presAssocID="{573C57D6-0DAC-4374-8A53-1D631613D7EC}" presName="node" presStyleLbl="node1" presStyleIdx="2" presStyleCnt="4">
        <dgm:presLayoutVars>
          <dgm:bulletEnabled val="1"/>
        </dgm:presLayoutVars>
      </dgm:prSet>
      <dgm:spPr/>
    </dgm:pt>
    <dgm:pt modelId="{05500E3F-E0B5-45D3-A25D-056A28281152}" type="pres">
      <dgm:prSet presAssocID="{18F4C4B0-2DD7-45E7-8980-B2EEE20287C7}" presName="sibTrans" presStyleCnt="0"/>
      <dgm:spPr/>
    </dgm:pt>
    <dgm:pt modelId="{D446F21D-3587-4661-9A55-B688D52A6EA4}" type="pres">
      <dgm:prSet presAssocID="{B728A473-0C33-42A1-96D3-64D88FFF3B00}" presName="node" presStyleLbl="node1" presStyleIdx="3" presStyleCnt="4">
        <dgm:presLayoutVars>
          <dgm:bulletEnabled val="1"/>
        </dgm:presLayoutVars>
      </dgm:prSet>
      <dgm:spPr/>
    </dgm:pt>
  </dgm:ptLst>
  <dgm:cxnLst>
    <dgm:cxn modelId="{7FBC7702-6F52-4ACB-93C6-DC74454F53DC}" srcId="{3699E414-3096-4FC2-930E-B21AB1A6EA29}" destId="{B728A473-0C33-42A1-96D3-64D88FFF3B00}" srcOrd="3" destOrd="0" parTransId="{B213DD46-BA55-4E68-B768-552615D23179}" sibTransId="{2142C112-BAA9-4F4C-843F-BEEF2B6FC914}"/>
    <dgm:cxn modelId="{72B1EA2E-D028-F54A-B6A0-3053E0B50D8F}" type="presOf" srcId="{BC0F9484-6CDF-4685-BF7B-2B4BFCAB0021}" destId="{405EDB25-F5FF-4797-9C1F-1FA760A1180F}" srcOrd="0" destOrd="0" presId="urn:microsoft.com/office/officeart/2005/8/layout/default"/>
    <dgm:cxn modelId="{BF0B7430-C9F2-4CF7-81E2-2E8153BA3064}" srcId="{3699E414-3096-4FC2-930E-B21AB1A6EA29}" destId="{573C57D6-0DAC-4374-8A53-1D631613D7EC}" srcOrd="2" destOrd="0" parTransId="{FCF8E51B-1113-4970-B892-A20ACC6833F3}" sibTransId="{18F4C4B0-2DD7-45E7-8980-B2EEE20287C7}"/>
    <dgm:cxn modelId="{0D7E3A64-2536-9D4B-984B-96F151B4E865}" type="presOf" srcId="{573C57D6-0DAC-4374-8A53-1D631613D7EC}" destId="{3A75873C-E5FE-4608-A5C1-854A3E5FF3B5}" srcOrd="0" destOrd="0" presId="urn:microsoft.com/office/officeart/2005/8/layout/default"/>
    <dgm:cxn modelId="{3EEF6B8C-9CB8-6A49-96D5-F9A859A155A9}" type="presOf" srcId="{164AF976-83F2-4714-A8CD-9BC988C73722}" destId="{D559DC55-6E2C-4BD5-993B-3CE596EA5E09}" srcOrd="0" destOrd="0" presId="urn:microsoft.com/office/officeart/2005/8/layout/default"/>
    <dgm:cxn modelId="{99F3B08F-8477-BE48-B776-26FFF9BF35F5}" type="presOf" srcId="{B728A473-0C33-42A1-96D3-64D88FFF3B00}" destId="{D446F21D-3587-4661-9A55-B688D52A6EA4}" srcOrd="0" destOrd="0" presId="urn:microsoft.com/office/officeart/2005/8/layout/default"/>
    <dgm:cxn modelId="{8F00969E-9DC7-4493-A76D-819056E6544C}" srcId="{3699E414-3096-4FC2-930E-B21AB1A6EA29}" destId="{164AF976-83F2-4714-A8CD-9BC988C73722}" srcOrd="1" destOrd="0" parTransId="{6907FCCE-6F50-4B9E-AEDF-5897FA149704}" sibTransId="{9DE3B165-DEB1-4FB8-9B14-0608F8FB742D}"/>
    <dgm:cxn modelId="{FAF0F6D2-BF9E-41EA-9A0E-6B1D5BE1E723}" srcId="{3699E414-3096-4FC2-930E-B21AB1A6EA29}" destId="{BC0F9484-6CDF-4685-BF7B-2B4BFCAB0021}" srcOrd="0" destOrd="0" parTransId="{47D873CA-CFB8-4C30-8D03-D828A8359AA0}" sibTransId="{6E83905A-F1A7-4D9C-876A-B77408D8D31C}"/>
    <dgm:cxn modelId="{FC7BB0F1-0AF7-494D-820C-7696A235D692}" type="presOf" srcId="{3699E414-3096-4FC2-930E-B21AB1A6EA29}" destId="{89142E48-CED4-4439-85C8-986BA504ABF6}" srcOrd="0" destOrd="0" presId="urn:microsoft.com/office/officeart/2005/8/layout/default"/>
    <dgm:cxn modelId="{D635209C-C56F-CA49-8D3D-8542C27D9317}" type="presParOf" srcId="{89142E48-CED4-4439-85C8-986BA504ABF6}" destId="{405EDB25-F5FF-4797-9C1F-1FA760A1180F}" srcOrd="0" destOrd="0" presId="urn:microsoft.com/office/officeart/2005/8/layout/default"/>
    <dgm:cxn modelId="{D39EA02D-0C5A-1D44-B48A-443BE4DF99ED}" type="presParOf" srcId="{89142E48-CED4-4439-85C8-986BA504ABF6}" destId="{4009391C-E6AB-46EC-832D-D32E4B2E3DF0}" srcOrd="1" destOrd="0" presId="urn:microsoft.com/office/officeart/2005/8/layout/default"/>
    <dgm:cxn modelId="{82532753-594A-4C45-9A6F-99BF60320658}" type="presParOf" srcId="{89142E48-CED4-4439-85C8-986BA504ABF6}" destId="{D559DC55-6E2C-4BD5-993B-3CE596EA5E09}" srcOrd="2" destOrd="0" presId="urn:microsoft.com/office/officeart/2005/8/layout/default"/>
    <dgm:cxn modelId="{A7A6ADD5-BCAF-F341-9AEF-DA11DF58F7D0}" type="presParOf" srcId="{89142E48-CED4-4439-85C8-986BA504ABF6}" destId="{8274D102-F921-4BD7-B09A-B8C2FEC23518}" srcOrd="3" destOrd="0" presId="urn:microsoft.com/office/officeart/2005/8/layout/default"/>
    <dgm:cxn modelId="{D6CC8977-935B-8E45-B04D-7CEC66AEB105}" type="presParOf" srcId="{89142E48-CED4-4439-85C8-986BA504ABF6}" destId="{3A75873C-E5FE-4608-A5C1-854A3E5FF3B5}" srcOrd="4" destOrd="0" presId="urn:microsoft.com/office/officeart/2005/8/layout/default"/>
    <dgm:cxn modelId="{C8235E5C-8E16-644B-B1E7-E0DD470CDF46}" type="presParOf" srcId="{89142E48-CED4-4439-85C8-986BA504ABF6}" destId="{05500E3F-E0B5-45D3-A25D-056A28281152}" srcOrd="5" destOrd="0" presId="urn:microsoft.com/office/officeart/2005/8/layout/default"/>
    <dgm:cxn modelId="{6FC854F1-3ED9-3D4B-8F0C-4A4250ACC33F}" type="presParOf" srcId="{89142E48-CED4-4439-85C8-986BA504ABF6}" destId="{D446F21D-3587-4661-9A55-B688D52A6E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62A515-6FCB-420F-8CE4-39323D31B2C4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C146EC-8AF7-4E09-AD71-BFDBD5542D4F}">
      <dgm:prSet/>
      <dgm:spPr/>
      <dgm:t>
        <a:bodyPr/>
        <a:lstStyle/>
        <a:p>
          <a:r>
            <a:rPr lang="pt-BR" b="1"/>
            <a:t>Evitamos o termo “Santa Ceia”</a:t>
          </a:r>
          <a:r>
            <a:rPr lang="pt-BR"/>
            <a:t>, que tem origem e conotação </a:t>
          </a:r>
          <a:r>
            <a:rPr lang="pt-BR" b="1"/>
            <a:t>sacramental-católica</a:t>
          </a:r>
          <a:r>
            <a:rPr lang="pt-BR"/>
            <a:t>, ligada à </a:t>
          </a:r>
          <a:r>
            <a:rPr lang="pt-BR" b="1"/>
            <a:t>Eucaristia como sacrifício eucarístico</a:t>
          </a:r>
          <a:r>
            <a:rPr lang="pt-BR"/>
            <a:t>.</a:t>
          </a:r>
          <a:endParaRPr lang="en-US"/>
        </a:p>
      </dgm:t>
    </dgm:pt>
    <dgm:pt modelId="{4D0997BE-366D-4628-9AB1-E804CB74C831}" type="parTrans" cxnId="{B46568F5-C0EE-4A35-9179-534E8DD5A94B}">
      <dgm:prSet/>
      <dgm:spPr/>
      <dgm:t>
        <a:bodyPr/>
        <a:lstStyle/>
        <a:p>
          <a:endParaRPr lang="en-US"/>
        </a:p>
      </dgm:t>
    </dgm:pt>
    <dgm:pt modelId="{8F8194C0-6461-4523-8BC7-8A535C11CE89}" type="sibTrans" cxnId="{B46568F5-C0EE-4A35-9179-534E8DD5A94B}">
      <dgm:prSet/>
      <dgm:spPr/>
      <dgm:t>
        <a:bodyPr/>
        <a:lstStyle/>
        <a:p>
          <a:endParaRPr lang="en-US"/>
        </a:p>
      </dgm:t>
    </dgm:pt>
    <dgm:pt modelId="{B940030A-3397-4C18-80D5-B7C65E1414B0}">
      <dgm:prSet/>
      <dgm:spPr/>
      <dgm:t>
        <a:bodyPr/>
        <a:lstStyle/>
        <a:p>
          <a:r>
            <a:rPr lang="pt-BR"/>
            <a:t>O termo bíblico correto é </a:t>
          </a:r>
          <a:r>
            <a:rPr lang="pt-BR" b="1"/>
            <a:t>“Ceia do Senhor”</a:t>
          </a:r>
          <a:r>
            <a:rPr lang="pt-BR"/>
            <a:t> (1 Co 11.20).</a:t>
          </a:r>
          <a:endParaRPr lang="en-US"/>
        </a:p>
      </dgm:t>
    </dgm:pt>
    <dgm:pt modelId="{953FC5FC-B69E-43E4-8D41-CE4D1035ADA8}" type="parTrans" cxnId="{A889E4A2-EEE3-4080-9820-5FF16FA14244}">
      <dgm:prSet/>
      <dgm:spPr/>
      <dgm:t>
        <a:bodyPr/>
        <a:lstStyle/>
        <a:p>
          <a:endParaRPr lang="en-US"/>
        </a:p>
      </dgm:t>
    </dgm:pt>
    <dgm:pt modelId="{A6B07BA2-CD68-48C6-B51B-EF60554D807F}" type="sibTrans" cxnId="{A889E4A2-EEE3-4080-9820-5FF16FA14244}">
      <dgm:prSet/>
      <dgm:spPr/>
      <dgm:t>
        <a:bodyPr/>
        <a:lstStyle/>
        <a:p>
          <a:endParaRPr lang="en-US"/>
        </a:p>
      </dgm:t>
    </dgm:pt>
    <dgm:pt modelId="{D905F99D-D042-4747-8389-A663F2C9B208}">
      <dgm:prSet/>
      <dgm:spPr/>
      <dgm:t>
        <a:bodyPr/>
        <a:lstStyle/>
        <a:p>
          <a:r>
            <a:rPr lang="pt-BR" b="1"/>
            <a:t>Comentário Pentecostal CPAD</a:t>
          </a:r>
          <a:r>
            <a:rPr lang="pt-BR"/>
            <a:t>:</a:t>
          </a:r>
          <a:endParaRPr lang="en-US"/>
        </a:p>
      </dgm:t>
    </dgm:pt>
    <dgm:pt modelId="{C2C2165E-E3C2-4068-A6F6-DF231FFA21B1}" type="parTrans" cxnId="{D5434248-F907-45CB-92CB-48F7DDD6DDB4}">
      <dgm:prSet/>
      <dgm:spPr/>
      <dgm:t>
        <a:bodyPr/>
        <a:lstStyle/>
        <a:p>
          <a:endParaRPr lang="en-US"/>
        </a:p>
      </dgm:t>
    </dgm:pt>
    <dgm:pt modelId="{5BF6A969-33EF-4CBE-B3AF-FA88BC45AFC5}" type="sibTrans" cxnId="{D5434248-F907-45CB-92CB-48F7DDD6DDB4}">
      <dgm:prSet/>
      <dgm:spPr/>
      <dgm:t>
        <a:bodyPr/>
        <a:lstStyle/>
        <a:p>
          <a:endParaRPr lang="en-US"/>
        </a:p>
      </dgm:t>
    </dgm:pt>
    <dgm:pt modelId="{B41CDFCD-3FB4-481A-8B5A-BBC9C3C55CBB}">
      <dgm:prSet/>
      <dgm:spPr/>
      <dgm:t>
        <a:bodyPr/>
        <a:lstStyle/>
        <a:p>
          <a:r>
            <a:rPr lang="pt-BR"/>
            <a:t>“A Ceia do Senhor é um memorial simbólico da morte de Cristo e não um sacramento com poder intrínseco.”</a:t>
          </a:r>
          <a:endParaRPr lang="en-US"/>
        </a:p>
      </dgm:t>
    </dgm:pt>
    <dgm:pt modelId="{F863B5E5-ECBE-4121-8748-ED0B11F81A4B}" type="parTrans" cxnId="{EC0DDB71-9C93-45AF-BFF9-AA801400B4D4}">
      <dgm:prSet/>
      <dgm:spPr/>
      <dgm:t>
        <a:bodyPr/>
        <a:lstStyle/>
        <a:p>
          <a:endParaRPr lang="en-US"/>
        </a:p>
      </dgm:t>
    </dgm:pt>
    <dgm:pt modelId="{574D5FAE-9207-492B-8204-C59FF49469C1}" type="sibTrans" cxnId="{EC0DDB71-9C93-45AF-BFF9-AA801400B4D4}">
      <dgm:prSet/>
      <dgm:spPr/>
      <dgm:t>
        <a:bodyPr/>
        <a:lstStyle/>
        <a:p>
          <a:endParaRPr lang="en-US"/>
        </a:p>
      </dgm:t>
    </dgm:pt>
    <dgm:pt modelId="{823632EA-E298-43C0-AC04-F36AE2A3921C}" type="pres">
      <dgm:prSet presAssocID="{E762A515-6FCB-420F-8CE4-39323D31B2C4}" presName="vert0" presStyleCnt="0">
        <dgm:presLayoutVars>
          <dgm:dir/>
          <dgm:animOne val="branch"/>
          <dgm:animLvl val="lvl"/>
        </dgm:presLayoutVars>
      </dgm:prSet>
      <dgm:spPr/>
    </dgm:pt>
    <dgm:pt modelId="{3FCE148F-4B6F-4AD9-8D81-5BBBC1A530A3}" type="pres">
      <dgm:prSet presAssocID="{37C146EC-8AF7-4E09-AD71-BFDBD5542D4F}" presName="thickLine" presStyleLbl="alignNode1" presStyleIdx="0" presStyleCnt="4"/>
      <dgm:spPr/>
    </dgm:pt>
    <dgm:pt modelId="{AB2DD31B-4561-45FF-ABAA-F0633B1199D7}" type="pres">
      <dgm:prSet presAssocID="{37C146EC-8AF7-4E09-AD71-BFDBD5542D4F}" presName="horz1" presStyleCnt="0"/>
      <dgm:spPr/>
    </dgm:pt>
    <dgm:pt modelId="{7A5E5589-2E56-4549-B33B-B6DB0E191C53}" type="pres">
      <dgm:prSet presAssocID="{37C146EC-8AF7-4E09-AD71-BFDBD5542D4F}" presName="tx1" presStyleLbl="revTx" presStyleIdx="0" presStyleCnt="4"/>
      <dgm:spPr/>
    </dgm:pt>
    <dgm:pt modelId="{7FFCA015-C51A-4676-9367-30A1D9D512E3}" type="pres">
      <dgm:prSet presAssocID="{37C146EC-8AF7-4E09-AD71-BFDBD5542D4F}" presName="vert1" presStyleCnt="0"/>
      <dgm:spPr/>
    </dgm:pt>
    <dgm:pt modelId="{642FDCA4-1CFB-4502-9EB9-C6AC25CB9748}" type="pres">
      <dgm:prSet presAssocID="{B940030A-3397-4C18-80D5-B7C65E1414B0}" presName="thickLine" presStyleLbl="alignNode1" presStyleIdx="1" presStyleCnt="4"/>
      <dgm:spPr/>
    </dgm:pt>
    <dgm:pt modelId="{F5F075E3-9CC4-4F39-B7DA-C0668A019D14}" type="pres">
      <dgm:prSet presAssocID="{B940030A-3397-4C18-80D5-B7C65E1414B0}" presName="horz1" presStyleCnt="0"/>
      <dgm:spPr/>
    </dgm:pt>
    <dgm:pt modelId="{114F9F3F-DC91-44F3-B57A-6240FA260712}" type="pres">
      <dgm:prSet presAssocID="{B940030A-3397-4C18-80D5-B7C65E1414B0}" presName="tx1" presStyleLbl="revTx" presStyleIdx="1" presStyleCnt="4"/>
      <dgm:spPr/>
    </dgm:pt>
    <dgm:pt modelId="{E3B40E82-C638-4219-9D90-EBF20A0435FF}" type="pres">
      <dgm:prSet presAssocID="{B940030A-3397-4C18-80D5-B7C65E1414B0}" presName="vert1" presStyleCnt="0"/>
      <dgm:spPr/>
    </dgm:pt>
    <dgm:pt modelId="{30024F30-C516-44B7-BA34-BC8B5BE31FCB}" type="pres">
      <dgm:prSet presAssocID="{D905F99D-D042-4747-8389-A663F2C9B208}" presName="thickLine" presStyleLbl="alignNode1" presStyleIdx="2" presStyleCnt="4"/>
      <dgm:spPr/>
    </dgm:pt>
    <dgm:pt modelId="{96FEDCE6-7BED-4BBB-A74C-B41D13D91DDE}" type="pres">
      <dgm:prSet presAssocID="{D905F99D-D042-4747-8389-A663F2C9B208}" presName="horz1" presStyleCnt="0"/>
      <dgm:spPr/>
    </dgm:pt>
    <dgm:pt modelId="{F82B8DE1-F873-42CD-8028-33732D6FC55E}" type="pres">
      <dgm:prSet presAssocID="{D905F99D-D042-4747-8389-A663F2C9B208}" presName="tx1" presStyleLbl="revTx" presStyleIdx="2" presStyleCnt="4"/>
      <dgm:spPr/>
    </dgm:pt>
    <dgm:pt modelId="{DE13E4CD-B1DE-4D3F-A722-61AAB3154A90}" type="pres">
      <dgm:prSet presAssocID="{D905F99D-D042-4747-8389-A663F2C9B208}" presName="vert1" presStyleCnt="0"/>
      <dgm:spPr/>
    </dgm:pt>
    <dgm:pt modelId="{759F3391-52A4-4F40-A946-1DEA15B76D71}" type="pres">
      <dgm:prSet presAssocID="{B41CDFCD-3FB4-481A-8B5A-BBC9C3C55CBB}" presName="thickLine" presStyleLbl="alignNode1" presStyleIdx="3" presStyleCnt="4"/>
      <dgm:spPr/>
    </dgm:pt>
    <dgm:pt modelId="{CA5481A8-2CFE-4A23-ADA2-1C1F8F769513}" type="pres">
      <dgm:prSet presAssocID="{B41CDFCD-3FB4-481A-8B5A-BBC9C3C55CBB}" presName="horz1" presStyleCnt="0"/>
      <dgm:spPr/>
    </dgm:pt>
    <dgm:pt modelId="{0BF97EA9-9A74-475F-B9FC-88883800014B}" type="pres">
      <dgm:prSet presAssocID="{B41CDFCD-3FB4-481A-8B5A-BBC9C3C55CBB}" presName="tx1" presStyleLbl="revTx" presStyleIdx="3" presStyleCnt="4"/>
      <dgm:spPr/>
    </dgm:pt>
    <dgm:pt modelId="{FD629C0A-DBDE-4459-B2E9-B44A0255B3CE}" type="pres">
      <dgm:prSet presAssocID="{B41CDFCD-3FB4-481A-8B5A-BBC9C3C55CBB}" presName="vert1" presStyleCnt="0"/>
      <dgm:spPr/>
    </dgm:pt>
  </dgm:ptLst>
  <dgm:cxnLst>
    <dgm:cxn modelId="{D5434248-F907-45CB-92CB-48F7DDD6DDB4}" srcId="{E762A515-6FCB-420F-8CE4-39323D31B2C4}" destId="{D905F99D-D042-4747-8389-A663F2C9B208}" srcOrd="2" destOrd="0" parTransId="{C2C2165E-E3C2-4068-A6F6-DF231FFA21B1}" sibTransId="{5BF6A969-33EF-4CBE-B3AF-FA88BC45AFC5}"/>
    <dgm:cxn modelId="{C778066C-7BC5-C84D-86B9-491B2C6DD10B}" type="presOf" srcId="{B940030A-3397-4C18-80D5-B7C65E1414B0}" destId="{114F9F3F-DC91-44F3-B57A-6240FA260712}" srcOrd="0" destOrd="0" presId="urn:microsoft.com/office/officeart/2008/layout/LinedList"/>
    <dgm:cxn modelId="{EC0DDB71-9C93-45AF-BFF9-AA801400B4D4}" srcId="{E762A515-6FCB-420F-8CE4-39323D31B2C4}" destId="{B41CDFCD-3FB4-481A-8B5A-BBC9C3C55CBB}" srcOrd="3" destOrd="0" parTransId="{F863B5E5-ECBE-4121-8748-ED0B11F81A4B}" sibTransId="{574D5FAE-9207-492B-8204-C59FF49469C1}"/>
    <dgm:cxn modelId="{A889E4A2-EEE3-4080-9820-5FF16FA14244}" srcId="{E762A515-6FCB-420F-8CE4-39323D31B2C4}" destId="{B940030A-3397-4C18-80D5-B7C65E1414B0}" srcOrd="1" destOrd="0" parTransId="{953FC5FC-B69E-43E4-8D41-CE4D1035ADA8}" sibTransId="{A6B07BA2-CD68-48C6-B51B-EF60554D807F}"/>
    <dgm:cxn modelId="{B1EA0BCC-2E89-A444-BE1C-7E2B4DC061E6}" type="presOf" srcId="{E762A515-6FCB-420F-8CE4-39323D31B2C4}" destId="{823632EA-E298-43C0-AC04-F36AE2A3921C}" srcOrd="0" destOrd="0" presId="urn:microsoft.com/office/officeart/2008/layout/LinedList"/>
    <dgm:cxn modelId="{A08B66D2-4577-C64C-8402-89BE324BA125}" type="presOf" srcId="{B41CDFCD-3FB4-481A-8B5A-BBC9C3C55CBB}" destId="{0BF97EA9-9A74-475F-B9FC-88883800014B}" srcOrd="0" destOrd="0" presId="urn:microsoft.com/office/officeart/2008/layout/LinedList"/>
    <dgm:cxn modelId="{D32BDDE4-D7A5-074C-9AD5-D5534EE8A08E}" type="presOf" srcId="{D905F99D-D042-4747-8389-A663F2C9B208}" destId="{F82B8DE1-F873-42CD-8028-33732D6FC55E}" srcOrd="0" destOrd="0" presId="urn:microsoft.com/office/officeart/2008/layout/LinedList"/>
    <dgm:cxn modelId="{B46568F5-C0EE-4A35-9179-534E8DD5A94B}" srcId="{E762A515-6FCB-420F-8CE4-39323D31B2C4}" destId="{37C146EC-8AF7-4E09-AD71-BFDBD5542D4F}" srcOrd="0" destOrd="0" parTransId="{4D0997BE-366D-4628-9AB1-E804CB74C831}" sibTransId="{8F8194C0-6461-4523-8BC7-8A535C11CE89}"/>
    <dgm:cxn modelId="{1D3B38F8-101B-104F-925F-65BCCCDF628C}" type="presOf" srcId="{37C146EC-8AF7-4E09-AD71-BFDBD5542D4F}" destId="{7A5E5589-2E56-4549-B33B-B6DB0E191C53}" srcOrd="0" destOrd="0" presId="urn:microsoft.com/office/officeart/2008/layout/LinedList"/>
    <dgm:cxn modelId="{5C7B7A58-1948-314F-9A9A-B34290B72951}" type="presParOf" srcId="{823632EA-E298-43C0-AC04-F36AE2A3921C}" destId="{3FCE148F-4B6F-4AD9-8D81-5BBBC1A530A3}" srcOrd="0" destOrd="0" presId="urn:microsoft.com/office/officeart/2008/layout/LinedList"/>
    <dgm:cxn modelId="{5DC7D0BD-337D-B247-A54A-A59895B70D93}" type="presParOf" srcId="{823632EA-E298-43C0-AC04-F36AE2A3921C}" destId="{AB2DD31B-4561-45FF-ABAA-F0633B1199D7}" srcOrd="1" destOrd="0" presId="urn:microsoft.com/office/officeart/2008/layout/LinedList"/>
    <dgm:cxn modelId="{D775F472-BF22-1944-BC16-CE637ED836A0}" type="presParOf" srcId="{AB2DD31B-4561-45FF-ABAA-F0633B1199D7}" destId="{7A5E5589-2E56-4549-B33B-B6DB0E191C53}" srcOrd="0" destOrd="0" presId="urn:microsoft.com/office/officeart/2008/layout/LinedList"/>
    <dgm:cxn modelId="{4C63B23F-18FE-7E4E-A1E9-24E1A37A6853}" type="presParOf" srcId="{AB2DD31B-4561-45FF-ABAA-F0633B1199D7}" destId="{7FFCA015-C51A-4676-9367-30A1D9D512E3}" srcOrd="1" destOrd="0" presId="urn:microsoft.com/office/officeart/2008/layout/LinedList"/>
    <dgm:cxn modelId="{81B5131B-72E8-A549-AB28-60DBDB5BC344}" type="presParOf" srcId="{823632EA-E298-43C0-AC04-F36AE2A3921C}" destId="{642FDCA4-1CFB-4502-9EB9-C6AC25CB9748}" srcOrd="2" destOrd="0" presId="urn:microsoft.com/office/officeart/2008/layout/LinedList"/>
    <dgm:cxn modelId="{2AAE0838-E198-384F-A023-97F5983F3595}" type="presParOf" srcId="{823632EA-E298-43C0-AC04-F36AE2A3921C}" destId="{F5F075E3-9CC4-4F39-B7DA-C0668A019D14}" srcOrd="3" destOrd="0" presId="urn:microsoft.com/office/officeart/2008/layout/LinedList"/>
    <dgm:cxn modelId="{41A2E7B3-A5C5-7F4D-96CF-C99D11B8808B}" type="presParOf" srcId="{F5F075E3-9CC4-4F39-B7DA-C0668A019D14}" destId="{114F9F3F-DC91-44F3-B57A-6240FA260712}" srcOrd="0" destOrd="0" presId="urn:microsoft.com/office/officeart/2008/layout/LinedList"/>
    <dgm:cxn modelId="{4CFF4B4C-5586-9B42-8B1F-D12C660F1CE5}" type="presParOf" srcId="{F5F075E3-9CC4-4F39-B7DA-C0668A019D14}" destId="{E3B40E82-C638-4219-9D90-EBF20A0435FF}" srcOrd="1" destOrd="0" presId="urn:microsoft.com/office/officeart/2008/layout/LinedList"/>
    <dgm:cxn modelId="{C69E6F9A-0968-C848-A429-EAC8BD479CE1}" type="presParOf" srcId="{823632EA-E298-43C0-AC04-F36AE2A3921C}" destId="{30024F30-C516-44B7-BA34-BC8B5BE31FCB}" srcOrd="4" destOrd="0" presId="urn:microsoft.com/office/officeart/2008/layout/LinedList"/>
    <dgm:cxn modelId="{3FA585C1-31C3-B543-A511-0D74967FDB7B}" type="presParOf" srcId="{823632EA-E298-43C0-AC04-F36AE2A3921C}" destId="{96FEDCE6-7BED-4BBB-A74C-B41D13D91DDE}" srcOrd="5" destOrd="0" presId="urn:microsoft.com/office/officeart/2008/layout/LinedList"/>
    <dgm:cxn modelId="{2C084D63-BD5D-8D40-B8C7-16D7B401E89A}" type="presParOf" srcId="{96FEDCE6-7BED-4BBB-A74C-B41D13D91DDE}" destId="{F82B8DE1-F873-42CD-8028-33732D6FC55E}" srcOrd="0" destOrd="0" presId="urn:microsoft.com/office/officeart/2008/layout/LinedList"/>
    <dgm:cxn modelId="{43D7189B-5D30-1445-BBF0-0A386C85519D}" type="presParOf" srcId="{96FEDCE6-7BED-4BBB-A74C-B41D13D91DDE}" destId="{DE13E4CD-B1DE-4D3F-A722-61AAB3154A90}" srcOrd="1" destOrd="0" presId="urn:microsoft.com/office/officeart/2008/layout/LinedList"/>
    <dgm:cxn modelId="{CF53886D-A60E-2D47-B87A-A342668E3E78}" type="presParOf" srcId="{823632EA-E298-43C0-AC04-F36AE2A3921C}" destId="{759F3391-52A4-4F40-A946-1DEA15B76D71}" srcOrd="6" destOrd="0" presId="urn:microsoft.com/office/officeart/2008/layout/LinedList"/>
    <dgm:cxn modelId="{9641EEE3-320E-AB49-923B-590C99432531}" type="presParOf" srcId="{823632EA-E298-43C0-AC04-F36AE2A3921C}" destId="{CA5481A8-2CFE-4A23-ADA2-1C1F8F769513}" srcOrd="7" destOrd="0" presId="urn:microsoft.com/office/officeart/2008/layout/LinedList"/>
    <dgm:cxn modelId="{412CE5A6-8833-6548-A2F8-0C21CB4A6CB9}" type="presParOf" srcId="{CA5481A8-2CFE-4A23-ADA2-1C1F8F769513}" destId="{0BF97EA9-9A74-475F-B9FC-88883800014B}" srcOrd="0" destOrd="0" presId="urn:microsoft.com/office/officeart/2008/layout/LinedList"/>
    <dgm:cxn modelId="{F9A4D73D-DFD7-2845-A080-03AC5C210752}" type="presParOf" srcId="{CA5481A8-2CFE-4A23-ADA2-1C1F8F769513}" destId="{FD629C0A-DBDE-4459-B2E9-B44A0255B3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02362A-B538-4AE7-97E8-E72E78FC9416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FA7F7A0-CFE6-4BE5-96B2-8A2B78EF46F6}">
      <dgm:prSet/>
      <dgm:spPr/>
      <dgm:t>
        <a:bodyPr/>
        <a:lstStyle/>
        <a:p>
          <a:r>
            <a:rPr lang="pt-BR"/>
            <a:t>Celebrada </a:t>
          </a:r>
          <a:r>
            <a:rPr lang="pt-BR" b="1"/>
            <a:t>com frequência</a:t>
          </a:r>
          <a:r>
            <a:rPr lang="pt-BR"/>
            <a:t>, em </a:t>
          </a:r>
          <a:r>
            <a:rPr lang="pt-BR" b="1"/>
            <a:t>ambiente doméstico</a:t>
          </a:r>
          <a:r>
            <a:rPr lang="pt-BR"/>
            <a:t> e comunitário (At 2.42,46).</a:t>
          </a:r>
          <a:endParaRPr lang="en-US"/>
        </a:p>
      </dgm:t>
    </dgm:pt>
    <dgm:pt modelId="{D4A75A17-EED8-4174-91A1-795C9D81170D}" type="parTrans" cxnId="{B9872B65-3AF9-4F3A-BDE3-FA8E549DE1C7}">
      <dgm:prSet/>
      <dgm:spPr/>
      <dgm:t>
        <a:bodyPr/>
        <a:lstStyle/>
        <a:p>
          <a:endParaRPr lang="en-US"/>
        </a:p>
      </dgm:t>
    </dgm:pt>
    <dgm:pt modelId="{DA4545AB-4994-4CB2-9AB9-503914A89718}" type="sibTrans" cxnId="{B9872B65-3AF9-4F3A-BDE3-FA8E549DE1C7}">
      <dgm:prSet/>
      <dgm:spPr/>
      <dgm:t>
        <a:bodyPr/>
        <a:lstStyle/>
        <a:p>
          <a:endParaRPr lang="en-US"/>
        </a:p>
      </dgm:t>
    </dgm:pt>
    <dgm:pt modelId="{7A0D9D31-30F7-486A-A226-10BA0B696665}">
      <dgm:prSet/>
      <dgm:spPr/>
      <dgm:t>
        <a:bodyPr/>
        <a:lstStyle/>
        <a:p>
          <a:r>
            <a:rPr lang="pt-BR"/>
            <a:t>Incluía refeições simples seguidas da celebração do </a:t>
          </a:r>
          <a:r>
            <a:rPr lang="pt-BR" b="1"/>
            <a:t>pão e do cálice</a:t>
          </a:r>
          <a:r>
            <a:rPr lang="pt-BR"/>
            <a:t> (os ágapes).</a:t>
          </a:r>
          <a:endParaRPr lang="en-US"/>
        </a:p>
      </dgm:t>
    </dgm:pt>
    <dgm:pt modelId="{53FA41B9-5089-4C8C-A4D9-4768E546CD2C}" type="parTrans" cxnId="{D8ED0DF0-CDC9-4768-9E31-6FA51D896F20}">
      <dgm:prSet/>
      <dgm:spPr/>
      <dgm:t>
        <a:bodyPr/>
        <a:lstStyle/>
        <a:p>
          <a:endParaRPr lang="en-US"/>
        </a:p>
      </dgm:t>
    </dgm:pt>
    <dgm:pt modelId="{BFB83833-8640-4821-A436-EC078BFB71BF}" type="sibTrans" cxnId="{D8ED0DF0-CDC9-4768-9E31-6FA51D896F20}">
      <dgm:prSet/>
      <dgm:spPr/>
      <dgm:t>
        <a:bodyPr/>
        <a:lstStyle/>
        <a:p>
          <a:endParaRPr lang="en-US"/>
        </a:p>
      </dgm:t>
    </dgm:pt>
    <dgm:pt modelId="{7C168E50-5779-4007-905D-79F1FB8097A2}">
      <dgm:prSet/>
      <dgm:spPr/>
      <dgm:t>
        <a:bodyPr/>
        <a:lstStyle/>
        <a:p>
          <a:r>
            <a:rPr lang="pt-BR"/>
            <a:t>Foi reformada por Paulo em 1 Coríntios 11 para evitar abusos e restaurar seu </a:t>
          </a:r>
          <a:r>
            <a:rPr lang="pt-BR" b="1"/>
            <a:t>sentido sagrado e espiritual</a:t>
          </a:r>
          <a:r>
            <a:rPr lang="pt-BR"/>
            <a:t>.</a:t>
          </a:r>
          <a:endParaRPr lang="en-US"/>
        </a:p>
      </dgm:t>
    </dgm:pt>
    <dgm:pt modelId="{A8E3D1DC-0456-42C2-B388-A8E883217947}" type="parTrans" cxnId="{BC22AFF6-6691-4D37-AEA7-CAB292E1EC26}">
      <dgm:prSet/>
      <dgm:spPr/>
      <dgm:t>
        <a:bodyPr/>
        <a:lstStyle/>
        <a:p>
          <a:endParaRPr lang="en-US"/>
        </a:p>
      </dgm:t>
    </dgm:pt>
    <dgm:pt modelId="{5B49160A-7AAC-4E36-95BE-E97706140CD9}" type="sibTrans" cxnId="{BC22AFF6-6691-4D37-AEA7-CAB292E1EC26}">
      <dgm:prSet/>
      <dgm:spPr/>
      <dgm:t>
        <a:bodyPr/>
        <a:lstStyle/>
        <a:p>
          <a:endParaRPr lang="en-US"/>
        </a:p>
      </dgm:t>
    </dgm:pt>
    <dgm:pt modelId="{0AC3FB60-501C-46B9-9C15-AA9963BF9502}" type="pres">
      <dgm:prSet presAssocID="{5C02362A-B538-4AE7-97E8-E72E78FC9416}" presName="linear" presStyleCnt="0">
        <dgm:presLayoutVars>
          <dgm:animLvl val="lvl"/>
          <dgm:resizeHandles val="exact"/>
        </dgm:presLayoutVars>
      </dgm:prSet>
      <dgm:spPr/>
    </dgm:pt>
    <dgm:pt modelId="{B98D80BE-957D-4693-A558-0F2013A4E822}" type="pres">
      <dgm:prSet presAssocID="{8FA7F7A0-CFE6-4BE5-96B2-8A2B78EF46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2C97AE-263B-4247-9548-92C8B9201908}" type="pres">
      <dgm:prSet presAssocID="{DA4545AB-4994-4CB2-9AB9-503914A89718}" presName="spacer" presStyleCnt="0"/>
      <dgm:spPr/>
    </dgm:pt>
    <dgm:pt modelId="{75C0F61A-D113-4D7E-B440-793C0ACF031F}" type="pres">
      <dgm:prSet presAssocID="{7A0D9D31-30F7-486A-A226-10BA0B6966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E54D03-6F1D-4901-9A11-AE9CC574E2A7}" type="pres">
      <dgm:prSet presAssocID="{BFB83833-8640-4821-A436-EC078BFB71BF}" presName="spacer" presStyleCnt="0"/>
      <dgm:spPr/>
    </dgm:pt>
    <dgm:pt modelId="{2E0FD0D7-CB41-43D5-9678-A4DC3F2E592B}" type="pres">
      <dgm:prSet presAssocID="{7C168E50-5779-4007-905D-79F1FB8097A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DF3C100-CC4F-6C4E-8012-471A1CC73BF1}" type="presOf" srcId="{7C168E50-5779-4007-905D-79F1FB8097A2}" destId="{2E0FD0D7-CB41-43D5-9678-A4DC3F2E592B}" srcOrd="0" destOrd="0" presId="urn:microsoft.com/office/officeart/2005/8/layout/vList2"/>
    <dgm:cxn modelId="{A4C47601-8C0F-8848-BE7D-4707B2EEB3DA}" type="presOf" srcId="{8FA7F7A0-CFE6-4BE5-96B2-8A2B78EF46F6}" destId="{B98D80BE-957D-4693-A558-0F2013A4E822}" srcOrd="0" destOrd="0" presId="urn:microsoft.com/office/officeart/2005/8/layout/vList2"/>
    <dgm:cxn modelId="{D5329041-1C0F-CE42-8F7A-961B95EF3815}" type="presOf" srcId="{5C02362A-B538-4AE7-97E8-E72E78FC9416}" destId="{0AC3FB60-501C-46B9-9C15-AA9963BF9502}" srcOrd="0" destOrd="0" presId="urn:microsoft.com/office/officeart/2005/8/layout/vList2"/>
    <dgm:cxn modelId="{B9872B65-3AF9-4F3A-BDE3-FA8E549DE1C7}" srcId="{5C02362A-B538-4AE7-97E8-E72E78FC9416}" destId="{8FA7F7A0-CFE6-4BE5-96B2-8A2B78EF46F6}" srcOrd="0" destOrd="0" parTransId="{D4A75A17-EED8-4174-91A1-795C9D81170D}" sibTransId="{DA4545AB-4994-4CB2-9AB9-503914A89718}"/>
    <dgm:cxn modelId="{D8ED0DF0-CDC9-4768-9E31-6FA51D896F20}" srcId="{5C02362A-B538-4AE7-97E8-E72E78FC9416}" destId="{7A0D9D31-30F7-486A-A226-10BA0B696665}" srcOrd="1" destOrd="0" parTransId="{53FA41B9-5089-4C8C-A4D9-4768E546CD2C}" sibTransId="{BFB83833-8640-4821-A436-EC078BFB71BF}"/>
    <dgm:cxn modelId="{9F8459F0-9C79-6E44-A45E-EAE3ED89AC0B}" type="presOf" srcId="{7A0D9D31-30F7-486A-A226-10BA0B696665}" destId="{75C0F61A-D113-4D7E-B440-793C0ACF031F}" srcOrd="0" destOrd="0" presId="urn:microsoft.com/office/officeart/2005/8/layout/vList2"/>
    <dgm:cxn modelId="{BC22AFF6-6691-4D37-AEA7-CAB292E1EC26}" srcId="{5C02362A-B538-4AE7-97E8-E72E78FC9416}" destId="{7C168E50-5779-4007-905D-79F1FB8097A2}" srcOrd="2" destOrd="0" parTransId="{A8E3D1DC-0456-42C2-B388-A8E883217947}" sibTransId="{5B49160A-7AAC-4E36-95BE-E97706140CD9}"/>
    <dgm:cxn modelId="{B8E1B818-277C-364A-BF4D-24AC0FBD4A9B}" type="presParOf" srcId="{0AC3FB60-501C-46B9-9C15-AA9963BF9502}" destId="{B98D80BE-957D-4693-A558-0F2013A4E822}" srcOrd="0" destOrd="0" presId="urn:microsoft.com/office/officeart/2005/8/layout/vList2"/>
    <dgm:cxn modelId="{A37850B9-1987-B346-8608-C5513CCBEB3D}" type="presParOf" srcId="{0AC3FB60-501C-46B9-9C15-AA9963BF9502}" destId="{1B2C97AE-263B-4247-9548-92C8B9201908}" srcOrd="1" destOrd="0" presId="urn:microsoft.com/office/officeart/2005/8/layout/vList2"/>
    <dgm:cxn modelId="{3FF07C63-8CB9-0D44-9BE2-732928821C7E}" type="presParOf" srcId="{0AC3FB60-501C-46B9-9C15-AA9963BF9502}" destId="{75C0F61A-D113-4D7E-B440-793C0ACF031F}" srcOrd="2" destOrd="0" presId="urn:microsoft.com/office/officeart/2005/8/layout/vList2"/>
    <dgm:cxn modelId="{CAFEA21E-EF73-B949-905E-5EAAA60D6840}" type="presParOf" srcId="{0AC3FB60-501C-46B9-9C15-AA9963BF9502}" destId="{93E54D03-6F1D-4901-9A11-AE9CC574E2A7}" srcOrd="3" destOrd="0" presId="urn:microsoft.com/office/officeart/2005/8/layout/vList2"/>
    <dgm:cxn modelId="{B3A65A23-4694-FD45-9860-D22FADE924FF}" type="presParOf" srcId="{0AC3FB60-501C-46B9-9C15-AA9963BF9502}" destId="{2E0FD0D7-CB41-43D5-9678-A4DC3F2E59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D00F87-B4FB-4CB3-A5E7-8C632DC4F19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B7343A-8029-46B0-9902-26714260C2E5}">
      <dgm:prSet/>
      <dgm:spPr/>
      <dgm:t>
        <a:bodyPr/>
        <a:lstStyle/>
        <a:p>
          <a:r>
            <a:rPr lang="pt-BR" b="1"/>
            <a:t>Memorial da morte de Cristo</a:t>
          </a:r>
          <a:r>
            <a:rPr lang="pt-BR"/>
            <a:t> (1 Co 11.24)</a:t>
          </a:r>
          <a:endParaRPr lang="en-US"/>
        </a:p>
      </dgm:t>
    </dgm:pt>
    <dgm:pt modelId="{91F13659-AA25-4EA9-AF42-05614FC9CD94}" type="parTrans" cxnId="{E6880875-0B66-4067-8634-B493A6C993F8}">
      <dgm:prSet/>
      <dgm:spPr/>
      <dgm:t>
        <a:bodyPr/>
        <a:lstStyle/>
        <a:p>
          <a:endParaRPr lang="en-US"/>
        </a:p>
      </dgm:t>
    </dgm:pt>
    <dgm:pt modelId="{7549F7BE-9E73-4B98-8EFF-F9DFF5462030}" type="sibTrans" cxnId="{E6880875-0B66-4067-8634-B493A6C993F8}">
      <dgm:prSet/>
      <dgm:spPr/>
      <dgm:t>
        <a:bodyPr/>
        <a:lstStyle/>
        <a:p>
          <a:endParaRPr lang="en-US"/>
        </a:p>
      </dgm:t>
    </dgm:pt>
    <dgm:pt modelId="{4CEFE462-EE6B-463F-8F7F-BF1FDEF35255}">
      <dgm:prSet/>
      <dgm:spPr/>
      <dgm:t>
        <a:bodyPr/>
        <a:lstStyle/>
        <a:p>
          <a:r>
            <a:rPr lang="pt-BR" b="1"/>
            <a:t>Símbolo da Nova Aliança</a:t>
          </a:r>
          <a:r>
            <a:rPr lang="pt-BR"/>
            <a:t> (1 Co 11.25; Jr 31.31-33)</a:t>
          </a:r>
          <a:endParaRPr lang="en-US"/>
        </a:p>
      </dgm:t>
    </dgm:pt>
    <dgm:pt modelId="{757B4FFE-4D5E-4FEE-A6A4-7E2B89CE4567}" type="parTrans" cxnId="{FF3E93A5-E7AA-4A4E-B758-C218D4E82A8A}">
      <dgm:prSet/>
      <dgm:spPr/>
      <dgm:t>
        <a:bodyPr/>
        <a:lstStyle/>
        <a:p>
          <a:endParaRPr lang="en-US"/>
        </a:p>
      </dgm:t>
    </dgm:pt>
    <dgm:pt modelId="{6A0D76DB-D9DE-4E7A-AEA8-FB0053893AC3}" type="sibTrans" cxnId="{FF3E93A5-E7AA-4A4E-B758-C218D4E82A8A}">
      <dgm:prSet/>
      <dgm:spPr/>
      <dgm:t>
        <a:bodyPr/>
        <a:lstStyle/>
        <a:p>
          <a:endParaRPr lang="en-US"/>
        </a:p>
      </dgm:t>
    </dgm:pt>
    <dgm:pt modelId="{E9BB5B68-0563-46FC-816D-A0372E86B763}">
      <dgm:prSet/>
      <dgm:spPr/>
      <dgm:t>
        <a:bodyPr/>
        <a:lstStyle/>
        <a:p>
          <a:r>
            <a:rPr lang="pt-BR" b="1"/>
            <a:t>Proclamação escatológica</a:t>
          </a:r>
          <a:r>
            <a:rPr lang="pt-BR"/>
            <a:t> (1 Co 11.26)</a:t>
          </a:r>
          <a:endParaRPr lang="en-US"/>
        </a:p>
      </dgm:t>
    </dgm:pt>
    <dgm:pt modelId="{610E7D63-F1C2-4A28-A5BE-AB43DC4B6C0E}" type="parTrans" cxnId="{67766636-3AF6-445F-80C2-D6FD56F2841F}">
      <dgm:prSet/>
      <dgm:spPr/>
      <dgm:t>
        <a:bodyPr/>
        <a:lstStyle/>
        <a:p>
          <a:endParaRPr lang="en-US"/>
        </a:p>
      </dgm:t>
    </dgm:pt>
    <dgm:pt modelId="{B995D164-16B1-41A3-81D3-2897D1861A73}" type="sibTrans" cxnId="{67766636-3AF6-445F-80C2-D6FD56F2841F}">
      <dgm:prSet/>
      <dgm:spPr/>
      <dgm:t>
        <a:bodyPr/>
        <a:lstStyle/>
        <a:p>
          <a:endParaRPr lang="en-US"/>
        </a:p>
      </dgm:t>
    </dgm:pt>
    <dgm:pt modelId="{1A6B7274-D7A7-47A1-AA58-052A5E295097}">
      <dgm:prSet/>
      <dgm:spPr/>
      <dgm:t>
        <a:bodyPr/>
        <a:lstStyle/>
        <a:p>
          <a:r>
            <a:rPr lang="pt-BR" b="1"/>
            <a:t>Expressão de comunhão entre os crentes</a:t>
          </a:r>
          <a:r>
            <a:rPr lang="pt-BR"/>
            <a:t> (1 Co 10.16-17)</a:t>
          </a:r>
          <a:endParaRPr lang="en-US"/>
        </a:p>
      </dgm:t>
    </dgm:pt>
    <dgm:pt modelId="{E103F5D4-133F-485E-A40D-2DBE41C540FD}" type="parTrans" cxnId="{138B80F5-0EA7-40AA-AA9D-8ADB7971EC75}">
      <dgm:prSet/>
      <dgm:spPr/>
      <dgm:t>
        <a:bodyPr/>
        <a:lstStyle/>
        <a:p>
          <a:endParaRPr lang="en-US"/>
        </a:p>
      </dgm:t>
    </dgm:pt>
    <dgm:pt modelId="{FAE0CA72-F13E-4A4A-B9B8-A84EBE2497B0}" type="sibTrans" cxnId="{138B80F5-0EA7-40AA-AA9D-8ADB7971EC75}">
      <dgm:prSet/>
      <dgm:spPr/>
      <dgm:t>
        <a:bodyPr/>
        <a:lstStyle/>
        <a:p>
          <a:endParaRPr lang="en-US"/>
        </a:p>
      </dgm:t>
    </dgm:pt>
    <dgm:pt modelId="{3C4649C9-E090-4E23-8B45-3A7A77A7AAE8}">
      <dgm:prSet/>
      <dgm:spPr/>
      <dgm:t>
        <a:bodyPr/>
        <a:lstStyle/>
        <a:p>
          <a:r>
            <a:rPr lang="pt-BR" b="1"/>
            <a:t>Autoexame e santidade</a:t>
          </a:r>
          <a:r>
            <a:rPr lang="pt-BR"/>
            <a:t> (1 Co 11.28)</a:t>
          </a:r>
          <a:endParaRPr lang="en-US"/>
        </a:p>
      </dgm:t>
    </dgm:pt>
    <dgm:pt modelId="{2E9157AD-62F7-49A7-9704-FE624714A8B8}" type="parTrans" cxnId="{05340D86-9CFC-4042-BB8F-44C9CEE88713}">
      <dgm:prSet/>
      <dgm:spPr/>
      <dgm:t>
        <a:bodyPr/>
        <a:lstStyle/>
        <a:p>
          <a:endParaRPr lang="en-US"/>
        </a:p>
      </dgm:t>
    </dgm:pt>
    <dgm:pt modelId="{C0A95569-BFEC-48ED-95A9-2EFCF028F5BD}" type="sibTrans" cxnId="{05340D86-9CFC-4042-BB8F-44C9CEE88713}">
      <dgm:prSet/>
      <dgm:spPr/>
      <dgm:t>
        <a:bodyPr/>
        <a:lstStyle/>
        <a:p>
          <a:endParaRPr lang="en-US"/>
        </a:p>
      </dgm:t>
    </dgm:pt>
    <dgm:pt modelId="{2561AD4F-7C5A-E140-9D05-28057C81A67C}" type="pres">
      <dgm:prSet presAssocID="{7AD00F87-B4FB-4CB3-A5E7-8C632DC4F19E}" presName="vert0" presStyleCnt="0">
        <dgm:presLayoutVars>
          <dgm:dir/>
          <dgm:animOne val="branch"/>
          <dgm:animLvl val="lvl"/>
        </dgm:presLayoutVars>
      </dgm:prSet>
      <dgm:spPr/>
    </dgm:pt>
    <dgm:pt modelId="{46B5873D-C733-5845-AD7C-EB1B418AECD6}" type="pres">
      <dgm:prSet presAssocID="{A6B7343A-8029-46B0-9902-26714260C2E5}" presName="thickLine" presStyleLbl="alignNode1" presStyleIdx="0" presStyleCnt="5"/>
      <dgm:spPr/>
    </dgm:pt>
    <dgm:pt modelId="{F9A71096-7906-CB4A-BD43-5A19198AE91D}" type="pres">
      <dgm:prSet presAssocID="{A6B7343A-8029-46B0-9902-26714260C2E5}" presName="horz1" presStyleCnt="0"/>
      <dgm:spPr/>
    </dgm:pt>
    <dgm:pt modelId="{C0E35737-88E6-AD4B-A07A-278315F3661E}" type="pres">
      <dgm:prSet presAssocID="{A6B7343A-8029-46B0-9902-26714260C2E5}" presName="tx1" presStyleLbl="revTx" presStyleIdx="0" presStyleCnt="5"/>
      <dgm:spPr/>
    </dgm:pt>
    <dgm:pt modelId="{97914AB3-5B41-2E40-961B-2B2450451A80}" type="pres">
      <dgm:prSet presAssocID="{A6B7343A-8029-46B0-9902-26714260C2E5}" presName="vert1" presStyleCnt="0"/>
      <dgm:spPr/>
    </dgm:pt>
    <dgm:pt modelId="{958B4D54-566F-2348-A2F3-CEE98B5A821C}" type="pres">
      <dgm:prSet presAssocID="{4CEFE462-EE6B-463F-8F7F-BF1FDEF35255}" presName="thickLine" presStyleLbl="alignNode1" presStyleIdx="1" presStyleCnt="5"/>
      <dgm:spPr/>
    </dgm:pt>
    <dgm:pt modelId="{341C567D-0260-684A-8965-414E92C70923}" type="pres">
      <dgm:prSet presAssocID="{4CEFE462-EE6B-463F-8F7F-BF1FDEF35255}" presName="horz1" presStyleCnt="0"/>
      <dgm:spPr/>
    </dgm:pt>
    <dgm:pt modelId="{33A63C48-7BF6-AF45-A79C-5D62E42916CF}" type="pres">
      <dgm:prSet presAssocID="{4CEFE462-EE6B-463F-8F7F-BF1FDEF35255}" presName="tx1" presStyleLbl="revTx" presStyleIdx="1" presStyleCnt="5"/>
      <dgm:spPr/>
    </dgm:pt>
    <dgm:pt modelId="{87517643-3AAA-B847-92DE-55E2C37B9D97}" type="pres">
      <dgm:prSet presAssocID="{4CEFE462-EE6B-463F-8F7F-BF1FDEF35255}" presName="vert1" presStyleCnt="0"/>
      <dgm:spPr/>
    </dgm:pt>
    <dgm:pt modelId="{3636F9D9-BFD6-4442-879D-507A0DFCDDD8}" type="pres">
      <dgm:prSet presAssocID="{E9BB5B68-0563-46FC-816D-A0372E86B763}" presName="thickLine" presStyleLbl="alignNode1" presStyleIdx="2" presStyleCnt="5"/>
      <dgm:spPr/>
    </dgm:pt>
    <dgm:pt modelId="{6AC01DE4-F1B4-CB44-9C9A-9BEAD6966B79}" type="pres">
      <dgm:prSet presAssocID="{E9BB5B68-0563-46FC-816D-A0372E86B763}" presName="horz1" presStyleCnt="0"/>
      <dgm:spPr/>
    </dgm:pt>
    <dgm:pt modelId="{6B040CF0-B9DB-C340-9058-A869EFF73C1F}" type="pres">
      <dgm:prSet presAssocID="{E9BB5B68-0563-46FC-816D-A0372E86B763}" presName="tx1" presStyleLbl="revTx" presStyleIdx="2" presStyleCnt="5"/>
      <dgm:spPr/>
    </dgm:pt>
    <dgm:pt modelId="{A3D4A72E-1F91-3B43-9D73-8F5B3F39E39D}" type="pres">
      <dgm:prSet presAssocID="{E9BB5B68-0563-46FC-816D-A0372E86B763}" presName="vert1" presStyleCnt="0"/>
      <dgm:spPr/>
    </dgm:pt>
    <dgm:pt modelId="{2BDBE09A-EC36-B747-AB4F-A92E3CB1E3CE}" type="pres">
      <dgm:prSet presAssocID="{1A6B7274-D7A7-47A1-AA58-052A5E295097}" presName="thickLine" presStyleLbl="alignNode1" presStyleIdx="3" presStyleCnt="5"/>
      <dgm:spPr/>
    </dgm:pt>
    <dgm:pt modelId="{C1FF7971-467A-DB42-86EF-F2503C49BFC6}" type="pres">
      <dgm:prSet presAssocID="{1A6B7274-D7A7-47A1-AA58-052A5E295097}" presName="horz1" presStyleCnt="0"/>
      <dgm:spPr/>
    </dgm:pt>
    <dgm:pt modelId="{5432F97A-08CE-1641-8268-D43FD0ED7497}" type="pres">
      <dgm:prSet presAssocID="{1A6B7274-D7A7-47A1-AA58-052A5E295097}" presName="tx1" presStyleLbl="revTx" presStyleIdx="3" presStyleCnt="5"/>
      <dgm:spPr/>
    </dgm:pt>
    <dgm:pt modelId="{46F4AD94-92EB-7C4C-B6E3-AE6F6C976E2F}" type="pres">
      <dgm:prSet presAssocID="{1A6B7274-D7A7-47A1-AA58-052A5E295097}" presName="vert1" presStyleCnt="0"/>
      <dgm:spPr/>
    </dgm:pt>
    <dgm:pt modelId="{71E87658-DFA5-9748-839C-AD83892ECF2B}" type="pres">
      <dgm:prSet presAssocID="{3C4649C9-E090-4E23-8B45-3A7A77A7AAE8}" presName="thickLine" presStyleLbl="alignNode1" presStyleIdx="4" presStyleCnt="5"/>
      <dgm:spPr/>
    </dgm:pt>
    <dgm:pt modelId="{1DA08625-4937-734F-8C7D-D7E35E68DF53}" type="pres">
      <dgm:prSet presAssocID="{3C4649C9-E090-4E23-8B45-3A7A77A7AAE8}" presName="horz1" presStyleCnt="0"/>
      <dgm:spPr/>
    </dgm:pt>
    <dgm:pt modelId="{AE19D8DC-8B5E-D444-8E2F-5137FACAE63C}" type="pres">
      <dgm:prSet presAssocID="{3C4649C9-E090-4E23-8B45-3A7A77A7AAE8}" presName="tx1" presStyleLbl="revTx" presStyleIdx="4" presStyleCnt="5"/>
      <dgm:spPr/>
    </dgm:pt>
    <dgm:pt modelId="{8F4217D0-EAFA-5147-8ADE-17D1D1B61FA7}" type="pres">
      <dgm:prSet presAssocID="{3C4649C9-E090-4E23-8B45-3A7A77A7AAE8}" presName="vert1" presStyleCnt="0"/>
      <dgm:spPr/>
    </dgm:pt>
  </dgm:ptLst>
  <dgm:cxnLst>
    <dgm:cxn modelId="{67766636-3AF6-445F-80C2-D6FD56F2841F}" srcId="{7AD00F87-B4FB-4CB3-A5E7-8C632DC4F19E}" destId="{E9BB5B68-0563-46FC-816D-A0372E86B763}" srcOrd="2" destOrd="0" parTransId="{610E7D63-F1C2-4A28-A5BE-AB43DC4B6C0E}" sibTransId="{B995D164-16B1-41A3-81D3-2897D1861A73}"/>
    <dgm:cxn modelId="{4902EE61-DCB6-FC4C-AEEF-E77DD82C5828}" type="presOf" srcId="{3C4649C9-E090-4E23-8B45-3A7A77A7AAE8}" destId="{AE19D8DC-8B5E-D444-8E2F-5137FACAE63C}" srcOrd="0" destOrd="0" presId="urn:microsoft.com/office/officeart/2008/layout/LinedList"/>
    <dgm:cxn modelId="{16B0054A-7B05-1E40-83E1-9715C42FEDDE}" type="presOf" srcId="{4CEFE462-EE6B-463F-8F7F-BF1FDEF35255}" destId="{33A63C48-7BF6-AF45-A79C-5D62E42916CF}" srcOrd="0" destOrd="0" presId="urn:microsoft.com/office/officeart/2008/layout/LinedList"/>
    <dgm:cxn modelId="{9B789D51-EFE0-8049-AF08-E9227EE369C4}" type="presOf" srcId="{7AD00F87-B4FB-4CB3-A5E7-8C632DC4F19E}" destId="{2561AD4F-7C5A-E140-9D05-28057C81A67C}" srcOrd="0" destOrd="0" presId="urn:microsoft.com/office/officeart/2008/layout/LinedList"/>
    <dgm:cxn modelId="{E6880875-0B66-4067-8634-B493A6C993F8}" srcId="{7AD00F87-B4FB-4CB3-A5E7-8C632DC4F19E}" destId="{A6B7343A-8029-46B0-9902-26714260C2E5}" srcOrd="0" destOrd="0" parTransId="{91F13659-AA25-4EA9-AF42-05614FC9CD94}" sibTransId="{7549F7BE-9E73-4B98-8EFF-F9DFF5462030}"/>
    <dgm:cxn modelId="{4692477E-21A2-BB46-B5F7-C0A9C3E0A4E0}" type="presOf" srcId="{1A6B7274-D7A7-47A1-AA58-052A5E295097}" destId="{5432F97A-08CE-1641-8268-D43FD0ED7497}" srcOrd="0" destOrd="0" presId="urn:microsoft.com/office/officeart/2008/layout/LinedList"/>
    <dgm:cxn modelId="{05340D86-9CFC-4042-BB8F-44C9CEE88713}" srcId="{7AD00F87-B4FB-4CB3-A5E7-8C632DC4F19E}" destId="{3C4649C9-E090-4E23-8B45-3A7A77A7AAE8}" srcOrd="4" destOrd="0" parTransId="{2E9157AD-62F7-49A7-9704-FE624714A8B8}" sibTransId="{C0A95569-BFEC-48ED-95A9-2EFCF028F5BD}"/>
    <dgm:cxn modelId="{FF3E93A5-E7AA-4A4E-B758-C218D4E82A8A}" srcId="{7AD00F87-B4FB-4CB3-A5E7-8C632DC4F19E}" destId="{4CEFE462-EE6B-463F-8F7F-BF1FDEF35255}" srcOrd="1" destOrd="0" parTransId="{757B4FFE-4D5E-4FEE-A6A4-7E2B89CE4567}" sibTransId="{6A0D76DB-D9DE-4E7A-AEA8-FB0053893AC3}"/>
    <dgm:cxn modelId="{DC8D8ABF-ACAE-1F4F-8504-7EA09257D9DC}" type="presOf" srcId="{E9BB5B68-0563-46FC-816D-A0372E86B763}" destId="{6B040CF0-B9DB-C340-9058-A869EFF73C1F}" srcOrd="0" destOrd="0" presId="urn:microsoft.com/office/officeart/2008/layout/LinedList"/>
    <dgm:cxn modelId="{24EDC4D1-8281-8A4E-BB9D-9A6FF4847CAE}" type="presOf" srcId="{A6B7343A-8029-46B0-9902-26714260C2E5}" destId="{C0E35737-88E6-AD4B-A07A-278315F3661E}" srcOrd="0" destOrd="0" presId="urn:microsoft.com/office/officeart/2008/layout/LinedList"/>
    <dgm:cxn modelId="{138B80F5-0EA7-40AA-AA9D-8ADB7971EC75}" srcId="{7AD00F87-B4FB-4CB3-A5E7-8C632DC4F19E}" destId="{1A6B7274-D7A7-47A1-AA58-052A5E295097}" srcOrd="3" destOrd="0" parTransId="{E103F5D4-133F-485E-A40D-2DBE41C540FD}" sibTransId="{FAE0CA72-F13E-4A4A-B9B8-A84EBE2497B0}"/>
    <dgm:cxn modelId="{AD9A007C-C6F2-AE48-8F39-ED5E11AD6AAF}" type="presParOf" srcId="{2561AD4F-7C5A-E140-9D05-28057C81A67C}" destId="{46B5873D-C733-5845-AD7C-EB1B418AECD6}" srcOrd="0" destOrd="0" presId="urn:microsoft.com/office/officeart/2008/layout/LinedList"/>
    <dgm:cxn modelId="{48F33A98-B9F7-C741-B52C-C2A6244BF1E1}" type="presParOf" srcId="{2561AD4F-7C5A-E140-9D05-28057C81A67C}" destId="{F9A71096-7906-CB4A-BD43-5A19198AE91D}" srcOrd="1" destOrd="0" presId="urn:microsoft.com/office/officeart/2008/layout/LinedList"/>
    <dgm:cxn modelId="{ECBC5C2C-56C5-0C4C-ACCD-657356A8556C}" type="presParOf" srcId="{F9A71096-7906-CB4A-BD43-5A19198AE91D}" destId="{C0E35737-88E6-AD4B-A07A-278315F3661E}" srcOrd="0" destOrd="0" presId="urn:microsoft.com/office/officeart/2008/layout/LinedList"/>
    <dgm:cxn modelId="{555DEE12-37F0-B54D-849D-2BB2D9948401}" type="presParOf" srcId="{F9A71096-7906-CB4A-BD43-5A19198AE91D}" destId="{97914AB3-5B41-2E40-961B-2B2450451A80}" srcOrd="1" destOrd="0" presId="urn:microsoft.com/office/officeart/2008/layout/LinedList"/>
    <dgm:cxn modelId="{34E305CA-6C7E-4642-AD2D-77E1F6640D08}" type="presParOf" srcId="{2561AD4F-7C5A-E140-9D05-28057C81A67C}" destId="{958B4D54-566F-2348-A2F3-CEE98B5A821C}" srcOrd="2" destOrd="0" presId="urn:microsoft.com/office/officeart/2008/layout/LinedList"/>
    <dgm:cxn modelId="{E2F902A4-B9FB-B344-BD0B-39A371D47EAC}" type="presParOf" srcId="{2561AD4F-7C5A-E140-9D05-28057C81A67C}" destId="{341C567D-0260-684A-8965-414E92C70923}" srcOrd="3" destOrd="0" presId="urn:microsoft.com/office/officeart/2008/layout/LinedList"/>
    <dgm:cxn modelId="{D15121EC-2019-2840-8884-69BD7209D433}" type="presParOf" srcId="{341C567D-0260-684A-8965-414E92C70923}" destId="{33A63C48-7BF6-AF45-A79C-5D62E42916CF}" srcOrd="0" destOrd="0" presId="urn:microsoft.com/office/officeart/2008/layout/LinedList"/>
    <dgm:cxn modelId="{72D44105-22C2-8B4C-A57A-B4964744B92E}" type="presParOf" srcId="{341C567D-0260-684A-8965-414E92C70923}" destId="{87517643-3AAA-B847-92DE-55E2C37B9D97}" srcOrd="1" destOrd="0" presId="urn:microsoft.com/office/officeart/2008/layout/LinedList"/>
    <dgm:cxn modelId="{3B0FD117-9424-ED41-8A6E-B169D784E606}" type="presParOf" srcId="{2561AD4F-7C5A-E140-9D05-28057C81A67C}" destId="{3636F9D9-BFD6-4442-879D-507A0DFCDDD8}" srcOrd="4" destOrd="0" presId="urn:microsoft.com/office/officeart/2008/layout/LinedList"/>
    <dgm:cxn modelId="{149C7EAD-E0E4-7347-8415-0F4093FE5546}" type="presParOf" srcId="{2561AD4F-7C5A-E140-9D05-28057C81A67C}" destId="{6AC01DE4-F1B4-CB44-9C9A-9BEAD6966B79}" srcOrd="5" destOrd="0" presId="urn:microsoft.com/office/officeart/2008/layout/LinedList"/>
    <dgm:cxn modelId="{2542667E-7F5E-DF42-84E8-F97227DD478F}" type="presParOf" srcId="{6AC01DE4-F1B4-CB44-9C9A-9BEAD6966B79}" destId="{6B040CF0-B9DB-C340-9058-A869EFF73C1F}" srcOrd="0" destOrd="0" presId="urn:microsoft.com/office/officeart/2008/layout/LinedList"/>
    <dgm:cxn modelId="{3F8CC2C5-9FBF-5F46-BB46-25069A2B9441}" type="presParOf" srcId="{6AC01DE4-F1B4-CB44-9C9A-9BEAD6966B79}" destId="{A3D4A72E-1F91-3B43-9D73-8F5B3F39E39D}" srcOrd="1" destOrd="0" presId="urn:microsoft.com/office/officeart/2008/layout/LinedList"/>
    <dgm:cxn modelId="{008C95FB-86E4-1447-A872-545587D44602}" type="presParOf" srcId="{2561AD4F-7C5A-E140-9D05-28057C81A67C}" destId="{2BDBE09A-EC36-B747-AB4F-A92E3CB1E3CE}" srcOrd="6" destOrd="0" presId="urn:microsoft.com/office/officeart/2008/layout/LinedList"/>
    <dgm:cxn modelId="{E8525DC3-BDC2-9244-8153-626D1ECE487B}" type="presParOf" srcId="{2561AD4F-7C5A-E140-9D05-28057C81A67C}" destId="{C1FF7971-467A-DB42-86EF-F2503C49BFC6}" srcOrd="7" destOrd="0" presId="urn:microsoft.com/office/officeart/2008/layout/LinedList"/>
    <dgm:cxn modelId="{93ABAFCC-D95D-F743-A8CE-AA455CDD1C19}" type="presParOf" srcId="{C1FF7971-467A-DB42-86EF-F2503C49BFC6}" destId="{5432F97A-08CE-1641-8268-D43FD0ED7497}" srcOrd="0" destOrd="0" presId="urn:microsoft.com/office/officeart/2008/layout/LinedList"/>
    <dgm:cxn modelId="{5F8B6FA1-3F0A-C540-B019-6D5E24A6BF79}" type="presParOf" srcId="{C1FF7971-467A-DB42-86EF-F2503C49BFC6}" destId="{46F4AD94-92EB-7C4C-B6E3-AE6F6C976E2F}" srcOrd="1" destOrd="0" presId="urn:microsoft.com/office/officeart/2008/layout/LinedList"/>
    <dgm:cxn modelId="{EC8962D7-1694-CD48-8ED6-AF6EB7225B18}" type="presParOf" srcId="{2561AD4F-7C5A-E140-9D05-28057C81A67C}" destId="{71E87658-DFA5-9748-839C-AD83892ECF2B}" srcOrd="8" destOrd="0" presId="urn:microsoft.com/office/officeart/2008/layout/LinedList"/>
    <dgm:cxn modelId="{67097441-FE6E-424B-ACBD-87379C187D37}" type="presParOf" srcId="{2561AD4F-7C5A-E140-9D05-28057C81A67C}" destId="{1DA08625-4937-734F-8C7D-D7E35E68DF53}" srcOrd="9" destOrd="0" presId="urn:microsoft.com/office/officeart/2008/layout/LinedList"/>
    <dgm:cxn modelId="{3764214C-6E81-CF41-B925-71B18271C37E}" type="presParOf" srcId="{1DA08625-4937-734F-8C7D-D7E35E68DF53}" destId="{AE19D8DC-8B5E-D444-8E2F-5137FACAE63C}" srcOrd="0" destOrd="0" presId="urn:microsoft.com/office/officeart/2008/layout/LinedList"/>
    <dgm:cxn modelId="{B556E3D2-7FEA-B644-B47A-EEE42702D159}" type="presParOf" srcId="{1DA08625-4937-734F-8C7D-D7E35E68DF53}" destId="{8F4217D0-EAFA-5147-8ADE-17D1D1B61F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06D169-EEA7-44A2-8006-D043FB9D50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2EF073-B490-47A8-B3B5-D884DB812D19}">
      <dgm:prSet/>
      <dgm:spPr/>
      <dgm:t>
        <a:bodyPr/>
        <a:lstStyle/>
        <a:p>
          <a:r>
            <a:rPr lang="pt-BR"/>
            <a:t>Deve ser precedida de </a:t>
          </a:r>
          <a:r>
            <a:rPr lang="pt-BR" b="1"/>
            <a:t>autoexame, reconciliação e santificação</a:t>
          </a:r>
          <a:r>
            <a:rPr lang="pt-BR"/>
            <a:t>.</a:t>
          </a:r>
          <a:endParaRPr lang="en-US"/>
        </a:p>
      </dgm:t>
    </dgm:pt>
    <dgm:pt modelId="{C1233F08-3941-459F-91C8-BC4211D4FBF0}" type="parTrans" cxnId="{6977DAD5-6FB0-401F-B412-F99BA3C9AF2E}">
      <dgm:prSet/>
      <dgm:spPr/>
      <dgm:t>
        <a:bodyPr/>
        <a:lstStyle/>
        <a:p>
          <a:endParaRPr lang="en-US"/>
        </a:p>
      </dgm:t>
    </dgm:pt>
    <dgm:pt modelId="{532A5504-D17B-4243-9E63-FB57D8694898}" type="sibTrans" cxnId="{6977DAD5-6FB0-401F-B412-F99BA3C9AF2E}">
      <dgm:prSet/>
      <dgm:spPr/>
      <dgm:t>
        <a:bodyPr/>
        <a:lstStyle/>
        <a:p>
          <a:endParaRPr lang="en-US"/>
        </a:p>
      </dgm:t>
    </dgm:pt>
    <dgm:pt modelId="{B72A604A-411C-4833-B60B-7F73B1DD774E}">
      <dgm:prSet/>
      <dgm:spPr/>
      <dgm:t>
        <a:bodyPr/>
        <a:lstStyle/>
        <a:p>
          <a:r>
            <a:rPr lang="pt-BR"/>
            <a:t>Apenas crentes batizados e em comunhão participam.</a:t>
          </a:r>
          <a:endParaRPr lang="en-US"/>
        </a:p>
      </dgm:t>
    </dgm:pt>
    <dgm:pt modelId="{50F036A5-5521-4574-BE06-4B567407F3BC}" type="parTrans" cxnId="{4D8F7B9E-7429-4957-9804-CF960C822F0D}">
      <dgm:prSet/>
      <dgm:spPr/>
      <dgm:t>
        <a:bodyPr/>
        <a:lstStyle/>
        <a:p>
          <a:endParaRPr lang="en-US"/>
        </a:p>
      </dgm:t>
    </dgm:pt>
    <dgm:pt modelId="{E627A987-4B65-4BBB-AB20-7D5AD32194AD}" type="sibTrans" cxnId="{4D8F7B9E-7429-4957-9804-CF960C822F0D}">
      <dgm:prSet/>
      <dgm:spPr/>
      <dgm:t>
        <a:bodyPr/>
        <a:lstStyle/>
        <a:p>
          <a:endParaRPr lang="en-US"/>
        </a:p>
      </dgm:t>
    </dgm:pt>
    <dgm:pt modelId="{5F8BED4D-3E43-4913-B985-FB162CC3212A}">
      <dgm:prSet/>
      <dgm:spPr/>
      <dgm:t>
        <a:bodyPr/>
        <a:lstStyle/>
        <a:p>
          <a:r>
            <a:rPr lang="pt-BR"/>
            <a:t>É celebrada com reverência e sob </a:t>
          </a:r>
          <a:r>
            <a:rPr lang="pt-BR" b="1"/>
            <a:t>direção pastoral</a:t>
          </a:r>
          <a:r>
            <a:rPr lang="pt-BR"/>
            <a:t>, não como costume social ou obrigação litúrgica.</a:t>
          </a:r>
          <a:endParaRPr lang="en-US"/>
        </a:p>
      </dgm:t>
    </dgm:pt>
    <dgm:pt modelId="{B2F7529E-C19C-467A-A7FF-FC6610BC1EA0}" type="parTrans" cxnId="{0E279B19-F168-4C4E-8F34-A9F6E628CC7B}">
      <dgm:prSet/>
      <dgm:spPr/>
      <dgm:t>
        <a:bodyPr/>
        <a:lstStyle/>
        <a:p>
          <a:endParaRPr lang="en-US"/>
        </a:p>
      </dgm:t>
    </dgm:pt>
    <dgm:pt modelId="{8C1C155B-6729-47FC-830F-7C728276B9CF}" type="sibTrans" cxnId="{0E279B19-F168-4C4E-8F34-A9F6E628CC7B}">
      <dgm:prSet/>
      <dgm:spPr/>
      <dgm:t>
        <a:bodyPr/>
        <a:lstStyle/>
        <a:p>
          <a:endParaRPr lang="en-US"/>
        </a:p>
      </dgm:t>
    </dgm:pt>
    <dgm:pt modelId="{BA932C42-54DE-B44D-8ABB-30491DCFF1F1}" type="pres">
      <dgm:prSet presAssocID="{A606D169-EEA7-44A2-8006-D043FB9D50E7}" presName="linear" presStyleCnt="0">
        <dgm:presLayoutVars>
          <dgm:animLvl val="lvl"/>
          <dgm:resizeHandles val="exact"/>
        </dgm:presLayoutVars>
      </dgm:prSet>
      <dgm:spPr/>
    </dgm:pt>
    <dgm:pt modelId="{1FA575DB-866B-714A-BC1E-64870F55A0BA}" type="pres">
      <dgm:prSet presAssocID="{A72EF073-B490-47A8-B3B5-D884DB812D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18C680-2850-0F46-93B3-9A7685C059AB}" type="pres">
      <dgm:prSet presAssocID="{532A5504-D17B-4243-9E63-FB57D8694898}" presName="spacer" presStyleCnt="0"/>
      <dgm:spPr/>
    </dgm:pt>
    <dgm:pt modelId="{61D493FB-764E-5F43-87F3-65F80F3EFCB9}" type="pres">
      <dgm:prSet presAssocID="{B72A604A-411C-4833-B60B-7F73B1DD77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9F1524-06B2-CE47-981F-97CD90E52460}" type="pres">
      <dgm:prSet presAssocID="{E627A987-4B65-4BBB-AB20-7D5AD32194AD}" presName="spacer" presStyleCnt="0"/>
      <dgm:spPr/>
    </dgm:pt>
    <dgm:pt modelId="{D525F458-FD91-E44F-83E4-74668F037200}" type="pres">
      <dgm:prSet presAssocID="{5F8BED4D-3E43-4913-B985-FB162CC321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E279B19-F168-4C4E-8F34-A9F6E628CC7B}" srcId="{A606D169-EEA7-44A2-8006-D043FB9D50E7}" destId="{5F8BED4D-3E43-4913-B985-FB162CC3212A}" srcOrd="2" destOrd="0" parTransId="{B2F7529E-C19C-467A-A7FF-FC6610BC1EA0}" sibTransId="{8C1C155B-6729-47FC-830F-7C728276B9CF}"/>
    <dgm:cxn modelId="{8EDBE729-64CF-4549-87A5-E21F8487D0C1}" type="presOf" srcId="{A72EF073-B490-47A8-B3B5-D884DB812D19}" destId="{1FA575DB-866B-714A-BC1E-64870F55A0BA}" srcOrd="0" destOrd="0" presId="urn:microsoft.com/office/officeart/2005/8/layout/vList2"/>
    <dgm:cxn modelId="{441A6375-14C8-9542-8DB1-FB077B8AEF02}" type="presOf" srcId="{5F8BED4D-3E43-4913-B985-FB162CC3212A}" destId="{D525F458-FD91-E44F-83E4-74668F037200}" srcOrd="0" destOrd="0" presId="urn:microsoft.com/office/officeart/2005/8/layout/vList2"/>
    <dgm:cxn modelId="{ED4C4A77-74EF-8B4E-9B4B-993710812665}" type="presOf" srcId="{B72A604A-411C-4833-B60B-7F73B1DD774E}" destId="{61D493FB-764E-5F43-87F3-65F80F3EFCB9}" srcOrd="0" destOrd="0" presId="urn:microsoft.com/office/officeart/2005/8/layout/vList2"/>
    <dgm:cxn modelId="{4D8F7B9E-7429-4957-9804-CF960C822F0D}" srcId="{A606D169-EEA7-44A2-8006-D043FB9D50E7}" destId="{B72A604A-411C-4833-B60B-7F73B1DD774E}" srcOrd="1" destOrd="0" parTransId="{50F036A5-5521-4574-BE06-4B567407F3BC}" sibTransId="{E627A987-4B65-4BBB-AB20-7D5AD32194AD}"/>
    <dgm:cxn modelId="{6977DAD5-6FB0-401F-B412-F99BA3C9AF2E}" srcId="{A606D169-EEA7-44A2-8006-D043FB9D50E7}" destId="{A72EF073-B490-47A8-B3B5-D884DB812D19}" srcOrd="0" destOrd="0" parTransId="{C1233F08-3941-459F-91C8-BC4211D4FBF0}" sibTransId="{532A5504-D17B-4243-9E63-FB57D8694898}"/>
    <dgm:cxn modelId="{00D443E0-86C4-1B4C-B10F-7CD16C8AD1C7}" type="presOf" srcId="{A606D169-EEA7-44A2-8006-D043FB9D50E7}" destId="{BA932C42-54DE-B44D-8ABB-30491DCFF1F1}" srcOrd="0" destOrd="0" presId="urn:microsoft.com/office/officeart/2005/8/layout/vList2"/>
    <dgm:cxn modelId="{958F361A-7E89-354F-992A-8DFF78ECBD7C}" type="presParOf" srcId="{BA932C42-54DE-B44D-8ABB-30491DCFF1F1}" destId="{1FA575DB-866B-714A-BC1E-64870F55A0BA}" srcOrd="0" destOrd="0" presId="urn:microsoft.com/office/officeart/2005/8/layout/vList2"/>
    <dgm:cxn modelId="{A468B07A-CD59-6E4F-8914-FDFCB42CEC6F}" type="presParOf" srcId="{BA932C42-54DE-B44D-8ABB-30491DCFF1F1}" destId="{3318C680-2850-0F46-93B3-9A7685C059AB}" srcOrd="1" destOrd="0" presId="urn:microsoft.com/office/officeart/2005/8/layout/vList2"/>
    <dgm:cxn modelId="{F5D95CB4-F302-B043-B104-A49DECB431D7}" type="presParOf" srcId="{BA932C42-54DE-B44D-8ABB-30491DCFF1F1}" destId="{61D493FB-764E-5F43-87F3-65F80F3EFCB9}" srcOrd="2" destOrd="0" presId="urn:microsoft.com/office/officeart/2005/8/layout/vList2"/>
    <dgm:cxn modelId="{3BF36302-423F-F448-BB73-50DCDE711728}" type="presParOf" srcId="{BA932C42-54DE-B44D-8ABB-30491DCFF1F1}" destId="{CA9F1524-06B2-CE47-981F-97CD90E52460}" srcOrd="3" destOrd="0" presId="urn:microsoft.com/office/officeart/2005/8/layout/vList2"/>
    <dgm:cxn modelId="{5A7D81E2-90D9-AD47-8399-D96B8ADC8B0B}" type="presParOf" srcId="{BA932C42-54DE-B44D-8ABB-30491DCFF1F1}" destId="{D525F458-FD91-E44F-83E4-74668F0372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3B3898-D240-4578-B672-66742C8C466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B3B36CE-D61C-4F76-A4EF-3E3C69584B57}">
      <dgm:prSet/>
      <dgm:spPr/>
      <dgm:t>
        <a:bodyPr/>
        <a:lstStyle/>
        <a:p>
          <a:r>
            <a:rPr lang="pt-BR"/>
            <a:t>A expressão "temor" vem do grego </a:t>
          </a:r>
          <a:r>
            <a:rPr lang="pt-BR" b="1"/>
            <a:t>φόβος (</a:t>
          </a:r>
          <a:r>
            <a:rPr lang="pt-BR" b="1" i="1"/>
            <a:t>phobos</a:t>
          </a:r>
          <a:r>
            <a:rPr lang="pt-BR" b="1"/>
            <a:t>)</a:t>
          </a:r>
          <a:r>
            <a:rPr lang="pt-BR"/>
            <a:t>, que carrega a ideia de:</a:t>
          </a:r>
          <a:endParaRPr lang="en-US"/>
        </a:p>
      </dgm:t>
    </dgm:pt>
    <dgm:pt modelId="{C325FF84-1255-40E3-82CB-329DA7580A2B}" type="parTrans" cxnId="{39316480-DC8E-4408-BF1F-F9591BF2E27A}">
      <dgm:prSet/>
      <dgm:spPr/>
      <dgm:t>
        <a:bodyPr/>
        <a:lstStyle/>
        <a:p>
          <a:endParaRPr lang="en-US"/>
        </a:p>
      </dgm:t>
    </dgm:pt>
    <dgm:pt modelId="{71EBA57F-9D8C-4763-B716-8F6ACEC8ED8C}" type="sibTrans" cxnId="{39316480-DC8E-4408-BF1F-F9591BF2E27A}">
      <dgm:prSet/>
      <dgm:spPr/>
      <dgm:t>
        <a:bodyPr/>
        <a:lstStyle/>
        <a:p>
          <a:endParaRPr lang="en-US"/>
        </a:p>
      </dgm:t>
    </dgm:pt>
    <dgm:pt modelId="{E0058B8D-C812-4386-870B-A68C17C195DF}">
      <dgm:prSet/>
      <dgm:spPr/>
      <dgm:t>
        <a:bodyPr/>
        <a:lstStyle/>
        <a:p>
          <a:r>
            <a:rPr lang="pt-BR" b="1"/>
            <a:t>Reverência santa</a:t>
          </a:r>
          <a:r>
            <a:rPr lang="pt-BR"/>
            <a:t> (não pânico).</a:t>
          </a:r>
          <a:endParaRPr lang="en-US"/>
        </a:p>
      </dgm:t>
    </dgm:pt>
    <dgm:pt modelId="{C730B6D0-8CCA-45AA-B04C-3EFD95C8BF23}" type="parTrans" cxnId="{61F76D5F-3BA3-4B2D-A01A-47BE6CA08C9F}">
      <dgm:prSet/>
      <dgm:spPr/>
      <dgm:t>
        <a:bodyPr/>
        <a:lstStyle/>
        <a:p>
          <a:endParaRPr lang="en-US"/>
        </a:p>
      </dgm:t>
    </dgm:pt>
    <dgm:pt modelId="{9BC9CC69-9783-4C7B-BE2D-FE06CC7CF07E}" type="sibTrans" cxnId="{61F76D5F-3BA3-4B2D-A01A-47BE6CA08C9F}">
      <dgm:prSet/>
      <dgm:spPr/>
      <dgm:t>
        <a:bodyPr/>
        <a:lstStyle/>
        <a:p>
          <a:endParaRPr lang="en-US"/>
        </a:p>
      </dgm:t>
    </dgm:pt>
    <dgm:pt modelId="{734E5C7C-7EDE-403F-9B79-AFDDC168C797}">
      <dgm:prSet/>
      <dgm:spPr/>
      <dgm:t>
        <a:bodyPr/>
        <a:lstStyle/>
        <a:p>
          <a:r>
            <a:rPr lang="pt-BR"/>
            <a:t>Um respeito profundo pela presença de Deus (cf. Hb 12.28-29).</a:t>
          </a:r>
          <a:endParaRPr lang="en-US"/>
        </a:p>
      </dgm:t>
    </dgm:pt>
    <dgm:pt modelId="{3C6CEBA8-DF04-4771-A161-A1512EBC7631}" type="parTrans" cxnId="{B5FEDCB8-001C-4038-98C8-6A09D48AA8CA}">
      <dgm:prSet/>
      <dgm:spPr/>
      <dgm:t>
        <a:bodyPr/>
        <a:lstStyle/>
        <a:p>
          <a:endParaRPr lang="en-US"/>
        </a:p>
      </dgm:t>
    </dgm:pt>
    <dgm:pt modelId="{371066FA-5319-4D8F-81E6-D5CB1BF47150}" type="sibTrans" cxnId="{B5FEDCB8-001C-4038-98C8-6A09D48AA8CA}">
      <dgm:prSet/>
      <dgm:spPr/>
      <dgm:t>
        <a:bodyPr/>
        <a:lstStyle/>
        <a:p>
          <a:endParaRPr lang="en-US"/>
        </a:p>
      </dgm:t>
    </dgm:pt>
    <dgm:pt modelId="{E9B6AD75-8255-403F-92E9-717183A670C5}">
      <dgm:prSet/>
      <dgm:spPr/>
      <dgm:t>
        <a:bodyPr/>
        <a:lstStyle/>
        <a:p>
          <a:r>
            <a:rPr lang="pt-BR" i="1"/>
            <a:t>Calvino</a:t>
          </a:r>
          <a:r>
            <a:rPr lang="pt-BR"/>
            <a:t> comenta que esse temor era uma “santa reverência à majestade de Deus revelada nos sinais”.</a:t>
          </a:r>
          <a:endParaRPr lang="en-US"/>
        </a:p>
      </dgm:t>
    </dgm:pt>
    <dgm:pt modelId="{E6BC9205-4FCD-4690-BE0C-FE855F940F13}" type="parTrans" cxnId="{A897A252-2D57-453A-952F-19CE97031419}">
      <dgm:prSet/>
      <dgm:spPr/>
      <dgm:t>
        <a:bodyPr/>
        <a:lstStyle/>
        <a:p>
          <a:endParaRPr lang="en-US"/>
        </a:p>
      </dgm:t>
    </dgm:pt>
    <dgm:pt modelId="{BB207B55-552A-4656-880B-D1B1DA844512}" type="sibTrans" cxnId="{A897A252-2D57-453A-952F-19CE97031419}">
      <dgm:prSet/>
      <dgm:spPr/>
      <dgm:t>
        <a:bodyPr/>
        <a:lstStyle/>
        <a:p>
          <a:endParaRPr lang="en-US"/>
        </a:p>
      </dgm:t>
    </dgm:pt>
    <dgm:pt modelId="{4F2A607E-6A2C-47DD-8D7E-12A6D0EE01A1}">
      <dgm:prSet/>
      <dgm:spPr/>
      <dgm:t>
        <a:bodyPr/>
        <a:lstStyle/>
        <a:p>
          <a:r>
            <a:rPr lang="pt-BR" i="1"/>
            <a:t>John Stott</a:t>
          </a:r>
          <a:r>
            <a:rPr lang="pt-BR"/>
            <a:t> diz que a igreja primitiva vivia num “estado constante de santa expectativa e assombro diante das obras de Deus”.</a:t>
          </a:r>
          <a:endParaRPr lang="en-US"/>
        </a:p>
      </dgm:t>
    </dgm:pt>
    <dgm:pt modelId="{5BD0C9E6-4BE6-428E-8303-13A1178BE23A}" type="parTrans" cxnId="{0AC9D7A6-2F28-4CC3-918D-F1A48DA5EE4C}">
      <dgm:prSet/>
      <dgm:spPr/>
      <dgm:t>
        <a:bodyPr/>
        <a:lstStyle/>
        <a:p>
          <a:endParaRPr lang="en-US"/>
        </a:p>
      </dgm:t>
    </dgm:pt>
    <dgm:pt modelId="{ACBF9D73-A414-4DE9-A35F-74DA6F00C0DF}" type="sibTrans" cxnId="{0AC9D7A6-2F28-4CC3-918D-F1A48DA5EE4C}">
      <dgm:prSet/>
      <dgm:spPr/>
      <dgm:t>
        <a:bodyPr/>
        <a:lstStyle/>
        <a:p>
          <a:endParaRPr lang="en-US"/>
        </a:p>
      </dgm:t>
    </dgm:pt>
    <dgm:pt modelId="{7279B757-A484-47A7-9800-6AECDE12B60E}" type="pres">
      <dgm:prSet presAssocID="{173B3898-D240-4578-B672-66742C8C4664}" presName="linear" presStyleCnt="0">
        <dgm:presLayoutVars>
          <dgm:animLvl val="lvl"/>
          <dgm:resizeHandles val="exact"/>
        </dgm:presLayoutVars>
      </dgm:prSet>
      <dgm:spPr/>
    </dgm:pt>
    <dgm:pt modelId="{903D47E6-E91B-42DA-A66E-F54D45B94709}" type="pres">
      <dgm:prSet presAssocID="{0B3B36CE-D61C-4F76-A4EF-3E3C69584B5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943CDAF-1C15-4C84-A53C-CE7EBC1FC0DF}" type="pres">
      <dgm:prSet presAssocID="{71EBA57F-9D8C-4763-B716-8F6ACEC8ED8C}" presName="spacer" presStyleCnt="0"/>
      <dgm:spPr/>
    </dgm:pt>
    <dgm:pt modelId="{9F99AA7F-9AA6-4B13-BCB2-D11006941023}" type="pres">
      <dgm:prSet presAssocID="{E0058B8D-C812-4386-870B-A68C17C195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2CEB4AD-4BDB-47AB-96AE-75F25F2D5E49}" type="pres">
      <dgm:prSet presAssocID="{9BC9CC69-9783-4C7B-BE2D-FE06CC7CF07E}" presName="spacer" presStyleCnt="0"/>
      <dgm:spPr/>
    </dgm:pt>
    <dgm:pt modelId="{9677A273-8E7C-46F7-8AB9-42FCDA644DC5}" type="pres">
      <dgm:prSet presAssocID="{734E5C7C-7EDE-403F-9B79-AFDDC168C7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99E834-2412-480E-B241-29898D616FCC}" type="pres">
      <dgm:prSet presAssocID="{371066FA-5319-4D8F-81E6-D5CB1BF47150}" presName="spacer" presStyleCnt="0"/>
      <dgm:spPr/>
    </dgm:pt>
    <dgm:pt modelId="{7792BECE-A056-42E7-9133-50D7D86153EF}" type="pres">
      <dgm:prSet presAssocID="{E9B6AD75-8255-403F-92E9-717183A670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843D9C8-6A3B-4DE7-AE4C-8195A4502B6C}" type="pres">
      <dgm:prSet presAssocID="{BB207B55-552A-4656-880B-D1B1DA844512}" presName="spacer" presStyleCnt="0"/>
      <dgm:spPr/>
    </dgm:pt>
    <dgm:pt modelId="{79BF117B-0D66-484E-9B7C-BC99D47CE24F}" type="pres">
      <dgm:prSet presAssocID="{4F2A607E-6A2C-47DD-8D7E-12A6D0EE01A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E66AC03-8EB3-5940-90C6-34F7DFC9B2C0}" type="presOf" srcId="{734E5C7C-7EDE-403F-9B79-AFDDC168C797}" destId="{9677A273-8E7C-46F7-8AB9-42FCDA644DC5}" srcOrd="0" destOrd="0" presId="urn:microsoft.com/office/officeart/2005/8/layout/vList2"/>
    <dgm:cxn modelId="{DC79CC0F-654C-F648-BC4F-69410B24620B}" type="presOf" srcId="{0B3B36CE-D61C-4F76-A4EF-3E3C69584B57}" destId="{903D47E6-E91B-42DA-A66E-F54D45B94709}" srcOrd="0" destOrd="0" presId="urn:microsoft.com/office/officeart/2005/8/layout/vList2"/>
    <dgm:cxn modelId="{67EAEF3D-C911-0A46-AC92-C9330ABEEF93}" type="presOf" srcId="{E9B6AD75-8255-403F-92E9-717183A670C5}" destId="{7792BECE-A056-42E7-9133-50D7D86153EF}" srcOrd="0" destOrd="0" presId="urn:microsoft.com/office/officeart/2005/8/layout/vList2"/>
    <dgm:cxn modelId="{61F76D5F-3BA3-4B2D-A01A-47BE6CA08C9F}" srcId="{173B3898-D240-4578-B672-66742C8C4664}" destId="{E0058B8D-C812-4386-870B-A68C17C195DF}" srcOrd="1" destOrd="0" parTransId="{C730B6D0-8CCA-45AA-B04C-3EFD95C8BF23}" sibTransId="{9BC9CC69-9783-4C7B-BE2D-FE06CC7CF07E}"/>
    <dgm:cxn modelId="{A897A252-2D57-453A-952F-19CE97031419}" srcId="{173B3898-D240-4578-B672-66742C8C4664}" destId="{E9B6AD75-8255-403F-92E9-717183A670C5}" srcOrd="3" destOrd="0" parTransId="{E6BC9205-4FCD-4690-BE0C-FE855F940F13}" sibTransId="{BB207B55-552A-4656-880B-D1B1DA844512}"/>
    <dgm:cxn modelId="{59CF9B77-6960-444C-8E89-D508C4578F45}" type="presOf" srcId="{4F2A607E-6A2C-47DD-8D7E-12A6D0EE01A1}" destId="{79BF117B-0D66-484E-9B7C-BC99D47CE24F}" srcOrd="0" destOrd="0" presId="urn:microsoft.com/office/officeart/2005/8/layout/vList2"/>
    <dgm:cxn modelId="{39316480-DC8E-4408-BF1F-F9591BF2E27A}" srcId="{173B3898-D240-4578-B672-66742C8C4664}" destId="{0B3B36CE-D61C-4F76-A4EF-3E3C69584B57}" srcOrd="0" destOrd="0" parTransId="{C325FF84-1255-40E3-82CB-329DA7580A2B}" sibTransId="{71EBA57F-9D8C-4763-B716-8F6ACEC8ED8C}"/>
    <dgm:cxn modelId="{0AC9D7A6-2F28-4CC3-918D-F1A48DA5EE4C}" srcId="{173B3898-D240-4578-B672-66742C8C4664}" destId="{4F2A607E-6A2C-47DD-8D7E-12A6D0EE01A1}" srcOrd="4" destOrd="0" parTransId="{5BD0C9E6-4BE6-428E-8303-13A1178BE23A}" sibTransId="{ACBF9D73-A414-4DE9-A35F-74DA6F00C0DF}"/>
    <dgm:cxn modelId="{B5FEDCB8-001C-4038-98C8-6A09D48AA8CA}" srcId="{173B3898-D240-4578-B672-66742C8C4664}" destId="{734E5C7C-7EDE-403F-9B79-AFDDC168C797}" srcOrd="2" destOrd="0" parTransId="{3C6CEBA8-DF04-4771-A161-A1512EBC7631}" sibTransId="{371066FA-5319-4D8F-81E6-D5CB1BF47150}"/>
    <dgm:cxn modelId="{AF87BEC0-BFB3-364A-A67A-25631A63AF99}" type="presOf" srcId="{173B3898-D240-4578-B672-66742C8C4664}" destId="{7279B757-A484-47A7-9800-6AECDE12B60E}" srcOrd="0" destOrd="0" presId="urn:microsoft.com/office/officeart/2005/8/layout/vList2"/>
    <dgm:cxn modelId="{9D79BFCC-06A2-9C4E-99DF-8CC0DC26D950}" type="presOf" srcId="{E0058B8D-C812-4386-870B-A68C17C195DF}" destId="{9F99AA7F-9AA6-4B13-BCB2-D11006941023}" srcOrd="0" destOrd="0" presId="urn:microsoft.com/office/officeart/2005/8/layout/vList2"/>
    <dgm:cxn modelId="{6078C35D-6189-B244-8C6A-F703429D9DAE}" type="presParOf" srcId="{7279B757-A484-47A7-9800-6AECDE12B60E}" destId="{903D47E6-E91B-42DA-A66E-F54D45B94709}" srcOrd="0" destOrd="0" presId="urn:microsoft.com/office/officeart/2005/8/layout/vList2"/>
    <dgm:cxn modelId="{F28EE5F4-0543-034A-A781-3D3A15EAE013}" type="presParOf" srcId="{7279B757-A484-47A7-9800-6AECDE12B60E}" destId="{D943CDAF-1C15-4C84-A53C-CE7EBC1FC0DF}" srcOrd="1" destOrd="0" presId="urn:microsoft.com/office/officeart/2005/8/layout/vList2"/>
    <dgm:cxn modelId="{33023932-D306-CF4B-B9BE-E247C323A5E5}" type="presParOf" srcId="{7279B757-A484-47A7-9800-6AECDE12B60E}" destId="{9F99AA7F-9AA6-4B13-BCB2-D11006941023}" srcOrd="2" destOrd="0" presId="urn:microsoft.com/office/officeart/2005/8/layout/vList2"/>
    <dgm:cxn modelId="{7821E866-08D2-CD43-B380-F7F108B048B7}" type="presParOf" srcId="{7279B757-A484-47A7-9800-6AECDE12B60E}" destId="{B2CEB4AD-4BDB-47AB-96AE-75F25F2D5E49}" srcOrd="3" destOrd="0" presId="urn:microsoft.com/office/officeart/2005/8/layout/vList2"/>
    <dgm:cxn modelId="{E75D85F0-CCDC-D140-8C6E-FAEDA1A45044}" type="presParOf" srcId="{7279B757-A484-47A7-9800-6AECDE12B60E}" destId="{9677A273-8E7C-46F7-8AB9-42FCDA644DC5}" srcOrd="4" destOrd="0" presId="urn:microsoft.com/office/officeart/2005/8/layout/vList2"/>
    <dgm:cxn modelId="{736D0034-ADC7-2A44-AC0F-5116378D1648}" type="presParOf" srcId="{7279B757-A484-47A7-9800-6AECDE12B60E}" destId="{0799E834-2412-480E-B241-29898D616FCC}" srcOrd="5" destOrd="0" presId="urn:microsoft.com/office/officeart/2005/8/layout/vList2"/>
    <dgm:cxn modelId="{4FFF3CC6-4145-4B49-BC59-80F9E906ADA7}" type="presParOf" srcId="{7279B757-A484-47A7-9800-6AECDE12B60E}" destId="{7792BECE-A056-42E7-9133-50D7D86153EF}" srcOrd="6" destOrd="0" presId="urn:microsoft.com/office/officeart/2005/8/layout/vList2"/>
    <dgm:cxn modelId="{98B2F0E5-656E-0943-AC61-9B1F3CD35B50}" type="presParOf" srcId="{7279B757-A484-47A7-9800-6AECDE12B60E}" destId="{A843D9C8-6A3B-4DE7-AE4C-8195A4502B6C}" srcOrd="7" destOrd="0" presId="urn:microsoft.com/office/officeart/2005/8/layout/vList2"/>
    <dgm:cxn modelId="{20F0F50C-4649-274A-A4A5-6BDBA3D43A10}" type="presParOf" srcId="{7279B757-A484-47A7-9800-6AECDE12B60E}" destId="{79BF117B-0D66-484E-9B7C-BC99D47CE2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6FD606-F246-42CF-B37D-4D1265AD3AB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179EB3-FD13-4EF1-8D73-33EA3BDF75B3}">
      <dgm:prSet/>
      <dgm:spPr/>
      <dgm:t>
        <a:bodyPr/>
        <a:lstStyle/>
        <a:p>
          <a:r>
            <a:rPr lang="pt-BR" b="1"/>
            <a:t>Gordon Fee</a:t>
          </a:r>
          <a:r>
            <a:rPr lang="pt-BR"/>
            <a:t>: “A igreja primitiva era carismática em essência; a manifestação do Espírito era esperada e desejada na vida comum dos crentes.”</a:t>
          </a:r>
          <a:endParaRPr lang="en-US"/>
        </a:p>
      </dgm:t>
    </dgm:pt>
    <dgm:pt modelId="{C7D10BE3-28F4-4581-83D1-1AEED46D5B8F}" type="parTrans" cxnId="{8961618A-F093-4E3A-AFAE-B54BC8547549}">
      <dgm:prSet/>
      <dgm:spPr/>
      <dgm:t>
        <a:bodyPr/>
        <a:lstStyle/>
        <a:p>
          <a:endParaRPr lang="en-US"/>
        </a:p>
      </dgm:t>
    </dgm:pt>
    <dgm:pt modelId="{57B15135-690B-47F0-B3D2-FFBFDAC5A74F}" type="sibTrans" cxnId="{8961618A-F093-4E3A-AFAE-B54BC8547549}">
      <dgm:prSet/>
      <dgm:spPr/>
      <dgm:t>
        <a:bodyPr/>
        <a:lstStyle/>
        <a:p>
          <a:endParaRPr lang="en-US"/>
        </a:p>
      </dgm:t>
    </dgm:pt>
    <dgm:pt modelId="{6A2D91E6-0228-405D-AD90-ABAD83EBF7BE}">
      <dgm:prSet/>
      <dgm:spPr/>
      <dgm:t>
        <a:bodyPr/>
        <a:lstStyle/>
        <a:p>
          <a:r>
            <a:rPr lang="pt-BR" b="1"/>
            <a:t>Craig Keener</a:t>
          </a:r>
          <a:r>
            <a:rPr lang="pt-BR"/>
            <a:t>: “Sinais e maravilhas eram extensões visíveis da promessa de Joel 2, cumprida em Atos 2.17.”</a:t>
          </a:r>
          <a:endParaRPr lang="en-US"/>
        </a:p>
      </dgm:t>
    </dgm:pt>
    <dgm:pt modelId="{A39475BF-1C31-4378-9FD3-5EB939DDC559}" type="parTrans" cxnId="{5A168768-1DF6-4F08-BF6C-BBB63087FEEE}">
      <dgm:prSet/>
      <dgm:spPr/>
      <dgm:t>
        <a:bodyPr/>
        <a:lstStyle/>
        <a:p>
          <a:endParaRPr lang="en-US"/>
        </a:p>
      </dgm:t>
    </dgm:pt>
    <dgm:pt modelId="{24107689-6379-4A1A-897F-7CD28E3EFEF9}" type="sibTrans" cxnId="{5A168768-1DF6-4F08-BF6C-BBB63087FEEE}">
      <dgm:prSet/>
      <dgm:spPr/>
      <dgm:t>
        <a:bodyPr/>
        <a:lstStyle/>
        <a:p>
          <a:endParaRPr lang="en-US"/>
        </a:p>
      </dgm:t>
    </dgm:pt>
    <dgm:pt modelId="{906B414B-4890-4C3B-9BEB-0D4B7D414E35}">
      <dgm:prSet/>
      <dgm:spPr/>
      <dgm:t>
        <a:bodyPr/>
        <a:lstStyle/>
        <a:p>
          <a:r>
            <a:rPr lang="pt-BR" b="1"/>
            <a:t>Donald Gee</a:t>
          </a:r>
          <a:r>
            <a:rPr lang="pt-BR"/>
            <a:t> (pentecostal): “Os dons não eram acessórios; eram essenciais à vida da igreja em missão.”</a:t>
          </a:r>
          <a:endParaRPr lang="en-US"/>
        </a:p>
      </dgm:t>
    </dgm:pt>
    <dgm:pt modelId="{AF08A608-8F2D-482A-A38E-1E1947E16F89}" type="parTrans" cxnId="{A49B5F2E-D775-413F-A489-DB7316D3F51F}">
      <dgm:prSet/>
      <dgm:spPr/>
      <dgm:t>
        <a:bodyPr/>
        <a:lstStyle/>
        <a:p>
          <a:endParaRPr lang="en-US"/>
        </a:p>
      </dgm:t>
    </dgm:pt>
    <dgm:pt modelId="{92D7540C-67A6-4A4F-AB7B-F5B7B61B786D}" type="sibTrans" cxnId="{A49B5F2E-D775-413F-A489-DB7316D3F51F}">
      <dgm:prSet/>
      <dgm:spPr/>
      <dgm:t>
        <a:bodyPr/>
        <a:lstStyle/>
        <a:p>
          <a:endParaRPr lang="en-US"/>
        </a:p>
      </dgm:t>
    </dgm:pt>
    <dgm:pt modelId="{AAFCF674-BB2D-45A4-BF0E-C82A31008C9B}" type="pres">
      <dgm:prSet presAssocID="{DE6FD606-F246-42CF-B37D-4D1265AD3AB3}" presName="linear" presStyleCnt="0">
        <dgm:presLayoutVars>
          <dgm:animLvl val="lvl"/>
          <dgm:resizeHandles val="exact"/>
        </dgm:presLayoutVars>
      </dgm:prSet>
      <dgm:spPr/>
    </dgm:pt>
    <dgm:pt modelId="{3699D9F4-F776-42C8-815D-F854BA56EF9C}" type="pres">
      <dgm:prSet presAssocID="{AF179EB3-FD13-4EF1-8D73-33EA3BDF75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81188E-4996-4BFF-A128-F22F41C40E88}" type="pres">
      <dgm:prSet presAssocID="{57B15135-690B-47F0-B3D2-FFBFDAC5A74F}" presName="spacer" presStyleCnt="0"/>
      <dgm:spPr/>
    </dgm:pt>
    <dgm:pt modelId="{15E96921-AA7C-40CD-AAE2-FFDF85E02649}" type="pres">
      <dgm:prSet presAssocID="{6A2D91E6-0228-405D-AD90-ABAD83EBF7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F820BB-73A2-474B-907C-B79988C8B01D}" type="pres">
      <dgm:prSet presAssocID="{24107689-6379-4A1A-897F-7CD28E3EFEF9}" presName="spacer" presStyleCnt="0"/>
      <dgm:spPr/>
    </dgm:pt>
    <dgm:pt modelId="{67C52D4D-C4B9-42DF-BC28-BFAC07F672E7}" type="pres">
      <dgm:prSet presAssocID="{906B414B-4890-4C3B-9BEB-0D4B7D414E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9B5F2E-D775-413F-A489-DB7316D3F51F}" srcId="{DE6FD606-F246-42CF-B37D-4D1265AD3AB3}" destId="{906B414B-4890-4C3B-9BEB-0D4B7D414E35}" srcOrd="2" destOrd="0" parTransId="{AF08A608-8F2D-482A-A38E-1E1947E16F89}" sibTransId="{92D7540C-67A6-4A4F-AB7B-F5B7B61B786D}"/>
    <dgm:cxn modelId="{02882248-FA01-45CC-B778-747C66033009}" type="presOf" srcId="{6A2D91E6-0228-405D-AD90-ABAD83EBF7BE}" destId="{15E96921-AA7C-40CD-AAE2-FFDF85E02649}" srcOrd="0" destOrd="0" presId="urn:microsoft.com/office/officeart/2005/8/layout/vList2"/>
    <dgm:cxn modelId="{5A168768-1DF6-4F08-BF6C-BBB63087FEEE}" srcId="{DE6FD606-F246-42CF-B37D-4D1265AD3AB3}" destId="{6A2D91E6-0228-405D-AD90-ABAD83EBF7BE}" srcOrd="1" destOrd="0" parTransId="{A39475BF-1C31-4378-9FD3-5EB939DDC559}" sibTransId="{24107689-6379-4A1A-897F-7CD28E3EFEF9}"/>
    <dgm:cxn modelId="{CD564D86-644C-477F-B23F-099FD4E95EC4}" type="presOf" srcId="{DE6FD606-F246-42CF-B37D-4D1265AD3AB3}" destId="{AAFCF674-BB2D-45A4-BF0E-C82A31008C9B}" srcOrd="0" destOrd="0" presId="urn:microsoft.com/office/officeart/2005/8/layout/vList2"/>
    <dgm:cxn modelId="{8961618A-F093-4E3A-AFAE-B54BC8547549}" srcId="{DE6FD606-F246-42CF-B37D-4D1265AD3AB3}" destId="{AF179EB3-FD13-4EF1-8D73-33EA3BDF75B3}" srcOrd="0" destOrd="0" parTransId="{C7D10BE3-28F4-4581-83D1-1AEED46D5B8F}" sibTransId="{57B15135-690B-47F0-B3D2-FFBFDAC5A74F}"/>
    <dgm:cxn modelId="{54E274BE-99DA-4528-95B6-1B87C687B99F}" type="presOf" srcId="{AF179EB3-FD13-4EF1-8D73-33EA3BDF75B3}" destId="{3699D9F4-F776-42C8-815D-F854BA56EF9C}" srcOrd="0" destOrd="0" presId="urn:microsoft.com/office/officeart/2005/8/layout/vList2"/>
    <dgm:cxn modelId="{5B5AC5CA-2657-4C76-B180-A65DED412F19}" type="presOf" srcId="{906B414B-4890-4C3B-9BEB-0D4B7D414E35}" destId="{67C52D4D-C4B9-42DF-BC28-BFAC07F672E7}" srcOrd="0" destOrd="0" presId="urn:microsoft.com/office/officeart/2005/8/layout/vList2"/>
    <dgm:cxn modelId="{F2FEE484-5A3B-4AD5-A1D1-E4C42F27E75F}" type="presParOf" srcId="{AAFCF674-BB2D-45A4-BF0E-C82A31008C9B}" destId="{3699D9F4-F776-42C8-815D-F854BA56EF9C}" srcOrd="0" destOrd="0" presId="urn:microsoft.com/office/officeart/2005/8/layout/vList2"/>
    <dgm:cxn modelId="{399ED1EC-65FD-4511-85E7-719FA96F4CAB}" type="presParOf" srcId="{AAFCF674-BB2D-45A4-BF0E-C82A31008C9B}" destId="{CC81188E-4996-4BFF-A128-F22F41C40E88}" srcOrd="1" destOrd="0" presId="urn:microsoft.com/office/officeart/2005/8/layout/vList2"/>
    <dgm:cxn modelId="{FB1574A1-3D31-4CBD-8D3E-5A0BAAADCE65}" type="presParOf" srcId="{AAFCF674-BB2D-45A4-BF0E-C82A31008C9B}" destId="{15E96921-AA7C-40CD-AAE2-FFDF85E02649}" srcOrd="2" destOrd="0" presId="urn:microsoft.com/office/officeart/2005/8/layout/vList2"/>
    <dgm:cxn modelId="{A230DABF-3FFC-4BCC-85DB-A8A59985A02C}" type="presParOf" srcId="{AAFCF674-BB2D-45A4-BF0E-C82A31008C9B}" destId="{B1F820BB-73A2-474B-907C-B79988C8B01D}" srcOrd="3" destOrd="0" presId="urn:microsoft.com/office/officeart/2005/8/layout/vList2"/>
    <dgm:cxn modelId="{511789F4-4E1B-439A-8B11-E6AB2D613227}" type="presParOf" srcId="{AAFCF674-BB2D-45A4-BF0E-C82A31008C9B}" destId="{67C52D4D-C4B9-42DF-BC28-BFAC07F672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2DB12C-9D4E-4924-A82E-B45438E35B5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C3B553-BE65-4B41-9581-B97071766EA4}">
      <dgm:prSet/>
      <dgm:spPr/>
      <dgm:t>
        <a:bodyPr/>
        <a:lstStyle/>
        <a:p>
          <a:r>
            <a:rPr lang="pt-BR" b="1"/>
            <a:t>Deuteronômio 15.7-11</a:t>
          </a:r>
          <a:r>
            <a:rPr lang="pt-BR"/>
            <a:t> – instruções sobre não endurecer o coração diante do pobre.</a:t>
          </a:r>
          <a:endParaRPr lang="en-US"/>
        </a:p>
      </dgm:t>
    </dgm:pt>
    <dgm:pt modelId="{AB6F748E-DB0D-4899-9E65-052E33E8049C}" type="parTrans" cxnId="{72342DBD-D8FC-40B4-B535-EE34E431DAB4}">
      <dgm:prSet/>
      <dgm:spPr/>
      <dgm:t>
        <a:bodyPr/>
        <a:lstStyle/>
        <a:p>
          <a:endParaRPr lang="en-US"/>
        </a:p>
      </dgm:t>
    </dgm:pt>
    <dgm:pt modelId="{A77B1903-E51E-413C-90C3-64609B6CC0FA}" type="sibTrans" cxnId="{72342DBD-D8FC-40B4-B535-EE34E431DAB4}">
      <dgm:prSet/>
      <dgm:spPr/>
      <dgm:t>
        <a:bodyPr/>
        <a:lstStyle/>
        <a:p>
          <a:endParaRPr lang="en-US"/>
        </a:p>
      </dgm:t>
    </dgm:pt>
    <dgm:pt modelId="{7EBEE97B-4080-48FC-A8E7-ED405E87847D}">
      <dgm:prSet/>
      <dgm:spPr/>
      <dgm:t>
        <a:bodyPr/>
        <a:lstStyle/>
        <a:p>
          <a:r>
            <a:rPr lang="pt-BR" b="1"/>
            <a:t>2 Coríntios 8–9</a:t>
          </a:r>
          <a:r>
            <a:rPr lang="pt-BR"/>
            <a:t> – Paulo elogia a generosidade das igrejas da Macedônia.</a:t>
          </a:r>
          <a:endParaRPr lang="en-US"/>
        </a:p>
      </dgm:t>
    </dgm:pt>
    <dgm:pt modelId="{CBF3709E-0EE2-46DA-9149-BE5C1EE4F1FE}" type="parTrans" cxnId="{32C1167D-46CC-4125-90CD-1722EB4B3BA0}">
      <dgm:prSet/>
      <dgm:spPr/>
      <dgm:t>
        <a:bodyPr/>
        <a:lstStyle/>
        <a:p>
          <a:endParaRPr lang="en-US"/>
        </a:p>
      </dgm:t>
    </dgm:pt>
    <dgm:pt modelId="{7BC1DCC5-4CD4-4390-B33E-BA9425BFDBE0}" type="sibTrans" cxnId="{32C1167D-46CC-4125-90CD-1722EB4B3BA0}">
      <dgm:prSet/>
      <dgm:spPr/>
      <dgm:t>
        <a:bodyPr/>
        <a:lstStyle/>
        <a:p>
          <a:endParaRPr lang="en-US"/>
        </a:p>
      </dgm:t>
    </dgm:pt>
    <dgm:pt modelId="{3BE00AB1-9D6F-4319-94B4-671E1E568A51}">
      <dgm:prSet/>
      <dgm:spPr/>
      <dgm:t>
        <a:bodyPr/>
        <a:lstStyle/>
        <a:p>
          <a:r>
            <a:rPr lang="pt-BR" b="1"/>
            <a:t>Romanos 12.13</a:t>
          </a:r>
          <a:r>
            <a:rPr lang="pt-BR"/>
            <a:t> – “Comunicai com os santos nas suas necessidades, segui a hospitalidade.”</a:t>
          </a:r>
          <a:endParaRPr lang="en-US"/>
        </a:p>
      </dgm:t>
    </dgm:pt>
    <dgm:pt modelId="{5BC41260-025E-4A17-9815-0583BA9C1219}" type="parTrans" cxnId="{D3077DDE-56E9-40A2-A7A9-2A19BE266312}">
      <dgm:prSet/>
      <dgm:spPr/>
      <dgm:t>
        <a:bodyPr/>
        <a:lstStyle/>
        <a:p>
          <a:endParaRPr lang="en-US"/>
        </a:p>
      </dgm:t>
    </dgm:pt>
    <dgm:pt modelId="{FA972F44-4D88-4374-A4C7-241A362ED1BA}" type="sibTrans" cxnId="{D3077DDE-56E9-40A2-A7A9-2A19BE266312}">
      <dgm:prSet/>
      <dgm:spPr/>
      <dgm:t>
        <a:bodyPr/>
        <a:lstStyle/>
        <a:p>
          <a:endParaRPr lang="en-US"/>
        </a:p>
      </dgm:t>
    </dgm:pt>
    <dgm:pt modelId="{ED5ACFC3-7F91-5143-9763-40C2FE31E14A}" type="pres">
      <dgm:prSet presAssocID="{922DB12C-9D4E-4924-A82E-B45438E35B5B}" presName="vert0" presStyleCnt="0">
        <dgm:presLayoutVars>
          <dgm:dir/>
          <dgm:animOne val="branch"/>
          <dgm:animLvl val="lvl"/>
        </dgm:presLayoutVars>
      </dgm:prSet>
      <dgm:spPr/>
    </dgm:pt>
    <dgm:pt modelId="{43A1B08E-CD1E-AA40-A6EB-B87BB61A4CD7}" type="pres">
      <dgm:prSet presAssocID="{14C3B553-BE65-4B41-9581-B97071766EA4}" presName="thickLine" presStyleLbl="alignNode1" presStyleIdx="0" presStyleCnt="3"/>
      <dgm:spPr/>
    </dgm:pt>
    <dgm:pt modelId="{884ED0AD-6EFC-D045-92FE-D014445E4779}" type="pres">
      <dgm:prSet presAssocID="{14C3B553-BE65-4B41-9581-B97071766EA4}" presName="horz1" presStyleCnt="0"/>
      <dgm:spPr/>
    </dgm:pt>
    <dgm:pt modelId="{84423839-E286-7549-881C-EDCC62FF6CE5}" type="pres">
      <dgm:prSet presAssocID="{14C3B553-BE65-4B41-9581-B97071766EA4}" presName="tx1" presStyleLbl="revTx" presStyleIdx="0" presStyleCnt="3"/>
      <dgm:spPr/>
    </dgm:pt>
    <dgm:pt modelId="{2FA84A17-2F5E-C64A-8B02-E2062AC16464}" type="pres">
      <dgm:prSet presAssocID="{14C3B553-BE65-4B41-9581-B97071766EA4}" presName="vert1" presStyleCnt="0"/>
      <dgm:spPr/>
    </dgm:pt>
    <dgm:pt modelId="{7C0C2BBD-E139-8B44-829C-858FE84B5A1F}" type="pres">
      <dgm:prSet presAssocID="{7EBEE97B-4080-48FC-A8E7-ED405E87847D}" presName="thickLine" presStyleLbl="alignNode1" presStyleIdx="1" presStyleCnt="3"/>
      <dgm:spPr/>
    </dgm:pt>
    <dgm:pt modelId="{B0D4B618-A398-E547-85B0-8F8064A7259E}" type="pres">
      <dgm:prSet presAssocID="{7EBEE97B-4080-48FC-A8E7-ED405E87847D}" presName="horz1" presStyleCnt="0"/>
      <dgm:spPr/>
    </dgm:pt>
    <dgm:pt modelId="{A069A523-3019-F745-9A9F-B76CCB9070D4}" type="pres">
      <dgm:prSet presAssocID="{7EBEE97B-4080-48FC-A8E7-ED405E87847D}" presName="tx1" presStyleLbl="revTx" presStyleIdx="1" presStyleCnt="3"/>
      <dgm:spPr/>
    </dgm:pt>
    <dgm:pt modelId="{8E5F63DC-6FA3-3E42-B3C7-B23DC0754597}" type="pres">
      <dgm:prSet presAssocID="{7EBEE97B-4080-48FC-A8E7-ED405E87847D}" presName="vert1" presStyleCnt="0"/>
      <dgm:spPr/>
    </dgm:pt>
    <dgm:pt modelId="{C7935661-A0BF-F043-863F-AAAE44141694}" type="pres">
      <dgm:prSet presAssocID="{3BE00AB1-9D6F-4319-94B4-671E1E568A51}" presName="thickLine" presStyleLbl="alignNode1" presStyleIdx="2" presStyleCnt="3"/>
      <dgm:spPr/>
    </dgm:pt>
    <dgm:pt modelId="{5CD2D2CF-1702-0943-80DC-96576CE77720}" type="pres">
      <dgm:prSet presAssocID="{3BE00AB1-9D6F-4319-94B4-671E1E568A51}" presName="horz1" presStyleCnt="0"/>
      <dgm:spPr/>
    </dgm:pt>
    <dgm:pt modelId="{59318111-4E90-0D48-82B5-3B0A3941089A}" type="pres">
      <dgm:prSet presAssocID="{3BE00AB1-9D6F-4319-94B4-671E1E568A51}" presName="tx1" presStyleLbl="revTx" presStyleIdx="2" presStyleCnt="3"/>
      <dgm:spPr/>
    </dgm:pt>
    <dgm:pt modelId="{8A12686E-E548-584B-9FE5-AAE08F111471}" type="pres">
      <dgm:prSet presAssocID="{3BE00AB1-9D6F-4319-94B4-671E1E568A51}" presName="vert1" presStyleCnt="0"/>
      <dgm:spPr/>
    </dgm:pt>
  </dgm:ptLst>
  <dgm:cxnLst>
    <dgm:cxn modelId="{47C9650F-1147-7940-8089-03C17E12B4A9}" type="presOf" srcId="{14C3B553-BE65-4B41-9581-B97071766EA4}" destId="{84423839-E286-7549-881C-EDCC62FF6CE5}" srcOrd="0" destOrd="0" presId="urn:microsoft.com/office/officeart/2008/layout/LinedList"/>
    <dgm:cxn modelId="{32C1167D-46CC-4125-90CD-1722EB4B3BA0}" srcId="{922DB12C-9D4E-4924-A82E-B45438E35B5B}" destId="{7EBEE97B-4080-48FC-A8E7-ED405E87847D}" srcOrd="1" destOrd="0" parTransId="{CBF3709E-0EE2-46DA-9149-BE5C1EE4F1FE}" sibTransId="{7BC1DCC5-4CD4-4390-B33E-BA9425BFDBE0}"/>
    <dgm:cxn modelId="{11560BB1-ADED-8642-990B-99D6AABEDCFC}" type="presOf" srcId="{922DB12C-9D4E-4924-A82E-B45438E35B5B}" destId="{ED5ACFC3-7F91-5143-9763-40C2FE31E14A}" srcOrd="0" destOrd="0" presId="urn:microsoft.com/office/officeart/2008/layout/LinedList"/>
    <dgm:cxn modelId="{107831B2-8E32-2846-838A-F3B9E3D19611}" type="presOf" srcId="{7EBEE97B-4080-48FC-A8E7-ED405E87847D}" destId="{A069A523-3019-F745-9A9F-B76CCB9070D4}" srcOrd="0" destOrd="0" presId="urn:microsoft.com/office/officeart/2008/layout/LinedList"/>
    <dgm:cxn modelId="{72342DBD-D8FC-40B4-B535-EE34E431DAB4}" srcId="{922DB12C-9D4E-4924-A82E-B45438E35B5B}" destId="{14C3B553-BE65-4B41-9581-B97071766EA4}" srcOrd="0" destOrd="0" parTransId="{AB6F748E-DB0D-4899-9E65-052E33E8049C}" sibTransId="{A77B1903-E51E-413C-90C3-64609B6CC0FA}"/>
    <dgm:cxn modelId="{D3077DDE-56E9-40A2-A7A9-2A19BE266312}" srcId="{922DB12C-9D4E-4924-A82E-B45438E35B5B}" destId="{3BE00AB1-9D6F-4319-94B4-671E1E568A51}" srcOrd="2" destOrd="0" parTransId="{5BC41260-025E-4A17-9815-0583BA9C1219}" sibTransId="{FA972F44-4D88-4374-A4C7-241A362ED1BA}"/>
    <dgm:cxn modelId="{5B47AEEA-DD87-BD4C-B935-1D8B732EF38C}" type="presOf" srcId="{3BE00AB1-9D6F-4319-94B4-671E1E568A51}" destId="{59318111-4E90-0D48-82B5-3B0A3941089A}" srcOrd="0" destOrd="0" presId="urn:microsoft.com/office/officeart/2008/layout/LinedList"/>
    <dgm:cxn modelId="{73D4A992-1462-FC44-8D08-D3638AF76C7C}" type="presParOf" srcId="{ED5ACFC3-7F91-5143-9763-40C2FE31E14A}" destId="{43A1B08E-CD1E-AA40-A6EB-B87BB61A4CD7}" srcOrd="0" destOrd="0" presId="urn:microsoft.com/office/officeart/2008/layout/LinedList"/>
    <dgm:cxn modelId="{B44ACAA2-08C3-B745-9065-E2296CE360C3}" type="presParOf" srcId="{ED5ACFC3-7F91-5143-9763-40C2FE31E14A}" destId="{884ED0AD-6EFC-D045-92FE-D014445E4779}" srcOrd="1" destOrd="0" presId="urn:microsoft.com/office/officeart/2008/layout/LinedList"/>
    <dgm:cxn modelId="{73809639-FBA0-E34A-9F45-B1B519AC9E85}" type="presParOf" srcId="{884ED0AD-6EFC-D045-92FE-D014445E4779}" destId="{84423839-E286-7549-881C-EDCC62FF6CE5}" srcOrd="0" destOrd="0" presId="urn:microsoft.com/office/officeart/2008/layout/LinedList"/>
    <dgm:cxn modelId="{835DB858-C8F5-E04F-8544-1DCA483C017E}" type="presParOf" srcId="{884ED0AD-6EFC-D045-92FE-D014445E4779}" destId="{2FA84A17-2F5E-C64A-8B02-E2062AC16464}" srcOrd="1" destOrd="0" presId="urn:microsoft.com/office/officeart/2008/layout/LinedList"/>
    <dgm:cxn modelId="{5F57ECCB-ECEA-9543-BD62-1EEC05E64D8C}" type="presParOf" srcId="{ED5ACFC3-7F91-5143-9763-40C2FE31E14A}" destId="{7C0C2BBD-E139-8B44-829C-858FE84B5A1F}" srcOrd="2" destOrd="0" presId="urn:microsoft.com/office/officeart/2008/layout/LinedList"/>
    <dgm:cxn modelId="{2EB86E0F-2DE6-0544-9C18-EF9A15743C7A}" type="presParOf" srcId="{ED5ACFC3-7F91-5143-9763-40C2FE31E14A}" destId="{B0D4B618-A398-E547-85B0-8F8064A7259E}" srcOrd="3" destOrd="0" presId="urn:microsoft.com/office/officeart/2008/layout/LinedList"/>
    <dgm:cxn modelId="{07E7CA11-5350-F949-934B-F6C97D316757}" type="presParOf" srcId="{B0D4B618-A398-E547-85B0-8F8064A7259E}" destId="{A069A523-3019-F745-9A9F-B76CCB9070D4}" srcOrd="0" destOrd="0" presId="urn:microsoft.com/office/officeart/2008/layout/LinedList"/>
    <dgm:cxn modelId="{E80410B2-F005-4146-AE2D-911E70C6F5BD}" type="presParOf" srcId="{B0D4B618-A398-E547-85B0-8F8064A7259E}" destId="{8E5F63DC-6FA3-3E42-B3C7-B23DC0754597}" srcOrd="1" destOrd="0" presId="urn:microsoft.com/office/officeart/2008/layout/LinedList"/>
    <dgm:cxn modelId="{E131D482-E9E4-6046-AE5F-0F41059333C8}" type="presParOf" srcId="{ED5ACFC3-7F91-5143-9763-40C2FE31E14A}" destId="{C7935661-A0BF-F043-863F-AAAE44141694}" srcOrd="4" destOrd="0" presId="urn:microsoft.com/office/officeart/2008/layout/LinedList"/>
    <dgm:cxn modelId="{E8A983D3-A929-5647-BFD7-988AE7668D12}" type="presParOf" srcId="{ED5ACFC3-7F91-5143-9763-40C2FE31E14A}" destId="{5CD2D2CF-1702-0943-80DC-96576CE77720}" srcOrd="5" destOrd="0" presId="urn:microsoft.com/office/officeart/2008/layout/LinedList"/>
    <dgm:cxn modelId="{AADF6731-5758-4046-8574-2167B9A4C5BB}" type="presParOf" srcId="{5CD2D2CF-1702-0943-80DC-96576CE77720}" destId="{59318111-4E90-0D48-82B5-3B0A3941089A}" srcOrd="0" destOrd="0" presId="urn:microsoft.com/office/officeart/2008/layout/LinedList"/>
    <dgm:cxn modelId="{93FA50F3-0EE0-C946-9DF9-B0CB473C2808}" type="presParOf" srcId="{5CD2D2CF-1702-0943-80DC-96576CE77720}" destId="{8A12686E-E548-584B-9FE5-AAE08F111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2794CB-99A0-4455-A3C3-4E62D2B769A6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9E9C36-AB12-4027-B2FF-F67850DBAF59}">
      <dgm:prSet/>
      <dgm:spPr/>
      <dgm:t>
        <a:bodyPr/>
        <a:lstStyle/>
        <a:p>
          <a:r>
            <a:rPr lang="pt-BR" i="1"/>
            <a:t>John Wesley</a:t>
          </a:r>
          <a:r>
            <a:rPr lang="pt-BR"/>
            <a:t>: “Não há santidade que não se expresse em justiça e misericórdia com o próximo.”</a:t>
          </a:r>
          <a:endParaRPr lang="en-US"/>
        </a:p>
      </dgm:t>
    </dgm:pt>
    <dgm:pt modelId="{4785CFD0-2FBB-41C2-B1CB-57A2857A4F31}" type="parTrans" cxnId="{57FB6736-1D6D-48EF-91D6-3BF33648448F}">
      <dgm:prSet/>
      <dgm:spPr/>
      <dgm:t>
        <a:bodyPr/>
        <a:lstStyle/>
        <a:p>
          <a:endParaRPr lang="en-US"/>
        </a:p>
      </dgm:t>
    </dgm:pt>
    <dgm:pt modelId="{59C2C3FA-DD56-40F6-A84F-6088E616E82C}" type="sibTrans" cxnId="{57FB6736-1D6D-48EF-91D6-3BF33648448F}">
      <dgm:prSet/>
      <dgm:spPr/>
      <dgm:t>
        <a:bodyPr/>
        <a:lstStyle/>
        <a:p>
          <a:endParaRPr lang="en-US"/>
        </a:p>
      </dgm:t>
    </dgm:pt>
    <dgm:pt modelId="{5B976507-3A2F-47B4-8D5B-523272EE2C53}">
      <dgm:prSet/>
      <dgm:spPr/>
      <dgm:t>
        <a:bodyPr/>
        <a:lstStyle/>
        <a:p>
          <a:r>
            <a:rPr lang="pt-BR" i="1"/>
            <a:t>Dietrich Bonhoeffer</a:t>
          </a:r>
          <a:r>
            <a:rPr lang="pt-BR"/>
            <a:t>, em </a:t>
          </a:r>
          <a:r>
            <a:rPr lang="pt-BR" i="1"/>
            <a:t>Vida em Comunhão</a:t>
          </a:r>
          <a:r>
            <a:rPr lang="pt-BR"/>
            <a:t>: “A verdadeira comunidade cristã vive e morre pela prática do amor fraternal.”</a:t>
          </a:r>
          <a:endParaRPr lang="en-US"/>
        </a:p>
      </dgm:t>
    </dgm:pt>
    <dgm:pt modelId="{36B5C603-AE63-42BD-B214-F05A9494E450}" type="parTrans" cxnId="{D31BC636-F783-4155-A3CF-50BC27FB20DE}">
      <dgm:prSet/>
      <dgm:spPr/>
      <dgm:t>
        <a:bodyPr/>
        <a:lstStyle/>
        <a:p>
          <a:endParaRPr lang="en-US"/>
        </a:p>
      </dgm:t>
    </dgm:pt>
    <dgm:pt modelId="{DE953A96-9072-4D75-8B82-A0905221A8CF}" type="sibTrans" cxnId="{D31BC636-F783-4155-A3CF-50BC27FB20DE}">
      <dgm:prSet/>
      <dgm:spPr/>
      <dgm:t>
        <a:bodyPr/>
        <a:lstStyle/>
        <a:p>
          <a:endParaRPr lang="en-US"/>
        </a:p>
      </dgm:t>
    </dgm:pt>
    <dgm:pt modelId="{797E3F94-9249-BB48-90F4-E595761FF750}" type="pres">
      <dgm:prSet presAssocID="{C92794CB-99A0-4455-A3C3-4E62D2B769A6}" presName="diagram" presStyleCnt="0">
        <dgm:presLayoutVars>
          <dgm:dir/>
          <dgm:resizeHandles/>
        </dgm:presLayoutVars>
      </dgm:prSet>
      <dgm:spPr/>
    </dgm:pt>
    <dgm:pt modelId="{00241B1E-98B5-D74C-86EA-46D3FBF99BEB}" type="pres">
      <dgm:prSet presAssocID="{8E9E9C36-AB12-4027-B2FF-F67850DBAF59}" presName="firstNode" presStyleLbl="node1" presStyleIdx="0" presStyleCnt="2">
        <dgm:presLayoutVars>
          <dgm:bulletEnabled val="1"/>
        </dgm:presLayoutVars>
      </dgm:prSet>
      <dgm:spPr/>
    </dgm:pt>
    <dgm:pt modelId="{3C1DFF4C-F0DC-6D45-81F4-1790B128C854}" type="pres">
      <dgm:prSet presAssocID="{59C2C3FA-DD56-40F6-A84F-6088E616E82C}" presName="sibTrans" presStyleLbl="sibTrans2D1" presStyleIdx="0" presStyleCnt="1"/>
      <dgm:spPr/>
    </dgm:pt>
    <dgm:pt modelId="{442BCD0B-8726-B142-BAC9-0EDD2F47ECFD}" type="pres">
      <dgm:prSet presAssocID="{5B976507-3A2F-47B4-8D5B-523272EE2C53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D2F3611-ECB8-E445-B3A8-27659E879712}" type="presOf" srcId="{C92794CB-99A0-4455-A3C3-4E62D2B769A6}" destId="{797E3F94-9249-BB48-90F4-E595761FF750}" srcOrd="0" destOrd="0" presId="urn:microsoft.com/office/officeart/2005/8/layout/bProcess2"/>
    <dgm:cxn modelId="{57FB6736-1D6D-48EF-91D6-3BF33648448F}" srcId="{C92794CB-99A0-4455-A3C3-4E62D2B769A6}" destId="{8E9E9C36-AB12-4027-B2FF-F67850DBAF59}" srcOrd="0" destOrd="0" parTransId="{4785CFD0-2FBB-41C2-B1CB-57A2857A4F31}" sibTransId="{59C2C3FA-DD56-40F6-A84F-6088E616E82C}"/>
    <dgm:cxn modelId="{D31BC636-F783-4155-A3CF-50BC27FB20DE}" srcId="{C92794CB-99A0-4455-A3C3-4E62D2B769A6}" destId="{5B976507-3A2F-47B4-8D5B-523272EE2C53}" srcOrd="1" destOrd="0" parTransId="{36B5C603-AE63-42BD-B214-F05A9494E450}" sibTransId="{DE953A96-9072-4D75-8B82-A0905221A8CF}"/>
    <dgm:cxn modelId="{4530523E-9B80-314E-8252-2953B0C309F4}" type="presOf" srcId="{8E9E9C36-AB12-4027-B2FF-F67850DBAF59}" destId="{00241B1E-98B5-D74C-86EA-46D3FBF99BEB}" srcOrd="0" destOrd="0" presId="urn:microsoft.com/office/officeart/2005/8/layout/bProcess2"/>
    <dgm:cxn modelId="{42BE4C86-70E8-C344-A070-42CB46AF3C2F}" type="presOf" srcId="{5B976507-3A2F-47B4-8D5B-523272EE2C53}" destId="{442BCD0B-8726-B142-BAC9-0EDD2F47ECFD}" srcOrd="0" destOrd="0" presId="urn:microsoft.com/office/officeart/2005/8/layout/bProcess2"/>
    <dgm:cxn modelId="{63EDFFC2-2AD4-AA4D-B1B5-98DB23D1E5C1}" type="presOf" srcId="{59C2C3FA-DD56-40F6-A84F-6088E616E82C}" destId="{3C1DFF4C-F0DC-6D45-81F4-1790B128C854}" srcOrd="0" destOrd="0" presId="urn:microsoft.com/office/officeart/2005/8/layout/bProcess2"/>
    <dgm:cxn modelId="{CFDED666-D67F-3B44-B951-56B754EAF29B}" type="presParOf" srcId="{797E3F94-9249-BB48-90F4-E595761FF750}" destId="{00241B1E-98B5-D74C-86EA-46D3FBF99BEB}" srcOrd="0" destOrd="0" presId="urn:microsoft.com/office/officeart/2005/8/layout/bProcess2"/>
    <dgm:cxn modelId="{1C9EA0FC-DF3E-9744-98A5-25AB99F91FAA}" type="presParOf" srcId="{797E3F94-9249-BB48-90F4-E595761FF750}" destId="{3C1DFF4C-F0DC-6D45-81F4-1790B128C854}" srcOrd="1" destOrd="0" presId="urn:microsoft.com/office/officeart/2005/8/layout/bProcess2"/>
    <dgm:cxn modelId="{92B29033-7CCC-6444-B1BB-D4ADE4E51336}" type="presParOf" srcId="{797E3F94-9249-BB48-90F4-E595761FF750}" destId="{442BCD0B-8726-B142-BAC9-0EDD2F47ECFD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A5059A-869A-493E-B0E6-1CCC56F0AAF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A33ECC6-1ECD-4A7E-B44C-7B74CDD3C541}">
      <dgm:prSet/>
      <dgm:spPr/>
      <dgm:t>
        <a:bodyPr/>
        <a:lstStyle/>
        <a:p>
          <a:r>
            <a:rPr lang="pt-BR" i="1"/>
            <a:t>“Louvando a Deus e caindo na graça de todo o povo.”</a:t>
          </a:r>
          <a:r>
            <a:rPr lang="pt-BR"/>
            <a:t> – Atos 2.47</a:t>
          </a:r>
          <a:br>
            <a:rPr lang="pt-BR"/>
          </a:br>
          <a:r>
            <a:rPr lang="pt-BR"/>
            <a:t> Termo grego: </a:t>
          </a:r>
          <a:r>
            <a:rPr lang="pt-BR" b="1"/>
            <a:t>αἰνέω (</a:t>
          </a:r>
          <a:r>
            <a:rPr lang="pt-BR" b="1" i="1"/>
            <a:t>aineō</a:t>
          </a:r>
          <a:r>
            <a:rPr lang="pt-BR" b="1"/>
            <a:t>)</a:t>
          </a:r>
          <a:r>
            <a:rPr lang="pt-BR"/>
            <a:t> – significa “louvar com palavras, exaltar verbalmente os atributos de Deus”.</a:t>
          </a:r>
          <a:endParaRPr lang="en-US"/>
        </a:p>
      </dgm:t>
    </dgm:pt>
    <dgm:pt modelId="{996F8541-4D30-4C61-B24A-15667A5B9AC8}" type="parTrans" cxnId="{4A32BAD2-3B8B-4FA9-ADC6-94A229BA2BAC}">
      <dgm:prSet/>
      <dgm:spPr/>
      <dgm:t>
        <a:bodyPr/>
        <a:lstStyle/>
        <a:p>
          <a:endParaRPr lang="en-US"/>
        </a:p>
      </dgm:t>
    </dgm:pt>
    <dgm:pt modelId="{6D67ABE0-AD75-4E23-B079-698CAC0A3C0A}" type="sibTrans" cxnId="{4A32BAD2-3B8B-4FA9-ADC6-94A229BA2BAC}">
      <dgm:prSet/>
      <dgm:spPr/>
      <dgm:t>
        <a:bodyPr/>
        <a:lstStyle/>
        <a:p>
          <a:endParaRPr lang="en-US"/>
        </a:p>
      </dgm:t>
    </dgm:pt>
    <dgm:pt modelId="{EA5F14EF-65A6-4671-A070-0AA9FBD25FB8}">
      <dgm:prSet/>
      <dgm:spPr/>
      <dgm:t>
        <a:bodyPr/>
        <a:lstStyle/>
        <a:p>
          <a:r>
            <a:rPr lang="pt-BR" b="1"/>
            <a:t>Louvor como expressão da vida comunitária:</a:t>
          </a:r>
          <a:endParaRPr lang="en-US"/>
        </a:p>
      </dgm:t>
    </dgm:pt>
    <dgm:pt modelId="{9160F0DE-D3BB-46E9-95D7-FACDBDE08DE3}" type="parTrans" cxnId="{38E1ECFE-5130-4A12-8C68-4FD94E1E5BE3}">
      <dgm:prSet/>
      <dgm:spPr/>
      <dgm:t>
        <a:bodyPr/>
        <a:lstStyle/>
        <a:p>
          <a:endParaRPr lang="en-US"/>
        </a:p>
      </dgm:t>
    </dgm:pt>
    <dgm:pt modelId="{FF7C6D19-6F40-446C-94AB-30CFF7FE27AC}" type="sibTrans" cxnId="{38E1ECFE-5130-4A12-8C68-4FD94E1E5BE3}">
      <dgm:prSet/>
      <dgm:spPr/>
      <dgm:t>
        <a:bodyPr/>
        <a:lstStyle/>
        <a:p>
          <a:endParaRPr lang="en-US"/>
        </a:p>
      </dgm:t>
    </dgm:pt>
    <dgm:pt modelId="{805DDAAE-E257-4452-853C-60A326F3AF4C}">
      <dgm:prSet/>
      <dgm:spPr/>
      <dgm:t>
        <a:bodyPr/>
        <a:lstStyle/>
        <a:p>
          <a:r>
            <a:rPr lang="pt-BR"/>
            <a:t>Era </a:t>
          </a:r>
          <a:r>
            <a:rPr lang="pt-BR" b="1"/>
            <a:t>coletivo</a:t>
          </a:r>
          <a:r>
            <a:rPr lang="pt-BR"/>
            <a:t>, </a:t>
          </a:r>
          <a:r>
            <a:rPr lang="pt-BR" b="1"/>
            <a:t>intenso</a:t>
          </a:r>
          <a:r>
            <a:rPr lang="pt-BR"/>
            <a:t> e </a:t>
          </a:r>
          <a:r>
            <a:rPr lang="pt-BR" b="1"/>
            <a:t>diário</a:t>
          </a:r>
          <a:r>
            <a:rPr lang="pt-BR"/>
            <a:t> (At 2.46).</a:t>
          </a:r>
          <a:endParaRPr lang="en-US"/>
        </a:p>
      </dgm:t>
    </dgm:pt>
    <dgm:pt modelId="{78972D4B-3118-4BE4-9D07-5A75914C299E}" type="parTrans" cxnId="{ADBD5B23-3F93-4C26-A8AF-CEC77E04DEE8}">
      <dgm:prSet/>
      <dgm:spPr/>
      <dgm:t>
        <a:bodyPr/>
        <a:lstStyle/>
        <a:p>
          <a:endParaRPr lang="en-US"/>
        </a:p>
      </dgm:t>
    </dgm:pt>
    <dgm:pt modelId="{4281770E-9FD9-4A1C-B794-866330C2FCCB}" type="sibTrans" cxnId="{ADBD5B23-3F93-4C26-A8AF-CEC77E04DEE8}">
      <dgm:prSet/>
      <dgm:spPr/>
      <dgm:t>
        <a:bodyPr/>
        <a:lstStyle/>
        <a:p>
          <a:endParaRPr lang="en-US"/>
        </a:p>
      </dgm:t>
    </dgm:pt>
    <dgm:pt modelId="{097F77CB-D314-4E01-B207-752231AFF4C7}">
      <dgm:prSet/>
      <dgm:spPr/>
      <dgm:t>
        <a:bodyPr/>
        <a:lstStyle/>
        <a:p>
          <a:r>
            <a:rPr lang="pt-BR"/>
            <a:t>Tinha o centro em </a:t>
          </a:r>
          <a:r>
            <a:rPr lang="pt-BR" b="1"/>
            <a:t>Cristo ressurreto</a:t>
          </a:r>
          <a:r>
            <a:rPr lang="pt-BR"/>
            <a:t> e no cumprimento da promessa messiânica.</a:t>
          </a:r>
          <a:endParaRPr lang="en-US"/>
        </a:p>
      </dgm:t>
    </dgm:pt>
    <dgm:pt modelId="{F606AB6F-EFC0-4D8F-9FEE-F18AA7293838}" type="parTrans" cxnId="{000B743D-9F31-49EF-923D-9C2D8FD621B1}">
      <dgm:prSet/>
      <dgm:spPr/>
      <dgm:t>
        <a:bodyPr/>
        <a:lstStyle/>
        <a:p>
          <a:endParaRPr lang="en-US"/>
        </a:p>
      </dgm:t>
    </dgm:pt>
    <dgm:pt modelId="{ADC819E7-D0C5-49C4-99CA-F488CA249FA1}" type="sibTrans" cxnId="{000B743D-9F31-49EF-923D-9C2D8FD621B1}">
      <dgm:prSet/>
      <dgm:spPr/>
      <dgm:t>
        <a:bodyPr/>
        <a:lstStyle/>
        <a:p>
          <a:endParaRPr lang="en-US"/>
        </a:p>
      </dgm:t>
    </dgm:pt>
    <dgm:pt modelId="{4282FFAB-C485-3E48-AFA3-07A86CE284E4}" type="pres">
      <dgm:prSet presAssocID="{5CA5059A-869A-493E-B0E6-1CCC56F0AAF7}" presName="diagram" presStyleCnt="0">
        <dgm:presLayoutVars>
          <dgm:dir/>
          <dgm:resizeHandles val="exact"/>
        </dgm:presLayoutVars>
      </dgm:prSet>
      <dgm:spPr/>
    </dgm:pt>
    <dgm:pt modelId="{D90D8FE7-93FC-A44D-B2CE-D171DAF48BD7}" type="pres">
      <dgm:prSet presAssocID="{9A33ECC6-1ECD-4A7E-B44C-7B74CDD3C541}" presName="node" presStyleLbl="node1" presStyleIdx="0" presStyleCnt="4">
        <dgm:presLayoutVars>
          <dgm:bulletEnabled val="1"/>
        </dgm:presLayoutVars>
      </dgm:prSet>
      <dgm:spPr/>
    </dgm:pt>
    <dgm:pt modelId="{DF0D4976-AEE5-E34A-9A3E-DFE11BCAC2A7}" type="pres">
      <dgm:prSet presAssocID="{6D67ABE0-AD75-4E23-B079-698CAC0A3C0A}" presName="sibTrans" presStyleCnt="0"/>
      <dgm:spPr/>
    </dgm:pt>
    <dgm:pt modelId="{1813C53A-7DDB-F948-81FB-2518E31AF85F}" type="pres">
      <dgm:prSet presAssocID="{EA5F14EF-65A6-4671-A070-0AA9FBD25FB8}" presName="node" presStyleLbl="node1" presStyleIdx="1" presStyleCnt="4">
        <dgm:presLayoutVars>
          <dgm:bulletEnabled val="1"/>
        </dgm:presLayoutVars>
      </dgm:prSet>
      <dgm:spPr/>
    </dgm:pt>
    <dgm:pt modelId="{823EBE7C-714E-964B-A516-474F04C1E8DD}" type="pres">
      <dgm:prSet presAssocID="{FF7C6D19-6F40-446C-94AB-30CFF7FE27AC}" presName="sibTrans" presStyleCnt="0"/>
      <dgm:spPr/>
    </dgm:pt>
    <dgm:pt modelId="{84CB4A36-37AD-0945-8F9A-C9D72213C304}" type="pres">
      <dgm:prSet presAssocID="{805DDAAE-E257-4452-853C-60A326F3AF4C}" presName="node" presStyleLbl="node1" presStyleIdx="2" presStyleCnt="4">
        <dgm:presLayoutVars>
          <dgm:bulletEnabled val="1"/>
        </dgm:presLayoutVars>
      </dgm:prSet>
      <dgm:spPr/>
    </dgm:pt>
    <dgm:pt modelId="{3B2CA93F-31D7-E744-95BC-BAC1A36A7C40}" type="pres">
      <dgm:prSet presAssocID="{4281770E-9FD9-4A1C-B794-866330C2FCCB}" presName="sibTrans" presStyleCnt="0"/>
      <dgm:spPr/>
    </dgm:pt>
    <dgm:pt modelId="{74D46A60-7100-084B-848F-AC6F4A31A32C}" type="pres">
      <dgm:prSet presAssocID="{097F77CB-D314-4E01-B207-752231AFF4C7}" presName="node" presStyleLbl="node1" presStyleIdx="3" presStyleCnt="4">
        <dgm:presLayoutVars>
          <dgm:bulletEnabled val="1"/>
        </dgm:presLayoutVars>
      </dgm:prSet>
      <dgm:spPr/>
    </dgm:pt>
  </dgm:ptLst>
  <dgm:cxnLst>
    <dgm:cxn modelId="{BFFA3B16-E8C0-3448-93D2-29F8ABF6DC13}" type="presOf" srcId="{805DDAAE-E257-4452-853C-60A326F3AF4C}" destId="{84CB4A36-37AD-0945-8F9A-C9D72213C304}" srcOrd="0" destOrd="0" presId="urn:microsoft.com/office/officeart/2005/8/layout/default"/>
    <dgm:cxn modelId="{ADBD5B23-3F93-4C26-A8AF-CEC77E04DEE8}" srcId="{5CA5059A-869A-493E-B0E6-1CCC56F0AAF7}" destId="{805DDAAE-E257-4452-853C-60A326F3AF4C}" srcOrd="2" destOrd="0" parTransId="{78972D4B-3118-4BE4-9D07-5A75914C299E}" sibTransId="{4281770E-9FD9-4A1C-B794-866330C2FCCB}"/>
    <dgm:cxn modelId="{35EC3437-26C7-0347-B558-B0DEF12B5206}" type="presOf" srcId="{EA5F14EF-65A6-4671-A070-0AA9FBD25FB8}" destId="{1813C53A-7DDB-F948-81FB-2518E31AF85F}" srcOrd="0" destOrd="0" presId="urn:microsoft.com/office/officeart/2005/8/layout/default"/>
    <dgm:cxn modelId="{000B743D-9F31-49EF-923D-9C2D8FD621B1}" srcId="{5CA5059A-869A-493E-B0E6-1CCC56F0AAF7}" destId="{097F77CB-D314-4E01-B207-752231AFF4C7}" srcOrd="3" destOrd="0" parTransId="{F606AB6F-EFC0-4D8F-9FEE-F18AA7293838}" sibTransId="{ADC819E7-D0C5-49C4-99CA-F488CA249FA1}"/>
    <dgm:cxn modelId="{3D14F141-E864-1541-887D-AA57B01F8C77}" type="presOf" srcId="{5CA5059A-869A-493E-B0E6-1CCC56F0AAF7}" destId="{4282FFAB-C485-3E48-AFA3-07A86CE284E4}" srcOrd="0" destOrd="0" presId="urn:microsoft.com/office/officeart/2005/8/layout/default"/>
    <dgm:cxn modelId="{26F276A6-BFEF-0A44-A723-36FAE2581E2A}" type="presOf" srcId="{9A33ECC6-1ECD-4A7E-B44C-7B74CDD3C541}" destId="{D90D8FE7-93FC-A44D-B2CE-D171DAF48BD7}" srcOrd="0" destOrd="0" presId="urn:microsoft.com/office/officeart/2005/8/layout/default"/>
    <dgm:cxn modelId="{BE346AB3-1BBC-C840-A483-F0D8737BF9F1}" type="presOf" srcId="{097F77CB-D314-4E01-B207-752231AFF4C7}" destId="{74D46A60-7100-084B-848F-AC6F4A31A32C}" srcOrd="0" destOrd="0" presId="urn:microsoft.com/office/officeart/2005/8/layout/default"/>
    <dgm:cxn modelId="{4A32BAD2-3B8B-4FA9-ADC6-94A229BA2BAC}" srcId="{5CA5059A-869A-493E-B0E6-1CCC56F0AAF7}" destId="{9A33ECC6-1ECD-4A7E-B44C-7B74CDD3C541}" srcOrd="0" destOrd="0" parTransId="{996F8541-4D30-4C61-B24A-15667A5B9AC8}" sibTransId="{6D67ABE0-AD75-4E23-B079-698CAC0A3C0A}"/>
    <dgm:cxn modelId="{38E1ECFE-5130-4A12-8C68-4FD94E1E5BE3}" srcId="{5CA5059A-869A-493E-B0E6-1CCC56F0AAF7}" destId="{EA5F14EF-65A6-4671-A070-0AA9FBD25FB8}" srcOrd="1" destOrd="0" parTransId="{9160F0DE-D3BB-46E9-95D7-FACDBDE08DE3}" sibTransId="{FF7C6D19-6F40-446C-94AB-30CFF7FE27AC}"/>
    <dgm:cxn modelId="{51CB0C4E-B106-F840-AA5F-8D609FFC392C}" type="presParOf" srcId="{4282FFAB-C485-3E48-AFA3-07A86CE284E4}" destId="{D90D8FE7-93FC-A44D-B2CE-D171DAF48BD7}" srcOrd="0" destOrd="0" presId="urn:microsoft.com/office/officeart/2005/8/layout/default"/>
    <dgm:cxn modelId="{F3127DAF-7826-4A45-A636-15C900F1F34C}" type="presParOf" srcId="{4282FFAB-C485-3E48-AFA3-07A86CE284E4}" destId="{DF0D4976-AEE5-E34A-9A3E-DFE11BCAC2A7}" srcOrd="1" destOrd="0" presId="urn:microsoft.com/office/officeart/2005/8/layout/default"/>
    <dgm:cxn modelId="{CC4B3F5D-01D3-7746-B819-CF40893BAA38}" type="presParOf" srcId="{4282FFAB-C485-3E48-AFA3-07A86CE284E4}" destId="{1813C53A-7DDB-F948-81FB-2518E31AF85F}" srcOrd="2" destOrd="0" presId="urn:microsoft.com/office/officeart/2005/8/layout/default"/>
    <dgm:cxn modelId="{0C3437C7-E905-FE4A-AEE0-092276F9ABB3}" type="presParOf" srcId="{4282FFAB-C485-3E48-AFA3-07A86CE284E4}" destId="{823EBE7C-714E-964B-A516-474F04C1E8DD}" srcOrd="3" destOrd="0" presId="urn:microsoft.com/office/officeart/2005/8/layout/default"/>
    <dgm:cxn modelId="{58A3AF6A-E1D7-0A49-8079-6AEAB6FFC627}" type="presParOf" srcId="{4282FFAB-C485-3E48-AFA3-07A86CE284E4}" destId="{84CB4A36-37AD-0945-8F9A-C9D72213C304}" srcOrd="4" destOrd="0" presId="urn:microsoft.com/office/officeart/2005/8/layout/default"/>
    <dgm:cxn modelId="{2B0ABF6E-FB51-AC43-96FD-67A711AAD3D3}" type="presParOf" srcId="{4282FFAB-C485-3E48-AFA3-07A86CE284E4}" destId="{3B2CA93F-31D7-E744-95BC-BAC1A36A7C40}" srcOrd="5" destOrd="0" presId="urn:microsoft.com/office/officeart/2005/8/layout/default"/>
    <dgm:cxn modelId="{21CF8C73-4A81-1348-AE1C-AE3E717B7586}" type="presParOf" srcId="{4282FFAB-C485-3E48-AFA3-07A86CE284E4}" destId="{74D46A60-7100-084B-848F-AC6F4A31A32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B6CFE-EF8B-4B1E-94FB-E5AE84CAFF1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1F069C-2EDC-4C63-802B-725709F9EFE2}">
      <dgm:prSet/>
      <dgm:spPr/>
      <dgm:t>
        <a:bodyPr/>
        <a:lstStyle/>
        <a:p>
          <a:r>
            <a:rPr lang="pt-BR" b="1"/>
            <a:t>Por que estar no templo com os irmãos?</a:t>
          </a:r>
          <a:endParaRPr lang="en-US"/>
        </a:p>
      </dgm:t>
    </dgm:pt>
    <dgm:pt modelId="{F0D21EE7-837B-4B68-A5B3-87220A8750CC}" type="parTrans" cxnId="{C7E11B73-AF05-473B-8FF1-A3CE68DFC15F}">
      <dgm:prSet/>
      <dgm:spPr/>
      <dgm:t>
        <a:bodyPr/>
        <a:lstStyle/>
        <a:p>
          <a:endParaRPr lang="en-US"/>
        </a:p>
      </dgm:t>
    </dgm:pt>
    <dgm:pt modelId="{30EBC779-7A82-4DDB-9507-DDF0DE559AB1}" type="sibTrans" cxnId="{C7E11B73-AF05-473B-8FF1-A3CE68DFC15F}">
      <dgm:prSet/>
      <dgm:spPr/>
      <dgm:t>
        <a:bodyPr/>
        <a:lstStyle/>
        <a:p>
          <a:endParaRPr lang="en-US"/>
        </a:p>
      </dgm:t>
    </dgm:pt>
    <dgm:pt modelId="{A09AE3A2-D75E-4FA1-A7FA-E240F273E048}">
      <dgm:prSet/>
      <dgm:spPr/>
      <dgm:t>
        <a:bodyPr/>
        <a:lstStyle/>
        <a:p>
          <a:r>
            <a:rPr lang="pt-BR"/>
            <a:t>Fortalece a fé (Hb 10.25)</a:t>
          </a:r>
          <a:endParaRPr lang="en-US"/>
        </a:p>
      </dgm:t>
    </dgm:pt>
    <dgm:pt modelId="{A4C53499-7781-4359-996F-E6014B4E1522}" type="parTrans" cxnId="{74E0C859-E9E7-422C-97D0-AFA57799BABA}">
      <dgm:prSet/>
      <dgm:spPr/>
      <dgm:t>
        <a:bodyPr/>
        <a:lstStyle/>
        <a:p>
          <a:endParaRPr lang="en-US"/>
        </a:p>
      </dgm:t>
    </dgm:pt>
    <dgm:pt modelId="{5C8F5759-DD07-4509-9E0D-D15D6452DE7F}" type="sibTrans" cxnId="{74E0C859-E9E7-422C-97D0-AFA57799BABA}">
      <dgm:prSet/>
      <dgm:spPr/>
      <dgm:t>
        <a:bodyPr/>
        <a:lstStyle/>
        <a:p>
          <a:endParaRPr lang="en-US"/>
        </a:p>
      </dgm:t>
    </dgm:pt>
    <dgm:pt modelId="{E8B0FDF2-E005-4C55-A458-CC0196C2A39A}">
      <dgm:prSet/>
      <dgm:spPr/>
      <dgm:t>
        <a:bodyPr/>
        <a:lstStyle/>
        <a:p>
          <a:r>
            <a:rPr lang="pt-BR"/>
            <a:t>Promove unidade (Sl 133)</a:t>
          </a:r>
          <a:endParaRPr lang="en-US"/>
        </a:p>
      </dgm:t>
    </dgm:pt>
    <dgm:pt modelId="{F362F023-96E4-47D8-829B-69966925044E}" type="parTrans" cxnId="{DD3E00E2-6655-4ED4-BA4D-0D781AD5581A}">
      <dgm:prSet/>
      <dgm:spPr/>
      <dgm:t>
        <a:bodyPr/>
        <a:lstStyle/>
        <a:p>
          <a:endParaRPr lang="en-US"/>
        </a:p>
      </dgm:t>
    </dgm:pt>
    <dgm:pt modelId="{C77F1C66-8B2E-4CAF-A744-64E167C75D09}" type="sibTrans" cxnId="{DD3E00E2-6655-4ED4-BA4D-0D781AD5581A}">
      <dgm:prSet/>
      <dgm:spPr/>
      <dgm:t>
        <a:bodyPr/>
        <a:lstStyle/>
        <a:p>
          <a:endParaRPr lang="en-US"/>
        </a:p>
      </dgm:t>
    </dgm:pt>
    <dgm:pt modelId="{300C048F-4998-4AFA-80B0-1A00515DC87C}">
      <dgm:prSet/>
      <dgm:spPr/>
      <dgm:t>
        <a:bodyPr/>
        <a:lstStyle/>
        <a:p>
          <a:r>
            <a:rPr lang="pt-BR"/>
            <a:t>Desenvolve dons (1 Co 14.26)</a:t>
          </a:r>
          <a:endParaRPr lang="en-US"/>
        </a:p>
      </dgm:t>
    </dgm:pt>
    <dgm:pt modelId="{D418FF98-8DA2-4999-A2AF-0EF53FC6CF6B}" type="parTrans" cxnId="{5FF7E834-3B20-4027-B216-092A23ADB638}">
      <dgm:prSet/>
      <dgm:spPr/>
      <dgm:t>
        <a:bodyPr/>
        <a:lstStyle/>
        <a:p>
          <a:endParaRPr lang="en-US"/>
        </a:p>
      </dgm:t>
    </dgm:pt>
    <dgm:pt modelId="{C4226750-A4BD-499F-A087-18FAFD22B8C1}" type="sibTrans" cxnId="{5FF7E834-3B20-4027-B216-092A23ADB638}">
      <dgm:prSet/>
      <dgm:spPr/>
      <dgm:t>
        <a:bodyPr/>
        <a:lstStyle/>
        <a:p>
          <a:endParaRPr lang="en-US"/>
        </a:p>
      </dgm:t>
    </dgm:pt>
    <dgm:pt modelId="{256ABD17-097F-4B3E-A536-CAD138932642}">
      <dgm:prSet/>
      <dgm:spPr/>
      <dgm:t>
        <a:bodyPr/>
        <a:lstStyle/>
        <a:p>
          <a:r>
            <a:rPr lang="pt-BR"/>
            <a:t>Manifesta o Corpo de Cristo (Ef 4.16)</a:t>
          </a:r>
          <a:endParaRPr lang="en-US"/>
        </a:p>
      </dgm:t>
    </dgm:pt>
    <dgm:pt modelId="{DBCE85F3-14B6-4730-9B99-28F25A264226}" type="parTrans" cxnId="{FA0FC9A9-1F57-42B4-A1DE-EEA86525CE65}">
      <dgm:prSet/>
      <dgm:spPr/>
      <dgm:t>
        <a:bodyPr/>
        <a:lstStyle/>
        <a:p>
          <a:endParaRPr lang="en-US"/>
        </a:p>
      </dgm:t>
    </dgm:pt>
    <dgm:pt modelId="{58F52A05-2ECE-4F0A-BAF9-F4DC59BB5C0D}" type="sibTrans" cxnId="{FA0FC9A9-1F57-42B4-A1DE-EEA86525CE65}">
      <dgm:prSet/>
      <dgm:spPr/>
      <dgm:t>
        <a:bodyPr/>
        <a:lstStyle/>
        <a:p>
          <a:endParaRPr lang="en-US"/>
        </a:p>
      </dgm:t>
    </dgm:pt>
    <dgm:pt modelId="{033A094A-54D2-470F-AA0F-53D46471280F}" type="pres">
      <dgm:prSet presAssocID="{D85B6CFE-EF8B-4B1E-94FB-E5AE84CAFF11}" presName="vert0" presStyleCnt="0">
        <dgm:presLayoutVars>
          <dgm:dir/>
          <dgm:animOne val="branch"/>
          <dgm:animLvl val="lvl"/>
        </dgm:presLayoutVars>
      </dgm:prSet>
      <dgm:spPr/>
    </dgm:pt>
    <dgm:pt modelId="{E3BFE725-FB4A-4D82-968C-8866383451C5}" type="pres">
      <dgm:prSet presAssocID="{DB1F069C-2EDC-4C63-802B-725709F9EFE2}" presName="thickLine" presStyleLbl="alignNode1" presStyleIdx="0" presStyleCnt="5"/>
      <dgm:spPr/>
    </dgm:pt>
    <dgm:pt modelId="{C4E7E907-5B39-4406-B588-5DD3B01F1FEB}" type="pres">
      <dgm:prSet presAssocID="{DB1F069C-2EDC-4C63-802B-725709F9EFE2}" presName="horz1" presStyleCnt="0"/>
      <dgm:spPr/>
    </dgm:pt>
    <dgm:pt modelId="{3E1B08D8-A561-4FDA-95A5-170BFDD0C148}" type="pres">
      <dgm:prSet presAssocID="{DB1F069C-2EDC-4C63-802B-725709F9EFE2}" presName="tx1" presStyleLbl="revTx" presStyleIdx="0" presStyleCnt="5"/>
      <dgm:spPr/>
    </dgm:pt>
    <dgm:pt modelId="{B961959C-AAD4-41AD-BD53-6B249599FA25}" type="pres">
      <dgm:prSet presAssocID="{DB1F069C-2EDC-4C63-802B-725709F9EFE2}" presName="vert1" presStyleCnt="0"/>
      <dgm:spPr/>
    </dgm:pt>
    <dgm:pt modelId="{32CB9EA2-8453-4172-982E-D70E32AEA405}" type="pres">
      <dgm:prSet presAssocID="{A09AE3A2-D75E-4FA1-A7FA-E240F273E048}" presName="thickLine" presStyleLbl="alignNode1" presStyleIdx="1" presStyleCnt="5"/>
      <dgm:spPr/>
    </dgm:pt>
    <dgm:pt modelId="{8CC01DCD-EE0D-4959-9CC8-DDBC667DB85D}" type="pres">
      <dgm:prSet presAssocID="{A09AE3A2-D75E-4FA1-A7FA-E240F273E048}" presName="horz1" presStyleCnt="0"/>
      <dgm:spPr/>
    </dgm:pt>
    <dgm:pt modelId="{38F882C6-F130-4E72-95E3-2AC641FFE800}" type="pres">
      <dgm:prSet presAssocID="{A09AE3A2-D75E-4FA1-A7FA-E240F273E048}" presName="tx1" presStyleLbl="revTx" presStyleIdx="1" presStyleCnt="5"/>
      <dgm:spPr/>
    </dgm:pt>
    <dgm:pt modelId="{A5CA6DF8-281F-43DC-BDE9-8081A78D1B65}" type="pres">
      <dgm:prSet presAssocID="{A09AE3A2-D75E-4FA1-A7FA-E240F273E048}" presName="vert1" presStyleCnt="0"/>
      <dgm:spPr/>
    </dgm:pt>
    <dgm:pt modelId="{5C1489A7-4AE4-4269-8A14-31320C0DCA7F}" type="pres">
      <dgm:prSet presAssocID="{E8B0FDF2-E005-4C55-A458-CC0196C2A39A}" presName="thickLine" presStyleLbl="alignNode1" presStyleIdx="2" presStyleCnt="5"/>
      <dgm:spPr/>
    </dgm:pt>
    <dgm:pt modelId="{F011A26C-D17C-4F19-A13A-CF2566D7193D}" type="pres">
      <dgm:prSet presAssocID="{E8B0FDF2-E005-4C55-A458-CC0196C2A39A}" presName="horz1" presStyleCnt="0"/>
      <dgm:spPr/>
    </dgm:pt>
    <dgm:pt modelId="{59FE508C-0AE5-4359-927A-18980504FA53}" type="pres">
      <dgm:prSet presAssocID="{E8B0FDF2-E005-4C55-A458-CC0196C2A39A}" presName="tx1" presStyleLbl="revTx" presStyleIdx="2" presStyleCnt="5"/>
      <dgm:spPr/>
    </dgm:pt>
    <dgm:pt modelId="{9041C44C-EA8A-4B3C-B264-F449F2C4B154}" type="pres">
      <dgm:prSet presAssocID="{E8B0FDF2-E005-4C55-A458-CC0196C2A39A}" presName="vert1" presStyleCnt="0"/>
      <dgm:spPr/>
    </dgm:pt>
    <dgm:pt modelId="{C45E2F79-C834-4A03-8325-E76D4B6A857E}" type="pres">
      <dgm:prSet presAssocID="{300C048F-4998-4AFA-80B0-1A00515DC87C}" presName="thickLine" presStyleLbl="alignNode1" presStyleIdx="3" presStyleCnt="5"/>
      <dgm:spPr/>
    </dgm:pt>
    <dgm:pt modelId="{6321A8EB-25D7-4385-B700-8BAE09F29D59}" type="pres">
      <dgm:prSet presAssocID="{300C048F-4998-4AFA-80B0-1A00515DC87C}" presName="horz1" presStyleCnt="0"/>
      <dgm:spPr/>
    </dgm:pt>
    <dgm:pt modelId="{2C5E82B8-ED32-49ED-B3AD-123F8D9DE6EC}" type="pres">
      <dgm:prSet presAssocID="{300C048F-4998-4AFA-80B0-1A00515DC87C}" presName="tx1" presStyleLbl="revTx" presStyleIdx="3" presStyleCnt="5"/>
      <dgm:spPr/>
    </dgm:pt>
    <dgm:pt modelId="{F09983F6-71F1-4F83-9E2D-3FA83704F857}" type="pres">
      <dgm:prSet presAssocID="{300C048F-4998-4AFA-80B0-1A00515DC87C}" presName="vert1" presStyleCnt="0"/>
      <dgm:spPr/>
    </dgm:pt>
    <dgm:pt modelId="{A2546722-D2E4-4569-A4E8-FE68802FD950}" type="pres">
      <dgm:prSet presAssocID="{256ABD17-097F-4B3E-A536-CAD138932642}" presName="thickLine" presStyleLbl="alignNode1" presStyleIdx="4" presStyleCnt="5"/>
      <dgm:spPr/>
    </dgm:pt>
    <dgm:pt modelId="{981CE75A-9492-4B42-B20A-EC04A8DE8A4F}" type="pres">
      <dgm:prSet presAssocID="{256ABD17-097F-4B3E-A536-CAD138932642}" presName="horz1" presStyleCnt="0"/>
      <dgm:spPr/>
    </dgm:pt>
    <dgm:pt modelId="{72295906-7B64-4470-9633-634F7C3D0905}" type="pres">
      <dgm:prSet presAssocID="{256ABD17-097F-4B3E-A536-CAD138932642}" presName="tx1" presStyleLbl="revTx" presStyleIdx="4" presStyleCnt="5"/>
      <dgm:spPr/>
    </dgm:pt>
    <dgm:pt modelId="{771E8312-5562-42FE-9699-6AE50ED3AB21}" type="pres">
      <dgm:prSet presAssocID="{256ABD17-097F-4B3E-A536-CAD138932642}" presName="vert1" presStyleCnt="0"/>
      <dgm:spPr/>
    </dgm:pt>
  </dgm:ptLst>
  <dgm:cxnLst>
    <dgm:cxn modelId="{F9774317-DFB1-4883-BC52-66213C0B3B1B}" type="presOf" srcId="{D85B6CFE-EF8B-4B1E-94FB-E5AE84CAFF11}" destId="{033A094A-54D2-470F-AA0F-53D46471280F}" srcOrd="0" destOrd="0" presId="urn:microsoft.com/office/officeart/2008/layout/LinedList"/>
    <dgm:cxn modelId="{978E5F20-B959-4AB3-AE51-76667BBED3C8}" type="presOf" srcId="{A09AE3A2-D75E-4FA1-A7FA-E240F273E048}" destId="{38F882C6-F130-4E72-95E3-2AC641FFE800}" srcOrd="0" destOrd="0" presId="urn:microsoft.com/office/officeart/2008/layout/LinedList"/>
    <dgm:cxn modelId="{5FF7E834-3B20-4027-B216-092A23ADB638}" srcId="{D85B6CFE-EF8B-4B1E-94FB-E5AE84CAFF11}" destId="{300C048F-4998-4AFA-80B0-1A00515DC87C}" srcOrd="3" destOrd="0" parTransId="{D418FF98-8DA2-4999-A2AF-0EF53FC6CF6B}" sibTransId="{C4226750-A4BD-499F-A087-18FAFD22B8C1}"/>
    <dgm:cxn modelId="{C7E11B73-AF05-473B-8FF1-A3CE68DFC15F}" srcId="{D85B6CFE-EF8B-4B1E-94FB-E5AE84CAFF11}" destId="{DB1F069C-2EDC-4C63-802B-725709F9EFE2}" srcOrd="0" destOrd="0" parTransId="{F0D21EE7-837B-4B68-A5B3-87220A8750CC}" sibTransId="{30EBC779-7A82-4DDB-9507-DDF0DE559AB1}"/>
    <dgm:cxn modelId="{53808D53-E86E-46F6-865A-AB038A1B4E03}" type="presOf" srcId="{DB1F069C-2EDC-4C63-802B-725709F9EFE2}" destId="{3E1B08D8-A561-4FDA-95A5-170BFDD0C148}" srcOrd="0" destOrd="0" presId="urn:microsoft.com/office/officeart/2008/layout/LinedList"/>
    <dgm:cxn modelId="{D1787359-AF31-472B-8940-2FCEA84EBA68}" type="presOf" srcId="{300C048F-4998-4AFA-80B0-1A00515DC87C}" destId="{2C5E82B8-ED32-49ED-B3AD-123F8D9DE6EC}" srcOrd="0" destOrd="0" presId="urn:microsoft.com/office/officeart/2008/layout/LinedList"/>
    <dgm:cxn modelId="{74E0C859-E9E7-422C-97D0-AFA57799BABA}" srcId="{D85B6CFE-EF8B-4B1E-94FB-E5AE84CAFF11}" destId="{A09AE3A2-D75E-4FA1-A7FA-E240F273E048}" srcOrd="1" destOrd="0" parTransId="{A4C53499-7781-4359-996F-E6014B4E1522}" sibTransId="{5C8F5759-DD07-4509-9E0D-D15D6452DE7F}"/>
    <dgm:cxn modelId="{FA0FC9A9-1F57-42B4-A1DE-EEA86525CE65}" srcId="{D85B6CFE-EF8B-4B1E-94FB-E5AE84CAFF11}" destId="{256ABD17-097F-4B3E-A536-CAD138932642}" srcOrd="4" destOrd="0" parTransId="{DBCE85F3-14B6-4730-9B99-28F25A264226}" sibTransId="{58F52A05-2ECE-4F0A-BAF9-F4DC59BB5C0D}"/>
    <dgm:cxn modelId="{4A62F2CF-FD12-47B2-BEAE-2A67B88582DA}" type="presOf" srcId="{256ABD17-097F-4B3E-A536-CAD138932642}" destId="{72295906-7B64-4470-9633-634F7C3D0905}" srcOrd="0" destOrd="0" presId="urn:microsoft.com/office/officeart/2008/layout/LinedList"/>
    <dgm:cxn modelId="{DD3E00E2-6655-4ED4-BA4D-0D781AD5581A}" srcId="{D85B6CFE-EF8B-4B1E-94FB-E5AE84CAFF11}" destId="{E8B0FDF2-E005-4C55-A458-CC0196C2A39A}" srcOrd="2" destOrd="0" parTransId="{F362F023-96E4-47D8-829B-69966925044E}" sibTransId="{C77F1C66-8B2E-4CAF-A744-64E167C75D09}"/>
    <dgm:cxn modelId="{FF93DFF8-739A-4883-90C7-8A3C2774A28E}" type="presOf" srcId="{E8B0FDF2-E005-4C55-A458-CC0196C2A39A}" destId="{59FE508C-0AE5-4359-927A-18980504FA53}" srcOrd="0" destOrd="0" presId="urn:microsoft.com/office/officeart/2008/layout/LinedList"/>
    <dgm:cxn modelId="{38E180E2-F19C-487F-8DC8-0159F998AB2A}" type="presParOf" srcId="{033A094A-54D2-470F-AA0F-53D46471280F}" destId="{E3BFE725-FB4A-4D82-968C-8866383451C5}" srcOrd="0" destOrd="0" presId="urn:microsoft.com/office/officeart/2008/layout/LinedList"/>
    <dgm:cxn modelId="{437E530B-E3D9-4E39-B456-5E513E556DBD}" type="presParOf" srcId="{033A094A-54D2-470F-AA0F-53D46471280F}" destId="{C4E7E907-5B39-4406-B588-5DD3B01F1FEB}" srcOrd="1" destOrd="0" presId="urn:microsoft.com/office/officeart/2008/layout/LinedList"/>
    <dgm:cxn modelId="{1C583EF4-2608-400E-BEC6-D1378DD1C5B4}" type="presParOf" srcId="{C4E7E907-5B39-4406-B588-5DD3B01F1FEB}" destId="{3E1B08D8-A561-4FDA-95A5-170BFDD0C148}" srcOrd="0" destOrd="0" presId="urn:microsoft.com/office/officeart/2008/layout/LinedList"/>
    <dgm:cxn modelId="{24DCF26A-6455-4CA5-811A-0EC80326E12A}" type="presParOf" srcId="{C4E7E907-5B39-4406-B588-5DD3B01F1FEB}" destId="{B961959C-AAD4-41AD-BD53-6B249599FA25}" srcOrd="1" destOrd="0" presId="urn:microsoft.com/office/officeart/2008/layout/LinedList"/>
    <dgm:cxn modelId="{3DEC88B3-7715-44F3-92EC-609F8F6C3C6F}" type="presParOf" srcId="{033A094A-54D2-470F-AA0F-53D46471280F}" destId="{32CB9EA2-8453-4172-982E-D70E32AEA405}" srcOrd="2" destOrd="0" presId="urn:microsoft.com/office/officeart/2008/layout/LinedList"/>
    <dgm:cxn modelId="{FF6DE75C-DE8F-41F9-8E21-D5FD2C96A1A6}" type="presParOf" srcId="{033A094A-54D2-470F-AA0F-53D46471280F}" destId="{8CC01DCD-EE0D-4959-9CC8-DDBC667DB85D}" srcOrd="3" destOrd="0" presId="urn:microsoft.com/office/officeart/2008/layout/LinedList"/>
    <dgm:cxn modelId="{4312F86E-E950-44E8-9F3B-11643AE6D6B9}" type="presParOf" srcId="{8CC01DCD-EE0D-4959-9CC8-DDBC667DB85D}" destId="{38F882C6-F130-4E72-95E3-2AC641FFE800}" srcOrd="0" destOrd="0" presId="urn:microsoft.com/office/officeart/2008/layout/LinedList"/>
    <dgm:cxn modelId="{6E2399C5-A363-4078-855C-52429006F3B1}" type="presParOf" srcId="{8CC01DCD-EE0D-4959-9CC8-DDBC667DB85D}" destId="{A5CA6DF8-281F-43DC-BDE9-8081A78D1B65}" srcOrd="1" destOrd="0" presId="urn:microsoft.com/office/officeart/2008/layout/LinedList"/>
    <dgm:cxn modelId="{D1B8DE93-9C0C-4712-8277-9DA3833AE276}" type="presParOf" srcId="{033A094A-54D2-470F-AA0F-53D46471280F}" destId="{5C1489A7-4AE4-4269-8A14-31320C0DCA7F}" srcOrd="4" destOrd="0" presId="urn:microsoft.com/office/officeart/2008/layout/LinedList"/>
    <dgm:cxn modelId="{320CFC61-97AE-41FC-998D-7DFEC48BF40F}" type="presParOf" srcId="{033A094A-54D2-470F-AA0F-53D46471280F}" destId="{F011A26C-D17C-4F19-A13A-CF2566D7193D}" srcOrd="5" destOrd="0" presId="urn:microsoft.com/office/officeart/2008/layout/LinedList"/>
    <dgm:cxn modelId="{9ABAE5DD-D3F3-447C-97FD-F684CB56F69E}" type="presParOf" srcId="{F011A26C-D17C-4F19-A13A-CF2566D7193D}" destId="{59FE508C-0AE5-4359-927A-18980504FA53}" srcOrd="0" destOrd="0" presId="urn:microsoft.com/office/officeart/2008/layout/LinedList"/>
    <dgm:cxn modelId="{4E069639-F3BE-4504-AF92-C0650109A0C8}" type="presParOf" srcId="{F011A26C-D17C-4F19-A13A-CF2566D7193D}" destId="{9041C44C-EA8A-4B3C-B264-F449F2C4B154}" srcOrd="1" destOrd="0" presId="urn:microsoft.com/office/officeart/2008/layout/LinedList"/>
    <dgm:cxn modelId="{769A35A8-5169-42A0-B5D5-D4D5198F832A}" type="presParOf" srcId="{033A094A-54D2-470F-AA0F-53D46471280F}" destId="{C45E2F79-C834-4A03-8325-E76D4B6A857E}" srcOrd="6" destOrd="0" presId="urn:microsoft.com/office/officeart/2008/layout/LinedList"/>
    <dgm:cxn modelId="{1B386816-3C1C-4238-883F-34268560EFDC}" type="presParOf" srcId="{033A094A-54D2-470F-AA0F-53D46471280F}" destId="{6321A8EB-25D7-4385-B700-8BAE09F29D59}" srcOrd="7" destOrd="0" presId="urn:microsoft.com/office/officeart/2008/layout/LinedList"/>
    <dgm:cxn modelId="{310286FF-E642-4F05-ACB8-C9986EA1E52D}" type="presParOf" srcId="{6321A8EB-25D7-4385-B700-8BAE09F29D59}" destId="{2C5E82B8-ED32-49ED-B3AD-123F8D9DE6EC}" srcOrd="0" destOrd="0" presId="urn:microsoft.com/office/officeart/2008/layout/LinedList"/>
    <dgm:cxn modelId="{54B69BE6-E0D6-40F2-AB40-76FB2679D2FA}" type="presParOf" srcId="{6321A8EB-25D7-4385-B700-8BAE09F29D59}" destId="{F09983F6-71F1-4F83-9E2D-3FA83704F857}" srcOrd="1" destOrd="0" presId="urn:microsoft.com/office/officeart/2008/layout/LinedList"/>
    <dgm:cxn modelId="{C9A13F5A-D435-465D-B7E1-5AE9F6276293}" type="presParOf" srcId="{033A094A-54D2-470F-AA0F-53D46471280F}" destId="{A2546722-D2E4-4569-A4E8-FE68802FD950}" srcOrd="8" destOrd="0" presId="urn:microsoft.com/office/officeart/2008/layout/LinedList"/>
    <dgm:cxn modelId="{3A587E43-8A59-4D5A-B7FB-00E54F1DD7AD}" type="presParOf" srcId="{033A094A-54D2-470F-AA0F-53D46471280F}" destId="{981CE75A-9492-4B42-B20A-EC04A8DE8A4F}" srcOrd="9" destOrd="0" presId="urn:microsoft.com/office/officeart/2008/layout/LinedList"/>
    <dgm:cxn modelId="{D35713F2-BA26-40A3-AA40-FC631E07E09B}" type="presParOf" srcId="{981CE75A-9492-4B42-B20A-EC04A8DE8A4F}" destId="{72295906-7B64-4470-9633-634F7C3D0905}" srcOrd="0" destOrd="0" presId="urn:microsoft.com/office/officeart/2008/layout/LinedList"/>
    <dgm:cxn modelId="{2459CAA6-7D01-4FA8-A0B8-E88F0880EC97}" type="presParOf" srcId="{981CE75A-9492-4B42-B20A-EC04A8DE8A4F}" destId="{771E8312-5562-42FE-9699-6AE50ED3AB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FB8A81F-A9BA-4E48-8DB3-5A68D2C6938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235ACEF-B188-41DF-8DC1-5EF875F7C13E}">
      <dgm:prSet/>
      <dgm:spPr/>
      <dgm:t>
        <a:bodyPr/>
        <a:lstStyle/>
        <a:p>
          <a:r>
            <a:rPr lang="pt-BR"/>
            <a:t>Louvor é:</a:t>
          </a:r>
          <a:endParaRPr lang="en-US"/>
        </a:p>
      </dgm:t>
    </dgm:pt>
    <dgm:pt modelId="{14377548-78EB-4357-AB7D-56041F24CFEF}" type="parTrans" cxnId="{89ADFF7A-5CC4-4341-8838-3201B06D4C84}">
      <dgm:prSet/>
      <dgm:spPr/>
      <dgm:t>
        <a:bodyPr/>
        <a:lstStyle/>
        <a:p>
          <a:endParaRPr lang="en-US"/>
        </a:p>
      </dgm:t>
    </dgm:pt>
    <dgm:pt modelId="{99DC66EB-5441-4AB9-97D9-4A4966C5B6C4}" type="sibTrans" cxnId="{89ADFF7A-5CC4-4341-8838-3201B06D4C84}">
      <dgm:prSet/>
      <dgm:spPr/>
      <dgm:t>
        <a:bodyPr/>
        <a:lstStyle/>
        <a:p>
          <a:endParaRPr lang="en-US"/>
        </a:p>
      </dgm:t>
    </dgm:pt>
    <dgm:pt modelId="{F149956E-876C-443B-8431-558B0022A9B4}">
      <dgm:prSet/>
      <dgm:spPr/>
      <dgm:t>
        <a:bodyPr/>
        <a:lstStyle/>
        <a:p>
          <a:r>
            <a:rPr lang="pt-BR" b="1"/>
            <a:t>Teocêntrico</a:t>
          </a:r>
          <a:r>
            <a:rPr lang="pt-BR"/>
            <a:t> – Ap 5.12-13: “Digno é o Cordeiro que foi morto…”</a:t>
          </a:r>
          <a:endParaRPr lang="en-US"/>
        </a:p>
      </dgm:t>
    </dgm:pt>
    <dgm:pt modelId="{DEA5B2A3-87F0-466F-9D9B-D38047A7C958}" type="parTrans" cxnId="{1EC4C5DB-02F3-405A-8853-033EAB54254A}">
      <dgm:prSet/>
      <dgm:spPr/>
      <dgm:t>
        <a:bodyPr/>
        <a:lstStyle/>
        <a:p>
          <a:endParaRPr lang="en-US"/>
        </a:p>
      </dgm:t>
    </dgm:pt>
    <dgm:pt modelId="{6779A46C-5958-49F8-8142-4CC80A3BC671}" type="sibTrans" cxnId="{1EC4C5DB-02F3-405A-8853-033EAB54254A}">
      <dgm:prSet/>
      <dgm:spPr/>
      <dgm:t>
        <a:bodyPr/>
        <a:lstStyle/>
        <a:p>
          <a:endParaRPr lang="en-US"/>
        </a:p>
      </dgm:t>
    </dgm:pt>
    <dgm:pt modelId="{4AA681F6-E9C7-4E48-9174-D36C6DF7DF7A}">
      <dgm:prSet/>
      <dgm:spPr/>
      <dgm:t>
        <a:bodyPr/>
        <a:lstStyle/>
        <a:p>
          <a:r>
            <a:rPr lang="pt-BR" b="1"/>
            <a:t>Edificador</a:t>
          </a:r>
          <a:r>
            <a:rPr lang="pt-BR"/>
            <a:t> – Ef 5.19: “Falando entre vós com salmos, hinos e cânticos espirituais…”</a:t>
          </a:r>
          <a:endParaRPr lang="en-US"/>
        </a:p>
      </dgm:t>
    </dgm:pt>
    <dgm:pt modelId="{F98F1E74-B562-454F-AFE0-089AFBB8159B}" type="parTrans" cxnId="{2A225760-F11E-49F7-925E-B0E0BC33376B}">
      <dgm:prSet/>
      <dgm:spPr/>
      <dgm:t>
        <a:bodyPr/>
        <a:lstStyle/>
        <a:p>
          <a:endParaRPr lang="en-US"/>
        </a:p>
      </dgm:t>
    </dgm:pt>
    <dgm:pt modelId="{E67DBC68-95EC-4CF1-B001-F9C6B027156A}" type="sibTrans" cxnId="{2A225760-F11E-49F7-925E-B0E0BC33376B}">
      <dgm:prSet/>
      <dgm:spPr/>
      <dgm:t>
        <a:bodyPr/>
        <a:lstStyle/>
        <a:p>
          <a:endParaRPr lang="en-US"/>
        </a:p>
      </dgm:t>
    </dgm:pt>
    <dgm:pt modelId="{CD33E912-7878-4577-977A-671CF291EA3B}">
      <dgm:prSet/>
      <dgm:spPr/>
      <dgm:t>
        <a:bodyPr/>
        <a:lstStyle/>
        <a:p>
          <a:r>
            <a:rPr lang="pt-BR" b="1"/>
            <a:t>Evangelístico</a:t>
          </a:r>
          <a:r>
            <a:rPr lang="pt-BR"/>
            <a:t> – At 16.25: Paulo e Silas louvando na prisão, e o carcereiro se converteu.</a:t>
          </a:r>
          <a:endParaRPr lang="en-US"/>
        </a:p>
      </dgm:t>
    </dgm:pt>
    <dgm:pt modelId="{A2196DD3-8AB9-4223-8D58-4C1B5AE38398}" type="parTrans" cxnId="{E3CFBB5E-3719-4104-BFA9-4BE19A9815E2}">
      <dgm:prSet/>
      <dgm:spPr/>
      <dgm:t>
        <a:bodyPr/>
        <a:lstStyle/>
        <a:p>
          <a:endParaRPr lang="en-US"/>
        </a:p>
      </dgm:t>
    </dgm:pt>
    <dgm:pt modelId="{D66A5CCD-E5FF-4CEB-B04A-E61ABB51AE4E}" type="sibTrans" cxnId="{E3CFBB5E-3719-4104-BFA9-4BE19A9815E2}">
      <dgm:prSet/>
      <dgm:spPr/>
      <dgm:t>
        <a:bodyPr/>
        <a:lstStyle/>
        <a:p>
          <a:endParaRPr lang="en-US"/>
        </a:p>
      </dgm:t>
    </dgm:pt>
    <dgm:pt modelId="{746663AB-EA61-474C-8547-7148FBBC23DF}" type="pres">
      <dgm:prSet presAssocID="{4FB8A81F-A9BA-4E48-8DB3-5A68D2C69388}" presName="vert0" presStyleCnt="0">
        <dgm:presLayoutVars>
          <dgm:dir/>
          <dgm:animOne val="branch"/>
          <dgm:animLvl val="lvl"/>
        </dgm:presLayoutVars>
      </dgm:prSet>
      <dgm:spPr/>
    </dgm:pt>
    <dgm:pt modelId="{2CF8BB64-CC0A-454F-9A3E-8E121FD2D343}" type="pres">
      <dgm:prSet presAssocID="{4235ACEF-B188-41DF-8DC1-5EF875F7C13E}" presName="thickLine" presStyleLbl="alignNode1" presStyleIdx="0" presStyleCnt="4"/>
      <dgm:spPr/>
    </dgm:pt>
    <dgm:pt modelId="{36C98864-975C-7E4E-936F-257B42E6919A}" type="pres">
      <dgm:prSet presAssocID="{4235ACEF-B188-41DF-8DC1-5EF875F7C13E}" presName="horz1" presStyleCnt="0"/>
      <dgm:spPr/>
    </dgm:pt>
    <dgm:pt modelId="{851C6604-AAF1-F549-92CE-183579428C2B}" type="pres">
      <dgm:prSet presAssocID="{4235ACEF-B188-41DF-8DC1-5EF875F7C13E}" presName="tx1" presStyleLbl="revTx" presStyleIdx="0" presStyleCnt="4"/>
      <dgm:spPr/>
    </dgm:pt>
    <dgm:pt modelId="{585A4491-F7F1-444E-80B5-5FCE8F1F2F7D}" type="pres">
      <dgm:prSet presAssocID="{4235ACEF-B188-41DF-8DC1-5EF875F7C13E}" presName="vert1" presStyleCnt="0"/>
      <dgm:spPr/>
    </dgm:pt>
    <dgm:pt modelId="{92654D02-A210-044C-B3A0-2D79A18F3486}" type="pres">
      <dgm:prSet presAssocID="{F149956E-876C-443B-8431-558B0022A9B4}" presName="thickLine" presStyleLbl="alignNode1" presStyleIdx="1" presStyleCnt="4"/>
      <dgm:spPr/>
    </dgm:pt>
    <dgm:pt modelId="{8B25E7A6-2079-6F46-9B99-3093E3184F28}" type="pres">
      <dgm:prSet presAssocID="{F149956E-876C-443B-8431-558B0022A9B4}" presName="horz1" presStyleCnt="0"/>
      <dgm:spPr/>
    </dgm:pt>
    <dgm:pt modelId="{1D691BEA-A298-8445-A41F-3D808AE81A9C}" type="pres">
      <dgm:prSet presAssocID="{F149956E-876C-443B-8431-558B0022A9B4}" presName="tx1" presStyleLbl="revTx" presStyleIdx="1" presStyleCnt="4"/>
      <dgm:spPr/>
    </dgm:pt>
    <dgm:pt modelId="{ECC1185F-88D7-0340-B45E-FAF451A2FF80}" type="pres">
      <dgm:prSet presAssocID="{F149956E-876C-443B-8431-558B0022A9B4}" presName="vert1" presStyleCnt="0"/>
      <dgm:spPr/>
    </dgm:pt>
    <dgm:pt modelId="{2B373456-EDB4-154D-8895-7351F4DC35CE}" type="pres">
      <dgm:prSet presAssocID="{4AA681F6-E9C7-4E48-9174-D36C6DF7DF7A}" presName="thickLine" presStyleLbl="alignNode1" presStyleIdx="2" presStyleCnt="4"/>
      <dgm:spPr/>
    </dgm:pt>
    <dgm:pt modelId="{C91F3738-8591-3245-9586-C5A8055C567C}" type="pres">
      <dgm:prSet presAssocID="{4AA681F6-E9C7-4E48-9174-D36C6DF7DF7A}" presName="horz1" presStyleCnt="0"/>
      <dgm:spPr/>
    </dgm:pt>
    <dgm:pt modelId="{C85B8F2D-D1E9-8C4D-A1A2-B10937992768}" type="pres">
      <dgm:prSet presAssocID="{4AA681F6-E9C7-4E48-9174-D36C6DF7DF7A}" presName="tx1" presStyleLbl="revTx" presStyleIdx="2" presStyleCnt="4"/>
      <dgm:spPr/>
    </dgm:pt>
    <dgm:pt modelId="{3FC5474E-71B7-B54D-A884-A404251754D2}" type="pres">
      <dgm:prSet presAssocID="{4AA681F6-E9C7-4E48-9174-D36C6DF7DF7A}" presName="vert1" presStyleCnt="0"/>
      <dgm:spPr/>
    </dgm:pt>
    <dgm:pt modelId="{C98315BC-7CEC-5A4C-9C26-80F6E4418510}" type="pres">
      <dgm:prSet presAssocID="{CD33E912-7878-4577-977A-671CF291EA3B}" presName="thickLine" presStyleLbl="alignNode1" presStyleIdx="3" presStyleCnt="4"/>
      <dgm:spPr/>
    </dgm:pt>
    <dgm:pt modelId="{7E44F9F9-7F1C-AD49-BF92-38127D2AB34E}" type="pres">
      <dgm:prSet presAssocID="{CD33E912-7878-4577-977A-671CF291EA3B}" presName="horz1" presStyleCnt="0"/>
      <dgm:spPr/>
    </dgm:pt>
    <dgm:pt modelId="{0ACB4BC5-68C2-FB45-A1F4-F409A8BEA1C0}" type="pres">
      <dgm:prSet presAssocID="{CD33E912-7878-4577-977A-671CF291EA3B}" presName="tx1" presStyleLbl="revTx" presStyleIdx="3" presStyleCnt="4"/>
      <dgm:spPr/>
    </dgm:pt>
    <dgm:pt modelId="{3BB83236-92B7-6444-8536-84F9962487EB}" type="pres">
      <dgm:prSet presAssocID="{CD33E912-7878-4577-977A-671CF291EA3B}" presName="vert1" presStyleCnt="0"/>
      <dgm:spPr/>
    </dgm:pt>
  </dgm:ptLst>
  <dgm:cxnLst>
    <dgm:cxn modelId="{E3CFBB5E-3719-4104-BFA9-4BE19A9815E2}" srcId="{4FB8A81F-A9BA-4E48-8DB3-5A68D2C69388}" destId="{CD33E912-7878-4577-977A-671CF291EA3B}" srcOrd="3" destOrd="0" parTransId="{A2196DD3-8AB9-4223-8D58-4C1B5AE38398}" sibTransId="{D66A5CCD-E5FF-4CEB-B04A-E61ABB51AE4E}"/>
    <dgm:cxn modelId="{2A225760-F11E-49F7-925E-B0E0BC33376B}" srcId="{4FB8A81F-A9BA-4E48-8DB3-5A68D2C69388}" destId="{4AA681F6-E9C7-4E48-9174-D36C6DF7DF7A}" srcOrd="2" destOrd="0" parTransId="{F98F1E74-B562-454F-AFE0-089AFBB8159B}" sibTransId="{E67DBC68-95EC-4CF1-B001-F9C6B027156A}"/>
    <dgm:cxn modelId="{8A075774-46F7-9841-BA9A-A5B0915E07BF}" type="presOf" srcId="{4AA681F6-E9C7-4E48-9174-D36C6DF7DF7A}" destId="{C85B8F2D-D1E9-8C4D-A1A2-B10937992768}" srcOrd="0" destOrd="0" presId="urn:microsoft.com/office/officeart/2008/layout/LinedList"/>
    <dgm:cxn modelId="{09FA5A78-1ADE-5949-8747-FBEF50D16A1D}" type="presOf" srcId="{F149956E-876C-443B-8431-558B0022A9B4}" destId="{1D691BEA-A298-8445-A41F-3D808AE81A9C}" srcOrd="0" destOrd="0" presId="urn:microsoft.com/office/officeart/2008/layout/LinedList"/>
    <dgm:cxn modelId="{89ADFF7A-5CC4-4341-8838-3201B06D4C84}" srcId="{4FB8A81F-A9BA-4E48-8DB3-5A68D2C69388}" destId="{4235ACEF-B188-41DF-8DC1-5EF875F7C13E}" srcOrd="0" destOrd="0" parTransId="{14377548-78EB-4357-AB7D-56041F24CFEF}" sibTransId="{99DC66EB-5441-4AB9-97D9-4A4966C5B6C4}"/>
    <dgm:cxn modelId="{8F38E7C5-BBE1-894D-8DBB-CF3AB0F5E524}" type="presOf" srcId="{CD33E912-7878-4577-977A-671CF291EA3B}" destId="{0ACB4BC5-68C2-FB45-A1F4-F409A8BEA1C0}" srcOrd="0" destOrd="0" presId="urn:microsoft.com/office/officeart/2008/layout/LinedList"/>
    <dgm:cxn modelId="{C5752AC9-97FD-BB4A-8534-63F2314A8BB9}" type="presOf" srcId="{4235ACEF-B188-41DF-8DC1-5EF875F7C13E}" destId="{851C6604-AAF1-F549-92CE-183579428C2B}" srcOrd="0" destOrd="0" presId="urn:microsoft.com/office/officeart/2008/layout/LinedList"/>
    <dgm:cxn modelId="{1EC4C5DB-02F3-405A-8853-033EAB54254A}" srcId="{4FB8A81F-A9BA-4E48-8DB3-5A68D2C69388}" destId="{F149956E-876C-443B-8431-558B0022A9B4}" srcOrd="1" destOrd="0" parTransId="{DEA5B2A3-87F0-466F-9D9B-D38047A7C958}" sibTransId="{6779A46C-5958-49F8-8142-4CC80A3BC671}"/>
    <dgm:cxn modelId="{F5BD39FD-5309-434C-A94B-5CC8D7C033B1}" type="presOf" srcId="{4FB8A81F-A9BA-4E48-8DB3-5A68D2C69388}" destId="{746663AB-EA61-474C-8547-7148FBBC23DF}" srcOrd="0" destOrd="0" presId="urn:microsoft.com/office/officeart/2008/layout/LinedList"/>
    <dgm:cxn modelId="{45062AE7-DCF6-F046-8B1D-7301F7D14BE2}" type="presParOf" srcId="{746663AB-EA61-474C-8547-7148FBBC23DF}" destId="{2CF8BB64-CC0A-454F-9A3E-8E121FD2D343}" srcOrd="0" destOrd="0" presId="urn:microsoft.com/office/officeart/2008/layout/LinedList"/>
    <dgm:cxn modelId="{E2B10EBD-812F-DD44-BE14-02901517B642}" type="presParOf" srcId="{746663AB-EA61-474C-8547-7148FBBC23DF}" destId="{36C98864-975C-7E4E-936F-257B42E6919A}" srcOrd="1" destOrd="0" presId="urn:microsoft.com/office/officeart/2008/layout/LinedList"/>
    <dgm:cxn modelId="{3DDD791F-951F-1E42-8ECA-A04BB34148D8}" type="presParOf" srcId="{36C98864-975C-7E4E-936F-257B42E6919A}" destId="{851C6604-AAF1-F549-92CE-183579428C2B}" srcOrd="0" destOrd="0" presId="urn:microsoft.com/office/officeart/2008/layout/LinedList"/>
    <dgm:cxn modelId="{198B98E0-4F6F-F342-A06C-19FBE683AC8B}" type="presParOf" srcId="{36C98864-975C-7E4E-936F-257B42E6919A}" destId="{585A4491-F7F1-444E-80B5-5FCE8F1F2F7D}" srcOrd="1" destOrd="0" presId="urn:microsoft.com/office/officeart/2008/layout/LinedList"/>
    <dgm:cxn modelId="{AD9D64C7-BB2C-9B4D-A181-C6D516D71F9F}" type="presParOf" srcId="{746663AB-EA61-474C-8547-7148FBBC23DF}" destId="{92654D02-A210-044C-B3A0-2D79A18F3486}" srcOrd="2" destOrd="0" presId="urn:microsoft.com/office/officeart/2008/layout/LinedList"/>
    <dgm:cxn modelId="{04AADBAB-8C64-CA4F-BA29-10E0AE09D0AB}" type="presParOf" srcId="{746663AB-EA61-474C-8547-7148FBBC23DF}" destId="{8B25E7A6-2079-6F46-9B99-3093E3184F28}" srcOrd="3" destOrd="0" presId="urn:microsoft.com/office/officeart/2008/layout/LinedList"/>
    <dgm:cxn modelId="{9861B0D0-BA91-8E40-B649-7E11902BD73B}" type="presParOf" srcId="{8B25E7A6-2079-6F46-9B99-3093E3184F28}" destId="{1D691BEA-A298-8445-A41F-3D808AE81A9C}" srcOrd="0" destOrd="0" presId="urn:microsoft.com/office/officeart/2008/layout/LinedList"/>
    <dgm:cxn modelId="{E758DE72-5518-AA42-AF4F-8F37587BEF84}" type="presParOf" srcId="{8B25E7A6-2079-6F46-9B99-3093E3184F28}" destId="{ECC1185F-88D7-0340-B45E-FAF451A2FF80}" srcOrd="1" destOrd="0" presId="urn:microsoft.com/office/officeart/2008/layout/LinedList"/>
    <dgm:cxn modelId="{E651558F-4D09-8C43-ABBE-40FB488DEE72}" type="presParOf" srcId="{746663AB-EA61-474C-8547-7148FBBC23DF}" destId="{2B373456-EDB4-154D-8895-7351F4DC35CE}" srcOrd="4" destOrd="0" presId="urn:microsoft.com/office/officeart/2008/layout/LinedList"/>
    <dgm:cxn modelId="{40C012E3-23C3-1640-B1C1-48F260E49D39}" type="presParOf" srcId="{746663AB-EA61-474C-8547-7148FBBC23DF}" destId="{C91F3738-8591-3245-9586-C5A8055C567C}" srcOrd="5" destOrd="0" presId="urn:microsoft.com/office/officeart/2008/layout/LinedList"/>
    <dgm:cxn modelId="{1192A151-8E06-404F-83B0-733B4C0B1D8D}" type="presParOf" srcId="{C91F3738-8591-3245-9586-C5A8055C567C}" destId="{C85B8F2D-D1E9-8C4D-A1A2-B10937992768}" srcOrd="0" destOrd="0" presId="urn:microsoft.com/office/officeart/2008/layout/LinedList"/>
    <dgm:cxn modelId="{AC2E429A-6BD8-6E40-9B4C-560BB512393C}" type="presParOf" srcId="{C91F3738-8591-3245-9586-C5A8055C567C}" destId="{3FC5474E-71B7-B54D-A884-A404251754D2}" srcOrd="1" destOrd="0" presId="urn:microsoft.com/office/officeart/2008/layout/LinedList"/>
    <dgm:cxn modelId="{16C0374C-DCC1-7949-A4B6-6114108F5C4A}" type="presParOf" srcId="{746663AB-EA61-474C-8547-7148FBBC23DF}" destId="{C98315BC-7CEC-5A4C-9C26-80F6E4418510}" srcOrd="6" destOrd="0" presId="urn:microsoft.com/office/officeart/2008/layout/LinedList"/>
    <dgm:cxn modelId="{DFC3817E-04B2-0345-BFC9-805C63D37686}" type="presParOf" srcId="{746663AB-EA61-474C-8547-7148FBBC23DF}" destId="{7E44F9F9-7F1C-AD49-BF92-38127D2AB34E}" srcOrd="7" destOrd="0" presId="urn:microsoft.com/office/officeart/2008/layout/LinedList"/>
    <dgm:cxn modelId="{645BF9D5-815B-B449-9FDC-963A28BAEF19}" type="presParOf" srcId="{7E44F9F9-7F1C-AD49-BF92-38127D2AB34E}" destId="{0ACB4BC5-68C2-FB45-A1F4-F409A8BEA1C0}" srcOrd="0" destOrd="0" presId="urn:microsoft.com/office/officeart/2008/layout/LinedList"/>
    <dgm:cxn modelId="{697FA6E8-575E-FF43-B441-3DB3F97879EC}" type="presParOf" srcId="{7E44F9F9-7F1C-AD49-BF92-38127D2AB34E}" destId="{3BB83236-92B7-6444-8536-84F9962487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4E3C84F-95DB-4633-9A57-03B13E28FE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69684D-2DA1-49DA-BA89-F10084B2B042}">
      <dgm:prSet/>
      <dgm:spPr/>
      <dgm:t>
        <a:bodyPr/>
        <a:lstStyle/>
        <a:p>
          <a:r>
            <a:rPr lang="pt-BR" i="1"/>
            <a:t>D.A. Carson</a:t>
          </a:r>
          <a:r>
            <a:rPr lang="pt-BR"/>
            <a:t>: “O louvor verdadeiro nasce da teologia sólida e do coração agradecido.”</a:t>
          </a:r>
          <a:endParaRPr lang="en-US"/>
        </a:p>
      </dgm:t>
    </dgm:pt>
    <dgm:pt modelId="{396689D5-4397-44CB-9E1E-06C96CEEE720}" type="parTrans" cxnId="{3204D9B7-2E94-4CC1-8681-A0A4611ADC61}">
      <dgm:prSet/>
      <dgm:spPr/>
      <dgm:t>
        <a:bodyPr/>
        <a:lstStyle/>
        <a:p>
          <a:endParaRPr lang="en-US"/>
        </a:p>
      </dgm:t>
    </dgm:pt>
    <dgm:pt modelId="{0B75FCAA-7609-4161-89CA-C4ED42562513}" type="sibTrans" cxnId="{3204D9B7-2E94-4CC1-8681-A0A4611ADC61}">
      <dgm:prSet/>
      <dgm:spPr/>
      <dgm:t>
        <a:bodyPr/>
        <a:lstStyle/>
        <a:p>
          <a:endParaRPr lang="en-US"/>
        </a:p>
      </dgm:t>
    </dgm:pt>
    <dgm:pt modelId="{E7E5E162-E962-4598-9590-53319693D20F}">
      <dgm:prSet/>
      <dgm:spPr/>
      <dgm:t>
        <a:bodyPr/>
        <a:lstStyle/>
        <a:p>
          <a:r>
            <a:rPr lang="pt-BR" i="1"/>
            <a:t>Hernandes Dias Lopes</a:t>
          </a:r>
          <a:r>
            <a:rPr lang="pt-BR"/>
            <a:t>: “Louvar é reconhecer quem Deus é e proclamar o que Ele fez.”</a:t>
          </a:r>
          <a:endParaRPr lang="en-US"/>
        </a:p>
      </dgm:t>
    </dgm:pt>
    <dgm:pt modelId="{13CA7215-6C01-4E08-9A80-C70445E3E0B4}" type="parTrans" cxnId="{FDDC7ACE-FCA7-445E-9DCE-DD3066B814B6}">
      <dgm:prSet/>
      <dgm:spPr/>
      <dgm:t>
        <a:bodyPr/>
        <a:lstStyle/>
        <a:p>
          <a:endParaRPr lang="en-US"/>
        </a:p>
      </dgm:t>
    </dgm:pt>
    <dgm:pt modelId="{4F884CF3-17B6-40E4-B33E-7C25B67235F7}" type="sibTrans" cxnId="{FDDC7ACE-FCA7-445E-9DCE-DD3066B814B6}">
      <dgm:prSet/>
      <dgm:spPr/>
      <dgm:t>
        <a:bodyPr/>
        <a:lstStyle/>
        <a:p>
          <a:endParaRPr lang="en-US"/>
        </a:p>
      </dgm:t>
    </dgm:pt>
    <dgm:pt modelId="{F7F3E4EA-7F0F-4577-A4A0-B68DD647BE7F}">
      <dgm:prSet/>
      <dgm:spPr/>
      <dgm:t>
        <a:bodyPr/>
        <a:lstStyle/>
        <a:p>
          <a:r>
            <a:rPr lang="pt-BR" i="1"/>
            <a:t>Robert Webber</a:t>
          </a:r>
          <a:r>
            <a:rPr lang="pt-BR"/>
            <a:t>, em </a:t>
          </a:r>
          <a:r>
            <a:rPr lang="pt-BR" i="1"/>
            <a:t>Worship is a Verb</a:t>
          </a:r>
          <a:r>
            <a:rPr lang="pt-BR"/>
            <a:t>: “Adoração não é o que recebemos, mas o que oferecemos a Deus em resposta à Sua revelação.”</a:t>
          </a:r>
          <a:endParaRPr lang="en-US"/>
        </a:p>
      </dgm:t>
    </dgm:pt>
    <dgm:pt modelId="{7D31D949-F271-40FD-A468-82D314583770}" type="parTrans" cxnId="{D7E31BA0-DACB-4CAE-BA94-31318F40741D}">
      <dgm:prSet/>
      <dgm:spPr/>
      <dgm:t>
        <a:bodyPr/>
        <a:lstStyle/>
        <a:p>
          <a:endParaRPr lang="en-US"/>
        </a:p>
      </dgm:t>
    </dgm:pt>
    <dgm:pt modelId="{9939D857-A90A-48DA-B740-E492999BA717}" type="sibTrans" cxnId="{D7E31BA0-DACB-4CAE-BA94-31318F40741D}">
      <dgm:prSet/>
      <dgm:spPr/>
      <dgm:t>
        <a:bodyPr/>
        <a:lstStyle/>
        <a:p>
          <a:endParaRPr lang="en-US"/>
        </a:p>
      </dgm:t>
    </dgm:pt>
    <dgm:pt modelId="{26497F1D-DD61-41F3-9BBC-079F48E4BA0D}" type="pres">
      <dgm:prSet presAssocID="{A4E3C84F-95DB-4633-9A57-03B13E28FE6B}" presName="linear" presStyleCnt="0">
        <dgm:presLayoutVars>
          <dgm:animLvl val="lvl"/>
          <dgm:resizeHandles val="exact"/>
        </dgm:presLayoutVars>
      </dgm:prSet>
      <dgm:spPr/>
    </dgm:pt>
    <dgm:pt modelId="{20BA9A90-F8B1-4FC7-9F37-DFD7A86DA081}" type="pres">
      <dgm:prSet presAssocID="{6269684D-2DA1-49DA-BA89-F10084B2B0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3254AB-9A0E-4D3A-B3D7-E34E4D247800}" type="pres">
      <dgm:prSet presAssocID="{0B75FCAA-7609-4161-89CA-C4ED42562513}" presName="spacer" presStyleCnt="0"/>
      <dgm:spPr/>
    </dgm:pt>
    <dgm:pt modelId="{2E35CC40-00BA-4CA4-8CC0-A9B3832A7E9F}" type="pres">
      <dgm:prSet presAssocID="{E7E5E162-E962-4598-9590-53319693D2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482A0D-DC3F-4DE4-AC13-0F66245C01CD}" type="pres">
      <dgm:prSet presAssocID="{4F884CF3-17B6-40E4-B33E-7C25B67235F7}" presName="spacer" presStyleCnt="0"/>
      <dgm:spPr/>
    </dgm:pt>
    <dgm:pt modelId="{1ABAE5AA-F90C-4256-96FE-65CD6E28190B}" type="pres">
      <dgm:prSet presAssocID="{F7F3E4EA-7F0F-4577-A4A0-B68DD647BE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AA8D37-999D-4226-B676-6EED21A621C0}" type="presOf" srcId="{F7F3E4EA-7F0F-4577-A4A0-B68DD647BE7F}" destId="{1ABAE5AA-F90C-4256-96FE-65CD6E28190B}" srcOrd="0" destOrd="0" presId="urn:microsoft.com/office/officeart/2005/8/layout/vList2"/>
    <dgm:cxn modelId="{28B73A4E-D025-41F7-A950-88C036410A2E}" type="presOf" srcId="{E7E5E162-E962-4598-9590-53319693D20F}" destId="{2E35CC40-00BA-4CA4-8CC0-A9B3832A7E9F}" srcOrd="0" destOrd="0" presId="urn:microsoft.com/office/officeart/2005/8/layout/vList2"/>
    <dgm:cxn modelId="{3F1F1389-39CF-45A3-883E-B6B662E31ECF}" type="presOf" srcId="{A4E3C84F-95DB-4633-9A57-03B13E28FE6B}" destId="{26497F1D-DD61-41F3-9BBC-079F48E4BA0D}" srcOrd="0" destOrd="0" presId="urn:microsoft.com/office/officeart/2005/8/layout/vList2"/>
    <dgm:cxn modelId="{D7E31BA0-DACB-4CAE-BA94-31318F40741D}" srcId="{A4E3C84F-95DB-4633-9A57-03B13E28FE6B}" destId="{F7F3E4EA-7F0F-4577-A4A0-B68DD647BE7F}" srcOrd="2" destOrd="0" parTransId="{7D31D949-F271-40FD-A468-82D314583770}" sibTransId="{9939D857-A90A-48DA-B740-E492999BA717}"/>
    <dgm:cxn modelId="{8FF9C3A4-F602-4EFC-A2C0-0AE8B19BAF99}" type="presOf" srcId="{6269684D-2DA1-49DA-BA89-F10084B2B042}" destId="{20BA9A90-F8B1-4FC7-9F37-DFD7A86DA081}" srcOrd="0" destOrd="0" presId="urn:microsoft.com/office/officeart/2005/8/layout/vList2"/>
    <dgm:cxn modelId="{3204D9B7-2E94-4CC1-8681-A0A4611ADC61}" srcId="{A4E3C84F-95DB-4633-9A57-03B13E28FE6B}" destId="{6269684D-2DA1-49DA-BA89-F10084B2B042}" srcOrd="0" destOrd="0" parTransId="{396689D5-4397-44CB-9E1E-06C96CEEE720}" sibTransId="{0B75FCAA-7609-4161-89CA-C4ED42562513}"/>
    <dgm:cxn modelId="{FDDC7ACE-FCA7-445E-9DCE-DD3066B814B6}" srcId="{A4E3C84F-95DB-4633-9A57-03B13E28FE6B}" destId="{E7E5E162-E962-4598-9590-53319693D20F}" srcOrd="1" destOrd="0" parTransId="{13CA7215-6C01-4E08-9A80-C70445E3E0B4}" sibTransId="{4F884CF3-17B6-40E4-B33E-7C25B67235F7}"/>
    <dgm:cxn modelId="{26885E93-02FF-4086-898A-A2930B71F8CA}" type="presParOf" srcId="{26497F1D-DD61-41F3-9BBC-079F48E4BA0D}" destId="{20BA9A90-F8B1-4FC7-9F37-DFD7A86DA081}" srcOrd="0" destOrd="0" presId="urn:microsoft.com/office/officeart/2005/8/layout/vList2"/>
    <dgm:cxn modelId="{64A60A0D-B086-4193-AE28-A20307CC55CE}" type="presParOf" srcId="{26497F1D-DD61-41F3-9BBC-079F48E4BA0D}" destId="{A33254AB-9A0E-4D3A-B3D7-E34E4D247800}" srcOrd="1" destOrd="0" presId="urn:microsoft.com/office/officeart/2005/8/layout/vList2"/>
    <dgm:cxn modelId="{7F9F7274-193D-4A5F-B181-7F15BFCF36A1}" type="presParOf" srcId="{26497F1D-DD61-41F3-9BBC-079F48E4BA0D}" destId="{2E35CC40-00BA-4CA4-8CC0-A9B3832A7E9F}" srcOrd="2" destOrd="0" presId="urn:microsoft.com/office/officeart/2005/8/layout/vList2"/>
    <dgm:cxn modelId="{244014E9-C79B-4AF1-971C-0DCB46D96729}" type="presParOf" srcId="{26497F1D-DD61-41F3-9BBC-079F48E4BA0D}" destId="{94482A0D-DC3F-4DE4-AC13-0F66245C01CD}" srcOrd="3" destOrd="0" presId="urn:microsoft.com/office/officeart/2005/8/layout/vList2"/>
    <dgm:cxn modelId="{59F38903-A8CA-4C41-8968-63A69D7AE679}" type="presParOf" srcId="{26497F1D-DD61-41F3-9BBC-079F48E4BA0D}" destId="{1ABAE5AA-F90C-4256-96FE-65CD6E2819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0B4C33-704E-4443-A4BB-A7A1BC90B6D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89479F-1E9C-4A62-86D2-D8F74EC74B68}">
      <dgm:prSet/>
      <dgm:spPr/>
      <dgm:t>
        <a:bodyPr/>
        <a:lstStyle/>
        <a:p>
          <a:r>
            <a:rPr lang="pt-BR"/>
            <a:t>Atos 1.14; 2.42; 4.31</a:t>
          </a:r>
          <a:br>
            <a:rPr lang="pt-BR"/>
          </a:br>
          <a:r>
            <a:rPr lang="pt-BR"/>
            <a:t> A oração era coletiva, perseverante e intensa. A igreja orava </a:t>
          </a:r>
          <a:r>
            <a:rPr lang="pt-BR" b="1"/>
            <a:t>junta</a:t>
          </a:r>
          <a:r>
            <a:rPr lang="pt-BR"/>
            <a:t>, com um só coração e mente.</a:t>
          </a:r>
          <a:endParaRPr lang="en-US"/>
        </a:p>
      </dgm:t>
    </dgm:pt>
    <dgm:pt modelId="{1E062590-5A9F-4D42-A737-73A43A4ECF81}" type="parTrans" cxnId="{99A3BFED-B96F-4793-B392-CE673C236C69}">
      <dgm:prSet/>
      <dgm:spPr/>
      <dgm:t>
        <a:bodyPr/>
        <a:lstStyle/>
        <a:p>
          <a:endParaRPr lang="en-US"/>
        </a:p>
      </dgm:t>
    </dgm:pt>
    <dgm:pt modelId="{081759F5-2287-4BDB-8965-934823BC5A76}" type="sibTrans" cxnId="{99A3BFED-B96F-4793-B392-CE673C236C69}">
      <dgm:prSet/>
      <dgm:spPr/>
      <dgm:t>
        <a:bodyPr/>
        <a:lstStyle/>
        <a:p>
          <a:endParaRPr lang="en-US"/>
        </a:p>
      </dgm:t>
    </dgm:pt>
    <dgm:pt modelId="{06EDC69E-2D7E-43D5-907B-263E5A0032A6}">
      <dgm:prSet/>
      <dgm:spPr/>
      <dgm:t>
        <a:bodyPr/>
        <a:lstStyle/>
        <a:p>
          <a:r>
            <a:rPr lang="pt-BR"/>
            <a:t>Características das orações:</a:t>
          </a:r>
          <a:endParaRPr lang="en-US"/>
        </a:p>
      </dgm:t>
    </dgm:pt>
    <dgm:pt modelId="{7C434413-CB42-4638-86AC-D6B54C715602}" type="parTrans" cxnId="{2916A234-7149-48C4-9376-0EF1E170A656}">
      <dgm:prSet/>
      <dgm:spPr/>
      <dgm:t>
        <a:bodyPr/>
        <a:lstStyle/>
        <a:p>
          <a:endParaRPr lang="en-US"/>
        </a:p>
      </dgm:t>
    </dgm:pt>
    <dgm:pt modelId="{B3AB4720-C3D5-46F9-A4E5-990F606B8353}" type="sibTrans" cxnId="{2916A234-7149-48C4-9376-0EF1E170A656}">
      <dgm:prSet/>
      <dgm:spPr/>
      <dgm:t>
        <a:bodyPr/>
        <a:lstStyle/>
        <a:p>
          <a:endParaRPr lang="en-US"/>
        </a:p>
      </dgm:t>
    </dgm:pt>
    <dgm:pt modelId="{15C979A6-C9A3-40AC-86D8-864B2E93FDD2}">
      <dgm:prSet/>
      <dgm:spPr/>
      <dgm:t>
        <a:bodyPr/>
        <a:lstStyle/>
        <a:p>
          <a:r>
            <a:rPr lang="pt-BR" b="1"/>
            <a:t>Unidade:</a:t>
          </a:r>
          <a:r>
            <a:rPr lang="pt-BR"/>
            <a:t> “todos unânimes em oração” (At 1.14)</a:t>
          </a:r>
          <a:endParaRPr lang="en-US"/>
        </a:p>
      </dgm:t>
    </dgm:pt>
    <dgm:pt modelId="{1B7CD2CF-95F8-4033-94AE-33808E65F24C}" type="parTrans" cxnId="{2B305FB8-22D7-4887-91F0-7F566850B482}">
      <dgm:prSet/>
      <dgm:spPr/>
      <dgm:t>
        <a:bodyPr/>
        <a:lstStyle/>
        <a:p>
          <a:endParaRPr lang="en-US"/>
        </a:p>
      </dgm:t>
    </dgm:pt>
    <dgm:pt modelId="{5BEDF0CD-137F-442D-B3A6-83859ACE6CD1}" type="sibTrans" cxnId="{2B305FB8-22D7-4887-91F0-7F566850B482}">
      <dgm:prSet/>
      <dgm:spPr/>
      <dgm:t>
        <a:bodyPr/>
        <a:lstStyle/>
        <a:p>
          <a:endParaRPr lang="en-US"/>
        </a:p>
      </dgm:t>
    </dgm:pt>
    <dgm:pt modelId="{086D3D70-0B91-40D0-A2F0-571C948323E1}">
      <dgm:prSet/>
      <dgm:spPr/>
      <dgm:t>
        <a:bodyPr/>
        <a:lstStyle/>
        <a:p>
          <a:r>
            <a:rPr lang="pt-BR" b="1"/>
            <a:t>Constância:</a:t>
          </a:r>
          <a:r>
            <a:rPr lang="pt-BR"/>
            <a:t> não era ocasional (At 6.4)</a:t>
          </a:r>
          <a:endParaRPr lang="en-US"/>
        </a:p>
      </dgm:t>
    </dgm:pt>
    <dgm:pt modelId="{81348D13-F635-4702-A47D-DB73FEC46165}" type="parTrans" cxnId="{0D374458-4FC2-46F1-8230-007B84A2EE00}">
      <dgm:prSet/>
      <dgm:spPr/>
      <dgm:t>
        <a:bodyPr/>
        <a:lstStyle/>
        <a:p>
          <a:endParaRPr lang="en-US"/>
        </a:p>
      </dgm:t>
    </dgm:pt>
    <dgm:pt modelId="{B6CB210C-8FE6-4B10-B2AF-2A13B760AB8F}" type="sibTrans" cxnId="{0D374458-4FC2-46F1-8230-007B84A2EE00}">
      <dgm:prSet/>
      <dgm:spPr/>
      <dgm:t>
        <a:bodyPr/>
        <a:lstStyle/>
        <a:p>
          <a:endParaRPr lang="en-US"/>
        </a:p>
      </dgm:t>
    </dgm:pt>
    <dgm:pt modelId="{7B364930-1B8D-4F7E-974D-A4C9C8ED1214}">
      <dgm:prSet/>
      <dgm:spPr/>
      <dgm:t>
        <a:bodyPr/>
        <a:lstStyle/>
        <a:p>
          <a:r>
            <a:rPr lang="pt-BR" b="1"/>
            <a:t>Propósito:</a:t>
          </a:r>
          <a:r>
            <a:rPr lang="pt-BR"/>
            <a:t> buscavam direção, poder, intervenção divina</a:t>
          </a:r>
          <a:endParaRPr lang="en-US"/>
        </a:p>
      </dgm:t>
    </dgm:pt>
    <dgm:pt modelId="{C0075575-00A7-4034-B449-3E4720F8CE1C}" type="parTrans" cxnId="{579C629B-1C2F-4754-8929-F47646846226}">
      <dgm:prSet/>
      <dgm:spPr/>
      <dgm:t>
        <a:bodyPr/>
        <a:lstStyle/>
        <a:p>
          <a:endParaRPr lang="en-US"/>
        </a:p>
      </dgm:t>
    </dgm:pt>
    <dgm:pt modelId="{DE4ABC13-1B0B-4778-8A5E-F662BDE52372}" type="sibTrans" cxnId="{579C629B-1C2F-4754-8929-F47646846226}">
      <dgm:prSet/>
      <dgm:spPr/>
      <dgm:t>
        <a:bodyPr/>
        <a:lstStyle/>
        <a:p>
          <a:endParaRPr lang="en-US"/>
        </a:p>
      </dgm:t>
    </dgm:pt>
    <dgm:pt modelId="{C57E3244-E03F-4785-89B1-AF2C527A808F}">
      <dgm:prSet/>
      <dgm:spPr/>
      <dgm:t>
        <a:bodyPr/>
        <a:lstStyle/>
        <a:p>
          <a:r>
            <a:rPr lang="pt-BR" b="1"/>
            <a:t>Resultado:</a:t>
          </a:r>
          <a:r>
            <a:rPr lang="pt-BR"/>
            <a:t> o lugar se movia, e eram cheios do Espírito (At 4.31)</a:t>
          </a:r>
          <a:endParaRPr lang="en-US"/>
        </a:p>
      </dgm:t>
    </dgm:pt>
    <dgm:pt modelId="{ACF2B9FF-3138-4A79-85D4-01A5038F3708}" type="parTrans" cxnId="{2F781D6B-5ACE-4409-A588-1664C471E484}">
      <dgm:prSet/>
      <dgm:spPr/>
      <dgm:t>
        <a:bodyPr/>
        <a:lstStyle/>
        <a:p>
          <a:endParaRPr lang="en-US"/>
        </a:p>
      </dgm:t>
    </dgm:pt>
    <dgm:pt modelId="{7092EA59-C578-4FDF-8CC4-126A70CDAD79}" type="sibTrans" cxnId="{2F781D6B-5ACE-4409-A588-1664C471E484}">
      <dgm:prSet/>
      <dgm:spPr/>
      <dgm:t>
        <a:bodyPr/>
        <a:lstStyle/>
        <a:p>
          <a:endParaRPr lang="en-US"/>
        </a:p>
      </dgm:t>
    </dgm:pt>
    <dgm:pt modelId="{8E734C5C-2B91-4793-8309-7673CDD5329F}">
      <dgm:prSet/>
      <dgm:spPr/>
      <dgm:t>
        <a:bodyPr/>
        <a:lstStyle/>
        <a:p>
          <a:r>
            <a:rPr lang="pt-BR" i="1"/>
            <a:t>C. M. Ward</a:t>
          </a:r>
          <a:r>
            <a:rPr lang="pt-BR"/>
            <a:t> dizia: “A oração foi o combustível do avivamento da igreja primitiva. Onde há oração, há poder.”</a:t>
          </a:r>
          <a:endParaRPr lang="en-US"/>
        </a:p>
      </dgm:t>
    </dgm:pt>
    <dgm:pt modelId="{A4248D17-FE1C-4661-A705-F3034FB6E875}" type="parTrans" cxnId="{3DF53F9F-BC87-44E1-9289-0D51845D834B}">
      <dgm:prSet/>
      <dgm:spPr/>
      <dgm:t>
        <a:bodyPr/>
        <a:lstStyle/>
        <a:p>
          <a:endParaRPr lang="en-US"/>
        </a:p>
      </dgm:t>
    </dgm:pt>
    <dgm:pt modelId="{154A576E-C723-4115-9077-ABC026627170}" type="sibTrans" cxnId="{3DF53F9F-BC87-44E1-9289-0D51845D834B}">
      <dgm:prSet/>
      <dgm:spPr/>
      <dgm:t>
        <a:bodyPr/>
        <a:lstStyle/>
        <a:p>
          <a:endParaRPr lang="en-US"/>
        </a:p>
      </dgm:t>
    </dgm:pt>
    <dgm:pt modelId="{C567D935-D1D2-E347-9B3A-61C9E0B47A92}" type="pres">
      <dgm:prSet presAssocID="{7F0B4C33-704E-4443-A4BB-A7A1BC90B6D8}" presName="vert0" presStyleCnt="0">
        <dgm:presLayoutVars>
          <dgm:dir/>
          <dgm:animOne val="branch"/>
          <dgm:animLvl val="lvl"/>
        </dgm:presLayoutVars>
      </dgm:prSet>
      <dgm:spPr/>
    </dgm:pt>
    <dgm:pt modelId="{E433E5B2-93A4-204A-AF0F-6E3CBE542503}" type="pres">
      <dgm:prSet presAssocID="{D389479F-1E9C-4A62-86D2-D8F74EC74B68}" presName="thickLine" presStyleLbl="alignNode1" presStyleIdx="0" presStyleCnt="7"/>
      <dgm:spPr/>
    </dgm:pt>
    <dgm:pt modelId="{DF4B2A75-8040-544B-89AF-306063C32027}" type="pres">
      <dgm:prSet presAssocID="{D389479F-1E9C-4A62-86D2-D8F74EC74B68}" presName="horz1" presStyleCnt="0"/>
      <dgm:spPr/>
    </dgm:pt>
    <dgm:pt modelId="{20147F1D-ADE6-414C-8D16-DE2E8B948ADD}" type="pres">
      <dgm:prSet presAssocID="{D389479F-1E9C-4A62-86D2-D8F74EC74B68}" presName="tx1" presStyleLbl="revTx" presStyleIdx="0" presStyleCnt="7"/>
      <dgm:spPr/>
    </dgm:pt>
    <dgm:pt modelId="{7053CDA2-F13C-864E-AADE-3A8045AD6F54}" type="pres">
      <dgm:prSet presAssocID="{D389479F-1E9C-4A62-86D2-D8F74EC74B68}" presName="vert1" presStyleCnt="0"/>
      <dgm:spPr/>
    </dgm:pt>
    <dgm:pt modelId="{CEEEBF71-9E86-6B4B-87B1-D57AF3557096}" type="pres">
      <dgm:prSet presAssocID="{06EDC69E-2D7E-43D5-907B-263E5A0032A6}" presName="thickLine" presStyleLbl="alignNode1" presStyleIdx="1" presStyleCnt="7"/>
      <dgm:spPr/>
    </dgm:pt>
    <dgm:pt modelId="{C45DFEAB-909E-4E4A-A70A-C1875A282057}" type="pres">
      <dgm:prSet presAssocID="{06EDC69E-2D7E-43D5-907B-263E5A0032A6}" presName="horz1" presStyleCnt="0"/>
      <dgm:spPr/>
    </dgm:pt>
    <dgm:pt modelId="{94FBFF94-DF96-8442-932F-4E96FB185683}" type="pres">
      <dgm:prSet presAssocID="{06EDC69E-2D7E-43D5-907B-263E5A0032A6}" presName="tx1" presStyleLbl="revTx" presStyleIdx="1" presStyleCnt="7"/>
      <dgm:spPr/>
    </dgm:pt>
    <dgm:pt modelId="{2D47D3FC-1469-034C-8890-7007C7E1D1FD}" type="pres">
      <dgm:prSet presAssocID="{06EDC69E-2D7E-43D5-907B-263E5A0032A6}" presName="vert1" presStyleCnt="0"/>
      <dgm:spPr/>
    </dgm:pt>
    <dgm:pt modelId="{4980CBFF-BC68-9F4B-9C08-35C9870587DD}" type="pres">
      <dgm:prSet presAssocID="{15C979A6-C9A3-40AC-86D8-864B2E93FDD2}" presName="thickLine" presStyleLbl="alignNode1" presStyleIdx="2" presStyleCnt="7"/>
      <dgm:spPr/>
    </dgm:pt>
    <dgm:pt modelId="{D0317A91-27E9-AF4D-9DB6-24EA369FA572}" type="pres">
      <dgm:prSet presAssocID="{15C979A6-C9A3-40AC-86D8-864B2E93FDD2}" presName="horz1" presStyleCnt="0"/>
      <dgm:spPr/>
    </dgm:pt>
    <dgm:pt modelId="{6CB5360E-7F9F-FF45-BD5C-5048EE91F0F8}" type="pres">
      <dgm:prSet presAssocID="{15C979A6-C9A3-40AC-86D8-864B2E93FDD2}" presName="tx1" presStyleLbl="revTx" presStyleIdx="2" presStyleCnt="7"/>
      <dgm:spPr/>
    </dgm:pt>
    <dgm:pt modelId="{16AF9321-6672-A547-BA9F-4CC894F4E195}" type="pres">
      <dgm:prSet presAssocID="{15C979A6-C9A3-40AC-86D8-864B2E93FDD2}" presName="vert1" presStyleCnt="0"/>
      <dgm:spPr/>
    </dgm:pt>
    <dgm:pt modelId="{D7870EA5-E74B-BB4C-ABCE-9711ED573434}" type="pres">
      <dgm:prSet presAssocID="{086D3D70-0B91-40D0-A2F0-571C948323E1}" presName="thickLine" presStyleLbl="alignNode1" presStyleIdx="3" presStyleCnt="7"/>
      <dgm:spPr/>
    </dgm:pt>
    <dgm:pt modelId="{ACD1BA34-37FB-A14E-954D-3066F0748679}" type="pres">
      <dgm:prSet presAssocID="{086D3D70-0B91-40D0-A2F0-571C948323E1}" presName="horz1" presStyleCnt="0"/>
      <dgm:spPr/>
    </dgm:pt>
    <dgm:pt modelId="{BF074068-0B90-B64B-B8B3-308F007C196F}" type="pres">
      <dgm:prSet presAssocID="{086D3D70-0B91-40D0-A2F0-571C948323E1}" presName="tx1" presStyleLbl="revTx" presStyleIdx="3" presStyleCnt="7"/>
      <dgm:spPr/>
    </dgm:pt>
    <dgm:pt modelId="{418820D6-F9D1-F049-8655-0B4576C0E88D}" type="pres">
      <dgm:prSet presAssocID="{086D3D70-0B91-40D0-A2F0-571C948323E1}" presName="vert1" presStyleCnt="0"/>
      <dgm:spPr/>
    </dgm:pt>
    <dgm:pt modelId="{1F2C3572-5934-FC47-A48D-796500A4F495}" type="pres">
      <dgm:prSet presAssocID="{7B364930-1B8D-4F7E-974D-A4C9C8ED1214}" presName="thickLine" presStyleLbl="alignNode1" presStyleIdx="4" presStyleCnt="7"/>
      <dgm:spPr/>
    </dgm:pt>
    <dgm:pt modelId="{E68B1F84-67C6-554F-9486-70DF6EB4BAD8}" type="pres">
      <dgm:prSet presAssocID="{7B364930-1B8D-4F7E-974D-A4C9C8ED1214}" presName="horz1" presStyleCnt="0"/>
      <dgm:spPr/>
    </dgm:pt>
    <dgm:pt modelId="{DA17394A-ED82-D243-B6F9-34C3F5ACD28A}" type="pres">
      <dgm:prSet presAssocID="{7B364930-1B8D-4F7E-974D-A4C9C8ED1214}" presName="tx1" presStyleLbl="revTx" presStyleIdx="4" presStyleCnt="7"/>
      <dgm:spPr/>
    </dgm:pt>
    <dgm:pt modelId="{3BA10B11-6D42-4A40-8945-F3C317B22CA9}" type="pres">
      <dgm:prSet presAssocID="{7B364930-1B8D-4F7E-974D-A4C9C8ED1214}" presName="vert1" presStyleCnt="0"/>
      <dgm:spPr/>
    </dgm:pt>
    <dgm:pt modelId="{9FA5227E-6F78-2447-ABA3-100623172E0C}" type="pres">
      <dgm:prSet presAssocID="{C57E3244-E03F-4785-89B1-AF2C527A808F}" presName="thickLine" presStyleLbl="alignNode1" presStyleIdx="5" presStyleCnt="7"/>
      <dgm:spPr/>
    </dgm:pt>
    <dgm:pt modelId="{78ED1706-772B-874F-8509-9D43EF6BA763}" type="pres">
      <dgm:prSet presAssocID="{C57E3244-E03F-4785-89B1-AF2C527A808F}" presName="horz1" presStyleCnt="0"/>
      <dgm:spPr/>
    </dgm:pt>
    <dgm:pt modelId="{3385984D-296A-7944-A353-73B34D988F87}" type="pres">
      <dgm:prSet presAssocID="{C57E3244-E03F-4785-89B1-AF2C527A808F}" presName="tx1" presStyleLbl="revTx" presStyleIdx="5" presStyleCnt="7"/>
      <dgm:spPr/>
    </dgm:pt>
    <dgm:pt modelId="{BECB4584-8B9D-A94E-9ED0-FD4A4EF9AA31}" type="pres">
      <dgm:prSet presAssocID="{C57E3244-E03F-4785-89B1-AF2C527A808F}" presName="vert1" presStyleCnt="0"/>
      <dgm:spPr/>
    </dgm:pt>
    <dgm:pt modelId="{5164C3C2-776C-4C43-868C-41BEDB3F78D1}" type="pres">
      <dgm:prSet presAssocID="{8E734C5C-2B91-4793-8309-7673CDD5329F}" presName="thickLine" presStyleLbl="alignNode1" presStyleIdx="6" presStyleCnt="7"/>
      <dgm:spPr/>
    </dgm:pt>
    <dgm:pt modelId="{100DAC2F-D412-FA49-9D49-CCC0257A04DE}" type="pres">
      <dgm:prSet presAssocID="{8E734C5C-2B91-4793-8309-7673CDD5329F}" presName="horz1" presStyleCnt="0"/>
      <dgm:spPr/>
    </dgm:pt>
    <dgm:pt modelId="{DDD9FBAA-0BAA-094A-9DF9-8D90A339CF91}" type="pres">
      <dgm:prSet presAssocID="{8E734C5C-2B91-4793-8309-7673CDD5329F}" presName="tx1" presStyleLbl="revTx" presStyleIdx="6" presStyleCnt="7"/>
      <dgm:spPr/>
    </dgm:pt>
    <dgm:pt modelId="{F1C323BF-6E7D-1445-BB55-C7E4FE5AE149}" type="pres">
      <dgm:prSet presAssocID="{8E734C5C-2B91-4793-8309-7673CDD5329F}" presName="vert1" presStyleCnt="0"/>
      <dgm:spPr/>
    </dgm:pt>
  </dgm:ptLst>
  <dgm:cxnLst>
    <dgm:cxn modelId="{5C1A5334-9315-4D4F-88E3-26B11FB4C7E8}" type="presOf" srcId="{C57E3244-E03F-4785-89B1-AF2C527A808F}" destId="{3385984D-296A-7944-A353-73B34D988F87}" srcOrd="0" destOrd="0" presId="urn:microsoft.com/office/officeart/2008/layout/LinedList"/>
    <dgm:cxn modelId="{2916A234-7149-48C4-9376-0EF1E170A656}" srcId="{7F0B4C33-704E-4443-A4BB-A7A1BC90B6D8}" destId="{06EDC69E-2D7E-43D5-907B-263E5A0032A6}" srcOrd="1" destOrd="0" parTransId="{7C434413-CB42-4638-86AC-D6B54C715602}" sibTransId="{B3AB4720-C3D5-46F9-A4E5-990F606B8353}"/>
    <dgm:cxn modelId="{6085144B-02BA-9C45-ADE9-851B937D384C}" type="presOf" srcId="{7B364930-1B8D-4F7E-974D-A4C9C8ED1214}" destId="{DA17394A-ED82-D243-B6F9-34C3F5ACD28A}" srcOrd="0" destOrd="0" presId="urn:microsoft.com/office/officeart/2008/layout/LinedList"/>
    <dgm:cxn modelId="{2F781D6B-5ACE-4409-A588-1664C471E484}" srcId="{7F0B4C33-704E-4443-A4BB-A7A1BC90B6D8}" destId="{C57E3244-E03F-4785-89B1-AF2C527A808F}" srcOrd="5" destOrd="0" parTransId="{ACF2B9FF-3138-4A79-85D4-01A5038F3708}" sibTransId="{7092EA59-C578-4FDF-8CC4-126A70CDAD79}"/>
    <dgm:cxn modelId="{0D374458-4FC2-46F1-8230-007B84A2EE00}" srcId="{7F0B4C33-704E-4443-A4BB-A7A1BC90B6D8}" destId="{086D3D70-0B91-40D0-A2F0-571C948323E1}" srcOrd="3" destOrd="0" parTransId="{81348D13-F635-4702-A47D-DB73FEC46165}" sibTransId="{B6CB210C-8FE6-4B10-B2AF-2A13B760AB8F}"/>
    <dgm:cxn modelId="{A14B788A-F4D0-124B-8434-691DD879FF00}" type="presOf" srcId="{06EDC69E-2D7E-43D5-907B-263E5A0032A6}" destId="{94FBFF94-DF96-8442-932F-4E96FB185683}" srcOrd="0" destOrd="0" presId="urn:microsoft.com/office/officeart/2008/layout/LinedList"/>
    <dgm:cxn modelId="{77A00E98-D677-2A47-B2BF-07B27FF03B73}" type="presOf" srcId="{15C979A6-C9A3-40AC-86D8-864B2E93FDD2}" destId="{6CB5360E-7F9F-FF45-BD5C-5048EE91F0F8}" srcOrd="0" destOrd="0" presId="urn:microsoft.com/office/officeart/2008/layout/LinedList"/>
    <dgm:cxn modelId="{579C629B-1C2F-4754-8929-F47646846226}" srcId="{7F0B4C33-704E-4443-A4BB-A7A1BC90B6D8}" destId="{7B364930-1B8D-4F7E-974D-A4C9C8ED1214}" srcOrd="4" destOrd="0" parTransId="{C0075575-00A7-4034-B449-3E4720F8CE1C}" sibTransId="{DE4ABC13-1B0B-4778-8A5E-F662BDE52372}"/>
    <dgm:cxn modelId="{3DF53F9F-BC87-44E1-9289-0D51845D834B}" srcId="{7F0B4C33-704E-4443-A4BB-A7A1BC90B6D8}" destId="{8E734C5C-2B91-4793-8309-7673CDD5329F}" srcOrd="6" destOrd="0" parTransId="{A4248D17-FE1C-4661-A705-F3034FB6E875}" sibTransId="{154A576E-C723-4115-9077-ABC026627170}"/>
    <dgm:cxn modelId="{55E0D3B6-022F-134C-AF26-BA37AAEAB990}" type="presOf" srcId="{D389479F-1E9C-4A62-86D2-D8F74EC74B68}" destId="{20147F1D-ADE6-414C-8D16-DE2E8B948ADD}" srcOrd="0" destOrd="0" presId="urn:microsoft.com/office/officeart/2008/layout/LinedList"/>
    <dgm:cxn modelId="{2B305FB8-22D7-4887-91F0-7F566850B482}" srcId="{7F0B4C33-704E-4443-A4BB-A7A1BC90B6D8}" destId="{15C979A6-C9A3-40AC-86D8-864B2E93FDD2}" srcOrd="2" destOrd="0" parTransId="{1B7CD2CF-95F8-4033-94AE-33808E65F24C}" sibTransId="{5BEDF0CD-137F-442D-B3A6-83859ACE6CD1}"/>
    <dgm:cxn modelId="{4A4305C0-B5ED-CF42-9E68-6CA9295B7E99}" type="presOf" srcId="{7F0B4C33-704E-4443-A4BB-A7A1BC90B6D8}" destId="{C567D935-D1D2-E347-9B3A-61C9E0B47A92}" srcOrd="0" destOrd="0" presId="urn:microsoft.com/office/officeart/2008/layout/LinedList"/>
    <dgm:cxn modelId="{6328BCE3-D116-9542-A743-95A8F2909228}" type="presOf" srcId="{8E734C5C-2B91-4793-8309-7673CDD5329F}" destId="{DDD9FBAA-0BAA-094A-9DF9-8D90A339CF91}" srcOrd="0" destOrd="0" presId="urn:microsoft.com/office/officeart/2008/layout/LinedList"/>
    <dgm:cxn modelId="{99A3BFED-B96F-4793-B392-CE673C236C69}" srcId="{7F0B4C33-704E-4443-A4BB-A7A1BC90B6D8}" destId="{D389479F-1E9C-4A62-86D2-D8F74EC74B68}" srcOrd="0" destOrd="0" parTransId="{1E062590-5A9F-4D42-A737-73A43A4ECF81}" sibTransId="{081759F5-2287-4BDB-8965-934823BC5A76}"/>
    <dgm:cxn modelId="{443E2BFD-1271-554A-8A90-9BB9DD844827}" type="presOf" srcId="{086D3D70-0B91-40D0-A2F0-571C948323E1}" destId="{BF074068-0B90-B64B-B8B3-308F007C196F}" srcOrd="0" destOrd="0" presId="urn:microsoft.com/office/officeart/2008/layout/LinedList"/>
    <dgm:cxn modelId="{F6D54A9E-C41B-1849-8E62-5112D58CC5BD}" type="presParOf" srcId="{C567D935-D1D2-E347-9B3A-61C9E0B47A92}" destId="{E433E5B2-93A4-204A-AF0F-6E3CBE542503}" srcOrd="0" destOrd="0" presId="urn:microsoft.com/office/officeart/2008/layout/LinedList"/>
    <dgm:cxn modelId="{C516AECE-C77C-1540-8CBC-C8AD8AA46E91}" type="presParOf" srcId="{C567D935-D1D2-E347-9B3A-61C9E0B47A92}" destId="{DF4B2A75-8040-544B-89AF-306063C32027}" srcOrd="1" destOrd="0" presId="urn:microsoft.com/office/officeart/2008/layout/LinedList"/>
    <dgm:cxn modelId="{02FFC0E5-30E1-A245-A15E-AC0571213A95}" type="presParOf" srcId="{DF4B2A75-8040-544B-89AF-306063C32027}" destId="{20147F1D-ADE6-414C-8D16-DE2E8B948ADD}" srcOrd="0" destOrd="0" presId="urn:microsoft.com/office/officeart/2008/layout/LinedList"/>
    <dgm:cxn modelId="{93B5EBCC-5704-064F-8090-AA425F443CD8}" type="presParOf" srcId="{DF4B2A75-8040-544B-89AF-306063C32027}" destId="{7053CDA2-F13C-864E-AADE-3A8045AD6F54}" srcOrd="1" destOrd="0" presId="urn:microsoft.com/office/officeart/2008/layout/LinedList"/>
    <dgm:cxn modelId="{97AAB679-B53B-AB40-A3CC-EA81C46573A1}" type="presParOf" srcId="{C567D935-D1D2-E347-9B3A-61C9E0B47A92}" destId="{CEEEBF71-9E86-6B4B-87B1-D57AF3557096}" srcOrd="2" destOrd="0" presId="urn:microsoft.com/office/officeart/2008/layout/LinedList"/>
    <dgm:cxn modelId="{1E9FFAEA-EDAE-1748-871E-404615C346EB}" type="presParOf" srcId="{C567D935-D1D2-E347-9B3A-61C9E0B47A92}" destId="{C45DFEAB-909E-4E4A-A70A-C1875A282057}" srcOrd="3" destOrd="0" presId="urn:microsoft.com/office/officeart/2008/layout/LinedList"/>
    <dgm:cxn modelId="{4440B797-8924-1349-8F87-14DFB55875EC}" type="presParOf" srcId="{C45DFEAB-909E-4E4A-A70A-C1875A282057}" destId="{94FBFF94-DF96-8442-932F-4E96FB185683}" srcOrd="0" destOrd="0" presId="urn:microsoft.com/office/officeart/2008/layout/LinedList"/>
    <dgm:cxn modelId="{F592BF76-1B96-AF41-830F-2009EA972BFF}" type="presParOf" srcId="{C45DFEAB-909E-4E4A-A70A-C1875A282057}" destId="{2D47D3FC-1469-034C-8890-7007C7E1D1FD}" srcOrd="1" destOrd="0" presId="urn:microsoft.com/office/officeart/2008/layout/LinedList"/>
    <dgm:cxn modelId="{004DE983-3616-9E46-A9BF-5DDDF50707C8}" type="presParOf" srcId="{C567D935-D1D2-E347-9B3A-61C9E0B47A92}" destId="{4980CBFF-BC68-9F4B-9C08-35C9870587DD}" srcOrd="4" destOrd="0" presId="urn:microsoft.com/office/officeart/2008/layout/LinedList"/>
    <dgm:cxn modelId="{6E366B9A-75EB-C14D-8780-8B0091F0C14D}" type="presParOf" srcId="{C567D935-D1D2-E347-9B3A-61C9E0B47A92}" destId="{D0317A91-27E9-AF4D-9DB6-24EA369FA572}" srcOrd="5" destOrd="0" presId="urn:microsoft.com/office/officeart/2008/layout/LinedList"/>
    <dgm:cxn modelId="{DF35FE22-D73F-834D-983C-71251F89EE18}" type="presParOf" srcId="{D0317A91-27E9-AF4D-9DB6-24EA369FA572}" destId="{6CB5360E-7F9F-FF45-BD5C-5048EE91F0F8}" srcOrd="0" destOrd="0" presId="urn:microsoft.com/office/officeart/2008/layout/LinedList"/>
    <dgm:cxn modelId="{1D503779-0E30-8049-9FB5-C743973665E2}" type="presParOf" srcId="{D0317A91-27E9-AF4D-9DB6-24EA369FA572}" destId="{16AF9321-6672-A547-BA9F-4CC894F4E195}" srcOrd="1" destOrd="0" presId="urn:microsoft.com/office/officeart/2008/layout/LinedList"/>
    <dgm:cxn modelId="{F2285D7D-BD58-5047-91AB-EECFAA9C2D73}" type="presParOf" srcId="{C567D935-D1D2-E347-9B3A-61C9E0B47A92}" destId="{D7870EA5-E74B-BB4C-ABCE-9711ED573434}" srcOrd="6" destOrd="0" presId="urn:microsoft.com/office/officeart/2008/layout/LinedList"/>
    <dgm:cxn modelId="{7A2EBE24-BBE7-FE45-987C-FD5314696CF6}" type="presParOf" srcId="{C567D935-D1D2-E347-9B3A-61C9E0B47A92}" destId="{ACD1BA34-37FB-A14E-954D-3066F0748679}" srcOrd="7" destOrd="0" presId="urn:microsoft.com/office/officeart/2008/layout/LinedList"/>
    <dgm:cxn modelId="{D71695C2-62CF-4F46-A3F6-16C5EC271899}" type="presParOf" srcId="{ACD1BA34-37FB-A14E-954D-3066F0748679}" destId="{BF074068-0B90-B64B-B8B3-308F007C196F}" srcOrd="0" destOrd="0" presId="urn:microsoft.com/office/officeart/2008/layout/LinedList"/>
    <dgm:cxn modelId="{881C1292-034E-3547-B76B-1C78FF3AFFA4}" type="presParOf" srcId="{ACD1BA34-37FB-A14E-954D-3066F0748679}" destId="{418820D6-F9D1-F049-8655-0B4576C0E88D}" srcOrd="1" destOrd="0" presId="urn:microsoft.com/office/officeart/2008/layout/LinedList"/>
    <dgm:cxn modelId="{63DB79DD-89D8-C74B-A665-F5689B4CF35A}" type="presParOf" srcId="{C567D935-D1D2-E347-9B3A-61C9E0B47A92}" destId="{1F2C3572-5934-FC47-A48D-796500A4F495}" srcOrd="8" destOrd="0" presId="urn:microsoft.com/office/officeart/2008/layout/LinedList"/>
    <dgm:cxn modelId="{1D67C009-75CD-1648-97B7-2F0795ECFEA0}" type="presParOf" srcId="{C567D935-D1D2-E347-9B3A-61C9E0B47A92}" destId="{E68B1F84-67C6-554F-9486-70DF6EB4BAD8}" srcOrd="9" destOrd="0" presId="urn:microsoft.com/office/officeart/2008/layout/LinedList"/>
    <dgm:cxn modelId="{283D4D39-A61C-8843-A5E6-8E1B3C41201E}" type="presParOf" srcId="{E68B1F84-67C6-554F-9486-70DF6EB4BAD8}" destId="{DA17394A-ED82-D243-B6F9-34C3F5ACD28A}" srcOrd="0" destOrd="0" presId="urn:microsoft.com/office/officeart/2008/layout/LinedList"/>
    <dgm:cxn modelId="{9CC95AD9-8288-CA40-8174-3B50B794C349}" type="presParOf" srcId="{E68B1F84-67C6-554F-9486-70DF6EB4BAD8}" destId="{3BA10B11-6D42-4A40-8945-F3C317B22CA9}" srcOrd="1" destOrd="0" presId="urn:microsoft.com/office/officeart/2008/layout/LinedList"/>
    <dgm:cxn modelId="{6F3E7728-5E98-0940-83E8-369403DE0825}" type="presParOf" srcId="{C567D935-D1D2-E347-9B3A-61C9E0B47A92}" destId="{9FA5227E-6F78-2447-ABA3-100623172E0C}" srcOrd="10" destOrd="0" presId="urn:microsoft.com/office/officeart/2008/layout/LinedList"/>
    <dgm:cxn modelId="{22931B86-154C-A24C-A9F8-B34362C4AA68}" type="presParOf" srcId="{C567D935-D1D2-E347-9B3A-61C9E0B47A92}" destId="{78ED1706-772B-874F-8509-9D43EF6BA763}" srcOrd="11" destOrd="0" presId="urn:microsoft.com/office/officeart/2008/layout/LinedList"/>
    <dgm:cxn modelId="{0CB56BAE-FA33-2C40-A9DC-DE9E8ACE5861}" type="presParOf" srcId="{78ED1706-772B-874F-8509-9D43EF6BA763}" destId="{3385984D-296A-7944-A353-73B34D988F87}" srcOrd="0" destOrd="0" presId="urn:microsoft.com/office/officeart/2008/layout/LinedList"/>
    <dgm:cxn modelId="{769EDCC4-4853-F04C-B6D5-716D95B04199}" type="presParOf" srcId="{78ED1706-772B-874F-8509-9D43EF6BA763}" destId="{BECB4584-8B9D-A94E-9ED0-FD4A4EF9AA31}" srcOrd="1" destOrd="0" presId="urn:microsoft.com/office/officeart/2008/layout/LinedList"/>
    <dgm:cxn modelId="{FD6238CB-2AA1-124C-8036-7113A1C35E66}" type="presParOf" srcId="{C567D935-D1D2-E347-9B3A-61C9E0B47A92}" destId="{5164C3C2-776C-4C43-868C-41BEDB3F78D1}" srcOrd="12" destOrd="0" presId="urn:microsoft.com/office/officeart/2008/layout/LinedList"/>
    <dgm:cxn modelId="{4DD0EC09-E5EF-E548-89EE-4D7D4C1603C7}" type="presParOf" srcId="{C567D935-D1D2-E347-9B3A-61C9E0B47A92}" destId="{100DAC2F-D412-FA49-9D49-CCC0257A04DE}" srcOrd="13" destOrd="0" presId="urn:microsoft.com/office/officeart/2008/layout/LinedList"/>
    <dgm:cxn modelId="{52B6610A-1DE1-844C-A82D-CC820C4F5B2D}" type="presParOf" srcId="{100DAC2F-D412-FA49-9D49-CCC0257A04DE}" destId="{DDD9FBAA-0BAA-094A-9DF9-8D90A339CF91}" srcOrd="0" destOrd="0" presId="urn:microsoft.com/office/officeart/2008/layout/LinedList"/>
    <dgm:cxn modelId="{ED887E94-3E0D-674A-AC65-10A64A5C6295}" type="presParOf" srcId="{100DAC2F-D412-FA49-9D49-CCC0257A04DE}" destId="{F1C323BF-6E7D-1445-BB55-C7E4FE5AE1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28892-7455-46CC-8B3A-BD9C267AAF2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2328590-A036-4105-A802-0E437BE1D73D}">
      <dgm:prSet/>
      <dgm:spPr/>
      <dgm:t>
        <a:bodyPr/>
        <a:lstStyle/>
        <a:p>
          <a:r>
            <a:rPr lang="pt-BR"/>
            <a:t>A Igreja de Jerusalém não foi perfeita, mas foi </a:t>
          </a:r>
          <a:r>
            <a:rPr lang="pt-BR" b="1"/>
            <a:t>modelo de espiritualidade, ensino e comunhão</a:t>
          </a:r>
          <a:r>
            <a:rPr lang="pt-BR"/>
            <a:t>. O segredo de seu poder não estava em estratégias humanas, mas na </a:t>
          </a:r>
          <a:r>
            <a:rPr lang="pt-BR" b="1"/>
            <a:t>fidelidade à Palavra e dependência do Espírito Santo</a:t>
          </a:r>
          <a:r>
            <a:rPr lang="pt-BR"/>
            <a:t>.</a:t>
          </a:r>
          <a:endParaRPr lang="en-US"/>
        </a:p>
      </dgm:t>
    </dgm:pt>
    <dgm:pt modelId="{6C96FFE0-B887-4DFA-A22F-E85C84E34E43}" type="parTrans" cxnId="{0216A51D-5F34-40BD-ADD0-58635BC49586}">
      <dgm:prSet/>
      <dgm:spPr/>
      <dgm:t>
        <a:bodyPr/>
        <a:lstStyle/>
        <a:p>
          <a:endParaRPr lang="en-US"/>
        </a:p>
      </dgm:t>
    </dgm:pt>
    <dgm:pt modelId="{75E8E3C7-7422-4D5C-A7B6-57F98E31E9B5}" type="sibTrans" cxnId="{0216A51D-5F34-40BD-ADD0-58635BC49586}">
      <dgm:prSet/>
      <dgm:spPr/>
      <dgm:t>
        <a:bodyPr/>
        <a:lstStyle/>
        <a:p>
          <a:endParaRPr lang="en-US"/>
        </a:p>
      </dgm:t>
    </dgm:pt>
    <dgm:pt modelId="{F2F81436-5F1A-4D2C-AFB1-1CEC6AF3F56A}">
      <dgm:prSet/>
      <dgm:spPr/>
      <dgm:t>
        <a:bodyPr/>
        <a:lstStyle/>
        <a:p>
          <a:r>
            <a:rPr lang="pt-BR"/>
            <a:t>“Se a igreja de hoje deseja experimentar os frutos da igreja primitiva, deve cultivar as raízes que ela teve.” — </a:t>
          </a:r>
          <a:r>
            <a:rPr lang="pt-BR" i="1"/>
            <a:t>Antonio Gilberto</a:t>
          </a:r>
          <a:endParaRPr lang="en-US"/>
        </a:p>
      </dgm:t>
    </dgm:pt>
    <dgm:pt modelId="{E6B99566-0AF7-4BE3-BA02-A6834100E456}" type="parTrans" cxnId="{A94996A4-E0C9-4F59-B727-BCEBF49F42AF}">
      <dgm:prSet/>
      <dgm:spPr/>
      <dgm:t>
        <a:bodyPr/>
        <a:lstStyle/>
        <a:p>
          <a:endParaRPr lang="en-US"/>
        </a:p>
      </dgm:t>
    </dgm:pt>
    <dgm:pt modelId="{8A1D5481-FDE8-4DA1-ACFC-7CE8803EEF2E}" type="sibTrans" cxnId="{A94996A4-E0C9-4F59-B727-BCEBF49F42AF}">
      <dgm:prSet/>
      <dgm:spPr/>
      <dgm:t>
        <a:bodyPr/>
        <a:lstStyle/>
        <a:p>
          <a:endParaRPr lang="en-US"/>
        </a:p>
      </dgm:t>
    </dgm:pt>
    <dgm:pt modelId="{BDE7650F-37AA-1F4F-8E5A-D69D41DC51E3}" type="pres">
      <dgm:prSet presAssocID="{1F228892-7455-46CC-8B3A-BD9C267AA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82ABFB-AB8F-2441-B4E5-B3A46A0D328F}" type="pres">
      <dgm:prSet presAssocID="{A2328590-A036-4105-A802-0E437BE1D73D}" presName="hierRoot1" presStyleCnt="0"/>
      <dgm:spPr/>
    </dgm:pt>
    <dgm:pt modelId="{A7FD9C24-B666-BF4F-A267-E9AAECDFDE64}" type="pres">
      <dgm:prSet presAssocID="{A2328590-A036-4105-A802-0E437BE1D73D}" presName="composite" presStyleCnt="0"/>
      <dgm:spPr/>
    </dgm:pt>
    <dgm:pt modelId="{8F86CB96-0172-9943-A324-4CD310F125DE}" type="pres">
      <dgm:prSet presAssocID="{A2328590-A036-4105-A802-0E437BE1D73D}" presName="background" presStyleLbl="node0" presStyleIdx="0" presStyleCnt="2"/>
      <dgm:spPr/>
    </dgm:pt>
    <dgm:pt modelId="{D17E68E2-FAE6-304A-8F35-D183B0C90252}" type="pres">
      <dgm:prSet presAssocID="{A2328590-A036-4105-A802-0E437BE1D73D}" presName="text" presStyleLbl="fgAcc0" presStyleIdx="0" presStyleCnt="2">
        <dgm:presLayoutVars>
          <dgm:chPref val="3"/>
        </dgm:presLayoutVars>
      </dgm:prSet>
      <dgm:spPr/>
    </dgm:pt>
    <dgm:pt modelId="{7BCC3E38-66FA-644F-8AF3-018B9900EE06}" type="pres">
      <dgm:prSet presAssocID="{A2328590-A036-4105-A802-0E437BE1D73D}" presName="hierChild2" presStyleCnt="0"/>
      <dgm:spPr/>
    </dgm:pt>
    <dgm:pt modelId="{2F582FEF-97E1-E745-B3B5-5CD747FDBB37}" type="pres">
      <dgm:prSet presAssocID="{F2F81436-5F1A-4D2C-AFB1-1CEC6AF3F56A}" presName="hierRoot1" presStyleCnt="0"/>
      <dgm:spPr/>
    </dgm:pt>
    <dgm:pt modelId="{01FCB474-A1D5-2E46-89E1-5430270952A5}" type="pres">
      <dgm:prSet presAssocID="{F2F81436-5F1A-4D2C-AFB1-1CEC6AF3F56A}" presName="composite" presStyleCnt="0"/>
      <dgm:spPr/>
    </dgm:pt>
    <dgm:pt modelId="{DAD4BD47-F58B-7E42-9E51-4C3DA143D0A1}" type="pres">
      <dgm:prSet presAssocID="{F2F81436-5F1A-4D2C-AFB1-1CEC6AF3F56A}" presName="background" presStyleLbl="node0" presStyleIdx="1" presStyleCnt="2"/>
      <dgm:spPr/>
    </dgm:pt>
    <dgm:pt modelId="{03D0A38D-C9BF-244A-AE4B-ED9C7F9BBE78}" type="pres">
      <dgm:prSet presAssocID="{F2F81436-5F1A-4D2C-AFB1-1CEC6AF3F56A}" presName="text" presStyleLbl="fgAcc0" presStyleIdx="1" presStyleCnt="2">
        <dgm:presLayoutVars>
          <dgm:chPref val="3"/>
        </dgm:presLayoutVars>
      </dgm:prSet>
      <dgm:spPr/>
    </dgm:pt>
    <dgm:pt modelId="{2C7892BF-3ACF-3147-9D78-13EDDDE3A63E}" type="pres">
      <dgm:prSet presAssocID="{F2F81436-5F1A-4D2C-AFB1-1CEC6AF3F56A}" presName="hierChild2" presStyleCnt="0"/>
      <dgm:spPr/>
    </dgm:pt>
  </dgm:ptLst>
  <dgm:cxnLst>
    <dgm:cxn modelId="{03860307-4325-E946-9CBD-D15FA2E7876C}" type="presOf" srcId="{1F228892-7455-46CC-8B3A-BD9C267AAF27}" destId="{BDE7650F-37AA-1F4F-8E5A-D69D41DC51E3}" srcOrd="0" destOrd="0" presId="urn:microsoft.com/office/officeart/2005/8/layout/hierarchy1"/>
    <dgm:cxn modelId="{3B1EE411-67BC-6044-A3E1-ED3C9387AA26}" type="presOf" srcId="{A2328590-A036-4105-A802-0E437BE1D73D}" destId="{D17E68E2-FAE6-304A-8F35-D183B0C90252}" srcOrd="0" destOrd="0" presId="urn:microsoft.com/office/officeart/2005/8/layout/hierarchy1"/>
    <dgm:cxn modelId="{0216A51D-5F34-40BD-ADD0-58635BC49586}" srcId="{1F228892-7455-46CC-8B3A-BD9C267AAF27}" destId="{A2328590-A036-4105-A802-0E437BE1D73D}" srcOrd="0" destOrd="0" parTransId="{6C96FFE0-B887-4DFA-A22F-E85C84E34E43}" sibTransId="{75E8E3C7-7422-4D5C-A7B6-57F98E31E9B5}"/>
    <dgm:cxn modelId="{3292BA20-0C1D-D544-B9F3-0A96EBA13CC9}" type="presOf" srcId="{F2F81436-5F1A-4D2C-AFB1-1CEC6AF3F56A}" destId="{03D0A38D-C9BF-244A-AE4B-ED9C7F9BBE78}" srcOrd="0" destOrd="0" presId="urn:microsoft.com/office/officeart/2005/8/layout/hierarchy1"/>
    <dgm:cxn modelId="{A94996A4-E0C9-4F59-B727-BCEBF49F42AF}" srcId="{1F228892-7455-46CC-8B3A-BD9C267AAF27}" destId="{F2F81436-5F1A-4D2C-AFB1-1CEC6AF3F56A}" srcOrd="1" destOrd="0" parTransId="{E6B99566-0AF7-4BE3-BA02-A6834100E456}" sibTransId="{8A1D5481-FDE8-4DA1-ACFC-7CE8803EEF2E}"/>
    <dgm:cxn modelId="{B0907713-5A2E-5745-A770-4FA6ED7813C3}" type="presParOf" srcId="{BDE7650F-37AA-1F4F-8E5A-D69D41DC51E3}" destId="{6E82ABFB-AB8F-2441-B4E5-B3A46A0D328F}" srcOrd="0" destOrd="0" presId="urn:microsoft.com/office/officeart/2005/8/layout/hierarchy1"/>
    <dgm:cxn modelId="{33F54BD9-E486-1F40-AF20-17A1EAAD97D9}" type="presParOf" srcId="{6E82ABFB-AB8F-2441-B4E5-B3A46A0D328F}" destId="{A7FD9C24-B666-BF4F-A267-E9AAECDFDE64}" srcOrd="0" destOrd="0" presId="urn:microsoft.com/office/officeart/2005/8/layout/hierarchy1"/>
    <dgm:cxn modelId="{805C85CB-A2DF-4C4C-9372-BE716572406C}" type="presParOf" srcId="{A7FD9C24-B666-BF4F-A267-E9AAECDFDE64}" destId="{8F86CB96-0172-9943-A324-4CD310F125DE}" srcOrd="0" destOrd="0" presId="urn:microsoft.com/office/officeart/2005/8/layout/hierarchy1"/>
    <dgm:cxn modelId="{752B7C3C-C1A9-E941-99C8-D8DDD58D41E8}" type="presParOf" srcId="{A7FD9C24-B666-BF4F-A267-E9AAECDFDE64}" destId="{D17E68E2-FAE6-304A-8F35-D183B0C90252}" srcOrd="1" destOrd="0" presId="urn:microsoft.com/office/officeart/2005/8/layout/hierarchy1"/>
    <dgm:cxn modelId="{B5DD84D8-4096-704F-A2E6-63A8467055AF}" type="presParOf" srcId="{6E82ABFB-AB8F-2441-B4E5-B3A46A0D328F}" destId="{7BCC3E38-66FA-644F-8AF3-018B9900EE06}" srcOrd="1" destOrd="0" presId="urn:microsoft.com/office/officeart/2005/8/layout/hierarchy1"/>
    <dgm:cxn modelId="{7F6A4EB6-7356-0A4E-A8D1-DAA5C7560241}" type="presParOf" srcId="{BDE7650F-37AA-1F4F-8E5A-D69D41DC51E3}" destId="{2F582FEF-97E1-E745-B3B5-5CD747FDBB37}" srcOrd="1" destOrd="0" presId="urn:microsoft.com/office/officeart/2005/8/layout/hierarchy1"/>
    <dgm:cxn modelId="{428E1A6F-8F99-4F41-814C-75FEE5C256B6}" type="presParOf" srcId="{2F582FEF-97E1-E745-B3B5-5CD747FDBB37}" destId="{01FCB474-A1D5-2E46-89E1-5430270952A5}" srcOrd="0" destOrd="0" presId="urn:microsoft.com/office/officeart/2005/8/layout/hierarchy1"/>
    <dgm:cxn modelId="{4BBEF9C0-4DBD-BF4E-BD91-5D1965BC0B1B}" type="presParOf" srcId="{01FCB474-A1D5-2E46-89E1-5430270952A5}" destId="{DAD4BD47-F58B-7E42-9E51-4C3DA143D0A1}" srcOrd="0" destOrd="0" presId="urn:microsoft.com/office/officeart/2005/8/layout/hierarchy1"/>
    <dgm:cxn modelId="{6440888D-02EA-9944-9F96-090A89F46850}" type="presParOf" srcId="{01FCB474-A1D5-2E46-89E1-5430270952A5}" destId="{03D0A38D-C9BF-244A-AE4B-ED9C7F9BBE78}" srcOrd="1" destOrd="0" presId="urn:microsoft.com/office/officeart/2005/8/layout/hierarchy1"/>
    <dgm:cxn modelId="{5F621FD6-3FE2-2545-A3A7-F7EF3630C7BE}" type="presParOf" srcId="{2F582FEF-97E1-E745-B3B5-5CD747FDBB37}" destId="{2C7892BF-3ACF-3147-9D78-13EDDDE3A6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ABF813-D1B4-4300-89C5-ED6D38E743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BA7498-BD88-4152-9C49-A9E694354540}">
      <dgm:prSet/>
      <dgm:spPr/>
      <dgm:t>
        <a:bodyPr/>
        <a:lstStyle/>
        <a:p>
          <a:r>
            <a:rPr lang="pt-BR" b="1"/>
            <a:t>No pensamento protestante e pentecostal:</a:t>
          </a:r>
          <a:endParaRPr lang="en-US"/>
        </a:p>
      </dgm:t>
    </dgm:pt>
    <dgm:pt modelId="{2B8337CC-D9E2-4BF7-B6F2-33DD3E856A86}" type="parTrans" cxnId="{675B2AD2-1DF0-4FD8-8161-933762F09085}">
      <dgm:prSet/>
      <dgm:spPr/>
      <dgm:t>
        <a:bodyPr/>
        <a:lstStyle/>
        <a:p>
          <a:endParaRPr lang="en-US"/>
        </a:p>
      </dgm:t>
    </dgm:pt>
    <dgm:pt modelId="{1E4A474F-AE2E-48E5-9CCE-BE62F3B0040E}" type="sibTrans" cxnId="{675B2AD2-1DF0-4FD8-8161-933762F09085}">
      <dgm:prSet/>
      <dgm:spPr/>
      <dgm:t>
        <a:bodyPr/>
        <a:lstStyle/>
        <a:p>
          <a:endParaRPr lang="en-US"/>
        </a:p>
      </dgm:t>
    </dgm:pt>
    <dgm:pt modelId="{890476D0-703A-41D8-B190-1793F8EBC15A}">
      <dgm:prSet/>
      <dgm:spPr/>
      <dgm:t>
        <a:bodyPr/>
        <a:lstStyle/>
        <a:p>
          <a:r>
            <a:rPr lang="pt-BR"/>
            <a:t>É considerado uma </a:t>
          </a:r>
          <a:r>
            <a:rPr lang="pt-BR" b="1"/>
            <a:t>ordenança</a:t>
          </a:r>
          <a:r>
            <a:rPr lang="pt-BR"/>
            <a:t>, não um sacramento no sentido católico-romano (de transmitir automaticamente a graça).</a:t>
          </a:r>
          <a:endParaRPr lang="en-US"/>
        </a:p>
      </dgm:t>
    </dgm:pt>
    <dgm:pt modelId="{6078CE86-97B5-4107-8959-C964D1E269F2}" type="parTrans" cxnId="{FA9ABD3A-26C1-4021-AF03-B05594C449A8}">
      <dgm:prSet/>
      <dgm:spPr/>
      <dgm:t>
        <a:bodyPr/>
        <a:lstStyle/>
        <a:p>
          <a:endParaRPr lang="en-US"/>
        </a:p>
      </dgm:t>
    </dgm:pt>
    <dgm:pt modelId="{8888A2CE-7EC7-498F-B87A-F8C96109111E}" type="sibTrans" cxnId="{FA9ABD3A-26C1-4021-AF03-B05594C449A8}">
      <dgm:prSet/>
      <dgm:spPr/>
      <dgm:t>
        <a:bodyPr/>
        <a:lstStyle/>
        <a:p>
          <a:endParaRPr lang="en-US"/>
        </a:p>
      </dgm:t>
    </dgm:pt>
    <dgm:pt modelId="{FEE192D2-9DB0-4F32-96EC-1FADCBA1E06C}">
      <dgm:prSet/>
      <dgm:spPr/>
      <dgm:t>
        <a:bodyPr/>
        <a:lstStyle/>
        <a:p>
          <a:r>
            <a:rPr lang="pt-BR"/>
            <a:t>É um </a:t>
          </a:r>
          <a:r>
            <a:rPr lang="pt-BR" b="1"/>
            <a:t>ato de obediência</a:t>
          </a:r>
          <a:r>
            <a:rPr lang="pt-BR"/>
            <a:t> à ordem de Cristo (Mt 28.19) e uma </a:t>
          </a:r>
          <a:r>
            <a:rPr lang="pt-BR" b="1"/>
            <a:t>testemunha pública</a:t>
          </a:r>
          <a:r>
            <a:rPr lang="pt-BR"/>
            <a:t> de fé interior.</a:t>
          </a:r>
          <a:endParaRPr lang="en-US"/>
        </a:p>
      </dgm:t>
    </dgm:pt>
    <dgm:pt modelId="{06E97FF6-0477-4288-B9E1-79C39A71431A}" type="parTrans" cxnId="{349FF70D-7D13-4905-8EC3-FE32622ACD85}">
      <dgm:prSet/>
      <dgm:spPr/>
      <dgm:t>
        <a:bodyPr/>
        <a:lstStyle/>
        <a:p>
          <a:endParaRPr lang="en-US"/>
        </a:p>
      </dgm:t>
    </dgm:pt>
    <dgm:pt modelId="{A8B86409-546E-4BF9-95A4-F9025E5C1748}" type="sibTrans" cxnId="{349FF70D-7D13-4905-8EC3-FE32622ACD85}">
      <dgm:prSet/>
      <dgm:spPr/>
      <dgm:t>
        <a:bodyPr/>
        <a:lstStyle/>
        <a:p>
          <a:endParaRPr lang="en-US"/>
        </a:p>
      </dgm:t>
    </dgm:pt>
    <dgm:pt modelId="{5B879CE7-252F-3446-969C-18D90869FF0C}" type="pres">
      <dgm:prSet presAssocID="{56ABF813-D1B4-4300-89C5-ED6D38E743FF}" presName="linear" presStyleCnt="0">
        <dgm:presLayoutVars>
          <dgm:animLvl val="lvl"/>
          <dgm:resizeHandles val="exact"/>
        </dgm:presLayoutVars>
      </dgm:prSet>
      <dgm:spPr/>
    </dgm:pt>
    <dgm:pt modelId="{D76CE440-DC02-1B42-9DF7-CCB62F143810}" type="pres">
      <dgm:prSet presAssocID="{83BA7498-BD88-4152-9C49-A9E6943545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87F51D-719F-7A42-9473-369CEFB0317C}" type="pres">
      <dgm:prSet presAssocID="{1E4A474F-AE2E-48E5-9CCE-BE62F3B0040E}" presName="spacer" presStyleCnt="0"/>
      <dgm:spPr/>
    </dgm:pt>
    <dgm:pt modelId="{846477EA-7714-9343-9E9E-848981CAE591}" type="pres">
      <dgm:prSet presAssocID="{890476D0-703A-41D8-B190-1793F8EBC1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9624C4-903A-EC41-8620-0B82123B6D4D}" type="pres">
      <dgm:prSet presAssocID="{8888A2CE-7EC7-498F-B87A-F8C96109111E}" presName="spacer" presStyleCnt="0"/>
      <dgm:spPr/>
    </dgm:pt>
    <dgm:pt modelId="{CE210C9E-C1E4-BA44-9E00-588C74E14749}" type="pres">
      <dgm:prSet presAssocID="{FEE192D2-9DB0-4F32-96EC-1FADCBA1E0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9FF70D-7D13-4905-8EC3-FE32622ACD85}" srcId="{56ABF813-D1B4-4300-89C5-ED6D38E743FF}" destId="{FEE192D2-9DB0-4F32-96EC-1FADCBA1E06C}" srcOrd="2" destOrd="0" parTransId="{06E97FF6-0477-4288-B9E1-79C39A71431A}" sibTransId="{A8B86409-546E-4BF9-95A4-F9025E5C1748}"/>
    <dgm:cxn modelId="{FA9ABD3A-26C1-4021-AF03-B05594C449A8}" srcId="{56ABF813-D1B4-4300-89C5-ED6D38E743FF}" destId="{890476D0-703A-41D8-B190-1793F8EBC15A}" srcOrd="1" destOrd="0" parTransId="{6078CE86-97B5-4107-8959-C964D1E269F2}" sibTransId="{8888A2CE-7EC7-498F-B87A-F8C96109111E}"/>
    <dgm:cxn modelId="{4D2C2C8C-4BA3-E94A-A8DD-D793F186425E}" type="presOf" srcId="{83BA7498-BD88-4152-9C49-A9E694354540}" destId="{D76CE440-DC02-1B42-9DF7-CCB62F143810}" srcOrd="0" destOrd="0" presId="urn:microsoft.com/office/officeart/2005/8/layout/vList2"/>
    <dgm:cxn modelId="{4249CFBD-2ED6-BF46-9BBF-B553D940352C}" type="presOf" srcId="{890476D0-703A-41D8-B190-1793F8EBC15A}" destId="{846477EA-7714-9343-9E9E-848981CAE591}" srcOrd="0" destOrd="0" presId="urn:microsoft.com/office/officeart/2005/8/layout/vList2"/>
    <dgm:cxn modelId="{766BC5C5-6211-E546-A6D0-8CB22CEE8B5B}" type="presOf" srcId="{56ABF813-D1B4-4300-89C5-ED6D38E743FF}" destId="{5B879CE7-252F-3446-969C-18D90869FF0C}" srcOrd="0" destOrd="0" presId="urn:microsoft.com/office/officeart/2005/8/layout/vList2"/>
    <dgm:cxn modelId="{675B2AD2-1DF0-4FD8-8161-933762F09085}" srcId="{56ABF813-D1B4-4300-89C5-ED6D38E743FF}" destId="{83BA7498-BD88-4152-9C49-A9E694354540}" srcOrd="0" destOrd="0" parTransId="{2B8337CC-D9E2-4BF7-B6F2-33DD3E856A86}" sibTransId="{1E4A474F-AE2E-48E5-9CCE-BE62F3B0040E}"/>
    <dgm:cxn modelId="{BA6A10EC-A290-C644-9E02-4A40D6D5F9C0}" type="presOf" srcId="{FEE192D2-9DB0-4F32-96EC-1FADCBA1E06C}" destId="{CE210C9E-C1E4-BA44-9E00-588C74E14749}" srcOrd="0" destOrd="0" presId="urn:microsoft.com/office/officeart/2005/8/layout/vList2"/>
    <dgm:cxn modelId="{16F39714-6F0F-824F-8A49-50F95E593BFB}" type="presParOf" srcId="{5B879CE7-252F-3446-969C-18D90869FF0C}" destId="{D76CE440-DC02-1B42-9DF7-CCB62F143810}" srcOrd="0" destOrd="0" presId="urn:microsoft.com/office/officeart/2005/8/layout/vList2"/>
    <dgm:cxn modelId="{25D0009A-A232-5748-889F-BF602C156C9F}" type="presParOf" srcId="{5B879CE7-252F-3446-969C-18D90869FF0C}" destId="{CD87F51D-719F-7A42-9473-369CEFB0317C}" srcOrd="1" destOrd="0" presId="urn:microsoft.com/office/officeart/2005/8/layout/vList2"/>
    <dgm:cxn modelId="{A694C9DD-6815-3544-BD96-EE57A15231FB}" type="presParOf" srcId="{5B879CE7-252F-3446-969C-18D90869FF0C}" destId="{846477EA-7714-9343-9E9E-848981CAE591}" srcOrd="2" destOrd="0" presId="urn:microsoft.com/office/officeart/2005/8/layout/vList2"/>
    <dgm:cxn modelId="{121061CB-3C40-A94B-A1FD-DE9813B988F4}" type="presParOf" srcId="{5B879CE7-252F-3446-969C-18D90869FF0C}" destId="{249624C4-903A-EC41-8620-0B82123B6D4D}" srcOrd="3" destOrd="0" presId="urn:microsoft.com/office/officeart/2005/8/layout/vList2"/>
    <dgm:cxn modelId="{D549F906-A575-544C-B720-90EBA5FAAAD6}" type="presParOf" srcId="{5B879CE7-252F-3446-969C-18D90869FF0C}" destId="{CE210C9E-C1E4-BA44-9E00-588C74E147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5770DB-F4CF-47AE-8D45-CBFBEF4C88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687991-F845-44C9-B7A8-69EA3897A463}">
      <dgm:prSet/>
      <dgm:spPr/>
      <dgm:t>
        <a:bodyPr/>
        <a:lstStyle/>
        <a:p>
          <a:r>
            <a:rPr lang="pt-BR"/>
            <a:t>Uma prática instituída por Cristo, visível, simbólica e com valor espiritual, mas que </a:t>
          </a:r>
          <a:r>
            <a:rPr lang="pt-BR" b="1"/>
            <a:t>não confere salvação em si mesma</a:t>
          </a:r>
          <a:r>
            <a:rPr lang="pt-BR"/>
            <a:t>.</a:t>
          </a:r>
          <a:endParaRPr lang="en-US"/>
        </a:p>
      </dgm:t>
    </dgm:pt>
    <dgm:pt modelId="{4D56BA3C-159A-4A1B-AE24-FC192E40DBD1}" type="parTrans" cxnId="{5991670F-BCC3-4B57-BA92-E27B9E2EA15C}">
      <dgm:prSet/>
      <dgm:spPr/>
      <dgm:t>
        <a:bodyPr/>
        <a:lstStyle/>
        <a:p>
          <a:endParaRPr lang="en-US"/>
        </a:p>
      </dgm:t>
    </dgm:pt>
    <dgm:pt modelId="{688F9770-4A60-4B98-9738-C031697C0D98}" type="sibTrans" cxnId="{5991670F-BCC3-4B57-BA92-E27B9E2EA15C}">
      <dgm:prSet/>
      <dgm:spPr/>
      <dgm:t>
        <a:bodyPr/>
        <a:lstStyle/>
        <a:p>
          <a:endParaRPr lang="en-US"/>
        </a:p>
      </dgm:t>
    </dgm:pt>
    <dgm:pt modelId="{B492F10C-8C7F-42A3-9F37-FB30724B9B69}">
      <dgm:prSet/>
      <dgm:spPr/>
      <dgm:t>
        <a:bodyPr/>
        <a:lstStyle/>
        <a:p>
          <a:r>
            <a:rPr lang="pt-BR" b="1"/>
            <a:t>Antônio Gilberto</a:t>
          </a:r>
          <a:r>
            <a:rPr lang="pt-BR"/>
            <a:t>:</a:t>
          </a:r>
          <a:endParaRPr lang="en-US"/>
        </a:p>
      </dgm:t>
    </dgm:pt>
    <dgm:pt modelId="{341922A5-8A03-42CC-80A1-EB36283541C4}" type="parTrans" cxnId="{B2D477C1-E09B-43FA-9301-18C040E990ED}">
      <dgm:prSet/>
      <dgm:spPr/>
      <dgm:t>
        <a:bodyPr/>
        <a:lstStyle/>
        <a:p>
          <a:endParaRPr lang="en-US"/>
        </a:p>
      </dgm:t>
    </dgm:pt>
    <dgm:pt modelId="{B83F06FC-8C36-4493-ADAF-BF6087E40AE2}" type="sibTrans" cxnId="{B2D477C1-E09B-43FA-9301-18C040E990ED}">
      <dgm:prSet/>
      <dgm:spPr/>
      <dgm:t>
        <a:bodyPr/>
        <a:lstStyle/>
        <a:p>
          <a:endParaRPr lang="en-US"/>
        </a:p>
      </dgm:t>
    </dgm:pt>
    <dgm:pt modelId="{99936212-1849-43E9-B2D9-9A370F843AFE}">
      <dgm:prSet/>
      <dgm:spPr/>
      <dgm:t>
        <a:bodyPr/>
        <a:lstStyle/>
        <a:p>
          <a:r>
            <a:rPr lang="pt-BR"/>
            <a:t>“O batismo nas águas é uma confissão pública da fé salvadora em Cristo. Não salva, mas é evidência de quem já foi salvo.”</a:t>
          </a:r>
          <a:endParaRPr lang="en-US"/>
        </a:p>
      </dgm:t>
    </dgm:pt>
    <dgm:pt modelId="{EC9D1ACC-B72C-483F-B82A-0A5DE223A46D}" type="parTrans" cxnId="{80DDB7CE-7194-48C0-95A2-6A8ECD17ABAA}">
      <dgm:prSet/>
      <dgm:spPr/>
      <dgm:t>
        <a:bodyPr/>
        <a:lstStyle/>
        <a:p>
          <a:endParaRPr lang="en-US"/>
        </a:p>
      </dgm:t>
    </dgm:pt>
    <dgm:pt modelId="{FFBCF357-F601-4E79-9E48-58A85A395A4F}" type="sibTrans" cxnId="{80DDB7CE-7194-48C0-95A2-6A8ECD17ABAA}">
      <dgm:prSet/>
      <dgm:spPr/>
      <dgm:t>
        <a:bodyPr/>
        <a:lstStyle/>
        <a:p>
          <a:endParaRPr lang="en-US"/>
        </a:p>
      </dgm:t>
    </dgm:pt>
    <dgm:pt modelId="{39750440-864C-D540-A941-3A3AB8E67C66}" type="pres">
      <dgm:prSet presAssocID="{1A5770DB-F4CF-47AE-8D45-CBFBEF4C8825}" presName="linear" presStyleCnt="0">
        <dgm:presLayoutVars>
          <dgm:animLvl val="lvl"/>
          <dgm:resizeHandles val="exact"/>
        </dgm:presLayoutVars>
      </dgm:prSet>
      <dgm:spPr/>
    </dgm:pt>
    <dgm:pt modelId="{1564EC95-6BFA-2D41-A902-7AB6708B3077}" type="pres">
      <dgm:prSet presAssocID="{BB687991-F845-44C9-B7A8-69EA3897A4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D0EB2E-328A-DD48-A8D9-CF0816371BAF}" type="pres">
      <dgm:prSet presAssocID="{688F9770-4A60-4B98-9738-C031697C0D98}" presName="spacer" presStyleCnt="0"/>
      <dgm:spPr/>
    </dgm:pt>
    <dgm:pt modelId="{5AC1DED4-2B47-D449-9806-BC0B6F006D3E}" type="pres">
      <dgm:prSet presAssocID="{B492F10C-8C7F-42A3-9F37-FB30724B9B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DE6196-A351-E242-8592-E876965E5765}" type="pres">
      <dgm:prSet presAssocID="{B83F06FC-8C36-4493-ADAF-BF6087E40AE2}" presName="spacer" presStyleCnt="0"/>
      <dgm:spPr/>
    </dgm:pt>
    <dgm:pt modelId="{262E1D02-1A39-F447-822D-AA906582741D}" type="pres">
      <dgm:prSet presAssocID="{99936212-1849-43E9-B2D9-9A370F843A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91670F-BCC3-4B57-BA92-E27B9E2EA15C}" srcId="{1A5770DB-F4CF-47AE-8D45-CBFBEF4C8825}" destId="{BB687991-F845-44C9-B7A8-69EA3897A463}" srcOrd="0" destOrd="0" parTransId="{4D56BA3C-159A-4A1B-AE24-FC192E40DBD1}" sibTransId="{688F9770-4A60-4B98-9738-C031697C0D98}"/>
    <dgm:cxn modelId="{95D3A73B-9FFE-3649-ABD1-381181A897B0}" type="presOf" srcId="{BB687991-F845-44C9-B7A8-69EA3897A463}" destId="{1564EC95-6BFA-2D41-A902-7AB6708B3077}" srcOrd="0" destOrd="0" presId="urn:microsoft.com/office/officeart/2005/8/layout/vList2"/>
    <dgm:cxn modelId="{0943BEAE-5790-274B-95EE-0558044F1A04}" type="presOf" srcId="{99936212-1849-43E9-B2D9-9A370F843AFE}" destId="{262E1D02-1A39-F447-822D-AA906582741D}" srcOrd="0" destOrd="0" presId="urn:microsoft.com/office/officeart/2005/8/layout/vList2"/>
    <dgm:cxn modelId="{B2D477C1-E09B-43FA-9301-18C040E990ED}" srcId="{1A5770DB-F4CF-47AE-8D45-CBFBEF4C8825}" destId="{B492F10C-8C7F-42A3-9F37-FB30724B9B69}" srcOrd="1" destOrd="0" parTransId="{341922A5-8A03-42CC-80A1-EB36283541C4}" sibTransId="{B83F06FC-8C36-4493-ADAF-BF6087E40AE2}"/>
    <dgm:cxn modelId="{1659C9C1-A75F-3044-BAFE-E7BC29C78C40}" type="presOf" srcId="{1A5770DB-F4CF-47AE-8D45-CBFBEF4C8825}" destId="{39750440-864C-D540-A941-3A3AB8E67C66}" srcOrd="0" destOrd="0" presId="urn:microsoft.com/office/officeart/2005/8/layout/vList2"/>
    <dgm:cxn modelId="{80DDB7CE-7194-48C0-95A2-6A8ECD17ABAA}" srcId="{1A5770DB-F4CF-47AE-8D45-CBFBEF4C8825}" destId="{99936212-1849-43E9-B2D9-9A370F843AFE}" srcOrd="2" destOrd="0" parTransId="{EC9D1ACC-B72C-483F-B82A-0A5DE223A46D}" sibTransId="{FFBCF357-F601-4E79-9E48-58A85A395A4F}"/>
    <dgm:cxn modelId="{FCBD3EF2-5FF9-7B4F-8BC6-73383AA350C0}" type="presOf" srcId="{B492F10C-8C7F-42A3-9F37-FB30724B9B69}" destId="{5AC1DED4-2B47-D449-9806-BC0B6F006D3E}" srcOrd="0" destOrd="0" presId="urn:microsoft.com/office/officeart/2005/8/layout/vList2"/>
    <dgm:cxn modelId="{B8A6D9F8-CD0A-3B49-B064-3EDBFD4BBAD9}" type="presParOf" srcId="{39750440-864C-D540-A941-3A3AB8E67C66}" destId="{1564EC95-6BFA-2D41-A902-7AB6708B3077}" srcOrd="0" destOrd="0" presId="urn:microsoft.com/office/officeart/2005/8/layout/vList2"/>
    <dgm:cxn modelId="{F40392C4-FAA3-D54F-AA3E-F775321210AD}" type="presParOf" srcId="{39750440-864C-D540-A941-3A3AB8E67C66}" destId="{CBD0EB2E-328A-DD48-A8D9-CF0816371BAF}" srcOrd="1" destOrd="0" presId="urn:microsoft.com/office/officeart/2005/8/layout/vList2"/>
    <dgm:cxn modelId="{D48932FD-6C30-1946-AFAD-604FD1BE0CBE}" type="presParOf" srcId="{39750440-864C-D540-A941-3A3AB8E67C66}" destId="{5AC1DED4-2B47-D449-9806-BC0B6F006D3E}" srcOrd="2" destOrd="0" presId="urn:microsoft.com/office/officeart/2005/8/layout/vList2"/>
    <dgm:cxn modelId="{E9DF93E7-6DAC-3E42-AA2B-5F5ED4EB92B1}" type="presParOf" srcId="{39750440-864C-D540-A941-3A3AB8E67C66}" destId="{B2DE6196-A351-E242-8592-E876965E5765}" srcOrd="3" destOrd="0" presId="urn:microsoft.com/office/officeart/2005/8/layout/vList2"/>
    <dgm:cxn modelId="{AECAF843-F2FD-E64C-B544-AE8B7BA96C96}" type="presParOf" srcId="{39750440-864C-D540-A941-3A3AB8E67C66}" destId="{262E1D02-1A39-F447-822D-AA90658274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C9401-95D8-4387-B41B-FA4BDE022E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5454E7-50AB-4A77-81AE-40D2DEBA0311}">
      <dgm:prSet/>
      <dgm:spPr/>
      <dgm:t>
        <a:bodyPr/>
        <a:lstStyle/>
        <a:p>
          <a:r>
            <a:rPr lang="pt-BR"/>
            <a:t>A tradição católica e ortodoxa vê o batismo como um </a:t>
          </a:r>
          <a:r>
            <a:rPr lang="pt-BR" b="1"/>
            <a:t>meio de graça eficaz</a:t>
          </a:r>
          <a:r>
            <a:rPr lang="pt-BR"/>
            <a:t> (ex opere operato), associado à regeneração.</a:t>
          </a:r>
          <a:endParaRPr lang="en-US"/>
        </a:p>
      </dgm:t>
    </dgm:pt>
    <dgm:pt modelId="{46279105-15E1-4AD5-92AE-F6503484CA2B}" type="parTrans" cxnId="{9C3747B9-7AF6-4B55-8F59-C44FF1585FA8}">
      <dgm:prSet/>
      <dgm:spPr/>
      <dgm:t>
        <a:bodyPr/>
        <a:lstStyle/>
        <a:p>
          <a:endParaRPr lang="en-US"/>
        </a:p>
      </dgm:t>
    </dgm:pt>
    <dgm:pt modelId="{24C3A859-4F02-4035-B5DC-5580AAB9FB64}" type="sibTrans" cxnId="{9C3747B9-7AF6-4B55-8F59-C44FF1585FA8}">
      <dgm:prSet/>
      <dgm:spPr/>
      <dgm:t>
        <a:bodyPr/>
        <a:lstStyle/>
        <a:p>
          <a:endParaRPr lang="en-US"/>
        </a:p>
      </dgm:t>
    </dgm:pt>
    <dgm:pt modelId="{6554E252-F1B3-475F-A680-392C74DCB7CD}">
      <dgm:prSet/>
      <dgm:spPr/>
      <dgm:t>
        <a:bodyPr/>
        <a:lstStyle/>
        <a:p>
          <a:r>
            <a:rPr lang="pt-BR"/>
            <a:t>O pentecostalismo rejeita essa ideia: a regeneração vem </a:t>
          </a:r>
          <a:r>
            <a:rPr lang="pt-BR" b="1"/>
            <a:t>pela fé em Cristo</a:t>
          </a:r>
          <a:r>
            <a:rPr lang="pt-BR"/>
            <a:t>, e o batismo é sua expressão.</a:t>
          </a:r>
          <a:endParaRPr lang="en-US"/>
        </a:p>
      </dgm:t>
    </dgm:pt>
    <dgm:pt modelId="{A6CCEB39-D877-4BC2-879E-618B9E55BD99}" type="parTrans" cxnId="{5C20335C-E4E1-4A13-BD07-C4265789DA40}">
      <dgm:prSet/>
      <dgm:spPr/>
      <dgm:t>
        <a:bodyPr/>
        <a:lstStyle/>
        <a:p>
          <a:endParaRPr lang="en-US"/>
        </a:p>
      </dgm:t>
    </dgm:pt>
    <dgm:pt modelId="{B1CAF142-01DF-4D6E-BBA9-9CB9AB346C18}" type="sibTrans" cxnId="{5C20335C-E4E1-4A13-BD07-C4265789DA40}">
      <dgm:prSet/>
      <dgm:spPr/>
      <dgm:t>
        <a:bodyPr/>
        <a:lstStyle/>
        <a:p>
          <a:endParaRPr lang="en-US"/>
        </a:p>
      </dgm:t>
    </dgm:pt>
    <dgm:pt modelId="{3652C09F-0E57-8048-9DFD-A34D36592861}" type="pres">
      <dgm:prSet presAssocID="{C18C9401-95D8-4387-B41B-FA4BDE022E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3579A2-0B7E-D948-928F-6F36158D88AE}" type="pres">
      <dgm:prSet presAssocID="{BF5454E7-50AB-4A77-81AE-40D2DEBA0311}" presName="hierRoot1" presStyleCnt="0"/>
      <dgm:spPr/>
    </dgm:pt>
    <dgm:pt modelId="{88C13786-8014-C24A-AE02-A3553C4024B6}" type="pres">
      <dgm:prSet presAssocID="{BF5454E7-50AB-4A77-81AE-40D2DEBA0311}" presName="composite" presStyleCnt="0"/>
      <dgm:spPr/>
    </dgm:pt>
    <dgm:pt modelId="{14BDF0F9-2D68-C44D-9431-63FB3AA58B89}" type="pres">
      <dgm:prSet presAssocID="{BF5454E7-50AB-4A77-81AE-40D2DEBA0311}" presName="background" presStyleLbl="node0" presStyleIdx="0" presStyleCnt="2"/>
      <dgm:spPr/>
    </dgm:pt>
    <dgm:pt modelId="{FEAD5018-0789-494B-924C-1976862D63B4}" type="pres">
      <dgm:prSet presAssocID="{BF5454E7-50AB-4A77-81AE-40D2DEBA0311}" presName="text" presStyleLbl="fgAcc0" presStyleIdx="0" presStyleCnt="2">
        <dgm:presLayoutVars>
          <dgm:chPref val="3"/>
        </dgm:presLayoutVars>
      </dgm:prSet>
      <dgm:spPr/>
    </dgm:pt>
    <dgm:pt modelId="{EFCCD456-597E-6B4B-9FFB-90911C1F4431}" type="pres">
      <dgm:prSet presAssocID="{BF5454E7-50AB-4A77-81AE-40D2DEBA0311}" presName="hierChild2" presStyleCnt="0"/>
      <dgm:spPr/>
    </dgm:pt>
    <dgm:pt modelId="{5BAE1F74-FF96-F042-9306-EADE4915326B}" type="pres">
      <dgm:prSet presAssocID="{6554E252-F1B3-475F-A680-392C74DCB7CD}" presName="hierRoot1" presStyleCnt="0"/>
      <dgm:spPr/>
    </dgm:pt>
    <dgm:pt modelId="{36E29179-EDDE-384A-8905-32621CC38FCE}" type="pres">
      <dgm:prSet presAssocID="{6554E252-F1B3-475F-A680-392C74DCB7CD}" presName="composite" presStyleCnt="0"/>
      <dgm:spPr/>
    </dgm:pt>
    <dgm:pt modelId="{A9956504-954D-CC4E-B585-F99443395CC5}" type="pres">
      <dgm:prSet presAssocID="{6554E252-F1B3-475F-A680-392C74DCB7CD}" presName="background" presStyleLbl="node0" presStyleIdx="1" presStyleCnt="2"/>
      <dgm:spPr/>
    </dgm:pt>
    <dgm:pt modelId="{DB25C507-154E-BE41-8D10-9536C609AF48}" type="pres">
      <dgm:prSet presAssocID="{6554E252-F1B3-475F-A680-392C74DCB7CD}" presName="text" presStyleLbl="fgAcc0" presStyleIdx="1" presStyleCnt="2">
        <dgm:presLayoutVars>
          <dgm:chPref val="3"/>
        </dgm:presLayoutVars>
      </dgm:prSet>
      <dgm:spPr/>
    </dgm:pt>
    <dgm:pt modelId="{515E65EE-F8CF-3E47-ADE9-308F1F38F654}" type="pres">
      <dgm:prSet presAssocID="{6554E252-F1B3-475F-A680-392C74DCB7CD}" presName="hierChild2" presStyleCnt="0"/>
      <dgm:spPr/>
    </dgm:pt>
  </dgm:ptLst>
  <dgm:cxnLst>
    <dgm:cxn modelId="{33B17521-72E8-484D-A018-CAAA11DB99B5}" type="presOf" srcId="{C18C9401-95D8-4387-B41B-FA4BDE022E4A}" destId="{3652C09F-0E57-8048-9DFD-A34D36592861}" srcOrd="0" destOrd="0" presId="urn:microsoft.com/office/officeart/2005/8/layout/hierarchy1"/>
    <dgm:cxn modelId="{5C20335C-E4E1-4A13-BD07-C4265789DA40}" srcId="{C18C9401-95D8-4387-B41B-FA4BDE022E4A}" destId="{6554E252-F1B3-475F-A680-392C74DCB7CD}" srcOrd="1" destOrd="0" parTransId="{A6CCEB39-D877-4BC2-879E-618B9E55BD99}" sibTransId="{B1CAF142-01DF-4D6E-BBA9-9CB9AB346C18}"/>
    <dgm:cxn modelId="{4C350750-9FC8-4746-B94F-0759379C7D2F}" type="presOf" srcId="{BF5454E7-50AB-4A77-81AE-40D2DEBA0311}" destId="{FEAD5018-0789-494B-924C-1976862D63B4}" srcOrd="0" destOrd="0" presId="urn:microsoft.com/office/officeart/2005/8/layout/hierarchy1"/>
    <dgm:cxn modelId="{9C3747B9-7AF6-4B55-8F59-C44FF1585FA8}" srcId="{C18C9401-95D8-4387-B41B-FA4BDE022E4A}" destId="{BF5454E7-50AB-4A77-81AE-40D2DEBA0311}" srcOrd="0" destOrd="0" parTransId="{46279105-15E1-4AD5-92AE-F6503484CA2B}" sibTransId="{24C3A859-4F02-4035-B5DC-5580AAB9FB64}"/>
    <dgm:cxn modelId="{078847D6-FD4B-F34A-B89A-E4DEA5C74D9D}" type="presOf" srcId="{6554E252-F1B3-475F-A680-392C74DCB7CD}" destId="{DB25C507-154E-BE41-8D10-9536C609AF48}" srcOrd="0" destOrd="0" presId="urn:microsoft.com/office/officeart/2005/8/layout/hierarchy1"/>
    <dgm:cxn modelId="{AC21778A-8465-5043-8CC5-BFF8D75B9CF8}" type="presParOf" srcId="{3652C09F-0E57-8048-9DFD-A34D36592861}" destId="{1E3579A2-0B7E-D948-928F-6F36158D88AE}" srcOrd="0" destOrd="0" presId="urn:microsoft.com/office/officeart/2005/8/layout/hierarchy1"/>
    <dgm:cxn modelId="{93F54909-04D8-F740-9081-094D7367F336}" type="presParOf" srcId="{1E3579A2-0B7E-D948-928F-6F36158D88AE}" destId="{88C13786-8014-C24A-AE02-A3553C4024B6}" srcOrd="0" destOrd="0" presId="urn:microsoft.com/office/officeart/2005/8/layout/hierarchy1"/>
    <dgm:cxn modelId="{978DD0E2-5F5E-1D40-BEAD-81EFC1042778}" type="presParOf" srcId="{88C13786-8014-C24A-AE02-A3553C4024B6}" destId="{14BDF0F9-2D68-C44D-9431-63FB3AA58B89}" srcOrd="0" destOrd="0" presId="urn:microsoft.com/office/officeart/2005/8/layout/hierarchy1"/>
    <dgm:cxn modelId="{B1BE5EBA-9DF6-8E45-8327-76589D1A1FA7}" type="presParOf" srcId="{88C13786-8014-C24A-AE02-A3553C4024B6}" destId="{FEAD5018-0789-494B-924C-1976862D63B4}" srcOrd="1" destOrd="0" presId="urn:microsoft.com/office/officeart/2005/8/layout/hierarchy1"/>
    <dgm:cxn modelId="{4BD68C07-CF38-4D4E-A02B-3560EC25320C}" type="presParOf" srcId="{1E3579A2-0B7E-D948-928F-6F36158D88AE}" destId="{EFCCD456-597E-6B4B-9FFB-90911C1F4431}" srcOrd="1" destOrd="0" presId="urn:microsoft.com/office/officeart/2005/8/layout/hierarchy1"/>
    <dgm:cxn modelId="{C94EE680-ED40-5C46-8E1E-4781C05D4D53}" type="presParOf" srcId="{3652C09F-0E57-8048-9DFD-A34D36592861}" destId="{5BAE1F74-FF96-F042-9306-EADE4915326B}" srcOrd="1" destOrd="0" presId="urn:microsoft.com/office/officeart/2005/8/layout/hierarchy1"/>
    <dgm:cxn modelId="{2A908267-51B8-584A-A8E5-9E79D99DEFA7}" type="presParOf" srcId="{5BAE1F74-FF96-F042-9306-EADE4915326B}" destId="{36E29179-EDDE-384A-8905-32621CC38FCE}" srcOrd="0" destOrd="0" presId="urn:microsoft.com/office/officeart/2005/8/layout/hierarchy1"/>
    <dgm:cxn modelId="{B487F035-4262-794E-979F-80362AA04BE2}" type="presParOf" srcId="{36E29179-EDDE-384A-8905-32621CC38FCE}" destId="{A9956504-954D-CC4E-B585-F99443395CC5}" srcOrd="0" destOrd="0" presId="urn:microsoft.com/office/officeart/2005/8/layout/hierarchy1"/>
    <dgm:cxn modelId="{80A3BC2B-3F38-D545-B842-93073C12BEE7}" type="presParOf" srcId="{36E29179-EDDE-384A-8905-32621CC38FCE}" destId="{DB25C507-154E-BE41-8D10-9536C609AF48}" srcOrd="1" destOrd="0" presId="urn:microsoft.com/office/officeart/2005/8/layout/hierarchy1"/>
    <dgm:cxn modelId="{83F79855-3B24-1847-8F27-094E5ED8F3C9}" type="presParOf" srcId="{5BAE1F74-FF96-F042-9306-EADE4915326B}" destId="{515E65EE-F8CF-3E47-ADE9-308F1F38F6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BDC982-6A0B-4E01-A572-2CF2208B7E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C86F71-F371-4E03-8169-0AEBA57AD610}">
      <dgm:prSet/>
      <dgm:spPr/>
      <dgm:t>
        <a:bodyPr/>
        <a:lstStyle/>
        <a:p>
          <a:r>
            <a:rPr lang="pt-BR"/>
            <a:t>Jesus ordena em </a:t>
          </a:r>
          <a:r>
            <a:rPr lang="pt-BR" b="1"/>
            <a:t>Mateus 28.19</a:t>
          </a:r>
          <a:r>
            <a:rPr lang="pt-BR"/>
            <a:t> que o batismo seja “</a:t>
          </a:r>
          <a:r>
            <a:rPr lang="pt-BR" b="1"/>
            <a:t>em nome do Pai, do Filho e do Espírito Santo</a:t>
          </a:r>
          <a:r>
            <a:rPr lang="pt-BR"/>
            <a:t>”.</a:t>
          </a:r>
          <a:endParaRPr lang="en-US"/>
        </a:p>
      </dgm:t>
    </dgm:pt>
    <dgm:pt modelId="{B121456E-251D-436A-ADCA-3AE057D7F667}" type="parTrans" cxnId="{454DEC5E-9D8B-43C5-9AD5-F07210B059E8}">
      <dgm:prSet/>
      <dgm:spPr/>
      <dgm:t>
        <a:bodyPr/>
        <a:lstStyle/>
        <a:p>
          <a:endParaRPr lang="en-US"/>
        </a:p>
      </dgm:t>
    </dgm:pt>
    <dgm:pt modelId="{34E81A78-2270-4454-A1AA-F4EA4E7CA511}" type="sibTrans" cxnId="{454DEC5E-9D8B-43C5-9AD5-F07210B059E8}">
      <dgm:prSet/>
      <dgm:spPr/>
      <dgm:t>
        <a:bodyPr/>
        <a:lstStyle/>
        <a:p>
          <a:endParaRPr lang="en-US"/>
        </a:p>
      </dgm:t>
    </dgm:pt>
    <dgm:pt modelId="{99C0A61C-BAE3-47E5-A332-7D378395F804}">
      <dgm:prSet/>
      <dgm:spPr/>
      <dgm:t>
        <a:bodyPr/>
        <a:lstStyle/>
        <a:p>
          <a:r>
            <a:rPr lang="pt-BR"/>
            <a:t>Os apóstolos batizaram “</a:t>
          </a:r>
          <a:r>
            <a:rPr lang="pt-BR" b="1"/>
            <a:t>em nome de Jesus</a:t>
          </a:r>
          <a:r>
            <a:rPr lang="pt-BR"/>
            <a:t>” (At 2.38; 10.48), o que não é contradição, mas uma </a:t>
          </a:r>
          <a:r>
            <a:rPr lang="pt-BR" b="1"/>
            <a:t>ênfase na autoridade de Cristo</a:t>
          </a:r>
          <a:r>
            <a:rPr lang="pt-BR"/>
            <a:t>, reconhecida como plenitude da Trindade.</a:t>
          </a:r>
          <a:endParaRPr lang="en-US"/>
        </a:p>
      </dgm:t>
    </dgm:pt>
    <dgm:pt modelId="{06CAB0B3-8E43-4A5B-873B-75D0F17E1B1D}" type="parTrans" cxnId="{F4C0CBC7-0E89-4575-98F3-C1FBEE717AD2}">
      <dgm:prSet/>
      <dgm:spPr/>
      <dgm:t>
        <a:bodyPr/>
        <a:lstStyle/>
        <a:p>
          <a:endParaRPr lang="en-US"/>
        </a:p>
      </dgm:t>
    </dgm:pt>
    <dgm:pt modelId="{06FC0ED5-C360-46F6-9E92-4A00E9095FC4}" type="sibTrans" cxnId="{F4C0CBC7-0E89-4575-98F3-C1FBEE717AD2}">
      <dgm:prSet/>
      <dgm:spPr/>
      <dgm:t>
        <a:bodyPr/>
        <a:lstStyle/>
        <a:p>
          <a:endParaRPr lang="en-US"/>
        </a:p>
      </dgm:t>
    </dgm:pt>
    <dgm:pt modelId="{343DAA56-3C1E-0F43-BB19-AA1FB5F8E64B}" type="pres">
      <dgm:prSet presAssocID="{5BBDC982-6A0B-4E01-A572-2CF2208B7EC2}" presName="linear" presStyleCnt="0">
        <dgm:presLayoutVars>
          <dgm:animLvl val="lvl"/>
          <dgm:resizeHandles val="exact"/>
        </dgm:presLayoutVars>
      </dgm:prSet>
      <dgm:spPr/>
    </dgm:pt>
    <dgm:pt modelId="{B26DE66A-6981-BE4D-AAE9-2F649A3BF54F}" type="pres">
      <dgm:prSet presAssocID="{EBC86F71-F371-4E03-8169-0AEBA57AD6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178BF1-C4A3-9B40-9585-E4AE88D1764D}" type="pres">
      <dgm:prSet presAssocID="{34E81A78-2270-4454-A1AA-F4EA4E7CA511}" presName="spacer" presStyleCnt="0"/>
      <dgm:spPr/>
    </dgm:pt>
    <dgm:pt modelId="{B1D001AD-0213-B448-9CD1-528554A70C2C}" type="pres">
      <dgm:prSet presAssocID="{99C0A61C-BAE3-47E5-A332-7D378395F80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171C2E-6BE8-0045-BF6D-3A34854F62CF}" type="presOf" srcId="{99C0A61C-BAE3-47E5-A332-7D378395F804}" destId="{B1D001AD-0213-B448-9CD1-528554A70C2C}" srcOrd="0" destOrd="0" presId="urn:microsoft.com/office/officeart/2005/8/layout/vList2"/>
    <dgm:cxn modelId="{454DEC5E-9D8B-43C5-9AD5-F07210B059E8}" srcId="{5BBDC982-6A0B-4E01-A572-2CF2208B7EC2}" destId="{EBC86F71-F371-4E03-8169-0AEBA57AD610}" srcOrd="0" destOrd="0" parTransId="{B121456E-251D-436A-ADCA-3AE057D7F667}" sibTransId="{34E81A78-2270-4454-A1AA-F4EA4E7CA511}"/>
    <dgm:cxn modelId="{9E8C43A8-8C6A-9F41-B153-1B637C758477}" type="presOf" srcId="{EBC86F71-F371-4E03-8169-0AEBA57AD610}" destId="{B26DE66A-6981-BE4D-AAE9-2F649A3BF54F}" srcOrd="0" destOrd="0" presId="urn:microsoft.com/office/officeart/2005/8/layout/vList2"/>
    <dgm:cxn modelId="{1B4649C4-71E6-8946-8043-C4059FE81A19}" type="presOf" srcId="{5BBDC982-6A0B-4E01-A572-2CF2208B7EC2}" destId="{343DAA56-3C1E-0F43-BB19-AA1FB5F8E64B}" srcOrd="0" destOrd="0" presId="urn:microsoft.com/office/officeart/2005/8/layout/vList2"/>
    <dgm:cxn modelId="{F4C0CBC7-0E89-4575-98F3-C1FBEE717AD2}" srcId="{5BBDC982-6A0B-4E01-A572-2CF2208B7EC2}" destId="{99C0A61C-BAE3-47E5-A332-7D378395F804}" srcOrd="1" destOrd="0" parTransId="{06CAB0B3-8E43-4A5B-873B-75D0F17E1B1D}" sibTransId="{06FC0ED5-C360-46F6-9E92-4A00E9095FC4}"/>
    <dgm:cxn modelId="{678F2041-86A0-5A44-9F80-882BC8E37EA8}" type="presParOf" srcId="{343DAA56-3C1E-0F43-BB19-AA1FB5F8E64B}" destId="{B26DE66A-6981-BE4D-AAE9-2F649A3BF54F}" srcOrd="0" destOrd="0" presId="urn:microsoft.com/office/officeart/2005/8/layout/vList2"/>
    <dgm:cxn modelId="{38D4DA90-3B40-2640-B4ED-23960EA6E66B}" type="presParOf" srcId="{343DAA56-3C1E-0F43-BB19-AA1FB5F8E64B}" destId="{2D178BF1-C4A3-9B40-9585-E4AE88D1764D}" srcOrd="1" destOrd="0" presId="urn:microsoft.com/office/officeart/2005/8/layout/vList2"/>
    <dgm:cxn modelId="{D3D9AA84-F149-414A-BFB2-CD41E3533106}" type="presParOf" srcId="{343DAA56-3C1E-0F43-BB19-AA1FB5F8E64B}" destId="{B1D001AD-0213-B448-9CD1-528554A70C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3150D4-7E50-4206-822E-E4AC7F43273F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64B808-F1CE-4D7D-99A9-E4F7F2B3E5AF}">
      <dgm:prSet/>
      <dgm:spPr/>
      <dgm:t>
        <a:bodyPr/>
        <a:lstStyle/>
        <a:p>
          <a:pPr>
            <a:defRPr cap="all"/>
          </a:pPr>
          <a:r>
            <a:rPr lang="pt-BR">
              <a:latin typeface="Calibri"/>
              <a:ea typeface="Calibri"/>
              <a:cs typeface="Calibri"/>
            </a:rPr>
            <a:t>O batismo é um </a:t>
          </a:r>
          <a:r>
            <a:rPr lang="pt-BR" b="0">
              <a:latin typeface="Calibri"/>
              <a:ea typeface="Calibri"/>
              <a:cs typeface="Calibri"/>
            </a:rPr>
            <a:t>símbolo da morte para o pecado</a:t>
          </a:r>
          <a:r>
            <a:rPr lang="pt-BR">
              <a:latin typeface="Calibri"/>
              <a:ea typeface="Calibri"/>
              <a:cs typeface="Calibri"/>
            </a:rPr>
            <a:t> e do </a:t>
          </a:r>
          <a:r>
            <a:rPr lang="pt-BR" b="0">
              <a:latin typeface="Calibri"/>
              <a:ea typeface="Calibri"/>
              <a:cs typeface="Calibri"/>
            </a:rPr>
            <a:t>renascimento espiritual</a:t>
          </a:r>
          <a:r>
            <a:rPr lang="pt-BR">
              <a:latin typeface="Calibri"/>
              <a:ea typeface="Calibri"/>
              <a:cs typeface="Calibri"/>
            </a:rPr>
            <a:t> (Rm 6.3-4).</a:t>
          </a:r>
          <a:endParaRPr lang="en-US">
            <a:latin typeface="Calibri"/>
            <a:ea typeface="Calibri"/>
            <a:cs typeface="Calibri"/>
          </a:endParaRPr>
        </a:p>
      </dgm:t>
    </dgm:pt>
    <dgm:pt modelId="{6B676275-F465-4F46-B150-D4DF04E20557}" type="parTrans" cxnId="{246F306C-BAE4-44ED-AAD9-F23C236D7590}">
      <dgm:prSet/>
      <dgm:spPr/>
      <dgm:t>
        <a:bodyPr/>
        <a:lstStyle/>
        <a:p>
          <a:endParaRPr lang="en-US"/>
        </a:p>
      </dgm:t>
    </dgm:pt>
    <dgm:pt modelId="{355792C6-144D-467C-A866-62E18B497698}" type="sibTrans" cxnId="{246F306C-BAE4-44ED-AAD9-F23C236D7590}">
      <dgm:prSet/>
      <dgm:spPr/>
      <dgm:t>
        <a:bodyPr/>
        <a:lstStyle/>
        <a:p>
          <a:endParaRPr lang="en-US"/>
        </a:p>
      </dgm:t>
    </dgm:pt>
    <dgm:pt modelId="{BB51DE74-0934-409C-922E-6B0BA3286C82}">
      <dgm:prSet phldr="0"/>
      <dgm:spPr/>
      <dgm:t>
        <a:bodyPr/>
        <a:lstStyle/>
        <a:p>
          <a:pPr>
            <a:defRPr cap="all"/>
          </a:pPr>
          <a:r>
            <a:rPr lang="pt-BR">
              <a:latin typeface="Aptos Display"/>
              <a:ea typeface="Calibri"/>
              <a:cs typeface="Calibri"/>
            </a:rPr>
            <a:t>Para os pentecostais, é também um </a:t>
          </a:r>
          <a:r>
            <a:rPr lang="pt-BR" b="1">
              <a:latin typeface="Aptos Display"/>
              <a:ea typeface="Calibri"/>
              <a:cs typeface="Calibri"/>
            </a:rPr>
            <a:t>ato de identificação pública com a nova comunidade</a:t>
          </a:r>
          <a:r>
            <a:rPr lang="pt-BR">
              <a:latin typeface="Aptos Display"/>
              <a:ea typeface="Calibri"/>
              <a:cs typeface="Calibri"/>
            </a:rPr>
            <a:t>.</a:t>
          </a:r>
          <a:endParaRPr lang="en-US">
            <a:latin typeface="Aptos Display"/>
            <a:ea typeface="Calibri"/>
            <a:cs typeface="Calibri"/>
          </a:endParaRPr>
        </a:p>
      </dgm:t>
    </dgm:pt>
    <dgm:pt modelId="{0F5785E4-6125-4DF5-8D4D-D947F386A5D0}" type="parTrans" cxnId="{9AA18CD8-5F78-B945-85A0-278EC15B231C}">
      <dgm:prSet/>
      <dgm:spPr/>
    </dgm:pt>
    <dgm:pt modelId="{01BD5B27-DAAB-435D-8A8D-35E257E23B7C}" type="sibTrans" cxnId="{9AA18CD8-5F78-B945-85A0-278EC15B231C}">
      <dgm:prSet/>
      <dgm:spPr/>
      <dgm:t>
        <a:bodyPr/>
        <a:lstStyle/>
        <a:p>
          <a:endParaRPr lang="en-US"/>
        </a:p>
      </dgm:t>
    </dgm:pt>
    <dgm:pt modelId="{B583F2A6-581C-409B-8D7F-14322BBA7973}" type="pres">
      <dgm:prSet presAssocID="{E83150D4-7E50-4206-822E-E4AC7F43273F}" presName="vert0" presStyleCnt="0">
        <dgm:presLayoutVars>
          <dgm:dir/>
          <dgm:animOne val="branch"/>
          <dgm:animLvl val="lvl"/>
        </dgm:presLayoutVars>
      </dgm:prSet>
      <dgm:spPr/>
    </dgm:pt>
    <dgm:pt modelId="{4F87777B-CCB3-43C2-98A2-757BF4E47B1A}" type="pres">
      <dgm:prSet presAssocID="{E964B808-F1CE-4D7D-99A9-E4F7F2B3E5AF}" presName="thickLine" presStyleLbl="alignNode1" presStyleIdx="0" presStyleCnt="2"/>
      <dgm:spPr/>
    </dgm:pt>
    <dgm:pt modelId="{0EC298BD-2D5E-4BCD-A940-072C16175ED0}" type="pres">
      <dgm:prSet presAssocID="{E964B808-F1CE-4D7D-99A9-E4F7F2B3E5AF}" presName="horz1" presStyleCnt="0"/>
      <dgm:spPr/>
    </dgm:pt>
    <dgm:pt modelId="{CAE111E7-34A0-4EAE-95A3-7FF7D59C682D}" type="pres">
      <dgm:prSet presAssocID="{E964B808-F1CE-4D7D-99A9-E4F7F2B3E5AF}" presName="tx1" presStyleLbl="revTx" presStyleIdx="0" presStyleCnt="2"/>
      <dgm:spPr/>
    </dgm:pt>
    <dgm:pt modelId="{353EABA9-BFCB-40DA-9492-2A71A1269CCD}" type="pres">
      <dgm:prSet presAssocID="{E964B808-F1CE-4D7D-99A9-E4F7F2B3E5AF}" presName="vert1" presStyleCnt="0"/>
      <dgm:spPr/>
    </dgm:pt>
    <dgm:pt modelId="{40093F64-134A-4DAD-B0FB-C0C355FA48B8}" type="pres">
      <dgm:prSet presAssocID="{BB51DE74-0934-409C-922E-6B0BA3286C82}" presName="thickLine" presStyleLbl="alignNode1" presStyleIdx="1" presStyleCnt="2"/>
      <dgm:spPr/>
    </dgm:pt>
    <dgm:pt modelId="{5EC09CCC-DE8D-4163-88B8-45285919AF65}" type="pres">
      <dgm:prSet presAssocID="{BB51DE74-0934-409C-922E-6B0BA3286C82}" presName="horz1" presStyleCnt="0"/>
      <dgm:spPr/>
    </dgm:pt>
    <dgm:pt modelId="{1F7930B0-0851-4370-84D4-301689C0E14B}" type="pres">
      <dgm:prSet presAssocID="{BB51DE74-0934-409C-922E-6B0BA3286C82}" presName="tx1" presStyleLbl="revTx" presStyleIdx="1" presStyleCnt="2"/>
      <dgm:spPr/>
    </dgm:pt>
    <dgm:pt modelId="{D7487A3B-B076-475C-B02B-678631C1540B}" type="pres">
      <dgm:prSet presAssocID="{BB51DE74-0934-409C-922E-6B0BA3286C82}" presName="vert1" presStyleCnt="0"/>
      <dgm:spPr/>
    </dgm:pt>
  </dgm:ptLst>
  <dgm:cxnLst>
    <dgm:cxn modelId="{BB336A10-5138-C448-A76A-0A64D4BFD03C}" type="presOf" srcId="{E83150D4-7E50-4206-822E-E4AC7F43273F}" destId="{B583F2A6-581C-409B-8D7F-14322BBA7973}" srcOrd="0" destOrd="0" presId="urn:microsoft.com/office/officeart/2008/layout/LinedList"/>
    <dgm:cxn modelId="{246F306C-BAE4-44ED-AAD9-F23C236D7590}" srcId="{E83150D4-7E50-4206-822E-E4AC7F43273F}" destId="{E964B808-F1CE-4D7D-99A9-E4F7F2B3E5AF}" srcOrd="0" destOrd="0" parTransId="{6B676275-F465-4F46-B150-D4DF04E20557}" sibTransId="{355792C6-144D-467C-A866-62E18B497698}"/>
    <dgm:cxn modelId="{99A516D4-F5E6-3046-93F3-FFC8EA3A4D71}" type="presOf" srcId="{BB51DE74-0934-409C-922E-6B0BA3286C82}" destId="{1F7930B0-0851-4370-84D4-301689C0E14B}" srcOrd="0" destOrd="0" presId="urn:microsoft.com/office/officeart/2008/layout/LinedList"/>
    <dgm:cxn modelId="{0306D6D6-C566-7C48-8C78-B5BFBCB1091B}" type="presOf" srcId="{E964B808-F1CE-4D7D-99A9-E4F7F2B3E5AF}" destId="{CAE111E7-34A0-4EAE-95A3-7FF7D59C682D}" srcOrd="0" destOrd="0" presId="urn:microsoft.com/office/officeart/2008/layout/LinedList"/>
    <dgm:cxn modelId="{9AA18CD8-5F78-B945-85A0-278EC15B231C}" srcId="{E83150D4-7E50-4206-822E-E4AC7F43273F}" destId="{BB51DE74-0934-409C-922E-6B0BA3286C82}" srcOrd="1" destOrd="0" parTransId="{0F5785E4-6125-4DF5-8D4D-D947F386A5D0}" sibTransId="{01BD5B27-DAAB-435D-8A8D-35E257E23B7C}"/>
    <dgm:cxn modelId="{D58330B7-07B3-2948-80C8-2B684DDA1428}" type="presParOf" srcId="{B583F2A6-581C-409B-8D7F-14322BBA7973}" destId="{4F87777B-CCB3-43C2-98A2-757BF4E47B1A}" srcOrd="0" destOrd="0" presId="urn:microsoft.com/office/officeart/2008/layout/LinedList"/>
    <dgm:cxn modelId="{24726EA8-B0AC-F44B-BB3F-A75F0C50C450}" type="presParOf" srcId="{B583F2A6-581C-409B-8D7F-14322BBA7973}" destId="{0EC298BD-2D5E-4BCD-A940-072C16175ED0}" srcOrd="1" destOrd="0" presId="urn:microsoft.com/office/officeart/2008/layout/LinedList"/>
    <dgm:cxn modelId="{3E1B4239-B6AE-644A-BD5B-D7819E19C894}" type="presParOf" srcId="{0EC298BD-2D5E-4BCD-A940-072C16175ED0}" destId="{CAE111E7-34A0-4EAE-95A3-7FF7D59C682D}" srcOrd="0" destOrd="0" presId="urn:microsoft.com/office/officeart/2008/layout/LinedList"/>
    <dgm:cxn modelId="{4BD2E0C8-E22C-8A4C-A564-C5DE1494977B}" type="presParOf" srcId="{0EC298BD-2D5E-4BCD-A940-072C16175ED0}" destId="{353EABA9-BFCB-40DA-9492-2A71A1269CCD}" srcOrd="1" destOrd="0" presId="urn:microsoft.com/office/officeart/2008/layout/LinedList"/>
    <dgm:cxn modelId="{40FC8625-8DDE-A943-87A1-37FE9839E2EC}" type="presParOf" srcId="{B583F2A6-581C-409B-8D7F-14322BBA7973}" destId="{40093F64-134A-4DAD-B0FB-C0C355FA48B8}" srcOrd="2" destOrd="0" presId="urn:microsoft.com/office/officeart/2008/layout/LinedList"/>
    <dgm:cxn modelId="{CEABF6BA-D4BF-6444-A669-E9C840FD9A9A}" type="presParOf" srcId="{B583F2A6-581C-409B-8D7F-14322BBA7973}" destId="{5EC09CCC-DE8D-4163-88B8-45285919AF65}" srcOrd="3" destOrd="0" presId="urn:microsoft.com/office/officeart/2008/layout/LinedList"/>
    <dgm:cxn modelId="{D0B26361-0019-3C48-8684-A186791B05B2}" type="presParOf" srcId="{5EC09CCC-DE8D-4163-88B8-45285919AF65}" destId="{1F7930B0-0851-4370-84D4-301689C0E14B}" srcOrd="0" destOrd="0" presId="urn:microsoft.com/office/officeart/2008/layout/LinedList"/>
    <dgm:cxn modelId="{EEE9A6F0-E2D9-EA43-9C55-810E83A28809}" type="presParOf" srcId="{5EC09CCC-DE8D-4163-88B8-45285919AF65}" destId="{D7487A3B-B076-475C-B02B-678631C154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78438-30A0-4559-9969-A3F73DD2B1EC}">
      <dsp:nvSpPr>
        <dsp:cNvPr id="0" name=""/>
        <dsp:cNvSpPr/>
      </dsp:nvSpPr>
      <dsp:spPr>
        <a:xfrm>
          <a:off x="0" y="338559"/>
          <a:ext cx="3810324" cy="2286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Doutrina dos apóstolos</a:t>
          </a:r>
          <a:r>
            <a:rPr lang="pt-BR" sz="2200" kern="1200"/>
            <a:t> – Ensino cristocêntrico, com autoridade e fidelidade às palavras de Cristo.</a:t>
          </a:r>
          <a:endParaRPr lang="en-US" sz="2200" kern="1200"/>
        </a:p>
      </dsp:txBody>
      <dsp:txXfrm>
        <a:off x="0" y="338559"/>
        <a:ext cx="3810324" cy="2286194"/>
      </dsp:txXfrm>
    </dsp:sp>
    <dsp:sp modelId="{AF0E5735-74B5-4FDE-B9AC-79093F386854}">
      <dsp:nvSpPr>
        <dsp:cNvPr id="0" name=""/>
        <dsp:cNvSpPr/>
      </dsp:nvSpPr>
      <dsp:spPr>
        <a:xfrm>
          <a:off x="4191356" y="338559"/>
          <a:ext cx="3810324" cy="2286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Comunhão</a:t>
          </a:r>
          <a:r>
            <a:rPr lang="pt-BR" sz="2200" kern="1200"/>
            <a:t> – Unidade no corpo; cuidado mútuo e vida em comunidade.</a:t>
          </a:r>
          <a:endParaRPr lang="en-US" sz="2200" kern="1200"/>
        </a:p>
      </dsp:txBody>
      <dsp:txXfrm>
        <a:off x="4191356" y="338559"/>
        <a:ext cx="3810324" cy="2286194"/>
      </dsp:txXfrm>
    </dsp:sp>
    <dsp:sp modelId="{657501C5-3426-4D36-8F22-590F7AB918DA}">
      <dsp:nvSpPr>
        <dsp:cNvPr id="0" name=""/>
        <dsp:cNvSpPr/>
      </dsp:nvSpPr>
      <dsp:spPr>
        <a:xfrm>
          <a:off x="8382712" y="338559"/>
          <a:ext cx="3810324" cy="2286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Partir do pão</a:t>
          </a:r>
          <a:r>
            <a:rPr lang="pt-BR" sz="2200" kern="1200"/>
            <a:t> – Adoração e celebração da Ceia em memória de Cristo.</a:t>
          </a:r>
          <a:endParaRPr lang="en-US" sz="2200" kern="1200"/>
        </a:p>
      </dsp:txBody>
      <dsp:txXfrm>
        <a:off x="8382712" y="338559"/>
        <a:ext cx="3810324" cy="2286194"/>
      </dsp:txXfrm>
    </dsp:sp>
    <dsp:sp modelId="{9EFC8142-7E5F-4FBD-902E-A55399B2A35C}">
      <dsp:nvSpPr>
        <dsp:cNvPr id="0" name=""/>
        <dsp:cNvSpPr/>
      </dsp:nvSpPr>
      <dsp:spPr>
        <a:xfrm>
          <a:off x="2095678" y="3005786"/>
          <a:ext cx="3810324" cy="22861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Orações</a:t>
          </a:r>
          <a:r>
            <a:rPr lang="pt-BR" sz="2200" kern="1200"/>
            <a:t> – Vida devocional intensa, individual e coletiva.</a:t>
          </a:r>
          <a:endParaRPr lang="en-US" sz="2200" kern="1200"/>
        </a:p>
      </dsp:txBody>
      <dsp:txXfrm>
        <a:off x="2095678" y="3005786"/>
        <a:ext cx="3810324" cy="2286194"/>
      </dsp:txXfrm>
    </dsp:sp>
    <dsp:sp modelId="{17217F7B-D396-4DEB-AB29-0C1FC3D03171}">
      <dsp:nvSpPr>
        <dsp:cNvPr id="0" name=""/>
        <dsp:cNvSpPr/>
      </dsp:nvSpPr>
      <dsp:spPr>
        <a:xfrm>
          <a:off x="6287034" y="3005786"/>
          <a:ext cx="3810324" cy="22861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/>
            <a:t>Stanley Horton</a:t>
          </a:r>
          <a:r>
            <a:rPr lang="pt-BR" sz="2200" kern="1200"/>
            <a:t> (teólogo pentecostal) comenta que “a igreja primitiva demonstrava equilíbrio entre vida espiritual profunda e prática cristã visível e comunitária”.</a:t>
          </a:r>
          <a:endParaRPr lang="en-US" sz="2200" kern="1200"/>
        </a:p>
      </dsp:txBody>
      <dsp:txXfrm>
        <a:off x="6287034" y="3005786"/>
        <a:ext cx="3810324" cy="22861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EDB25-F5FF-4797-9C1F-1FA760A1180F}">
      <dsp:nvSpPr>
        <dsp:cNvPr id="0" name=""/>
        <dsp:cNvSpPr/>
      </dsp:nvSpPr>
      <dsp:spPr>
        <a:xfrm>
          <a:off x="817233" y="129"/>
          <a:ext cx="4961670" cy="29770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Myer Pearlman</a:t>
          </a:r>
          <a:r>
            <a:rPr lang="pt-BR" sz="3200" kern="1200"/>
            <a:t>:</a:t>
          </a:r>
          <a:endParaRPr lang="en-US" sz="3200" kern="1200"/>
        </a:p>
      </dsp:txBody>
      <dsp:txXfrm>
        <a:off x="817233" y="129"/>
        <a:ext cx="4961670" cy="2977002"/>
      </dsp:txXfrm>
    </dsp:sp>
    <dsp:sp modelId="{D559DC55-6E2C-4BD5-993B-3CE596EA5E09}">
      <dsp:nvSpPr>
        <dsp:cNvPr id="0" name=""/>
        <dsp:cNvSpPr/>
      </dsp:nvSpPr>
      <dsp:spPr>
        <a:xfrm>
          <a:off x="6275071" y="129"/>
          <a:ext cx="4961670" cy="2977002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“O batismo é para o crente o que a cruz foi para Jesus: uma declaração pública de separação do mundo e consagração a Deus.”</a:t>
          </a:r>
          <a:endParaRPr lang="en-US" sz="3200" kern="1200"/>
        </a:p>
      </dsp:txBody>
      <dsp:txXfrm>
        <a:off x="6275071" y="129"/>
        <a:ext cx="4961670" cy="2977002"/>
      </dsp:txXfrm>
    </dsp:sp>
    <dsp:sp modelId="{3A75873C-E5FE-4608-A5C1-854A3E5FF3B5}">
      <dsp:nvSpPr>
        <dsp:cNvPr id="0" name=""/>
        <dsp:cNvSpPr/>
      </dsp:nvSpPr>
      <dsp:spPr>
        <a:xfrm>
          <a:off x="817233" y="3473299"/>
          <a:ext cx="4961670" cy="2977002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George Wood</a:t>
          </a:r>
          <a:r>
            <a:rPr lang="pt-BR" sz="3200" kern="1200"/>
            <a:t> (ex-superintendente das Assembleias de Deus nos EUA):</a:t>
          </a:r>
          <a:endParaRPr lang="en-US" sz="3200" kern="1200"/>
        </a:p>
      </dsp:txBody>
      <dsp:txXfrm>
        <a:off x="817233" y="3473299"/>
        <a:ext cx="4961670" cy="2977002"/>
      </dsp:txXfrm>
    </dsp:sp>
    <dsp:sp modelId="{D446F21D-3587-4661-9A55-B688D52A6EA4}">
      <dsp:nvSpPr>
        <dsp:cNvPr id="0" name=""/>
        <dsp:cNvSpPr/>
      </dsp:nvSpPr>
      <dsp:spPr>
        <a:xfrm>
          <a:off x="6275071" y="3473299"/>
          <a:ext cx="4961670" cy="2977002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“O batismo é o anúncio de que o crente morreu com Cristo, ressuscitou com Ele e agora vive para glorificá-lo.”</a:t>
          </a:r>
          <a:endParaRPr lang="en-US" sz="3200" kern="1200"/>
        </a:p>
      </dsp:txBody>
      <dsp:txXfrm>
        <a:off x="6275071" y="3473299"/>
        <a:ext cx="4961670" cy="2977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E148F-4B6F-4AD9-8D81-5BBBC1A530A3}">
      <dsp:nvSpPr>
        <dsp:cNvPr id="0" name=""/>
        <dsp:cNvSpPr/>
      </dsp:nvSpPr>
      <dsp:spPr>
        <a:xfrm>
          <a:off x="0" y="0"/>
          <a:ext cx="1202522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5E5589-2E56-4549-B33B-B6DB0E191C53}">
      <dsp:nvSpPr>
        <dsp:cNvPr id="0" name=""/>
        <dsp:cNvSpPr/>
      </dsp:nvSpPr>
      <dsp:spPr>
        <a:xfrm>
          <a:off x="0" y="0"/>
          <a:ext cx="12025222" cy="136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Evitamos o termo “Santa Ceia”</a:t>
          </a:r>
          <a:r>
            <a:rPr lang="pt-BR" sz="2900" kern="1200"/>
            <a:t>, que tem origem e conotação </a:t>
          </a:r>
          <a:r>
            <a:rPr lang="pt-BR" sz="2900" b="1" kern="1200"/>
            <a:t>sacramental-católica</a:t>
          </a:r>
          <a:r>
            <a:rPr lang="pt-BR" sz="2900" kern="1200"/>
            <a:t>, ligada à </a:t>
          </a:r>
          <a:r>
            <a:rPr lang="pt-BR" sz="2900" b="1" kern="1200"/>
            <a:t>Eucaristia como sacrifício eucarístico</a:t>
          </a:r>
          <a:r>
            <a:rPr lang="pt-BR" sz="2900" kern="1200"/>
            <a:t>.</a:t>
          </a:r>
          <a:endParaRPr lang="en-US" sz="2900" kern="1200"/>
        </a:p>
      </dsp:txBody>
      <dsp:txXfrm>
        <a:off x="0" y="0"/>
        <a:ext cx="12025222" cy="1368192"/>
      </dsp:txXfrm>
    </dsp:sp>
    <dsp:sp modelId="{642FDCA4-1CFB-4502-9EB9-C6AC25CB9748}">
      <dsp:nvSpPr>
        <dsp:cNvPr id="0" name=""/>
        <dsp:cNvSpPr/>
      </dsp:nvSpPr>
      <dsp:spPr>
        <a:xfrm>
          <a:off x="0" y="1368192"/>
          <a:ext cx="12025222" cy="0"/>
        </a:xfrm>
        <a:prstGeom prst="line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4F9F3F-DC91-44F3-B57A-6240FA260712}">
      <dsp:nvSpPr>
        <dsp:cNvPr id="0" name=""/>
        <dsp:cNvSpPr/>
      </dsp:nvSpPr>
      <dsp:spPr>
        <a:xfrm>
          <a:off x="0" y="1368192"/>
          <a:ext cx="12025222" cy="136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termo bíblico correto é </a:t>
          </a:r>
          <a:r>
            <a:rPr lang="pt-BR" sz="2900" b="1" kern="1200"/>
            <a:t>“Ceia do Senhor”</a:t>
          </a:r>
          <a:r>
            <a:rPr lang="pt-BR" sz="2900" kern="1200"/>
            <a:t> (1 Co 11.20).</a:t>
          </a:r>
          <a:endParaRPr lang="en-US" sz="2900" kern="1200"/>
        </a:p>
      </dsp:txBody>
      <dsp:txXfrm>
        <a:off x="0" y="1368192"/>
        <a:ext cx="12025222" cy="1368192"/>
      </dsp:txXfrm>
    </dsp:sp>
    <dsp:sp modelId="{30024F30-C516-44B7-BA34-BC8B5BE31FCB}">
      <dsp:nvSpPr>
        <dsp:cNvPr id="0" name=""/>
        <dsp:cNvSpPr/>
      </dsp:nvSpPr>
      <dsp:spPr>
        <a:xfrm>
          <a:off x="0" y="2736385"/>
          <a:ext cx="12025222" cy="0"/>
        </a:xfrm>
        <a:prstGeom prst="line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2B8DE1-F873-42CD-8028-33732D6FC55E}">
      <dsp:nvSpPr>
        <dsp:cNvPr id="0" name=""/>
        <dsp:cNvSpPr/>
      </dsp:nvSpPr>
      <dsp:spPr>
        <a:xfrm>
          <a:off x="0" y="2736385"/>
          <a:ext cx="12025222" cy="136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Comentário Pentecostal CPAD</a:t>
          </a:r>
          <a:r>
            <a:rPr lang="pt-BR" sz="2900" kern="1200"/>
            <a:t>:</a:t>
          </a:r>
          <a:endParaRPr lang="en-US" sz="2900" kern="1200"/>
        </a:p>
      </dsp:txBody>
      <dsp:txXfrm>
        <a:off x="0" y="2736385"/>
        <a:ext cx="12025222" cy="1368192"/>
      </dsp:txXfrm>
    </dsp:sp>
    <dsp:sp modelId="{759F3391-52A4-4F40-A946-1DEA15B76D71}">
      <dsp:nvSpPr>
        <dsp:cNvPr id="0" name=""/>
        <dsp:cNvSpPr/>
      </dsp:nvSpPr>
      <dsp:spPr>
        <a:xfrm>
          <a:off x="0" y="4104578"/>
          <a:ext cx="12025222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F97EA9-9A74-475F-B9FC-88883800014B}">
      <dsp:nvSpPr>
        <dsp:cNvPr id="0" name=""/>
        <dsp:cNvSpPr/>
      </dsp:nvSpPr>
      <dsp:spPr>
        <a:xfrm>
          <a:off x="0" y="4104578"/>
          <a:ext cx="12025222" cy="136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“A Ceia do Senhor é um memorial simbólico da morte de Cristo e não um sacramento com poder intrínseco.”</a:t>
          </a:r>
          <a:endParaRPr lang="en-US" sz="2900" kern="1200"/>
        </a:p>
      </dsp:txBody>
      <dsp:txXfrm>
        <a:off x="0" y="4104578"/>
        <a:ext cx="12025222" cy="13681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D80BE-957D-4693-A558-0F2013A4E822}">
      <dsp:nvSpPr>
        <dsp:cNvPr id="0" name=""/>
        <dsp:cNvSpPr/>
      </dsp:nvSpPr>
      <dsp:spPr>
        <a:xfrm>
          <a:off x="0" y="283161"/>
          <a:ext cx="11852693" cy="1551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Celebrada </a:t>
          </a:r>
          <a:r>
            <a:rPr lang="pt-BR" sz="3900" b="1" kern="1200"/>
            <a:t>com frequência</a:t>
          </a:r>
          <a:r>
            <a:rPr lang="pt-BR" sz="3900" kern="1200"/>
            <a:t>, em </a:t>
          </a:r>
          <a:r>
            <a:rPr lang="pt-BR" sz="3900" b="1" kern="1200"/>
            <a:t>ambiente doméstico</a:t>
          </a:r>
          <a:r>
            <a:rPr lang="pt-BR" sz="3900" kern="1200"/>
            <a:t> e comunitário (At 2.42,46).</a:t>
          </a:r>
          <a:endParaRPr lang="en-US" sz="3900" kern="1200"/>
        </a:p>
      </dsp:txBody>
      <dsp:txXfrm>
        <a:off x="75734" y="358895"/>
        <a:ext cx="11701225" cy="1399952"/>
      </dsp:txXfrm>
    </dsp:sp>
    <dsp:sp modelId="{75C0F61A-D113-4D7E-B440-793C0ACF031F}">
      <dsp:nvSpPr>
        <dsp:cNvPr id="0" name=""/>
        <dsp:cNvSpPr/>
      </dsp:nvSpPr>
      <dsp:spPr>
        <a:xfrm>
          <a:off x="0" y="1946901"/>
          <a:ext cx="11852693" cy="1551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Incluía refeições simples seguidas da celebração do </a:t>
          </a:r>
          <a:r>
            <a:rPr lang="pt-BR" sz="3900" b="1" kern="1200"/>
            <a:t>pão e do cálice</a:t>
          </a:r>
          <a:r>
            <a:rPr lang="pt-BR" sz="3900" kern="1200"/>
            <a:t> (os ágapes).</a:t>
          </a:r>
          <a:endParaRPr lang="en-US" sz="3900" kern="1200"/>
        </a:p>
      </dsp:txBody>
      <dsp:txXfrm>
        <a:off x="75734" y="2022635"/>
        <a:ext cx="11701225" cy="1399952"/>
      </dsp:txXfrm>
    </dsp:sp>
    <dsp:sp modelId="{2E0FD0D7-CB41-43D5-9678-A4DC3F2E592B}">
      <dsp:nvSpPr>
        <dsp:cNvPr id="0" name=""/>
        <dsp:cNvSpPr/>
      </dsp:nvSpPr>
      <dsp:spPr>
        <a:xfrm>
          <a:off x="0" y="3610641"/>
          <a:ext cx="11852693" cy="1551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Foi reformada por Paulo em 1 Coríntios 11 para evitar abusos e restaurar seu </a:t>
          </a:r>
          <a:r>
            <a:rPr lang="pt-BR" sz="3900" b="1" kern="1200"/>
            <a:t>sentido sagrado e espiritual</a:t>
          </a:r>
          <a:r>
            <a:rPr lang="pt-BR" sz="3900" kern="1200"/>
            <a:t>.</a:t>
          </a:r>
          <a:endParaRPr lang="en-US" sz="3900" kern="1200"/>
        </a:p>
      </dsp:txBody>
      <dsp:txXfrm>
        <a:off x="75734" y="3686375"/>
        <a:ext cx="11701225" cy="13999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5873D-C733-5845-AD7C-EB1B418AECD6}">
      <dsp:nvSpPr>
        <dsp:cNvPr id="0" name=""/>
        <dsp:cNvSpPr/>
      </dsp:nvSpPr>
      <dsp:spPr>
        <a:xfrm>
          <a:off x="0" y="804"/>
          <a:ext cx="72944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35737-88E6-AD4B-A07A-278315F3661E}">
      <dsp:nvSpPr>
        <dsp:cNvPr id="0" name=""/>
        <dsp:cNvSpPr/>
      </dsp:nvSpPr>
      <dsp:spPr>
        <a:xfrm>
          <a:off x="0" y="804"/>
          <a:ext cx="7294496" cy="131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Memorial da morte de Cristo</a:t>
          </a:r>
          <a:r>
            <a:rPr lang="pt-BR" sz="3700" kern="1200"/>
            <a:t> (1 Co 11.24)</a:t>
          </a:r>
          <a:endParaRPr lang="en-US" sz="3700" kern="1200"/>
        </a:p>
      </dsp:txBody>
      <dsp:txXfrm>
        <a:off x="0" y="804"/>
        <a:ext cx="7294496" cy="1318032"/>
      </dsp:txXfrm>
    </dsp:sp>
    <dsp:sp modelId="{958B4D54-566F-2348-A2F3-CEE98B5A821C}">
      <dsp:nvSpPr>
        <dsp:cNvPr id="0" name=""/>
        <dsp:cNvSpPr/>
      </dsp:nvSpPr>
      <dsp:spPr>
        <a:xfrm>
          <a:off x="0" y="1318836"/>
          <a:ext cx="7294496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63C48-7BF6-AF45-A79C-5D62E42916CF}">
      <dsp:nvSpPr>
        <dsp:cNvPr id="0" name=""/>
        <dsp:cNvSpPr/>
      </dsp:nvSpPr>
      <dsp:spPr>
        <a:xfrm>
          <a:off x="0" y="1318836"/>
          <a:ext cx="7294496" cy="131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Símbolo da Nova Aliança</a:t>
          </a:r>
          <a:r>
            <a:rPr lang="pt-BR" sz="3700" kern="1200"/>
            <a:t> (1 Co 11.25; Jr 31.31-33)</a:t>
          </a:r>
          <a:endParaRPr lang="en-US" sz="3700" kern="1200"/>
        </a:p>
      </dsp:txBody>
      <dsp:txXfrm>
        <a:off x="0" y="1318836"/>
        <a:ext cx="7294496" cy="1318032"/>
      </dsp:txXfrm>
    </dsp:sp>
    <dsp:sp modelId="{3636F9D9-BFD6-4442-879D-507A0DFCDDD8}">
      <dsp:nvSpPr>
        <dsp:cNvPr id="0" name=""/>
        <dsp:cNvSpPr/>
      </dsp:nvSpPr>
      <dsp:spPr>
        <a:xfrm>
          <a:off x="0" y="2636868"/>
          <a:ext cx="7294496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40CF0-B9DB-C340-9058-A869EFF73C1F}">
      <dsp:nvSpPr>
        <dsp:cNvPr id="0" name=""/>
        <dsp:cNvSpPr/>
      </dsp:nvSpPr>
      <dsp:spPr>
        <a:xfrm>
          <a:off x="0" y="2636868"/>
          <a:ext cx="7294496" cy="131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Proclamação escatológica</a:t>
          </a:r>
          <a:r>
            <a:rPr lang="pt-BR" sz="3700" kern="1200"/>
            <a:t> (1 Co 11.26)</a:t>
          </a:r>
          <a:endParaRPr lang="en-US" sz="3700" kern="1200"/>
        </a:p>
      </dsp:txBody>
      <dsp:txXfrm>
        <a:off x="0" y="2636868"/>
        <a:ext cx="7294496" cy="1318032"/>
      </dsp:txXfrm>
    </dsp:sp>
    <dsp:sp modelId="{2BDBE09A-EC36-B747-AB4F-A92E3CB1E3CE}">
      <dsp:nvSpPr>
        <dsp:cNvPr id="0" name=""/>
        <dsp:cNvSpPr/>
      </dsp:nvSpPr>
      <dsp:spPr>
        <a:xfrm>
          <a:off x="0" y="3954901"/>
          <a:ext cx="7294496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2F97A-08CE-1641-8268-D43FD0ED7497}">
      <dsp:nvSpPr>
        <dsp:cNvPr id="0" name=""/>
        <dsp:cNvSpPr/>
      </dsp:nvSpPr>
      <dsp:spPr>
        <a:xfrm>
          <a:off x="0" y="3954901"/>
          <a:ext cx="7294496" cy="131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Expressão de comunhão entre os crentes</a:t>
          </a:r>
          <a:r>
            <a:rPr lang="pt-BR" sz="3700" kern="1200"/>
            <a:t> (1 Co 10.16-17)</a:t>
          </a:r>
          <a:endParaRPr lang="en-US" sz="3700" kern="1200"/>
        </a:p>
      </dsp:txBody>
      <dsp:txXfrm>
        <a:off x="0" y="3954901"/>
        <a:ext cx="7294496" cy="1318032"/>
      </dsp:txXfrm>
    </dsp:sp>
    <dsp:sp modelId="{71E87658-DFA5-9748-839C-AD83892ECF2B}">
      <dsp:nvSpPr>
        <dsp:cNvPr id="0" name=""/>
        <dsp:cNvSpPr/>
      </dsp:nvSpPr>
      <dsp:spPr>
        <a:xfrm>
          <a:off x="0" y="5272933"/>
          <a:ext cx="729449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9D8DC-8B5E-D444-8E2F-5137FACAE63C}">
      <dsp:nvSpPr>
        <dsp:cNvPr id="0" name=""/>
        <dsp:cNvSpPr/>
      </dsp:nvSpPr>
      <dsp:spPr>
        <a:xfrm>
          <a:off x="0" y="5272933"/>
          <a:ext cx="7294496" cy="131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Autoexame e santidade</a:t>
          </a:r>
          <a:r>
            <a:rPr lang="pt-BR" sz="3700" kern="1200"/>
            <a:t> (1 Co 11.28)</a:t>
          </a:r>
          <a:endParaRPr lang="en-US" sz="3700" kern="1200"/>
        </a:p>
      </dsp:txBody>
      <dsp:txXfrm>
        <a:off x="0" y="5272933"/>
        <a:ext cx="7294496" cy="13180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575DB-866B-714A-BC1E-64870F55A0BA}">
      <dsp:nvSpPr>
        <dsp:cNvPr id="0" name=""/>
        <dsp:cNvSpPr/>
      </dsp:nvSpPr>
      <dsp:spPr>
        <a:xfrm>
          <a:off x="0" y="46132"/>
          <a:ext cx="12049021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Deve ser precedida de </a:t>
          </a:r>
          <a:r>
            <a:rPr lang="pt-BR" sz="3900" b="1" kern="1200"/>
            <a:t>autoexame, reconciliação e santificação</a:t>
          </a:r>
          <a:r>
            <a:rPr lang="pt-BR" sz="3900" kern="1200"/>
            <a:t>.</a:t>
          </a:r>
          <a:endParaRPr lang="en-US" sz="3900" kern="1200"/>
        </a:p>
      </dsp:txBody>
      <dsp:txXfrm>
        <a:off x="75734" y="121866"/>
        <a:ext cx="11897553" cy="1399952"/>
      </dsp:txXfrm>
    </dsp:sp>
    <dsp:sp modelId="{61D493FB-764E-5F43-87F3-65F80F3EFCB9}">
      <dsp:nvSpPr>
        <dsp:cNvPr id="0" name=""/>
        <dsp:cNvSpPr/>
      </dsp:nvSpPr>
      <dsp:spPr>
        <a:xfrm>
          <a:off x="0" y="1709872"/>
          <a:ext cx="12049021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Apenas crentes batizados e em comunhão participam.</a:t>
          </a:r>
          <a:endParaRPr lang="en-US" sz="3900" kern="1200"/>
        </a:p>
      </dsp:txBody>
      <dsp:txXfrm>
        <a:off x="75734" y="1785606"/>
        <a:ext cx="11897553" cy="1399952"/>
      </dsp:txXfrm>
    </dsp:sp>
    <dsp:sp modelId="{D525F458-FD91-E44F-83E4-74668F037200}">
      <dsp:nvSpPr>
        <dsp:cNvPr id="0" name=""/>
        <dsp:cNvSpPr/>
      </dsp:nvSpPr>
      <dsp:spPr>
        <a:xfrm>
          <a:off x="0" y="3373613"/>
          <a:ext cx="12049021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É celebrada com reverência e sob </a:t>
          </a:r>
          <a:r>
            <a:rPr lang="pt-BR" sz="3900" b="1" kern="1200"/>
            <a:t>direção pastoral</a:t>
          </a:r>
          <a:r>
            <a:rPr lang="pt-BR" sz="3900" kern="1200"/>
            <a:t>, não como costume social ou obrigação litúrgica.</a:t>
          </a:r>
          <a:endParaRPr lang="en-US" sz="3900" kern="1200"/>
        </a:p>
      </dsp:txBody>
      <dsp:txXfrm>
        <a:off x="75734" y="3449347"/>
        <a:ext cx="11897553" cy="13999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47E6-E91B-42DA-A66E-F54D45B94709}">
      <dsp:nvSpPr>
        <dsp:cNvPr id="0" name=""/>
        <dsp:cNvSpPr/>
      </dsp:nvSpPr>
      <dsp:spPr>
        <a:xfrm>
          <a:off x="0" y="15852"/>
          <a:ext cx="7241392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 expressão "temor" vem do grego </a:t>
          </a:r>
          <a:r>
            <a:rPr lang="pt-BR" sz="2100" b="1" kern="1200"/>
            <a:t>φόβος (</a:t>
          </a:r>
          <a:r>
            <a:rPr lang="pt-BR" sz="2100" b="1" i="1" kern="1200"/>
            <a:t>phobos</a:t>
          </a:r>
          <a:r>
            <a:rPr lang="pt-BR" sz="2100" b="1" kern="1200"/>
            <a:t>)</a:t>
          </a:r>
          <a:r>
            <a:rPr lang="pt-BR" sz="2100" kern="1200"/>
            <a:t>, que carrega a ideia de:</a:t>
          </a:r>
          <a:endParaRPr lang="en-US" sz="2100" kern="1200"/>
        </a:p>
      </dsp:txBody>
      <dsp:txXfrm>
        <a:off x="57347" y="73199"/>
        <a:ext cx="7126698" cy="1060059"/>
      </dsp:txXfrm>
    </dsp:sp>
    <dsp:sp modelId="{9F99AA7F-9AA6-4B13-BCB2-D11006941023}">
      <dsp:nvSpPr>
        <dsp:cNvPr id="0" name=""/>
        <dsp:cNvSpPr/>
      </dsp:nvSpPr>
      <dsp:spPr>
        <a:xfrm>
          <a:off x="0" y="1251085"/>
          <a:ext cx="7241392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Reverência santa</a:t>
          </a:r>
          <a:r>
            <a:rPr lang="pt-BR" sz="2100" kern="1200"/>
            <a:t> (não pânico).</a:t>
          </a:r>
          <a:endParaRPr lang="en-US" sz="2100" kern="1200"/>
        </a:p>
      </dsp:txBody>
      <dsp:txXfrm>
        <a:off x="57347" y="1308432"/>
        <a:ext cx="7126698" cy="1060059"/>
      </dsp:txXfrm>
    </dsp:sp>
    <dsp:sp modelId="{9677A273-8E7C-46F7-8AB9-42FCDA644DC5}">
      <dsp:nvSpPr>
        <dsp:cNvPr id="0" name=""/>
        <dsp:cNvSpPr/>
      </dsp:nvSpPr>
      <dsp:spPr>
        <a:xfrm>
          <a:off x="0" y="2486318"/>
          <a:ext cx="7241392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Um respeito profundo pela presença de Deus (cf. Hb 12.28-29).</a:t>
          </a:r>
          <a:endParaRPr lang="en-US" sz="2100" kern="1200"/>
        </a:p>
      </dsp:txBody>
      <dsp:txXfrm>
        <a:off x="57347" y="2543665"/>
        <a:ext cx="7126698" cy="1060059"/>
      </dsp:txXfrm>
    </dsp:sp>
    <dsp:sp modelId="{7792BECE-A056-42E7-9133-50D7D86153EF}">
      <dsp:nvSpPr>
        <dsp:cNvPr id="0" name=""/>
        <dsp:cNvSpPr/>
      </dsp:nvSpPr>
      <dsp:spPr>
        <a:xfrm>
          <a:off x="0" y="3721551"/>
          <a:ext cx="7241392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/>
            <a:t>Calvino</a:t>
          </a:r>
          <a:r>
            <a:rPr lang="pt-BR" sz="2100" kern="1200"/>
            <a:t> comenta que esse temor era uma “santa reverência à majestade de Deus revelada nos sinais”.</a:t>
          </a:r>
          <a:endParaRPr lang="en-US" sz="2100" kern="1200"/>
        </a:p>
      </dsp:txBody>
      <dsp:txXfrm>
        <a:off x="57347" y="3778898"/>
        <a:ext cx="7126698" cy="1060059"/>
      </dsp:txXfrm>
    </dsp:sp>
    <dsp:sp modelId="{79BF117B-0D66-484E-9B7C-BC99D47CE24F}">
      <dsp:nvSpPr>
        <dsp:cNvPr id="0" name=""/>
        <dsp:cNvSpPr/>
      </dsp:nvSpPr>
      <dsp:spPr>
        <a:xfrm>
          <a:off x="0" y="4956784"/>
          <a:ext cx="7241392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/>
            <a:t>John Stott</a:t>
          </a:r>
          <a:r>
            <a:rPr lang="pt-BR" sz="2100" kern="1200"/>
            <a:t> diz que a igreja primitiva vivia num “estado constante de santa expectativa e assombro diante das obras de Deus”.</a:t>
          </a:r>
          <a:endParaRPr lang="en-US" sz="2100" kern="1200"/>
        </a:p>
      </dsp:txBody>
      <dsp:txXfrm>
        <a:off x="57347" y="5014131"/>
        <a:ext cx="7126698" cy="10600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9D9F4-F776-42C8-815D-F854BA56EF9C}">
      <dsp:nvSpPr>
        <dsp:cNvPr id="0" name=""/>
        <dsp:cNvSpPr/>
      </dsp:nvSpPr>
      <dsp:spPr>
        <a:xfrm>
          <a:off x="0" y="99382"/>
          <a:ext cx="7401297" cy="2069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Gordon Fee</a:t>
          </a:r>
          <a:r>
            <a:rPr lang="pt-BR" sz="2900" kern="1200"/>
            <a:t>: “A igreja primitiva era carismática em essência; a manifestação do Espírito era esperada e desejada na vida comum dos crentes.”</a:t>
          </a:r>
          <a:endParaRPr lang="en-US" sz="2900" kern="1200"/>
        </a:p>
      </dsp:txBody>
      <dsp:txXfrm>
        <a:off x="101036" y="200418"/>
        <a:ext cx="7199225" cy="1867658"/>
      </dsp:txXfrm>
    </dsp:sp>
    <dsp:sp modelId="{15E96921-AA7C-40CD-AAE2-FFDF85E02649}">
      <dsp:nvSpPr>
        <dsp:cNvPr id="0" name=""/>
        <dsp:cNvSpPr/>
      </dsp:nvSpPr>
      <dsp:spPr>
        <a:xfrm>
          <a:off x="0" y="2252632"/>
          <a:ext cx="7401297" cy="2069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Craig Keener</a:t>
          </a:r>
          <a:r>
            <a:rPr lang="pt-BR" sz="2900" kern="1200"/>
            <a:t>: “Sinais e maravilhas eram extensões visíveis da promessa de Joel 2, cumprida em Atos 2.17.”</a:t>
          </a:r>
          <a:endParaRPr lang="en-US" sz="2900" kern="1200"/>
        </a:p>
      </dsp:txBody>
      <dsp:txXfrm>
        <a:off x="101036" y="2353668"/>
        <a:ext cx="7199225" cy="1867658"/>
      </dsp:txXfrm>
    </dsp:sp>
    <dsp:sp modelId="{67C52D4D-C4B9-42DF-BC28-BFAC07F672E7}">
      <dsp:nvSpPr>
        <dsp:cNvPr id="0" name=""/>
        <dsp:cNvSpPr/>
      </dsp:nvSpPr>
      <dsp:spPr>
        <a:xfrm>
          <a:off x="0" y="4405882"/>
          <a:ext cx="7401297" cy="2069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Donald Gee</a:t>
          </a:r>
          <a:r>
            <a:rPr lang="pt-BR" sz="2900" kern="1200"/>
            <a:t> (pentecostal): “Os dons não eram acessórios; eram essenciais à vida da igreja em missão.”</a:t>
          </a:r>
          <a:endParaRPr lang="en-US" sz="2900" kern="1200"/>
        </a:p>
      </dsp:txBody>
      <dsp:txXfrm>
        <a:off x="101036" y="4506918"/>
        <a:ext cx="7199225" cy="18676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1B08E-CD1E-AA40-A6EB-B87BB61A4CD7}">
      <dsp:nvSpPr>
        <dsp:cNvPr id="0" name=""/>
        <dsp:cNvSpPr/>
      </dsp:nvSpPr>
      <dsp:spPr>
        <a:xfrm>
          <a:off x="0" y="2538"/>
          <a:ext cx="11593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23839-E286-7549-881C-EDCC62FF6CE5}">
      <dsp:nvSpPr>
        <dsp:cNvPr id="0" name=""/>
        <dsp:cNvSpPr/>
      </dsp:nvSpPr>
      <dsp:spPr>
        <a:xfrm>
          <a:off x="0" y="2538"/>
          <a:ext cx="11593901" cy="173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/>
            <a:t>Deuteronômio 15.7-11</a:t>
          </a:r>
          <a:r>
            <a:rPr lang="pt-BR" sz="4300" kern="1200"/>
            <a:t> – instruções sobre não endurecer o coração diante do pobre.</a:t>
          </a:r>
          <a:endParaRPr lang="en-US" sz="4300" kern="1200"/>
        </a:p>
      </dsp:txBody>
      <dsp:txXfrm>
        <a:off x="0" y="2538"/>
        <a:ext cx="11593901" cy="1731508"/>
      </dsp:txXfrm>
    </dsp:sp>
    <dsp:sp modelId="{7C0C2BBD-E139-8B44-829C-858FE84B5A1F}">
      <dsp:nvSpPr>
        <dsp:cNvPr id="0" name=""/>
        <dsp:cNvSpPr/>
      </dsp:nvSpPr>
      <dsp:spPr>
        <a:xfrm>
          <a:off x="0" y="1734046"/>
          <a:ext cx="11593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9A523-3019-F745-9A9F-B76CCB9070D4}">
      <dsp:nvSpPr>
        <dsp:cNvPr id="0" name=""/>
        <dsp:cNvSpPr/>
      </dsp:nvSpPr>
      <dsp:spPr>
        <a:xfrm>
          <a:off x="0" y="1734046"/>
          <a:ext cx="11593901" cy="173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/>
            <a:t>2 Coríntios 8–9</a:t>
          </a:r>
          <a:r>
            <a:rPr lang="pt-BR" sz="4300" kern="1200"/>
            <a:t> – Paulo elogia a generosidade das igrejas da Macedônia.</a:t>
          </a:r>
          <a:endParaRPr lang="en-US" sz="4300" kern="1200"/>
        </a:p>
      </dsp:txBody>
      <dsp:txXfrm>
        <a:off x="0" y="1734046"/>
        <a:ext cx="11593901" cy="1731508"/>
      </dsp:txXfrm>
    </dsp:sp>
    <dsp:sp modelId="{C7935661-A0BF-F043-863F-AAAE44141694}">
      <dsp:nvSpPr>
        <dsp:cNvPr id="0" name=""/>
        <dsp:cNvSpPr/>
      </dsp:nvSpPr>
      <dsp:spPr>
        <a:xfrm>
          <a:off x="0" y="3465555"/>
          <a:ext cx="11593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18111-4E90-0D48-82B5-3B0A3941089A}">
      <dsp:nvSpPr>
        <dsp:cNvPr id="0" name=""/>
        <dsp:cNvSpPr/>
      </dsp:nvSpPr>
      <dsp:spPr>
        <a:xfrm>
          <a:off x="0" y="3465555"/>
          <a:ext cx="11593901" cy="173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/>
            <a:t>Romanos 12.13</a:t>
          </a:r>
          <a:r>
            <a:rPr lang="pt-BR" sz="4300" kern="1200"/>
            <a:t> – “Comunicai com os santos nas suas necessidades, segui a hospitalidade.”</a:t>
          </a:r>
          <a:endParaRPr lang="en-US" sz="4300" kern="1200"/>
        </a:p>
      </dsp:txBody>
      <dsp:txXfrm>
        <a:off x="0" y="3465555"/>
        <a:ext cx="11593901" cy="17315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41B1E-98B5-D74C-86EA-46D3FBF99BEB}">
      <dsp:nvSpPr>
        <dsp:cNvPr id="0" name=""/>
        <dsp:cNvSpPr/>
      </dsp:nvSpPr>
      <dsp:spPr>
        <a:xfrm>
          <a:off x="1443" y="760364"/>
          <a:ext cx="4728420" cy="4728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i="1" kern="1200"/>
            <a:t>John Wesley</a:t>
          </a:r>
          <a:r>
            <a:rPr lang="pt-BR" sz="2900" kern="1200"/>
            <a:t>: “Não há santidade que não se expresse em justiça e misericórdia com o próximo.”</a:t>
          </a:r>
          <a:endParaRPr lang="en-US" sz="2900" kern="1200"/>
        </a:p>
      </dsp:txBody>
      <dsp:txXfrm>
        <a:off x="693904" y="1452825"/>
        <a:ext cx="3343498" cy="3343498"/>
      </dsp:txXfrm>
    </dsp:sp>
    <dsp:sp modelId="{3C1DFF4C-F0DC-6D45-81F4-1790B128C854}">
      <dsp:nvSpPr>
        <dsp:cNvPr id="0" name=""/>
        <dsp:cNvSpPr/>
      </dsp:nvSpPr>
      <dsp:spPr>
        <a:xfrm rot="5400000">
          <a:off x="5119958" y="2498058"/>
          <a:ext cx="1654947" cy="125303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BCD0B-8726-B142-BAC9-0EDD2F47ECFD}">
      <dsp:nvSpPr>
        <dsp:cNvPr id="0" name=""/>
        <dsp:cNvSpPr/>
      </dsp:nvSpPr>
      <dsp:spPr>
        <a:xfrm>
          <a:off x="7094074" y="760364"/>
          <a:ext cx="4728420" cy="4728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i="1" kern="1200"/>
            <a:t>Dietrich Bonhoeffer</a:t>
          </a:r>
          <a:r>
            <a:rPr lang="pt-BR" sz="2900" kern="1200"/>
            <a:t>, em </a:t>
          </a:r>
          <a:r>
            <a:rPr lang="pt-BR" sz="2900" i="1" kern="1200"/>
            <a:t>Vida em Comunhão</a:t>
          </a:r>
          <a:r>
            <a:rPr lang="pt-BR" sz="2900" kern="1200"/>
            <a:t>: “A verdadeira comunidade cristã vive e morre pela prática do amor fraternal.”</a:t>
          </a:r>
          <a:endParaRPr lang="en-US" sz="2900" kern="1200"/>
        </a:p>
      </dsp:txBody>
      <dsp:txXfrm>
        <a:off x="7786535" y="1452825"/>
        <a:ext cx="3343498" cy="33434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D8FE7-93FC-A44D-B2CE-D171DAF48BD7}">
      <dsp:nvSpPr>
        <dsp:cNvPr id="0" name=""/>
        <dsp:cNvSpPr/>
      </dsp:nvSpPr>
      <dsp:spPr>
        <a:xfrm>
          <a:off x="1090" y="1063386"/>
          <a:ext cx="4253015" cy="2551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“Louvando a Deus e caindo na graça de todo o povo.”</a:t>
          </a:r>
          <a:r>
            <a:rPr lang="pt-BR" sz="2400" kern="1200"/>
            <a:t> – Atos 2.47</a:t>
          </a:r>
          <a:br>
            <a:rPr lang="pt-BR" sz="2400" kern="1200"/>
          </a:br>
          <a:r>
            <a:rPr lang="pt-BR" sz="2400" kern="1200"/>
            <a:t> Termo grego: </a:t>
          </a:r>
          <a:r>
            <a:rPr lang="pt-BR" sz="2400" b="1" kern="1200"/>
            <a:t>αἰνέω (</a:t>
          </a:r>
          <a:r>
            <a:rPr lang="pt-BR" sz="2400" b="1" i="1" kern="1200"/>
            <a:t>aineō</a:t>
          </a:r>
          <a:r>
            <a:rPr lang="pt-BR" sz="2400" b="1" kern="1200"/>
            <a:t>)</a:t>
          </a:r>
          <a:r>
            <a:rPr lang="pt-BR" sz="2400" kern="1200"/>
            <a:t> – significa “louvar com palavras, exaltar verbalmente os atributos de Deus”.</a:t>
          </a:r>
          <a:endParaRPr lang="en-US" sz="2400" kern="1200"/>
        </a:p>
      </dsp:txBody>
      <dsp:txXfrm>
        <a:off x="1090" y="1063386"/>
        <a:ext cx="4253015" cy="2551809"/>
      </dsp:txXfrm>
    </dsp:sp>
    <dsp:sp modelId="{1813C53A-7DDB-F948-81FB-2518E31AF85F}">
      <dsp:nvSpPr>
        <dsp:cNvPr id="0" name=""/>
        <dsp:cNvSpPr/>
      </dsp:nvSpPr>
      <dsp:spPr>
        <a:xfrm>
          <a:off x="4679407" y="1063386"/>
          <a:ext cx="4253015" cy="2551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Louvor como expressão da vida comunitária:</a:t>
          </a:r>
          <a:endParaRPr lang="en-US" sz="2400" kern="1200"/>
        </a:p>
      </dsp:txBody>
      <dsp:txXfrm>
        <a:off x="4679407" y="1063386"/>
        <a:ext cx="4253015" cy="2551809"/>
      </dsp:txXfrm>
    </dsp:sp>
    <dsp:sp modelId="{84CB4A36-37AD-0945-8F9A-C9D72213C304}">
      <dsp:nvSpPr>
        <dsp:cNvPr id="0" name=""/>
        <dsp:cNvSpPr/>
      </dsp:nvSpPr>
      <dsp:spPr>
        <a:xfrm>
          <a:off x="1090" y="4040497"/>
          <a:ext cx="4253015" cy="25518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Era </a:t>
          </a:r>
          <a:r>
            <a:rPr lang="pt-BR" sz="2400" b="1" kern="1200"/>
            <a:t>coletivo</a:t>
          </a:r>
          <a:r>
            <a:rPr lang="pt-BR" sz="2400" kern="1200"/>
            <a:t>, </a:t>
          </a:r>
          <a:r>
            <a:rPr lang="pt-BR" sz="2400" b="1" kern="1200"/>
            <a:t>intenso</a:t>
          </a:r>
          <a:r>
            <a:rPr lang="pt-BR" sz="2400" kern="1200"/>
            <a:t> e </a:t>
          </a:r>
          <a:r>
            <a:rPr lang="pt-BR" sz="2400" b="1" kern="1200"/>
            <a:t>diário</a:t>
          </a:r>
          <a:r>
            <a:rPr lang="pt-BR" sz="2400" kern="1200"/>
            <a:t> (At 2.46).</a:t>
          </a:r>
          <a:endParaRPr lang="en-US" sz="2400" kern="1200"/>
        </a:p>
      </dsp:txBody>
      <dsp:txXfrm>
        <a:off x="1090" y="4040497"/>
        <a:ext cx="4253015" cy="2551809"/>
      </dsp:txXfrm>
    </dsp:sp>
    <dsp:sp modelId="{74D46A60-7100-084B-848F-AC6F4A31A32C}">
      <dsp:nvSpPr>
        <dsp:cNvPr id="0" name=""/>
        <dsp:cNvSpPr/>
      </dsp:nvSpPr>
      <dsp:spPr>
        <a:xfrm>
          <a:off x="4679407" y="4040497"/>
          <a:ext cx="4253015" cy="25518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Tinha o centro em </a:t>
          </a:r>
          <a:r>
            <a:rPr lang="pt-BR" sz="2400" b="1" kern="1200"/>
            <a:t>Cristo ressurreto</a:t>
          </a:r>
          <a:r>
            <a:rPr lang="pt-BR" sz="2400" kern="1200"/>
            <a:t> e no cumprimento da promessa messiânica.</a:t>
          </a:r>
          <a:endParaRPr lang="en-US" sz="2400" kern="1200"/>
        </a:p>
      </dsp:txBody>
      <dsp:txXfrm>
        <a:off x="4679407" y="4040497"/>
        <a:ext cx="4253015" cy="2551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FE725-FB4A-4D82-968C-8866383451C5}">
      <dsp:nvSpPr>
        <dsp:cNvPr id="0" name=""/>
        <dsp:cNvSpPr/>
      </dsp:nvSpPr>
      <dsp:spPr>
        <a:xfrm>
          <a:off x="0" y="834"/>
          <a:ext cx="79414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B08D8-A561-4FDA-95A5-170BFDD0C148}">
      <dsp:nvSpPr>
        <dsp:cNvPr id="0" name=""/>
        <dsp:cNvSpPr/>
      </dsp:nvSpPr>
      <dsp:spPr>
        <a:xfrm>
          <a:off x="0" y="834"/>
          <a:ext cx="7941477" cy="136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/>
            <a:t>Por que estar no templo com os irmãos?</a:t>
          </a:r>
          <a:endParaRPr lang="en-US" sz="3800" kern="1200"/>
        </a:p>
      </dsp:txBody>
      <dsp:txXfrm>
        <a:off x="0" y="834"/>
        <a:ext cx="7941477" cy="1366903"/>
      </dsp:txXfrm>
    </dsp:sp>
    <dsp:sp modelId="{32CB9EA2-8453-4172-982E-D70E32AEA405}">
      <dsp:nvSpPr>
        <dsp:cNvPr id="0" name=""/>
        <dsp:cNvSpPr/>
      </dsp:nvSpPr>
      <dsp:spPr>
        <a:xfrm>
          <a:off x="0" y="1367737"/>
          <a:ext cx="7941477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882C6-F130-4E72-95E3-2AC641FFE800}">
      <dsp:nvSpPr>
        <dsp:cNvPr id="0" name=""/>
        <dsp:cNvSpPr/>
      </dsp:nvSpPr>
      <dsp:spPr>
        <a:xfrm>
          <a:off x="0" y="1367737"/>
          <a:ext cx="7941477" cy="136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Fortalece a fé (Hb 10.25)</a:t>
          </a:r>
          <a:endParaRPr lang="en-US" sz="3800" kern="1200"/>
        </a:p>
      </dsp:txBody>
      <dsp:txXfrm>
        <a:off x="0" y="1367737"/>
        <a:ext cx="7941477" cy="1366903"/>
      </dsp:txXfrm>
    </dsp:sp>
    <dsp:sp modelId="{5C1489A7-4AE4-4269-8A14-31320C0DCA7F}">
      <dsp:nvSpPr>
        <dsp:cNvPr id="0" name=""/>
        <dsp:cNvSpPr/>
      </dsp:nvSpPr>
      <dsp:spPr>
        <a:xfrm>
          <a:off x="0" y="2734640"/>
          <a:ext cx="7941477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E508C-0AE5-4359-927A-18980504FA53}">
      <dsp:nvSpPr>
        <dsp:cNvPr id="0" name=""/>
        <dsp:cNvSpPr/>
      </dsp:nvSpPr>
      <dsp:spPr>
        <a:xfrm>
          <a:off x="0" y="2734640"/>
          <a:ext cx="7941477" cy="136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Promove unidade (Sl 133)</a:t>
          </a:r>
          <a:endParaRPr lang="en-US" sz="3800" kern="1200"/>
        </a:p>
      </dsp:txBody>
      <dsp:txXfrm>
        <a:off x="0" y="2734640"/>
        <a:ext cx="7941477" cy="1366903"/>
      </dsp:txXfrm>
    </dsp:sp>
    <dsp:sp modelId="{C45E2F79-C834-4A03-8325-E76D4B6A857E}">
      <dsp:nvSpPr>
        <dsp:cNvPr id="0" name=""/>
        <dsp:cNvSpPr/>
      </dsp:nvSpPr>
      <dsp:spPr>
        <a:xfrm>
          <a:off x="0" y="4101544"/>
          <a:ext cx="7941477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E82B8-ED32-49ED-B3AD-123F8D9DE6EC}">
      <dsp:nvSpPr>
        <dsp:cNvPr id="0" name=""/>
        <dsp:cNvSpPr/>
      </dsp:nvSpPr>
      <dsp:spPr>
        <a:xfrm>
          <a:off x="0" y="4101544"/>
          <a:ext cx="7941477" cy="136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Desenvolve dons (1 Co 14.26)</a:t>
          </a:r>
          <a:endParaRPr lang="en-US" sz="3800" kern="1200"/>
        </a:p>
      </dsp:txBody>
      <dsp:txXfrm>
        <a:off x="0" y="4101544"/>
        <a:ext cx="7941477" cy="1366903"/>
      </dsp:txXfrm>
    </dsp:sp>
    <dsp:sp modelId="{A2546722-D2E4-4569-A4E8-FE68802FD950}">
      <dsp:nvSpPr>
        <dsp:cNvPr id="0" name=""/>
        <dsp:cNvSpPr/>
      </dsp:nvSpPr>
      <dsp:spPr>
        <a:xfrm>
          <a:off x="0" y="5468447"/>
          <a:ext cx="7941477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95906-7B64-4470-9633-634F7C3D0905}">
      <dsp:nvSpPr>
        <dsp:cNvPr id="0" name=""/>
        <dsp:cNvSpPr/>
      </dsp:nvSpPr>
      <dsp:spPr>
        <a:xfrm>
          <a:off x="0" y="5468447"/>
          <a:ext cx="7941477" cy="136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Manifesta o Corpo de Cristo (Ef 4.16)</a:t>
          </a:r>
          <a:endParaRPr lang="en-US" sz="3800" kern="1200"/>
        </a:p>
      </dsp:txBody>
      <dsp:txXfrm>
        <a:off x="0" y="5468447"/>
        <a:ext cx="7941477" cy="13669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8BB64-CC0A-454F-9A3E-8E121FD2D343}">
      <dsp:nvSpPr>
        <dsp:cNvPr id="0" name=""/>
        <dsp:cNvSpPr/>
      </dsp:nvSpPr>
      <dsp:spPr>
        <a:xfrm>
          <a:off x="0" y="0"/>
          <a:ext cx="770564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C6604-AAF1-F549-92CE-183579428C2B}">
      <dsp:nvSpPr>
        <dsp:cNvPr id="0" name=""/>
        <dsp:cNvSpPr/>
      </dsp:nvSpPr>
      <dsp:spPr>
        <a:xfrm>
          <a:off x="0" y="0"/>
          <a:ext cx="7705644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Louvor é:</a:t>
          </a:r>
          <a:endParaRPr lang="en-US" sz="3100" kern="1200"/>
        </a:p>
      </dsp:txBody>
      <dsp:txXfrm>
        <a:off x="0" y="0"/>
        <a:ext cx="7705644" cy="1552969"/>
      </dsp:txXfrm>
    </dsp:sp>
    <dsp:sp modelId="{92654D02-A210-044C-B3A0-2D79A18F3486}">
      <dsp:nvSpPr>
        <dsp:cNvPr id="0" name=""/>
        <dsp:cNvSpPr/>
      </dsp:nvSpPr>
      <dsp:spPr>
        <a:xfrm>
          <a:off x="0" y="1552969"/>
          <a:ext cx="770564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91BEA-A298-8445-A41F-3D808AE81A9C}">
      <dsp:nvSpPr>
        <dsp:cNvPr id="0" name=""/>
        <dsp:cNvSpPr/>
      </dsp:nvSpPr>
      <dsp:spPr>
        <a:xfrm>
          <a:off x="0" y="1552969"/>
          <a:ext cx="7705644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Teocêntrico</a:t>
          </a:r>
          <a:r>
            <a:rPr lang="pt-BR" sz="3100" kern="1200"/>
            <a:t> – Ap 5.12-13: “Digno é o Cordeiro que foi morto…”</a:t>
          </a:r>
          <a:endParaRPr lang="en-US" sz="3100" kern="1200"/>
        </a:p>
      </dsp:txBody>
      <dsp:txXfrm>
        <a:off x="0" y="1552969"/>
        <a:ext cx="7705644" cy="1552969"/>
      </dsp:txXfrm>
    </dsp:sp>
    <dsp:sp modelId="{2B373456-EDB4-154D-8895-7351F4DC35CE}">
      <dsp:nvSpPr>
        <dsp:cNvPr id="0" name=""/>
        <dsp:cNvSpPr/>
      </dsp:nvSpPr>
      <dsp:spPr>
        <a:xfrm>
          <a:off x="0" y="3105938"/>
          <a:ext cx="770564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B8F2D-D1E9-8C4D-A1A2-B10937992768}">
      <dsp:nvSpPr>
        <dsp:cNvPr id="0" name=""/>
        <dsp:cNvSpPr/>
      </dsp:nvSpPr>
      <dsp:spPr>
        <a:xfrm>
          <a:off x="0" y="3105938"/>
          <a:ext cx="7705644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Edificador</a:t>
          </a:r>
          <a:r>
            <a:rPr lang="pt-BR" sz="3100" kern="1200"/>
            <a:t> – Ef 5.19: “Falando entre vós com salmos, hinos e cânticos espirituais…”</a:t>
          </a:r>
          <a:endParaRPr lang="en-US" sz="3100" kern="1200"/>
        </a:p>
      </dsp:txBody>
      <dsp:txXfrm>
        <a:off x="0" y="3105938"/>
        <a:ext cx="7705644" cy="1552969"/>
      </dsp:txXfrm>
    </dsp:sp>
    <dsp:sp modelId="{C98315BC-7CEC-5A4C-9C26-80F6E4418510}">
      <dsp:nvSpPr>
        <dsp:cNvPr id="0" name=""/>
        <dsp:cNvSpPr/>
      </dsp:nvSpPr>
      <dsp:spPr>
        <a:xfrm>
          <a:off x="0" y="4658907"/>
          <a:ext cx="770564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B4BC5-68C2-FB45-A1F4-F409A8BEA1C0}">
      <dsp:nvSpPr>
        <dsp:cNvPr id="0" name=""/>
        <dsp:cNvSpPr/>
      </dsp:nvSpPr>
      <dsp:spPr>
        <a:xfrm>
          <a:off x="0" y="4658907"/>
          <a:ext cx="7705644" cy="15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Evangelístico</a:t>
          </a:r>
          <a:r>
            <a:rPr lang="pt-BR" sz="3100" kern="1200"/>
            <a:t> – At 16.25: Paulo e Silas louvando na prisão, e o carcereiro se converteu.</a:t>
          </a:r>
          <a:endParaRPr lang="en-US" sz="3100" kern="1200"/>
        </a:p>
      </dsp:txBody>
      <dsp:txXfrm>
        <a:off x="0" y="4658907"/>
        <a:ext cx="7705644" cy="15529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A9A90-F8B1-4FC7-9F37-DFD7A86DA081}">
      <dsp:nvSpPr>
        <dsp:cNvPr id="0" name=""/>
        <dsp:cNvSpPr/>
      </dsp:nvSpPr>
      <dsp:spPr>
        <a:xfrm>
          <a:off x="0" y="121424"/>
          <a:ext cx="10868852" cy="21257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i="1" kern="1200"/>
            <a:t>D.A. Carson</a:t>
          </a:r>
          <a:r>
            <a:rPr lang="pt-BR" sz="3800" kern="1200"/>
            <a:t>: “O louvor verdadeiro nasce da teologia sólida e do coração agradecido.”</a:t>
          </a:r>
          <a:endParaRPr lang="en-US" sz="3800" kern="1200"/>
        </a:p>
      </dsp:txBody>
      <dsp:txXfrm>
        <a:off x="103770" y="225194"/>
        <a:ext cx="10661312" cy="1918203"/>
      </dsp:txXfrm>
    </dsp:sp>
    <dsp:sp modelId="{2E35CC40-00BA-4CA4-8CC0-A9B3832A7E9F}">
      <dsp:nvSpPr>
        <dsp:cNvPr id="0" name=""/>
        <dsp:cNvSpPr/>
      </dsp:nvSpPr>
      <dsp:spPr>
        <a:xfrm>
          <a:off x="0" y="2356608"/>
          <a:ext cx="10868852" cy="2125743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i="1" kern="1200"/>
            <a:t>Hernandes Dias Lopes</a:t>
          </a:r>
          <a:r>
            <a:rPr lang="pt-BR" sz="3800" kern="1200"/>
            <a:t>: “Louvar é reconhecer quem Deus é e proclamar o que Ele fez.”</a:t>
          </a:r>
          <a:endParaRPr lang="en-US" sz="3800" kern="1200"/>
        </a:p>
      </dsp:txBody>
      <dsp:txXfrm>
        <a:off x="103770" y="2460378"/>
        <a:ext cx="10661312" cy="1918203"/>
      </dsp:txXfrm>
    </dsp:sp>
    <dsp:sp modelId="{1ABAE5AA-F90C-4256-96FE-65CD6E28190B}">
      <dsp:nvSpPr>
        <dsp:cNvPr id="0" name=""/>
        <dsp:cNvSpPr/>
      </dsp:nvSpPr>
      <dsp:spPr>
        <a:xfrm>
          <a:off x="0" y="4591792"/>
          <a:ext cx="10868852" cy="2125743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i="1" kern="1200"/>
            <a:t>Robert Webber</a:t>
          </a:r>
          <a:r>
            <a:rPr lang="pt-BR" sz="3800" kern="1200"/>
            <a:t>, em </a:t>
          </a:r>
          <a:r>
            <a:rPr lang="pt-BR" sz="3800" i="1" kern="1200"/>
            <a:t>Worship is a Verb</a:t>
          </a:r>
          <a:r>
            <a:rPr lang="pt-BR" sz="3800" kern="1200"/>
            <a:t>: “Adoração não é o que recebemos, mas o que oferecemos a Deus em resposta à Sua revelação.”</a:t>
          </a:r>
          <a:endParaRPr lang="en-US" sz="3800" kern="1200"/>
        </a:p>
      </dsp:txBody>
      <dsp:txXfrm>
        <a:off x="103770" y="4695562"/>
        <a:ext cx="10661312" cy="1918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3E5B2-93A4-204A-AF0F-6E3CBE542503}">
      <dsp:nvSpPr>
        <dsp:cNvPr id="0" name=""/>
        <dsp:cNvSpPr/>
      </dsp:nvSpPr>
      <dsp:spPr>
        <a:xfrm>
          <a:off x="0" y="725"/>
          <a:ext cx="120272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47F1D-ADE6-414C-8D16-DE2E8B948ADD}">
      <dsp:nvSpPr>
        <dsp:cNvPr id="0" name=""/>
        <dsp:cNvSpPr/>
      </dsp:nvSpPr>
      <dsp:spPr>
        <a:xfrm>
          <a:off x="0" y="725"/>
          <a:ext cx="12027202" cy="84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Atos 1.14; 2.42; 4.31</a:t>
          </a:r>
          <a:br>
            <a:rPr lang="pt-BR" sz="2200" kern="1200"/>
          </a:br>
          <a:r>
            <a:rPr lang="pt-BR" sz="2200" kern="1200"/>
            <a:t> A oração era coletiva, perseverante e intensa. A igreja orava </a:t>
          </a:r>
          <a:r>
            <a:rPr lang="pt-BR" sz="2200" b="1" kern="1200"/>
            <a:t>junta</a:t>
          </a:r>
          <a:r>
            <a:rPr lang="pt-BR" sz="2200" kern="1200"/>
            <a:t>, com um só coração e mente.</a:t>
          </a:r>
          <a:endParaRPr lang="en-US" sz="2200" kern="1200"/>
        </a:p>
      </dsp:txBody>
      <dsp:txXfrm>
        <a:off x="0" y="725"/>
        <a:ext cx="12027202" cy="848301"/>
      </dsp:txXfrm>
    </dsp:sp>
    <dsp:sp modelId="{CEEEBF71-9E86-6B4B-87B1-D57AF3557096}">
      <dsp:nvSpPr>
        <dsp:cNvPr id="0" name=""/>
        <dsp:cNvSpPr/>
      </dsp:nvSpPr>
      <dsp:spPr>
        <a:xfrm>
          <a:off x="0" y="849026"/>
          <a:ext cx="12027202" cy="0"/>
        </a:xfrm>
        <a:prstGeom prst="line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BFF94-DF96-8442-932F-4E96FB185683}">
      <dsp:nvSpPr>
        <dsp:cNvPr id="0" name=""/>
        <dsp:cNvSpPr/>
      </dsp:nvSpPr>
      <dsp:spPr>
        <a:xfrm>
          <a:off x="0" y="849026"/>
          <a:ext cx="12027202" cy="84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Características das orações:</a:t>
          </a:r>
          <a:endParaRPr lang="en-US" sz="2200" kern="1200"/>
        </a:p>
      </dsp:txBody>
      <dsp:txXfrm>
        <a:off x="0" y="849026"/>
        <a:ext cx="12027202" cy="848301"/>
      </dsp:txXfrm>
    </dsp:sp>
    <dsp:sp modelId="{4980CBFF-BC68-9F4B-9C08-35C9870587DD}">
      <dsp:nvSpPr>
        <dsp:cNvPr id="0" name=""/>
        <dsp:cNvSpPr/>
      </dsp:nvSpPr>
      <dsp:spPr>
        <a:xfrm>
          <a:off x="0" y="1697327"/>
          <a:ext cx="1202720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5360E-7F9F-FF45-BD5C-5048EE91F0F8}">
      <dsp:nvSpPr>
        <dsp:cNvPr id="0" name=""/>
        <dsp:cNvSpPr/>
      </dsp:nvSpPr>
      <dsp:spPr>
        <a:xfrm>
          <a:off x="0" y="1697327"/>
          <a:ext cx="12027202" cy="84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Unidade:</a:t>
          </a:r>
          <a:r>
            <a:rPr lang="pt-BR" sz="2200" kern="1200"/>
            <a:t> “todos unânimes em oração” (At 1.14)</a:t>
          </a:r>
          <a:endParaRPr lang="en-US" sz="2200" kern="1200"/>
        </a:p>
      </dsp:txBody>
      <dsp:txXfrm>
        <a:off x="0" y="1697327"/>
        <a:ext cx="12027202" cy="848301"/>
      </dsp:txXfrm>
    </dsp:sp>
    <dsp:sp modelId="{D7870EA5-E74B-BB4C-ABCE-9711ED573434}">
      <dsp:nvSpPr>
        <dsp:cNvPr id="0" name=""/>
        <dsp:cNvSpPr/>
      </dsp:nvSpPr>
      <dsp:spPr>
        <a:xfrm>
          <a:off x="0" y="2545629"/>
          <a:ext cx="1202720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74068-0B90-B64B-B8B3-308F007C196F}">
      <dsp:nvSpPr>
        <dsp:cNvPr id="0" name=""/>
        <dsp:cNvSpPr/>
      </dsp:nvSpPr>
      <dsp:spPr>
        <a:xfrm>
          <a:off x="0" y="2545629"/>
          <a:ext cx="12027202" cy="84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Constância:</a:t>
          </a:r>
          <a:r>
            <a:rPr lang="pt-BR" sz="2200" kern="1200"/>
            <a:t> não era ocasional (At 6.4)</a:t>
          </a:r>
          <a:endParaRPr lang="en-US" sz="2200" kern="1200"/>
        </a:p>
      </dsp:txBody>
      <dsp:txXfrm>
        <a:off x="0" y="2545629"/>
        <a:ext cx="12027202" cy="848301"/>
      </dsp:txXfrm>
    </dsp:sp>
    <dsp:sp modelId="{1F2C3572-5934-FC47-A48D-796500A4F495}">
      <dsp:nvSpPr>
        <dsp:cNvPr id="0" name=""/>
        <dsp:cNvSpPr/>
      </dsp:nvSpPr>
      <dsp:spPr>
        <a:xfrm>
          <a:off x="0" y="3393930"/>
          <a:ext cx="1202720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7394A-ED82-D243-B6F9-34C3F5ACD28A}">
      <dsp:nvSpPr>
        <dsp:cNvPr id="0" name=""/>
        <dsp:cNvSpPr/>
      </dsp:nvSpPr>
      <dsp:spPr>
        <a:xfrm>
          <a:off x="0" y="3393930"/>
          <a:ext cx="12027202" cy="84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Propósito:</a:t>
          </a:r>
          <a:r>
            <a:rPr lang="pt-BR" sz="2200" kern="1200"/>
            <a:t> buscavam direção, poder, intervenção divina</a:t>
          </a:r>
          <a:endParaRPr lang="en-US" sz="2200" kern="1200"/>
        </a:p>
      </dsp:txBody>
      <dsp:txXfrm>
        <a:off x="0" y="3393930"/>
        <a:ext cx="12027202" cy="848301"/>
      </dsp:txXfrm>
    </dsp:sp>
    <dsp:sp modelId="{9FA5227E-6F78-2447-ABA3-100623172E0C}">
      <dsp:nvSpPr>
        <dsp:cNvPr id="0" name=""/>
        <dsp:cNvSpPr/>
      </dsp:nvSpPr>
      <dsp:spPr>
        <a:xfrm>
          <a:off x="0" y="4242232"/>
          <a:ext cx="12027202" cy="0"/>
        </a:xfrm>
        <a:prstGeom prst="line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5984D-296A-7944-A353-73B34D988F87}">
      <dsp:nvSpPr>
        <dsp:cNvPr id="0" name=""/>
        <dsp:cNvSpPr/>
      </dsp:nvSpPr>
      <dsp:spPr>
        <a:xfrm>
          <a:off x="0" y="4242232"/>
          <a:ext cx="12027202" cy="84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Resultado:</a:t>
          </a:r>
          <a:r>
            <a:rPr lang="pt-BR" sz="2200" kern="1200"/>
            <a:t> o lugar se movia, e eram cheios do Espírito (At 4.31)</a:t>
          </a:r>
          <a:endParaRPr lang="en-US" sz="2200" kern="1200"/>
        </a:p>
      </dsp:txBody>
      <dsp:txXfrm>
        <a:off x="0" y="4242232"/>
        <a:ext cx="12027202" cy="848301"/>
      </dsp:txXfrm>
    </dsp:sp>
    <dsp:sp modelId="{5164C3C2-776C-4C43-868C-41BEDB3F78D1}">
      <dsp:nvSpPr>
        <dsp:cNvPr id="0" name=""/>
        <dsp:cNvSpPr/>
      </dsp:nvSpPr>
      <dsp:spPr>
        <a:xfrm>
          <a:off x="0" y="5090533"/>
          <a:ext cx="1202720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9FBAA-0BAA-094A-9DF9-8D90A339CF91}">
      <dsp:nvSpPr>
        <dsp:cNvPr id="0" name=""/>
        <dsp:cNvSpPr/>
      </dsp:nvSpPr>
      <dsp:spPr>
        <a:xfrm>
          <a:off x="0" y="5090533"/>
          <a:ext cx="12027202" cy="84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/>
            <a:t>C. M. Ward</a:t>
          </a:r>
          <a:r>
            <a:rPr lang="pt-BR" sz="2200" kern="1200"/>
            <a:t> dizia: “A oração foi o combustível do avivamento da igreja primitiva. Onde há oração, há poder.”</a:t>
          </a:r>
          <a:endParaRPr lang="en-US" sz="2200" kern="1200"/>
        </a:p>
      </dsp:txBody>
      <dsp:txXfrm>
        <a:off x="0" y="5090533"/>
        <a:ext cx="12027202" cy="848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6CB96-0172-9943-A324-4CD310F125DE}">
      <dsp:nvSpPr>
        <dsp:cNvPr id="0" name=""/>
        <dsp:cNvSpPr/>
      </dsp:nvSpPr>
      <dsp:spPr>
        <a:xfrm>
          <a:off x="1489" y="518540"/>
          <a:ext cx="5227653" cy="33195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E68E2-FAE6-304A-8F35-D183B0C90252}">
      <dsp:nvSpPr>
        <dsp:cNvPr id="0" name=""/>
        <dsp:cNvSpPr/>
      </dsp:nvSpPr>
      <dsp:spPr>
        <a:xfrm>
          <a:off x="582339" y="1070348"/>
          <a:ext cx="5227653" cy="33195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Igreja de Jerusalém não foi perfeita, mas foi </a:t>
          </a:r>
          <a:r>
            <a:rPr lang="pt-BR" sz="2600" b="1" kern="1200"/>
            <a:t>modelo de espiritualidade, ensino e comunhão</a:t>
          </a:r>
          <a:r>
            <a:rPr lang="pt-BR" sz="2600" kern="1200"/>
            <a:t>. O segredo de seu poder não estava em estratégias humanas, mas na </a:t>
          </a:r>
          <a:r>
            <a:rPr lang="pt-BR" sz="2600" b="1" kern="1200"/>
            <a:t>fidelidade à Palavra e dependência do Espírito Santo</a:t>
          </a:r>
          <a:r>
            <a:rPr lang="pt-BR" sz="2600" kern="1200"/>
            <a:t>.</a:t>
          </a:r>
          <a:endParaRPr lang="en-US" sz="2600" kern="1200"/>
        </a:p>
      </dsp:txBody>
      <dsp:txXfrm>
        <a:off x="679566" y="1167575"/>
        <a:ext cx="5033199" cy="3125105"/>
      </dsp:txXfrm>
    </dsp:sp>
    <dsp:sp modelId="{DAD4BD47-F58B-7E42-9E51-4C3DA143D0A1}">
      <dsp:nvSpPr>
        <dsp:cNvPr id="0" name=""/>
        <dsp:cNvSpPr/>
      </dsp:nvSpPr>
      <dsp:spPr>
        <a:xfrm>
          <a:off x="6390843" y="518540"/>
          <a:ext cx="5227653" cy="33195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0A38D-C9BF-244A-AE4B-ED9C7F9BBE78}">
      <dsp:nvSpPr>
        <dsp:cNvPr id="0" name=""/>
        <dsp:cNvSpPr/>
      </dsp:nvSpPr>
      <dsp:spPr>
        <a:xfrm>
          <a:off x="6971693" y="1070348"/>
          <a:ext cx="5227653" cy="33195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“Se a igreja de hoje deseja experimentar os frutos da igreja primitiva, deve cultivar as raízes que ela teve.” — </a:t>
          </a:r>
          <a:r>
            <a:rPr lang="pt-BR" sz="2600" i="1" kern="1200"/>
            <a:t>Antonio Gilberto</a:t>
          </a:r>
          <a:endParaRPr lang="en-US" sz="2600" kern="1200"/>
        </a:p>
      </dsp:txBody>
      <dsp:txXfrm>
        <a:off x="7068920" y="1167575"/>
        <a:ext cx="5033199" cy="3125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CE440-DC02-1B42-9DF7-CCB62F143810}">
      <dsp:nvSpPr>
        <dsp:cNvPr id="0" name=""/>
        <dsp:cNvSpPr/>
      </dsp:nvSpPr>
      <dsp:spPr>
        <a:xfrm>
          <a:off x="0" y="572604"/>
          <a:ext cx="8392871" cy="19579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No pensamento protestante e pentecostal:</a:t>
          </a:r>
          <a:endParaRPr lang="en-US" sz="3500" kern="1200"/>
        </a:p>
      </dsp:txBody>
      <dsp:txXfrm>
        <a:off x="95578" y="668182"/>
        <a:ext cx="8201715" cy="1766765"/>
      </dsp:txXfrm>
    </dsp:sp>
    <dsp:sp modelId="{846477EA-7714-9343-9E9E-848981CAE591}">
      <dsp:nvSpPr>
        <dsp:cNvPr id="0" name=""/>
        <dsp:cNvSpPr/>
      </dsp:nvSpPr>
      <dsp:spPr>
        <a:xfrm>
          <a:off x="0" y="2631326"/>
          <a:ext cx="8392871" cy="1957921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É considerado uma </a:t>
          </a:r>
          <a:r>
            <a:rPr lang="pt-BR" sz="3500" b="1" kern="1200"/>
            <a:t>ordenança</a:t>
          </a:r>
          <a:r>
            <a:rPr lang="pt-BR" sz="3500" kern="1200"/>
            <a:t>, não um sacramento no sentido católico-romano (de transmitir automaticamente a graça).</a:t>
          </a:r>
          <a:endParaRPr lang="en-US" sz="3500" kern="1200"/>
        </a:p>
      </dsp:txBody>
      <dsp:txXfrm>
        <a:off x="95578" y="2726904"/>
        <a:ext cx="8201715" cy="1766765"/>
      </dsp:txXfrm>
    </dsp:sp>
    <dsp:sp modelId="{CE210C9E-C1E4-BA44-9E00-588C74E14749}">
      <dsp:nvSpPr>
        <dsp:cNvPr id="0" name=""/>
        <dsp:cNvSpPr/>
      </dsp:nvSpPr>
      <dsp:spPr>
        <a:xfrm>
          <a:off x="0" y="4690048"/>
          <a:ext cx="8392871" cy="1957921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É um </a:t>
          </a:r>
          <a:r>
            <a:rPr lang="pt-BR" sz="3500" b="1" kern="1200"/>
            <a:t>ato de obediência</a:t>
          </a:r>
          <a:r>
            <a:rPr lang="pt-BR" sz="3500" kern="1200"/>
            <a:t> à ordem de Cristo (Mt 28.19) e uma </a:t>
          </a:r>
          <a:r>
            <a:rPr lang="pt-BR" sz="3500" b="1" kern="1200"/>
            <a:t>testemunha pública</a:t>
          </a:r>
          <a:r>
            <a:rPr lang="pt-BR" sz="3500" kern="1200"/>
            <a:t> de fé interior.</a:t>
          </a:r>
          <a:endParaRPr lang="en-US" sz="3500" kern="1200"/>
        </a:p>
      </dsp:txBody>
      <dsp:txXfrm>
        <a:off x="95578" y="4785626"/>
        <a:ext cx="8201715" cy="1766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EC95-6BFA-2D41-A902-7AB6708B3077}">
      <dsp:nvSpPr>
        <dsp:cNvPr id="0" name=""/>
        <dsp:cNvSpPr/>
      </dsp:nvSpPr>
      <dsp:spPr>
        <a:xfrm>
          <a:off x="0" y="687561"/>
          <a:ext cx="12049094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Uma prática instituída por Cristo, visível, simbólica e com valor espiritual, mas que </a:t>
          </a:r>
          <a:r>
            <a:rPr lang="pt-BR" sz="3300" b="1" kern="1200"/>
            <a:t>não confere salvação em si mesma</a:t>
          </a:r>
          <a:r>
            <a:rPr lang="pt-BR" sz="3300" kern="1200"/>
            <a:t>.</a:t>
          </a:r>
          <a:endParaRPr lang="en-US" sz="3300" kern="1200"/>
        </a:p>
      </dsp:txBody>
      <dsp:txXfrm>
        <a:off x="64083" y="751644"/>
        <a:ext cx="11920928" cy="1184574"/>
      </dsp:txXfrm>
    </dsp:sp>
    <dsp:sp modelId="{5AC1DED4-2B47-D449-9806-BC0B6F006D3E}">
      <dsp:nvSpPr>
        <dsp:cNvPr id="0" name=""/>
        <dsp:cNvSpPr/>
      </dsp:nvSpPr>
      <dsp:spPr>
        <a:xfrm>
          <a:off x="0" y="2095342"/>
          <a:ext cx="12049094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Antônio Gilberto</a:t>
          </a:r>
          <a:r>
            <a:rPr lang="pt-BR" sz="3300" kern="1200"/>
            <a:t>:</a:t>
          </a:r>
          <a:endParaRPr lang="en-US" sz="3300" kern="1200"/>
        </a:p>
      </dsp:txBody>
      <dsp:txXfrm>
        <a:off x="64083" y="2159425"/>
        <a:ext cx="11920928" cy="1184574"/>
      </dsp:txXfrm>
    </dsp:sp>
    <dsp:sp modelId="{262E1D02-1A39-F447-822D-AA906582741D}">
      <dsp:nvSpPr>
        <dsp:cNvPr id="0" name=""/>
        <dsp:cNvSpPr/>
      </dsp:nvSpPr>
      <dsp:spPr>
        <a:xfrm>
          <a:off x="0" y="3503122"/>
          <a:ext cx="12049094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“O batismo nas águas é uma confissão pública da fé salvadora em Cristo. Não salva, mas é evidência de quem já foi salvo.”</a:t>
          </a:r>
          <a:endParaRPr lang="en-US" sz="3300" kern="1200"/>
        </a:p>
      </dsp:txBody>
      <dsp:txXfrm>
        <a:off x="64083" y="3567205"/>
        <a:ext cx="11920928" cy="11845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F0F9-2D68-C44D-9431-63FB3AA58B89}">
      <dsp:nvSpPr>
        <dsp:cNvPr id="0" name=""/>
        <dsp:cNvSpPr/>
      </dsp:nvSpPr>
      <dsp:spPr>
        <a:xfrm>
          <a:off x="1474" y="706965"/>
          <a:ext cx="5173740" cy="328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D5018-0789-494B-924C-1976862D63B4}">
      <dsp:nvSpPr>
        <dsp:cNvPr id="0" name=""/>
        <dsp:cNvSpPr/>
      </dsp:nvSpPr>
      <dsp:spPr>
        <a:xfrm>
          <a:off x="576334" y="1253082"/>
          <a:ext cx="5173740" cy="32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 tradição católica e ortodoxa vê o batismo como um </a:t>
          </a:r>
          <a:r>
            <a:rPr lang="pt-BR" sz="3300" b="1" kern="1200"/>
            <a:t>meio de graça eficaz</a:t>
          </a:r>
          <a:r>
            <a:rPr lang="pt-BR" sz="3300" kern="1200"/>
            <a:t> (ex opere operato), associado à regeneração.</a:t>
          </a:r>
          <a:endParaRPr lang="en-US" sz="3300" kern="1200"/>
        </a:p>
      </dsp:txBody>
      <dsp:txXfrm>
        <a:off x="672558" y="1349306"/>
        <a:ext cx="4981292" cy="3092877"/>
      </dsp:txXfrm>
    </dsp:sp>
    <dsp:sp modelId="{A9956504-954D-CC4E-B585-F99443395CC5}">
      <dsp:nvSpPr>
        <dsp:cNvPr id="0" name=""/>
        <dsp:cNvSpPr/>
      </dsp:nvSpPr>
      <dsp:spPr>
        <a:xfrm>
          <a:off x="6324935" y="706965"/>
          <a:ext cx="5173740" cy="328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5C507-154E-BE41-8D10-9536C609AF48}">
      <dsp:nvSpPr>
        <dsp:cNvPr id="0" name=""/>
        <dsp:cNvSpPr/>
      </dsp:nvSpPr>
      <dsp:spPr>
        <a:xfrm>
          <a:off x="6899795" y="1253082"/>
          <a:ext cx="5173740" cy="32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 pentecostalismo rejeita essa ideia: a regeneração vem </a:t>
          </a:r>
          <a:r>
            <a:rPr lang="pt-BR" sz="3300" b="1" kern="1200"/>
            <a:t>pela fé em Cristo</a:t>
          </a:r>
          <a:r>
            <a:rPr lang="pt-BR" sz="3300" kern="1200"/>
            <a:t>, e o batismo é sua expressão.</a:t>
          </a:r>
          <a:endParaRPr lang="en-US" sz="3300" kern="1200"/>
        </a:p>
      </dsp:txBody>
      <dsp:txXfrm>
        <a:off x="6996019" y="1349306"/>
        <a:ext cx="4981292" cy="3092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DE66A-6981-BE4D-AAE9-2F649A3BF54F}">
      <dsp:nvSpPr>
        <dsp:cNvPr id="0" name=""/>
        <dsp:cNvSpPr/>
      </dsp:nvSpPr>
      <dsp:spPr>
        <a:xfrm>
          <a:off x="0" y="168604"/>
          <a:ext cx="8017996" cy="317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Jesus ordena em </a:t>
          </a:r>
          <a:r>
            <a:rPr lang="pt-BR" sz="3700" b="1" kern="1200"/>
            <a:t>Mateus 28.19</a:t>
          </a:r>
          <a:r>
            <a:rPr lang="pt-BR" sz="3700" kern="1200"/>
            <a:t> que o batismo seja “</a:t>
          </a:r>
          <a:r>
            <a:rPr lang="pt-BR" sz="3700" b="1" kern="1200"/>
            <a:t>em nome do Pai, do Filho e do Espírito Santo</a:t>
          </a:r>
          <a:r>
            <a:rPr lang="pt-BR" sz="3700" kern="1200"/>
            <a:t>”.</a:t>
          </a:r>
          <a:endParaRPr lang="en-US" sz="3700" kern="1200"/>
        </a:p>
      </dsp:txBody>
      <dsp:txXfrm>
        <a:off x="155191" y="323795"/>
        <a:ext cx="7707614" cy="2868727"/>
      </dsp:txXfrm>
    </dsp:sp>
    <dsp:sp modelId="{B1D001AD-0213-B448-9CD1-528554A70C2C}">
      <dsp:nvSpPr>
        <dsp:cNvPr id="0" name=""/>
        <dsp:cNvSpPr/>
      </dsp:nvSpPr>
      <dsp:spPr>
        <a:xfrm>
          <a:off x="0" y="3454273"/>
          <a:ext cx="8017996" cy="317910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Os apóstolos batizaram “</a:t>
          </a:r>
          <a:r>
            <a:rPr lang="pt-BR" sz="3700" b="1" kern="1200"/>
            <a:t>em nome de Jesus</a:t>
          </a:r>
          <a:r>
            <a:rPr lang="pt-BR" sz="3700" kern="1200"/>
            <a:t>” (At 2.38; 10.48), o que não é contradição, mas uma </a:t>
          </a:r>
          <a:r>
            <a:rPr lang="pt-BR" sz="3700" b="1" kern="1200"/>
            <a:t>ênfase na autoridade de Cristo</a:t>
          </a:r>
          <a:r>
            <a:rPr lang="pt-BR" sz="3700" kern="1200"/>
            <a:t>, reconhecida como plenitude da Trindade.</a:t>
          </a:r>
          <a:endParaRPr lang="en-US" sz="3700" kern="1200"/>
        </a:p>
      </dsp:txBody>
      <dsp:txXfrm>
        <a:off x="155191" y="3609464"/>
        <a:ext cx="7707614" cy="2868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7777B-CCB3-43C2-98A2-757BF4E47B1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E111E7-34A0-4EAE-95A3-7FF7D59C682D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4300" kern="1200">
              <a:latin typeface="Calibri"/>
              <a:ea typeface="Calibri"/>
              <a:cs typeface="Calibri"/>
            </a:rPr>
            <a:t>O batismo é um </a:t>
          </a:r>
          <a:r>
            <a:rPr lang="pt-BR" sz="4300" b="0" kern="1200">
              <a:latin typeface="Calibri"/>
              <a:ea typeface="Calibri"/>
              <a:cs typeface="Calibri"/>
            </a:rPr>
            <a:t>símbolo da morte para o pecado</a:t>
          </a:r>
          <a:r>
            <a:rPr lang="pt-BR" sz="4300" kern="1200">
              <a:latin typeface="Calibri"/>
              <a:ea typeface="Calibri"/>
              <a:cs typeface="Calibri"/>
            </a:rPr>
            <a:t> e do </a:t>
          </a:r>
          <a:r>
            <a:rPr lang="pt-BR" sz="4300" b="0" kern="1200">
              <a:latin typeface="Calibri"/>
              <a:ea typeface="Calibri"/>
              <a:cs typeface="Calibri"/>
            </a:rPr>
            <a:t>renascimento espiritual</a:t>
          </a:r>
          <a:r>
            <a:rPr lang="pt-BR" sz="4300" kern="1200">
              <a:latin typeface="Calibri"/>
              <a:ea typeface="Calibri"/>
              <a:cs typeface="Calibri"/>
            </a:rPr>
            <a:t> (Rm 6.3-4).</a:t>
          </a:r>
          <a:endParaRPr lang="en-US" sz="4300" kern="1200">
            <a:latin typeface="Calibri"/>
            <a:ea typeface="Calibri"/>
            <a:cs typeface="Calibri"/>
          </a:endParaRPr>
        </a:p>
      </dsp:txBody>
      <dsp:txXfrm>
        <a:off x="0" y="0"/>
        <a:ext cx="10515600" cy="2175669"/>
      </dsp:txXfrm>
    </dsp:sp>
    <dsp:sp modelId="{40093F64-134A-4DAD-B0FB-C0C355FA48B8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7930B0-0851-4370-84D4-301689C0E14B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4300" kern="1200">
              <a:latin typeface="Aptos Display"/>
              <a:ea typeface="Calibri"/>
              <a:cs typeface="Calibri"/>
            </a:rPr>
            <a:t>Para os pentecostais, é também um </a:t>
          </a:r>
          <a:r>
            <a:rPr lang="pt-BR" sz="4300" b="1" kern="1200">
              <a:latin typeface="Aptos Display"/>
              <a:ea typeface="Calibri"/>
              <a:cs typeface="Calibri"/>
            </a:rPr>
            <a:t>ato de identificação pública com a nova comunidade</a:t>
          </a:r>
          <a:r>
            <a:rPr lang="pt-BR" sz="4300" kern="1200">
              <a:latin typeface="Aptos Display"/>
              <a:ea typeface="Calibri"/>
              <a:cs typeface="Calibri"/>
            </a:rPr>
            <a:t>.</a:t>
          </a:r>
          <a:endParaRPr lang="en-US" sz="4300" kern="1200">
            <a:latin typeface="Aptos Display"/>
            <a:ea typeface="Calibri"/>
            <a:cs typeface="Calibri"/>
          </a:endParaRPr>
        </a:p>
      </dsp:txBody>
      <dsp:txXfrm>
        <a:off x="0" y="2175669"/>
        <a:ext cx="105156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13.07.2025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de-DE" sz="7200"/>
              <a:t>A </a:t>
            </a:r>
            <a:r>
              <a:rPr lang="de-DE" sz="7200" err="1"/>
              <a:t>Igreja</a:t>
            </a:r>
            <a:r>
              <a:rPr lang="de-DE" sz="7200"/>
              <a:t> de </a:t>
            </a:r>
            <a:r>
              <a:rPr lang="de-DE" sz="7200" err="1"/>
              <a:t>Jerusalém</a:t>
            </a:r>
            <a:r>
              <a:rPr lang="de-DE" sz="7200"/>
              <a:t>: Um </a:t>
            </a:r>
            <a:r>
              <a:rPr lang="de-DE" sz="7200" err="1"/>
              <a:t>Modelo</a:t>
            </a:r>
            <a:r>
              <a:rPr lang="de-DE" sz="7200"/>
              <a:t> a </a:t>
            </a:r>
            <a:r>
              <a:rPr lang="de-DE" sz="7200" err="1"/>
              <a:t>Ser</a:t>
            </a:r>
            <a:r>
              <a:rPr lang="de-DE" sz="7200"/>
              <a:t> </a:t>
            </a:r>
            <a:r>
              <a:rPr lang="de-DE" sz="7200" err="1"/>
              <a:t>Seguido</a:t>
            </a:r>
            <a:endParaRPr lang="de-DE" sz="72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Eldon Junior 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DAA099-38E1-DA6C-FD97-B5F0E4E1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05" y="-167389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Uma igreja relacional e piedosa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E99170-0304-6CEE-57B3-829CDCB9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541917"/>
            <a:ext cx="6271546" cy="38144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2600">
                <a:ea typeface="+mn-lt"/>
                <a:cs typeface="+mn-lt"/>
              </a:rPr>
              <a:t>Do grego </a:t>
            </a:r>
            <a:r>
              <a:rPr lang="pt-BR" sz="2600" i="1" err="1">
                <a:ea typeface="+mn-lt"/>
                <a:cs typeface="+mn-lt"/>
              </a:rPr>
              <a:t>koinonia</a:t>
            </a:r>
            <a:r>
              <a:rPr lang="pt-BR" sz="2600">
                <a:ea typeface="+mn-lt"/>
                <a:cs typeface="+mn-lt"/>
              </a:rPr>
              <a:t>, significa: “parceria, compartilhamento, união”. Não era apenas socialização, mas </a:t>
            </a:r>
            <a:r>
              <a:rPr lang="pt-BR" sz="2600" b="1">
                <a:ea typeface="+mn-lt"/>
                <a:cs typeface="+mn-lt"/>
              </a:rPr>
              <a:t>participação mútua no corpo de Cristo</a:t>
            </a:r>
            <a:r>
              <a:rPr lang="pt-BR" sz="260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pt-BR" sz="2600"/>
              <a:t>Relação interpessoal:</a:t>
            </a:r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Serviço voluntário e amoroso (</a:t>
            </a:r>
            <a:r>
              <a:rPr lang="pt-BR" sz="2600" err="1">
                <a:ea typeface="+mn-lt"/>
                <a:cs typeface="+mn-lt"/>
              </a:rPr>
              <a:t>Gl</a:t>
            </a:r>
            <a:r>
              <a:rPr lang="pt-BR" sz="2600">
                <a:ea typeface="+mn-lt"/>
                <a:cs typeface="+mn-lt"/>
              </a:rPr>
              <a:t> 5.13)</a:t>
            </a:r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Ajuda material e espiritual (At 4.34-35)</a:t>
            </a:r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Correção fraternal (</a:t>
            </a:r>
            <a:r>
              <a:rPr lang="pt-BR" sz="2600" err="1">
                <a:ea typeface="+mn-lt"/>
                <a:cs typeface="+mn-lt"/>
              </a:rPr>
              <a:t>Mt</a:t>
            </a:r>
            <a:r>
              <a:rPr lang="pt-BR" sz="2600">
                <a:ea typeface="+mn-lt"/>
                <a:cs typeface="+mn-lt"/>
              </a:rPr>
              <a:t> 18.15)</a:t>
            </a:r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Suporte emocional (</a:t>
            </a:r>
            <a:r>
              <a:rPr lang="pt-BR" sz="2600" err="1">
                <a:ea typeface="+mn-lt"/>
                <a:cs typeface="+mn-lt"/>
              </a:rPr>
              <a:t>Rm</a:t>
            </a:r>
            <a:r>
              <a:rPr lang="pt-BR" sz="2600">
                <a:ea typeface="+mn-lt"/>
                <a:cs typeface="+mn-lt"/>
              </a:rPr>
              <a:t> 12.15)</a:t>
            </a:r>
          </a:p>
          <a:p>
            <a:pPr indent="0">
              <a:buNone/>
            </a:pPr>
            <a:r>
              <a:rPr lang="pt-BR" sz="2600" i="1">
                <a:ea typeface="+mn-lt"/>
                <a:cs typeface="+mn-lt"/>
              </a:rPr>
              <a:t>Jack </a:t>
            </a:r>
            <a:r>
              <a:rPr lang="pt-BR" sz="2600" i="1" err="1">
                <a:ea typeface="+mn-lt"/>
                <a:cs typeface="+mn-lt"/>
              </a:rPr>
              <a:t>Hayford</a:t>
            </a:r>
            <a:r>
              <a:rPr lang="pt-BR" sz="2600">
                <a:ea typeface="+mn-lt"/>
                <a:cs typeface="+mn-lt"/>
              </a:rPr>
              <a:t> comenta que “a comunhão da igreja primitiva era reflexo da habitação do Espírito Santo em cada crente”.</a:t>
            </a:r>
          </a:p>
          <a:p>
            <a:pPr>
              <a:buNone/>
            </a:pPr>
            <a:endParaRPr lang="pt-BR" sz="1600"/>
          </a:p>
          <a:p>
            <a:pPr marL="0" indent="0">
              <a:buNone/>
            </a:pPr>
            <a:endParaRPr lang="pt-BR" sz="1600"/>
          </a:p>
        </p:txBody>
      </p:sp>
      <p:pic>
        <p:nvPicPr>
          <p:cNvPr id="5" name="Picture 4" descr="Duas pessoas segurando as mãos uma da outra">
            <a:extLst>
              <a:ext uri="{FF2B5EF4-FFF2-40B4-BE49-F238E27FC236}">
                <a16:creationId xmlns:a16="http://schemas.microsoft.com/office/drawing/2014/main" id="{7AEE02A6-1554-E4E0-E29F-0A68D41B0B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46" r="23353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3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F37B3-765B-C474-2750-ED3231C6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7168CF-7E87-98A4-DC44-B04C05F4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Uma igreja relacional e piedosa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9435FBC-4EE5-8464-5626-F54B76749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202773"/>
              </p:ext>
            </p:extLst>
          </p:nvPr>
        </p:nvGraphicFramePr>
        <p:xfrm>
          <a:off x="3745605" y="419244"/>
          <a:ext cx="7941477" cy="683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63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0EAA9D-243E-2A8D-B727-12BBC0D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77" y="117318"/>
            <a:ext cx="7203672" cy="5786638"/>
          </a:xfrm>
        </p:spPr>
        <p:txBody>
          <a:bodyPr anchor="t"/>
          <a:lstStyle/>
          <a:p>
            <a:r>
              <a:rPr lang="pt-BR">
                <a:ea typeface="+mj-lt"/>
                <a:cs typeface="+mj-lt"/>
              </a:rPr>
              <a:t>Como eram as orações?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20A42E0-33F2-23AF-3B93-89EE25A59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214106"/>
              </p:ext>
            </p:extLst>
          </p:nvPr>
        </p:nvGraphicFramePr>
        <p:xfrm>
          <a:off x="167723" y="937316"/>
          <a:ext cx="12027202" cy="593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27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597F5B-E32F-A03D-94BB-B296055F3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Uma igreja que ora junta se torna poderosa em Deus. A oração fortalece a comunhão e destrói fortalezas espirituais.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23585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26D20B-AF90-A865-7AFA-BDADF02D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Portanto...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5AFC3DE-222A-F60E-3E8C-EAA3DEC54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583036"/>
              </p:ext>
            </p:extLst>
          </p:nvPr>
        </p:nvGraphicFramePr>
        <p:xfrm>
          <a:off x="-2925" y="1943273"/>
          <a:ext cx="12200836" cy="490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52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24C856-8F55-8F56-C46B-1970A9DC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Uma igreja que observava dois símbolos cristãos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5125C5-DB0F-C215-4316-FAD44D6E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BATISMO: ORDENANÇA OU SACRAMENTO?</a:t>
            </a:r>
            <a:endParaRPr lang="pt-BR" sz="37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5991897-76BD-9DAD-EBD5-ACDA3E569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120242"/>
              </p:ext>
            </p:extLst>
          </p:nvPr>
        </p:nvGraphicFramePr>
        <p:xfrm>
          <a:off x="3797418" y="-108921"/>
          <a:ext cx="8392871" cy="722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50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7BC1-0272-DC68-56A6-EB58A90D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71384-A5B6-CAB9-0D89-DF140027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BATISMO: ORDENANÇA OU SACRAMENTO?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51D6223-655A-5E7F-E42F-702D5FB6A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380262"/>
              </p:ext>
            </p:extLst>
          </p:nvPr>
        </p:nvGraphicFramePr>
        <p:xfrm>
          <a:off x="81083" y="1349275"/>
          <a:ext cx="12049094" cy="550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809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3605E2-3343-324E-EF42-F2D0ABF5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/>
          <a:lstStyle/>
          <a:p>
            <a:pPr algn="ctr"/>
            <a:r>
              <a:rPr lang="pt-BR"/>
              <a:t>Diferença do conceito...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01DAC12-1EAE-128E-993C-03E7B7D41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460394"/>
              </p:ext>
            </p:extLst>
          </p:nvPr>
        </p:nvGraphicFramePr>
        <p:xfrm>
          <a:off x="53857" y="1117655"/>
          <a:ext cx="12075010" cy="524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01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CFD3AE-1223-7389-019D-C4137A8D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21" y="864941"/>
            <a:ext cx="3494314" cy="5786638"/>
          </a:xfrm>
        </p:spPr>
        <p:txBody>
          <a:bodyPr anchor="t"/>
          <a:lstStyle/>
          <a:p>
            <a:r>
              <a:rPr lang="pt-BR"/>
              <a:t>A Fórmula Batismal: Em nome do Pai, Filho e Espírito Santo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FEF4623-3D2B-BCA0-CE5A-2A14E4198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227388"/>
              </p:ext>
            </p:extLst>
          </p:nvPr>
        </p:nvGraphicFramePr>
        <p:xfrm>
          <a:off x="3927878" y="50874"/>
          <a:ext cx="8017996" cy="680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75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3FB769-4178-B05D-2611-F4D43FC9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/>
          <a:lstStyle/>
          <a:p>
            <a:r>
              <a:rPr lang="pt-BR">
                <a:solidFill>
                  <a:srgbClr val="FFFFFF"/>
                </a:solidFill>
              </a:rPr>
              <a:t>Texto Áureo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B02F3E-D877-C72B-93E7-BC0E37F4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/>
              <a:t>“E</a:t>
            </a:r>
            <a:r>
              <a:rPr lang="pt-BR" sz="4400">
                <a:latin typeface="Aptos" panose="020B0004020202020204" pitchFamily="34" charset="0"/>
              </a:rPr>
              <a:t> </a:t>
            </a:r>
            <a:r>
              <a:rPr lang="pt-BR" sz="4400"/>
              <a:t>perseveravam na doutrina dos apóstolos,  e na comunhão,  e no partir do pão,  e nas orações.” (Atos 2.42)</a:t>
            </a:r>
          </a:p>
        </p:txBody>
      </p:sp>
    </p:spTree>
    <p:extLst>
      <p:ext uri="{BB962C8B-B14F-4D97-AF65-F5344CB8AC3E}">
        <p14:creationId xmlns:p14="http://schemas.microsoft.com/office/powerpoint/2010/main" val="12039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0BAF2-BA58-D20B-35A2-164BAC38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B79CA-1CB8-A133-67D7-E2B7AC1F9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174C3D-6715-A670-E80F-22DB047B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039882"/>
            <a:ext cx="4158605" cy="4778235"/>
          </a:xfrm>
        </p:spPr>
        <p:txBody>
          <a:bodyPr anchor="t"/>
          <a:lstStyle/>
          <a:p>
            <a:r>
              <a:rPr lang="pt-BR"/>
              <a:t>A Fórmula Batismal: Em nome do Pai, Filho e Espírito Santo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0D5948-11E5-9263-18BD-64E937DE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290" y="450410"/>
            <a:ext cx="7568126" cy="59419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b="1">
                <a:ea typeface="+mn-lt"/>
                <a:cs typeface="+mn-lt"/>
              </a:rPr>
              <a:t>Stanley Horton</a:t>
            </a:r>
            <a:r>
              <a:rPr lang="pt-BR" sz="3200">
                <a:ea typeface="+mn-lt"/>
                <a:cs typeface="+mn-lt"/>
              </a:rPr>
              <a:t>: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“Batizar em nome de Jesus não anula a trindade, mas a manifesta em sua revelação mais clara: o Filho encarnado.”</a:t>
            </a:r>
            <a:endParaRPr lang="pt-BR" sz="3200"/>
          </a:p>
          <a:p>
            <a:pPr marL="0" indent="0">
              <a:buNone/>
            </a:pPr>
            <a:endParaRPr lang="pt-BR" sz="320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br>
              <a:rPr lang="pt-BR" sz="3200">
                <a:ea typeface="+mn-lt"/>
                <a:cs typeface="+mn-lt"/>
              </a:rPr>
            </a:br>
            <a:r>
              <a:rPr lang="pt-BR" sz="3200">
                <a:ea typeface="+mn-lt"/>
                <a:cs typeface="+mn-lt"/>
              </a:rPr>
              <a:t> A igreja de Jerusalém entendia que batizar em “nome de Jesus” era afirmar que </a:t>
            </a:r>
            <a:r>
              <a:rPr lang="pt-BR" sz="3200" b="1">
                <a:ea typeface="+mn-lt"/>
                <a:cs typeface="+mn-lt"/>
              </a:rPr>
              <a:t>a plenitude de Deus</a:t>
            </a:r>
            <a:r>
              <a:rPr lang="pt-BR" sz="3200">
                <a:ea typeface="+mn-lt"/>
                <a:cs typeface="+mn-lt"/>
              </a:rPr>
              <a:t> estava em Cristo (Cl 2.9), sem negar a trindade, mas </a:t>
            </a:r>
            <a:r>
              <a:rPr lang="pt-BR" sz="3200" b="1">
                <a:ea typeface="+mn-lt"/>
                <a:cs typeface="+mn-lt"/>
              </a:rPr>
              <a:t>afirmando a revelação progressiva de Deus</a:t>
            </a:r>
            <a:r>
              <a:rPr lang="pt-BR" sz="3200">
                <a:ea typeface="+mn-lt"/>
                <a:cs typeface="+mn-lt"/>
              </a:rPr>
              <a:t> no Novo Testamento.</a:t>
            </a:r>
            <a:endParaRPr lang="pt-BR" sz="3200"/>
          </a:p>
          <a:p>
            <a:pPr>
              <a:buFont typeface="Arial"/>
              <a:buChar char="•"/>
            </a:pPr>
            <a:endParaRPr lang="pt-BR" sz="2600"/>
          </a:p>
          <a:p>
            <a:pPr marL="0" indent="0">
              <a:buNone/>
            </a:pPr>
            <a:endParaRPr lang="pt-BR" sz="2600"/>
          </a:p>
        </p:txBody>
      </p:sp>
    </p:spTree>
    <p:extLst>
      <p:ext uri="{BB962C8B-B14F-4D97-AF65-F5344CB8AC3E}">
        <p14:creationId xmlns:p14="http://schemas.microsoft.com/office/powerpoint/2010/main" val="3179748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E65F7F-7559-8E6B-2BB9-92D75E36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/>
          <a:lstStyle/>
          <a:p>
            <a:r>
              <a:rPr lang="pt-BR">
                <a:solidFill>
                  <a:srgbClr val="FFFFFF"/>
                </a:solidFill>
              </a:rPr>
              <a:t>Os requisitos para o Batismo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E9A3F8-6975-14DB-9624-E4E90986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524717" cy="6088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pt-BR" sz="3000" b="1"/>
              <a:t>Arrependimento genuíno</a:t>
            </a:r>
            <a:r>
              <a:rPr lang="pt-BR" sz="3000"/>
              <a:t> (At 2.38; 3.19)</a:t>
            </a:r>
          </a:p>
          <a:p>
            <a:pPr>
              <a:buFont typeface="Arial"/>
              <a:buChar char="•"/>
            </a:pPr>
            <a:r>
              <a:rPr lang="pt-BR" sz="3000" b="1"/>
              <a:t>Fé em Cristo crucificado e ressuscitado</a:t>
            </a:r>
            <a:r>
              <a:rPr lang="pt-BR" sz="3000"/>
              <a:t> (Mc 16.16; At 8.37)</a:t>
            </a:r>
          </a:p>
          <a:p>
            <a:pPr>
              <a:buFont typeface="Arial"/>
              <a:buChar char="•"/>
            </a:pPr>
            <a:r>
              <a:rPr lang="pt-BR" sz="3000" b="1"/>
              <a:t>Confissão pública de Jesus como Senhor</a:t>
            </a:r>
            <a:r>
              <a:rPr lang="pt-BR" sz="3000"/>
              <a:t> (</a:t>
            </a:r>
            <a:r>
              <a:rPr lang="pt-BR" sz="3000" err="1"/>
              <a:t>Rm</a:t>
            </a:r>
            <a:r>
              <a:rPr lang="pt-BR" sz="3000"/>
              <a:t> 10.9)</a:t>
            </a:r>
          </a:p>
          <a:p>
            <a:pPr>
              <a:buFont typeface="Arial"/>
              <a:buChar char="•"/>
            </a:pPr>
            <a:r>
              <a:rPr lang="pt-BR" sz="3000" b="1"/>
              <a:t>Desejo de integrar-se ao corpo de Cristo</a:t>
            </a:r>
            <a:r>
              <a:rPr lang="pt-BR" sz="3000"/>
              <a:t> (1 Co 12.13)</a:t>
            </a:r>
          </a:p>
          <a:p>
            <a:pPr indent="0">
              <a:buNone/>
            </a:pPr>
            <a:r>
              <a:rPr lang="pt-BR" sz="3000" b="1"/>
              <a:t>Sem arrependimento, o batismo se torna vazio.</a:t>
            </a:r>
            <a:br>
              <a:rPr lang="pt-BR" sz="3000" b="1">
                <a:ea typeface="+mn-lt"/>
                <a:cs typeface="+mn-lt"/>
              </a:rPr>
            </a:br>
            <a:r>
              <a:rPr lang="pt-BR" sz="3000" b="1"/>
              <a:t>Atos 8:13-23 — Simão, o mágico, foi batizado mas não se converteu verdadeiramente. Pedro o repreende por ter o “coração </a:t>
            </a:r>
            <a:r>
              <a:rPr lang="pt-BR" sz="3000" b="1" err="1"/>
              <a:t>mau</a:t>
            </a:r>
            <a:r>
              <a:rPr lang="pt-BR" sz="3000" b="1"/>
              <a:t>”.</a:t>
            </a:r>
            <a:endParaRPr lang="pt-BR" sz="2600"/>
          </a:p>
          <a:p>
            <a:pPr marL="0" indent="0">
              <a:buNone/>
            </a:pPr>
            <a:endParaRPr lang="pt-BR" sz="2600"/>
          </a:p>
        </p:txBody>
      </p:sp>
    </p:spTree>
    <p:extLst>
      <p:ext uri="{BB962C8B-B14F-4D97-AF65-F5344CB8AC3E}">
        <p14:creationId xmlns:p14="http://schemas.microsoft.com/office/powerpoint/2010/main" val="3627952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ptism spiritual rebirth">
            <a:extLst>
              <a:ext uri="{FF2B5EF4-FFF2-40B4-BE49-F238E27FC236}">
                <a16:creationId xmlns:a16="http://schemas.microsoft.com/office/drawing/2014/main" id="{ADB4B2A9-D822-770B-D015-7CF8E900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0841" b="1290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31EF8C-6D79-EF66-894A-4945B374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Teologia Pentecostal do Batismo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6731EEC-99FB-A2EE-C707-6DBFDE29B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7024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69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099C3E-FDEB-FBBC-3927-BD23A023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7029" r="1466" b="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91E6B2D-FDEF-E855-4A0E-5D729BACF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31650"/>
              </p:ext>
            </p:extLst>
          </p:nvPr>
        </p:nvGraphicFramePr>
        <p:xfrm>
          <a:off x="61824" y="200984"/>
          <a:ext cx="12053976" cy="645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943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6CE4E0-A69A-7251-9B46-EDB36C99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A Ceia do Senhor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D6FF3FE-84EC-CCED-41B4-0092E1C99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894472"/>
              </p:ext>
            </p:extLst>
          </p:nvPr>
        </p:nvGraphicFramePr>
        <p:xfrm>
          <a:off x="148087" y="1365550"/>
          <a:ext cx="12025222" cy="547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444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F28EF1-6E3F-56DF-8C2D-161B2F9F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 sz="5200"/>
              <a:t>Como era a Ceia na Igreja Primitiva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DEA1C5D-C424-4AD4-2F61-85E387DA60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564972"/>
              </p:ext>
            </p:extLst>
          </p:nvPr>
        </p:nvGraphicFramePr>
        <p:xfrm>
          <a:off x="191219" y="1397480"/>
          <a:ext cx="11852694" cy="544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48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7B5234-6437-6B8F-D746-AB3CBE20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Significados Fundamentais da Ceia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7B05225-6672-D4A9-15EB-93F12002B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644554"/>
              </p:ext>
            </p:extLst>
          </p:nvPr>
        </p:nvGraphicFramePr>
        <p:xfrm>
          <a:off x="4105039" y="261093"/>
          <a:ext cx="7294496" cy="659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856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84A7D9-76A2-79EA-1A46-FEF2A989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 b="1">
                <a:latin typeface="Aptos"/>
              </a:rPr>
              <a:t>Eurico Bergstén</a:t>
            </a:r>
            <a:r>
              <a:rPr lang="pt-BR" sz="5400">
                <a:latin typeface="Aptos"/>
              </a:rPr>
              <a:t>:</a:t>
            </a:r>
            <a:endParaRPr lang="pt-BR" sz="5400"/>
          </a:p>
        </p:txBody>
      </p:sp>
      <p:pic>
        <p:nvPicPr>
          <p:cNvPr id="4" name="Imagem 3" descr="História - Escola Dominical">
            <a:extLst>
              <a:ext uri="{FF2B5EF4-FFF2-40B4-BE49-F238E27FC236}">
                <a16:creationId xmlns:a16="http://schemas.microsoft.com/office/drawing/2014/main" id="{6E3F2F68-005B-60E2-F540-E2F6F35959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44" r="1504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D08B80-123A-6B99-8233-7538075B3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pt-BR" sz="3200"/>
          </a:p>
          <a:p>
            <a:pPr>
              <a:buNone/>
            </a:pPr>
            <a:r>
              <a:rPr lang="pt-BR" sz="3200">
                <a:ea typeface="+mn-lt"/>
                <a:cs typeface="+mn-lt"/>
              </a:rPr>
              <a:t>“A Ceia é símbolo e testemunho do que Jesus fez por nós e do que esperamos: Sua volta. Participar indignamente é zombar da cruz.”</a:t>
            </a:r>
            <a:endParaRPr lang="pt-BR" sz="3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218960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71B8D-E89D-ACF7-46ED-B6AF523D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Sobre a Ceia do Senhor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96C2574-84CE-01DE-8367-589714E87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879241"/>
              </p:ext>
            </p:extLst>
          </p:nvPr>
        </p:nvGraphicFramePr>
        <p:xfrm>
          <a:off x="23646" y="1507721"/>
          <a:ext cx="12049021" cy="497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223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91682C-59BC-CA04-3337-B5D3647F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UMA IGREJA REVERENTE E CHEIA DE DONS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2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BA9D67-3BE9-C8F9-AF86-E205927F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A Igreja de Jerusalém, um modelo para as outras</a:t>
            </a:r>
            <a:endParaRPr lang="pt-BR" sz="37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80395A-A918-B239-BEFA-55ECB124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570672"/>
            <a:ext cx="4848188" cy="39150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A Igreja de Jerusalém nasceu em obediência ao mandato de Jesus (</a:t>
            </a:r>
            <a:r>
              <a:rPr lang="pt-BR" sz="3200" err="1">
                <a:ea typeface="+mn-lt"/>
                <a:cs typeface="+mn-lt"/>
              </a:rPr>
              <a:t>Lc</a:t>
            </a:r>
            <a:r>
              <a:rPr lang="pt-BR" sz="3200">
                <a:ea typeface="+mn-lt"/>
                <a:cs typeface="+mn-lt"/>
              </a:rPr>
              <a:t> 24.49; At 1.4-5) e foi inaugurada com o derramar do Espírito Santo (At 2). Ela possuía pilares universais:</a:t>
            </a:r>
            <a:endParaRPr lang="pt-BR" sz="3200"/>
          </a:p>
        </p:txBody>
      </p:sp>
      <p:pic>
        <p:nvPicPr>
          <p:cNvPr id="13" name="Picture 4" descr="Uma linha de pilares de mármore branco">
            <a:extLst>
              <a:ext uri="{FF2B5EF4-FFF2-40B4-BE49-F238E27FC236}">
                <a16:creationId xmlns:a16="http://schemas.microsoft.com/office/drawing/2014/main" id="{799EEB60-0D37-36E2-F153-7D376E38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07" r="11268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6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2F254A-5696-D29C-4E56-25C26A90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441" y="-892891"/>
            <a:ext cx="8997185" cy="1783080"/>
          </a:xfrm>
        </p:spPr>
        <p:txBody>
          <a:bodyPr anchor="b">
            <a:normAutofit/>
          </a:bodyPr>
          <a:lstStyle/>
          <a:p>
            <a:r>
              <a:rPr lang="pt-BR" sz="5000"/>
              <a:t>Onde é possível essa notação?</a:t>
            </a:r>
          </a:p>
        </p:txBody>
      </p:sp>
      <p:pic>
        <p:nvPicPr>
          <p:cNvPr id="83" name="Imagem 82" descr="Reclaiming John Stott's &quot;Mere Evangelicalism&quot; - Seedbed">
            <a:extLst>
              <a:ext uri="{FF2B5EF4-FFF2-40B4-BE49-F238E27FC236}">
                <a16:creationId xmlns:a16="http://schemas.microsoft.com/office/drawing/2014/main" id="{EE3FB505-62E4-88DE-1DDF-3243BD5F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98" r="24149" b="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3FF9238-9621-6F17-5C02-ED595C17C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85439"/>
              </p:ext>
            </p:extLst>
          </p:nvPr>
        </p:nvGraphicFramePr>
        <p:xfrm>
          <a:off x="4799620" y="710610"/>
          <a:ext cx="7241392" cy="614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5252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3B0220-E69B-365F-1A1B-801F3F0D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Relação entre “sinais e maravilhas” e dons espirituais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9A9EC-ACCB-6507-4E4F-979EFF9A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Os </a:t>
            </a:r>
            <a:r>
              <a:rPr lang="pt-BR" sz="3200" b="1">
                <a:ea typeface="+mn-lt"/>
                <a:cs typeface="+mn-lt"/>
              </a:rPr>
              <a:t>sinais (</a:t>
            </a:r>
            <a:r>
              <a:rPr lang="pt-BR" sz="3200" b="1" err="1">
                <a:ea typeface="+mn-lt"/>
                <a:cs typeface="+mn-lt"/>
              </a:rPr>
              <a:t>σημεῖ</a:t>
            </a:r>
            <a:r>
              <a:rPr lang="pt-BR" sz="3200" b="1">
                <a:ea typeface="+mn-lt"/>
                <a:cs typeface="+mn-lt"/>
              </a:rPr>
              <a:t>α – </a:t>
            </a:r>
            <a:r>
              <a:rPr lang="pt-BR" sz="3200" b="1" i="1" err="1">
                <a:ea typeface="+mn-lt"/>
                <a:cs typeface="+mn-lt"/>
              </a:rPr>
              <a:t>sēmeia</a:t>
            </a:r>
            <a:r>
              <a:rPr lang="pt-BR" sz="3200" b="1">
                <a:ea typeface="+mn-lt"/>
                <a:cs typeface="+mn-lt"/>
              </a:rPr>
              <a:t>)</a:t>
            </a:r>
            <a:r>
              <a:rPr lang="pt-BR" sz="3200">
                <a:ea typeface="+mn-lt"/>
                <a:cs typeface="+mn-lt"/>
              </a:rPr>
              <a:t> e </a:t>
            </a:r>
            <a:r>
              <a:rPr lang="pt-BR" sz="3200" b="1">
                <a:ea typeface="+mn-lt"/>
                <a:cs typeface="+mn-lt"/>
              </a:rPr>
              <a:t>maravilhas (</a:t>
            </a:r>
            <a:r>
              <a:rPr lang="pt-BR" sz="3200" b="1" err="1">
                <a:ea typeface="+mn-lt"/>
                <a:cs typeface="+mn-lt"/>
              </a:rPr>
              <a:t>τέρ</a:t>
            </a:r>
            <a:r>
              <a:rPr lang="pt-BR" sz="3200" b="1">
                <a:ea typeface="+mn-lt"/>
                <a:cs typeface="+mn-lt"/>
              </a:rPr>
              <a:t>ατα – </a:t>
            </a:r>
            <a:r>
              <a:rPr lang="pt-BR" sz="3200" b="1" i="1" err="1">
                <a:ea typeface="+mn-lt"/>
                <a:cs typeface="+mn-lt"/>
              </a:rPr>
              <a:t>terata</a:t>
            </a:r>
            <a:r>
              <a:rPr lang="pt-BR" sz="3200" b="1">
                <a:ea typeface="+mn-lt"/>
                <a:cs typeface="+mn-lt"/>
              </a:rPr>
              <a:t>)</a:t>
            </a:r>
            <a:r>
              <a:rPr lang="pt-BR" sz="3200">
                <a:ea typeface="+mn-lt"/>
                <a:cs typeface="+mn-lt"/>
              </a:rPr>
              <a:t> eram manifestações do Espírito como </a:t>
            </a:r>
            <a:r>
              <a:rPr lang="pt-BR" sz="3200" b="1">
                <a:ea typeface="+mn-lt"/>
                <a:cs typeface="+mn-lt"/>
              </a:rPr>
              <a:t>provas visíveis da ação divina</a:t>
            </a:r>
            <a:r>
              <a:rPr lang="pt-BR" sz="3200">
                <a:ea typeface="+mn-lt"/>
                <a:cs typeface="+mn-lt"/>
              </a:rPr>
              <a:t> (cf. At 2.22; 4.30).</a:t>
            </a:r>
          </a:p>
          <a:p>
            <a:pPr>
              <a:buFont typeface="Arial"/>
              <a:buChar char="•"/>
            </a:pPr>
            <a:endParaRPr lang="pt-BR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9344E-C3E2-6A09-D1DC-CCF9CC501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EF26B4-4DD2-D4E6-665A-B132E68C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08" y="-129395"/>
            <a:ext cx="6268725" cy="1708242"/>
          </a:xfrm>
        </p:spPr>
        <p:txBody>
          <a:bodyPr anchor="ctr"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Relação entre “sinais e maravilhas” e dons espirituais</a:t>
            </a:r>
            <a:endParaRPr lang="pt-BR" sz="37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3563D-C90C-8072-1F61-BAAAF8C0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0" y="2168320"/>
            <a:ext cx="7275140" cy="486251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Tais manifestações estão em harmonia com os </a:t>
            </a:r>
            <a:r>
              <a:rPr lang="pt-BR" sz="2600" b="1">
                <a:ea typeface="+mn-lt"/>
                <a:cs typeface="+mn-lt"/>
              </a:rPr>
              <a:t>dons espirituais</a:t>
            </a:r>
            <a:r>
              <a:rPr lang="pt-BR" sz="2600">
                <a:ea typeface="+mn-lt"/>
                <a:cs typeface="+mn-lt"/>
              </a:rPr>
              <a:t> listados em </a:t>
            </a:r>
            <a:r>
              <a:rPr lang="pt-BR" sz="2600" i="1">
                <a:ea typeface="+mn-lt"/>
                <a:cs typeface="+mn-lt"/>
              </a:rPr>
              <a:t>1 Coríntios 12:7-11</a:t>
            </a:r>
            <a:r>
              <a:rPr lang="pt-BR" sz="2600">
                <a:ea typeface="+mn-lt"/>
                <a:cs typeface="+mn-lt"/>
              </a:rPr>
              <a:t>, como: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b="1">
                <a:ea typeface="+mn-lt"/>
                <a:cs typeface="+mn-lt"/>
              </a:rPr>
              <a:t>Dom de milagres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b="1">
                <a:ea typeface="+mn-lt"/>
                <a:cs typeface="+mn-lt"/>
              </a:rPr>
              <a:t>Cura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b="1">
                <a:ea typeface="+mn-lt"/>
                <a:cs typeface="+mn-lt"/>
              </a:rPr>
              <a:t>Profecia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b="1">
                <a:ea typeface="+mn-lt"/>
                <a:cs typeface="+mn-lt"/>
              </a:rPr>
              <a:t>Palavra de conhecimento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b="1">
                <a:ea typeface="+mn-lt"/>
                <a:cs typeface="+mn-lt"/>
              </a:rPr>
              <a:t>Discernimento de espíritos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Embora Atos 2.43 destaque os </a:t>
            </a:r>
            <a:r>
              <a:rPr lang="pt-BR" sz="2600" b="1">
                <a:ea typeface="+mn-lt"/>
                <a:cs typeface="+mn-lt"/>
              </a:rPr>
              <a:t>apóstolos</a:t>
            </a:r>
            <a:r>
              <a:rPr lang="pt-BR" sz="2600">
                <a:ea typeface="+mn-lt"/>
                <a:cs typeface="+mn-lt"/>
              </a:rPr>
              <a:t>, os dons não se limitaram a eles. A expansão posterior (At 6; 8; 9; 10) mostra a operação de dons por toda a igreja.</a:t>
            </a:r>
            <a:endParaRPr lang="pt-BR" sz="2600"/>
          </a:p>
          <a:p>
            <a:pPr>
              <a:buFont typeface="Arial"/>
              <a:buChar char="•"/>
            </a:pPr>
            <a:endParaRPr lang="pt-BR" sz="17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5" name="Picture 4" descr="Estendendo a mão para a luz">
            <a:extLst>
              <a:ext uri="{FF2B5EF4-FFF2-40B4-BE49-F238E27FC236}">
                <a16:creationId xmlns:a16="http://schemas.microsoft.com/office/drawing/2014/main" id="{6715771A-37A6-6B6A-389E-BD37430172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60" r="39504" b="-1"/>
          <a:stretch>
            <a:fillRect/>
          </a:stretch>
        </p:blipFill>
        <p:spPr>
          <a:xfrm>
            <a:off x="7519155" y="3491"/>
            <a:ext cx="4672846" cy="6854509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370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 descr="Estante Pentecostal – EETAD Escola de Educação Teológica das ...">
            <a:extLst>
              <a:ext uri="{FF2B5EF4-FFF2-40B4-BE49-F238E27FC236}">
                <a16:creationId xmlns:a16="http://schemas.microsoft.com/office/drawing/2014/main" id="{7DB34757-86DD-F276-1836-10FD8232E6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8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C7CBB19-6BB3-6EA4-DE71-67D9B0651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467688"/>
              </p:ext>
            </p:extLst>
          </p:nvPr>
        </p:nvGraphicFramePr>
        <p:xfrm>
          <a:off x="4665159" y="262474"/>
          <a:ext cx="7401297" cy="657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80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de páginas de um livro em forma de coração">
            <a:extLst>
              <a:ext uri="{FF2B5EF4-FFF2-40B4-BE49-F238E27FC236}">
                <a16:creationId xmlns:a16="http://schemas.microsoft.com/office/drawing/2014/main" id="{5F3248F6-977D-EE2A-1066-58F3FC07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65" r="21170" b="-2"/>
          <a:stretch>
            <a:fillRect/>
          </a:stretch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BF39417-50ED-3772-237D-B8B2392A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-318479"/>
            <a:ext cx="4977976" cy="1454051"/>
          </a:xfrm>
        </p:spPr>
        <p:txBody>
          <a:bodyPr anchor="b">
            <a:normAutofit/>
          </a:bodyPr>
          <a:lstStyle/>
          <a:p>
            <a:r>
              <a:rPr lang="pt-BR" sz="3600" b="1"/>
              <a:t>Uma igreja acolhedora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D8BD9-4D24-4CF8-1F16-C63002C4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518" y="2645793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 b="1"/>
              <a:t>Significado de "tinham tudo em comum"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Refere-se à </a:t>
            </a:r>
            <a:r>
              <a:rPr lang="pt-BR" sz="3200" b="1" err="1">
                <a:ea typeface="+mn-lt"/>
                <a:cs typeface="+mn-lt"/>
              </a:rPr>
              <a:t>koinonia</a:t>
            </a:r>
            <a:r>
              <a:rPr lang="pt-BR" sz="3200">
                <a:ea typeface="+mn-lt"/>
                <a:cs typeface="+mn-lt"/>
              </a:rPr>
              <a:t> prática: </a:t>
            </a:r>
            <a:r>
              <a:rPr lang="pt-BR" sz="3200" b="1">
                <a:ea typeface="+mn-lt"/>
                <a:cs typeface="+mn-lt"/>
              </a:rPr>
              <a:t>compartilhamento de recursos, vida e fé</a:t>
            </a:r>
            <a:r>
              <a:rPr lang="pt-BR" sz="3200">
                <a:ea typeface="+mn-lt"/>
                <a:cs typeface="+mn-lt"/>
              </a:rPr>
              <a:t> (cf. At 4.32-35).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>
                <a:ea typeface="+mn-lt"/>
                <a:cs typeface="+mn-lt"/>
              </a:rPr>
              <a:t>Não era comunismo ideológico, mas um </a:t>
            </a:r>
            <a:r>
              <a:rPr lang="pt-BR" sz="3200" b="1">
                <a:ea typeface="+mn-lt"/>
                <a:cs typeface="+mn-lt"/>
              </a:rPr>
              <a:t>movimento de amor sacrificial</a:t>
            </a:r>
            <a:r>
              <a:rPr lang="pt-BR" sz="3200">
                <a:ea typeface="+mn-lt"/>
                <a:cs typeface="+mn-lt"/>
              </a:rPr>
              <a:t>.</a:t>
            </a:r>
            <a:endParaRPr lang="pt-BR" sz="3200"/>
          </a:p>
          <a:p>
            <a:pPr marL="0" indent="0">
              <a:buNone/>
            </a:pP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2929380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E98B0-B367-DCF8-811A-C49665CE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Outros exemplos bíblicos desse acolhimento: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4CBF326-BD82-664F-2E77-A20D9A065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832409"/>
              </p:ext>
            </p:extLst>
          </p:nvPr>
        </p:nvGraphicFramePr>
        <p:xfrm>
          <a:off x="263106" y="1423059"/>
          <a:ext cx="11593901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261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0E0A901-1EB8-CA7C-357A-28E7CC1D8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54706"/>
              </p:ext>
            </p:extLst>
          </p:nvPr>
        </p:nvGraphicFramePr>
        <p:xfrm>
          <a:off x="162465" y="617927"/>
          <a:ext cx="11823938" cy="624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598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11FA17-D191-B685-B7B7-FBFA8A76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77" y="117317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Uma igreja que tinha adoração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D1A266E-DC2B-4205-D754-D6DFB525D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346688"/>
              </p:ext>
            </p:extLst>
          </p:nvPr>
        </p:nvGraphicFramePr>
        <p:xfrm>
          <a:off x="3256775" y="-529661"/>
          <a:ext cx="8933514" cy="765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053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8F9B66-9F65-4441-3A8D-A9194D86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000"/>
              <a:t>Importância do louvor no culto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5CFFA3E-5400-DA47-49D1-F2998D435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918349"/>
              </p:ext>
            </p:extLst>
          </p:nvPr>
        </p:nvGraphicFramePr>
        <p:xfrm>
          <a:off x="4475490" y="425163"/>
          <a:ext cx="7705644" cy="621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13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7D97D343-B210-BEA0-F709-849E93473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22661"/>
              </p:ext>
            </p:extLst>
          </p:nvPr>
        </p:nvGraphicFramePr>
        <p:xfrm>
          <a:off x="660249" y="18321"/>
          <a:ext cx="10868852" cy="683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063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58A036-087A-E4C4-516D-F4B32E68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Bases da Igreja de Jerusalém (At 2.42)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9D6079B-6692-843A-54C9-BAFF891C0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81540"/>
              </p:ext>
            </p:extLst>
          </p:nvPr>
        </p:nvGraphicFramePr>
        <p:xfrm>
          <a:off x="-2925" y="1221183"/>
          <a:ext cx="12193037" cy="563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09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4CBC05-E837-D27E-0455-00DA02E3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Uma igreja com fundamento doutrinário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DC1ABC-8B12-A264-69E6-E7C3A3D4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8" y="1152061"/>
            <a:ext cx="7797887" cy="49530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Jesus, após ressuscitar, </a:t>
            </a:r>
            <a:r>
              <a:rPr lang="pt-BR" sz="3000" b="1">
                <a:ea typeface="+mn-lt"/>
                <a:cs typeface="+mn-lt"/>
              </a:rPr>
              <a:t>ensinou aos apóstolos por 40 dias</a:t>
            </a:r>
            <a:r>
              <a:rPr lang="pt-BR" sz="3000">
                <a:ea typeface="+mn-lt"/>
                <a:cs typeface="+mn-lt"/>
              </a:rPr>
              <a:t> sobre o Reino de Deus. Eles não começaram a igreja de maneira improvisada, mas com base na instrução direta do Senhor.</a:t>
            </a:r>
            <a:endParaRPr lang="pt-BR" sz="3000"/>
          </a:p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A importância da doutrina:</a:t>
            </a:r>
            <a:endParaRPr lang="pt-BR" sz="3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Dá firmeza à fé (</a:t>
            </a:r>
            <a:r>
              <a:rPr lang="pt-BR" sz="3000" err="1">
                <a:ea typeface="+mn-lt"/>
                <a:cs typeface="+mn-lt"/>
              </a:rPr>
              <a:t>Ef</a:t>
            </a:r>
            <a:r>
              <a:rPr lang="pt-BR" sz="3000">
                <a:ea typeface="+mn-lt"/>
                <a:cs typeface="+mn-lt"/>
              </a:rPr>
              <a:t> 4.14)</a:t>
            </a: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Forma o caráter cristão (2 </a:t>
            </a:r>
            <a:r>
              <a:rPr lang="pt-BR" sz="3000" err="1">
                <a:ea typeface="+mn-lt"/>
                <a:cs typeface="+mn-lt"/>
              </a:rPr>
              <a:t>Tm</a:t>
            </a:r>
            <a:r>
              <a:rPr lang="pt-BR" sz="3000">
                <a:ea typeface="+mn-lt"/>
                <a:cs typeface="+mn-lt"/>
              </a:rPr>
              <a:t> 3.16-17)</a:t>
            </a: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Preserva contra heresias (</a:t>
            </a:r>
            <a:r>
              <a:rPr lang="pt-BR" sz="3000" err="1">
                <a:ea typeface="+mn-lt"/>
                <a:cs typeface="+mn-lt"/>
              </a:rPr>
              <a:t>Gl</a:t>
            </a:r>
            <a:r>
              <a:rPr lang="pt-BR" sz="3000">
                <a:ea typeface="+mn-lt"/>
                <a:cs typeface="+mn-lt"/>
              </a:rPr>
              <a:t> 1.8)</a:t>
            </a: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Revela o Cristo das Escrituras (</a:t>
            </a:r>
            <a:r>
              <a:rPr lang="pt-BR" sz="3000" err="1">
                <a:ea typeface="+mn-lt"/>
                <a:cs typeface="+mn-lt"/>
              </a:rPr>
              <a:t>Jo</a:t>
            </a:r>
            <a:r>
              <a:rPr lang="pt-BR" sz="3000">
                <a:ea typeface="+mn-lt"/>
                <a:cs typeface="+mn-lt"/>
              </a:rPr>
              <a:t> 5.39)</a:t>
            </a:r>
          </a:p>
          <a:p>
            <a:pPr indent="0">
              <a:buNone/>
            </a:pPr>
            <a:r>
              <a:rPr lang="pt-BR" sz="3000" i="1" err="1">
                <a:ea typeface="+mn-lt"/>
                <a:cs typeface="+mn-lt"/>
              </a:rPr>
              <a:t>Myer</a:t>
            </a:r>
            <a:r>
              <a:rPr lang="pt-BR" sz="3000" i="1">
                <a:ea typeface="+mn-lt"/>
                <a:cs typeface="+mn-lt"/>
              </a:rPr>
              <a:t> </a:t>
            </a:r>
            <a:r>
              <a:rPr lang="pt-BR" sz="3000" i="1" err="1">
                <a:ea typeface="+mn-lt"/>
                <a:cs typeface="+mn-lt"/>
              </a:rPr>
              <a:t>Pearlman</a:t>
            </a:r>
            <a:r>
              <a:rPr lang="pt-BR" sz="3000">
                <a:ea typeface="+mn-lt"/>
                <a:cs typeface="+mn-lt"/>
              </a:rPr>
              <a:t> (assembleiano) afirma que “a doutrina molda o comportamento e fornece alicerce para a experiência espiritual verdadeira”.</a:t>
            </a:r>
            <a:endParaRPr lang="pt-BR" sz="3000"/>
          </a:p>
          <a:p>
            <a:pPr marL="0" indent="0"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83124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Uma foto detalhada de um livro aberto">
            <a:extLst>
              <a:ext uri="{FF2B5EF4-FFF2-40B4-BE49-F238E27FC236}">
                <a16:creationId xmlns:a16="http://schemas.microsoft.com/office/drawing/2014/main" id="{E574EB51-63CC-4205-F37A-FFB2818F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29" r="25243" b="9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FCE5C4-95FB-A949-04BE-7471EB76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204" y="146893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Perseveravam na doutrina dos apóstolos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2E03A9-BAE4-7252-BEAC-CB1007A1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487" y="2570672"/>
            <a:ext cx="6570056" cy="384193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2600" b="1">
                <a:ea typeface="+mn-lt"/>
                <a:cs typeface="+mn-lt"/>
              </a:rPr>
              <a:t>Atos 2.42</a:t>
            </a:r>
            <a:r>
              <a:rPr lang="pt-BR" sz="2600">
                <a:ea typeface="+mn-lt"/>
                <a:cs typeface="+mn-lt"/>
              </a:rPr>
              <a:t> mostra que os crentes </a:t>
            </a:r>
            <a:r>
              <a:rPr lang="pt-BR" sz="2600" b="1">
                <a:ea typeface="+mn-lt"/>
                <a:cs typeface="+mn-lt"/>
              </a:rPr>
              <a:t>perseveravam</a:t>
            </a:r>
            <a:r>
              <a:rPr lang="pt-BR" sz="2600">
                <a:ea typeface="+mn-lt"/>
                <a:cs typeface="+mn-lt"/>
              </a:rPr>
              <a:t>, ou seja, </a:t>
            </a:r>
            <a:r>
              <a:rPr lang="pt-BR" sz="2600" b="1">
                <a:ea typeface="+mn-lt"/>
                <a:cs typeface="+mn-lt"/>
              </a:rPr>
              <a:t>insistiam continuamente</a:t>
            </a:r>
            <a:r>
              <a:rPr lang="pt-BR" sz="2600">
                <a:ea typeface="+mn-lt"/>
                <a:cs typeface="+mn-lt"/>
              </a:rPr>
              <a:t> no ensino dos apóstolos.</a:t>
            </a:r>
            <a:endParaRPr lang="pt-BR" sz="2600"/>
          </a:p>
          <a:p>
            <a:pPr>
              <a:buNone/>
            </a:pPr>
            <a:r>
              <a:rPr lang="pt-BR" sz="2600">
                <a:ea typeface="+mn-lt"/>
                <a:cs typeface="+mn-lt"/>
              </a:rPr>
              <a:t>Como o ensino era praticado?</a:t>
            </a:r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Em casas e no templo (At 5.42)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Baseado nas Escrituras do Antigo Testamento, agora iluminadas por Cristo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Através da exposição oral e do discipulado contínuo</a:t>
            </a:r>
            <a:endParaRPr lang="pt-BR" sz="2600"/>
          </a:p>
          <a:p>
            <a:pPr indent="0">
              <a:buNone/>
            </a:pPr>
            <a:r>
              <a:rPr lang="pt-BR" sz="2600" i="1">
                <a:ea typeface="+mn-lt"/>
                <a:cs typeface="+mn-lt"/>
              </a:rPr>
              <a:t>Donald Gee</a:t>
            </a:r>
            <a:r>
              <a:rPr lang="pt-BR" sz="2600">
                <a:ea typeface="+mn-lt"/>
                <a:cs typeface="+mn-lt"/>
              </a:rPr>
              <a:t> destaca que “a doutrina apostólica era viva, prática, espiritual e cristocêntrica”.</a:t>
            </a:r>
            <a:endParaRPr lang="pt-BR" sz="260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339971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0883C0-5880-0FC7-BE63-AA8681D1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3775"/>
            <a:ext cx="6035040" cy="1529932"/>
          </a:xfrm>
        </p:spPr>
        <p:txBody>
          <a:bodyPr anchor="b">
            <a:normAutofit/>
          </a:bodyPr>
          <a:lstStyle/>
          <a:p>
            <a:r>
              <a:rPr lang="pt-BR">
                <a:ea typeface="+mj-lt"/>
                <a:cs typeface="+mj-lt"/>
              </a:rPr>
              <a:t>Perfil de uma igreja sem ensino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4A4F31-57A3-50A1-682B-2D823D30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90" y="1709640"/>
            <a:ext cx="6725154" cy="42977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b="1">
                <a:ea typeface="+mn-lt"/>
                <a:cs typeface="+mn-lt"/>
              </a:rPr>
              <a:t>Consequências de uma igreja sem ensino bíblico: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Superficialidade espiritual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Sensacionalismo e manipulação emocional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Facilidade para heresias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Líderes imaturos e autoritários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Cristãos carnais e individualistas</a:t>
            </a:r>
            <a:endParaRPr lang="pt-BR"/>
          </a:p>
          <a:p>
            <a:pPr indent="0">
              <a:buNone/>
            </a:pPr>
            <a:r>
              <a:rPr lang="pt-BR">
                <a:ea typeface="+mn-lt"/>
                <a:cs typeface="+mn-lt"/>
              </a:rPr>
              <a:t>Sem ensino sólido, a igreja perde a capacidade de discernimento espiritual e se torna vulnerável à apostasia.</a:t>
            </a:r>
            <a:endParaRPr lang="pt-BR"/>
          </a:p>
          <a:p>
            <a:pPr marL="0" indent="0">
              <a:buNone/>
            </a:pPr>
            <a:endParaRPr lang="pt-BR" sz="1800"/>
          </a:p>
        </p:txBody>
      </p:sp>
      <p:pic>
        <p:nvPicPr>
          <p:cNvPr id="5" name="Picture 4" descr="Um na multidão">
            <a:extLst>
              <a:ext uri="{FF2B5EF4-FFF2-40B4-BE49-F238E27FC236}">
                <a16:creationId xmlns:a16="http://schemas.microsoft.com/office/drawing/2014/main" id="{5D17F41B-D576-E73E-4D4C-02C77ED3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04" r="19196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4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Bereans examining Scriptures">
            <a:extLst>
              <a:ext uri="{FF2B5EF4-FFF2-40B4-BE49-F238E27FC236}">
                <a16:creationId xmlns:a16="http://schemas.microsoft.com/office/drawing/2014/main" id="{0F38A216-1242-3DD1-930A-C308AAFA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83" r="15619"/>
          <a:stretch>
            <a:fillRect/>
          </a:stretch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Imagem 3" descr="Bereans examining Scriptures">
            <a:extLst>
              <a:ext uri="{FF2B5EF4-FFF2-40B4-BE49-F238E27FC236}">
                <a16:creationId xmlns:a16="http://schemas.microsoft.com/office/drawing/2014/main" id="{2456F0EF-4B15-EC72-CD3F-EA8D9309EE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32" r="17552"/>
          <a:stretch>
            <a:fillRect/>
          </a:stretch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43" name="Freeform: Shape 3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3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C75671-B1C7-468C-46E6-A5EA51C1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Os crentes de </a:t>
            </a:r>
            <a:r>
              <a:rPr lang="pt-BR" sz="3000" err="1">
                <a:ea typeface="+mn-lt"/>
                <a:cs typeface="+mn-lt"/>
              </a:rPr>
              <a:t>Beréia</a:t>
            </a:r>
            <a:r>
              <a:rPr lang="pt-BR" sz="3000">
                <a:ea typeface="+mn-lt"/>
                <a:cs typeface="+mn-lt"/>
              </a:rPr>
              <a:t> foram elogiados por examinarem as Escrituras (At 17.11). Uma igreja que não examina, é enganada.</a:t>
            </a:r>
            <a:endParaRPr lang="pt-BR" sz="3000"/>
          </a:p>
        </p:txBody>
      </p:sp>
    </p:spTree>
    <p:extLst>
      <p:ext uri="{BB962C8B-B14F-4D97-AF65-F5344CB8AC3E}">
        <p14:creationId xmlns:p14="http://schemas.microsoft.com/office/powerpoint/2010/main" val="66393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B82063-B158-52AB-E0AB-A652246F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97508"/>
            <a:ext cx="6035040" cy="1529932"/>
          </a:xfrm>
        </p:spPr>
        <p:txBody>
          <a:bodyPr anchor="b">
            <a:normAutofit/>
          </a:bodyPr>
          <a:lstStyle/>
          <a:p>
            <a:r>
              <a:rPr lang="pt-BR">
                <a:ea typeface="+mj-lt"/>
                <a:cs typeface="+mj-lt"/>
              </a:rPr>
              <a:t>A importância do discipulado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269392-6E89-59CD-685E-7D9572651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04" y="1867791"/>
            <a:ext cx="6883305" cy="41827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/>
              <a:t>O que é discipulado?</a:t>
            </a:r>
          </a:p>
          <a:p>
            <a:pPr>
              <a:buNone/>
            </a:pPr>
            <a:r>
              <a:rPr lang="pt-BR" sz="2600">
                <a:ea typeface="+mn-lt"/>
                <a:cs typeface="+mn-lt"/>
              </a:rPr>
              <a:t>É o processo de formação espiritual e prática à semelhança de Cristo (</a:t>
            </a:r>
            <a:r>
              <a:rPr lang="pt-BR" sz="2600" err="1">
                <a:ea typeface="+mn-lt"/>
                <a:cs typeface="+mn-lt"/>
              </a:rPr>
              <a:t>Mt</a:t>
            </a:r>
            <a:r>
              <a:rPr lang="pt-BR" sz="2600">
                <a:ea typeface="+mn-lt"/>
                <a:cs typeface="+mn-lt"/>
              </a:rPr>
              <a:t> 28.19-20).</a:t>
            </a:r>
            <a:endParaRPr lang="pt-BR" sz="2600"/>
          </a:p>
          <a:p>
            <a:pPr>
              <a:buNone/>
            </a:pPr>
            <a:r>
              <a:rPr lang="pt-BR" sz="2600"/>
              <a:t>Etapas do discipulado:</a:t>
            </a:r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Ensinar os fundamentos (Hebreus 6.1-2)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Caminhar junto (Mc 3.14)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Corrigir, exortar e encorajar (2 </a:t>
            </a:r>
            <a:r>
              <a:rPr lang="pt-BR" sz="2600" err="1">
                <a:ea typeface="+mn-lt"/>
                <a:cs typeface="+mn-lt"/>
              </a:rPr>
              <a:t>Tm</a:t>
            </a:r>
            <a:r>
              <a:rPr lang="pt-BR" sz="2600">
                <a:ea typeface="+mn-lt"/>
                <a:cs typeface="+mn-lt"/>
              </a:rPr>
              <a:t> 2.2)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>
                <a:ea typeface="+mn-lt"/>
                <a:cs typeface="+mn-lt"/>
              </a:rPr>
              <a:t>Gerar maturidade (</a:t>
            </a:r>
            <a:r>
              <a:rPr lang="pt-BR" sz="2600" err="1">
                <a:ea typeface="+mn-lt"/>
                <a:cs typeface="+mn-lt"/>
              </a:rPr>
              <a:t>Ef</a:t>
            </a:r>
            <a:r>
              <a:rPr lang="pt-BR" sz="2600">
                <a:ea typeface="+mn-lt"/>
                <a:cs typeface="+mn-lt"/>
              </a:rPr>
              <a:t> 4.13)</a:t>
            </a:r>
            <a:endParaRPr lang="pt-BR" sz="2600"/>
          </a:p>
          <a:p>
            <a:pPr indent="0">
              <a:buNone/>
            </a:pPr>
            <a:r>
              <a:rPr lang="pt-BR" sz="2600" i="1">
                <a:ea typeface="+mn-lt"/>
                <a:cs typeface="+mn-lt"/>
              </a:rPr>
              <a:t>Antônio Gilberto</a:t>
            </a:r>
            <a:r>
              <a:rPr lang="pt-BR" sz="2600">
                <a:ea typeface="+mn-lt"/>
                <a:cs typeface="+mn-lt"/>
              </a:rPr>
              <a:t> ensina: “Discipulado não é apenas transmitir conhecimento, mas formar caráter cristão.”</a:t>
            </a:r>
            <a:endParaRPr lang="pt-BR" sz="2600"/>
          </a:p>
          <a:p>
            <a:pPr marL="0" indent="0">
              <a:buNone/>
            </a:pPr>
            <a:endParaRPr lang="pt-BR" sz="2600"/>
          </a:p>
        </p:txBody>
      </p:sp>
      <p:pic>
        <p:nvPicPr>
          <p:cNvPr id="5" name="Picture 4" descr="Um passeio de pedra no campo de grama com o céu">
            <a:extLst>
              <a:ext uri="{FF2B5EF4-FFF2-40B4-BE49-F238E27FC236}">
                <a16:creationId xmlns:a16="http://schemas.microsoft.com/office/drawing/2014/main" id="{B95FC0A3-5FA0-D0F3-3E8C-B38E6085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34" r="23768" b="4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13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 Igreja de Jerusalém: Um Modelo a Ser Seguido</vt:lpstr>
      <vt:lpstr>Texto Áureo </vt:lpstr>
      <vt:lpstr>A Igreja de Jerusalém, um modelo para as outras</vt:lpstr>
      <vt:lpstr>Bases da Igreja de Jerusalém (At 2.42)</vt:lpstr>
      <vt:lpstr>Uma igreja com fundamento doutrinário</vt:lpstr>
      <vt:lpstr>Perseveravam na doutrina dos apóstolos</vt:lpstr>
      <vt:lpstr>Perfil de uma igreja sem ensino</vt:lpstr>
      <vt:lpstr>Apresentação do PowerPoint</vt:lpstr>
      <vt:lpstr>A importância do discipulado</vt:lpstr>
      <vt:lpstr>Uma igreja relacional e piedosa</vt:lpstr>
      <vt:lpstr>Uma igreja relacional e piedosa</vt:lpstr>
      <vt:lpstr>Como eram as orações?</vt:lpstr>
      <vt:lpstr>Apresentação do PowerPoint</vt:lpstr>
      <vt:lpstr>Portanto...</vt:lpstr>
      <vt:lpstr>Uma igreja que observava dois símbolos cristãos</vt:lpstr>
      <vt:lpstr>BATISMO: ORDENANÇA OU SACRAMENTO?</vt:lpstr>
      <vt:lpstr>BATISMO: ORDENANÇA OU SACRAMENTO?</vt:lpstr>
      <vt:lpstr>Diferença do conceito...</vt:lpstr>
      <vt:lpstr>A Fórmula Batismal: Em nome do Pai, Filho e Espírito Santo</vt:lpstr>
      <vt:lpstr>A Fórmula Batismal: Em nome do Pai, Filho e Espírito Santo</vt:lpstr>
      <vt:lpstr>Os requisitos para o Batismo</vt:lpstr>
      <vt:lpstr>Teologia Pentecostal do Batismo</vt:lpstr>
      <vt:lpstr>Apresentação do PowerPoint</vt:lpstr>
      <vt:lpstr>A Ceia do Senhor</vt:lpstr>
      <vt:lpstr>Como era a Ceia na Igreja Primitiva</vt:lpstr>
      <vt:lpstr>Significados Fundamentais da Ceia</vt:lpstr>
      <vt:lpstr>Eurico Bergstén:</vt:lpstr>
      <vt:lpstr>Sobre a Ceia do Senhor</vt:lpstr>
      <vt:lpstr>UMA IGREJA REVERENTE E CHEIA DE DONS</vt:lpstr>
      <vt:lpstr>Onde é possível essa notação?</vt:lpstr>
      <vt:lpstr>Relação entre “sinais e maravilhas” e dons espirituais</vt:lpstr>
      <vt:lpstr>Relação entre “sinais e maravilhas” e dons espirituais</vt:lpstr>
      <vt:lpstr>Apresentação do PowerPoint</vt:lpstr>
      <vt:lpstr>Uma igreja acolhedora</vt:lpstr>
      <vt:lpstr>Outros exemplos bíblicos desse acolhimento:</vt:lpstr>
      <vt:lpstr>Apresentação do PowerPoint</vt:lpstr>
      <vt:lpstr>Uma igreja que tinha adoração</vt:lpstr>
      <vt:lpstr>Importância do louvor no culto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igreja de Jerusalém: Um Modelo a Ser Seguido</dc:title>
  <dc:creator/>
  <cp:revision>4</cp:revision>
  <dcterms:created xsi:type="dcterms:W3CDTF">2025-07-10T11:38:47Z</dcterms:created>
  <dcterms:modified xsi:type="dcterms:W3CDTF">2025-07-13T11:39:43Z</dcterms:modified>
</cp:coreProperties>
</file>