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38FAD-B359-B14B-802C-BAC3D574A818}" v="16" dt="2025-07-18T19:28:34.069"/>
    <p1510:client id="{E8649672-21A7-98F4-E398-CC51171532BE}" v="405" dt="2025-07-18T19:19:50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D9F5D-EED5-4A59-80B1-6D42CEC700D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498A46-444E-43FC-BFB0-00F710908F57}">
      <dgm:prSet/>
      <dgm:spPr/>
      <dgm:t>
        <a:bodyPr/>
        <a:lstStyle/>
        <a:p>
          <a:r>
            <a:rPr lang="pt-BR"/>
            <a:t>Pedro no Pentecostes (At 2) – pregação bíblica, cristocêntrica e profética.</a:t>
          </a:r>
          <a:endParaRPr lang="en-US"/>
        </a:p>
      </dgm:t>
    </dgm:pt>
    <dgm:pt modelId="{B74F5194-DED3-4431-9ADA-588425A32D7E}" type="parTrans" cxnId="{BDA97070-3E82-4696-80D4-1145386D0DD0}">
      <dgm:prSet/>
      <dgm:spPr/>
      <dgm:t>
        <a:bodyPr/>
        <a:lstStyle/>
        <a:p>
          <a:endParaRPr lang="en-US"/>
        </a:p>
      </dgm:t>
    </dgm:pt>
    <dgm:pt modelId="{33EBAB89-606E-4A2B-8C10-69620FC7C607}" type="sibTrans" cxnId="{BDA97070-3E82-4696-80D4-1145386D0DD0}">
      <dgm:prSet/>
      <dgm:spPr/>
      <dgm:t>
        <a:bodyPr/>
        <a:lstStyle/>
        <a:p>
          <a:endParaRPr lang="en-US"/>
        </a:p>
      </dgm:t>
    </dgm:pt>
    <dgm:pt modelId="{369C961B-852C-43D2-A614-20046588C8D6}">
      <dgm:prSet/>
      <dgm:spPr/>
      <dgm:t>
        <a:bodyPr/>
        <a:lstStyle/>
        <a:p>
          <a:r>
            <a:rPr lang="pt-BR"/>
            <a:t>Estevão (At 7) – pregação confrontadora e expositiva.</a:t>
          </a:r>
          <a:endParaRPr lang="en-US"/>
        </a:p>
      </dgm:t>
    </dgm:pt>
    <dgm:pt modelId="{C089B4FB-6D29-477B-85C3-E05F5B792976}" type="parTrans" cxnId="{56DC217B-910D-460A-AA0B-9A04D619F562}">
      <dgm:prSet/>
      <dgm:spPr/>
      <dgm:t>
        <a:bodyPr/>
        <a:lstStyle/>
        <a:p>
          <a:endParaRPr lang="en-US"/>
        </a:p>
      </dgm:t>
    </dgm:pt>
    <dgm:pt modelId="{921352DD-1397-41A8-B3C0-D44826C922B9}" type="sibTrans" cxnId="{56DC217B-910D-460A-AA0B-9A04D619F562}">
      <dgm:prSet/>
      <dgm:spPr/>
      <dgm:t>
        <a:bodyPr/>
        <a:lstStyle/>
        <a:p>
          <a:endParaRPr lang="en-US"/>
        </a:p>
      </dgm:t>
    </dgm:pt>
    <dgm:pt modelId="{13B8E2EB-0BA9-4687-B436-600A11A233ED}">
      <dgm:prSet/>
      <dgm:spPr/>
      <dgm:t>
        <a:bodyPr/>
        <a:lstStyle/>
        <a:p>
          <a:r>
            <a:rPr lang="pt-BR"/>
            <a:t>Felipe em Samaria (At 8) – evangelismo poderoso.</a:t>
          </a:r>
          <a:endParaRPr lang="en-US"/>
        </a:p>
      </dgm:t>
    </dgm:pt>
    <dgm:pt modelId="{F21B8B6F-B70E-4676-BE7D-D3F939D657DF}" type="parTrans" cxnId="{7FF5C01E-B536-49C0-B644-6CD8DB0CCBBB}">
      <dgm:prSet/>
      <dgm:spPr/>
      <dgm:t>
        <a:bodyPr/>
        <a:lstStyle/>
        <a:p>
          <a:endParaRPr lang="en-US"/>
        </a:p>
      </dgm:t>
    </dgm:pt>
    <dgm:pt modelId="{3C74B339-9271-4BCB-8DE8-9823AE34064C}" type="sibTrans" cxnId="{7FF5C01E-B536-49C0-B644-6CD8DB0CCBBB}">
      <dgm:prSet/>
      <dgm:spPr/>
      <dgm:t>
        <a:bodyPr/>
        <a:lstStyle/>
        <a:p>
          <a:endParaRPr lang="en-US"/>
        </a:p>
      </dgm:t>
    </dgm:pt>
    <dgm:pt modelId="{A7373329-B1DA-4C96-A134-707DC5521D15}">
      <dgm:prSet/>
      <dgm:spPr/>
      <dgm:t>
        <a:bodyPr/>
        <a:lstStyle/>
        <a:p>
          <a:r>
            <a:rPr lang="pt-BR"/>
            <a:t>Paulo em Atenas (At 17) – apologia da fé cristã.</a:t>
          </a:r>
          <a:endParaRPr lang="en-US"/>
        </a:p>
      </dgm:t>
    </dgm:pt>
    <dgm:pt modelId="{30CE35F4-9EB6-42CB-9C2C-4D1D3718B849}" type="parTrans" cxnId="{4BBB0BF2-6BE4-4773-BB78-9FF8DB97CBC2}">
      <dgm:prSet/>
      <dgm:spPr/>
      <dgm:t>
        <a:bodyPr/>
        <a:lstStyle/>
        <a:p>
          <a:endParaRPr lang="en-US"/>
        </a:p>
      </dgm:t>
    </dgm:pt>
    <dgm:pt modelId="{5FA7CFAB-5F72-4078-A531-5B18D9E12DF0}" type="sibTrans" cxnId="{4BBB0BF2-6BE4-4773-BB78-9FF8DB97CBC2}">
      <dgm:prSet/>
      <dgm:spPr/>
      <dgm:t>
        <a:bodyPr/>
        <a:lstStyle/>
        <a:p>
          <a:endParaRPr lang="en-US"/>
        </a:p>
      </dgm:t>
    </dgm:pt>
    <dgm:pt modelId="{E4632669-F951-4F7D-9973-E5AD4473FC7F}" type="pres">
      <dgm:prSet presAssocID="{FF4D9F5D-EED5-4A59-80B1-6D42CEC700D6}" presName="vert0" presStyleCnt="0">
        <dgm:presLayoutVars>
          <dgm:dir/>
          <dgm:animOne val="branch"/>
          <dgm:animLvl val="lvl"/>
        </dgm:presLayoutVars>
      </dgm:prSet>
      <dgm:spPr/>
    </dgm:pt>
    <dgm:pt modelId="{8C29C9CB-0032-4E3F-84B6-2342CFCDC877}" type="pres">
      <dgm:prSet presAssocID="{F4498A46-444E-43FC-BFB0-00F710908F57}" presName="thickLine" presStyleLbl="alignNode1" presStyleIdx="0" presStyleCnt="4"/>
      <dgm:spPr/>
    </dgm:pt>
    <dgm:pt modelId="{0258B7C8-A1DC-4A1E-824A-4EB4AAD2D20C}" type="pres">
      <dgm:prSet presAssocID="{F4498A46-444E-43FC-BFB0-00F710908F57}" presName="horz1" presStyleCnt="0"/>
      <dgm:spPr/>
    </dgm:pt>
    <dgm:pt modelId="{6B737326-E7BA-4DF2-8216-DFD7CDDAED63}" type="pres">
      <dgm:prSet presAssocID="{F4498A46-444E-43FC-BFB0-00F710908F57}" presName="tx1" presStyleLbl="revTx" presStyleIdx="0" presStyleCnt="4"/>
      <dgm:spPr/>
    </dgm:pt>
    <dgm:pt modelId="{86056209-E7C5-45F3-9396-C62024B31288}" type="pres">
      <dgm:prSet presAssocID="{F4498A46-444E-43FC-BFB0-00F710908F57}" presName="vert1" presStyleCnt="0"/>
      <dgm:spPr/>
    </dgm:pt>
    <dgm:pt modelId="{70768A6D-34AB-45D2-9567-F74B9CA475F5}" type="pres">
      <dgm:prSet presAssocID="{369C961B-852C-43D2-A614-20046588C8D6}" presName="thickLine" presStyleLbl="alignNode1" presStyleIdx="1" presStyleCnt="4"/>
      <dgm:spPr/>
    </dgm:pt>
    <dgm:pt modelId="{5884FE36-E61F-4C8A-BBFF-FB1575526EF4}" type="pres">
      <dgm:prSet presAssocID="{369C961B-852C-43D2-A614-20046588C8D6}" presName="horz1" presStyleCnt="0"/>
      <dgm:spPr/>
    </dgm:pt>
    <dgm:pt modelId="{61D837E2-69F7-43F5-B923-0C97C6AC9CA9}" type="pres">
      <dgm:prSet presAssocID="{369C961B-852C-43D2-A614-20046588C8D6}" presName="tx1" presStyleLbl="revTx" presStyleIdx="1" presStyleCnt="4"/>
      <dgm:spPr/>
    </dgm:pt>
    <dgm:pt modelId="{4E9AFA94-ACEB-475B-892E-AB1626515E5F}" type="pres">
      <dgm:prSet presAssocID="{369C961B-852C-43D2-A614-20046588C8D6}" presName="vert1" presStyleCnt="0"/>
      <dgm:spPr/>
    </dgm:pt>
    <dgm:pt modelId="{E5C509FB-08DC-411B-AB62-95C017331B94}" type="pres">
      <dgm:prSet presAssocID="{13B8E2EB-0BA9-4687-B436-600A11A233ED}" presName="thickLine" presStyleLbl="alignNode1" presStyleIdx="2" presStyleCnt="4"/>
      <dgm:spPr/>
    </dgm:pt>
    <dgm:pt modelId="{4D1018C1-D281-4BB0-A086-0905E393A512}" type="pres">
      <dgm:prSet presAssocID="{13B8E2EB-0BA9-4687-B436-600A11A233ED}" presName="horz1" presStyleCnt="0"/>
      <dgm:spPr/>
    </dgm:pt>
    <dgm:pt modelId="{CE3D9263-644A-44F3-8D30-0DD0218EAAE8}" type="pres">
      <dgm:prSet presAssocID="{13B8E2EB-0BA9-4687-B436-600A11A233ED}" presName="tx1" presStyleLbl="revTx" presStyleIdx="2" presStyleCnt="4"/>
      <dgm:spPr/>
    </dgm:pt>
    <dgm:pt modelId="{6C34D5C0-4430-4705-A3AC-C0EBAAECFFF3}" type="pres">
      <dgm:prSet presAssocID="{13B8E2EB-0BA9-4687-B436-600A11A233ED}" presName="vert1" presStyleCnt="0"/>
      <dgm:spPr/>
    </dgm:pt>
    <dgm:pt modelId="{C4E39954-0396-4797-878B-40EE13A07540}" type="pres">
      <dgm:prSet presAssocID="{A7373329-B1DA-4C96-A134-707DC5521D15}" presName="thickLine" presStyleLbl="alignNode1" presStyleIdx="3" presStyleCnt="4"/>
      <dgm:spPr/>
    </dgm:pt>
    <dgm:pt modelId="{CDC78564-1686-484E-AF1E-5A9521E44B7B}" type="pres">
      <dgm:prSet presAssocID="{A7373329-B1DA-4C96-A134-707DC5521D15}" presName="horz1" presStyleCnt="0"/>
      <dgm:spPr/>
    </dgm:pt>
    <dgm:pt modelId="{13DDAC50-C608-401D-B074-53DBBE4FE706}" type="pres">
      <dgm:prSet presAssocID="{A7373329-B1DA-4C96-A134-707DC5521D15}" presName="tx1" presStyleLbl="revTx" presStyleIdx="3" presStyleCnt="4"/>
      <dgm:spPr/>
    </dgm:pt>
    <dgm:pt modelId="{CE7DB9C0-78E1-40A7-AA08-E999F9A06536}" type="pres">
      <dgm:prSet presAssocID="{A7373329-B1DA-4C96-A134-707DC5521D15}" presName="vert1" presStyleCnt="0"/>
      <dgm:spPr/>
    </dgm:pt>
  </dgm:ptLst>
  <dgm:cxnLst>
    <dgm:cxn modelId="{9A04D417-9F10-4B29-B38B-F2710ADFAE65}" type="presOf" srcId="{F4498A46-444E-43FC-BFB0-00F710908F57}" destId="{6B737326-E7BA-4DF2-8216-DFD7CDDAED63}" srcOrd="0" destOrd="0" presId="urn:microsoft.com/office/officeart/2008/layout/LinedList"/>
    <dgm:cxn modelId="{C499D218-42E5-4C80-8783-9FB15FB476F7}" type="presOf" srcId="{13B8E2EB-0BA9-4687-B436-600A11A233ED}" destId="{CE3D9263-644A-44F3-8D30-0DD0218EAAE8}" srcOrd="0" destOrd="0" presId="urn:microsoft.com/office/officeart/2008/layout/LinedList"/>
    <dgm:cxn modelId="{7FF5C01E-B536-49C0-B644-6CD8DB0CCBBB}" srcId="{FF4D9F5D-EED5-4A59-80B1-6D42CEC700D6}" destId="{13B8E2EB-0BA9-4687-B436-600A11A233ED}" srcOrd="2" destOrd="0" parTransId="{F21B8B6F-B70E-4676-BE7D-D3F939D657DF}" sibTransId="{3C74B339-9271-4BCB-8DE8-9823AE34064C}"/>
    <dgm:cxn modelId="{BE6E284B-9731-42D3-9BBF-2978D3DCAAE4}" type="presOf" srcId="{FF4D9F5D-EED5-4A59-80B1-6D42CEC700D6}" destId="{E4632669-F951-4F7D-9973-E5AD4473FC7F}" srcOrd="0" destOrd="0" presId="urn:microsoft.com/office/officeart/2008/layout/LinedList"/>
    <dgm:cxn modelId="{BDA97070-3E82-4696-80D4-1145386D0DD0}" srcId="{FF4D9F5D-EED5-4A59-80B1-6D42CEC700D6}" destId="{F4498A46-444E-43FC-BFB0-00F710908F57}" srcOrd="0" destOrd="0" parTransId="{B74F5194-DED3-4431-9ADA-588425A32D7E}" sibTransId="{33EBAB89-606E-4A2B-8C10-69620FC7C607}"/>
    <dgm:cxn modelId="{56DC217B-910D-460A-AA0B-9A04D619F562}" srcId="{FF4D9F5D-EED5-4A59-80B1-6D42CEC700D6}" destId="{369C961B-852C-43D2-A614-20046588C8D6}" srcOrd="1" destOrd="0" parTransId="{C089B4FB-6D29-477B-85C3-E05F5B792976}" sibTransId="{921352DD-1397-41A8-B3C0-D44826C922B9}"/>
    <dgm:cxn modelId="{4E24F399-78CD-4CEA-9E5B-8572D12EFA41}" type="presOf" srcId="{369C961B-852C-43D2-A614-20046588C8D6}" destId="{61D837E2-69F7-43F5-B923-0C97C6AC9CA9}" srcOrd="0" destOrd="0" presId="urn:microsoft.com/office/officeart/2008/layout/LinedList"/>
    <dgm:cxn modelId="{849890C1-83F9-4756-B877-635F37AE7624}" type="presOf" srcId="{A7373329-B1DA-4C96-A134-707DC5521D15}" destId="{13DDAC50-C608-401D-B074-53DBBE4FE706}" srcOrd="0" destOrd="0" presId="urn:microsoft.com/office/officeart/2008/layout/LinedList"/>
    <dgm:cxn modelId="{4BBB0BF2-6BE4-4773-BB78-9FF8DB97CBC2}" srcId="{FF4D9F5D-EED5-4A59-80B1-6D42CEC700D6}" destId="{A7373329-B1DA-4C96-A134-707DC5521D15}" srcOrd="3" destOrd="0" parTransId="{30CE35F4-9EB6-42CB-9C2C-4D1D3718B849}" sibTransId="{5FA7CFAB-5F72-4078-A531-5B18D9E12DF0}"/>
    <dgm:cxn modelId="{41A64FE3-0683-4DC4-9E26-6A8DEFB4D72E}" type="presParOf" srcId="{E4632669-F951-4F7D-9973-E5AD4473FC7F}" destId="{8C29C9CB-0032-4E3F-84B6-2342CFCDC877}" srcOrd="0" destOrd="0" presId="urn:microsoft.com/office/officeart/2008/layout/LinedList"/>
    <dgm:cxn modelId="{6E5D7C2D-F6C8-4079-86F8-B40A9937E9AF}" type="presParOf" srcId="{E4632669-F951-4F7D-9973-E5AD4473FC7F}" destId="{0258B7C8-A1DC-4A1E-824A-4EB4AAD2D20C}" srcOrd="1" destOrd="0" presId="urn:microsoft.com/office/officeart/2008/layout/LinedList"/>
    <dgm:cxn modelId="{114CD4C3-85B8-438D-8179-E9E063BED4FB}" type="presParOf" srcId="{0258B7C8-A1DC-4A1E-824A-4EB4AAD2D20C}" destId="{6B737326-E7BA-4DF2-8216-DFD7CDDAED63}" srcOrd="0" destOrd="0" presId="urn:microsoft.com/office/officeart/2008/layout/LinedList"/>
    <dgm:cxn modelId="{876822EA-F7AB-4597-8BFA-F6591E2958CB}" type="presParOf" srcId="{0258B7C8-A1DC-4A1E-824A-4EB4AAD2D20C}" destId="{86056209-E7C5-45F3-9396-C62024B31288}" srcOrd="1" destOrd="0" presId="urn:microsoft.com/office/officeart/2008/layout/LinedList"/>
    <dgm:cxn modelId="{77E302E3-6B07-4A82-B8B4-E86173B77E1A}" type="presParOf" srcId="{E4632669-F951-4F7D-9973-E5AD4473FC7F}" destId="{70768A6D-34AB-45D2-9567-F74B9CA475F5}" srcOrd="2" destOrd="0" presId="urn:microsoft.com/office/officeart/2008/layout/LinedList"/>
    <dgm:cxn modelId="{F7C53576-BED6-439F-9624-488A822F7D38}" type="presParOf" srcId="{E4632669-F951-4F7D-9973-E5AD4473FC7F}" destId="{5884FE36-E61F-4C8A-BBFF-FB1575526EF4}" srcOrd="3" destOrd="0" presId="urn:microsoft.com/office/officeart/2008/layout/LinedList"/>
    <dgm:cxn modelId="{1A43A812-74C9-4851-95B9-5FF6BA016C29}" type="presParOf" srcId="{5884FE36-E61F-4C8A-BBFF-FB1575526EF4}" destId="{61D837E2-69F7-43F5-B923-0C97C6AC9CA9}" srcOrd="0" destOrd="0" presId="urn:microsoft.com/office/officeart/2008/layout/LinedList"/>
    <dgm:cxn modelId="{908FB181-74B3-4CB6-AB81-C1C74B905CA4}" type="presParOf" srcId="{5884FE36-E61F-4C8A-BBFF-FB1575526EF4}" destId="{4E9AFA94-ACEB-475B-892E-AB1626515E5F}" srcOrd="1" destOrd="0" presId="urn:microsoft.com/office/officeart/2008/layout/LinedList"/>
    <dgm:cxn modelId="{6BFD5786-DFA4-4CB8-8CD3-EB137E7B1E32}" type="presParOf" srcId="{E4632669-F951-4F7D-9973-E5AD4473FC7F}" destId="{E5C509FB-08DC-411B-AB62-95C017331B94}" srcOrd="4" destOrd="0" presId="urn:microsoft.com/office/officeart/2008/layout/LinedList"/>
    <dgm:cxn modelId="{8E92F6D4-2DA8-45DD-BA52-88723983A11C}" type="presParOf" srcId="{E4632669-F951-4F7D-9973-E5AD4473FC7F}" destId="{4D1018C1-D281-4BB0-A086-0905E393A512}" srcOrd="5" destOrd="0" presId="urn:microsoft.com/office/officeart/2008/layout/LinedList"/>
    <dgm:cxn modelId="{CDDE7331-DB62-4581-8E1D-421B52D3420F}" type="presParOf" srcId="{4D1018C1-D281-4BB0-A086-0905E393A512}" destId="{CE3D9263-644A-44F3-8D30-0DD0218EAAE8}" srcOrd="0" destOrd="0" presId="urn:microsoft.com/office/officeart/2008/layout/LinedList"/>
    <dgm:cxn modelId="{AC61FD5E-8861-4FF6-BC97-AB113ABFFAD6}" type="presParOf" srcId="{4D1018C1-D281-4BB0-A086-0905E393A512}" destId="{6C34D5C0-4430-4705-A3AC-C0EBAAECFFF3}" srcOrd="1" destOrd="0" presId="urn:microsoft.com/office/officeart/2008/layout/LinedList"/>
    <dgm:cxn modelId="{E6C3938A-75CA-4DBE-BFA4-2A61889081DC}" type="presParOf" srcId="{E4632669-F951-4F7D-9973-E5AD4473FC7F}" destId="{C4E39954-0396-4797-878B-40EE13A07540}" srcOrd="6" destOrd="0" presId="urn:microsoft.com/office/officeart/2008/layout/LinedList"/>
    <dgm:cxn modelId="{7398480C-8F9F-4DEC-91F3-FBD536E59BE7}" type="presParOf" srcId="{E4632669-F951-4F7D-9973-E5AD4473FC7F}" destId="{CDC78564-1686-484E-AF1E-5A9521E44B7B}" srcOrd="7" destOrd="0" presId="urn:microsoft.com/office/officeart/2008/layout/LinedList"/>
    <dgm:cxn modelId="{1E4E945E-918B-4619-A6B0-50A9CD9C536E}" type="presParOf" srcId="{CDC78564-1686-484E-AF1E-5A9521E44B7B}" destId="{13DDAC50-C608-401D-B074-53DBBE4FE706}" srcOrd="0" destOrd="0" presId="urn:microsoft.com/office/officeart/2008/layout/LinedList"/>
    <dgm:cxn modelId="{AB9AA8B4-69C0-4FEB-8F9A-D27AF8B3058D}" type="presParOf" srcId="{CDC78564-1686-484E-AF1E-5A9521E44B7B}" destId="{CE7DB9C0-78E1-40A7-AA08-E999F9A065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4A03AB-7AF4-4FDE-9E58-2749500335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6F465C-1031-4740-8737-BC28A01B43CA}">
      <dgm:prSet/>
      <dgm:spPr/>
      <dgm:t>
        <a:bodyPr/>
        <a:lstStyle/>
        <a:p>
          <a:r>
            <a:rPr lang="pt-BR" b="1"/>
            <a:t>David Wilkerson</a:t>
          </a:r>
          <a:r>
            <a:rPr lang="pt-BR"/>
            <a:t>: “Se o evangelho que você ouve não confronta o pecado, não é o evangelho de Cristo.”</a:t>
          </a:r>
          <a:endParaRPr lang="en-US"/>
        </a:p>
      </dgm:t>
    </dgm:pt>
    <dgm:pt modelId="{86DBB402-6072-43F9-A5F3-0C2E3A2E49DE}" type="parTrans" cxnId="{A1920B16-AB4E-4148-A84A-26C9DE10A61B}">
      <dgm:prSet/>
      <dgm:spPr/>
      <dgm:t>
        <a:bodyPr/>
        <a:lstStyle/>
        <a:p>
          <a:endParaRPr lang="en-US"/>
        </a:p>
      </dgm:t>
    </dgm:pt>
    <dgm:pt modelId="{D1F1C96E-3FE2-47D2-84B4-A928546F505B}" type="sibTrans" cxnId="{A1920B16-AB4E-4148-A84A-26C9DE10A61B}">
      <dgm:prSet/>
      <dgm:spPr/>
      <dgm:t>
        <a:bodyPr/>
        <a:lstStyle/>
        <a:p>
          <a:endParaRPr lang="en-US"/>
        </a:p>
      </dgm:t>
    </dgm:pt>
    <dgm:pt modelId="{A82BE0F6-E17A-4819-A91C-6B8BCD5D0704}">
      <dgm:prSet/>
      <dgm:spPr/>
      <dgm:t>
        <a:bodyPr/>
        <a:lstStyle/>
        <a:p>
          <a:r>
            <a:rPr lang="pt-BR" b="1"/>
            <a:t>C. H. Spurgeon</a:t>
          </a:r>
          <a:r>
            <a:rPr lang="pt-BR"/>
            <a:t>: “O evangelho não é uma luva de veludo, mas uma espada afiada.”</a:t>
          </a:r>
          <a:endParaRPr lang="en-US"/>
        </a:p>
      </dgm:t>
    </dgm:pt>
    <dgm:pt modelId="{41F7A67F-2F31-46A7-A58E-4E38E41E5C72}" type="parTrans" cxnId="{1235BE0A-700F-4095-973A-2F808EF65BE3}">
      <dgm:prSet/>
      <dgm:spPr/>
      <dgm:t>
        <a:bodyPr/>
        <a:lstStyle/>
        <a:p>
          <a:endParaRPr lang="en-US"/>
        </a:p>
      </dgm:t>
    </dgm:pt>
    <dgm:pt modelId="{3C9040F9-D78F-4C60-8BD1-EA6DCF283941}" type="sibTrans" cxnId="{1235BE0A-700F-4095-973A-2F808EF65BE3}">
      <dgm:prSet/>
      <dgm:spPr/>
      <dgm:t>
        <a:bodyPr/>
        <a:lstStyle/>
        <a:p>
          <a:endParaRPr lang="en-US"/>
        </a:p>
      </dgm:t>
    </dgm:pt>
    <dgm:pt modelId="{AE4F0962-699E-4495-8129-E9ECCB360CFB}" type="pres">
      <dgm:prSet presAssocID="{564A03AB-7AF4-4FDE-9E58-2749500335F4}" presName="linear" presStyleCnt="0">
        <dgm:presLayoutVars>
          <dgm:animLvl val="lvl"/>
          <dgm:resizeHandles val="exact"/>
        </dgm:presLayoutVars>
      </dgm:prSet>
      <dgm:spPr/>
    </dgm:pt>
    <dgm:pt modelId="{DDCA7372-22F2-4BF9-8114-7A18A9873848}" type="pres">
      <dgm:prSet presAssocID="{A76F465C-1031-4740-8737-BC28A01B43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0CA3B2-6634-43C6-BAAD-7B55F88E2FBB}" type="pres">
      <dgm:prSet presAssocID="{D1F1C96E-3FE2-47D2-84B4-A928546F505B}" presName="spacer" presStyleCnt="0"/>
      <dgm:spPr/>
    </dgm:pt>
    <dgm:pt modelId="{CE64CA7E-5632-4044-8EC4-91330656A53D}" type="pres">
      <dgm:prSet presAssocID="{A82BE0F6-E17A-4819-A91C-6B8BCD5D070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235BE0A-700F-4095-973A-2F808EF65BE3}" srcId="{564A03AB-7AF4-4FDE-9E58-2749500335F4}" destId="{A82BE0F6-E17A-4819-A91C-6B8BCD5D0704}" srcOrd="1" destOrd="0" parTransId="{41F7A67F-2F31-46A7-A58E-4E38E41E5C72}" sibTransId="{3C9040F9-D78F-4C60-8BD1-EA6DCF283941}"/>
    <dgm:cxn modelId="{A1920B16-AB4E-4148-A84A-26C9DE10A61B}" srcId="{564A03AB-7AF4-4FDE-9E58-2749500335F4}" destId="{A76F465C-1031-4740-8737-BC28A01B43CA}" srcOrd="0" destOrd="0" parTransId="{86DBB402-6072-43F9-A5F3-0C2E3A2E49DE}" sibTransId="{D1F1C96E-3FE2-47D2-84B4-A928546F505B}"/>
    <dgm:cxn modelId="{71DBCD18-EF6F-405C-BF41-451420CA2D14}" type="presOf" srcId="{564A03AB-7AF4-4FDE-9E58-2749500335F4}" destId="{AE4F0962-699E-4495-8129-E9ECCB360CFB}" srcOrd="0" destOrd="0" presId="urn:microsoft.com/office/officeart/2005/8/layout/vList2"/>
    <dgm:cxn modelId="{3FAC3152-092E-4696-BCC7-93EA663BD1EC}" type="presOf" srcId="{A76F465C-1031-4740-8737-BC28A01B43CA}" destId="{DDCA7372-22F2-4BF9-8114-7A18A9873848}" srcOrd="0" destOrd="0" presId="urn:microsoft.com/office/officeart/2005/8/layout/vList2"/>
    <dgm:cxn modelId="{3092AB59-015D-4A70-8A4E-DB3CE0813F47}" type="presOf" srcId="{A82BE0F6-E17A-4819-A91C-6B8BCD5D0704}" destId="{CE64CA7E-5632-4044-8EC4-91330656A53D}" srcOrd="0" destOrd="0" presId="urn:microsoft.com/office/officeart/2005/8/layout/vList2"/>
    <dgm:cxn modelId="{EC6D9591-B15F-4F02-9B64-4F3E564BE4B8}" type="presParOf" srcId="{AE4F0962-699E-4495-8129-E9ECCB360CFB}" destId="{DDCA7372-22F2-4BF9-8114-7A18A9873848}" srcOrd="0" destOrd="0" presId="urn:microsoft.com/office/officeart/2005/8/layout/vList2"/>
    <dgm:cxn modelId="{C1FDA555-97CA-4A0A-B834-7253DF9EB2CE}" type="presParOf" srcId="{AE4F0962-699E-4495-8129-E9ECCB360CFB}" destId="{730CA3B2-6634-43C6-BAAD-7B55F88E2FBB}" srcOrd="1" destOrd="0" presId="urn:microsoft.com/office/officeart/2005/8/layout/vList2"/>
    <dgm:cxn modelId="{FFC3FDEE-12E2-426B-8943-043635120167}" type="presParOf" srcId="{AE4F0962-699E-4495-8129-E9ECCB360CFB}" destId="{CE64CA7E-5632-4044-8EC4-91330656A5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0AE3DF-75DD-4AD8-BA8F-D42ED42D2C1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05C3F70-3199-40F2-B75D-BEE9FB75D613}">
      <dgm:prSet/>
      <dgm:spPr/>
      <dgm:t>
        <a:bodyPr/>
        <a:lstStyle/>
        <a:p>
          <a:r>
            <a:rPr lang="pt-BR"/>
            <a:t>Pedro, antes temeroso, agora cheio do Espírito, prega com ousadia.</a:t>
          </a:r>
          <a:endParaRPr lang="en-US"/>
        </a:p>
      </dgm:t>
    </dgm:pt>
    <dgm:pt modelId="{A60AAC94-5462-4526-8C12-38B6131DFB22}" type="parTrans" cxnId="{92AC779F-D8AC-45E4-AFC5-FC30CC8F6DB2}">
      <dgm:prSet/>
      <dgm:spPr/>
      <dgm:t>
        <a:bodyPr/>
        <a:lstStyle/>
        <a:p>
          <a:endParaRPr lang="en-US"/>
        </a:p>
      </dgm:t>
    </dgm:pt>
    <dgm:pt modelId="{FB677FC5-CD5A-411C-A985-D42322E58C58}" type="sibTrans" cxnId="{92AC779F-D8AC-45E4-AFC5-FC30CC8F6DB2}">
      <dgm:prSet/>
      <dgm:spPr/>
      <dgm:t>
        <a:bodyPr/>
        <a:lstStyle/>
        <a:p>
          <a:endParaRPr lang="en-US"/>
        </a:p>
      </dgm:t>
    </dgm:pt>
    <dgm:pt modelId="{A9E1284E-5162-4CAA-BFD5-0CE184450130}">
      <dgm:prSet/>
      <dgm:spPr/>
      <dgm:t>
        <a:bodyPr/>
        <a:lstStyle/>
        <a:p>
          <a:r>
            <a:rPr lang="pt-BR" b="1"/>
            <a:t>Atos 2.14</a:t>
          </a:r>
          <a:r>
            <a:rPr lang="pt-BR"/>
            <a:t> – “Pondo-se em pé com os onze…”</a:t>
          </a:r>
          <a:endParaRPr lang="en-US"/>
        </a:p>
      </dgm:t>
    </dgm:pt>
    <dgm:pt modelId="{314C5CBE-D54F-49DF-B566-7906843789A2}" type="parTrans" cxnId="{BE055D0F-DEF1-46A7-ACB3-9E0FAA549210}">
      <dgm:prSet/>
      <dgm:spPr/>
      <dgm:t>
        <a:bodyPr/>
        <a:lstStyle/>
        <a:p>
          <a:endParaRPr lang="en-US"/>
        </a:p>
      </dgm:t>
    </dgm:pt>
    <dgm:pt modelId="{219FB0D0-2EE6-4047-8B96-E5050C2A17EC}" type="sibTrans" cxnId="{BE055D0F-DEF1-46A7-ACB3-9E0FAA549210}">
      <dgm:prSet/>
      <dgm:spPr/>
      <dgm:t>
        <a:bodyPr/>
        <a:lstStyle/>
        <a:p>
          <a:endParaRPr lang="en-US"/>
        </a:p>
      </dgm:t>
    </dgm:pt>
    <dgm:pt modelId="{4B57AD45-D271-4058-8B17-C62891FB9CEC}">
      <dgm:prSet/>
      <dgm:spPr/>
      <dgm:t>
        <a:bodyPr/>
        <a:lstStyle/>
        <a:p>
          <a:r>
            <a:rPr lang="pt-BR" b="1"/>
            <a:t>Verbo: Atenízō (ἀτενίζω)</a:t>
          </a:r>
          <a:r>
            <a:rPr lang="pt-BR"/>
            <a:t> – "fixar o olhar intensamente", usado quando há percepção de algo </a:t>
          </a:r>
          <a:r>
            <a:rPr lang="pt-BR" b="1"/>
            <a:t>sobrenatural ou divino</a:t>
          </a:r>
          <a:r>
            <a:rPr lang="pt-BR"/>
            <a:t> (At 3.4; 6.15; 10.4).</a:t>
          </a:r>
          <a:endParaRPr lang="en-US"/>
        </a:p>
      </dgm:t>
    </dgm:pt>
    <dgm:pt modelId="{068DFE8E-91F8-4C31-B930-D90FF40283D7}" type="parTrans" cxnId="{65FFDEE9-45A9-45C1-8C25-DFBE9FDB6AA1}">
      <dgm:prSet/>
      <dgm:spPr/>
      <dgm:t>
        <a:bodyPr/>
        <a:lstStyle/>
        <a:p>
          <a:endParaRPr lang="en-US"/>
        </a:p>
      </dgm:t>
    </dgm:pt>
    <dgm:pt modelId="{02EA8BF7-41BC-4327-A75E-821B80A851D3}" type="sibTrans" cxnId="{65FFDEE9-45A9-45C1-8C25-DFBE9FDB6AA1}">
      <dgm:prSet/>
      <dgm:spPr/>
      <dgm:t>
        <a:bodyPr/>
        <a:lstStyle/>
        <a:p>
          <a:endParaRPr lang="en-US"/>
        </a:p>
      </dgm:t>
    </dgm:pt>
    <dgm:pt modelId="{FB445A62-5B98-4FE9-AA9A-612BDC490CB6}" type="pres">
      <dgm:prSet presAssocID="{EB0AE3DF-75DD-4AD8-BA8F-D42ED42D2C18}" presName="linear" presStyleCnt="0">
        <dgm:presLayoutVars>
          <dgm:animLvl val="lvl"/>
          <dgm:resizeHandles val="exact"/>
        </dgm:presLayoutVars>
      </dgm:prSet>
      <dgm:spPr/>
    </dgm:pt>
    <dgm:pt modelId="{334696C5-BF4B-4368-A2FE-E8F3A5773882}" type="pres">
      <dgm:prSet presAssocID="{F05C3F70-3199-40F2-B75D-BEE9FB75D6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3CEBDC-0E31-4B00-B53B-D2A1103671AF}" type="pres">
      <dgm:prSet presAssocID="{FB677FC5-CD5A-411C-A985-D42322E58C58}" presName="spacer" presStyleCnt="0"/>
      <dgm:spPr/>
    </dgm:pt>
    <dgm:pt modelId="{04FEAECA-64BF-49F4-AB0E-5ADB880391A9}" type="pres">
      <dgm:prSet presAssocID="{A9E1284E-5162-4CAA-BFD5-0CE1844501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10242B-273F-435B-B787-E172C09C520A}" type="pres">
      <dgm:prSet presAssocID="{219FB0D0-2EE6-4047-8B96-E5050C2A17EC}" presName="spacer" presStyleCnt="0"/>
      <dgm:spPr/>
    </dgm:pt>
    <dgm:pt modelId="{C3A5C403-378D-46D7-802A-A843AF86E3B6}" type="pres">
      <dgm:prSet presAssocID="{4B57AD45-D271-4058-8B17-C62891FB9CE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055D0F-DEF1-46A7-ACB3-9E0FAA549210}" srcId="{EB0AE3DF-75DD-4AD8-BA8F-D42ED42D2C18}" destId="{A9E1284E-5162-4CAA-BFD5-0CE184450130}" srcOrd="1" destOrd="0" parTransId="{314C5CBE-D54F-49DF-B566-7906843789A2}" sibTransId="{219FB0D0-2EE6-4047-8B96-E5050C2A17EC}"/>
    <dgm:cxn modelId="{A76D271C-E901-499F-91A1-0FFD308DE3C9}" type="presOf" srcId="{F05C3F70-3199-40F2-B75D-BEE9FB75D613}" destId="{334696C5-BF4B-4368-A2FE-E8F3A5773882}" srcOrd="0" destOrd="0" presId="urn:microsoft.com/office/officeart/2005/8/layout/vList2"/>
    <dgm:cxn modelId="{6B506A4F-6F49-43DA-9259-BD5CA0C0E761}" type="presOf" srcId="{4B57AD45-D271-4058-8B17-C62891FB9CEC}" destId="{C3A5C403-378D-46D7-802A-A843AF86E3B6}" srcOrd="0" destOrd="0" presId="urn:microsoft.com/office/officeart/2005/8/layout/vList2"/>
    <dgm:cxn modelId="{CA5BC07C-A255-40F6-A227-6FF2AD9659AF}" type="presOf" srcId="{A9E1284E-5162-4CAA-BFD5-0CE184450130}" destId="{04FEAECA-64BF-49F4-AB0E-5ADB880391A9}" srcOrd="0" destOrd="0" presId="urn:microsoft.com/office/officeart/2005/8/layout/vList2"/>
    <dgm:cxn modelId="{92AC779F-D8AC-45E4-AFC5-FC30CC8F6DB2}" srcId="{EB0AE3DF-75DD-4AD8-BA8F-D42ED42D2C18}" destId="{F05C3F70-3199-40F2-B75D-BEE9FB75D613}" srcOrd="0" destOrd="0" parTransId="{A60AAC94-5462-4526-8C12-38B6131DFB22}" sibTransId="{FB677FC5-CD5A-411C-A985-D42322E58C58}"/>
    <dgm:cxn modelId="{CBBE8FB9-B1EE-4DCC-A767-2A504B47328A}" type="presOf" srcId="{EB0AE3DF-75DD-4AD8-BA8F-D42ED42D2C18}" destId="{FB445A62-5B98-4FE9-AA9A-612BDC490CB6}" srcOrd="0" destOrd="0" presId="urn:microsoft.com/office/officeart/2005/8/layout/vList2"/>
    <dgm:cxn modelId="{65FFDEE9-45A9-45C1-8C25-DFBE9FDB6AA1}" srcId="{EB0AE3DF-75DD-4AD8-BA8F-D42ED42D2C18}" destId="{4B57AD45-D271-4058-8B17-C62891FB9CEC}" srcOrd="2" destOrd="0" parTransId="{068DFE8E-91F8-4C31-B930-D90FF40283D7}" sibTransId="{02EA8BF7-41BC-4327-A75E-821B80A851D3}"/>
    <dgm:cxn modelId="{1ECBD6FF-23DC-473E-8674-E0851FC0F795}" type="presParOf" srcId="{FB445A62-5B98-4FE9-AA9A-612BDC490CB6}" destId="{334696C5-BF4B-4368-A2FE-E8F3A5773882}" srcOrd="0" destOrd="0" presId="urn:microsoft.com/office/officeart/2005/8/layout/vList2"/>
    <dgm:cxn modelId="{F90AAED1-41F1-4F5F-9517-C59AAF9D5A28}" type="presParOf" srcId="{FB445A62-5B98-4FE9-AA9A-612BDC490CB6}" destId="{C03CEBDC-0E31-4B00-B53B-D2A1103671AF}" srcOrd="1" destOrd="0" presId="urn:microsoft.com/office/officeart/2005/8/layout/vList2"/>
    <dgm:cxn modelId="{B4547B21-79D0-470D-ACE7-5EB60284E7F2}" type="presParOf" srcId="{FB445A62-5B98-4FE9-AA9A-612BDC490CB6}" destId="{04FEAECA-64BF-49F4-AB0E-5ADB880391A9}" srcOrd="2" destOrd="0" presId="urn:microsoft.com/office/officeart/2005/8/layout/vList2"/>
    <dgm:cxn modelId="{EEEABCC3-EA8F-49D5-8593-59ED4E5A5F7F}" type="presParOf" srcId="{FB445A62-5B98-4FE9-AA9A-612BDC490CB6}" destId="{6F10242B-273F-435B-B787-E172C09C520A}" srcOrd="3" destOrd="0" presId="urn:microsoft.com/office/officeart/2005/8/layout/vList2"/>
    <dgm:cxn modelId="{C018CBE1-0A18-45C4-9F4F-B164732A11D0}" type="presParOf" srcId="{FB445A62-5B98-4FE9-AA9A-612BDC490CB6}" destId="{C3A5C403-378D-46D7-802A-A843AF86E3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579DF6-9192-4CBA-8CD7-1AD60D2D6E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892DEC-B526-4B58-9100-A5856CF15064}">
      <dgm:prSet/>
      <dgm:spPr/>
      <dgm:t>
        <a:bodyPr/>
        <a:lstStyle/>
        <a:p>
          <a:r>
            <a:rPr lang="pt-BR" b="1"/>
            <a:t>Craig Keener</a:t>
          </a:r>
          <a:r>
            <a:rPr lang="pt-BR"/>
            <a:t>: “Atenízō frequentemente marca momentos de revelação espiritual.”</a:t>
          </a:r>
          <a:endParaRPr lang="en-US"/>
        </a:p>
      </dgm:t>
    </dgm:pt>
    <dgm:pt modelId="{2B21F3FE-2704-4E35-936A-9A9736E2714C}" type="parTrans" cxnId="{E5DE3C19-7A5A-4B99-A0CB-E6F143547EF6}">
      <dgm:prSet/>
      <dgm:spPr/>
      <dgm:t>
        <a:bodyPr/>
        <a:lstStyle/>
        <a:p>
          <a:endParaRPr lang="en-US"/>
        </a:p>
      </dgm:t>
    </dgm:pt>
    <dgm:pt modelId="{7FCC1DEE-32FF-496C-9EC8-6D357A690423}" type="sibTrans" cxnId="{E5DE3C19-7A5A-4B99-A0CB-E6F143547EF6}">
      <dgm:prSet/>
      <dgm:spPr/>
      <dgm:t>
        <a:bodyPr/>
        <a:lstStyle/>
        <a:p>
          <a:endParaRPr lang="en-US"/>
        </a:p>
      </dgm:t>
    </dgm:pt>
    <dgm:pt modelId="{BF597BA4-EC6E-45BB-A4CE-ADA5BC4AB231}">
      <dgm:prSet/>
      <dgm:spPr/>
      <dgm:t>
        <a:bodyPr/>
        <a:lstStyle/>
        <a:p>
          <a:r>
            <a:rPr lang="pt-BR" b="1"/>
            <a:t>Stanley Horton: </a:t>
          </a:r>
          <a:r>
            <a:rPr lang="pt-BR"/>
            <a:t>“O Espírito Santo não apenas dá dons, mas ousadia, clareza e poder espiritual na proclamação.”</a:t>
          </a:r>
          <a:endParaRPr lang="en-US"/>
        </a:p>
      </dgm:t>
    </dgm:pt>
    <dgm:pt modelId="{DFA54CCE-7C68-44C7-B3D1-9A808449310C}" type="parTrans" cxnId="{3D3B28C7-D97A-4A77-8992-27BE72D5FDA5}">
      <dgm:prSet/>
      <dgm:spPr/>
      <dgm:t>
        <a:bodyPr/>
        <a:lstStyle/>
        <a:p>
          <a:endParaRPr lang="en-US"/>
        </a:p>
      </dgm:t>
    </dgm:pt>
    <dgm:pt modelId="{6535984C-B270-4CCE-8502-C126EA207A3D}" type="sibTrans" cxnId="{3D3B28C7-D97A-4A77-8992-27BE72D5FDA5}">
      <dgm:prSet/>
      <dgm:spPr/>
      <dgm:t>
        <a:bodyPr/>
        <a:lstStyle/>
        <a:p>
          <a:endParaRPr lang="en-US"/>
        </a:p>
      </dgm:t>
    </dgm:pt>
    <dgm:pt modelId="{C6A3EAF9-E96F-8E41-BD1D-FF3FBAA945F8}" type="pres">
      <dgm:prSet presAssocID="{F9579DF6-9192-4CBA-8CD7-1AD60D2D6EE3}" presName="linear" presStyleCnt="0">
        <dgm:presLayoutVars>
          <dgm:animLvl val="lvl"/>
          <dgm:resizeHandles val="exact"/>
        </dgm:presLayoutVars>
      </dgm:prSet>
      <dgm:spPr/>
    </dgm:pt>
    <dgm:pt modelId="{C99BD4C5-7660-C145-AC75-69C05845DAA6}" type="pres">
      <dgm:prSet presAssocID="{8A892DEC-B526-4B58-9100-A5856CF150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7F1264-8FE3-AA4F-9156-08FEE6CC817C}" type="pres">
      <dgm:prSet presAssocID="{7FCC1DEE-32FF-496C-9EC8-6D357A690423}" presName="spacer" presStyleCnt="0"/>
      <dgm:spPr/>
    </dgm:pt>
    <dgm:pt modelId="{931A0023-7ADA-0044-B819-D37D22640346}" type="pres">
      <dgm:prSet presAssocID="{BF597BA4-EC6E-45BB-A4CE-ADA5BC4AB23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5DE3C19-7A5A-4B99-A0CB-E6F143547EF6}" srcId="{F9579DF6-9192-4CBA-8CD7-1AD60D2D6EE3}" destId="{8A892DEC-B526-4B58-9100-A5856CF15064}" srcOrd="0" destOrd="0" parTransId="{2B21F3FE-2704-4E35-936A-9A9736E2714C}" sibTransId="{7FCC1DEE-32FF-496C-9EC8-6D357A690423}"/>
    <dgm:cxn modelId="{58B76994-2471-294B-B9CD-34EAA15EA9AB}" type="presOf" srcId="{8A892DEC-B526-4B58-9100-A5856CF15064}" destId="{C99BD4C5-7660-C145-AC75-69C05845DAA6}" srcOrd="0" destOrd="0" presId="urn:microsoft.com/office/officeart/2005/8/layout/vList2"/>
    <dgm:cxn modelId="{4F0875B0-B9D6-F14C-8682-49496B825373}" type="presOf" srcId="{BF597BA4-EC6E-45BB-A4CE-ADA5BC4AB231}" destId="{931A0023-7ADA-0044-B819-D37D22640346}" srcOrd="0" destOrd="0" presId="urn:microsoft.com/office/officeart/2005/8/layout/vList2"/>
    <dgm:cxn modelId="{7EF4B9B1-2DAD-854C-87DD-1B2AC84B551B}" type="presOf" srcId="{F9579DF6-9192-4CBA-8CD7-1AD60D2D6EE3}" destId="{C6A3EAF9-E96F-8E41-BD1D-FF3FBAA945F8}" srcOrd="0" destOrd="0" presId="urn:microsoft.com/office/officeart/2005/8/layout/vList2"/>
    <dgm:cxn modelId="{3D3B28C7-D97A-4A77-8992-27BE72D5FDA5}" srcId="{F9579DF6-9192-4CBA-8CD7-1AD60D2D6EE3}" destId="{BF597BA4-EC6E-45BB-A4CE-ADA5BC4AB231}" srcOrd="1" destOrd="0" parTransId="{DFA54CCE-7C68-44C7-B3D1-9A808449310C}" sibTransId="{6535984C-B270-4CCE-8502-C126EA207A3D}"/>
    <dgm:cxn modelId="{6EC443B1-1E11-AF40-9926-D0A4A4BDD1BD}" type="presParOf" srcId="{C6A3EAF9-E96F-8E41-BD1D-FF3FBAA945F8}" destId="{C99BD4C5-7660-C145-AC75-69C05845DAA6}" srcOrd="0" destOrd="0" presId="urn:microsoft.com/office/officeart/2005/8/layout/vList2"/>
    <dgm:cxn modelId="{F85349FD-C7E8-A447-8212-C64394C9E34C}" type="presParOf" srcId="{C6A3EAF9-E96F-8E41-BD1D-FF3FBAA945F8}" destId="{857F1264-8FE3-AA4F-9156-08FEE6CC817C}" srcOrd="1" destOrd="0" presId="urn:microsoft.com/office/officeart/2005/8/layout/vList2"/>
    <dgm:cxn modelId="{5AAA78E2-F3ED-FC43-8321-088B2B59866B}" type="presParOf" srcId="{C6A3EAF9-E96F-8E41-BD1D-FF3FBAA945F8}" destId="{931A0023-7ADA-0044-B819-D37D226403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AF3FB9-148F-4CAC-85D3-344045089DE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8AC0AC-5689-41F0-AF30-F25D1C955C79}">
      <dgm:prSet/>
      <dgm:spPr/>
      <dgm:t>
        <a:bodyPr/>
        <a:lstStyle/>
        <a:p>
          <a:r>
            <a:rPr lang="pt-BR" b="1"/>
            <a:t>ἀτενίζω</a:t>
          </a:r>
          <a:r>
            <a:rPr lang="pt-BR"/>
            <a:t> é composta de:</a:t>
          </a:r>
          <a:endParaRPr lang="en-US"/>
        </a:p>
      </dgm:t>
    </dgm:pt>
    <dgm:pt modelId="{92D790F2-8C3D-41F2-A28C-183A9989CDA6}" type="parTrans" cxnId="{103D8BC3-A432-400E-B817-A235FDFE6CDF}">
      <dgm:prSet/>
      <dgm:spPr/>
      <dgm:t>
        <a:bodyPr/>
        <a:lstStyle/>
        <a:p>
          <a:endParaRPr lang="en-US"/>
        </a:p>
      </dgm:t>
    </dgm:pt>
    <dgm:pt modelId="{3C5AF8C7-7F05-4A5B-B453-01B6197297AA}" type="sibTrans" cxnId="{103D8BC3-A432-400E-B817-A235FDFE6CDF}">
      <dgm:prSet/>
      <dgm:spPr/>
      <dgm:t>
        <a:bodyPr/>
        <a:lstStyle/>
        <a:p>
          <a:endParaRPr lang="en-US"/>
        </a:p>
      </dgm:t>
    </dgm:pt>
    <dgm:pt modelId="{E24BB7E6-2D5E-4BCB-BB8F-D54AE0F6CA10}">
      <dgm:prSet/>
      <dgm:spPr/>
      <dgm:t>
        <a:bodyPr/>
        <a:lstStyle/>
        <a:p>
          <a:r>
            <a:rPr lang="pt-BR" b="1"/>
            <a:t>ἀ</a:t>
          </a:r>
          <a:r>
            <a:rPr lang="pt-BR"/>
            <a:t> (intensificador)</a:t>
          </a:r>
          <a:endParaRPr lang="en-US"/>
        </a:p>
      </dgm:t>
    </dgm:pt>
    <dgm:pt modelId="{7972741F-A023-4E25-AA78-08DDD7F01BAA}" type="parTrans" cxnId="{C20E5737-4A64-451D-A98C-24067F2169B5}">
      <dgm:prSet/>
      <dgm:spPr/>
      <dgm:t>
        <a:bodyPr/>
        <a:lstStyle/>
        <a:p>
          <a:endParaRPr lang="en-US"/>
        </a:p>
      </dgm:t>
    </dgm:pt>
    <dgm:pt modelId="{FD6A78EE-BC0A-492E-ABBE-F77E9F254387}" type="sibTrans" cxnId="{C20E5737-4A64-451D-A98C-24067F2169B5}">
      <dgm:prSet/>
      <dgm:spPr/>
      <dgm:t>
        <a:bodyPr/>
        <a:lstStyle/>
        <a:p>
          <a:endParaRPr lang="en-US"/>
        </a:p>
      </dgm:t>
    </dgm:pt>
    <dgm:pt modelId="{0217FCAA-59BC-4BCA-B255-A87DF6D2EC95}">
      <dgm:prSet/>
      <dgm:spPr/>
      <dgm:t>
        <a:bodyPr/>
        <a:lstStyle/>
        <a:p>
          <a:r>
            <a:rPr lang="pt-BR" b="1"/>
            <a:t>τενίζω</a:t>
          </a:r>
          <a:r>
            <a:rPr lang="pt-BR"/>
            <a:t> (de </a:t>
          </a:r>
          <a:r>
            <a:rPr lang="pt-BR" i="1"/>
            <a:t>teínō</a:t>
          </a:r>
          <a:r>
            <a:rPr lang="pt-BR"/>
            <a:t>, estender, tensionar, esticar).</a:t>
          </a:r>
          <a:endParaRPr lang="en-US"/>
        </a:p>
      </dgm:t>
    </dgm:pt>
    <dgm:pt modelId="{D8692653-4A5D-4587-A237-DD1B6A7826AD}" type="parTrans" cxnId="{DE1946B2-A9D9-47C4-AB5C-E5557DD86BC1}">
      <dgm:prSet/>
      <dgm:spPr/>
      <dgm:t>
        <a:bodyPr/>
        <a:lstStyle/>
        <a:p>
          <a:endParaRPr lang="en-US"/>
        </a:p>
      </dgm:t>
    </dgm:pt>
    <dgm:pt modelId="{FF7A5633-D06E-4DB6-8505-8084124E39FB}" type="sibTrans" cxnId="{DE1946B2-A9D9-47C4-AB5C-E5557DD86BC1}">
      <dgm:prSet/>
      <dgm:spPr/>
      <dgm:t>
        <a:bodyPr/>
        <a:lstStyle/>
        <a:p>
          <a:endParaRPr lang="en-US"/>
        </a:p>
      </dgm:t>
    </dgm:pt>
    <dgm:pt modelId="{15DD2FDE-5DB6-4B54-997E-BB96F2A9B608}">
      <dgm:prSet/>
      <dgm:spPr/>
      <dgm:t>
        <a:bodyPr/>
        <a:lstStyle/>
        <a:p>
          <a:r>
            <a:rPr lang="pt-BR"/>
            <a:t>Assim, </a:t>
          </a:r>
          <a:r>
            <a:rPr lang="pt-BR" i="1"/>
            <a:t>atenízō</a:t>
          </a:r>
          <a:r>
            <a:rPr lang="pt-BR"/>
            <a:t> indica um </a:t>
          </a:r>
          <a:r>
            <a:rPr lang="pt-BR" b="1"/>
            <a:t>olhar fixo, penetrante, concentrado, carregado de intensidade interior</a:t>
          </a:r>
          <a:r>
            <a:rPr lang="pt-BR"/>
            <a:t> — não é casual, mas uma </a:t>
          </a:r>
          <a:r>
            <a:rPr lang="pt-BR" b="1"/>
            <a:t>ação espiritual de apreensão profunda</a:t>
          </a:r>
          <a:r>
            <a:rPr lang="pt-BR"/>
            <a:t>.</a:t>
          </a:r>
          <a:endParaRPr lang="en-US"/>
        </a:p>
      </dgm:t>
    </dgm:pt>
    <dgm:pt modelId="{B59FF11D-0D43-411C-ADC7-2B48DF5140B8}" type="parTrans" cxnId="{C55364D1-6627-4E64-9AE4-C2F46E28E1A8}">
      <dgm:prSet/>
      <dgm:spPr/>
      <dgm:t>
        <a:bodyPr/>
        <a:lstStyle/>
        <a:p>
          <a:endParaRPr lang="en-US"/>
        </a:p>
      </dgm:t>
    </dgm:pt>
    <dgm:pt modelId="{8F34DE0E-5775-43E7-9C02-AF8D591B9F3C}" type="sibTrans" cxnId="{C55364D1-6627-4E64-9AE4-C2F46E28E1A8}">
      <dgm:prSet/>
      <dgm:spPr/>
      <dgm:t>
        <a:bodyPr/>
        <a:lstStyle/>
        <a:p>
          <a:endParaRPr lang="en-US"/>
        </a:p>
      </dgm:t>
    </dgm:pt>
    <dgm:pt modelId="{48D7AED6-A94F-EC44-ACCD-E21DED34632F}" type="pres">
      <dgm:prSet presAssocID="{80AF3FB9-148F-4CAC-85D3-344045089DE8}" presName="vert0" presStyleCnt="0">
        <dgm:presLayoutVars>
          <dgm:dir/>
          <dgm:animOne val="branch"/>
          <dgm:animLvl val="lvl"/>
        </dgm:presLayoutVars>
      </dgm:prSet>
      <dgm:spPr/>
    </dgm:pt>
    <dgm:pt modelId="{D8E2215B-90AF-8841-BE1A-FC588A70B8DF}" type="pres">
      <dgm:prSet presAssocID="{CF8AC0AC-5689-41F0-AF30-F25D1C955C79}" presName="thickLine" presStyleLbl="alignNode1" presStyleIdx="0" presStyleCnt="4"/>
      <dgm:spPr/>
    </dgm:pt>
    <dgm:pt modelId="{D69C1A70-5D91-BA4F-AB42-AF52D55B331F}" type="pres">
      <dgm:prSet presAssocID="{CF8AC0AC-5689-41F0-AF30-F25D1C955C79}" presName="horz1" presStyleCnt="0"/>
      <dgm:spPr/>
    </dgm:pt>
    <dgm:pt modelId="{CF7A9DDD-0D41-A44F-9F9C-F9B32643EED1}" type="pres">
      <dgm:prSet presAssocID="{CF8AC0AC-5689-41F0-AF30-F25D1C955C79}" presName="tx1" presStyleLbl="revTx" presStyleIdx="0" presStyleCnt="4"/>
      <dgm:spPr/>
    </dgm:pt>
    <dgm:pt modelId="{FD3AAB3F-6F45-B34E-8ECC-A31BF8076A9E}" type="pres">
      <dgm:prSet presAssocID="{CF8AC0AC-5689-41F0-AF30-F25D1C955C79}" presName="vert1" presStyleCnt="0"/>
      <dgm:spPr/>
    </dgm:pt>
    <dgm:pt modelId="{8C95ACE7-44B5-4D46-9485-DEBB27087B41}" type="pres">
      <dgm:prSet presAssocID="{E24BB7E6-2D5E-4BCB-BB8F-D54AE0F6CA10}" presName="thickLine" presStyleLbl="alignNode1" presStyleIdx="1" presStyleCnt="4"/>
      <dgm:spPr/>
    </dgm:pt>
    <dgm:pt modelId="{135C4331-B611-9840-9EC9-83041D080B15}" type="pres">
      <dgm:prSet presAssocID="{E24BB7E6-2D5E-4BCB-BB8F-D54AE0F6CA10}" presName="horz1" presStyleCnt="0"/>
      <dgm:spPr/>
    </dgm:pt>
    <dgm:pt modelId="{DB988256-535C-C940-A80E-4745438666D1}" type="pres">
      <dgm:prSet presAssocID="{E24BB7E6-2D5E-4BCB-BB8F-D54AE0F6CA10}" presName="tx1" presStyleLbl="revTx" presStyleIdx="1" presStyleCnt="4"/>
      <dgm:spPr/>
    </dgm:pt>
    <dgm:pt modelId="{383D2188-0ADE-1B43-8CEA-89874D3899FC}" type="pres">
      <dgm:prSet presAssocID="{E24BB7E6-2D5E-4BCB-BB8F-D54AE0F6CA10}" presName="vert1" presStyleCnt="0"/>
      <dgm:spPr/>
    </dgm:pt>
    <dgm:pt modelId="{00E9C93A-575C-0446-BF81-B71DBDB976CD}" type="pres">
      <dgm:prSet presAssocID="{0217FCAA-59BC-4BCA-B255-A87DF6D2EC95}" presName="thickLine" presStyleLbl="alignNode1" presStyleIdx="2" presStyleCnt="4"/>
      <dgm:spPr/>
    </dgm:pt>
    <dgm:pt modelId="{1455F261-0F97-2346-974D-F35626DADDE3}" type="pres">
      <dgm:prSet presAssocID="{0217FCAA-59BC-4BCA-B255-A87DF6D2EC95}" presName="horz1" presStyleCnt="0"/>
      <dgm:spPr/>
    </dgm:pt>
    <dgm:pt modelId="{B932A2F3-87DC-3841-B3D5-2414CE594576}" type="pres">
      <dgm:prSet presAssocID="{0217FCAA-59BC-4BCA-B255-A87DF6D2EC95}" presName="tx1" presStyleLbl="revTx" presStyleIdx="2" presStyleCnt="4"/>
      <dgm:spPr/>
    </dgm:pt>
    <dgm:pt modelId="{EA44E9E2-DFFA-0640-8D61-E40239CD99E6}" type="pres">
      <dgm:prSet presAssocID="{0217FCAA-59BC-4BCA-B255-A87DF6D2EC95}" presName="vert1" presStyleCnt="0"/>
      <dgm:spPr/>
    </dgm:pt>
    <dgm:pt modelId="{224944E4-1217-734A-B149-5357AD7564F5}" type="pres">
      <dgm:prSet presAssocID="{15DD2FDE-5DB6-4B54-997E-BB96F2A9B608}" presName="thickLine" presStyleLbl="alignNode1" presStyleIdx="3" presStyleCnt="4"/>
      <dgm:spPr/>
    </dgm:pt>
    <dgm:pt modelId="{96A9B219-C794-374D-AA41-5C5FF37280B5}" type="pres">
      <dgm:prSet presAssocID="{15DD2FDE-5DB6-4B54-997E-BB96F2A9B608}" presName="horz1" presStyleCnt="0"/>
      <dgm:spPr/>
    </dgm:pt>
    <dgm:pt modelId="{D23268FF-B774-C944-8EBB-3B4781EE945C}" type="pres">
      <dgm:prSet presAssocID="{15DD2FDE-5DB6-4B54-997E-BB96F2A9B608}" presName="tx1" presStyleLbl="revTx" presStyleIdx="3" presStyleCnt="4"/>
      <dgm:spPr/>
    </dgm:pt>
    <dgm:pt modelId="{399DCBDA-89D7-4541-AE49-39394DA026BD}" type="pres">
      <dgm:prSet presAssocID="{15DD2FDE-5DB6-4B54-997E-BB96F2A9B608}" presName="vert1" presStyleCnt="0"/>
      <dgm:spPr/>
    </dgm:pt>
  </dgm:ptLst>
  <dgm:cxnLst>
    <dgm:cxn modelId="{B3702924-F347-974C-A3A4-B36E10BA27E8}" type="presOf" srcId="{15DD2FDE-5DB6-4B54-997E-BB96F2A9B608}" destId="{D23268FF-B774-C944-8EBB-3B4781EE945C}" srcOrd="0" destOrd="0" presId="urn:microsoft.com/office/officeart/2008/layout/LinedList"/>
    <dgm:cxn modelId="{C20E5737-4A64-451D-A98C-24067F2169B5}" srcId="{80AF3FB9-148F-4CAC-85D3-344045089DE8}" destId="{E24BB7E6-2D5E-4BCB-BB8F-D54AE0F6CA10}" srcOrd="1" destOrd="0" parTransId="{7972741F-A023-4E25-AA78-08DDD7F01BAA}" sibTransId="{FD6A78EE-BC0A-492E-ABBE-F77E9F254387}"/>
    <dgm:cxn modelId="{E46E4B38-E973-C842-95CA-2856ABDE56EA}" type="presOf" srcId="{CF8AC0AC-5689-41F0-AF30-F25D1C955C79}" destId="{CF7A9DDD-0D41-A44F-9F9C-F9B32643EED1}" srcOrd="0" destOrd="0" presId="urn:microsoft.com/office/officeart/2008/layout/LinedList"/>
    <dgm:cxn modelId="{E3ECC584-1B0C-A748-ABA2-BF828241B3A6}" type="presOf" srcId="{80AF3FB9-148F-4CAC-85D3-344045089DE8}" destId="{48D7AED6-A94F-EC44-ACCD-E21DED34632F}" srcOrd="0" destOrd="0" presId="urn:microsoft.com/office/officeart/2008/layout/LinedList"/>
    <dgm:cxn modelId="{DE1946B2-A9D9-47C4-AB5C-E5557DD86BC1}" srcId="{80AF3FB9-148F-4CAC-85D3-344045089DE8}" destId="{0217FCAA-59BC-4BCA-B255-A87DF6D2EC95}" srcOrd="2" destOrd="0" parTransId="{D8692653-4A5D-4587-A237-DD1B6A7826AD}" sibTransId="{FF7A5633-D06E-4DB6-8505-8084124E39FB}"/>
    <dgm:cxn modelId="{853805BC-9F9B-1B4C-ADA1-DBD0588D1691}" type="presOf" srcId="{E24BB7E6-2D5E-4BCB-BB8F-D54AE0F6CA10}" destId="{DB988256-535C-C940-A80E-4745438666D1}" srcOrd="0" destOrd="0" presId="urn:microsoft.com/office/officeart/2008/layout/LinedList"/>
    <dgm:cxn modelId="{103D8BC3-A432-400E-B817-A235FDFE6CDF}" srcId="{80AF3FB9-148F-4CAC-85D3-344045089DE8}" destId="{CF8AC0AC-5689-41F0-AF30-F25D1C955C79}" srcOrd="0" destOrd="0" parTransId="{92D790F2-8C3D-41F2-A28C-183A9989CDA6}" sibTransId="{3C5AF8C7-7F05-4A5B-B453-01B6197297AA}"/>
    <dgm:cxn modelId="{C55364D1-6627-4E64-9AE4-C2F46E28E1A8}" srcId="{80AF3FB9-148F-4CAC-85D3-344045089DE8}" destId="{15DD2FDE-5DB6-4B54-997E-BB96F2A9B608}" srcOrd="3" destOrd="0" parTransId="{B59FF11D-0D43-411C-ADC7-2B48DF5140B8}" sibTransId="{8F34DE0E-5775-43E7-9C02-AF8D591B9F3C}"/>
    <dgm:cxn modelId="{3E85E7DF-E15A-9244-AC04-2167ACCB01EC}" type="presOf" srcId="{0217FCAA-59BC-4BCA-B255-A87DF6D2EC95}" destId="{B932A2F3-87DC-3841-B3D5-2414CE594576}" srcOrd="0" destOrd="0" presId="urn:microsoft.com/office/officeart/2008/layout/LinedList"/>
    <dgm:cxn modelId="{BA316FD2-48FA-8B43-9894-91883EBCD848}" type="presParOf" srcId="{48D7AED6-A94F-EC44-ACCD-E21DED34632F}" destId="{D8E2215B-90AF-8841-BE1A-FC588A70B8DF}" srcOrd="0" destOrd="0" presId="urn:microsoft.com/office/officeart/2008/layout/LinedList"/>
    <dgm:cxn modelId="{A2870168-EE5C-9444-BE0B-ACC84F6D0CB3}" type="presParOf" srcId="{48D7AED6-A94F-EC44-ACCD-E21DED34632F}" destId="{D69C1A70-5D91-BA4F-AB42-AF52D55B331F}" srcOrd="1" destOrd="0" presId="urn:microsoft.com/office/officeart/2008/layout/LinedList"/>
    <dgm:cxn modelId="{44CFC7A5-9514-F540-B619-DF225CAE70A7}" type="presParOf" srcId="{D69C1A70-5D91-BA4F-AB42-AF52D55B331F}" destId="{CF7A9DDD-0D41-A44F-9F9C-F9B32643EED1}" srcOrd="0" destOrd="0" presId="urn:microsoft.com/office/officeart/2008/layout/LinedList"/>
    <dgm:cxn modelId="{009464A2-1E56-AF4A-85F2-75F75DE13B8E}" type="presParOf" srcId="{D69C1A70-5D91-BA4F-AB42-AF52D55B331F}" destId="{FD3AAB3F-6F45-B34E-8ECC-A31BF8076A9E}" srcOrd="1" destOrd="0" presId="urn:microsoft.com/office/officeart/2008/layout/LinedList"/>
    <dgm:cxn modelId="{82465DE0-D0A0-2F43-9546-B42CD7474733}" type="presParOf" srcId="{48D7AED6-A94F-EC44-ACCD-E21DED34632F}" destId="{8C95ACE7-44B5-4D46-9485-DEBB27087B41}" srcOrd="2" destOrd="0" presId="urn:microsoft.com/office/officeart/2008/layout/LinedList"/>
    <dgm:cxn modelId="{8C118BFD-7267-0643-9C32-F9F00E90363D}" type="presParOf" srcId="{48D7AED6-A94F-EC44-ACCD-E21DED34632F}" destId="{135C4331-B611-9840-9EC9-83041D080B15}" srcOrd="3" destOrd="0" presId="urn:microsoft.com/office/officeart/2008/layout/LinedList"/>
    <dgm:cxn modelId="{FE9991F6-76FA-F143-858D-AF03B1457BC8}" type="presParOf" srcId="{135C4331-B611-9840-9EC9-83041D080B15}" destId="{DB988256-535C-C940-A80E-4745438666D1}" srcOrd="0" destOrd="0" presId="urn:microsoft.com/office/officeart/2008/layout/LinedList"/>
    <dgm:cxn modelId="{47D6B7E1-DFEA-204A-AD22-A4B8F25E9D54}" type="presParOf" srcId="{135C4331-B611-9840-9EC9-83041D080B15}" destId="{383D2188-0ADE-1B43-8CEA-89874D3899FC}" srcOrd="1" destOrd="0" presId="urn:microsoft.com/office/officeart/2008/layout/LinedList"/>
    <dgm:cxn modelId="{B97E4224-103C-CF48-BF5D-EFEC6E64BD50}" type="presParOf" srcId="{48D7AED6-A94F-EC44-ACCD-E21DED34632F}" destId="{00E9C93A-575C-0446-BF81-B71DBDB976CD}" srcOrd="4" destOrd="0" presId="urn:microsoft.com/office/officeart/2008/layout/LinedList"/>
    <dgm:cxn modelId="{7E96D026-2F98-8B46-84A2-9F13AC758AD4}" type="presParOf" srcId="{48D7AED6-A94F-EC44-ACCD-E21DED34632F}" destId="{1455F261-0F97-2346-974D-F35626DADDE3}" srcOrd="5" destOrd="0" presId="urn:microsoft.com/office/officeart/2008/layout/LinedList"/>
    <dgm:cxn modelId="{B5210313-C1E7-DB40-8306-928AE159371E}" type="presParOf" srcId="{1455F261-0F97-2346-974D-F35626DADDE3}" destId="{B932A2F3-87DC-3841-B3D5-2414CE594576}" srcOrd="0" destOrd="0" presId="urn:microsoft.com/office/officeart/2008/layout/LinedList"/>
    <dgm:cxn modelId="{F74D4D64-8F94-5044-97EF-B7953738F448}" type="presParOf" srcId="{1455F261-0F97-2346-974D-F35626DADDE3}" destId="{EA44E9E2-DFFA-0640-8D61-E40239CD99E6}" srcOrd="1" destOrd="0" presId="urn:microsoft.com/office/officeart/2008/layout/LinedList"/>
    <dgm:cxn modelId="{D73517EF-727E-374E-84D6-D2881BB834EA}" type="presParOf" srcId="{48D7AED6-A94F-EC44-ACCD-E21DED34632F}" destId="{224944E4-1217-734A-B149-5357AD7564F5}" srcOrd="6" destOrd="0" presId="urn:microsoft.com/office/officeart/2008/layout/LinedList"/>
    <dgm:cxn modelId="{A21538EB-7709-EF40-B482-F193F25CD923}" type="presParOf" srcId="{48D7AED6-A94F-EC44-ACCD-E21DED34632F}" destId="{96A9B219-C794-374D-AA41-5C5FF37280B5}" srcOrd="7" destOrd="0" presId="urn:microsoft.com/office/officeart/2008/layout/LinedList"/>
    <dgm:cxn modelId="{D8EC0379-AECB-7943-B773-5D4D250BA4E7}" type="presParOf" srcId="{96A9B219-C794-374D-AA41-5C5FF37280B5}" destId="{D23268FF-B774-C944-8EBB-3B4781EE945C}" srcOrd="0" destOrd="0" presId="urn:microsoft.com/office/officeart/2008/layout/LinedList"/>
    <dgm:cxn modelId="{3D15CBDD-FBA5-494E-95F4-9347F6DFF7E6}" type="presParOf" srcId="{96A9B219-C794-374D-AA41-5C5FF37280B5}" destId="{399DCBDA-89D7-4541-AE49-39394DA026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C5DC8E-A107-4129-96CF-F241E8B96498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34E8037-C15A-4C1C-B748-EF1779EAA098}">
      <dgm:prSet/>
      <dgm:spPr/>
      <dgm:t>
        <a:bodyPr/>
        <a:lstStyle/>
        <a:p>
          <a:r>
            <a:rPr lang="pt-BR" b="1"/>
            <a:t>1. Atos 1.10</a:t>
          </a:r>
          <a:r>
            <a:rPr lang="pt-BR"/>
            <a:t> – Os discípulos olham fixamente (</a:t>
          </a:r>
          <a:r>
            <a:rPr lang="pt-BR" i="1"/>
            <a:t>atenízō</a:t>
          </a:r>
          <a:r>
            <a:rPr lang="pt-BR"/>
            <a:t>) quando Jesus ascende aos céus.</a:t>
          </a:r>
          <a:endParaRPr lang="en-US"/>
        </a:p>
      </dgm:t>
    </dgm:pt>
    <dgm:pt modelId="{C116C3A9-B550-4486-9C8C-8EF6801AB104}" type="parTrans" cxnId="{3580785A-279F-4725-A639-DA937DBDD52E}">
      <dgm:prSet/>
      <dgm:spPr/>
      <dgm:t>
        <a:bodyPr/>
        <a:lstStyle/>
        <a:p>
          <a:endParaRPr lang="en-US"/>
        </a:p>
      </dgm:t>
    </dgm:pt>
    <dgm:pt modelId="{F1AFBF38-E031-4342-A42D-35DB5F6A1003}" type="sibTrans" cxnId="{3580785A-279F-4725-A639-DA937DBDD52E}">
      <dgm:prSet/>
      <dgm:spPr/>
      <dgm:t>
        <a:bodyPr/>
        <a:lstStyle/>
        <a:p>
          <a:endParaRPr lang="en-US"/>
        </a:p>
      </dgm:t>
    </dgm:pt>
    <dgm:pt modelId="{0A1F20F7-FDCE-4536-871A-570D3FB8DF91}">
      <dgm:prSet/>
      <dgm:spPr/>
      <dgm:t>
        <a:bodyPr/>
        <a:lstStyle/>
        <a:p>
          <a:r>
            <a:rPr lang="pt-BR"/>
            <a:t>➤ Esse olhar é interrompido por anjos — demonstra </a:t>
          </a:r>
          <a:r>
            <a:rPr lang="pt-BR" b="1"/>
            <a:t>expectativa divina</a:t>
          </a:r>
          <a:r>
            <a:rPr lang="pt-BR"/>
            <a:t> e </a:t>
          </a:r>
          <a:r>
            <a:rPr lang="pt-BR" b="1"/>
            <a:t>espanto espiritual diante da glória celeste</a:t>
          </a:r>
          <a:r>
            <a:rPr lang="pt-BR"/>
            <a:t>.</a:t>
          </a:r>
          <a:endParaRPr lang="en-US"/>
        </a:p>
      </dgm:t>
    </dgm:pt>
    <dgm:pt modelId="{26DCFA5B-75EA-4826-AB62-F97D12DD30EF}" type="parTrans" cxnId="{ECDA3998-A91A-4665-B0E6-23C4327994BE}">
      <dgm:prSet/>
      <dgm:spPr/>
      <dgm:t>
        <a:bodyPr/>
        <a:lstStyle/>
        <a:p>
          <a:endParaRPr lang="en-US"/>
        </a:p>
      </dgm:t>
    </dgm:pt>
    <dgm:pt modelId="{BCE8D130-C904-4420-8F6A-6B28859F0055}" type="sibTrans" cxnId="{ECDA3998-A91A-4665-B0E6-23C4327994BE}">
      <dgm:prSet/>
      <dgm:spPr/>
      <dgm:t>
        <a:bodyPr/>
        <a:lstStyle/>
        <a:p>
          <a:endParaRPr lang="en-US"/>
        </a:p>
      </dgm:t>
    </dgm:pt>
    <dgm:pt modelId="{01884566-11B3-4464-B2D6-4F8AF6596259}">
      <dgm:prSet/>
      <dgm:spPr/>
      <dgm:t>
        <a:bodyPr/>
        <a:lstStyle/>
        <a:p>
          <a:r>
            <a:rPr lang="pt-BR" b="1"/>
            <a:t>2. Atos 3.4</a:t>
          </a:r>
          <a:r>
            <a:rPr lang="pt-BR"/>
            <a:t> – Pedro fita (</a:t>
          </a:r>
          <a:r>
            <a:rPr lang="pt-BR" i="1"/>
            <a:t>atenízō</a:t>
          </a:r>
          <a:r>
            <a:rPr lang="pt-BR"/>
            <a:t>) os olhos no coxo antes da cura.</a:t>
          </a:r>
          <a:endParaRPr lang="en-US"/>
        </a:p>
      </dgm:t>
    </dgm:pt>
    <dgm:pt modelId="{AD681432-AE91-4CEE-9AE4-3911FE3C4A87}" type="parTrans" cxnId="{8CADC37A-F144-44E5-8829-4B2DDCBE94BF}">
      <dgm:prSet/>
      <dgm:spPr/>
      <dgm:t>
        <a:bodyPr/>
        <a:lstStyle/>
        <a:p>
          <a:endParaRPr lang="en-US"/>
        </a:p>
      </dgm:t>
    </dgm:pt>
    <dgm:pt modelId="{FE44572B-FE3C-4C76-B7D0-40A4BA2B0368}" type="sibTrans" cxnId="{8CADC37A-F144-44E5-8829-4B2DDCBE94BF}">
      <dgm:prSet/>
      <dgm:spPr/>
      <dgm:t>
        <a:bodyPr/>
        <a:lstStyle/>
        <a:p>
          <a:endParaRPr lang="en-US"/>
        </a:p>
      </dgm:t>
    </dgm:pt>
    <dgm:pt modelId="{EEBF2093-F5D1-4EA7-AFEC-22B353038D11}">
      <dgm:prSet/>
      <dgm:spPr/>
      <dgm:t>
        <a:bodyPr/>
        <a:lstStyle/>
        <a:p>
          <a:r>
            <a:rPr lang="pt-BR"/>
            <a:t>➤ Não é uma “atenção psicológica”, mas </a:t>
          </a:r>
          <a:r>
            <a:rPr lang="pt-BR" b="1"/>
            <a:t>um ato espiritual de discernimento e autoridade</a:t>
          </a:r>
          <a:r>
            <a:rPr lang="pt-BR"/>
            <a:t>. Pedro vê mais do que a deficiência: vê </a:t>
          </a:r>
          <a:r>
            <a:rPr lang="pt-BR" b="1"/>
            <a:t>expectativa e fé</a:t>
          </a:r>
          <a:r>
            <a:rPr lang="pt-BR"/>
            <a:t>.</a:t>
          </a:r>
          <a:endParaRPr lang="en-US"/>
        </a:p>
      </dgm:t>
    </dgm:pt>
    <dgm:pt modelId="{EFBDE4EC-F0AB-45C7-915B-80D6234E9153}" type="parTrans" cxnId="{D3E58989-C7B2-4995-AA5B-F57314F704BE}">
      <dgm:prSet/>
      <dgm:spPr/>
      <dgm:t>
        <a:bodyPr/>
        <a:lstStyle/>
        <a:p>
          <a:endParaRPr lang="en-US"/>
        </a:p>
      </dgm:t>
    </dgm:pt>
    <dgm:pt modelId="{411854D7-446F-40C0-9B54-33DD669F6C2C}" type="sibTrans" cxnId="{D3E58989-C7B2-4995-AA5B-F57314F704BE}">
      <dgm:prSet/>
      <dgm:spPr/>
      <dgm:t>
        <a:bodyPr/>
        <a:lstStyle/>
        <a:p>
          <a:endParaRPr lang="en-US"/>
        </a:p>
      </dgm:t>
    </dgm:pt>
    <dgm:pt modelId="{F20A5ACD-D1A8-4BDE-A2F1-4E88385B4F4A}">
      <dgm:prSet/>
      <dgm:spPr/>
      <dgm:t>
        <a:bodyPr/>
        <a:lstStyle/>
        <a:p>
          <a:r>
            <a:rPr lang="pt-BR" b="1"/>
            <a:t>Stanley Horton</a:t>
          </a:r>
          <a:r>
            <a:rPr lang="pt-BR"/>
            <a:t>: “Pedro não agiu por impulso. O olhar fixo é sinal de que o Espírito o guiava naquele momento — era hora da manifestação do dom de milagres.”</a:t>
          </a:r>
          <a:endParaRPr lang="en-US"/>
        </a:p>
      </dgm:t>
    </dgm:pt>
    <dgm:pt modelId="{CA843E04-AB26-4659-9641-55B47E6FF868}" type="parTrans" cxnId="{1142FE16-80E8-4B94-9724-3511431378B1}">
      <dgm:prSet/>
      <dgm:spPr/>
      <dgm:t>
        <a:bodyPr/>
        <a:lstStyle/>
        <a:p>
          <a:endParaRPr lang="en-US"/>
        </a:p>
      </dgm:t>
    </dgm:pt>
    <dgm:pt modelId="{346608C7-82B5-4EAB-9DBC-7BAC0D43CE83}" type="sibTrans" cxnId="{1142FE16-80E8-4B94-9724-3511431378B1}">
      <dgm:prSet/>
      <dgm:spPr/>
      <dgm:t>
        <a:bodyPr/>
        <a:lstStyle/>
        <a:p>
          <a:endParaRPr lang="en-US"/>
        </a:p>
      </dgm:t>
    </dgm:pt>
    <dgm:pt modelId="{D2673773-00F0-CF44-9947-BE79267F0B44}" type="pres">
      <dgm:prSet presAssocID="{BDC5DC8E-A107-4129-96CF-F241E8B96498}" presName="vert0" presStyleCnt="0">
        <dgm:presLayoutVars>
          <dgm:dir/>
          <dgm:animOne val="branch"/>
          <dgm:animLvl val="lvl"/>
        </dgm:presLayoutVars>
      </dgm:prSet>
      <dgm:spPr/>
    </dgm:pt>
    <dgm:pt modelId="{6BD224EF-D760-344B-BF9E-8763E51272FE}" type="pres">
      <dgm:prSet presAssocID="{434E8037-C15A-4C1C-B748-EF1779EAA098}" presName="thickLine" presStyleLbl="alignNode1" presStyleIdx="0" presStyleCnt="5"/>
      <dgm:spPr/>
    </dgm:pt>
    <dgm:pt modelId="{29417301-FC56-1F48-AF68-B300168D6653}" type="pres">
      <dgm:prSet presAssocID="{434E8037-C15A-4C1C-B748-EF1779EAA098}" presName="horz1" presStyleCnt="0"/>
      <dgm:spPr/>
    </dgm:pt>
    <dgm:pt modelId="{073F83AC-C4C9-C745-9908-8BF09F036E1C}" type="pres">
      <dgm:prSet presAssocID="{434E8037-C15A-4C1C-B748-EF1779EAA098}" presName="tx1" presStyleLbl="revTx" presStyleIdx="0" presStyleCnt="5"/>
      <dgm:spPr/>
    </dgm:pt>
    <dgm:pt modelId="{F57CCE0E-2498-1343-A325-42205099D729}" type="pres">
      <dgm:prSet presAssocID="{434E8037-C15A-4C1C-B748-EF1779EAA098}" presName="vert1" presStyleCnt="0"/>
      <dgm:spPr/>
    </dgm:pt>
    <dgm:pt modelId="{FF1BD4F1-AA4D-3649-8A40-B0D98E2151D8}" type="pres">
      <dgm:prSet presAssocID="{0A1F20F7-FDCE-4536-871A-570D3FB8DF91}" presName="thickLine" presStyleLbl="alignNode1" presStyleIdx="1" presStyleCnt="5"/>
      <dgm:spPr/>
    </dgm:pt>
    <dgm:pt modelId="{1198EDC3-8642-D247-9A29-BA5263E61AEC}" type="pres">
      <dgm:prSet presAssocID="{0A1F20F7-FDCE-4536-871A-570D3FB8DF91}" presName="horz1" presStyleCnt="0"/>
      <dgm:spPr/>
    </dgm:pt>
    <dgm:pt modelId="{348898DA-7BA5-D04B-9154-4F77D8FD38D1}" type="pres">
      <dgm:prSet presAssocID="{0A1F20F7-FDCE-4536-871A-570D3FB8DF91}" presName="tx1" presStyleLbl="revTx" presStyleIdx="1" presStyleCnt="5"/>
      <dgm:spPr/>
    </dgm:pt>
    <dgm:pt modelId="{05CA5190-990B-8744-BB69-36484B925A2A}" type="pres">
      <dgm:prSet presAssocID="{0A1F20F7-FDCE-4536-871A-570D3FB8DF91}" presName="vert1" presStyleCnt="0"/>
      <dgm:spPr/>
    </dgm:pt>
    <dgm:pt modelId="{9E29D746-47CB-CD40-97F2-EABFA60CC3D3}" type="pres">
      <dgm:prSet presAssocID="{01884566-11B3-4464-B2D6-4F8AF6596259}" presName="thickLine" presStyleLbl="alignNode1" presStyleIdx="2" presStyleCnt="5"/>
      <dgm:spPr/>
    </dgm:pt>
    <dgm:pt modelId="{2DE065D5-551D-564E-8AC8-F971ACD1B3A9}" type="pres">
      <dgm:prSet presAssocID="{01884566-11B3-4464-B2D6-4F8AF6596259}" presName="horz1" presStyleCnt="0"/>
      <dgm:spPr/>
    </dgm:pt>
    <dgm:pt modelId="{F79EB1C5-5C9F-0446-BD7A-0EEB8F2316F9}" type="pres">
      <dgm:prSet presAssocID="{01884566-11B3-4464-B2D6-4F8AF6596259}" presName="tx1" presStyleLbl="revTx" presStyleIdx="2" presStyleCnt="5"/>
      <dgm:spPr/>
    </dgm:pt>
    <dgm:pt modelId="{187AAA51-E8AE-FC4F-BB6E-52F00E491102}" type="pres">
      <dgm:prSet presAssocID="{01884566-11B3-4464-B2D6-4F8AF6596259}" presName="vert1" presStyleCnt="0"/>
      <dgm:spPr/>
    </dgm:pt>
    <dgm:pt modelId="{1306D4F0-EC28-3D4F-AD98-080BB025218A}" type="pres">
      <dgm:prSet presAssocID="{EEBF2093-F5D1-4EA7-AFEC-22B353038D11}" presName="thickLine" presStyleLbl="alignNode1" presStyleIdx="3" presStyleCnt="5"/>
      <dgm:spPr/>
    </dgm:pt>
    <dgm:pt modelId="{43F3CEBB-4FBD-E649-9A50-4A50A73958C8}" type="pres">
      <dgm:prSet presAssocID="{EEBF2093-F5D1-4EA7-AFEC-22B353038D11}" presName="horz1" presStyleCnt="0"/>
      <dgm:spPr/>
    </dgm:pt>
    <dgm:pt modelId="{84EE5995-1416-F04B-AA52-4CA2B9CC63B0}" type="pres">
      <dgm:prSet presAssocID="{EEBF2093-F5D1-4EA7-AFEC-22B353038D11}" presName="tx1" presStyleLbl="revTx" presStyleIdx="3" presStyleCnt="5"/>
      <dgm:spPr/>
    </dgm:pt>
    <dgm:pt modelId="{271BDBC1-F89E-E943-9CAA-706A6FFFB4E2}" type="pres">
      <dgm:prSet presAssocID="{EEBF2093-F5D1-4EA7-AFEC-22B353038D11}" presName="vert1" presStyleCnt="0"/>
      <dgm:spPr/>
    </dgm:pt>
    <dgm:pt modelId="{CE20339F-1E1F-E643-93F4-FB3C1AEEB925}" type="pres">
      <dgm:prSet presAssocID="{F20A5ACD-D1A8-4BDE-A2F1-4E88385B4F4A}" presName="thickLine" presStyleLbl="alignNode1" presStyleIdx="4" presStyleCnt="5"/>
      <dgm:spPr/>
    </dgm:pt>
    <dgm:pt modelId="{91608554-CF01-3146-ABB8-72C9BDC2C8A8}" type="pres">
      <dgm:prSet presAssocID="{F20A5ACD-D1A8-4BDE-A2F1-4E88385B4F4A}" presName="horz1" presStyleCnt="0"/>
      <dgm:spPr/>
    </dgm:pt>
    <dgm:pt modelId="{BE688965-C332-884F-8D65-5F480C22578D}" type="pres">
      <dgm:prSet presAssocID="{F20A5ACD-D1A8-4BDE-A2F1-4E88385B4F4A}" presName="tx1" presStyleLbl="revTx" presStyleIdx="4" presStyleCnt="5"/>
      <dgm:spPr/>
    </dgm:pt>
    <dgm:pt modelId="{7FDF1FDD-A4FE-C646-9215-9269315DAB33}" type="pres">
      <dgm:prSet presAssocID="{F20A5ACD-D1A8-4BDE-A2F1-4E88385B4F4A}" presName="vert1" presStyleCnt="0"/>
      <dgm:spPr/>
    </dgm:pt>
  </dgm:ptLst>
  <dgm:cxnLst>
    <dgm:cxn modelId="{1142FE16-80E8-4B94-9724-3511431378B1}" srcId="{BDC5DC8E-A107-4129-96CF-F241E8B96498}" destId="{F20A5ACD-D1A8-4BDE-A2F1-4E88385B4F4A}" srcOrd="4" destOrd="0" parTransId="{CA843E04-AB26-4659-9641-55B47E6FF868}" sibTransId="{346608C7-82B5-4EAB-9DBC-7BAC0D43CE83}"/>
    <dgm:cxn modelId="{EB96FA38-D3B7-2B45-83FA-2FDB1B774DB3}" type="presOf" srcId="{434E8037-C15A-4C1C-B748-EF1779EAA098}" destId="{073F83AC-C4C9-C745-9908-8BF09F036E1C}" srcOrd="0" destOrd="0" presId="urn:microsoft.com/office/officeart/2008/layout/LinedList"/>
    <dgm:cxn modelId="{A522FE5D-17DF-A745-AEC1-CB3F6808FCE0}" type="presOf" srcId="{EEBF2093-F5D1-4EA7-AFEC-22B353038D11}" destId="{84EE5995-1416-F04B-AA52-4CA2B9CC63B0}" srcOrd="0" destOrd="0" presId="urn:microsoft.com/office/officeart/2008/layout/LinedList"/>
    <dgm:cxn modelId="{F228FA66-2274-D54A-9743-1A429F09E9CD}" type="presOf" srcId="{BDC5DC8E-A107-4129-96CF-F241E8B96498}" destId="{D2673773-00F0-CF44-9947-BE79267F0B44}" srcOrd="0" destOrd="0" presId="urn:microsoft.com/office/officeart/2008/layout/LinedList"/>
    <dgm:cxn modelId="{3580785A-279F-4725-A639-DA937DBDD52E}" srcId="{BDC5DC8E-A107-4129-96CF-F241E8B96498}" destId="{434E8037-C15A-4C1C-B748-EF1779EAA098}" srcOrd="0" destOrd="0" parTransId="{C116C3A9-B550-4486-9C8C-8EF6801AB104}" sibTransId="{F1AFBF38-E031-4342-A42D-35DB5F6A1003}"/>
    <dgm:cxn modelId="{8CADC37A-F144-44E5-8829-4B2DDCBE94BF}" srcId="{BDC5DC8E-A107-4129-96CF-F241E8B96498}" destId="{01884566-11B3-4464-B2D6-4F8AF6596259}" srcOrd="2" destOrd="0" parTransId="{AD681432-AE91-4CEE-9AE4-3911FE3C4A87}" sibTransId="{FE44572B-FE3C-4C76-B7D0-40A4BA2B0368}"/>
    <dgm:cxn modelId="{D3E58989-C7B2-4995-AA5B-F57314F704BE}" srcId="{BDC5DC8E-A107-4129-96CF-F241E8B96498}" destId="{EEBF2093-F5D1-4EA7-AFEC-22B353038D11}" srcOrd="3" destOrd="0" parTransId="{EFBDE4EC-F0AB-45C7-915B-80D6234E9153}" sibTransId="{411854D7-446F-40C0-9B54-33DD669F6C2C}"/>
    <dgm:cxn modelId="{29A9C292-E098-8043-B2B4-333AF6A2293C}" type="presOf" srcId="{F20A5ACD-D1A8-4BDE-A2F1-4E88385B4F4A}" destId="{BE688965-C332-884F-8D65-5F480C22578D}" srcOrd="0" destOrd="0" presId="urn:microsoft.com/office/officeart/2008/layout/LinedList"/>
    <dgm:cxn modelId="{ECDA3998-A91A-4665-B0E6-23C4327994BE}" srcId="{BDC5DC8E-A107-4129-96CF-F241E8B96498}" destId="{0A1F20F7-FDCE-4536-871A-570D3FB8DF91}" srcOrd="1" destOrd="0" parTransId="{26DCFA5B-75EA-4826-AB62-F97D12DD30EF}" sibTransId="{BCE8D130-C904-4420-8F6A-6B28859F0055}"/>
    <dgm:cxn modelId="{7FC22B9E-AA90-1A49-BC88-EFD1FB87D0AE}" type="presOf" srcId="{01884566-11B3-4464-B2D6-4F8AF6596259}" destId="{F79EB1C5-5C9F-0446-BD7A-0EEB8F2316F9}" srcOrd="0" destOrd="0" presId="urn:microsoft.com/office/officeart/2008/layout/LinedList"/>
    <dgm:cxn modelId="{9E803FA0-731A-DE49-8138-F74F5BBF7366}" type="presOf" srcId="{0A1F20F7-FDCE-4536-871A-570D3FB8DF91}" destId="{348898DA-7BA5-D04B-9154-4F77D8FD38D1}" srcOrd="0" destOrd="0" presId="urn:microsoft.com/office/officeart/2008/layout/LinedList"/>
    <dgm:cxn modelId="{19572E98-86B2-ED49-8EB3-5575C1628449}" type="presParOf" srcId="{D2673773-00F0-CF44-9947-BE79267F0B44}" destId="{6BD224EF-D760-344B-BF9E-8763E51272FE}" srcOrd="0" destOrd="0" presId="urn:microsoft.com/office/officeart/2008/layout/LinedList"/>
    <dgm:cxn modelId="{FB1B5E3D-407A-3B4E-B241-38D34572EF77}" type="presParOf" srcId="{D2673773-00F0-CF44-9947-BE79267F0B44}" destId="{29417301-FC56-1F48-AF68-B300168D6653}" srcOrd="1" destOrd="0" presId="urn:microsoft.com/office/officeart/2008/layout/LinedList"/>
    <dgm:cxn modelId="{7263D712-6F46-CA4E-997A-250AF619EEC5}" type="presParOf" srcId="{29417301-FC56-1F48-AF68-B300168D6653}" destId="{073F83AC-C4C9-C745-9908-8BF09F036E1C}" srcOrd="0" destOrd="0" presId="urn:microsoft.com/office/officeart/2008/layout/LinedList"/>
    <dgm:cxn modelId="{A24ECF7B-ADC1-2B4F-A8FE-6EF16D0ACB4B}" type="presParOf" srcId="{29417301-FC56-1F48-AF68-B300168D6653}" destId="{F57CCE0E-2498-1343-A325-42205099D729}" srcOrd="1" destOrd="0" presId="urn:microsoft.com/office/officeart/2008/layout/LinedList"/>
    <dgm:cxn modelId="{CC35E65D-09F9-9647-BFCD-DA94C4578630}" type="presParOf" srcId="{D2673773-00F0-CF44-9947-BE79267F0B44}" destId="{FF1BD4F1-AA4D-3649-8A40-B0D98E2151D8}" srcOrd="2" destOrd="0" presId="urn:microsoft.com/office/officeart/2008/layout/LinedList"/>
    <dgm:cxn modelId="{FC359748-84FA-224D-BAA0-501332B6AEFD}" type="presParOf" srcId="{D2673773-00F0-CF44-9947-BE79267F0B44}" destId="{1198EDC3-8642-D247-9A29-BA5263E61AEC}" srcOrd="3" destOrd="0" presId="urn:microsoft.com/office/officeart/2008/layout/LinedList"/>
    <dgm:cxn modelId="{B36CFDC9-4F8C-7043-968D-19B850482826}" type="presParOf" srcId="{1198EDC3-8642-D247-9A29-BA5263E61AEC}" destId="{348898DA-7BA5-D04B-9154-4F77D8FD38D1}" srcOrd="0" destOrd="0" presId="urn:microsoft.com/office/officeart/2008/layout/LinedList"/>
    <dgm:cxn modelId="{77482D73-C3AE-CB41-8B45-C24D2E06BB76}" type="presParOf" srcId="{1198EDC3-8642-D247-9A29-BA5263E61AEC}" destId="{05CA5190-990B-8744-BB69-36484B925A2A}" srcOrd="1" destOrd="0" presId="urn:microsoft.com/office/officeart/2008/layout/LinedList"/>
    <dgm:cxn modelId="{26E52692-2F47-A644-A999-723C8F2BAA53}" type="presParOf" srcId="{D2673773-00F0-CF44-9947-BE79267F0B44}" destId="{9E29D746-47CB-CD40-97F2-EABFA60CC3D3}" srcOrd="4" destOrd="0" presId="urn:microsoft.com/office/officeart/2008/layout/LinedList"/>
    <dgm:cxn modelId="{7B42A191-053F-384A-AD8E-9169F5E7F6E5}" type="presParOf" srcId="{D2673773-00F0-CF44-9947-BE79267F0B44}" destId="{2DE065D5-551D-564E-8AC8-F971ACD1B3A9}" srcOrd="5" destOrd="0" presId="urn:microsoft.com/office/officeart/2008/layout/LinedList"/>
    <dgm:cxn modelId="{C77FD546-616B-AE42-AE15-56084F3D289D}" type="presParOf" srcId="{2DE065D5-551D-564E-8AC8-F971ACD1B3A9}" destId="{F79EB1C5-5C9F-0446-BD7A-0EEB8F2316F9}" srcOrd="0" destOrd="0" presId="urn:microsoft.com/office/officeart/2008/layout/LinedList"/>
    <dgm:cxn modelId="{C260ACC5-CB9E-D347-8642-36C321826F51}" type="presParOf" srcId="{2DE065D5-551D-564E-8AC8-F971ACD1B3A9}" destId="{187AAA51-E8AE-FC4F-BB6E-52F00E491102}" srcOrd="1" destOrd="0" presId="urn:microsoft.com/office/officeart/2008/layout/LinedList"/>
    <dgm:cxn modelId="{070033E6-923C-5342-8822-ECA9D6CFB19A}" type="presParOf" srcId="{D2673773-00F0-CF44-9947-BE79267F0B44}" destId="{1306D4F0-EC28-3D4F-AD98-080BB025218A}" srcOrd="6" destOrd="0" presId="urn:microsoft.com/office/officeart/2008/layout/LinedList"/>
    <dgm:cxn modelId="{CFD8B305-D2EC-7B41-B859-42D9B9A16DA0}" type="presParOf" srcId="{D2673773-00F0-CF44-9947-BE79267F0B44}" destId="{43F3CEBB-4FBD-E649-9A50-4A50A73958C8}" srcOrd="7" destOrd="0" presId="urn:microsoft.com/office/officeart/2008/layout/LinedList"/>
    <dgm:cxn modelId="{C10FF297-2D89-BD43-A7A9-28CE80889FA1}" type="presParOf" srcId="{43F3CEBB-4FBD-E649-9A50-4A50A73958C8}" destId="{84EE5995-1416-F04B-AA52-4CA2B9CC63B0}" srcOrd="0" destOrd="0" presId="urn:microsoft.com/office/officeart/2008/layout/LinedList"/>
    <dgm:cxn modelId="{D9683DD7-9851-7B4E-BF27-C56588ADAC93}" type="presParOf" srcId="{43F3CEBB-4FBD-E649-9A50-4A50A73958C8}" destId="{271BDBC1-F89E-E943-9CAA-706A6FFFB4E2}" srcOrd="1" destOrd="0" presId="urn:microsoft.com/office/officeart/2008/layout/LinedList"/>
    <dgm:cxn modelId="{4028B2F7-D5E4-1D4E-8F34-1C6BAC663EE9}" type="presParOf" srcId="{D2673773-00F0-CF44-9947-BE79267F0B44}" destId="{CE20339F-1E1F-E643-93F4-FB3C1AEEB925}" srcOrd="8" destOrd="0" presId="urn:microsoft.com/office/officeart/2008/layout/LinedList"/>
    <dgm:cxn modelId="{0E0ED932-FF5E-8140-BD65-EB813F8D8964}" type="presParOf" srcId="{D2673773-00F0-CF44-9947-BE79267F0B44}" destId="{91608554-CF01-3146-ABB8-72C9BDC2C8A8}" srcOrd="9" destOrd="0" presId="urn:microsoft.com/office/officeart/2008/layout/LinedList"/>
    <dgm:cxn modelId="{D57FE140-9B1F-FD4D-B448-81DDD9886400}" type="presParOf" srcId="{91608554-CF01-3146-ABB8-72C9BDC2C8A8}" destId="{BE688965-C332-884F-8D65-5F480C22578D}" srcOrd="0" destOrd="0" presId="urn:microsoft.com/office/officeart/2008/layout/LinedList"/>
    <dgm:cxn modelId="{FD5A4924-D6B5-7340-9B1A-95D55BFC4A7C}" type="presParOf" srcId="{91608554-CF01-3146-ABB8-72C9BDC2C8A8}" destId="{7FDF1FDD-A4FE-C646-9215-9269315DAB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9B0EE5-728C-4C20-8000-193ED6C726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44F36B-A17C-4FA8-B9C6-D14AD30801C4}">
      <dgm:prSet/>
      <dgm:spPr/>
      <dgm:t>
        <a:bodyPr/>
        <a:lstStyle/>
        <a:p>
          <a:r>
            <a:rPr lang="pt-BR" b="1"/>
            <a:t>3. Atos 6.15</a:t>
          </a:r>
          <a:r>
            <a:rPr lang="pt-BR"/>
            <a:t> – Os membros do Sinédrio olham atentamente para Estêvão (</a:t>
          </a:r>
          <a:r>
            <a:rPr lang="pt-BR" i="1"/>
            <a:t>atenízō</a:t>
          </a:r>
          <a:r>
            <a:rPr lang="pt-BR"/>
            <a:t>) e veem seu rosto como de anjo.</a:t>
          </a:r>
          <a:endParaRPr lang="en-US"/>
        </a:p>
      </dgm:t>
    </dgm:pt>
    <dgm:pt modelId="{1D24BD6C-EEE7-4B80-AC0D-78FA7829D37C}" type="parTrans" cxnId="{F4A026FE-216E-4984-AFD0-66EEB2DA7C0D}">
      <dgm:prSet/>
      <dgm:spPr/>
      <dgm:t>
        <a:bodyPr/>
        <a:lstStyle/>
        <a:p>
          <a:endParaRPr lang="en-US"/>
        </a:p>
      </dgm:t>
    </dgm:pt>
    <dgm:pt modelId="{73A0085B-773A-4B43-A054-B8712B5BE1A2}" type="sibTrans" cxnId="{F4A026FE-216E-4984-AFD0-66EEB2DA7C0D}">
      <dgm:prSet/>
      <dgm:spPr/>
      <dgm:t>
        <a:bodyPr/>
        <a:lstStyle/>
        <a:p>
          <a:endParaRPr lang="en-US"/>
        </a:p>
      </dgm:t>
    </dgm:pt>
    <dgm:pt modelId="{6F2B533D-0B8B-49D4-9DB3-F11E21A0CFEB}">
      <dgm:prSet/>
      <dgm:spPr/>
      <dgm:t>
        <a:bodyPr/>
        <a:lstStyle/>
        <a:p>
          <a:r>
            <a:rPr lang="pt-BR"/>
            <a:t>➤ Olhar fixo revela </a:t>
          </a:r>
          <a:r>
            <a:rPr lang="pt-BR" b="1"/>
            <a:t>percepção espiritual</a:t>
          </a:r>
          <a:r>
            <a:rPr lang="pt-BR"/>
            <a:t>. Há algo divino que não pode ser ignorado.</a:t>
          </a:r>
          <a:endParaRPr lang="en-US"/>
        </a:p>
      </dgm:t>
    </dgm:pt>
    <dgm:pt modelId="{B3EDAAC1-E70E-4DD9-82AA-8D588F904B64}" type="parTrans" cxnId="{79D0F816-EA11-4360-9618-CC731BE1A51C}">
      <dgm:prSet/>
      <dgm:spPr/>
      <dgm:t>
        <a:bodyPr/>
        <a:lstStyle/>
        <a:p>
          <a:endParaRPr lang="en-US"/>
        </a:p>
      </dgm:t>
    </dgm:pt>
    <dgm:pt modelId="{A4700181-5E38-4A63-BCF2-952A0C4230CF}" type="sibTrans" cxnId="{79D0F816-EA11-4360-9618-CC731BE1A51C}">
      <dgm:prSet/>
      <dgm:spPr/>
      <dgm:t>
        <a:bodyPr/>
        <a:lstStyle/>
        <a:p>
          <a:endParaRPr lang="en-US"/>
        </a:p>
      </dgm:t>
    </dgm:pt>
    <dgm:pt modelId="{4668ACD2-6B80-423B-86F6-7E1BE520B0D7}">
      <dgm:prSet/>
      <dgm:spPr/>
      <dgm:t>
        <a:bodyPr/>
        <a:lstStyle/>
        <a:p>
          <a:r>
            <a:rPr lang="pt-BR" b="1"/>
            <a:t>4. Atos 7.55</a:t>
          </a:r>
          <a:r>
            <a:rPr lang="pt-BR"/>
            <a:t> – Estêvão, cheio do Espírito Santo, fita (</a:t>
          </a:r>
          <a:r>
            <a:rPr lang="pt-BR" i="1"/>
            <a:t>atenízō</a:t>
          </a:r>
          <a:r>
            <a:rPr lang="pt-BR"/>
            <a:t>) os céus e vê a glória de Deus.</a:t>
          </a:r>
          <a:endParaRPr lang="en-US"/>
        </a:p>
      </dgm:t>
    </dgm:pt>
    <dgm:pt modelId="{E0C8E59E-EB3B-4A20-9654-4A96E0856D79}" type="parTrans" cxnId="{DD943D6A-90DE-48AF-9A69-AC28F187E297}">
      <dgm:prSet/>
      <dgm:spPr/>
      <dgm:t>
        <a:bodyPr/>
        <a:lstStyle/>
        <a:p>
          <a:endParaRPr lang="en-US"/>
        </a:p>
      </dgm:t>
    </dgm:pt>
    <dgm:pt modelId="{1B8F7E5D-E1F0-488B-B056-C4FE04F26C3F}" type="sibTrans" cxnId="{DD943D6A-90DE-48AF-9A69-AC28F187E297}">
      <dgm:prSet/>
      <dgm:spPr/>
      <dgm:t>
        <a:bodyPr/>
        <a:lstStyle/>
        <a:p>
          <a:endParaRPr lang="en-US"/>
        </a:p>
      </dgm:t>
    </dgm:pt>
    <dgm:pt modelId="{1B264151-BCDA-4651-B8D3-2E653FB1C298}">
      <dgm:prSet/>
      <dgm:spPr/>
      <dgm:t>
        <a:bodyPr/>
        <a:lstStyle/>
        <a:p>
          <a:r>
            <a:rPr lang="pt-BR"/>
            <a:t>➤ Aqui o verbo é usado </a:t>
          </a:r>
          <a:r>
            <a:rPr lang="pt-BR" b="1"/>
            <a:t>no ápice de uma visão celestial</a:t>
          </a:r>
          <a:r>
            <a:rPr lang="pt-BR"/>
            <a:t>.</a:t>
          </a:r>
          <a:endParaRPr lang="en-US"/>
        </a:p>
      </dgm:t>
    </dgm:pt>
    <dgm:pt modelId="{1716EAA9-615D-4B8E-844C-9EEE58C9408C}" type="parTrans" cxnId="{229667AD-77AB-4F55-8941-DAE1585BC5A0}">
      <dgm:prSet/>
      <dgm:spPr/>
      <dgm:t>
        <a:bodyPr/>
        <a:lstStyle/>
        <a:p>
          <a:endParaRPr lang="en-US"/>
        </a:p>
      </dgm:t>
    </dgm:pt>
    <dgm:pt modelId="{C876BBA9-E48E-4B6F-ACC1-760E7C4CFDB3}" type="sibTrans" cxnId="{229667AD-77AB-4F55-8941-DAE1585BC5A0}">
      <dgm:prSet/>
      <dgm:spPr/>
      <dgm:t>
        <a:bodyPr/>
        <a:lstStyle/>
        <a:p>
          <a:endParaRPr lang="en-US"/>
        </a:p>
      </dgm:t>
    </dgm:pt>
    <dgm:pt modelId="{028E9EF2-8B7F-491E-8C0F-BE533C985208}">
      <dgm:prSet/>
      <dgm:spPr/>
      <dgm:t>
        <a:bodyPr/>
        <a:lstStyle/>
        <a:p>
          <a:r>
            <a:rPr lang="pt-BR" b="1"/>
            <a:t>5. Atos 13.9</a:t>
          </a:r>
          <a:r>
            <a:rPr lang="pt-BR"/>
            <a:t> – Paulo, cheio do Espírito, fita (</a:t>
          </a:r>
          <a:r>
            <a:rPr lang="pt-BR" i="1"/>
            <a:t>atenízō</a:t>
          </a:r>
          <a:r>
            <a:rPr lang="pt-BR"/>
            <a:t>) Elimas e o repreende com poder.</a:t>
          </a:r>
          <a:endParaRPr lang="en-US"/>
        </a:p>
      </dgm:t>
    </dgm:pt>
    <dgm:pt modelId="{24C3D2E6-A498-4CB2-BC37-5B153F56E6BD}" type="parTrans" cxnId="{F03455B5-FC12-4EB1-A3AA-13E910052E7F}">
      <dgm:prSet/>
      <dgm:spPr/>
      <dgm:t>
        <a:bodyPr/>
        <a:lstStyle/>
        <a:p>
          <a:endParaRPr lang="en-US"/>
        </a:p>
      </dgm:t>
    </dgm:pt>
    <dgm:pt modelId="{E782B2FB-C783-461C-B83E-1B282918577F}" type="sibTrans" cxnId="{F03455B5-FC12-4EB1-A3AA-13E910052E7F}">
      <dgm:prSet/>
      <dgm:spPr/>
      <dgm:t>
        <a:bodyPr/>
        <a:lstStyle/>
        <a:p>
          <a:endParaRPr lang="en-US"/>
        </a:p>
      </dgm:t>
    </dgm:pt>
    <dgm:pt modelId="{F4F62EA5-002A-D847-A5B5-4D342FCFDD06}" type="pres">
      <dgm:prSet presAssocID="{F59B0EE5-728C-4C20-8000-193ED6C72620}" presName="vert0" presStyleCnt="0">
        <dgm:presLayoutVars>
          <dgm:dir/>
          <dgm:animOne val="branch"/>
          <dgm:animLvl val="lvl"/>
        </dgm:presLayoutVars>
      </dgm:prSet>
      <dgm:spPr/>
    </dgm:pt>
    <dgm:pt modelId="{7BA3A7BA-E5A7-E940-8DB5-A08FB4F1ECC5}" type="pres">
      <dgm:prSet presAssocID="{7B44F36B-A17C-4FA8-B9C6-D14AD30801C4}" presName="thickLine" presStyleLbl="alignNode1" presStyleIdx="0" presStyleCnt="5"/>
      <dgm:spPr/>
    </dgm:pt>
    <dgm:pt modelId="{B1E62732-2CDD-F641-A3B0-57623290D975}" type="pres">
      <dgm:prSet presAssocID="{7B44F36B-A17C-4FA8-B9C6-D14AD30801C4}" presName="horz1" presStyleCnt="0"/>
      <dgm:spPr/>
    </dgm:pt>
    <dgm:pt modelId="{0CF5CB39-BBB4-AA49-B569-4981078B0362}" type="pres">
      <dgm:prSet presAssocID="{7B44F36B-A17C-4FA8-B9C6-D14AD30801C4}" presName="tx1" presStyleLbl="revTx" presStyleIdx="0" presStyleCnt="5"/>
      <dgm:spPr/>
    </dgm:pt>
    <dgm:pt modelId="{F4B62292-6778-C841-8C2D-A9C5181030DB}" type="pres">
      <dgm:prSet presAssocID="{7B44F36B-A17C-4FA8-B9C6-D14AD30801C4}" presName="vert1" presStyleCnt="0"/>
      <dgm:spPr/>
    </dgm:pt>
    <dgm:pt modelId="{0AE80094-F8EA-5E4B-A55F-5D41FB3A0789}" type="pres">
      <dgm:prSet presAssocID="{6F2B533D-0B8B-49D4-9DB3-F11E21A0CFEB}" presName="thickLine" presStyleLbl="alignNode1" presStyleIdx="1" presStyleCnt="5"/>
      <dgm:spPr/>
    </dgm:pt>
    <dgm:pt modelId="{75477CBB-572F-8F46-9D20-A6DEB3520549}" type="pres">
      <dgm:prSet presAssocID="{6F2B533D-0B8B-49D4-9DB3-F11E21A0CFEB}" presName="horz1" presStyleCnt="0"/>
      <dgm:spPr/>
    </dgm:pt>
    <dgm:pt modelId="{B83C9C3A-5515-5F4A-BDB5-CD95F93B3B93}" type="pres">
      <dgm:prSet presAssocID="{6F2B533D-0B8B-49D4-9DB3-F11E21A0CFEB}" presName="tx1" presStyleLbl="revTx" presStyleIdx="1" presStyleCnt="5"/>
      <dgm:spPr/>
    </dgm:pt>
    <dgm:pt modelId="{4D77D50B-A979-B04D-807E-17D4D86BB4D0}" type="pres">
      <dgm:prSet presAssocID="{6F2B533D-0B8B-49D4-9DB3-F11E21A0CFEB}" presName="vert1" presStyleCnt="0"/>
      <dgm:spPr/>
    </dgm:pt>
    <dgm:pt modelId="{09521E1F-15BC-C041-9B9A-1EA12F154D65}" type="pres">
      <dgm:prSet presAssocID="{4668ACD2-6B80-423B-86F6-7E1BE520B0D7}" presName="thickLine" presStyleLbl="alignNode1" presStyleIdx="2" presStyleCnt="5"/>
      <dgm:spPr/>
    </dgm:pt>
    <dgm:pt modelId="{5B59D7A6-9FDF-F04B-8571-734E105CAA14}" type="pres">
      <dgm:prSet presAssocID="{4668ACD2-6B80-423B-86F6-7E1BE520B0D7}" presName="horz1" presStyleCnt="0"/>
      <dgm:spPr/>
    </dgm:pt>
    <dgm:pt modelId="{84235D9C-8E36-AB41-9664-131C80D7D687}" type="pres">
      <dgm:prSet presAssocID="{4668ACD2-6B80-423B-86F6-7E1BE520B0D7}" presName="tx1" presStyleLbl="revTx" presStyleIdx="2" presStyleCnt="5"/>
      <dgm:spPr/>
    </dgm:pt>
    <dgm:pt modelId="{5627ECD5-3F3F-9648-AB38-7790BD8BB23F}" type="pres">
      <dgm:prSet presAssocID="{4668ACD2-6B80-423B-86F6-7E1BE520B0D7}" presName="vert1" presStyleCnt="0"/>
      <dgm:spPr/>
    </dgm:pt>
    <dgm:pt modelId="{536F423A-CA0B-E540-9547-C53559C5C824}" type="pres">
      <dgm:prSet presAssocID="{1B264151-BCDA-4651-B8D3-2E653FB1C298}" presName="thickLine" presStyleLbl="alignNode1" presStyleIdx="3" presStyleCnt="5"/>
      <dgm:spPr/>
    </dgm:pt>
    <dgm:pt modelId="{30249C2F-DDCA-2047-83FE-776EEC786501}" type="pres">
      <dgm:prSet presAssocID="{1B264151-BCDA-4651-B8D3-2E653FB1C298}" presName="horz1" presStyleCnt="0"/>
      <dgm:spPr/>
    </dgm:pt>
    <dgm:pt modelId="{CB718FC2-4DEE-6745-B939-B1894EA38273}" type="pres">
      <dgm:prSet presAssocID="{1B264151-BCDA-4651-B8D3-2E653FB1C298}" presName="tx1" presStyleLbl="revTx" presStyleIdx="3" presStyleCnt="5"/>
      <dgm:spPr/>
    </dgm:pt>
    <dgm:pt modelId="{BBA710C1-C762-1243-A291-1B6714A25C1C}" type="pres">
      <dgm:prSet presAssocID="{1B264151-BCDA-4651-B8D3-2E653FB1C298}" presName="vert1" presStyleCnt="0"/>
      <dgm:spPr/>
    </dgm:pt>
    <dgm:pt modelId="{0FD59E8E-F572-2C4B-8D96-1B1293599B67}" type="pres">
      <dgm:prSet presAssocID="{028E9EF2-8B7F-491E-8C0F-BE533C985208}" presName="thickLine" presStyleLbl="alignNode1" presStyleIdx="4" presStyleCnt="5"/>
      <dgm:spPr/>
    </dgm:pt>
    <dgm:pt modelId="{979B53C6-F7B7-D440-AE5C-B9A545CCB0AB}" type="pres">
      <dgm:prSet presAssocID="{028E9EF2-8B7F-491E-8C0F-BE533C985208}" presName="horz1" presStyleCnt="0"/>
      <dgm:spPr/>
    </dgm:pt>
    <dgm:pt modelId="{E38CB14F-F41E-D74E-944A-D0C9B43082AB}" type="pres">
      <dgm:prSet presAssocID="{028E9EF2-8B7F-491E-8C0F-BE533C985208}" presName="tx1" presStyleLbl="revTx" presStyleIdx="4" presStyleCnt="5"/>
      <dgm:spPr/>
    </dgm:pt>
    <dgm:pt modelId="{8D975E66-0FF4-E44D-881D-384120893F6A}" type="pres">
      <dgm:prSet presAssocID="{028E9EF2-8B7F-491E-8C0F-BE533C985208}" presName="vert1" presStyleCnt="0"/>
      <dgm:spPr/>
    </dgm:pt>
  </dgm:ptLst>
  <dgm:cxnLst>
    <dgm:cxn modelId="{79D0F816-EA11-4360-9618-CC731BE1A51C}" srcId="{F59B0EE5-728C-4C20-8000-193ED6C72620}" destId="{6F2B533D-0B8B-49D4-9DB3-F11E21A0CFEB}" srcOrd="1" destOrd="0" parTransId="{B3EDAAC1-E70E-4DD9-82AA-8D588F904B64}" sibTransId="{A4700181-5E38-4A63-BCF2-952A0C4230CF}"/>
    <dgm:cxn modelId="{19450024-EE6B-9D4F-91BC-5852E202E094}" type="presOf" srcId="{F59B0EE5-728C-4C20-8000-193ED6C72620}" destId="{F4F62EA5-002A-D847-A5B5-4D342FCFDD06}" srcOrd="0" destOrd="0" presId="urn:microsoft.com/office/officeart/2008/layout/LinedList"/>
    <dgm:cxn modelId="{DD943D6A-90DE-48AF-9A69-AC28F187E297}" srcId="{F59B0EE5-728C-4C20-8000-193ED6C72620}" destId="{4668ACD2-6B80-423B-86F6-7E1BE520B0D7}" srcOrd="2" destOrd="0" parTransId="{E0C8E59E-EB3B-4A20-9654-4A96E0856D79}" sibTransId="{1B8F7E5D-E1F0-488B-B056-C4FE04F26C3F}"/>
    <dgm:cxn modelId="{77304A8C-5868-4D4C-9F11-695C466E1A5D}" type="presOf" srcId="{1B264151-BCDA-4651-B8D3-2E653FB1C298}" destId="{CB718FC2-4DEE-6745-B939-B1894EA38273}" srcOrd="0" destOrd="0" presId="urn:microsoft.com/office/officeart/2008/layout/LinedList"/>
    <dgm:cxn modelId="{3A50A993-F6CD-B84E-A42B-ADD4B6A6479B}" type="presOf" srcId="{4668ACD2-6B80-423B-86F6-7E1BE520B0D7}" destId="{84235D9C-8E36-AB41-9664-131C80D7D687}" srcOrd="0" destOrd="0" presId="urn:microsoft.com/office/officeart/2008/layout/LinedList"/>
    <dgm:cxn modelId="{D571A99D-3339-6F40-A037-C1AB98CA2E2D}" type="presOf" srcId="{6F2B533D-0B8B-49D4-9DB3-F11E21A0CFEB}" destId="{B83C9C3A-5515-5F4A-BDB5-CD95F93B3B93}" srcOrd="0" destOrd="0" presId="urn:microsoft.com/office/officeart/2008/layout/LinedList"/>
    <dgm:cxn modelId="{229667AD-77AB-4F55-8941-DAE1585BC5A0}" srcId="{F59B0EE5-728C-4C20-8000-193ED6C72620}" destId="{1B264151-BCDA-4651-B8D3-2E653FB1C298}" srcOrd="3" destOrd="0" parTransId="{1716EAA9-615D-4B8E-844C-9EEE58C9408C}" sibTransId="{C876BBA9-E48E-4B6F-ACC1-760E7C4CFDB3}"/>
    <dgm:cxn modelId="{F03455B5-FC12-4EB1-A3AA-13E910052E7F}" srcId="{F59B0EE5-728C-4C20-8000-193ED6C72620}" destId="{028E9EF2-8B7F-491E-8C0F-BE533C985208}" srcOrd="4" destOrd="0" parTransId="{24C3D2E6-A498-4CB2-BC37-5B153F56E6BD}" sibTransId="{E782B2FB-C783-461C-B83E-1B282918577F}"/>
    <dgm:cxn modelId="{D2BD95D1-AC88-524F-9788-8B656B128CFE}" type="presOf" srcId="{7B44F36B-A17C-4FA8-B9C6-D14AD30801C4}" destId="{0CF5CB39-BBB4-AA49-B569-4981078B0362}" srcOrd="0" destOrd="0" presId="urn:microsoft.com/office/officeart/2008/layout/LinedList"/>
    <dgm:cxn modelId="{7E8BBBE1-E1CB-AF40-B2D0-AECAB1CFF5B9}" type="presOf" srcId="{028E9EF2-8B7F-491E-8C0F-BE533C985208}" destId="{E38CB14F-F41E-D74E-944A-D0C9B43082AB}" srcOrd="0" destOrd="0" presId="urn:microsoft.com/office/officeart/2008/layout/LinedList"/>
    <dgm:cxn modelId="{F4A026FE-216E-4984-AFD0-66EEB2DA7C0D}" srcId="{F59B0EE5-728C-4C20-8000-193ED6C72620}" destId="{7B44F36B-A17C-4FA8-B9C6-D14AD30801C4}" srcOrd="0" destOrd="0" parTransId="{1D24BD6C-EEE7-4B80-AC0D-78FA7829D37C}" sibTransId="{73A0085B-773A-4B43-A054-B8712B5BE1A2}"/>
    <dgm:cxn modelId="{F891372B-AE38-D04D-9989-BD6C45ECC7A8}" type="presParOf" srcId="{F4F62EA5-002A-D847-A5B5-4D342FCFDD06}" destId="{7BA3A7BA-E5A7-E940-8DB5-A08FB4F1ECC5}" srcOrd="0" destOrd="0" presId="urn:microsoft.com/office/officeart/2008/layout/LinedList"/>
    <dgm:cxn modelId="{0EBA8D84-DBF6-2F47-BA44-E600582F8537}" type="presParOf" srcId="{F4F62EA5-002A-D847-A5B5-4D342FCFDD06}" destId="{B1E62732-2CDD-F641-A3B0-57623290D975}" srcOrd="1" destOrd="0" presId="urn:microsoft.com/office/officeart/2008/layout/LinedList"/>
    <dgm:cxn modelId="{2DE4D856-B93D-6640-A789-3704479F40A9}" type="presParOf" srcId="{B1E62732-2CDD-F641-A3B0-57623290D975}" destId="{0CF5CB39-BBB4-AA49-B569-4981078B0362}" srcOrd="0" destOrd="0" presId="urn:microsoft.com/office/officeart/2008/layout/LinedList"/>
    <dgm:cxn modelId="{4F0BCE29-4D9C-0441-BBCF-13FAE349A76F}" type="presParOf" srcId="{B1E62732-2CDD-F641-A3B0-57623290D975}" destId="{F4B62292-6778-C841-8C2D-A9C5181030DB}" srcOrd="1" destOrd="0" presId="urn:microsoft.com/office/officeart/2008/layout/LinedList"/>
    <dgm:cxn modelId="{BF161D9E-C1C6-704D-844D-4F4D5C9D54FA}" type="presParOf" srcId="{F4F62EA5-002A-D847-A5B5-4D342FCFDD06}" destId="{0AE80094-F8EA-5E4B-A55F-5D41FB3A0789}" srcOrd="2" destOrd="0" presId="urn:microsoft.com/office/officeart/2008/layout/LinedList"/>
    <dgm:cxn modelId="{BF825742-9135-3944-B058-5C29638D0ED3}" type="presParOf" srcId="{F4F62EA5-002A-D847-A5B5-4D342FCFDD06}" destId="{75477CBB-572F-8F46-9D20-A6DEB3520549}" srcOrd="3" destOrd="0" presId="urn:microsoft.com/office/officeart/2008/layout/LinedList"/>
    <dgm:cxn modelId="{CB2D4080-071D-394E-8A35-5161176B77D6}" type="presParOf" srcId="{75477CBB-572F-8F46-9D20-A6DEB3520549}" destId="{B83C9C3A-5515-5F4A-BDB5-CD95F93B3B93}" srcOrd="0" destOrd="0" presId="urn:microsoft.com/office/officeart/2008/layout/LinedList"/>
    <dgm:cxn modelId="{83CAAF58-D841-9543-9E32-909F4E67A898}" type="presParOf" srcId="{75477CBB-572F-8F46-9D20-A6DEB3520549}" destId="{4D77D50B-A979-B04D-807E-17D4D86BB4D0}" srcOrd="1" destOrd="0" presId="urn:microsoft.com/office/officeart/2008/layout/LinedList"/>
    <dgm:cxn modelId="{1668BDE2-87F6-7846-97E0-2C4431D9AD0B}" type="presParOf" srcId="{F4F62EA5-002A-D847-A5B5-4D342FCFDD06}" destId="{09521E1F-15BC-C041-9B9A-1EA12F154D65}" srcOrd="4" destOrd="0" presId="urn:microsoft.com/office/officeart/2008/layout/LinedList"/>
    <dgm:cxn modelId="{2A2E7EFC-7776-7D46-8FA8-6C05D54A6801}" type="presParOf" srcId="{F4F62EA5-002A-D847-A5B5-4D342FCFDD06}" destId="{5B59D7A6-9FDF-F04B-8571-734E105CAA14}" srcOrd="5" destOrd="0" presId="urn:microsoft.com/office/officeart/2008/layout/LinedList"/>
    <dgm:cxn modelId="{191E4A8F-222E-2E41-9F15-02EDBF524946}" type="presParOf" srcId="{5B59D7A6-9FDF-F04B-8571-734E105CAA14}" destId="{84235D9C-8E36-AB41-9664-131C80D7D687}" srcOrd="0" destOrd="0" presId="urn:microsoft.com/office/officeart/2008/layout/LinedList"/>
    <dgm:cxn modelId="{0902E981-C84D-D448-BBDF-B93FF7C6638E}" type="presParOf" srcId="{5B59D7A6-9FDF-F04B-8571-734E105CAA14}" destId="{5627ECD5-3F3F-9648-AB38-7790BD8BB23F}" srcOrd="1" destOrd="0" presId="urn:microsoft.com/office/officeart/2008/layout/LinedList"/>
    <dgm:cxn modelId="{F96B4B27-71FB-B94D-93BB-66B54F3A9FC4}" type="presParOf" srcId="{F4F62EA5-002A-D847-A5B5-4D342FCFDD06}" destId="{536F423A-CA0B-E540-9547-C53559C5C824}" srcOrd="6" destOrd="0" presId="urn:microsoft.com/office/officeart/2008/layout/LinedList"/>
    <dgm:cxn modelId="{188050E7-E7AF-9D42-BC9E-87961F6FCB9B}" type="presParOf" srcId="{F4F62EA5-002A-D847-A5B5-4D342FCFDD06}" destId="{30249C2F-DDCA-2047-83FE-776EEC786501}" srcOrd="7" destOrd="0" presId="urn:microsoft.com/office/officeart/2008/layout/LinedList"/>
    <dgm:cxn modelId="{94FF88D1-63DA-D441-B8A7-561F5E775C61}" type="presParOf" srcId="{30249C2F-DDCA-2047-83FE-776EEC786501}" destId="{CB718FC2-4DEE-6745-B939-B1894EA38273}" srcOrd="0" destOrd="0" presId="urn:microsoft.com/office/officeart/2008/layout/LinedList"/>
    <dgm:cxn modelId="{36C71AC8-2341-0643-A55C-735DB0931B30}" type="presParOf" srcId="{30249C2F-DDCA-2047-83FE-776EEC786501}" destId="{BBA710C1-C762-1243-A291-1B6714A25C1C}" srcOrd="1" destOrd="0" presId="urn:microsoft.com/office/officeart/2008/layout/LinedList"/>
    <dgm:cxn modelId="{8959FACC-8175-A245-84E7-4048C3E23D98}" type="presParOf" srcId="{F4F62EA5-002A-D847-A5B5-4D342FCFDD06}" destId="{0FD59E8E-F572-2C4B-8D96-1B1293599B67}" srcOrd="8" destOrd="0" presId="urn:microsoft.com/office/officeart/2008/layout/LinedList"/>
    <dgm:cxn modelId="{2BAA3FB3-212A-D14E-AC23-6E7D7201B779}" type="presParOf" srcId="{F4F62EA5-002A-D847-A5B5-4D342FCFDD06}" destId="{979B53C6-F7B7-D440-AE5C-B9A545CCB0AB}" srcOrd="9" destOrd="0" presId="urn:microsoft.com/office/officeart/2008/layout/LinedList"/>
    <dgm:cxn modelId="{71C9BDCA-4864-E748-8349-87BDB4D9AC22}" type="presParOf" srcId="{979B53C6-F7B7-D440-AE5C-B9A545CCB0AB}" destId="{E38CB14F-F41E-D74E-944A-D0C9B43082AB}" srcOrd="0" destOrd="0" presId="urn:microsoft.com/office/officeart/2008/layout/LinedList"/>
    <dgm:cxn modelId="{10D1FBD2-DC65-354A-AD59-0DF6D902E920}" type="presParOf" srcId="{979B53C6-F7B7-D440-AE5C-B9A545CCB0AB}" destId="{8D975E66-0FF4-E44D-881D-384120893F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8C8E0A-7276-401B-B6B2-9DECD9C9A1BC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053CD06-513D-4452-8E6E-3E644541DF0C}">
      <dgm:prSet/>
      <dgm:spPr/>
      <dgm:t>
        <a:bodyPr/>
        <a:lstStyle/>
        <a:p>
          <a:r>
            <a:rPr lang="pt-BR" b="1"/>
            <a:t>Agostinho (Serm. 88)</a:t>
          </a:r>
          <a:r>
            <a:rPr lang="pt-BR"/>
            <a:t>: “O olhar dos apóstolos era como o olhar de Cristo: não buscava o exterior, mas a alma do homem.”</a:t>
          </a:r>
          <a:endParaRPr lang="en-US"/>
        </a:p>
      </dgm:t>
    </dgm:pt>
    <dgm:pt modelId="{AAC0F480-812D-4E11-A96F-5B7BC7976354}" type="parTrans" cxnId="{B95FF6AF-B043-4003-96CC-7B51FBCC37DD}">
      <dgm:prSet/>
      <dgm:spPr/>
      <dgm:t>
        <a:bodyPr/>
        <a:lstStyle/>
        <a:p>
          <a:endParaRPr lang="en-US"/>
        </a:p>
      </dgm:t>
    </dgm:pt>
    <dgm:pt modelId="{574E42F7-910A-4E4F-84DC-117F5A8F579C}" type="sibTrans" cxnId="{B95FF6AF-B043-4003-96CC-7B51FBCC37DD}">
      <dgm:prSet/>
      <dgm:spPr/>
      <dgm:t>
        <a:bodyPr/>
        <a:lstStyle/>
        <a:p>
          <a:endParaRPr lang="en-US"/>
        </a:p>
      </dgm:t>
    </dgm:pt>
    <dgm:pt modelId="{1BACBD11-7AF1-4FB5-B918-B178E4B5B7BA}">
      <dgm:prSet/>
      <dgm:spPr/>
      <dgm:t>
        <a:bodyPr/>
        <a:lstStyle/>
        <a:p>
          <a:r>
            <a:rPr lang="pt-BR" b="1"/>
            <a:t>Tertuliano</a:t>
          </a:r>
          <a:r>
            <a:rPr lang="pt-BR"/>
            <a:t>: “Aquele que olha como o Senhor olhou, cura como o Senhor curou.”</a:t>
          </a:r>
          <a:endParaRPr lang="en-US"/>
        </a:p>
      </dgm:t>
    </dgm:pt>
    <dgm:pt modelId="{516437CC-AAD1-447A-AA5F-3E1C279CB5F7}" type="parTrans" cxnId="{E1F2C991-A4A8-45EE-AD52-20F9AF490355}">
      <dgm:prSet/>
      <dgm:spPr/>
      <dgm:t>
        <a:bodyPr/>
        <a:lstStyle/>
        <a:p>
          <a:endParaRPr lang="en-US"/>
        </a:p>
      </dgm:t>
    </dgm:pt>
    <dgm:pt modelId="{38B2425C-0B0D-414C-B26C-29FB0627CE9A}" type="sibTrans" cxnId="{E1F2C991-A4A8-45EE-AD52-20F9AF490355}">
      <dgm:prSet/>
      <dgm:spPr/>
      <dgm:t>
        <a:bodyPr/>
        <a:lstStyle/>
        <a:p>
          <a:endParaRPr lang="en-US"/>
        </a:p>
      </dgm:t>
    </dgm:pt>
    <dgm:pt modelId="{6A06E0CB-A221-44C9-9513-B3783B72115C}">
      <dgm:prSet/>
      <dgm:spPr/>
      <dgm:t>
        <a:bodyPr/>
        <a:lstStyle/>
        <a:p>
          <a:r>
            <a:rPr lang="pt-BR" b="1"/>
            <a:t>Leonard Ravenhill</a:t>
          </a:r>
          <a:r>
            <a:rPr lang="pt-BR"/>
            <a:t>: “Quando um homem anda com Deus, seus olhos carregam fogo. Há mais autoridade num olhar do que em muitos sermões.”</a:t>
          </a:r>
          <a:endParaRPr lang="en-US"/>
        </a:p>
      </dgm:t>
    </dgm:pt>
    <dgm:pt modelId="{7CED5A38-53BA-4644-8E14-0682F0B817D7}" type="parTrans" cxnId="{5367C6E0-870C-442A-A703-D811AC751938}">
      <dgm:prSet/>
      <dgm:spPr/>
      <dgm:t>
        <a:bodyPr/>
        <a:lstStyle/>
        <a:p>
          <a:endParaRPr lang="en-US"/>
        </a:p>
      </dgm:t>
    </dgm:pt>
    <dgm:pt modelId="{FD8A5CD5-D743-4882-9B61-8CC0AA45821D}" type="sibTrans" cxnId="{5367C6E0-870C-442A-A703-D811AC751938}">
      <dgm:prSet/>
      <dgm:spPr/>
      <dgm:t>
        <a:bodyPr/>
        <a:lstStyle/>
        <a:p>
          <a:endParaRPr lang="en-US"/>
        </a:p>
      </dgm:t>
    </dgm:pt>
    <dgm:pt modelId="{B40D3DFF-D68D-4B76-B3E1-A8948708B0E1}">
      <dgm:prSet/>
      <dgm:spPr/>
      <dgm:t>
        <a:bodyPr/>
        <a:lstStyle/>
        <a:p>
          <a:r>
            <a:rPr lang="pt-BR" b="1"/>
            <a:t>Samuel Chadwick</a:t>
          </a:r>
          <a:r>
            <a:rPr lang="pt-BR"/>
            <a:t>: “A unção do Espírito dá brilho nos olhos antes mesmo que palavras saiam da boca.”</a:t>
          </a:r>
          <a:endParaRPr lang="en-US"/>
        </a:p>
      </dgm:t>
    </dgm:pt>
    <dgm:pt modelId="{28BCE5B8-18F4-499E-86EB-C633F59460B7}" type="parTrans" cxnId="{4C7BB672-BDA1-490A-9D85-10A5AD7EE3A1}">
      <dgm:prSet/>
      <dgm:spPr/>
      <dgm:t>
        <a:bodyPr/>
        <a:lstStyle/>
        <a:p>
          <a:endParaRPr lang="en-US"/>
        </a:p>
      </dgm:t>
    </dgm:pt>
    <dgm:pt modelId="{974A1F85-7FDC-441C-8904-9292006D3B89}" type="sibTrans" cxnId="{4C7BB672-BDA1-490A-9D85-10A5AD7EE3A1}">
      <dgm:prSet/>
      <dgm:spPr/>
      <dgm:t>
        <a:bodyPr/>
        <a:lstStyle/>
        <a:p>
          <a:endParaRPr lang="en-US"/>
        </a:p>
      </dgm:t>
    </dgm:pt>
    <dgm:pt modelId="{BD29A294-81FC-854D-A6B8-1EE37AEBC7FE}" type="pres">
      <dgm:prSet presAssocID="{FF8C8E0A-7276-401B-B6B2-9DECD9C9A1BC}" presName="matrix" presStyleCnt="0">
        <dgm:presLayoutVars>
          <dgm:chMax val="1"/>
          <dgm:dir/>
          <dgm:resizeHandles val="exact"/>
        </dgm:presLayoutVars>
      </dgm:prSet>
      <dgm:spPr/>
    </dgm:pt>
    <dgm:pt modelId="{032E5A12-702F-EE4C-ACEC-BE3E2642EFC2}" type="pres">
      <dgm:prSet presAssocID="{FF8C8E0A-7276-401B-B6B2-9DECD9C9A1BC}" presName="diamond" presStyleLbl="bgShp" presStyleIdx="0" presStyleCnt="1"/>
      <dgm:spPr/>
    </dgm:pt>
    <dgm:pt modelId="{0FE8D1C9-5E76-D446-972C-FE75060CD9D2}" type="pres">
      <dgm:prSet presAssocID="{FF8C8E0A-7276-401B-B6B2-9DECD9C9A1B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F62CCD-5F30-E04F-93F2-FDA9CC62FFF5}" type="pres">
      <dgm:prSet presAssocID="{FF8C8E0A-7276-401B-B6B2-9DECD9C9A1B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A7E327F-D02C-6D4A-AB23-3274C8CF5C86}" type="pres">
      <dgm:prSet presAssocID="{FF8C8E0A-7276-401B-B6B2-9DECD9C9A1B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354ECB-4F78-CD4B-8E96-2FD18637ECAE}" type="pres">
      <dgm:prSet presAssocID="{FF8C8E0A-7276-401B-B6B2-9DECD9C9A1B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3D05918-299A-C848-84AC-352C757605BF}" type="presOf" srcId="{1BACBD11-7AF1-4FB5-B918-B178E4B5B7BA}" destId="{F3F62CCD-5F30-E04F-93F2-FDA9CC62FFF5}" srcOrd="0" destOrd="0" presId="urn:microsoft.com/office/officeart/2005/8/layout/matrix3"/>
    <dgm:cxn modelId="{2267523A-F646-2A4A-A609-735E04DAC5B4}" type="presOf" srcId="{2053CD06-513D-4452-8E6E-3E644541DF0C}" destId="{0FE8D1C9-5E76-D446-972C-FE75060CD9D2}" srcOrd="0" destOrd="0" presId="urn:microsoft.com/office/officeart/2005/8/layout/matrix3"/>
    <dgm:cxn modelId="{2FEC7871-E512-3342-88C6-A3A5102826B5}" type="presOf" srcId="{FF8C8E0A-7276-401B-B6B2-9DECD9C9A1BC}" destId="{BD29A294-81FC-854D-A6B8-1EE37AEBC7FE}" srcOrd="0" destOrd="0" presId="urn:microsoft.com/office/officeart/2005/8/layout/matrix3"/>
    <dgm:cxn modelId="{4C7BB672-BDA1-490A-9D85-10A5AD7EE3A1}" srcId="{FF8C8E0A-7276-401B-B6B2-9DECD9C9A1BC}" destId="{B40D3DFF-D68D-4B76-B3E1-A8948708B0E1}" srcOrd="3" destOrd="0" parTransId="{28BCE5B8-18F4-499E-86EB-C633F59460B7}" sibTransId="{974A1F85-7FDC-441C-8904-9292006D3B89}"/>
    <dgm:cxn modelId="{B3D44173-FE95-9347-949B-A98F599EA05A}" type="presOf" srcId="{6A06E0CB-A221-44C9-9513-B3783B72115C}" destId="{2A7E327F-D02C-6D4A-AB23-3274C8CF5C86}" srcOrd="0" destOrd="0" presId="urn:microsoft.com/office/officeart/2005/8/layout/matrix3"/>
    <dgm:cxn modelId="{E1F2C991-A4A8-45EE-AD52-20F9AF490355}" srcId="{FF8C8E0A-7276-401B-B6B2-9DECD9C9A1BC}" destId="{1BACBD11-7AF1-4FB5-B918-B178E4B5B7BA}" srcOrd="1" destOrd="0" parTransId="{516437CC-AAD1-447A-AA5F-3E1C279CB5F7}" sibTransId="{38B2425C-0B0D-414C-B26C-29FB0627CE9A}"/>
    <dgm:cxn modelId="{B95FF6AF-B043-4003-96CC-7B51FBCC37DD}" srcId="{FF8C8E0A-7276-401B-B6B2-9DECD9C9A1BC}" destId="{2053CD06-513D-4452-8E6E-3E644541DF0C}" srcOrd="0" destOrd="0" parTransId="{AAC0F480-812D-4E11-A96F-5B7BC7976354}" sibTransId="{574E42F7-910A-4E4F-84DC-117F5A8F579C}"/>
    <dgm:cxn modelId="{5367C6E0-870C-442A-A703-D811AC751938}" srcId="{FF8C8E0A-7276-401B-B6B2-9DECD9C9A1BC}" destId="{6A06E0CB-A221-44C9-9513-B3783B72115C}" srcOrd="2" destOrd="0" parTransId="{7CED5A38-53BA-4644-8E14-0682F0B817D7}" sibTransId="{FD8A5CD5-D743-4882-9B61-8CC0AA45821D}"/>
    <dgm:cxn modelId="{EB743DFE-5DCE-F94D-AF57-737B6B8CEC1F}" type="presOf" srcId="{B40D3DFF-D68D-4B76-B3E1-A8948708B0E1}" destId="{35354ECB-4F78-CD4B-8E96-2FD18637ECAE}" srcOrd="0" destOrd="0" presId="urn:microsoft.com/office/officeart/2005/8/layout/matrix3"/>
    <dgm:cxn modelId="{3CAF10D1-86C5-8042-AFDB-35E6C67B35FE}" type="presParOf" srcId="{BD29A294-81FC-854D-A6B8-1EE37AEBC7FE}" destId="{032E5A12-702F-EE4C-ACEC-BE3E2642EFC2}" srcOrd="0" destOrd="0" presId="urn:microsoft.com/office/officeart/2005/8/layout/matrix3"/>
    <dgm:cxn modelId="{93C80F0E-300E-0E4B-B8B8-4016E6DC9FA5}" type="presParOf" srcId="{BD29A294-81FC-854D-A6B8-1EE37AEBC7FE}" destId="{0FE8D1C9-5E76-D446-972C-FE75060CD9D2}" srcOrd="1" destOrd="0" presId="urn:microsoft.com/office/officeart/2005/8/layout/matrix3"/>
    <dgm:cxn modelId="{A2F8B3D5-A634-DA47-8C72-F9DC550C3657}" type="presParOf" srcId="{BD29A294-81FC-854D-A6B8-1EE37AEBC7FE}" destId="{F3F62CCD-5F30-E04F-93F2-FDA9CC62FFF5}" srcOrd="2" destOrd="0" presId="urn:microsoft.com/office/officeart/2005/8/layout/matrix3"/>
    <dgm:cxn modelId="{500EDC38-87BC-5142-8907-85471CB12474}" type="presParOf" srcId="{BD29A294-81FC-854D-A6B8-1EE37AEBC7FE}" destId="{2A7E327F-D02C-6D4A-AB23-3274C8CF5C86}" srcOrd="3" destOrd="0" presId="urn:microsoft.com/office/officeart/2005/8/layout/matrix3"/>
    <dgm:cxn modelId="{F1080C91-AA4F-C14E-8920-E7B6172563F6}" type="presParOf" srcId="{BD29A294-81FC-854D-A6B8-1EE37AEBC7FE}" destId="{35354ECB-4F78-CD4B-8E96-2FD18637ECA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4F41F04-0506-4B09-BBD4-FF10BC628D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75C1E0-A73F-43E6-A3C4-12B85C1A4812}">
      <dgm:prSet/>
      <dgm:spPr/>
      <dgm:t>
        <a:bodyPr/>
        <a:lstStyle/>
        <a:p>
          <a:r>
            <a:rPr lang="pt-BR"/>
            <a:t>Pedro rejeita a glória:</a:t>
          </a:r>
          <a:endParaRPr lang="en-US"/>
        </a:p>
      </dgm:t>
    </dgm:pt>
    <dgm:pt modelId="{730504DC-FB65-4CC6-9A12-5857E37199B2}" type="parTrans" cxnId="{FC116E05-F8F6-4EBA-B5BF-3447202EBCEB}">
      <dgm:prSet/>
      <dgm:spPr/>
      <dgm:t>
        <a:bodyPr/>
        <a:lstStyle/>
        <a:p>
          <a:endParaRPr lang="en-US"/>
        </a:p>
      </dgm:t>
    </dgm:pt>
    <dgm:pt modelId="{B33D9BBD-1202-418E-B201-FA8C2D8F4C6C}" type="sibTrans" cxnId="{FC116E05-F8F6-4EBA-B5BF-3447202EBCEB}">
      <dgm:prSet/>
      <dgm:spPr/>
      <dgm:t>
        <a:bodyPr/>
        <a:lstStyle/>
        <a:p>
          <a:endParaRPr lang="en-US"/>
        </a:p>
      </dgm:t>
    </dgm:pt>
    <dgm:pt modelId="{791540F0-43A0-4F85-AC36-18D159EC5EDF}">
      <dgm:prSet/>
      <dgm:spPr/>
      <dgm:t>
        <a:bodyPr/>
        <a:lstStyle/>
        <a:p>
          <a:r>
            <a:rPr lang="pt-BR" b="1"/>
            <a:t>At 3.12</a:t>
          </a:r>
          <a:r>
            <a:rPr lang="pt-BR"/>
            <a:t> – “Por que olhais para nós, como se por nossa própria virtude ou santidade fizéssemos isto?”</a:t>
          </a:r>
          <a:endParaRPr lang="en-US"/>
        </a:p>
      </dgm:t>
    </dgm:pt>
    <dgm:pt modelId="{27EA4625-449D-4896-B3EE-8F58E3BA6957}" type="parTrans" cxnId="{74E5EFEA-EB0C-4BB4-B1ED-3ACAA1212F5D}">
      <dgm:prSet/>
      <dgm:spPr/>
      <dgm:t>
        <a:bodyPr/>
        <a:lstStyle/>
        <a:p>
          <a:endParaRPr lang="en-US"/>
        </a:p>
      </dgm:t>
    </dgm:pt>
    <dgm:pt modelId="{F2049E5B-A32B-43BB-B7D1-4CF7E2418B54}" type="sibTrans" cxnId="{74E5EFEA-EB0C-4BB4-B1ED-3ACAA1212F5D}">
      <dgm:prSet/>
      <dgm:spPr/>
      <dgm:t>
        <a:bodyPr/>
        <a:lstStyle/>
        <a:p>
          <a:endParaRPr lang="en-US"/>
        </a:p>
      </dgm:t>
    </dgm:pt>
    <dgm:pt modelId="{40D0652B-9FCC-47DC-86EF-F40240917D04}">
      <dgm:prSet/>
      <dgm:spPr/>
      <dgm:t>
        <a:bodyPr/>
        <a:lstStyle/>
        <a:p>
          <a:r>
            <a:rPr lang="pt-BR" b="1"/>
            <a:t>Agostinho</a:t>
          </a:r>
          <a:r>
            <a:rPr lang="pt-BR"/>
            <a:t> “Onde Cristo não é o centro, o Espírito não está operando.”</a:t>
          </a:r>
          <a:endParaRPr lang="en-US"/>
        </a:p>
      </dgm:t>
    </dgm:pt>
    <dgm:pt modelId="{2FC7E96E-4FB7-4E08-87D0-BDDAD7754363}" type="parTrans" cxnId="{A3DA144A-B5BC-45BD-B3B2-C42873507479}">
      <dgm:prSet/>
      <dgm:spPr/>
      <dgm:t>
        <a:bodyPr/>
        <a:lstStyle/>
        <a:p>
          <a:endParaRPr lang="en-US"/>
        </a:p>
      </dgm:t>
    </dgm:pt>
    <dgm:pt modelId="{EDEB50F6-C49F-4183-9B62-BDED1A64D91D}" type="sibTrans" cxnId="{A3DA144A-B5BC-45BD-B3B2-C42873507479}">
      <dgm:prSet/>
      <dgm:spPr/>
      <dgm:t>
        <a:bodyPr/>
        <a:lstStyle/>
        <a:p>
          <a:endParaRPr lang="en-US"/>
        </a:p>
      </dgm:t>
    </dgm:pt>
    <dgm:pt modelId="{65538049-0F20-4AAA-A876-4CFFB11316E8}">
      <dgm:prSet/>
      <dgm:spPr/>
      <dgm:t>
        <a:bodyPr/>
        <a:lstStyle/>
        <a:p>
          <a:r>
            <a:rPr lang="pt-BR" b="1"/>
            <a:t>Gordon Fee</a:t>
          </a:r>
          <a:r>
            <a:rPr lang="pt-BR"/>
            <a:t>:“O Espírito sempre glorifica a Jesus e aponta para Ele – nunca para os homens.”</a:t>
          </a:r>
          <a:endParaRPr lang="en-US"/>
        </a:p>
      </dgm:t>
    </dgm:pt>
    <dgm:pt modelId="{FC5F30CE-3005-4099-A4E1-06A2B780B261}" type="parTrans" cxnId="{D5FB0F4B-C5EA-4991-8C61-DC46978F4E09}">
      <dgm:prSet/>
      <dgm:spPr/>
      <dgm:t>
        <a:bodyPr/>
        <a:lstStyle/>
        <a:p>
          <a:endParaRPr lang="en-US"/>
        </a:p>
      </dgm:t>
    </dgm:pt>
    <dgm:pt modelId="{9BA1FFA3-F363-4548-8F66-9FE69B09D1D0}" type="sibTrans" cxnId="{D5FB0F4B-C5EA-4991-8C61-DC46978F4E09}">
      <dgm:prSet/>
      <dgm:spPr/>
      <dgm:t>
        <a:bodyPr/>
        <a:lstStyle/>
        <a:p>
          <a:endParaRPr lang="en-US"/>
        </a:p>
      </dgm:t>
    </dgm:pt>
    <dgm:pt modelId="{00AA30C8-CB93-401B-BFC1-FB669F502C40}">
      <dgm:prSet/>
      <dgm:spPr/>
      <dgm:t>
        <a:bodyPr/>
        <a:lstStyle/>
        <a:p>
          <a:r>
            <a:rPr lang="pt-BR" b="1"/>
            <a:t>Jo 16.14</a:t>
          </a:r>
          <a:r>
            <a:rPr lang="pt-BR"/>
            <a:t> – “Ele me glorificará.”</a:t>
          </a:r>
          <a:endParaRPr lang="en-US"/>
        </a:p>
      </dgm:t>
    </dgm:pt>
    <dgm:pt modelId="{E834B4ED-459B-4CAD-9AEB-93C3B549A511}" type="parTrans" cxnId="{AB8AB6DA-13F8-4922-8788-FC167ADD6C0E}">
      <dgm:prSet/>
      <dgm:spPr/>
      <dgm:t>
        <a:bodyPr/>
        <a:lstStyle/>
        <a:p>
          <a:endParaRPr lang="en-US"/>
        </a:p>
      </dgm:t>
    </dgm:pt>
    <dgm:pt modelId="{6E59FD00-BEBE-41DF-9D48-249F6E591524}" type="sibTrans" cxnId="{AB8AB6DA-13F8-4922-8788-FC167ADD6C0E}">
      <dgm:prSet/>
      <dgm:spPr/>
      <dgm:t>
        <a:bodyPr/>
        <a:lstStyle/>
        <a:p>
          <a:endParaRPr lang="en-US"/>
        </a:p>
      </dgm:t>
    </dgm:pt>
    <dgm:pt modelId="{F1647A38-FDDD-49E8-A5D1-8616C9A4858E}" type="pres">
      <dgm:prSet presAssocID="{A4F41F04-0506-4B09-BBD4-FF10BC628DBD}" presName="vert0" presStyleCnt="0">
        <dgm:presLayoutVars>
          <dgm:dir/>
          <dgm:animOne val="branch"/>
          <dgm:animLvl val="lvl"/>
        </dgm:presLayoutVars>
      </dgm:prSet>
      <dgm:spPr/>
    </dgm:pt>
    <dgm:pt modelId="{50F2A36F-3477-40A8-BD55-3C14FC70BD6E}" type="pres">
      <dgm:prSet presAssocID="{1175C1E0-A73F-43E6-A3C4-12B85C1A4812}" presName="thickLine" presStyleLbl="alignNode1" presStyleIdx="0" presStyleCnt="5"/>
      <dgm:spPr/>
    </dgm:pt>
    <dgm:pt modelId="{97146A47-364D-4F6E-AA58-E0D63A7C5C97}" type="pres">
      <dgm:prSet presAssocID="{1175C1E0-A73F-43E6-A3C4-12B85C1A4812}" presName="horz1" presStyleCnt="0"/>
      <dgm:spPr/>
    </dgm:pt>
    <dgm:pt modelId="{F9476FBA-A698-404F-AB38-D464D74EA3A4}" type="pres">
      <dgm:prSet presAssocID="{1175C1E0-A73F-43E6-A3C4-12B85C1A4812}" presName="tx1" presStyleLbl="revTx" presStyleIdx="0" presStyleCnt="5"/>
      <dgm:spPr/>
    </dgm:pt>
    <dgm:pt modelId="{A13E1204-CC48-400F-A47F-0B3B9C053CB7}" type="pres">
      <dgm:prSet presAssocID="{1175C1E0-A73F-43E6-A3C4-12B85C1A4812}" presName="vert1" presStyleCnt="0"/>
      <dgm:spPr/>
    </dgm:pt>
    <dgm:pt modelId="{ABA97EAD-5DCF-4B2A-BB62-9216493273EA}" type="pres">
      <dgm:prSet presAssocID="{791540F0-43A0-4F85-AC36-18D159EC5EDF}" presName="thickLine" presStyleLbl="alignNode1" presStyleIdx="1" presStyleCnt="5"/>
      <dgm:spPr/>
    </dgm:pt>
    <dgm:pt modelId="{CD71A1BB-9551-4C34-917F-84C91491048C}" type="pres">
      <dgm:prSet presAssocID="{791540F0-43A0-4F85-AC36-18D159EC5EDF}" presName="horz1" presStyleCnt="0"/>
      <dgm:spPr/>
    </dgm:pt>
    <dgm:pt modelId="{A87731D8-7358-47E1-A5AD-3376E5A62DAD}" type="pres">
      <dgm:prSet presAssocID="{791540F0-43A0-4F85-AC36-18D159EC5EDF}" presName="tx1" presStyleLbl="revTx" presStyleIdx="1" presStyleCnt="5"/>
      <dgm:spPr/>
    </dgm:pt>
    <dgm:pt modelId="{F9F64E00-8D8A-4834-BF65-FDBB4B4BDD17}" type="pres">
      <dgm:prSet presAssocID="{791540F0-43A0-4F85-AC36-18D159EC5EDF}" presName="vert1" presStyleCnt="0"/>
      <dgm:spPr/>
    </dgm:pt>
    <dgm:pt modelId="{958B1FC9-D09A-459F-A23A-D93FA24FCC46}" type="pres">
      <dgm:prSet presAssocID="{40D0652B-9FCC-47DC-86EF-F40240917D04}" presName="thickLine" presStyleLbl="alignNode1" presStyleIdx="2" presStyleCnt="5"/>
      <dgm:spPr/>
    </dgm:pt>
    <dgm:pt modelId="{B7F87009-FF37-419B-BED5-FF4FF5C5851E}" type="pres">
      <dgm:prSet presAssocID="{40D0652B-9FCC-47DC-86EF-F40240917D04}" presName="horz1" presStyleCnt="0"/>
      <dgm:spPr/>
    </dgm:pt>
    <dgm:pt modelId="{895E58BB-CEAD-4C5C-BA12-1BC5F1B87C31}" type="pres">
      <dgm:prSet presAssocID="{40D0652B-9FCC-47DC-86EF-F40240917D04}" presName="tx1" presStyleLbl="revTx" presStyleIdx="2" presStyleCnt="5"/>
      <dgm:spPr/>
    </dgm:pt>
    <dgm:pt modelId="{37CBF050-0BA7-4A4D-BB97-9347BD15042C}" type="pres">
      <dgm:prSet presAssocID="{40D0652B-9FCC-47DC-86EF-F40240917D04}" presName="vert1" presStyleCnt="0"/>
      <dgm:spPr/>
    </dgm:pt>
    <dgm:pt modelId="{537D11F3-B1A7-4F3C-A10F-647291B716CC}" type="pres">
      <dgm:prSet presAssocID="{65538049-0F20-4AAA-A876-4CFFB11316E8}" presName="thickLine" presStyleLbl="alignNode1" presStyleIdx="3" presStyleCnt="5"/>
      <dgm:spPr/>
    </dgm:pt>
    <dgm:pt modelId="{F8D8769E-C4A1-4A4C-9CDF-658E20589129}" type="pres">
      <dgm:prSet presAssocID="{65538049-0F20-4AAA-A876-4CFFB11316E8}" presName="horz1" presStyleCnt="0"/>
      <dgm:spPr/>
    </dgm:pt>
    <dgm:pt modelId="{E1DA16ED-092C-4994-BB81-DBBDEE595890}" type="pres">
      <dgm:prSet presAssocID="{65538049-0F20-4AAA-A876-4CFFB11316E8}" presName="tx1" presStyleLbl="revTx" presStyleIdx="3" presStyleCnt="5"/>
      <dgm:spPr/>
    </dgm:pt>
    <dgm:pt modelId="{D79F3533-A3BC-47E7-849F-A786A5711C7F}" type="pres">
      <dgm:prSet presAssocID="{65538049-0F20-4AAA-A876-4CFFB11316E8}" presName="vert1" presStyleCnt="0"/>
      <dgm:spPr/>
    </dgm:pt>
    <dgm:pt modelId="{F6254F48-B539-45C0-838B-5FB5C2AE6455}" type="pres">
      <dgm:prSet presAssocID="{00AA30C8-CB93-401B-BFC1-FB669F502C40}" presName="thickLine" presStyleLbl="alignNode1" presStyleIdx="4" presStyleCnt="5"/>
      <dgm:spPr/>
    </dgm:pt>
    <dgm:pt modelId="{43CDE2D0-81BA-4510-B40F-D351EE2DEC38}" type="pres">
      <dgm:prSet presAssocID="{00AA30C8-CB93-401B-BFC1-FB669F502C40}" presName="horz1" presStyleCnt="0"/>
      <dgm:spPr/>
    </dgm:pt>
    <dgm:pt modelId="{C50EADE3-0CCC-4619-B812-EAA774DE2DED}" type="pres">
      <dgm:prSet presAssocID="{00AA30C8-CB93-401B-BFC1-FB669F502C40}" presName="tx1" presStyleLbl="revTx" presStyleIdx="4" presStyleCnt="5"/>
      <dgm:spPr/>
    </dgm:pt>
    <dgm:pt modelId="{ED168754-8E1D-4F37-BDED-001458E305D4}" type="pres">
      <dgm:prSet presAssocID="{00AA30C8-CB93-401B-BFC1-FB669F502C40}" presName="vert1" presStyleCnt="0"/>
      <dgm:spPr/>
    </dgm:pt>
  </dgm:ptLst>
  <dgm:cxnLst>
    <dgm:cxn modelId="{FC116E05-F8F6-4EBA-B5BF-3447202EBCEB}" srcId="{A4F41F04-0506-4B09-BBD4-FF10BC628DBD}" destId="{1175C1E0-A73F-43E6-A3C4-12B85C1A4812}" srcOrd="0" destOrd="0" parTransId="{730504DC-FB65-4CC6-9A12-5857E37199B2}" sibTransId="{B33D9BBD-1202-418E-B201-FA8C2D8F4C6C}"/>
    <dgm:cxn modelId="{A3DA144A-B5BC-45BD-B3B2-C42873507479}" srcId="{A4F41F04-0506-4B09-BBD4-FF10BC628DBD}" destId="{40D0652B-9FCC-47DC-86EF-F40240917D04}" srcOrd="2" destOrd="0" parTransId="{2FC7E96E-4FB7-4E08-87D0-BDDAD7754363}" sibTransId="{EDEB50F6-C49F-4183-9B62-BDED1A64D91D}"/>
    <dgm:cxn modelId="{D5FB0F4B-C5EA-4991-8C61-DC46978F4E09}" srcId="{A4F41F04-0506-4B09-BBD4-FF10BC628DBD}" destId="{65538049-0F20-4AAA-A876-4CFFB11316E8}" srcOrd="3" destOrd="0" parTransId="{FC5F30CE-3005-4099-A4E1-06A2B780B261}" sibTransId="{9BA1FFA3-F363-4548-8F66-9FE69B09D1D0}"/>
    <dgm:cxn modelId="{D3972853-2033-490D-A2AD-36781C1B6770}" type="presOf" srcId="{00AA30C8-CB93-401B-BFC1-FB669F502C40}" destId="{C50EADE3-0CCC-4619-B812-EAA774DE2DED}" srcOrd="0" destOrd="0" presId="urn:microsoft.com/office/officeart/2008/layout/LinedList"/>
    <dgm:cxn modelId="{890F059B-6AB2-4076-B993-B3201F583C95}" type="presOf" srcId="{40D0652B-9FCC-47DC-86EF-F40240917D04}" destId="{895E58BB-CEAD-4C5C-BA12-1BC5F1B87C31}" srcOrd="0" destOrd="0" presId="urn:microsoft.com/office/officeart/2008/layout/LinedList"/>
    <dgm:cxn modelId="{FE6EE9A7-3A1C-46C1-8CC7-94E1EE2FD404}" type="presOf" srcId="{791540F0-43A0-4F85-AC36-18D159EC5EDF}" destId="{A87731D8-7358-47E1-A5AD-3376E5A62DAD}" srcOrd="0" destOrd="0" presId="urn:microsoft.com/office/officeart/2008/layout/LinedList"/>
    <dgm:cxn modelId="{46C89AC4-520E-4B65-AB38-470C6EE90034}" type="presOf" srcId="{65538049-0F20-4AAA-A876-4CFFB11316E8}" destId="{E1DA16ED-092C-4994-BB81-DBBDEE595890}" srcOrd="0" destOrd="0" presId="urn:microsoft.com/office/officeart/2008/layout/LinedList"/>
    <dgm:cxn modelId="{EFDD99CD-3A62-45CF-B0C7-5ECCB000011A}" type="presOf" srcId="{1175C1E0-A73F-43E6-A3C4-12B85C1A4812}" destId="{F9476FBA-A698-404F-AB38-D464D74EA3A4}" srcOrd="0" destOrd="0" presId="urn:microsoft.com/office/officeart/2008/layout/LinedList"/>
    <dgm:cxn modelId="{AB8AB6DA-13F8-4922-8788-FC167ADD6C0E}" srcId="{A4F41F04-0506-4B09-BBD4-FF10BC628DBD}" destId="{00AA30C8-CB93-401B-BFC1-FB669F502C40}" srcOrd="4" destOrd="0" parTransId="{E834B4ED-459B-4CAD-9AEB-93C3B549A511}" sibTransId="{6E59FD00-BEBE-41DF-9D48-249F6E591524}"/>
    <dgm:cxn modelId="{79D6A2DF-2B60-46B3-91ED-C7F8345504BF}" type="presOf" srcId="{A4F41F04-0506-4B09-BBD4-FF10BC628DBD}" destId="{F1647A38-FDDD-49E8-A5D1-8616C9A4858E}" srcOrd="0" destOrd="0" presId="urn:microsoft.com/office/officeart/2008/layout/LinedList"/>
    <dgm:cxn modelId="{74E5EFEA-EB0C-4BB4-B1ED-3ACAA1212F5D}" srcId="{A4F41F04-0506-4B09-BBD4-FF10BC628DBD}" destId="{791540F0-43A0-4F85-AC36-18D159EC5EDF}" srcOrd="1" destOrd="0" parTransId="{27EA4625-449D-4896-B3EE-8F58E3BA6957}" sibTransId="{F2049E5B-A32B-43BB-B7D1-4CF7E2418B54}"/>
    <dgm:cxn modelId="{F7DDED3F-E5CA-485F-B741-6409F2A54386}" type="presParOf" srcId="{F1647A38-FDDD-49E8-A5D1-8616C9A4858E}" destId="{50F2A36F-3477-40A8-BD55-3C14FC70BD6E}" srcOrd="0" destOrd="0" presId="urn:microsoft.com/office/officeart/2008/layout/LinedList"/>
    <dgm:cxn modelId="{51F8AADF-59F5-4E8D-B4DD-C55B8003362D}" type="presParOf" srcId="{F1647A38-FDDD-49E8-A5D1-8616C9A4858E}" destId="{97146A47-364D-4F6E-AA58-E0D63A7C5C97}" srcOrd="1" destOrd="0" presId="urn:microsoft.com/office/officeart/2008/layout/LinedList"/>
    <dgm:cxn modelId="{28C7E9B4-4F61-467A-8353-80D210197066}" type="presParOf" srcId="{97146A47-364D-4F6E-AA58-E0D63A7C5C97}" destId="{F9476FBA-A698-404F-AB38-D464D74EA3A4}" srcOrd="0" destOrd="0" presId="urn:microsoft.com/office/officeart/2008/layout/LinedList"/>
    <dgm:cxn modelId="{12A6F7B7-6B78-4E7A-85B3-887FE8C0F520}" type="presParOf" srcId="{97146A47-364D-4F6E-AA58-E0D63A7C5C97}" destId="{A13E1204-CC48-400F-A47F-0B3B9C053CB7}" srcOrd="1" destOrd="0" presId="urn:microsoft.com/office/officeart/2008/layout/LinedList"/>
    <dgm:cxn modelId="{6B52963C-7316-43ED-AF47-E4EE9A35D478}" type="presParOf" srcId="{F1647A38-FDDD-49E8-A5D1-8616C9A4858E}" destId="{ABA97EAD-5DCF-4B2A-BB62-9216493273EA}" srcOrd="2" destOrd="0" presId="urn:microsoft.com/office/officeart/2008/layout/LinedList"/>
    <dgm:cxn modelId="{CA7F027E-AD29-4922-8D9D-9EBFB543BFF4}" type="presParOf" srcId="{F1647A38-FDDD-49E8-A5D1-8616C9A4858E}" destId="{CD71A1BB-9551-4C34-917F-84C91491048C}" srcOrd="3" destOrd="0" presId="urn:microsoft.com/office/officeart/2008/layout/LinedList"/>
    <dgm:cxn modelId="{F691902F-A6C1-48F9-AD11-69CC0558CE09}" type="presParOf" srcId="{CD71A1BB-9551-4C34-917F-84C91491048C}" destId="{A87731D8-7358-47E1-A5AD-3376E5A62DAD}" srcOrd="0" destOrd="0" presId="urn:microsoft.com/office/officeart/2008/layout/LinedList"/>
    <dgm:cxn modelId="{5CE308AC-2FFD-414D-881C-93999A52BCAE}" type="presParOf" srcId="{CD71A1BB-9551-4C34-917F-84C91491048C}" destId="{F9F64E00-8D8A-4834-BF65-FDBB4B4BDD17}" srcOrd="1" destOrd="0" presId="urn:microsoft.com/office/officeart/2008/layout/LinedList"/>
    <dgm:cxn modelId="{6B8E804E-8B61-43A8-B4E5-403A2F6CFDE9}" type="presParOf" srcId="{F1647A38-FDDD-49E8-A5D1-8616C9A4858E}" destId="{958B1FC9-D09A-459F-A23A-D93FA24FCC46}" srcOrd="4" destOrd="0" presId="urn:microsoft.com/office/officeart/2008/layout/LinedList"/>
    <dgm:cxn modelId="{A8CB6E1E-B4D4-476C-BE19-C300766BA264}" type="presParOf" srcId="{F1647A38-FDDD-49E8-A5D1-8616C9A4858E}" destId="{B7F87009-FF37-419B-BED5-FF4FF5C5851E}" srcOrd="5" destOrd="0" presId="urn:microsoft.com/office/officeart/2008/layout/LinedList"/>
    <dgm:cxn modelId="{B25EED1A-EFC2-4999-8C02-57681A2DFD22}" type="presParOf" srcId="{B7F87009-FF37-419B-BED5-FF4FF5C5851E}" destId="{895E58BB-CEAD-4C5C-BA12-1BC5F1B87C31}" srcOrd="0" destOrd="0" presId="urn:microsoft.com/office/officeart/2008/layout/LinedList"/>
    <dgm:cxn modelId="{E622E67C-2929-417F-B17E-3EB63ED1A76F}" type="presParOf" srcId="{B7F87009-FF37-419B-BED5-FF4FF5C5851E}" destId="{37CBF050-0BA7-4A4D-BB97-9347BD15042C}" srcOrd="1" destOrd="0" presId="urn:microsoft.com/office/officeart/2008/layout/LinedList"/>
    <dgm:cxn modelId="{CBF85666-F319-40B1-B34C-FFC08A522570}" type="presParOf" srcId="{F1647A38-FDDD-49E8-A5D1-8616C9A4858E}" destId="{537D11F3-B1A7-4F3C-A10F-647291B716CC}" srcOrd="6" destOrd="0" presId="urn:microsoft.com/office/officeart/2008/layout/LinedList"/>
    <dgm:cxn modelId="{89B87741-2C8D-4CBF-B1EE-E810BC28F480}" type="presParOf" srcId="{F1647A38-FDDD-49E8-A5D1-8616C9A4858E}" destId="{F8D8769E-C4A1-4A4C-9CDF-658E20589129}" srcOrd="7" destOrd="0" presId="urn:microsoft.com/office/officeart/2008/layout/LinedList"/>
    <dgm:cxn modelId="{076B6C7D-4086-44D0-8A8A-2310E0A1A827}" type="presParOf" srcId="{F8D8769E-C4A1-4A4C-9CDF-658E20589129}" destId="{E1DA16ED-092C-4994-BB81-DBBDEE595890}" srcOrd="0" destOrd="0" presId="urn:microsoft.com/office/officeart/2008/layout/LinedList"/>
    <dgm:cxn modelId="{6E1D25D7-8933-47CF-BA3C-A8AD5598574E}" type="presParOf" srcId="{F8D8769E-C4A1-4A4C-9CDF-658E20589129}" destId="{D79F3533-A3BC-47E7-849F-A786A5711C7F}" srcOrd="1" destOrd="0" presId="urn:microsoft.com/office/officeart/2008/layout/LinedList"/>
    <dgm:cxn modelId="{9B09E87D-55DB-47D4-BF6C-433DD944F546}" type="presParOf" srcId="{F1647A38-FDDD-49E8-A5D1-8616C9A4858E}" destId="{F6254F48-B539-45C0-838B-5FB5C2AE6455}" srcOrd="8" destOrd="0" presId="urn:microsoft.com/office/officeart/2008/layout/LinedList"/>
    <dgm:cxn modelId="{97E16DD5-7842-43B1-8903-19E3C35A3200}" type="presParOf" srcId="{F1647A38-FDDD-49E8-A5D1-8616C9A4858E}" destId="{43CDE2D0-81BA-4510-B40F-D351EE2DEC38}" srcOrd="9" destOrd="0" presId="urn:microsoft.com/office/officeart/2008/layout/LinedList"/>
    <dgm:cxn modelId="{32F0B77B-A874-413D-AED1-88B72692D475}" type="presParOf" srcId="{43CDE2D0-81BA-4510-B40F-D351EE2DEC38}" destId="{C50EADE3-0CCC-4619-B812-EAA774DE2DED}" srcOrd="0" destOrd="0" presId="urn:microsoft.com/office/officeart/2008/layout/LinedList"/>
    <dgm:cxn modelId="{511DFA1C-43BC-4EDD-9F15-094427F18B36}" type="presParOf" srcId="{43CDE2D0-81BA-4510-B40F-D351EE2DEC38}" destId="{ED168754-8E1D-4F37-BDED-001458E305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CC47C7-A71D-49B2-82BE-5BF81235506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EC0F18-9554-4601-97D0-04690BD66CD2}">
      <dgm:prSet/>
      <dgm:spPr/>
      <dgm:t>
        <a:bodyPr/>
        <a:lstStyle/>
        <a:p>
          <a:r>
            <a:rPr lang="pt-BR" b="1"/>
            <a:t>At 2.40</a:t>
          </a:r>
          <a:r>
            <a:rPr lang="pt-BR"/>
            <a:t> – “Salvai-vos desta geração perversa.”</a:t>
          </a:r>
          <a:endParaRPr lang="en-US"/>
        </a:p>
      </dgm:t>
    </dgm:pt>
    <dgm:pt modelId="{AD8462E8-C133-4F01-B138-EE83088258F0}" type="parTrans" cxnId="{7917972C-EC24-4BEC-B65C-DB48F1E16E97}">
      <dgm:prSet/>
      <dgm:spPr/>
      <dgm:t>
        <a:bodyPr/>
        <a:lstStyle/>
        <a:p>
          <a:endParaRPr lang="en-US"/>
        </a:p>
      </dgm:t>
    </dgm:pt>
    <dgm:pt modelId="{275E803E-9ECE-4047-A134-599428F9084A}" type="sibTrans" cxnId="{7917972C-EC24-4BEC-B65C-DB48F1E16E97}">
      <dgm:prSet/>
      <dgm:spPr/>
      <dgm:t>
        <a:bodyPr/>
        <a:lstStyle/>
        <a:p>
          <a:endParaRPr lang="en-US"/>
        </a:p>
      </dgm:t>
    </dgm:pt>
    <dgm:pt modelId="{CC621675-E02B-44F0-95B4-404F4E8665CC}">
      <dgm:prSet/>
      <dgm:spPr/>
      <dgm:t>
        <a:bodyPr/>
        <a:lstStyle/>
        <a:p>
          <a:r>
            <a:rPr lang="pt-BR" b="1"/>
            <a:t>At 3.17</a:t>
          </a:r>
          <a:r>
            <a:rPr lang="pt-BR"/>
            <a:t> – “Sei que o fizestes por ignorância…”</a:t>
          </a:r>
          <a:endParaRPr lang="en-US"/>
        </a:p>
      </dgm:t>
    </dgm:pt>
    <dgm:pt modelId="{8E58512A-99FF-49BB-9DBF-52CC8AF5BFA8}" type="parTrans" cxnId="{1418A650-041C-429A-851E-A88BCEBFE0CB}">
      <dgm:prSet/>
      <dgm:spPr/>
      <dgm:t>
        <a:bodyPr/>
        <a:lstStyle/>
        <a:p>
          <a:endParaRPr lang="en-US"/>
        </a:p>
      </dgm:t>
    </dgm:pt>
    <dgm:pt modelId="{A2B8FFE2-9132-4D12-BF33-7684F88CF72B}" type="sibTrans" cxnId="{1418A650-041C-429A-851E-A88BCEBFE0CB}">
      <dgm:prSet/>
      <dgm:spPr/>
      <dgm:t>
        <a:bodyPr/>
        <a:lstStyle/>
        <a:p>
          <a:endParaRPr lang="en-US"/>
        </a:p>
      </dgm:t>
    </dgm:pt>
    <dgm:pt modelId="{42E8EAFB-AE2A-4C84-950A-7561B38D1ACA}">
      <dgm:prSet/>
      <dgm:spPr/>
      <dgm:t>
        <a:bodyPr/>
        <a:lstStyle/>
        <a:p>
          <a:r>
            <a:rPr lang="pt-BR" b="1"/>
            <a:t>1Ts 4.13</a:t>
          </a:r>
          <a:r>
            <a:rPr lang="pt-BR"/>
            <a:t> – “Não quero, porém, irmãos, que sejais ignorantes… como os demais que não têm esperança.”</a:t>
          </a:r>
          <a:endParaRPr lang="en-US"/>
        </a:p>
      </dgm:t>
    </dgm:pt>
    <dgm:pt modelId="{B197A534-B1D9-4E68-B836-A0B1C4EED813}" type="parTrans" cxnId="{BCBD5302-E732-43F4-B7E3-5945C61E9CE1}">
      <dgm:prSet/>
      <dgm:spPr/>
      <dgm:t>
        <a:bodyPr/>
        <a:lstStyle/>
        <a:p>
          <a:endParaRPr lang="en-US"/>
        </a:p>
      </dgm:t>
    </dgm:pt>
    <dgm:pt modelId="{F924F7E2-7D26-4360-BC88-0E2E887A8B8D}" type="sibTrans" cxnId="{BCBD5302-E732-43F4-B7E3-5945C61E9CE1}">
      <dgm:prSet/>
      <dgm:spPr/>
      <dgm:t>
        <a:bodyPr/>
        <a:lstStyle/>
        <a:p>
          <a:endParaRPr lang="en-US"/>
        </a:p>
      </dgm:t>
    </dgm:pt>
    <dgm:pt modelId="{7036D3AF-22F5-4614-88C5-9F9D6230EE98}">
      <dgm:prSet/>
      <dgm:spPr/>
      <dgm:t>
        <a:bodyPr/>
        <a:lstStyle/>
        <a:p>
          <a:r>
            <a:rPr lang="pt-BR"/>
            <a:t>Pedro: </a:t>
          </a:r>
          <a:r>
            <a:rPr lang="pt-BR" b="1"/>
            <a:t>esperança apesar da ignorância</a:t>
          </a:r>
          <a:r>
            <a:rPr lang="pt-BR"/>
            <a:t>.</a:t>
          </a:r>
          <a:endParaRPr lang="en-US"/>
        </a:p>
      </dgm:t>
    </dgm:pt>
    <dgm:pt modelId="{861E21B0-1DC4-4BBD-9C28-19A9FEF96B80}" type="parTrans" cxnId="{B0454B5F-104E-4989-92D3-61C23EA8734C}">
      <dgm:prSet/>
      <dgm:spPr/>
      <dgm:t>
        <a:bodyPr/>
        <a:lstStyle/>
        <a:p>
          <a:endParaRPr lang="en-US"/>
        </a:p>
      </dgm:t>
    </dgm:pt>
    <dgm:pt modelId="{01A5DD48-3E48-4572-8EB1-1B52E34D2C58}" type="sibTrans" cxnId="{B0454B5F-104E-4989-92D3-61C23EA8734C}">
      <dgm:prSet/>
      <dgm:spPr/>
      <dgm:t>
        <a:bodyPr/>
        <a:lstStyle/>
        <a:p>
          <a:endParaRPr lang="en-US"/>
        </a:p>
      </dgm:t>
    </dgm:pt>
    <dgm:pt modelId="{CF87EA20-F323-49D4-8A5E-D62C717FF134}">
      <dgm:prSet/>
      <dgm:spPr/>
      <dgm:t>
        <a:bodyPr/>
        <a:lstStyle/>
        <a:p>
          <a:r>
            <a:rPr lang="pt-BR"/>
            <a:t>Paulo: </a:t>
          </a:r>
          <a:r>
            <a:rPr lang="pt-BR" b="1"/>
            <a:t>esperança em meio ao luto e desespero social</a:t>
          </a:r>
          <a:r>
            <a:rPr lang="pt-BR"/>
            <a:t>.</a:t>
          </a:r>
          <a:endParaRPr lang="en-US"/>
        </a:p>
      </dgm:t>
    </dgm:pt>
    <dgm:pt modelId="{0AA7A21A-66BF-49A9-8D58-63BA340C0284}" type="parTrans" cxnId="{21C11526-BC26-43C5-BDA6-59E940AB3FB9}">
      <dgm:prSet/>
      <dgm:spPr/>
      <dgm:t>
        <a:bodyPr/>
        <a:lstStyle/>
        <a:p>
          <a:endParaRPr lang="en-US"/>
        </a:p>
      </dgm:t>
    </dgm:pt>
    <dgm:pt modelId="{7A3AE46B-0422-4588-B021-3D945B1EB2B1}" type="sibTrans" cxnId="{21C11526-BC26-43C5-BDA6-59E940AB3FB9}">
      <dgm:prSet/>
      <dgm:spPr/>
      <dgm:t>
        <a:bodyPr/>
        <a:lstStyle/>
        <a:p>
          <a:endParaRPr lang="en-US"/>
        </a:p>
      </dgm:t>
    </dgm:pt>
    <dgm:pt modelId="{9EFF91A6-D917-4D81-A520-22A7F65D5EB8}" type="pres">
      <dgm:prSet presAssocID="{95CC47C7-A71D-49B2-82BE-5BF81235506F}" presName="vert0" presStyleCnt="0">
        <dgm:presLayoutVars>
          <dgm:dir/>
          <dgm:animOne val="branch"/>
          <dgm:animLvl val="lvl"/>
        </dgm:presLayoutVars>
      </dgm:prSet>
      <dgm:spPr/>
    </dgm:pt>
    <dgm:pt modelId="{18F7AA14-3310-4D8A-B2C3-2E0F22F19CC9}" type="pres">
      <dgm:prSet presAssocID="{B4EC0F18-9554-4601-97D0-04690BD66CD2}" presName="thickLine" presStyleLbl="alignNode1" presStyleIdx="0" presStyleCnt="5"/>
      <dgm:spPr/>
    </dgm:pt>
    <dgm:pt modelId="{CE79CC0F-C60B-489F-A116-7DB84CCB064B}" type="pres">
      <dgm:prSet presAssocID="{B4EC0F18-9554-4601-97D0-04690BD66CD2}" presName="horz1" presStyleCnt="0"/>
      <dgm:spPr/>
    </dgm:pt>
    <dgm:pt modelId="{66C7AB8B-3AB0-4CF0-97F1-DA16C2AC8969}" type="pres">
      <dgm:prSet presAssocID="{B4EC0F18-9554-4601-97D0-04690BD66CD2}" presName="tx1" presStyleLbl="revTx" presStyleIdx="0" presStyleCnt="5"/>
      <dgm:spPr/>
    </dgm:pt>
    <dgm:pt modelId="{07B4FD4D-46FC-423B-9318-568A542FD3F0}" type="pres">
      <dgm:prSet presAssocID="{B4EC0F18-9554-4601-97D0-04690BD66CD2}" presName="vert1" presStyleCnt="0"/>
      <dgm:spPr/>
    </dgm:pt>
    <dgm:pt modelId="{97B75ED2-B98F-450E-BC1C-058AC0245ECA}" type="pres">
      <dgm:prSet presAssocID="{CC621675-E02B-44F0-95B4-404F4E8665CC}" presName="thickLine" presStyleLbl="alignNode1" presStyleIdx="1" presStyleCnt="5"/>
      <dgm:spPr/>
    </dgm:pt>
    <dgm:pt modelId="{E2C379FE-2E71-4ACF-8587-5BA550235020}" type="pres">
      <dgm:prSet presAssocID="{CC621675-E02B-44F0-95B4-404F4E8665CC}" presName="horz1" presStyleCnt="0"/>
      <dgm:spPr/>
    </dgm:pt>
    <dgm:pt modelId="{0DC15463-7ACF-4818-85F7-F55B3704121E}" type="pres">
      <dgm:prSet presAssocID="{CC621675-E02B-44F0-95B4-404F4E8665CC}" presName="tx1" presStyleLbl="revTx" presStyleIdx="1" presStyleCnt="5"/>
      <dgm:spPr/>
    </dgm:pt>
    <dgm:pt modelId="{2C1081BB-9429-4F4D-8E76-046BF3E3D19B}" type="pres">
      <dgm:prSet presAssocID="{CC621675-E02B-44F0-95B4-404F4E8665CC}" presName="vert1" presStyleCnt="0"/>
      <dgm:spPr/>
    </dgm:pt>
    <dgm:pt modelId="{CDC421F4-D5A9-47D8-AE92-1E5CD6727C50}" type="pres">
      <dgm:prSet presAssocID="{42E8EAFB-AE2A-4C84-950A-7561B38D1ACA}" presName="thickLine" presStyleLbl="alignNode1" presStyleIdx="2" presStyleCnt="5"/>
      <dgm:spPr/>
    </dgm:pt>
    <dgm:pt modelId="{3DC754BA-6E61-452F-89F5-91E291819285}" type="pres">
      <dgm:prSet presAssocID="{42E8EAFB-AE2A-4C84-950A-7561B38D1ACA}" presName="horz1" presStyleCnt="0"/>
      <dgm:spPr/>
    </dgm:pt>
    <dgm:pt modelId="{1B2D3400-8E69-403C-ACD6-F76074C987F9}" type="pres">
      <dgm:prSet presAssocID="{42E8EAFB-AE2A-4C84-950A-7561B38D1ACA}" presName="tx1" presStyleLbl="revTx" presStyleIdx="2" presStyleCnt="5"/>
      <dgm:spPr/>
    </dgm:pt>
    <dgm:pt modelId="{A7F776F6-FD3A-49BE-8403-ED67A79C8D70}" type="pres">
      <dgm:prSet presAssocID="{42E8EAFB-AE2A-4C84-950A-7561B38D1ACA}" presName="vert1" presStyleCnt="0"/>
      <dgm:spPr/>
    </dgm:pt>
    <dgm:pt modelId="{DDEDF36B-4735-49F1-874F-21DE5D89C35A}" type="pres">
      <dgm:prSet presAssocID="{7036D3AF-22F5-4614-88C5-9F9D6230EE98}" presName="thickLine" presStyleLbl="alignNode1" presStyleIdx="3" presStyleCnt="5"/>
      <dgm:spPr/>
    </dgm:pt>
    <dgm:pt modelId="{F077C027-61EB-422D-BE50-13CF0C2E523B}" type="pres">
      <dgm:prSet presAssocID="{7036D3AF-22F5-4614-88C5-9F9D6230EE98}" presName="horz1" presStyleCnt="0"/>
      <dgm:spPr/>
    </dgm:pt>
    <dgm:pt modelId="{03AA063D-93A8-4A79-8D31-7C609D06DCB2}" type="pres">
      <dgm:prSet presAssocID="{7036D3AF-22F5-4614-88C5-9F9D6230EE98}" presName="tx1" presStyleLbl="revTx" presStyleIdx="3" presStyleCnt="5"/>
      <dgm:spPr/>
    </dgm:pt>
    <dgm:pt modelId="{A8E73025-EE45-4157-B5A1-C4B5119CEC32}" type="pres">
      <dgm:prSet presAssocID="{7036D3AF-22F5-4614-88C5-9F9D6230EE98}" presName="vert1" presStyleCnt="0"/>
      <dgm:spPr/>
    </dgm:pt>
    <dgm:pt modelId="{E3AB169A-DA45-432F-8A55-58795E7B8BE8}" type="pres">
      <dgm:prSet presAssocID="{CF87EA20-F323-49D4-8A5E-D62C717FF134}" presName="thickLine" presStyleLbl="alignNode1" presStyleIdx="4" presStyleCnt="5"/>
      <dgm:spPr/>
    </dgm:pt>
    <dgm:pt modelId="{2139A358-B9F7-4C9B-9457-69B5B6D7BE6E}" type="pres">
      <dgm:prSet presAssocID="{CF87EA20-F323-49D4-8A5E-D62C717FF134}" presName="horz1" presStyleCnt="0"/>
      <dgm:spPr/>
    </dgm:pt>
    <dgm:pt modelId="{30F5E12C-C86F-4A90-B139-F0DB4D8BD3D2}" type="pres">
      <dgm:prSet presAssocID="{CF87EA20-F323-49D4-8A5E-D62C717FF134}" presName="tx1" presStyleLbl="revTx" presStyleIdx="4" presStyleCnt="5"/>
      <dgm:spPr/>
    </dgm:pt>
    <dgm:pt modelId="{80271D62-DA50-4B49-9809-200CE9855040}" type="pres">
      <dgm:prSet presAssocID="{CF87EA20-F323-49D4-8A5E-D62C717FF134}" presName="vert1" presStyleCnt="0"/>
      <dgm:spPr/>
    </dgm:pt>
  </dgm:ptLst>
  <dgm:cxnLst>
    <dgm:cxn modelId="{BCBD5302-E732-43F4-B7E3-5945C61E9CE1}" srcId="{95CC47C7-A71D-49B2-82BE-5BF81235506F}" destId="{42E8EAFB-AE2A-4C84-950A-7561B38D1ACA}" srcOrd="2" destOrd="0" parTransId="{B197A534-B1D9-4E68-B836-A0B1C4EED813}" sibTransId="{F924F7E2-7D26-4360-BC88-0E2E887A8B8D}"/>
    <dgm:cxn modelId="{21C11526-BC26-43C5-BDA6-59E940AB3FB9}" srcId="{95CC47C7-A71D-49B2-82BE-5BF81235506F}" destId="{CF87EA20-F323-49D4-8A5E-D62C717FF134}" srcOrd="4" destOrd="0" parTransId="{0AA7A21A-66BF-49A9-8D58-63BA340C0284}" sibTransId="{7A3AE46B-0422-4588-B021-3D945B1EB2B1}"/>
    <dgm:cxn modelId="{54AE7B2A-0051-486E-AF8E-8C1A0739CDC9}" type="presOf" srcId="{CC621675-E02B-44F0-95B4-404F4E8665CC}" destId="{0DC15463-7ACF-4818-85F7-F55B3704121E}" srcOrd="0" destOrd="0" presId="urn:microsoft.com/office/officeart/2008/layout/LinedList"/>
    <dgm:cxn modelId="{7917972C-EC24-4BEC-B65C-DB48F1E16E97}" srcId="{95CC47C7-A71D-49B2-82BE-5BF81235506F}" destId="{B4EC0F18-9554-4601-97D0-04690BD66CD2}" srcOrd="0" destOrd="0" parTransId="{AD8462E8-C133-4F01-B138-EE83088258F0}" sibTransId="{275E803E-9ECE-4047-A134-599428F9084A}"/>
    <dgm:cxn modelId="{B0454B5F-104E-4989-92D3-61C23EA8734C}" srcId="{95CC47C7-A71D-49B2-82BE-5BF81235506F}" destId="{7036D3AF-22F5-4614-88C5-9F9D6230EE98}" srcOrd="3" destOrd="0" parTransId="{861E21B0-1DC4-4BBD-9C28-19A9FEF96B80}" sibTransId="{01A5DD48-3E48-4572-8EB1-1B52E34D2C58}"/>
    <dgm:cxn modelId="{70E56B65-612A-420E-9E7F-2F35C12387CA}" type="presOf" srcId="{42E8EAFB-AE2A-4C84-950A-7561B38D1ACA}" destId="{1B2D3400-8E69-403C-ACD6-F76074C987F9}" srcOrd="0" destOrd="0" presId="urn:microsoft.com/office/officeart/2008/layout/LinedList"/>
    <dgm:cxn modelId="{DD2D6C4C-6BD3-4F62-92B3-A5BD33277C91}" type="presOf" srcId="{CF87EA20-F323-49D4-8A5E-D62C717FF134}" destId="{30F5E12C-C86F-4A90-B139-F0DB4D8BD3D2}" srcOrd="0" destOrd="0" presId="urn:microsoft.com/office/officeart/2008/layout/LinedList"/>
    <dgm:cxn modelId="{1418A650-041C-429A-851E-A88BCEBFE0CB}" srcId="{95CC47C7-A71D-49B2-82BE-5BF81235506F}" destId="{CC621675-E02B-44F0-95B4-404F4E8665CC}" srcOrd="1" destOrd="0" parTransId="{8E58512A-99FF-49BB-9DBF-52CC8AF5BFA8}" sibTransId="{A2B8FFE2-9132-4D12-BF33-7684F88CF72B}"/>
    <dgm:cxn modelId="{063A2B90-9699-4F07-AB14-3814A3136175}" type="presOf" srcId="{B4EC0F18-9554-4601-97D0-04690BD66CD2}" destId="{66C7AB8B-3AB0-4CF0-97F1-DA16C2AC8969}" srcOrd="0" destOrd="0" presId="urn:microsoft.com/office/officeart/2008/layout/LinedList"/>
    <dgm:cxn modelId="{17D89DDB-1868-4F53-B380-BADF145D133F}" type="presOf" srcId="{95CC47C7-A71D-49B2-82BE-5BF81235506F}" destId="{9EFF91A6-D917-4D81-A520-22A7F65D5EB8}" srcOrd="0" destOrd="0" presId="urn:microsoft.com/office/officeart/2008/layout/LinedList"/>
    <dgm:cxn modelId="{5402ECE7-767D-4BB2-997B-7740FDDFC059}" type="presOf" srcId="{7036D3AF-22F5-4614-88C5-9F9D6230EE98}" destId="{03AA063D-93A8-4A79-8D31-7C609D06DCB2}" srcOrd="0" destOrd="0" presId="urn:microsoft.com/office/officeart/2008/layout/LinedList"/>
    <dgm:cxn modelId="{99374B04-B27B-481A-8FAE-7AEBC65200F3}" type="presParOf" srcId="{9EFF91A6-D917-4D81-A520-22A7F65D5EB8}" destId="{18F7AA14-3310-4D8A-B2C3-2E0F22F19CC9}" srcOrd="0" destOrd="0" presId="urn:microsoft.com/office/officeart/2008/layout/LinedList"/>
    <dgm:cxn modelId="{1B1F4C99-656B-42AC-8FE9-9889CCE7BECD}" type="presParOf" srcId="{9EFF91A6-D917-4D81-A520-22A7F65D5EB8}" destId="{CE79CC0F-C60B-489F-A116-7DB84CCB064B}" srcOrd="1" destOrd="0" presId="urn:microsoft.com/office/officeart/2008/layout/LinedList"/>
    <dgm:cxn modelId="{D74BA6D0-3365-4CF9-B003-6A0B84ACDE01}" type="presParOf" srcId="{CE79CC0F-C60B-489F-A116-7DB84CCB064B}" destId="{66C7AB8B-3AB0-4CF0-97F1-DA16C2AC8969}" srcOrd="0" destOrd="0" presId="urn:microsoft.com/office/officeart/2008/layout/LinedList"/>
    <dgm:cxn modelId="{42522FAC-D703-478A-B359-36867B736D67}" type="presParOf" srcId="{CE79CC0F-C60B-489F-A116-7DB84CCB064B}" destId="{07B4FD4D-46FC-423B-9318-568A542FD3F0}" srcOrd="1" destOrd="0" presId="urn:microsoft.com/office/officeart/2008/layout/LinedList"/>
    <dgm:cxn modelId="{33DED3C4-1220-4D30-8B4C-E2247C9B7828}" type="presParOf" srcId="{9EFF91A6-D917-4D81-A520-22A7F65D5EB8}" destId="{97B75ED2-B98F-450E-BC1C-058AC0245ECA}" srcOrd="2" destOrd="0" presId="urn:microsoft.com/office/officeart/2008/layout/LinedList"/>
    <dgm:cxn modelId="{C76ABA1B-9333-49FC-8383-83571F864001}" type="presParOf" srcId="{9EFF91A6-D917-4D81-A520-22A7F65D5EB8}" destId="{E2C379FE-2E71-4ACF-8587-5BA550235020}" srcOrd="3" destOrd="0" presId="urn:microsoft.com/office/officeart/2008/layout/LinedList"/>
    <dgm:cxn modelId="{83AE6641-027F-4EA0-A682-AD5835EBBD94}" type="presParOf" srcId="{E2C379FE-2E71-4ACF-8587-5BA550235020}" destId="{0DC15463-7ACF-4818-85F7-F55B3704121E}" srcOrd="0" destOrd="0" presId="urn:microsoft.com/office/officeart/2008/layout/LinedList"/>
    <dgm:cxn modelId="{4D361A2C-B9B0-4ACF-A8B4-A2D23384E2B5}" type="presParOf" srcId="{E2C379FE-2E71-4ACF-8587-5BA550235020}" destId="{2C1081BB-9429-4F4D-8E76-046BF3E3D19B}" srcOrd="1" destOrd="0" presId="urn:microsoft.com/office/officeart/2008/layout/LinedList"/>
    <dgm:cxn modelId="{0A87073E-D750-4EB5-81A1-19E4A93542F6}" type="presParOf" srcId="{9EFF91A6-D917-4D81-A520-22A7F65D5EB8}" destId="{CDC421F4-D5A9-47D8-AE92-1E5CD6727C50}" srcOrd="4" destOrd="0" presId="urn:microsoft.com/office/officeart/2008/layout/LinedList"/>
    <dgm:cxn modelId="{81B92BE6-002E-447B-93AB-FF71E51F5117}" type="presParOf" srcId="{9EFF91A6-D917-4D81-A520-22A7F65D5EB8}" destId="{3DC754BA-6E61-452F-89F5-91E291819285}" srcOrd="5" destOrd="0" presId="urn:microsoft.com/office/officeart/2008/layout/LinedList"/>
    <dgm:cxn modelId="{651E256B-C6F7-4B32-9455-39E2EE47A22D}" type="presParOf" srcId="{3DC754BA-6E61-452F-89F5-91E291819285}" destId="{1B2D3400-8E69-403C-ACD6-F76074C987F9}" srcOrd="0" destOrd="0" presId="urn:microsoft.com/office/officeart/2008/layout/LinedList"/>
    <dgm:cxn modelId="{4D60E9C4-AF93-4CC0-8F35-28253C5A7525}" type="presParOf" srcId="{3DC754BA-6E61-452F-89F5-91E291819285}" destId="{A7F776F6-FD3A-49BE-8403-ED67A79C8D70}" srcOrd="1" destOrd="0" presId="urn:microsoft.com/office/officeart/2008/layout/LinedList"/>
    <dgm:cxn modelId="{F24C5454-46CD-42EB-BFE6-D22725D065C1}" type="presParOf" srcId="{9EFF91A6-D917-4D81-A520-22A7F65D5EB8}" destId="{DDEDF36B-4735-49F1-874F-21DE5D89C35A}" srcOrd="6" destOrd="0" presId="urn:microsoft.com/office/officeart/2008/layout/LinedList"/>
    <dgm:cxn modelId="{0DB7C536-F504-4528-A763-E6D1583D302F}" type="presParOf" srcId="{9EFF91A6-D917-4D81-A520-22A7F65D5EB8}" destId="{F077C027-61EB-422D-BE50-13CF0C2E523B}" srcOrd="7" destOrd="0" presId="urn:microsoft.com/office/officeart/2008/layout/LinedList"/>
    <dgm:cxn modelId="{B475EED8-9A51-4B1A-890F-C2B1E9268B89}" type="presParOf" srcId="{F077C027-61EB-422D-BE50-13CF0C2E523B}" destId="{03AA063D-93A8-4A79-8D31-7C609D06DCB2}" srcOrd="0" destOrd="0" presId="urn:microsoft.com/office/officeart/2008/layout/LinedList"/>
    <dgm:cxn modelId="{6D19BC53-1BDB-4EBB-90EA-E648A4B08AB4}" type="presParOf" srcId="{F077C027-61EB-422D-BE50-13CF0C2E523B}" destId="{A8E73025-EE45-4157-B5A1-C4B5119CEC32}" srcOrd="1" destOrd="0" presId="urn:microsoft.com/office/officeart/2008/layout/LinedList"/>
    <dgm:cxn modelId="{D4006DE6-CC15-4A70-BA6C-BDEAC8155BC5}" type="presParOf" srcId="{9EFF91A6-D917-4D81-A520-22A7F65D5EB8}" destId="{E3AB169A-DA45-432F-8A55-58795E7B8BE8}" srcOrd="8" destOrd="0" presId="urn:microsoft.com/office/officeart/2008/layout/LinedList"/>
    <dgm:cxn modelId="{CF1856F8-37CD-43F0-855B-574D20E84B11}" type="presParOf" srcId="{9EFF91A6-D917-4D81-A520-22A7F65D5EB8}" destId="{2139A358-B9F7-4C9B-9457-69B5B6D7BE6E}" srcOrd="9" destOrd="0" presId="urn:microsoft.com/office/officeart/2008/layout/LinedList"/>
    <dgm:cxn modelId="{21F9BEBE-9C28-47A2-81CA-CBE37B833813}" type="presParOf" srcId="{2139A358-B9F7-4C9B-9457-69B5B6D7BE6E}" destId="{30F5E12C-C86F-4A90-B139-F0DB4D8BD3D2}" srcOrd="0" destOrd="0" presId="urn:microsoft.com/office/officeart/2008/layout/LinedList"/>
    <dgm:cxn modelId="{FDD6C08A-C7CC-4484-BC75-4C940B6654B1}" type="presParOf" srcId="{2139A358-B9F7-4C9B-9457-69B5B6D7BE6E}" destId="{80271D62-DA50-4B49-9809-200CE98550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465A23-15E3-4949-ACDF-765D21C9EA4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45E9AD-AE2D-4917-9FA0-081DB9D2BA22}">
      <dgm:prSet/>
      <dgm:spPr/>
      <dgm:t>
        <a:bodyPr/>
        <a:lstStyle/>
        <a:p>
          <a:r>
            <a:rPr lang="pt-BR" b="1" dirty="0"/>
            <a:t>Leonard </a:t>
          </a:r>
          <a:r>
            <a:rPr lang="pt-BR" b="1" dirty="0" err="1"/>
            <a:t>Ravenhill</a:t>
          </a:r>
          <a:r>
            <a:rPr lang="pt-BR" dirty="0"/>
            <a:t>:</a:t>
          </a:r>
          <a:endParaRPr lang="en-US" dirty="0"/>
        </a:p>
      </dgm:t>
    </dgm:pt>
    <dgm:pt modelId="{661B5858-B51E-4876-B287-8E153546707E}" type="parTrans" cxnId="{04ED5F80-CBF7-46B6-8CEC-3E3232D052A0}">
      <dgm:prSet/>
      <dgm:spPr/>
      <dgm:t>
        <a:bodyPr/>
        <a:lstStyle/>
        <a:p>
          <a:endParaRPr lang="en-US"/>
        </a:p>
      </dgm:t>
    </dgm:pt>
    <dgm:pt modelId="{5F4834CC-817F-4D5E-984A-285F32BCE6F2}" type="sibTrans" cxnId="{04ED5F80-CBF7-46B6-8CEC-3E3232D052A0}">
      <dgm:prSet/>
      <dgm:spPr/>
      <dgm:t>
        <a:bodyPr/>
        <a:lstStyle/>
        <a:p>
          <a:endParaRPr lang="en-US"/>
        </a:p>
      </dgm:t>
    </dgm:pt>
    <dgm:pt modelId="{B36BE7E4-5BA5-403D-82D0-73FC249ED65C}">
      <dgm:prSet/>
      <dgm:spPr/>
      <dgm:t>
        <a:bodyPr/>
        <a:lstStyle/>
        <a:p>
          <a:r>
            <a:rPr lang="pt-BR" dirty="0"/>
            <a:t>“A igreja que não prega sobre o juízo vindouro, não está preparando ninguém para a eternidade.”</a:t>
          </a:r>
          <a:endParaRPr lang="en-US" dirty="0"/>
        </a:p>
      </dgm:t>
    </dgm:pt>
    <dgm:pt modelId="{BE683940-6F37-4A89-A87C-B8B729A188EB}" type="parTrans" cxnId="{D2F8C551-DE75-423D-870D-8EB24B4549F0}">
      <dgm:prSet/>
      <dgm:spPr/>
      <dgm:t>
        <a:bodyPr/>
        <a:lstStyle/>
        <a:p>
          <a:endParaRPr lang="en-US"/>
        </a:p>
      </dgm:t>
    </dgm:pt>
    <dgm:pt modelId="{8E345DA1-BECF-4DEC-AF88-72ACD52BD8A7}" type="sibTrans" cxnId="{D2F8C551-DE75-423D-870D-8EB24B4549F0}">
      <dgm:prSet/>
      <dgm:spPr/>
      <dgm:t>
        <a:bodyPr/>
        <a:lstStyle/>
        <a:p>
          <a:endParaRPr lang="en-US"/>
        </a:p>
      </dgm:t>
    </dgm:pt>
    <dgm:pt modelId="{60877461-F3F1-4650-BBE2-598F73347C91}">
      <dgm:prSet/>
      <dgm:spPr/>
      <dgm:t>
        <a:bodyPr/>
        <a:lstStyle/>
        <a:p>
          <a:r>
            <a:rPr lang="pt-BR" b="1"/>
            <a:t>Antônio Gilberto</a:t>
          </a:r>
          <a:r>
            <a:rPr lang="pt-BR"/>
            <a:t>:</a:t>
          </a:r>
          <a:endParaRPr lang="en-US"/>
        </a:p>
      </dgm:t>
    </dgm:pt>
    <dgm:pt modelId="{8B640D01-A8DC-44FD-A346-9B18D03358BD}" type="parTrans" cxnId="{B2B744E7-6E16-43D8-A8C2-BA369188148B}">
      <dgm:prSet/>
      <dgm:spPr/>
      <dgm:t>
        <a:bodyPr/>
        <a:lstStyle/>
        <a:p>
          <a:endParaRPr lang="en-US"/>
        </a:p>
      </dgm:t>
    </dgm:pt>
    <dgm:pt modelId="{29DA3946-7577-4E46-B51D-4F15B6F6B009}" type="sibTrans" cxnId="{B2B744E7-6E16-43D8-A8C2-BA369188148B}">
      <dgm:prSet/>
      <dgm:spPr/>
      <dgm:t>
        <a:bodyPr/>
        <a:lstStyle/>
        <a:p>
          <a:endParaRPr lang="en-US"/>
        </a:p>
      </dgm:t>
    </dgm:pt>
    <dgm:pt modelId="{FA43BE9F-3639-4044-A6DA-6B956455B7D4}">
      <dgm:prSet/>
      <dgm:spPr/>
      <dgm:t>
        <a:bodyPr/>
        <a:lstStyle/>
        <a:p>
          <a:r>
            <a:rPr lang="pt-BR"/>
            <a:t>“O Espírito nos conduz a proclamar a verdade mesmo em uma geração de ouvidos surdos.”</a:t>
          </a:r>
          <a:endParaRPr lang="en-US"/>
        </a:p>
      </dgm:t>
    </dgm:pt>
    <dgm:pt modelId="{266691F4-5F31-42EF-AF39-4CC9CC804C82}" type="parTrans" cxnId="{3E7A776E-6561-431F-99B8-A0AF0D07DB7E}">
      <dgm:prSet/>
      <dgm:spPr/>
      <dgm:t>
        <a:bodyPr/>
        <a:lstStyle/>
        <a:p>
          <a:endParaRPr lang="en-US"/>
        </a:p>
      </dgm:t>
    </dgm:pt>
    <dgm:pt modelId="{DEAAAA86-86C3-4935-8335-90EDD3B73AD7}" type="sibTrans" cxnId="{3E7A776E-6561-431F-99B8-A0AF0D07DB7E}">
      <dgm:prSet/>
      <dgm:spPr/>
      <dgm:t>
        <a:bodyPr/>
        <a:lstStyle/>
        <a:p>
          <a:endParaRPr lang="en-US"/>
        </a:p>
      </dgm:t>
    </dgm:pt>
    <dgm:pt modelId="{9BE03B09-C823-0C42-B66E-54818770AFEA}" type="pres">
      <dgm:prSet presAssocID="{EF465A23-15E3-4949-ACDF-765D21C9EA4A}" presName="vert0" presStyleCnt="0">
        <dgm:presLayoutVars>
          <dgm:dir/>
          <dgm:animOne val="branch"/>
          <dgm:animLvl val="lvl"/>
        </dgm:presLayoutVars>
      </dgm:prSet>
      <dgm:spPr/>
    </dgm:pt>
    <dgm:pt modelId="{441CB904-4F35-F545-9DA9-55D9779F9F85}" type="pres">
      <dgm:prSet presAssocID="{5C45E9AD-AE2D-4917-9FA0-081DB9D2BA22}" presName="thickLine" presStyleLbl="alignNode1" presStyleIdx="0" presStyleCnt="4"/>
      <dgm:spPr/>
    </dgm:pt>
    <dgm:pt modelId="{B4725ACF-7640-F545-9EE7-45177F46438C}" type="pres">
      <dgm:prSet presAssocID="{5C45E9AD-AE2D-4917-9FA0-081DB9D2BA22}" presName="horz1" presStyleCnt="0"/>
      <dgm:spPr/>
    </dgm:pt>
    <dgm:pt modelId="{456EF19B-4CF9-2D42-84CD-A31FA65029E9}" type="pres">
      <dgm:prSet presAssocID="{5C45E9AD-AE2D-4917-9FA0-081DB9D2BA22}" presName="tx1" presStyleLbl="revTx" presStyleIdx="0" presStyleCnt="4"/>
      <dgm:spPr/>
    </dgm:pt>
    <dgm:pt modelId="{C754968D-F77D-F146-8914-0CBEE017D9FC}" type="pres">
      <dgm:prSet presAssocID="{5C45E9AD-AE2D-4917-9FA0-081DB9D2BA22}" presName="vert1" presStyleCnt="0"/>
      <dgm:spPr/>
    </dgm:pt>
    <dgm:pt modelId="{285FB4B5-49A8-A544-A314-AF1D446A8AAA}" type="pres">
      <dgm:prSet presAssocID="{B36BE7E4-5BA5-403D-82D0-73FC249ED65C}" presName="thickLine" presStyleLbl="alignNode1" presStyleIdx="1" presStyleCnt="4"/>
      <dgm:spPr/>
    </dgm:pt>
    <dgm:pt modelId="{12C49FFF-FD52-5F42-8E64-CDFCA47CF6D0}" type="pres">
      <dgm:prSet presAssocID="{B36BE7E4-5BA5-403D-82D0-73FC249ED65C}" presName="horz1" presStyleCnt="0"/>
      <dgm:spPr/>
    </dgm:pt>
    <dgm:pt modelId="{94F69696-220A-BC45-9258-755479E378F1}" type="pres">
      <dgm:prSet presAssocID="{B36BE7E4-5BA5-403D-82D0-73FC249ED65C}" presName="tx1" presStyleLbl="revTx" presStyleIdx="1" presStyleCnt="4"/>
      <dgm:spPr/>
    </dgm:pt>
    <dgm:pt modelId="{C5D97BAF-2A06-F748-98EE-CC08E592DD92}" type="pres">
      <dgm:prSet presAssocID="{B36BE7E4-5BA5-403D-82D0-73FC249ED65C}" presName="vert1" presStyleCnt="0"/>
      <dgm:spPr/>
    </dgm:pt>
    <dgm:pt modelId="{7188DE7F-E11A-E74D-81EC-E424D233BDC9}" type="pres">
      <dgm:prSet presAssocID="{60877461-F3F1-4650-BBE2-598F73347C91}" presName="thickLine" presStyleLbl="alignNode1" presStyleIdx="2" presStyleCnt="4"/>
      <dgm:spPr/>
    </dgm:pt>
    <dgm:pt modelId="{DF8907A0-B34A-CC41-ABFC-55C820C40465}" type="pres">
      <dgm:prSet presAssocID="{60877461-F3F1-4650-BBE2-598F73347C91}" presName="horz1" presStyleCnt="0"/>
      <dgm:spPr/>
    </dgm:pt>
    <dgm:pt modelId="{913FFE15-5BB5-7543-84B8-CA23DBB58284}" type="pres">
      <dgm:prSet presAssocID="{60877461-F3F1-4650-BBE2-598F73347C91}" presName="tx1" presStyleLbl="revTx" presStyleIdx="2" presStyleCnt="4"/>
      <dgm:spPr/>
    </dgm:pt>
    <dgm:pt modelId="{0673B4A9-953A-1042-9C82-043DAF1BDE4B}" type="pres">
      <dgm:prSet presAssocID="{60877461-F3F1-4650-BBE2-598F73347C91}" presName="vert1" presStyleCnt="0"/>
      <dgm:spPr/>
    </dgm:pt>
    <dgm:pt modelId="{9F1AF847-C3C1-3F4A-9EF9-FCCEC463970D}" type="pres">
      <dgm:prSet presAssocID="{FA43BE9F-3639-4044-A6DA-6B956455B7D4}" presName="thickLine" presStyleLbl="alignNode1" presStyleIdx="3" presStyleCnt="4"/>
      <dgm:spPr/>
    </dgm:pt>
    <dgm:pt modelId="{3C2A1216-F00C-494E-8144-F2464CDA24D1}" type="pres">
      <dgm:prSet presAssocID="{FA43BE9F-3639-4044-A6DA-6B956455B7D4}" presName="horz1" presStyleCnt="0"/>
      <dgm:spPr/>
    </dgm:pt>
    <dgm:pt modelId="{08C708F7-9704-B74B-B4CC-E9A765ECD3C4}" type="pres">
      <dgm:prSet presAssocID="{FA43BE9F-3639-4044-A6DA-6B956455B7D4}" presName="tx1" presStyleLbl="revTx" presStyleIdx="3" presStyleCnt="4"/>
      <dgm:spPr/>
    </dgm:pt>
    <dgm:pt modelId="{EEF6D769-7C3F-EE42-809B-D8A504B8D2FC}" type="pres">
      <dgm:prSet presAssocID="{FA43BE9F-3639-4044-A6DA-6B956455B7D4}" presName="vert1" presStyleCnt="0"/>
      <dgm:spPr/>
    </dgm:pt>
  </dgm:ptLst>
  <dgm:cxnLst>
    <dgm:cxn modelId="{3E7A776E-6561-431F-99B8-A0AF0D07DB7E}" srcId="{EF465A23-15E3-4949-ACDF-765D21C9EA4A}" destId="{FA43BE9F-3639-4044-A6DA-6B956455B7D4}" srcOrd="3" destOrd="0" parTransId="{266691F4-5F31-42EF-AF39-4CC9CC804C82}" sibTransId="{DEAAAA86-86C3-4935-8335-90EDD3B73AD7}"/>
    <dgm:cxn modelId="{D2F8C551-DE75-423D-870D-8EB24B4549F0}" srcId="{EF465A23-15E3-4949-ACDF-765D21C9EA4A}" destId="{B36BE7E4-5BA5-403D-82D0-73FC249ED65C}" srcOrd="1" destOrd="0" parTransId="{BE683940-6F37-4A89-A87C-B8B729A188EB}" sibTransId="{8E345DA1-BECF-4DEC-AF88-72ACD52BD8A7}"/>
    <dgm:cxn modelId="{04ED5F80-CBF7-46B6-8CEC-3E3232D052A0}" srcId="{EF465A23-15E3-4949-ACDF-765D21C9EA4A}" destId="{5C45E9AD-AE2D-4917-9FA0-081DB9D2BA22}" srcOrd="0" destOrd="0" parTransId="{661B5858-B51E-4876-B287-8E153546707E}" sibTransId="{5F4834CC-817F-4D5E-984A-285F32BCE6F2}"/>
    <dgm:cxn modelId="{3C84F881-56EE-8C4D-AA8D-D5AA2751ECD3}" type="presOf" srcId="{EF465A23-15E3-4949-ACDF-765D21C9EA4A}" destId="{9BE03B09-C823-0C42-B66E-54818770AFEA}" srcOrd="0" destOrd="0" presId="urn:microsoft.com/office/officeart/2008/layout/LinedList"/>
    <dgm:cxn modelId="{73E8FF98-ABA2-9941-BB1E-8CB642668746}" type="presOf" srcId="{5C45E9AD-AE2D-4917-9FA0-081DB9D2BA22}" destId="{456EF19B-4CF9-2D42-84CD-A31FA65029E9}" srcOrd="0" destOrd="0" presId="urn:microsoft.com/office/officeart/2008/layout/LinedList"/>
    <dgm:cxn modelId="{4225649F-C316-BA4A-89FB-7BAF4CE99758}" type="presOf" srcId="{B36BE7E4-5BA5-403D-82D0-73FC249ED65C}" destId="{94F69696-220A-BC45-9258-755479E378F1}" srcOrd="0" destOrd="0" presId="urn:microsoft.com/office/officeart/2008/layout/LinedList"/>
    <dgm:cxn modelId="{C986A9C4-93E1-724D-9E6D-D986726AE330}" type="presOf" srcId="{60877461-F3F1-4650-BBE2-598F73347C91}" destId="{913FFE15-5BB5-7543-84B8-CA23DBB58284}" srcOrd="0" destOrd="0" presId="urn:microsoft.com/office/officeart/2008/layout/LinedList"/>
    <dgm:cxn modelId="{B2B744E7-6E16-43D8-A8C2-BA369188148B}" srcId="{EF465A23-15E3-4949-ACDF-765D21C9EA4A}" destId="{60877461-F3F1-4650-BBE2-598F73347C91}" srcOrd="2" destOrd="0" parTransId="{8B640D01-A8DC-44FD-A346-9B18D03358BD}" sibTransId="{29DA3946-7577-4E46-B51D-4F15B6F6B009}"/>
    <dgm:cxn modelId="{76B0AFE8-EB59-8449-90C0-7F2FE8D4923D}" type="presOf" srcId="{FA43BE9F-3639-4044-A6DA-6B956455B7D4}" destId="{08C708F7-9704-B74B-B4CC-E9A765ECD3C4}" srcOrd="0" destOrd="0" presId="urn:microsoft.com/office/officeart/2008/layout/LinedList"/>
    <dgm:cxn modelId="{AEC90FB0-1B27-9B4A-AFE3-7B5094CBD4C6}" type="presParOf" srcId="{9BE03B09-C823-0C42-B66E-54818770AFEA}" destId="{441CB904-4F35-F545-9DA9-55D9779F9F85}" srcOrd="0" destOrd="0" presId="urn:microsoft.com/office/officeart/2008/layout/LinedList"/>
    <dgm:cxn modelId="{A602A73F-CD64-934B-8B69-4CD69A08901B}" type="presParOf" srcId="{9BE03B09-C823-0C42-B66E-54818770AFEA}" destId="{B4725ACF-7640-F545-9EE7-45177F46438C}" srcOrd="1" destOrd="0" presId="urn:microsoft.com/office/officeart/2008/layout/LinedList"/>
    <dgm:cxn modelId="{461A269F-4022-6B4D-B991-B98BB5B14593}" type="presParOf" srcId="{B4725ACF-7640-F545-9EE7-45177F46438C}" destId="{456EF19B-4CF9-2D42-84CD-A31FA65029E9}" srcOrd="0" destOrd="0" presId="urn:microsoft.com/office/officeart/2008/layout/LinedList"/>
    <dgm:cxn modelId="{6CA92E9D-A89E-E044-BB06-8DDAB224C5F9}" type="presParOf" srcId="{B4725ACF-7640-F545-9EE7-45177F46438C}" destId="{C754968D-F77D-F146-8914-0CBEE017D9FC}" srcOrd="1" destOrd="0" presId="urn:microsoft.com/office/officeart/2008/layout/LinedList"/>
    <dgm:cxn modelId="{47CDCAA1-085B-544C-A2F3-BFB715782CE4}" type="presParOf" srcId="{9BE03B09-C823-0C42-B66E-54818770AFEA}" destId="{285FB4B5-49A8-A544-A314-AF1D446A8AAA}" srcOrd="2" destOrd="0" presId="urn:microsoft.com/office/officeart/2008/layout/LinedList"/>
    <dgm:cxn modelId="{C3830877-2C73-9D43-A964-9072B3A83424}" type="presParOf" srcId="{9BE03B09-C823-0C42-B66E-54818770AFEA}" destId="{12C49FFF-FD52-5F42-8E64-CDFCA47CF6D0}" srcOrd="3" destOrd="0" presId="urn:microsoft.com/office/officeart/2008/layout/LinedList"/>
    <dgm:cxn modelId="{C7E8CAC8-0D3F-E547-B74A-705DF26B27FB}" type="presParOf" srcId="{12C49FFF-FD52-5F42-8E64-CDFCA47CF6D0}" destId="{94F69696-220A-BC45-9258-755479E378F1}" srcOrd="0" destOrd="0" presId="urn:microsoft.com/office/officeart/2008/layout/LinedList"/>
    <dgm:cxn modelId="{7E82270F-98A6-0F47-B561-414CE02890A9}" type="presParOf" srcId="{12C49FFF-FD52-5F42-8E64-CDFCA47CF6D0}" destId="{C5D97BAF-2A06-F748-98EE-CC08E592DD92}" srcOrd="1" destOrd="0" presId="urn:microsoft.com/office/officeart/2008/layout/LinedList"/>
    <dgm:cxn modelId="{9BFEAFE7-98C4-D143-9C21-48367A48BEF1}" type="presParOf" srcId="{9BE03B09-C823-0C42-B66E-54818770AFEA}" destId="{7188DE7F-E11A-E74D-81EC-E424D233BDC9}" srcOrd="4" destOrd="0" presId="urn:microsoft.com/office/officeart/2008/layout/LinedList"/>
    <dgm:cxn modelId="{D817970D-8F9B-AA4C-ACD8-325FC3A284CC}" type="presParOf" srcId="{9BE03B09-C823-0C42-B66E-54818770AFEA}" destId="{DF8907A0-B34A-CC41-ABFC-55C820C40465}" srcOrd="5" destOrd="0" presId="urn:microsoft.com/office/officeart/2008/layout/LinedList"/>
    <dgm:cxn modelId="{3D27F898-A1C1-324C-BE27-538FFFD56D6B}" type="presParOf" srcId="{DF8907A0-B34A-CC41-ABFC-55C820C40465}" destId="{913FFE15-5BB5-7543-84B8-CA23DBB58284}" srcOrd="0" destOrd="0" presId="urn:microsoft.com/office/officeart/2008/layout/LinedList"/>
    <dgm:cxn modelId="{D88F977E-4F31-C241-998F-D8470C27A00E}" type="presParOf" srcId="{DF8907A0-B34A-CC41-ABFC-55C820C40465}" destId="{0673B4A9-953A-1042-9C82-043DAF1BDE4B}" srcOrd="1" destOrd="0" presId="urn:microsoft.com/office/officeart/2008/layout/LinedList"/>
    <dgm:cxn modelId="{6BA05399-2091-6847-8092-17A7394F2C4E}" type="presParOf" srcId="{9BE03B09-C823-0C42-B66E-54818770AFEA}" destId="{9F1AF847-C3C1-3F4A-9EF9-FCCEC463970D}" srcOrd="6" destOrd="0" presId="urn:microsoft.com/office/officeart/2008/layout/LinedList"/>
    <dgm:cxn modelId="{21B496AD-A9F1-6042-9529-35AB9F4E9B62}" type="presParOf" srcId="{9BE03B09-C823-0C42-B66E-54818770AFEA}" destId="{3C2A1216-F00C-494E-8144-F2464CDA24D1}" srcOrd="7" destOrd="0" presId="urn:microsoft.com/office/officeart/2008/layout/LinedList"/>
    <dgm:cxn modelId="{3FB5DE4D-5B8B-9D4F-9FC2-3F696FB44AF2}" type="presParOf" srcId="{3C2A1216-F00C-494E-8144-F2464CDA24D1}" destId="{08C708F7-9704-B74B-B4CC-E9A765ECD3C4}" srcOrd="0" destOrd="0" presId="urn:microsoft.com/office/officeart/2008/layout/LinedList"/>
    <dgm:cxn modelId="{33882FEF-8978-A641-9EF5-BAE52789F067}" type="presParOf" srcId="{3C2A1216-F00C-494E-8144-F2464CDA24D1}" destId="{EEF6D769-7C3F-EE42-809B-D8A504B8D2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6D9CB-57DA-463C-A29E-1437783C514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26F18F-CB1B-45C0-851B-79BADA9186EA}">
      <dgm:prSet/>
      <dgm:spPr/>
      <dgm:t>
        <a:bodyPr/>
        <a:lstStyle/>
        <a:p>
          <a:r>
            <a:rPr lang="pt-BR"/>
            <a:t>1. As Escrituras Revelam Deus</a:t>
          </a:r>
          <a:endParaRPr lang="en-US"/>
        </a:p>
      </dgm:t>
    </dgm:pt>
    <dgm:pt modelId="{4EBA5A2A-7F63-4751-AAB7-884D15EB6AC0}" type="parTrans" cxnId="{F4C46946-4F42-4EEA-91F0-CE7C1D545B92}">
      <dgm:prSet/>
      <dgm:spPr/>
      <dgm:t>
        <a:bodyPr/>
        <a:lstStyle/>
        <a:p>
          <a:endParaRPr lang="en-US"/>
        </a:p>
      </dgm:t>
    </dgm:pt>
    <dgm:pt modelId="{F5486822-2A3E-484C-B996-9769C0055E4D}" type="sibTrans" cxnId="{F4C46946-4F42-4EEA-91F0-CE7C1D545B92}">
      <dgm:prSet/>
      <dgm:spPr/>
      <dgm:t>
        <a:bodyPr/>
        <a:lstStyle/>
        <a:p>
          <a:endParaRPr lang="en-US"/>
        </a:p>
      </dgm:t>
    </dgm:pt>
    <dgm:pt modelId="{209B33F6-43C5-4414-A076-3168EC0EFE33}">
      <dgm:prSet/>
      <dgm:spPr/>
      <dgm:t>
        <a:bodyPr/>
        <a:lstStyle/>
        <a:p>
          <a:r>
            <a:rPr lang="pt-BR"/>
            <a:t>Pedro inicia sua pregação citando Joel 2.28-32, evidenciando que as Escrituras têm o propósito de revelar o agir de Deus na história.</a:t>
          </a:r>
          <a:endParaRPr lang="en-US"/>
        </a:p>
      </dgm:t>
    </dgm:pt>
    <dgm:pt modelId="{07EEDA23-BE4D-4C73-ABA0-5B96D4BCEC71}" type="parTrans" cxnId="{39F6A8D8-7BD2-43D9-85A9-57888CBC533D}">
      <dgm:prSet/>
      <dgm:spPr/>
      <dgm:t>
        <a:bodyPr/>
        <a:lstStyle/>
        <a:p>
          <a:endParaRPr lang="en-US"/>
        </a:p>
      </dgm:t>
    </dgm:pt>
    <dgm:pt modelId="{E5A2E9AC-B37E-4368-9811-234B47849184}" type="sibTrans" cxnId="{39F6A8D8-7BD2-43D9-85A9-57888CBC533D}">
      <dgm:prSet/>
      <dgm:spPr/>
      <dgm:t>
        <a:bodyPr/>
        <a:lstStyle/>
        <a:p>
          <a:endParaRPr lang="en-US"/>
        </a:p>
      </dgm:t>
    </dgm:pt>
    <dgm:pt modelId="{62A824BF-10FC-4D86-98C1-C2B262CF716A}">
      <dgm:prSet/>
      <dgm:spPr/>
      <dgm:t>
        <a:bodyPr/>
        <a:lstStyle/>
        <a:p>
          <a:r>
            <a:rPr lang="pt-BR"/>
            <a:t>“Mas isto é o que foi dito pelo profeta Joel…” (At 2.16)</a:t>
          </a:r>
          <a:endParaRPr lang="en-US"/>
        </a:p>
      </dgm:t>
    </dgm:pt>
    <dgm:pt modelId="{26685D69-0880-45C6-8AA4-AEDBFB19DB2D}" type="parTrans" cxnId="{6ED55283-5D6F-4436-86F3-F01630F7DBBA}">
      <dgm:prSet/>
      <dgm:spPr/>
      <dgm:t>
        <a:bodyPr/>
        <a:lstStyle/>
        <a:p>
          <a:endParaRPr lang="en-US"/>
        </a:p>
      </dgm:t>
    </dgm:pt>
    <dgm:pt modelId="{E1BBF0E5-8331-4306-AD22-34C6FA712DB8}" type="sibTrans" cxnId="{6ED55283-5D6F-4436-86F3-F01630F7DBBA}">
      <dgm:prSet/>
      <dgm:spPr/>
      <dgm:t>
        <a:bodyPr/>
        <a:lstStyle/>
        <a:p>
          <a:endParaRPr lang="en-US"/>
        </a:p>
      </dgm:t>
    </dgm:pt>
    <dgm:pt modelId="{CD3E0944-A0ED-4497-BCCC-DAB7E8F72E9E}">
      <dgm:prSet/>
      <dgm:spPr/>
      <dgm:t>
        <a:bodyPr/>
        <a:lstStyle/>
        <a:p>
          <a:pPr rtl="0"/>
          <a:r>
            <a:rPr lang="pt-BR"/>
            <a:t>Citação de John </a:t>
          </a:r>
          <a:r>
            <a:rPr lang="pt-BR" err="1"/>
            <a:t>Stott</a:t>
          </a:r>
          <a:r>
            <a:rPr lang="pt-BR"/>
            <a:t>:</a:t>
          </a:r>
          <a:r>
            <a:rPr lang="pt-BR">
              <a:latin typeface="Aptos Display" panose="020F0302020204030204"/>
            </a:rPr>
            <a:t> </a:t>
          </a:r>
          <a:r>
            <a:rPr lang="pt-BR"/>
            <a:t>"A pregação apostólica estava saturada da Escritura. Eles não proclamavam opiniões; proclamavam o Deus que Se revelou."</a:t>
          </a:r>
          <a:endParaRPr lang="en-US"/>
        </a:p>
      </dgm:t>
    </dgm:pt>
    <dgm:pt modelId="{D39290BA-4983-464A-BD64-B37D138D4BBF}" type="parTrans" cxnId="{6FCECBE3-0D5F-4ACB-A08E-E34EF3D4F422}">
      <dgm:prSet/>
      <dgm:spPr/>
      <dgm:t>
        <a:bodyPr/>
        <a:lstStyle/>
        <a:p>
          <a:endParaRPr lang="en-US"/>
        </a:p>
      </dgm:t>
    </dgm:pt>
    <dgm:pt modelId="{D59CE1CC-70FC-4FA0-91D8-D7F280695AD8}" type="sibTrans" cxnId="{6FCECBE3-0D5F-4ACB-A08E-E34EF3D4F422}">
      <dgm:prSet/>
      <dgm:spPr/>
      <dgm:t>
        <a:bodyPr/>
        <a:lstStyle/>
        <a:p>
          <a:endParaRPr lang="en-US"/>
        </a:p>
      </dgm:t>
    </dgm:pt>
    <dgm:pt modelId="{69B59569-595C-4A6C-9937-00B19570CD4B}" type="pres">
      <dgm:prSet presAssocID="{2296D9CB-57DA-463C-A29E-1437783C5145}" presName="linear" presStyleCnt="0">
        <dgm:presLayoutVars>
          <dgm:animLvl val="lvl"/>
          <dgm:resizeHandles val="exact"/>
        </dgm:presLayoutVars>
      </dgm:prSet>
      <dgm:spPr/>
    </dgm:pt>
    <dgm:pt modelId="{FD0D93DB-86BA-45D2-8A02-19E62ADCE8FD}" type="pres">
      <dgm:prSet presAssocID="{B926F18F-CB1B-45C0-851B-79BADA9186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0EBA5F-0E01-472B-AF3F-37B802C1B776}" type="pres">
      <dgm:prSet presAssocID="{F5486822-2A3E-484C-B996-9769C0055E4D}" presName="spacer" presStyleCnt="0"/>
      <dgm:spPr/>
    </dgm:pt>
    <dgm:pt modelId="{71601E96-5912-41A4-98D2-A126B1FE25A3}" type="pres">
      <dgm:prSet presAssocID="{209B33F6-43C5-4414-A076-3168EC0E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BD6F30-DC12-4F1A-ADA3-E67AE31DB626}" type="pres">
      <dgm:prSet presAssocID="{E5A2E9AC-B37E-4368-9811-234B47849184}" presName="spacer" presStyleCnt="0"/>
      <dgm:spPr/>
    </dgm:pt>
    <dgm:pt modelId="{B2FDC38F-6296-46CD-B3E2-AD075090C0C4}" type="pres">
      <dgm:prSet presAssocID="{62A824BF-10FC-4D86-98C1-C2B262CF71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24CD4F-963B-4F05-B1E1-C51EB5572340}" type="pres">
      <dgm:prSet presAssocID="{E1BBF0E5-8331-4306-AD22-34C6FA712DB8}" presName="spacer" presStyleCnt="0"/>
      <dgm:spPr/>
    </dgm:pt>
    <dgm:pt modelId="{02916826-6DA6-4F5B-91CF-2A30C75FED55}" type="pres">
      <dgm:prSet presAssocID="{CD3E0944-A0ED-4497-BCCC-DAB7E8F72E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79C402-5E58-4B80-AF76-02328FB3E0AC}" type="presOf" srcId="{209B33F6-43C5-4414-A076-3168EC0EFE33}" destId="{71601E96-5912-41A4-98D2-A126B1FE25A3}" srcOrd="0" destOrd="0" presId="urn:microsoft.com/office/officeart/2005/8/layout/vList2"/>
    <dgm:cxn modelId="{68B1402E-8BF2-42B1-AAEB-F5EA991FAAB9}" type="presOf" srcId="{62A824BF-10FC-4D86-98C1-C2B262CF716A}" destId="{B2FDC38F-6296-46CD-B3E2-AD075090C0C4}" srcOrd="0" destOrd="0" presId="urn:microsoft.com/office/officeart/2005/8/layout/vList2"/>
    <dgm:cxn modelId="{45E5B043-62EC-415F-8A3C-D2DC759BCA6C}" type="presOf" srcId="{2296D9CB-57DA-463C-A29E-1437783C5145}" destId="{69B59569-595C-4A6C-9937-00B19570CD4B}" srcOrd="0" destOrd="0" presId="urn:microsoft.com/office/officeart/2005/8/layout/vList2"/>
    <dgm:cxn modelId="{F4C46946-4F42-4EEA-91F0-CE7C1D545B92}" srcId="{2296D9CB-57DA-463C-A29E-1437783C5145}" destId="{B926F18F-CB1B-45C0-851B-79BADA9186EA}" srcOrd="0" destOrd="0" parTransId="{4EBA5A2A-7F63-4751-AAB7-884D15EB6AC0}" sibTransId="{F5486822-2A3E-484C-B996-9769C0055E4D}"/>
    <dgm:cxn modelId="{45BFD06E-132C-487B-BDF7-879ADC321270}" type="presOf" srcId="{B926F18F-CB1B-45C0-851B-79BADA9186EA}" destId="{FD0D93DB-86BA-45D2-8A02-19E62ADCE8FD}" srcOrd="0" destOrd="0" presId="urn:microsoft.com/office/officeart/2005/8/layout/vList2"/>
    <dgm:cxn modelId="{6ED55283-5D6F-4436-86F3-F01630F7DBBA}" srcId="{2296D9CB-57DA-463C-A29E-1437783C5145}" destId="{62A824BF-10FC-4D86-98C1-C2B262CF716A}" srcOrd="2" destOrd="0" parTransId="{26685D69-0880-45C6-8AA4-AEDBFB19DB2D}" sibTransId="{E1BBF0E5-8331-4306-AD22-34C6FA712DB8}"/>
    <dgm:cxn modelId="{BAEEA499-6DE4-45A7-8DCE-DFA11DCF26BB}" type="presOf" srcId="{CD3E0944-A0ED-4497-BCCC-DAB7E8F72E9E}" destId="{02916826-6DA6-4F5B-91CF-2A30C75FED55}" srcOrd="0" destOrd="0" presId="urn:microsoft.com/office/officeart/2005/8/layout/vList2"/>
    <dgm:cxn modelId="{39F6A8D8-7BD2-43D9-85A9-57888CBC533D}" srcId="{2296D9CB-57DA-463C-A29E-1437783C5145}" destId="{209B33F6-43C5-4414-A076-3168EC0EFE33}" srcOrd="1" destOrd="0" parTransId="{07EEDA23-BE4D-4C73-ABA0-5B96D4BCEC71}" sibTransId="{E5A2E9AC-B37E-4368-9811-234B47849184}"/>
    <dgm:cxn modelId="{6FCECBE3-0D5F-4ACB-A08E-E34EF3D4F422}" srcId="{2296D9CB-57DA-463C-A29E-1437783C5145}" destId="{CD3E0944-A0ED-4497-BCCC-DAB7E8F72E9E}" srcOrd="3" destOrd="0" parTransId="{D39290BA-4983-464A-BD64-B37D138D4BBF}" sibTransId="{D59CE1CC-70FC-4FA0-91D8-D7F280695AD8}"/>
    <dgm:cxn modelId="{69C8B31B-AE4B-47D1-AEE7-276E5036D419}" type="presParOf" srcId="{69B59569-595C-4A6C-9937-00B19570CD4B}" destId="{FD0D93DB-86BA-45D2-8A02-19E62ADCE8FD}" srcOrd="0" destOrd="0" presId="urn:microsoft.com/office/officeart/2005/8/layout/vList2"/>
    <dgm:cxn modelId="{4E7A3CCC-7516-4CFE-BEC3-46FB0FB3D7D1}" type="presParOf" srcId="{69B59569-595C-4A6C-9937-00B19570CD4B}" destId="{6D0EBA5F-0E01-472B-AF3F-37B802C1B776}" srcOrd="1" destOrd="0" presId="urn:microsoft.com/office/officeart/2005/8/layout/vList2"/>
    <dgm:cxn modelId="{4051419C-D764-4EE9-96BD-AEC2734349A2}" type="presParOf" srcId="{69B59569-595C-4A6C-9937-00B19570CD4B}" destId="{71601E96-5912-41A4-98D2-A126B1FE25A3}" srcOrd="2" destOrd="0" presId="urn:microsoft.com/office/officeart/2005/8/layout/vList2"/>
    <dgm:cxn modelId="{2D43772D-81F4-4FA9-B818-9FD16AC1F1BC}" type="presParOf" srcId="{69B59569-595C-4A6C-9937-00B19570CD4B}" destId="{99BD6F30-DC12-4F1A-ADA3-E67AE31DB626}" srcOrd="3" destOrd="0" presId="urn:microsoft.com/office/officeart/2005/8/layout/vList2"/>
    <dgm:cxn modelId="{7B9E16AE-5CFA-4D2E-9619-A592FDED0252}" type="presParOf" srcId="{69B59569-595C-4A6C-9937-00B19570CD4B}" destId="{B2FDC38F-6296-46CD-B3E2-AD075090C0C4}" srcOrd="4" destOrd="0" presId="urn:microsoft.com/office/officeart/2005/8/layout/vList2"/>
    <dgm:cxn modelId="{2BF7376B-9828-469A-901D-B2934694B8BD}" type="presParOf" srcId="{69B59569-595C-4A6C-9937-00B19570CD4B}" destId="{B824CD4F-963B-4F05-B1E1-C51EB5572340}" srcOrd="5" destOrd="0" presId="urn:microsoft.com/office/officeart/2005/8/layout/vList2"/>
    <dgm:cxn modelId="{2F533488-2EE5-43CE-95B5-4E05F7034C99}" type="presParOf" srcId="{69B59569-595C-4A6C-9937-00B19570CD4B}" destId="{02916826-6DA6-4F5B-91CF-2A30C75FED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16FE7D5-EC3B-41F7-AE20-7EF32586EC3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E16194-BF3A-41F3-8FB4-B1A781635159}">
      <dgm:prSet/>
      <dgm:spPr/>
      <dgm:t>
        <a:bodyPr/>
        <a:lstStyle/>
        <a:p>
          <a:r>
            <a:rPr lang="pt-BR" b="1"/>
            <a:t>At 3.19-21</a:t>
          </a:r>
          <a:r>
            <a:rPr lang="pt-BR"/>
            <a:t> – “Tempos de refrigério… restauração de tudo…”</a:t>
          </a:r>
          <a:endParaRPr lang="en-US"/>
        </a:p>
      </dgm:t>
    </dgm:pt>
    <dgm:pt modelId="{1FFE7F22-3DEF-4C9D-B202-8134347426F7}" type="parTrans" cxnId="{491D098D-19BB-40A1-A3A2-348F80405481}">
      <dgm:prSet/>
      <dgm:spPr/>
      <dgm:t>
        <a:bodyPr/>
        <a:lstStyle/>
        <a:p>
          <a:endParaRPr lang="en-US"/>
        </a:p>
      </dgm:t>
    </dgm:pt>
    <dgm:pt modelId="{E7FDDE24-618F-4798-B2BD-1EEEF4F2A5E4}" type="sibTrans" cxnId="{491D098D-19BB-40A1-A3A2-348F80405481}">
      <dgm:prSet/>
      <dgm:spPr/>
      <dgm:t>
        <a:bodyPr/>
        <a:lstStyle/>
        <a:p>
          <a:endParaRPr lang="en-US"/>
        </a:p>
      </dgm:t>
    </dgm:pt>
    <dgm:pt modelId="{4C551448-2F98-4DAF-9CBD-389E6ED89F3F}">
      <dgm:prSet/>
      <dgm:spPr/>
      <dgm:t>
        <a:bodyPr/>
        <a:lstStyle/>
        <a:p>
          <a:r>
            <a:rPr lang="pt-BR"/>
            <a:t>Pedro antecipa a </a:t>
          </a:r>
          <a:r>
            <a:rPr lang="pt-BR" b="1"/>
            <a:t>esperança escatológica</a:t>
          </a:r>
          <a:r>
            <a:rPr lang="pt-BR"/>
            <a:t>:</a:t>
          </a:r>
          <a:endParaRPr lang="en-US"/>
        </a:p>
      </dgm:t>
    </dgm:pt>
    <dgm:pt modelId="{B8200296-21C4-4842-9083-3A1DD2893A26}" type="parTrans" cxnId="{9712DC48-B7AD-422D-9FFC-C3C7B890D743}">
      <dgm:prSet/>
      <dgm:spPr/>
      <dgm:t>
        <a:bodyPr/>
        <a:lstStyle/>
        <a:p>
          <a:endParaRPr lang="en-US"/>
        </a:p>
      </dgm:t>
    </dgm:pt>
    <dgm:pt modelId="{C30C84CA-9F4D-405D-9499-7E8DBD7F0B80}" type="sibTrans" cxnId="{9712DC48-B7AD-422D-9FFC-C3C7B890D743}">
      <dgm:prSet/>
      <dgm:spPr/>
      <dgm:t>
        <a:bodyPr/>
        <a:lstStyle/>
        <a:p>
          <a:endParaRPr lang="en-US"/>
        </a:p>
      </dgm:t>
    </dgm:pt>
    <dgm:pt modelId="{DE98E884-80B9-4AA6-8E3E-6B610E8C7951}">
      <dgm:prSet/>
      <dgm:spPr/>
      <dgm:t>
        <a:bodyPr/>
        <a:lstStyle/>
        <a:p>
          <a:r>
            <a:rPr lang="pt-BR"/>
            <a:t>Refrigério (kairoi anapsyxeōs) – renovação vindoura.</a:t>
          </a:r>
          <a:endParaRPr lang="en-US"/>
        </a:p>
      </dgm:t>
    </dgm:pt>
    <dgm:pt modelId="{C3A5391B-4899-4D91-AAD5-98CD9F0DD7CD}" type="parTrans" cxnId="{DD450FFA-9A43-4AC9-B0B5-5C1AF1AE4152}">
      <dgm:prSet/>
      <dgm:spPr/>
      <dgm:t>
        <a:bodyPr/>
        <a:lstStyle/>
        <a:p>
          <a:endParaRPr lang="en-US"/>
        </a:p>
      </dgm:t>
    </dgm:pt>
    <dgm:pt modelId="{2C522D83-C8FB-4B73-ABBC-382B2F2F5B62}" type="sibTrans" cxnId="{DD450FFA-9A43-4AC9-B0B5-5C1AF1AE4152}">
      <dgm:prSet/>
      <dgm:spPr/>
      <dgm:t>
        <a:bodyPr/>
        <a:lstStyle/>
        <a:p>
          <a:endParaRPr lang="en-US"/>
        </a:p>
      </dgm:t>
    </dgm:pt>
    <dgm:pt modelId="{E4BD5DAA-042D-4995-90E9-EE4E98A2927D}">
      <dgm:prSet/>
      <dgm:spPr/>
      <dgm:t>
        <a:bodyPr/>
        <a:lstStyle/>
        <a:p>
          <a:r>
            <a:rPr lang="pt-BR"/>
            <a:t>Restauração – termo que remete ao retorno glorioso de Cristo.</a:t>
          </a:r>
          <a:endParaRPr lang="en-US"/>
        </a:p>
      </dgm:t>
    </dgm:pt>
    <dgm:pt modelId="{94452235-4ABD-4670-8D4E-958219235DC8}" type="parTrans" cxnId="{855A362C-352D-4465-81DD-C458E6DCB0AC}">
      <dgm:prSet/>
      <dgm:spPr/>
      <dgm:t>
        <a:bodyPr/>
        <a:lstStyle/>
        <a:p>
          <a:endParaRPr lang="en-US"/>
        </a:p>
      </dgm:t>
    </dgm:pt>
    <dgm:pt modelId="{8489D5B3-8AF7-490E-9B63-11721B352AA1}" type="sibTrans" cxnId="{855A362C-352D-4465-81DD-C458E6DCB0AC}">
      <dgm:prSet/>
      <dgm:spPr/>
      <dgm:t>
        <a:bodyPr/>
        <a:lstStyle/>
        <a:p>
          <a:endParaRPr lang="en-US"/>
        </a:p>
      </dgm:t>
    </dgm:pt>
    <dgm:pt modelId="{F20E367A-D518-B245-9C83-17069CC8CC97}" type="pres">
      <dgm:prSet presAssocID="{C16FE7D5-EC3B-41F7-AE20-7EF32586EC3F}" presName="vert0" presStyleCnt="0">
        <dgm:presLayoutVars>
          <dgm:dir/>
          <dgm:animOne val="branch"/>
          <dgm:animLvl val="lvl"/>
        </dgm:presLayoutVars>
      </dgm:prSet>
      <dgm:spPr/>
    </dgm:pt>
    <dgm:pt modelId="{F0AD4FBB-05F0-E945-9E25-7616525739DA}" type="pres">
      <dgm:prSet presAssocID="{49E16194-BF3A-41F3-8FB4-B1A781635159}" presName="thickLine" presStyleLbl="alignNode1" presStyleIdx="0" presStyleCnt="4"/>
      <dgm:spPr/>
    </dgm:pt>
    <dgm:pt modelId="{0C9DEDC6-C311-8D4D-8DF1-4DE960579DE8}" type="pres">
      <dgm:prSet presAssocID="{49E16194-BF3A-41F3-8FB4-B1A781635159}" presName="horz1" presStyleCnt="0"/>
      <dgm:spPr/>
    </dgm:pt>
    <dgm:pt modelId="{4C645264-E2D3-F24B-AF4A-5D32F6F3891A}" type="pres">
      <dgm:prSet presAssocID="{49E16194-BF3A-41F3-8FB4-B1A781635159}" presName="tx1" presStyleLbl="revTx" presStyleIdx="0" presStyleCnt="4"/>
      <dgm:spPr/>
    </dgm:pt>
    <dgm:pt modelId="{D7AFA7C8-7349-F748-A81A-761E10829CE9}" type="pres">
      <dgm:prSet presAssocID="{49E16194-BF3A-41F3-8FB4-B1A781635159}" presName="vert1" presStyleCnt="0"/>
      <dgm:spPr/>
    </dgm:pt>
    <dgm:pt modelId="{13A269B5-C533-5A4A-A017-52BF6F15F52C}" type="pres">
      <dgm:prSet presAssocID="{4C551448-2F98-4DAF-9CBD-389E6ED89F3F}" presName="thickLine" presStyleLbl="alignNode1" presStyleIdx="1" presStyleCnt="4"/>
      <dgm:spPr/>
    </dgm:pt>
    <dgm:pt modelId="{E46BACE7-60C6-5246-AC53-3CAA4D3589D9}" type="pres">
      <dgm:prSet presAssocID="{4C551448-2F98-4DAF-9CBD-389E6ED89F3F}" presName="horz1" presStyleCnt="0"/>
      <dgm:spPr/>
    </dgm:pt>
    <dgm:pt modelId="{12A29248-81CE-374B-A0BF-4A501FB1B534}" type="pres">
      <dgm:prSet presAssocID="{4C551448-2F98-4DAF-9CBD-389E6ED89F3F}" presName="tx1" presStyleLbl="revTx" presStyleIdx="1" presStyleCnt="4"/>
      <dgm:spPr/>
    </dgm:pt>
    <dgm:pt modelId="{D715FB3D-BB3D-0942-8194-4C1100332904}" type="pres">
      <dgm:prSet presAssocID="{4C551448-2F98-4DAF-9CBD-389E6ED89F3F}" presName="vert1" presStyleCnt="0"/>
      <dgm:spPr/>
    </dgm:pt>
    <dgm:pt modelId="{57F547DA-6801-E942-A9EA-DCA89EFE7661}" type="pres">
      <dgm:prSet presAssocID="{DE98E884-80B9-4AA6-8E3E-6B610E8C7951}" presName="thickLine" presStyleLbl="alignNode1" presStyleIdx="2" presStyleCnt="4"/>
      <dgm:spPr/>
    </dgm:pt>
    <dgm:pt modelId="{C9033853-AB6D-E440-8BE1-EAAA46C98F30}" type="pres">
      <dgm:prSet presAssocID="{DE98E884-80B9-4AA6-8E3E-6B610E8C7951}" presName="horz1" presStyleCnt="0"/>
      <dgm:spPr/>
    </dgm:pt>
    <dgm:pt modelId="{19BAC2D1-A9A9-1146-9716-1900AA559381}" type="pres">
      <dgm:prSet presAssocID="{DE98E884-80B9-4AA6-8E3E-6B610E8C7951}" presName="tx1" presStyleLbl="revTx" presStyleIdx="2" presStyleCnt="4"/>
      <dgm:spPr/>
    </dgm:pt>
    <dgm:pt modelId="{39419482-BBCC-0B41-A119-54465337B92C}" type="pres">
      <dgm:prSet presAssocID="{DE98E884-80B9-4AA6-8E3E-6B610E8C7951}" presName="vert1" presStyleCnt="0"/>
      <dgm:spPr/>
    </dgm:pt>
    <dgm:pt modelId="{951F7736-2FF6-534B-BD22-4E878A385697}" type="pres">
      <dgm:prSet presAssocID="{E4BD5DAA-042D-4995-90E9-EE4E98A2927D}" presName="thickLine" presStyleLbl="alignNode1" presStyleIdx="3" presStyleCnt="4"/>
      <dgm:spPr/>
    </dgm:pt>
    <dgm:pt modelId="{4A218141-E8A7-7648-B7E1-30063EC7B714}" type="pres">
      <dgm:prSet presAssocID="{E4BD5DAA-042D-4995-90E9-EE4E98A2927D}" presName="horz1" presStyleCnt="0"/>
      <dgm:spPr/>
    </dgm:pt>
    <dgm:pt modelId="{64C8F600-6E7F-B746-B256-AF78B6489153}" type="pres">
      <dgm:prSet presAssocID="{E4BD5DAA-042D-4995-90E9-EE4E98A2927D}" presName="tx1" presStyleLbl="revTx" presStyleIdx="3" presStyleCnt="4"/>
      <dgm:spPr/>
    </dgm:pt>
    <dgm:pt modelId="{4A8D8EA5-8FE4-B348-AF9C-B497F7056413}" type="pres">
      <dgm:prSet presAssocID="{E4BD5DAA-042D-4995-90E9-EE4E98A2927D}" presName="vert1" presStyleCnt="0"/>
      <dgm:spPr/>
    </dgm:pt>
  </dgm:ptLst>
  <dgm:cxnLst>
    <dgm:cxn modelId="{855A362C-352D-4465-81DD-C458E6DCB0AC}" srcId="{C16FE7D5-EC3B-41F7-AE20-7EF32586EC3F}" destId="{E4BD5DAA-042D-4995-90E9-EE4E98A2927D}" srcOrd="3" destOrd="0" parTransId="{94452235-4ABD-4670-8D4E-958219235DC8}" sibTransId="{8489D5B3-8AF7-490E-9B63-11721B352AA1}"/>
    <dgm:cxn modelId="{2A91DA3A-EBF5-5742-82EE-E62C514A0E44}" type="presOf" srcId="{49E16194-BF3A-41F3-8FB4-B1A781635159}" destId="{4C645264-E2D3-F24B-AF4A-5D32F6F3891A}" srcOrd="0" destOrd="0" presId="urn:microsoft.com/office/officeart/2008/layout/LinedList"/>
    <dgm:cxn modelId="{1ADC5246-EE36-B242-9697-263B78E0A023}" type="presOf" srcId="{C16FE7D5-EC3B-41F7-AE20-7EF32586EC3F}" destId="{F20E367A-D518-B245-9C83-17069CC8CC97}" srcOrd="0" destOrd="0" presId="urn:microsoft.com/office/officeart/2008/layout/LinedList"/>
    <dgm:cxn modelId="{9712DC48-B7AD-422D-9FFC-C3C7B890D743}" srcId="{C16FE7D5-EC3B-41F7-AE20-7EF32586EC3F}" destId="{4C551448-2F98-4DAF-9CBD-389E6ED89F3F}" srcOrd="1" destOrd="0" parTransId="{B8200296-21C4-4842-9083-3A1DD2893A26}" sibTransId="{C30C84CA-9F4D-405D-9499-7E8DBD7F0B80}"/>
    <dgm:cxn modelId="{491D098D-19BB-40A1-A3A2-348F80405481}" srcId="{C16FE7D5-EC3B-41F7-AE20-7EF32586EC3F}" destId="{49E16194-BF3A-41F3-8FB4-B1A781635159}" srcOrd="0" destOrd="0" parTransId="{1FFE7F22-3DEF-4C9D-B202-8134347426F7}" sibTransId="{E7FDDE24-618F-4798-B2BD-1EEEF4F2A5E4}"/>
    <dgm:cxn modelId="{E8D4E09C-3652-5944-87AB-605A668A728A}" type="presOf" srcId="{4C551448-2F98-4DAF-9CBD-389E6ED89F3F}" destId="{12A29248-81CE-374B-A0BF-4A501FB1B534}" srcOrd="0" destOrd="0" presId="urn:microsoft.com/office/officeart/2008/layout/LinedList"/>
    <dgm:cxn modelId="{AF0601C4-CC4A-1940-B774-B03E906E7175}" type="presOf" srcId="{E4BD5DAA-042D-4995-90E9-EE4E98A2927D}" destId="{64C8F600-6E7F-B746-B256-AF78B6489153}" srcOrd="0" destOrd="0" presId="urn:microsoft.com/office/officeart/2008/layout/LinedList"/>
    <dgm:cxn modelId="{A88F4EC9-78BB-7D45-A4F9-9911967F9AC7}" type="presOf" srcId="{DE98E884-80B9-4AA6-8E3E-6B610E8C7951}" destId="{19BAC2D1-A9A9-1146-9716-1900AA559381}" srcOrd="0" destOrd="0" presId="urn:microsoft.com/office/officeart/2008/layout/LinedList"/>
    <dgm:cxn modelId="{DD450FFA-9A43-4AC9-B0B5-5C1AF1AE4152}" srcId="{C16FE7D5-EC3B-41F7-AE20-7EF32586EC3F}" destId="{DE98E884-80B9-4AA6-8E3E-6B610E8C7951}" srcOrd="2" destOrd="0" parTransId="{C3A5391B-4899-4D91-AAD5-98CD9F0DD7CD}" sibTransId="{2C522D83-C8FB-4B73-ABBC-382B2F2F5B62}"/>
    <dgm:cxn modelId="{FA7B6D9B-73FE-1C4C-A4CA-19086CF7100B}" type="presParOf" srcId="{F20E367A-D518-B245-9C83-17069CC8CC97}" destId="{F0AD4FBB-05F0-E945-9E25-7616525739DA}" srcOrd="0" destOrd="0" presId="urn:microsoft.com/office/officeart/2008/layout/LinedList"/>
    <dgm:cxn modelId="{1380DC8C-F348-5D43-834E-23F54A253075}" type="presParOf" srcId="{F20E367A-D518-B245-9C83-17069CC8CC97}" destId="{0C9DEDC6-C311-8D4D-8DF1-4DE960579DE8}" srcOrd="1" destOrd="0" presId="urn:microsoft.com/office/officeart/2008/layout/LinedList"/>
    <dgm:cxn modelId="{F8CB30C7-549F-9C47-9920-26FF0FAFAEDF}" type="presParOf" srcId="{0C9DEDC6-C311-8D4D-8DF1-4DE960579DE8}" destId="{4C645264-E2D3-F24B-AF4A-5D32F6F3891A}" srcOrd="0" destOrd="0" presId="urn:microsoft.com/office/officeart/2008/layout/LinedList"/>
    <dgm:cxn modelId="{854E43E7-34B5-0944-83B5-6EB678BB40DA}" type="presParOf" srcId="{0C9DEDC6-C311-8D4D-8DF1-4DE960579DE8}" destId="{D7AFA7C8-7349-F748-A81A-761E10829CE9}" srcOrd="1" destOrd="0" presId="urn:microsoft.com/office/officeart/2008/layout/LinedList"/>
    <dgm:cxn modelId="{4668F6A4-879A-1948-8CAA-DC5B2762AE4D}" type="presParOf" srcId="{F20E367A-D518-B245-9C83-17069CC8CC97}" destId="{13A269B5-C533-5A4A-A017-52BF6F15F52C}" srcOrd="2" destOrd="0" presId="urn:microsoft.com/office/officeart/2008/layout/LinedList"/>
    <dgm:cxn modelId="{319BECF4-401C-744B-B0BF-9C5D44D6403B}" type="presParOf" srcId="{F20E367A-D518-B245-9C83-17069CC8CC97}" destId="{E46BACE7-60C6-5246-AC53-3CAA4D3589D9}" srcOrd="3" destOrd="0" presId="urn:microsoft.com/office/officeart/2008/layout/LinedList"/>
    <dgm:cxn modelId="{94D13C8A-F227-9F4F-84FF-AB38CC900BBA}" type="presParOf" srcId="{E46BACE7-60C6-5246-AC53-3CAA4D3589D9}" destId="{12A29248-81CE-374B-A0BF-4A501FB1B534}" srcOrd="0" destOrd="0" presId="urn:microsoft.com/office/officeart/2008/layout/LinedList"/>
    <dgm:cxn modelId="{FFEE1083-12D4-B744-BA65-973FDC107F41}" type="presParOf" srcId="{E46BACE7-60C6-5246-AC53-3CAA4D3589D9}" destId="{D715FB3D-BB3D-0942-8194-4C1100332904}" srcOrd="1" destOrd="0" presId="urn:microsoft.com/office/officeart/2008/layout/LinedList"/>
    <dgm:cxn modelId="{4975F946-5F7A-2542-B731-A88AF069D05A}" type="presParOf" srcId="{F20E367A-D518-B245-9C83-17069CC8CC97}" destId="{57F547DA-6801-E942-A9EA-DCA89EFE7661}" srcOrd="4" destOrd="0" presId="urn:microsoft.com/office/officeart/2008/layout/LinedList"/>
    <dgm:cxn modelId="{555FC9A3-00CE-9D43-A7D7-1607704038CC}" type="presParOf" srcId="{F20E367A-D518-B245-9C83-17069CC8CC97}" destId="{C9033853-AB6D-E440-8BE1-EAAA46C98F30}" srcOrd="5" destOrd="0" presId="urn:microsoft.com/office/officeart/2008/layout/LinedList"/>
    <dgm:cxn modelId="{502C0FE6-B709-4548-90D3-316900BC4573}" type="presParOf" srcId="{C9033853-AB6D-E440-8BE1-EAAA46C98F30}" destId="{19BAC2D1-A9A9-1146-9716-1900AA559381}" srcOrd="0" destOrd="0" presId="urn:microsoft.com/office/officeart/2008/layout/LinedList"/>
    <dgm:cxn modelId="{274DDAC7-3794-6946-9544-D4F0D66D7350}" type="presParOf" srcId="{C9033853-AB6D-E440-8BE1-EAAA46C98F30}" destId="{39419482-BBCC-0B41-A119-54465337B92C}" srcOrd="1" destOrd="0" presId="urn:microsoft.com/office/officeart/2008/layout/LinedList"/>
    <dgm:cxn modelId="{ADCC8F00-AF3B-3447-AF15-A2FCA494E009}" type="presParOf" srcId="{F20E367A-D518-B245-9C83-17069CC8CC97}" destId="{951F7736-2FF6-534B-BD22-4E878A385697}" srcOrd="6" destOrd="0" presId="urn:microsoft.com/office/officeart/2008/layout/LinedList"/>
    <dgm:cxn modelId="{71476FB4-2EEA-8343-8F2C-B86A2DA1D1E8}" type="presParOf" srcId="{F20E367A-D518-B245-9C83-17069CC8CC97}" destId="{4A218141-E8A7-7648-B7E1-30063EC7B714}" srcOrd="7" destOrd="0" presId="urn:microsoft.com/office/officeart/2008/layout/LinedList"/>
    <dgm:cxn modelId="{FAC009B0-F91A-9145-AE15-AE3135F1E1B1}" type="presParOf" srcId="{4A218141-E8A7-7648-B7E1-30063EC7B714}" destId="{64C8F600-6E7F-B746-B256-AF78B6489153}" srcOrd="0" destOrd="0" presId="urn:microsoft.com/office/officeart/2008/layout/LinedList"/>
    <dgm:cxn modelId="{84B152B3-9462-BF4F-816A-3A235F226352}" type="presParOf" srcId="{4A218141-E8A7-7648-B7E1-30063EC7B714}" destId="{4A8D8EA5-8FE4-B348-AF9C-B497F70564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33CEE7A-DFF1-4184-9594-9409DD8FA4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4B9B58-A498-4438-AA39-B2D44C18EB3F}">
      <dgm:prSet/>
      <dgm:spPr/>
      <dgm:t>
        <a:bodyPr/>
        <a:lstStyle/>
        <a:p>
          <a:r>
            <a:rPr lang="pt-BR" b="1"/>
            <a:t>Stanley Horton</a:t>
          </a:r>
          <a:r>
            <a:rPr lang="pt-BR"/>
            <a:t>:</a:t>
          </a:r>
          <a:endParaRPr lang="en-US"/>
        </a:p>
      </dgm:t>
    </dgm:pt>
    <dgm:pt modelId="{1F60DD28-45EF-4172-BAAD-FC960CB6420A}" type="parTrans" cxnId="{E290931B-971A-497C-8819-09B5839D34A9}">
      <dgm:prSet/>
      <dgm:spPr/>
      <dgm:t>
        <a:bodyPr/>
        <a:lstStyle/>
        <a:p>
          <a:endParaRPr lang="en-US"/>
        </a:p>
      </dgm:t>
    </dgm:pt>
    <dgm:pt modelId="{C0A090A0-AFCD-4D0E-89B6-4F29D4BBE3D8}" type="sibTrans" cxnId="{E290931B-971A-497C-8819-09B5839D34A9}">
      <dgm:prSet/>
      <dgm:spPr/>
      <dgm:t>
        <a:bodyPr/>
        <a:lstStyle/>
        <a:p>
          <a:endParaRPr lang="en-US"/>
        </a:p>
      </dgm:t>
    </dgm:pt>
    <dgm:pt modelId="{D4842CE7-A7C0-41F9-B2E6-7A827918A245}">
      <dgm:prSet/>
      <dgm:spPr/>
      <dgm:t>
        <a:bodyPr/>
        <a:lstStyle/>
        <a:p>
          <a:r>
            <a:rPr lang="pt-BR"/>
            <a:t>“A esperança escatológica é um motor para a santificação e um combustível para a missão.”</a:t>
          </a:r>
          <a:endParaRPr lang="en-US"/>
        </a:p>
      </dgm:t>
    </dgm:pt>
    <dgm:pt modelId="{8EE89E9D-10C4-495F-B314-521CA17B6B5E}" type="parTrans" cxnId="{94269DA1-4EF1-48A3-86ED-551A20D04008}">
      <dgm:prSet/>
      <dgm:spPr/>
      <dgm:t>
        <a:bodyPr/>
        <a:lstStyle/>
        <a:p>
          <a:endParaRPr lang="en-US"/>
        </a:p>
      </dgm:t>
    </dgm:pt>
    <dgm:pt modelId="{C44846AC-D308-42F2-AEEA-E4CC5604EF8F}" type="sibTrans" cxnId="{94269DA1-4EF1-48A3-86ED-551A20D04008}">
      <dgm:prSet/>
      <dgm:spPr/>
      <dgm:t>
        <a:bodyPr/>
        <a:lstStyle/>
        <a:p>
          <a:endParaRPr lang="en-US"/>
        </a:p>
      </dgm:t>
    </dgm:pt>
    <dgm:pt modelId="{7F7F0BAF-E8B4-478E-859D-6360B2DFFE35}">
      <dgm:prSet/>
      <dgm:spPr/>
      <dgm:t>
        <a:bodyPr/>
        <a:lstStyle/>
        <a:p>
          <a:r>
            <a:rPr lang="pt-BR" b="1"/>
            <a:t>Tito 2.13</a:t>
          </a:r>
          <a:r>
            <a:rPr lang="pt-BR"/>
            <a:t> – “Aguardando a bem-aventurada esperança...”</a:t>
          </a:r>
          <a:endParaRPr lang="en-US"/>
        </a:p>
      </dgm:t>
    </dgm:pt>
    <dgm:pt modelId="{529F5CE0-C39C-4F7B-A626-8527D648F4B6}" type="parTrans" cxnId="{6618D6D3-9A82-4D29-A82C-07642235DC94}">
      <dgm:prSet/>
      <dgm:spPr/>
      <dgm:t>
        <a:bodyPr/>
        <a:lstStyle/>
        <a:p>
          <a:endParaRPr lang="en-US"/>
        </a:p>
      </dgm:t>
    </dgm:pt>
    <dgm:pt modelId="{A651BF49-D591-48A8-87E1-8B1B1C351C8E}" type="sibTrans" cxnId="{6618D6D3-9A82-4D29-A82C-07642235DC94}">
      <dgm:prSet/>
      <dgm:spPr/>
      <dgm:t>
        <a:bodyPr/>
        <a:lstStyle/>
        <a:p>
          <a:endParaRPr lang="en-US"/>
        </a:p>
      </dgm:t>
    </dgm:pt>
    <dgm:pt modelId="{94F2B834-0989-D043-8ABE-23687736B6AD}" type="pres">
      <dgm:prSet presAssocID="{833CEE7A-DFF1-4184-9594-9409DD8FA440}" presName="linear" presStyleCnt="0">
        <dgm:presLayoutVars>
          <dgm:animLvl val="lvl"/>
          <dgm:resizeHandles val="exact"/>
        </dgm:presLayoutVars>
      </dgm:prSet>
      <dgm:spPr/>
    </dgm:pt>
    <dgm:pt modelId="{E1738106-34F7-BE45-B856-28536228F924}" type="pres">
      <dgm:prSet presAssocID="{B94B9B58-A498-4438-AA39-B2D44C18E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EB5029-D4AF-464D-AF4A-2FA64E6B5AD2}" type="pres">
      <dgm:prSet presAssocID="{C0A090A0-AFCD-4D0E-89B6-4F29D4BBE3D8}" presName="spacer" presStyleCnt="0"/>
      <dgm:spPr/>
    </dgm:pt>
    <dgm:pt modelId="{2813D0F8-21F9-DE49-96F1-6E44D1D75802}" type="pres">
      <dgm:prSet presAssocID="{D4842CE7-A7C0-41F9-B2E6-7A827918A2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764B4C-70C6-EC49-8BAC-EECB7CF4B7EB}" type="pres">
      <dgm:prSet presAssocID="{C44846AC-D308-42F2-AEEA-E4CC5604EF8F}" presName="spacer" presStyleCnt="0"/>
      <dgm:spPr/>
    </dgm:pt>
    <dgm:pt modelId="{72A87AA7-A0B4-BF44-BBBD-BB6EFE481758}" type="pres">
      <dgm:prSet presAssocID="{7F7F0BAF-E8B4-478E-859D-6360B2DFFE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290931B-971A-497C-8819-09B5839D34A9}" srcId="{833CEE7A-DFF1-4184-9594-9409DD8FA440}" destId="{B94B9B58-A498-4438-AA39-B2D44C18EB3F}" srcOrd="0" destOrd="0" parTransId="{1F60DD28-45EF-4172-BAAD-FC960CB6420A}" sibTransId="{C0A090A0-AFCD-4D0E-89B6-4F29D4BBE3D8}"/>
    <dgm:cxn modelId="{39A76F7C-EFD7-4B4F-956F-975B768AE1F6}" type="presOf" srcId="{7F7F0BAF-E8B4-478E-859D-6360B2DFFE35}" destId="{72A87AA7-A0B4-BF44-BBBD-BB6EFE481758}" srcOrd="0" destOrd="0" presId="urn:microsoft.com/office/officeart/2005/8/layout/vList2"/>
    <dgm:cxn modelId="{CF8BAF80-2842-AC47-AB61-09D0B8148785}" type="presOf" srcId="{D4842CE7-A7C0-41F9-B2E6-7A827918A245}" destId="{2813D0F8-21F9-DE49-96F1-6E44D1D75802}" srcOrd="0" destOrd="0" presId="urn:microsoft.com/office/officeart/2005/8/layout/vList2"/>
    <dgm:cxn modelId="{94269DA1-4EF1-48A3-86ED-551A20D04008}" srcId="{833CEE7A-DFF1-4184-9594-9409DD8FA440}" destId="{D4842CE7-A7C0-41F9-B2E6-7A827918A245}" srcOrd="1" destOrd="0" parTransId="{8EE89E9D-10C4-495F-B314-521CA17B6B5E}" sibTransId="{C44846AC-D308-42F2-AEEA-E4CC5604EF8F}"/>
    <dgm:cxn modelId="{FB7507BE-1143-3E46-A916-F6365A372C65}" type="presOf" srcId="{B94B9B58-A498-4438-AA39-B2D44C18EB3F}" destId="{E1738106-34F7-BE45-B856-28536228F924}" srcOrd="0" destOrd="0" presId="urn:microsoft.com/office/officeart/2005/8/layout/vList2"/>
    <dgm:cxn modelId="{6618D6D3-9A82-4D29-A82C-07642235DC94}" srcId="{833CEE7A-DFF1-4184-9594-9409DD8FA440}" destId="{7F7F0BAF-E8B4-478E-859D-6360B2DFFE35}" srcOrd="2" destOrd="0" parTransId="{529F5CE0-C39C-4F7B-A626-8527D648F4B6}" sibTransId="{A651BF49-D591-48A8-87E1-8B1B1C351C8E}"/>
    <dgm:cxn modelId="{5AC963DE-CCA4-9249-8DE6-B78F7134C6A9}" type="presOf" srcId="{833CEE7A-DFF1-4184-9594-9409DD8FA440}" destId="{94F2B834-0989-D043-8ABE-23687736B6AD}" srcOrd="0" destOrd="0" presId="urn:microsoft.com/office/officeart/2005/8/layout/vList2"/>
    <dgm:cxn modelId="{6C6EE539-A65C-D447-9F41-A16B5FFB03AC}" type="presParOf" srcId="{94F2B834-0989-D043-8ABE-23687736B6AD}" destId="{E1738106-34F7-BE45-B856-28536228F924}" srcOrd="0" destOrd="0" presId="urn:microsoft.com/office/officeart/2005/8/layout/vList2"/>
    <dgm:cxn modelId="{C884A801-CB65-E142-8267-BD69B1873013}" type="presParOf" srcId="{94F2B834-0989-D043-8ABE-23687736B6AD}" destId="{79EB5029-D4AF-464D-AF4A-2FA64E6B5AD2}" srcOrd="1" destOrd="0" presId="urn:microsoft.com/office/officeart/2005/8/layout/vList2"/>
    <dgm:cxn modelId="{03DCFB64-DB92-6847-BF42-585D8A982187}" type="presParOf" srcId="{94F2B834-0989-D043-8ABE-23687736B6AD}" destId="{2813D0F8-21F9-DE49-96F1-6E44D1D75802}" srcOrd="2" destOrd="0" presId="urn:microsoft.com/office/officeart/2005/8/layout/vList2"/>
    <dgm:cxn modelId="{6F102319-FC51-BE4A-8B0D-EC3C4B16A113}" type="presParOf" srcId="{94F2B834-0989-D043-8ABE-23687736B6AD}" destId="{A9764B4C-70C6-EC49-8BAC-EECB7CF4B7EB}" srcOrd="3" destOrd="0" presId="urn:microsoft.com/office/officeart/2005/8/layout/vList2"/>
    <dgm:cxn modelId="{CB9973E5-77BB-B445-9890-061464145C3B}" type="presParOf" srcId="{94F2B834-0989-D043-8ABE-23687736B6AD}" destId="{72A87AA7-A0B4-BF44-BBBD-BB6EFE4817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0AA13CC-B235-4561-9758-F4FE89C77D20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C1F5751C-7955-461E-831F-BC754D629352}">
      <dgm:prSet/>
      <dgm:spPr/>
      <dgm:t>
        <a:bodyPr/>
        <a:lstStyle/>
        <a:p>
          <a:r>
            <a:rPr lang="pt-BR"/>
            <a:t>A Igreja fiel:</a:t>
          </a:r>
          <a:endParaRPr lang="en-US"/>
        </a:p>
      </dgm:t>
    </dgm:pt>
    <dgm:pt modelId="{DC2ADF0E-27D7-4267-96A6-DA83416E9C11}" type="parTrans" cxnId="{F5837223-82E9-4334-87D0-B8E07194ADAC}">
      <dgm:prSet/>
      <dgm:spPr/>
      <dgm:t>
        <a:bodyPr/>
        <a:lstStyle/>
        <a:p>
          <a:endParaRPr lang="en-US"/>
        </a:p>
      </dgm:t>
    </dgm:pt>
    <dgm:pt modelId="{C4392806-6CE0-4508-B96C-EC3B2D89621B}" type="sibTrans" cxnId="{F5837223-82E9-4334-87D0-B8E07194ADAC}">
      <dgm:prSet/>
      <dgm:spPr/>
      <dgm:t>
        <a:bodyPr/>
        <a:lstStyle/>
        <a:p>
          <a:endParaRPr lang="en-US"/>
        </a:p>
      </dgm:t>
    </dgm:pt>
    <dgm:pt modelId="{226E6380-D029-4037-859C-D40DDEDA028E}">
      <dgm:prSet/>
      <dgm:spPr/>
      <dgm:t>
        <a:bodyPr/>
        <a:lstStyle/>
        <a:p>
          <a:r>
            <a:rPr lang="pt-BR"/>
            <a:t>Proclama </a:t>
          </a:r>
          <a:r>
            <a:rPr lang="pt-BR" b="1"/>
            <a:t>a Palavra que revela Deus</a:t>
          </a:r>
          <a:r>
            <a:rPr lang="pt-BR"/>
            <a:t>;</a:t>
          </a:r>
          <a:endParaRPr lang="en-US"/>
        </a:p>
      </dgm:t>
    </dgm:pt>
    <dgm:pt modelId="{923B0903-F573-4130-837D-FB296BEA659E}" type="parTrans" cxnId="{D2D2253D-B4A3-4FBF-B9EB-C14B6EA48E8B}">
      <dgm:prSet/>
      <dgm:spPr/>
      <dgm:t>
        <a:bodyPr/>
        <a:lstStyle/>
        <a:p>
          <a:endParaRPr lang="en-US"/>
        </a:p>
      </dgm:t>
    </dgm:pt>
    <dgm:pt modelId="{048839C7-CBB4-4738-8761-5772E3E815E7}" type="sibTrans" cxnId="{D2D2253D-B4A3-4FBF-B9EB-C14B6EA48E8B}">
      <dgm:prSet/>
      <dgm:spPr/>
      <dgm:t>
        <a:bodyPr/>
        <a:lstStyle/>
        <a:p>
          <a:endParaRPr lang="en-US"/>
        </a:p>
      </dgm:t>
    </dgm:pt>
    <dgm:pt modelId="{1A31EAE4-4838-4EE7-9A9D-F508F535D00A}">
      <dgm:prSet/>
      <dgm:spPr/>
      <dgm:t>
        <a:bodyPr/>
        <a:lstStyle/>
        <a:p>
          <a:r>
            <a:rPr lang="pt-BR" b="1"/>
            <a:t>Aponta para Cristo</a:t>
          </a:r>
          <a:r>
            <a:rPr lang="pt-BR"/>
            <a:t> como centro da fé;</a:t>
          </a:r>
          <a:endParaRPr lang="en-US"/>
        </a:p>
      </dgm:t>
    </dgm:pt>
    <dgm:pt modelId="{7913BACC-5015-49F2-9C39-030D2F3B2C8E}" type="parTrans" cxnId="{6290CC52-108A-4860-A7FF-EDFD21FBE89B}">
      <dgm:prSet/>
      <dgm:spPr/>
      <dgm:t>
        <a:bodyPr/>
        <a:lstStyle/>
        <a:p>
          <a:endParaRPr lang="en-US"/>
        </a:p>
      </dgm:t>
    </dgm:pt>
    <dgm:pt modelId="{9FC7C8ED-1B3F-46F3-B9A8-C57E6D02A337}" type="sibTrans" cxnId="{6290CC52-108A-4860-A7FF-EDFD21FBE89B}">
      <dgm:prSet/>
      <dgm:spPr/>
      <dgm:t>
        <a:bodyPr/>
        <a:lstStyle/>
        <a:p>
          <a:endParaRPr lang="en-US"/>
        </a:p>
      </dgm:t>
    </dgm:pt>
    <dgm:pt modelId="{45160F8D-6968-45D7-9AED-DEB1FEBB900C}">
      <dgm:prSet/>
      <dgm:spPr/>
      <dgm:t>
        <a:bodyPr/>
        <a:lstStyle/>
        <a:p>
          <a:r>
            <a:rPr lang="pt-BR"/>
            <a:t>Confronta o pecado com coragem;</a:t>
          </a:r>
          <a:endParaRPr lang="en-US"/>
        </a:p>
      </dgm:t>
    </dgm:pt>
    <dgm:pt modelId="{77B4336C-F4BD-4E87-BD5A-B9377BA6076E}" type="parTrans" cxnId="{DC9B957E-F1AE-44CD-9EEC-78B4F1D713B4}">
      <dgm:prSet/>
      <dgm:spPr/>
      <dgm:t>
        <a:bodyPr/>
        <a:lstStyle/>
        <a:p>
          <a:endParaRPr lang="en-US"/>
        </a:p>
      </dgm:t>
    </dgm:pt>
    <dgm:pt modelId="{EB9765F3-406F-482F-AB38-6E3805575C43}" type="sibTrans" cxnId="{DC9B957E-F1AE-44CD-9EEC-78B4F1D713B4}">
      <dgm:prSet/>
      <dgm:spPr/>
      <dgm:t>
        <a:bodyPr/>
        <a:lstStyle/>
        <a:p>
          <a:endParaRPr lang="en-US"/>
        </a:p>
      </dgm:t>
    </dgm:pt>
    <dgm:pt modelId="{05F98543-72B5-4338-8DC8-E5D9A69070F7}">
      <dgm:prSet/>
      <dgm:spPr/>
      <dgm:t>
        <a:bodyPr/>
        <a:lstStyle/>
        <a:p>
          <a:r>
            <a:rPr lang="pt-BR" b="1"/>
            <a:t>Depende do Espírito Santo</a:t>
          </a:r>
          <a:r>
            <a:rPr lang="pt-BR"/>
            <a:t> para pregar com poder;</a:t>
          </a:r>
          <a:endParaRPr lang="en-US"/>
        </a:p>
      </dgm:t>
    </dgm:pt>
    <dgm:pt modelId="{E9EA6BD8-47A5-4757-A1AD-191A8A92F19B}" type="parTrans" cxnId="{74ACD7BF-04D6-43D5-829F-388C2CA5B62F}">
      <dgm:prSet/>
      <dgm:spPr/>
      <dgm:t>
        <a:bodyPr/>
        <a:lstStyle/>
        <a:p>
          <a:endParaRPr lang="en-US"/>
        </a:p>
      </dgm:t>
    </dgm:pt>
    <dgm:pt modelId="{BA421903-0F20-45A3-B861-39E10056436A}" type="sibTrans" cxnId="{74ACD7BF-04D6-43D5-829F-388C2CA5B62F}">
      <dgm:prSet/>
      <dgm:spPr/>
      <dgm:t>
        <a:bodyPr/>
        <a:lstStyle/>
        <a:p>
          <a:endParaRPr lang="en-US"/>
        </a:p>
      </dgm:t>
    </dgm:pt>
    <dgm:pt modelId="{D65DF990-7C1A-4781-9FB7-A0B6D634E7EC}">
      <dgm:prSet/>
      <dgm:spPr/>
      <dgm:t>
        <a:bodyPr/>
        <a:lstStyle/>
        <a:p>
          <a:r>
            <a:rPr lang="pt-BR"/>
            <a:t>E sustenta uma </a:t>
          </a:r>
          <a:r>
            <a:rPr lang="pt-BR" b="1"/>
            <a:t>esperança viva</a:t>
          </a:r>
          <a:r>
            <a:rPr lang="pt-BR"/>
            <a:t> na Segunda Vinda.</a:t>
          </a:r>
          <a:endParaRPr lang="en-US"/>
        </a:p>
      </dgm:t>
    </dgm:pt>
    <dgm:pt modelId="{00E981BA-5A6F-475F-85F5-8B1FED3AEEE0}" type="parTrans" cxnId="{607A3C13-A5DF-452A-B037-662414520E87}">
      <dgm:prSet/>
      <dgm:spPr/>
      <dgm:t>
        <a:bodyPr/>
        <a:lstStyle/>
        <a:p>
          <a:endParaRPr lang="en-US"/>
        </a:p>
      </dgm:t>
    </dgm:pt>
    <dgm:pt modelId="{61E2B6C7-1FA2-4E45-97F1-79B09EFF58C0}" type="sibTrans" cxnId="{607A3C13-A5DF-452A-B037-662414520E87}">
      <dgm:prSet/>
      <dgm:spPr/>
      <dgm:t>
        <a:bodyPr/>
        <a:lstStyle/>
        <a:p>
          <a:endParaRPr lang="en-US"/>
        </a:p>
      </dgm:t>
    </dgm:pt>
    <dgm:pt modelId="{CEE4B5E2-9A1E-4EF4-999D-9D6DD37565FB}">
      <dgm:prSet/>
      <dgm:spPr/>
      <dgm:t>
        <a:bodyPr/>
        <a:lstStyle/>
        <a:p>
          <a:r>
            <a:rPr lang="pt-BR"/>
            <a:t>“Ai de mim se não anunciar o evangelho” (1Co 9.16)</a:t>
          </a:r>
          <a:endParaRPr lang="en-US"/>
        </a:p>
      </dgm:t>
    </dgm:pt>
    <dgm:pt modelId="{6F528EF7-A011-4C8F-970A-01C5F28EF752}" type="parTrans" cxnId="{D676DFE1-9E18-448B-A055-58EB2EDCFCFC}">
      <dgm:prSet/>
      <dgm:spPr/>
      <dgm:t>
        <a:bodyPr/>
        <a:lstStyle/>
        <a:p>
          <a:endParaRPr lang="en-US"/>
        </a:p>
      </dgm:t>
    </dgm:pt>
    <dgm:pt modelId="{30ECA952-37FF-4B6A-82F3-99F9A82ADA37}" type="sibTrans" cxnId="{D676DFE1-9E18-448B-A055-58EB2EDCFCFC}">
      <dgm:prSet/>
      <dgm:spPr/>
      <dgm:t>
        <a:bodyPr/>
        <a:lstStyle/>
        <a:p>
          <a:endParaRPr lang="en-US"/>
        </a:p>
      </dgm:t>
    </dgm:pt>
    <dgm:pt modelId="{0DDE2F58-BC24-B245-ACD0-13AB48376D81}" type="pres">
      <dgm:prSet presAssocID="{90AA13CC-B235-4561-9758-F4FE89C77D20}" presName="vert0" presStyleCnt="0">
        <dgm:presLayoutVars>
          <dgm:dir/>
          <dgm:animOne val="branch"/>
          <dgm:animLvl val="lvl"/>
        </dgm:presLayoutVars>
      </dgm:prSet>
      <dgm:spPr/>
    </dgm:pt>
    <dgm:pt modelId="{A1270A5B-0DEE-0049-8756-6B5CD85B0E45}" type="pres">
      <dgm:prSet presAssocID="{C1F5751C-7955-461E-831F-BC754D629352}" presName="thickLine" presStyleLbl="alignNode1" presStyleIdx="0" presStyleCnt="7"/>
      <dgm:spPr/>
    </dgm:pt>
    <dgm:pt modelId="{2222AEEA-CE56-C643-9C6D-0DAACF3CFAB7}" type="pres">
      <dgm:prSet presAssocID="{C1F5751C-7955-461E-831F-BC754D629352}" presName="horz1" presStyleCnt="0"/>
      <dgm:spPr/>
    </dgm:pt>
    <dgm:pt modelId="{01DC8CBB-0ABA-6E4A-9A21-5BC1BFF82DFD}" type="pres">
      <dgm:prSet presAssocID="{C1F5751C-7955-461E-831F-BC754D629352}" presName="tx1" presStyleLbl="revTx" presStyleIdx="0" presStyleCnt="7"/>
      <dgm:spPr/>
    </dgm:pt>
    <dgm:pt modelId="{2ADEAAFB-C951-B14B-9920-A20EF9EA21E7}" type="pres">
      <dgm:prSet presAssocID="{C1F5751C-7955-461E-831F-BC754D629352}" presName="vert1" presStyleCnt="0"/>
      <dgm:spPr/>
    </dgm:pt>
    <dgm:pt modelId="{BBD6D2BD-3D63-5B42-BE24-B1746FC5B47A}" type="pres">
      <dgm:prSet presAssocID="{226E6380-D029-4037-859C-D40DDEDA028E}" presName="thickLine" presStyleLbl="alignNode1" presStyleIdx="1" presStyleCnt="7"/>
      <dgm:spPr/>
    </dgm:pt>
    <dgm:pt modelId="{35219EF8-A224-EF47-B9B9-650A835C23F7}" type="pres">
      <dgm:prSet presAssocID="{226E6380-D029-4037-859C-D40DDEDA028E}" presName="horz1" presStyleCnt="0"/>
      <dgm:spPr/>
    </dgm:pt>
    <dgm:pt modelId="{1E5A53A4-4AE7-204A-9433-5EB30E4D9045}" type="pres">
      <dgm:prSet presAssocID="{226E6380-D029-4037-859C-D40DDEDA028E}" presName="tx1" presStyleLbl="revTx" presStyleIdx="1" presStyleCnt="7"/>
      <dgm:spPr/>
    </dgm:pt>
    <dgm:pt modelId="{9F10345F-F8D4-DD42-B3CA-8A3EE6F60955}" type="pres">
      <dgm:prSet presAssocID="{226E6380-D029-4037-859C-D40DDEDA028E}" presName="vert1" presStyleCnt="0"/>
      <dgm:spPr/>
    </dgm:pt>
    <dgm:pt modelId="{F480783B-C5AC-154A-B935-8FCD3D1A0429}" type="pres">
      <dgm:prSet presAssocID="{1A31EAE4-4838-4EE7-9A9D-F508F535D00A}" presName="thickLine" presStyleLbl="alignNode1" presStyleIdx="2" presStyleCnt="7"/>
      <dgm:spPr/>
    </dgm:pt>
    <dgm:pt modelId="{E06C45EF-C8D7-4E41-B3E6-3B950263DF30}" type="pres">
      <dgm:prSet presAssocID="{1A31EAE4-4838-4EE7-9A9D-F508F535D00A}" presName="horz1" presStyleCnt="0"/>
      <dgm:spPr/>
    </dgm:pt>
    <dgm:pt modelId="{6AB89D89-1C88-6C4C-95AA-49A031BB55A8}" type="pres">
      <dgm:prSet presAssocID="{1A31EAE4-4838-4EE7-9A9D-F508F535D00A}" presName="tx1" presStyleLbl="revTx" presStyleIdx="2" presStyleCnt="7"/>
      <dgm:spPr/>
    </dgm:pt>
    <dgm:pt modelId="{701CB510-D630-434C-9BA2-94E6BFCD33D4}" type="pres">
      <dgm:prSet presAssocID="{1A31EAE4-4838-4EE7-9A9D-F508F535D00A}" presName="vert1" presStyleCnt="0"/>
      <dgm:spPr/>
    </dgm:pt>
    <dgm:pt modelId="{12664E3D-11C4-D44F-A1B5-65A633319483}" type="pres">
      <dgm:prSet presAssocID="{45160F8D-6968-45D7-9AED-DEB1FEBB900C}" presName="thickLine" presStyleLbl="alignNode1" presStyleIdx="3" presStyleCnt="7"/>
      <dgm:spPr/>
    </dgm:pt>
    <dgm:pt modelId="{A12C7157-FFB3-F44E-B4F7-9CE0AACE0F67}" type="pres">
      <dgm:prSet presAssocID="{45160F8D-6968-45D7-9AED-DEB1FEBB900C}" presName="horz1" presStyleCnt="0"/>
      <dgm:spPr/>
    </dgm:pt>
    <dgm:pt modelId="{0EF80ADB-0011-504F-8B26-EBBEFA4A1722}" type="pres">
      <dgm:prSet presAssocID="{45160F8D-6968-45D7-9AED-DEB1FEBB900C}" presName="tx1" presStyleLbl="revTx" presStyleIdx="3" presStyleCnt="7"/>
      <dgm:spPr/>
    </dgm:pt>
    <dgm:pt modelId="{A3B536C4-D991-5C4D-80BF-0C6D47CA1DE9}" type="pres">
      <dgm:prSet presAssocID="{45160F8D-6968-45D7-9AED-DEB1FEBB900C}" presName="vert1" presStyleCnt="0"/>
      <dgm:spPr/>
    </dgm:pt>
    <dgm:pt modelId="{0299B7F9-7115-8543-832A-D8BB5ED6151C}" type="pres">
      <dgm:prSet presAssocID="{05F98543-72B5-4338-8DC8-E5D9A69070F7}" presName="thickLine" presStyleLbl="alignNode1" presStyleIdx="4" presStyleCnt="7"/>
      <dgm:spPr/>
    </dgm:pt>
    <dgm:pt modelId="{7FBDC545-24A3-1A4E-A22A-CE1C2EFD8815}" type="pres">
      <dgm:prSet presAssocID="{05F98543-72B5-4338-8DC8-E5D9A69070F7}" presName="horz1" presStyleCnt="0"/>
      <dgm:spPr/>
    </dgm:pt>
    <dgm:pt modelId="{56FACB7F-24BE-D94B-B922-1B8E75F12AFC}" type="pres">
      <dgm:prSet presAssocID="{05F98543-72B5-4338-8DC8-E5D9A69070F7}" presName="tx1" presStyleLbl="revTx" presStyleIdx="4" presStyleCnt="7"/>
      <dgm:spPr/>
    </dgm:pt>
    <dgm:pt modelId="{9FEF4BE7-C4E5-0742-84D6-D0553DC53556}" type="pres">
      <dgm:prSet presAssocID="{05F98543-72B5-4338-8DC8-E5D9A69070F7}" presName="vert1" presStyleCnt="0"/>
      <dgm:spPr/>
    </dgm:pt>
    <dgm:pt modelId="{1E4FB689-B21C-7E46-A240-CC4610B6F701}" type="pres">
      <dgm:prSet presAssocID="{D65DF990-7C1A-4781-9FB7-A0B6D634E7EC}" presName="thickLine" presStyleLbl="alignNode1" presStyleIdx="5" presStyleCnt="7"/>
      <dgm:spPr/>
    </dgm:pt>
    <dgm:pt modelId="{61CE9C29-C510-AE4E-ABEE-E6AD503A4182}" type="pres">
      <dgm:prSet presAssocID="{D65DF990-7C1A-4781-9FB7-A0B6D634E7EC}" presName="horz1" presStyleCnt="0"/>
      <dgm:spPr/>
    </dgm:pt>
    <dgm:pt modelId="{C91AC714-759F-D54D-BB44-DCC4D03EB4F9}" type="pres">
      <dgm:prSet presAssocID="{D65DF990-7C1A-4781-9FB7-A0B6D634E7EC}" presName="tx1" presStyleLbl="revTx" presStyleIdx="5" presStyleCnt="7"/>
      <dgm:spPr/>
    </dgm:pt>
    <dgm:pt modelId="{C384F5A4-646C-3848-8D68-107F02E93FEE}" type="pres">
      <dgm:prSet presAssocID="{D65DF990-7C1A-4781-9FB7-A0B6D634E7EC}" presName="vert1" presStyleCnt="0"/>
      <dgm:spPr/>
    </dgm:pt>
    <dgm:pt modelId="{3C5DE12D-59E5-5A4F-B383-A9B3C21D0FE0}" type="pres">
      <dgm:prSet presAssocID="{CEE4B5E2-9A1E-4EF4-999D-9D6DD37565FB}" presName="thickLine" presStyleLbl="alignNode1" presStyleIdx="6" presStyleCnt="7"/>
      <dgm:spPr/>
    </dgm:pt>
    <dgm:pt modelId="{1477E5B1-070E-2147-8F66-A01AF077E8B9}" type="pres">
      <dgm:prSet presAssocID="{CEE4B5E2-9A1E-4EF4-999D-9D6DD37565FB}" presName="horz1" presStyleCnt="0"/>
      <dgm:spPr/>
    </dgm:pt>
    <dgm:pt modelId="{D882753E-5B03-164C-815C-A8C156FB53C5}" type="pres">
      <dgm:prSet presAssocID="{CEE4B5E2-9A1E-4EF4-999D-9D6DD37565FB}" presName="tx1" presStyleLbl="revTx" presStyleIdx="6" presStyleCnt="7"/>
      <dgm:spPr/>
    </dgm:pt>
    <dgm:pt modelId="{245DC3F5-6536-9441-9326-11B18C103D0F}" type="pres">
      <dgm:prSet presAssocID="{CEE4B5E2-9A1E-4EF4-999D-9D6DD37565FB}" presName="vert1" presStyleCnt="0"/>
      <dgm:spPr/>
    </dgm:pt>
  </dgm:ptLst>
  <dgm:cxnLst>
    <dgm:cxn modelId="{5DA9B609-D019-984C-9E66-3F02F975F079}" type="presOf" srcId="{226E6380-D029-4037-859C-D40DDEDA028E}" destId="{1E5A53A4-4AE7-204A-9433-5EB30E4D9045}" srcOrd="0" destOrd="0" presId="urn:microsoft.com/office/officeart/2008/layout/LinedList"/>
    <dgm:cxn modelId="{607A3C13-A5DF-452A-B037-662414520E87}" srcId="{90AA13CC-B235-4561-9758-F4FE89C77D20}" destId="{D65DF990-7C1A-4781-9FB7-A0B6D634E7EC}" srcOrd="5" destOrd="0" parTransId="{00E981BA-5A6F-475F-85F5-8B1FED3AEEE0}" sibTransId="{61E2B6C7-1FA2-4E45-97F1-79B09EFF58C0}"/>
    <dgm:cxn modelId="{8954001A-8B18-7442-BFA9-3648E9C792E8}" type="presOf" srcId="{CEE4B5E2-9A1E-4EF4-999D-9D6DD37565FB}" destId="{D882753E-5B03-164C-815C-A8C156FB53C5}" srcOrd="0" destOrd="0" presId="urn:microsoft.com/office/officeart/2008/layout/LinedList"/>
    <dgm:cxn modelId="{F5837223-82E9-4334-87D0-B8E07194ADAC}" srcId="{90AA13CC-B235-4561-9758-F4FE89C77D20}" destId="{C1F5751C-7955-461E-831F-BC754D629352}" srcOrd="0" destOrd="0" parTransId="{DC2ADF0E-27D7-4267-96A6-DA83416E9C11}" sibTransId="{C4392806-6CE0-4508-B96C-EC3B2D89621B}"/>
    <dgm:cxn modelId="{1CB5AD2A-E26F-2446-8883-466EC55F241D}" type="presOf" srcId="{C1F5751C-7955-461E-831F-BC754D629352}" destId="{01DC8CBB-0ABA-6E4A-9A21-5BC1BFF82DFD}" srcOrd="0" destOrd="0" presId="urn:microsoft.com/office/officeart/2008/layout/LinedList"/>
    <dgm:cxn modelId="{D2D2253D-B4A3-4FBF-B9EB-C14B6EA48E8B}" srcId="{90AA13CC-B235-4561-9758-F4FE89C77D20}" destId="{226E6380-D029-4037-859C-D40DDEDA028E}" srcOrd="1" destOrd="0" parTransId="{923B0903-F573-4130-837D-FB296BEA659E}" sibTransId="{048839C7-CBB4-4738-8761-5772E3E815E7}"/>
    <dgm:cxn modelId="{65970441-8A92-2046-9E09-8670636B3DE4}" type="presOf" srcId="{45160F8D-6968-45D7-9AED-DEB1FEBB900C}" destId="{0EF80ADB-0011-504F-8B26-EBBEFA4A1722}" srcOrd="0" destOrd="0" presId="urn:microsoft.com/office/officeart/2008/layout/LinedList"/>
    <dgm:cxn modelId="{6290CC52-108A-4860-A7FF-EDFD21FBE89B}" srcId="{90AA13CC-B235-4561-9758-F4FE89C77D20}" destId="{1A31EAE4-4838-4EE7-9A9D-F508F535D00A}" srcOrd="2" destOrd="0" parTransId="{7913BACC-5015-49F2-9C39-030D2F3B2C8E}" sibTransId="{9FC7C8ED-1B3F-46F3-B9A8-C57E6D02A337}"/>
    <dgm:cxn modelId="{DC9B957E-F1AE-44CD-9EEC-78B4F1D713B4}" srcId="{90AA13CC-B235-4561-9758-F4FE89C77D20}" destId="{45160F8D-6968-45D7-9AED-DEB1FEBB900C}" srcOrd="3" destOrd="0" parTransId="{77B4336C-F4BD-4E87-BD5A-B9377BA6076E}" sibTransId="{EB9765F3-406F-482F-AB38-6E3805575C43}"/>
    <dgm:cxn modelId="{8CDFEC81-A542-8E46-B9CC-6E1BF84B2304}" type="presOf" srcId="{90AA13CC-B235-4561-9758-F4FE89C77D20}" destId="{0DDE2F58-BC24-B245-ACD0-13AB48376D81}" srcOrd="0" destOrd="0" presId="urn:microsoft.com/office/officeart/2008/layout/LinedList"/>
    <dgm:cxn modelId="{0A916B90-69B3-6B4D-8930-A84644AF747C}" type="presOf" srcId="{05F98543-72B5-4338-8DC8-E5D9A69070F7}" destId="{56FACB7F-24BE-D94B-B922-1B8E75F12AFC}" srcOrd="0" destOrd="0" presId="urn:microsoft.com/office/officeart/2008/layout/LinedList"/>
    <dgm:cxn modelId="{74ACD7BF-04D6-43D5-829F-388C2CA5B62F}" srcId="{90AA13CC-B235-4561-9758-F4FE89C77D20}" destId="{05F98543-72B5-4338-8DC8-E5D9A69070F7}" srcOrd="4" destOrd="0" parTransId="{E9EA6BD8-47A5-4757-A1AD-191A8A92F19B}" sibTransId="{BA421903-0F20-45A3-B861-39E10056436A}"/>
    <dgm:cxn modelId="{AA5712DD-4363-EE47-81B2-EA36C039D360}" type="presOf" srcId="{1A31EAE4-4838-4EE7-9A9D-F508F535D00A}" destId="{6AB89D89-1C88-6C4C-95AA-49A031BB55A8}" srcOrd="0" destOrd="0" presId="urn:microsoft.com/office/officeart/2008/layout/LinedList"/>
    <dgm:cxn modelId="{D676DFE1-9E18-448B-A055-58EB2EDCFCFC}" srcId="{90AA13CC-B235-4561-9758-F4FE89C77D20}" destId="{CEE4B5E2-9A1E-4EF4-999D-9D6DD37565FB}" srcOrd="6" destOrd="0" parTransId="{6F528EF7-A011-4C8F-970A-01C5F28EF752}" sibTransId="{30ECA952-37FF-4B6A-82F3-99F9A82ADA37}"/>
    <dgm:cxn modelId="{512EC4E3-383F-5446-8969-C78D1DEA9B2A}" type="presOf" srcId="{D65DF990-7C1A-4781-9FB7-A0B6D634E7EC}" destId="{C91AC714-759F-D54D-BB44-DCC4D03EB4F9}" srcOrd="0" destOrd="0" presId="urn:microsoft.com/office/officeart/2008/layout/LinedList"/>
    <dgm:cxn modelId="{2704361A-CE6D-1142-A4F2-77A0A69AAB74}" type="presParOf" srcId="{0DDE2F58-BC24-B245-ACD0-13AB48376D81}" destId="{A1270A5B-0DEE-0049-8756-6B5CD85B0E45}" srcOrd="0" destOrd="0" presId="urn:microsoft.com/office/officeart/2008/layout/LinedList"/>
    <dgm:cxn modelId="{1AD658EC-DF95-274D-A303-AC0B2545EDD3}" type="presParOf" srcId="{0DDE2F58-BC24-B245-ACD0-13AB48376D81}" destId="{2222AEEA-CE56-C643-9C6D-0DAACF3CFAB7}" srcOrd="1" destOrd="0" presId="urn:microsoft.com/office/officeart/2008/layout/LinedList"/>
    <dgm:cxn modelId="{A4D16256-F6F8-474E-ABF7-75889427DF18}" type="presParOf" srcId="{2222AEEA-CE56-C643-9C6D-0DAACF3CFAB7}" destId="{01DC8CBB-0ABA-6E4A-9A21-5BC1BFF82DFD}" srcOrd="0" destOrd="0" presId="urn:microsoft.com/office/officeart/2008/layout/LinedList"/>
    <dgm:cxn modelId="{15130570-9D45-B34E-9E1C-C6210118CEB8}" type="presParOf" srcId="{2222AEEA-CE56-C643-9C6D-0DAACF3CFAB7}" destId="{2ADEAAFB-C951-B14B-9920-A20EF9EA21E7}" srcOrd="1" destOrd="0" presId="urn:microsoft.com/office/officeart/2008/layout/LinedList"/>
    <dgm:cxn modelId="{AB230F88-032A-5748-A702-EB6C5F6CA7F6}" type="presParOf" srcId="{0DDE2F58-BC24-B245-ACD0-13AB48376D81}" destId="{BBD6D2BD-3D63-5B42-BE24-B1746FC5B47A}" srcOrd="2" destOrd="0" presId="urn:microsoft.com/office/officeart/2008/layout/LinedList"/>
    <dgm:cxn modelId="{D645A2E7-593A-D743-896A-51ABA3A473B6}" type="presParOf" srcId="{0DDE2F58-BC24-B245-ACD0-13AB48376D81}" destId="{35219EF8-A224-EF47-B9B9-650A835C23F7}" srcOrd="3" destOrd="0" presId="urn:microsoft.com/office/officeart/2008/layout/LinedList"/>
    <dgm:cxn modelId="{1A970CAB-E59D-2C4A-B2FB-F6ADF7AFDFBA}" type="presParOf" srcId="{35219EF8-A224-EF47-B9B9-650A835C23F7}" destId="{1E5A53A4-4AE7-204A-9433-5EB30E4D9045}" srcOrd="0" destOrd="0" presId="urn:microsoft.com/office/officeart/2008/layout/LinedList"/>
    <dgm:cxn modelId="{9F53F909-8338-5943-B925-CFD439207C34}" type="presParOf" srcId="{35219EF8-A224-EF47-B9B9-650A835C23F7}" destId="{9F10345F-F8D4-DD42-B3CA-8A3EE6F60955}" srcOrd="1" destOrd="0" presId="urn:microsoft.com/office/officeart/2008/layout/LinedList"/>
    <dgm:cxn modelId="{AF57D3AC-ECC3-144F-B1C4-DEF9F96C4993}" type="presParOf" srcId="{0DDE2F58-BC24-B245-ACD0-13AB48376D81}" destId="{F480783B-C5AC-154A-B935-8FCD3D1A0429}" srcOrd="4" destOrd="0" presId="urn:microsoft.com/office/officeart/2008/layout/LinedList"/>
    <dgm:cxn modelId="{0A922BC5-7CB1-494B-BF7A-F18D1DC08B57}" type="presParOf" srcId="{0DDE2F58-BC24-B245-ACD0-13AB48376D81}" destId="{E06C45EF-C8D7-4E41-B3E6-3B950263DF30}" srcOrd="5" destOrd="0" presId="urn:microsoft.com/office/officeart/2008/layout/LinedList"/>
    <dgm:cxn modelId="{E17D1B89-1790-C045-BC3B-C8C0FE6E8DA0}" type="presParOf" srcId="{E06C45EF-C8D7-4E41-B3E6-3B950263DF30}" destId="{6AB89D89-1C88-6C4C-95AA-49A031BB55A8}" srcOrd="0" destOrd="0" presId="urn:microsoft.com/office/officeart/2008/layout/LinedList"/>
    <dgm:cxn modelId="{FC09B6AB-BAE3-874D-8578-65088F9187C0}" type="presParOf" srcId="{E06C45EF-C8D7-4E41-B3E6-3B950263DF30}" destId="{701CB510-D630-434C-9BA2-94E6BFCD33D4}" srcOrd="1" destOrd="0" presId="urn:microsoft.com/office/officeart/2008/layout/LinedList"/>
    <dgm:cxn modelId="{FB63BA11-171E-2B4D-AEC1-4846FC99732C}" type="presParOf" srcId="{0DDE2F58-BC24-B245-ACD0-13AB48376D81}" destId="{12664E3D-11C4-D44F-A1B5-65A633319483}" srcOrd="6" destOrd="0" presId="urn:microsoft.com/office/officeart/2008/layout/LinedList"/>
    <dgm:cxn modelId="{7BA55374-D36A-B942-AF3A-A1AC948521DD}" type="presParOf" srcId="{0DDE2F58-BC24-B245-ACD0-13AB48376D81}" destId="{A12C7157-FFB3-F44E-B4F7-9CE0AACE0F67}" srcOrd="7" destOrd="0" presId="urn:microsoft.com/office/officeart/2008/layout/LinedList"/>
    <dgm:cxn modelId="{DC1F4BB7-3998-3740-8C31-C88F3E039503}" type="presParOf" srcId="{A12C7157-FFB3-F44E-B4F7-9CE0AACE0F67}" destId="{0EF80ADB-0011-504F-8B26-EBBEFA4A1722}" srcOrd="0" destOrd="0" presId="urn:microsoft.com/office/officeart/2008/layout/LinedList"/>
    <dgm:cxn modelId="{EA1B82B0-FDDC-784A-A8DF-42001844692D}" type="presParOf" srcId="{A12C7157-FFB3-F44E-B4F7-9CE0AACE0F67}" destId="{A3B536C4-D991-5C4D-80BF-0C6D47CA1DE9}" srcOrd="1" destOrd="0" presId="urn:microsoft.com/office/officeart/2008/layout/LinedList"/>
    <dgm:cxn modelId="{AC4A4C87-CEF0-AB43-A838-3D7416CA5389}" type="presParOf" srcId="{0DDE2F58-BC24-B245-ACD0-13AB48376D81}" destId="{0299B7F9-7115-8543-832A-D8BB5ED6151C}" srcOrd="8" destOrd="0" presId="urn:microsoft.com/office/officeart/2008/layout/LinedList"/>
    <dgm:cxn modelId="{02E6D396-000F-3949-8074-BC170637EC70}" type="presParOf" srcId="{0DDE2F58-BC24-B245-ACD0-13AB48376D81}" destId="{7FBDC545-24A3-1A4E-A22A-CE1C2EFD8815}" srcOrd="9" destOrd="0" presId="urn:microsoft.com/office/officeart/2008/layout/LinedList"/>
    <dgm:cxn modelId="{49E76BA6-C570-6A44-B5F9-E1E54F853124}" type="presParOf" srcId="{7FBDC545-24A3-1A4E-A22A-CE1C2EFD8815}" destId="{56FACB7F-24BE-D94B-B922-1B8E75F12AFC}" srcOrd="0" destOrd="0" presId="urn:microsoft.com/office/officeart/2008/layout/LinedList"/>
    <dgm:cxn modelId="{517F9060-0B46-D949-9528-793428FF42FF}" type="presParOf" srcId="{7FBDC545-24A3-1A4E-A22A-CE1C2EFD8815}" destId="{9FEF4BE7-C4E5-0742-84D6-D0553DC53556}" srcOrd="1" destOrd="0" presId="urn:microsoft.com/office/officeart/2008/layout/LinedList"/>
    <dgm:cxn modelId="{7D566C92-E1C5-3744-BC41-6CE275FA131C}" type="presParOf" srcId="{0DDE2F58-BC24-B245-ACD0-13AB48376D81}" destId="{1E4FB689-B21C-7E46-A240-CC4610B6F701}" srcOrd="10" destOrd="0" presId="urn:microsoft.com/office/officeart/2008/layout/LinedList"/>
    <dgm:cxn modelId="{4C22D62B-D0C2-D44D-BE06-73F36CFDC50C}" type="presParOf" srcId="{0DDE2F58-BC24-B245-ACD0-13AB48376D81}" destId="{61CE9C29-C510-AE4E-ABEE-E6AD503A4182}" srcOrd="11" destOrd="0" presId="urn:microsoft.com/office/officeart/2008/layout/LinedList"/>
    <dgm:cxn modelId="{1C1A875E-B0DA-C24F-95A2-1C5A4750810A}" type="presParOf" srcId="{61CE9C29-C510-AE4E-ABEE-E6AD503A4182}" destId="{C91AC714-759F-D54D-BB44-DCC4D03EB4F9}" srcOrd="0" destOrd="0" presId="urn:microsoft.com/office/officeart/2008/layout/LinedList"/>
    <dgm:cxn modelId="{2F9C34A8-B7CC-E048-8D06-1CE22472A593}" type="presParOf" srcId="{61CE9C29-C510-AE4E-ABEE-E6AD503A4182}" destId="{C384F5A4-646C-3848-8D68-107F02E93FEE}" srcOrd="1" destOrd="0" presId="urn:microsoft.com/office/officeart/2008/layout/LinedList"/>
    <dgm:cxn modelId="{9E492F4E-73E6-7E41-9A36-35985444A1A2}" type="presParOf" srcId="{0DDE2F58-BC24-B245-ACD0-13AB48376D81}" destId="{3C5DE12D-59E5-5A4F-B383-A9B3C21D0FE0}" srcOrd="12" destOrd="0" presId="urn:microsoft.com/office/officeart/2008/layout/LinedList"/>
    <dgm:cxn modelId="{87F829C8-BA68-154F-BF66-DF4A7DD5D58A}" type="presParOf" srcId="{0DDE2F58-BC24-B245-ACD0-13AB48376D81}" destId="{1477E5B1-070E-2147-8F66-A01AF077E8B9}" srcOrd="13" destOrd="0" presId="urn:microsoft.com/office/officeart/2008/layout/LinedList"/>
    <dgm:cxn modelId="{C477DB61-8F34-2341-971D-347AAA9D1734}" type="presParOf" srcId="{1477E5B1-070E-2147-8F66-A01AF077E8B9}" destId="{D882753E-5B03-164C-815C-A8C156FB53C5}" srcOrd="0" destOrd="0" presId="urn:microsoft.com/office/officeart/2008/layout/LinedList"/>
    <dgm:cxn modelId="{387DA6AA-317E-9344-8B4C-013626453816}" type="presParOf" srcId="{1477E5B1-070E-2147-8F66-A01AF077E8B9}" destId="{245DC3F5-6536-9441-9326-11B18C103D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AEA42-07D8-4143-A973-95619C20B40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C69FA6D-C7FD-4B60-8279-42DAE2510E56}">
      <dgm:prSet/>
      <dgm:spPr/>
      <dgm:t>
        <a:bodyPr/>
        <a:lstStyle/>
        <a:p>
          <a:pPr rtl="0"/>
          <a:r>
            <a:rPr lang="pt-BR"/>
            <a:t>D. M. Lloyd-Jones</a:t>
          </a:r>
          <a:r>
            <a:rPr lang="pt-BR">
              <a:latin typeface="Aptos Display" panose="020F0302020204030204"/>
            </a:rPr>
            <a:t>: “</a:t>
          </a:r>
          <a:r>
            <a:rPr lang="pt-BR"/>
            <a:t>Não há verdadeiro avivamento sem o retorno à Palavra de Deus.” </a:t>
          </a:r>
          <a:endParaRPr lang="en-US"/>
        </a:p>
      </dgm:t>
    </dgm:pt>
    <dgm:pt modelId="{97D6453F-B542-4944-B6FF-8E08E3F4D6F3}" type="parTrans" cxnId="{3895E075-B421-49B5-A906-806792EEDC0D}">
      <dgm:prSet/>
      <dgm:spPr/>
      <dgm:t>
        <a:bodyPr/>
        <a:lstStyle/>
        <a:p>
          <a:endParaRPr lang="en-US"/>
        </a:p>
      </dgm:t>
    </dgm:pt>
    <dgm:pt modelId="{3C06E849-057E-4E01-B06A-DFDE343CB77D}" type="sibTrans" cxnId="{3895E075-B421-49B5-A906-806792EEDC0D}">
      <dgm:prSet/>
      <dgm:spPr/>
      <dgm:t>
        <a:bodyPr/>
        <a:lstStyle/>
        <a:p>
          <a:endParaRPr lang="en-US"/>
        </a:p>
      </dgm:t>
    </dgm:pt>
    <dgm:pt modelId="{C3EEA8E1-9491-4274-A9EE-5660A7B0D542}">
      <dgm:prSet/>
      <dgm:spPr/>
      <dgm:t>
        <a:bodyPr/>
        <a:lstStyle/>
        <a:p>
          <a:r>
            <a:rPr lang="pt-BR" err="1"/>
            <a:t>Sl</a:t>
          </a:r>
          <a:r>
            <a:rPr lang="pt-BR"/>
            <a:t> 19.1-3 – A criação revela a glória de Deus.</a:t>
          </a:r>
          <a:endParaRPr lang="en-US"/>
        </a:p>
      </dgm:t>
    </dgm:pt>
    <dgm:pt modelId="{281D8F43-EB66-4775-935B-28E6B79EAECD}" type="parTrans" cxnId="{E6C16C7B-3D25-4A42-8BEC-DF58AEC6EA32}">
      <dgm:prSet/>
      <dgm:spPr/>
      <dgm:t>
        <a:bodyPr/>
        <a:lstStyle/>
        <a:p>
          <a:endParaRPr lang="en-US"/>
        </a:p>
      </dgm:t>
    </dgm:pt>
    <dgm:pt modelId="{1854DBA1-1113-4B16-BF4A-FE88E02F6C26}" type="sibTrans" cxnId="{E6C16C7B-3D25-4A42-8BEC-DF58AEC6EA32}">
      <dgm:prSet/>
      <dgm:spPr/>
      <dgm:t>
        <a:bodyPr/>
        <a:lstStyle/>
        <a:p>
          <a:endParaRPr lang="en-US"/>
        </a:p>
      </dgm:t>
    </dgm:pt>
    <dgm:pt modelId="{7B02372F-B8F9-4D4D-A5A7-B41A691EC487}">
      <dgm:prSet/>
      <dgm:spPr/>
      <dgm:t>
        <a:bodyPr/>
        <a:lstStyle/>
        <a:p>
          <a:r>
            <a:rPr lang="pt-BR" err="1"/>
            <a:t>Rm</a:t>
          </a:r>
          <a:r>
            <a:rPr lang="pt-BR"/>
            <a:t> 1.19-20 – O que de Deus se pode conhecer é manifesto.</a:t>
          </a:r>
          <a:endParaRPr lang="en-US"/>
        </a:p>
      </dgm:t>
    </dgm:pt>
    <dgm:pt modelId="{EEE9AF5E-BF83-498B-AA0F-18C7995CE3B3}" type="parTrans" cxnId="{12E537E8-75F9-4221-AB8F-31B04A1CDCF7}">
      <dgm:prSet/>
      <dgm:spPr/>
      <dgm:t>
        <a:bodyPr/>
        <a:lstStyle/>
        <a:p>
          <a:endParaRPr lang="en-US"/>
        </a:p>
      </dgm:t>
    </dgm:pt>
    <dgm:pt modelId="{6847D6B9-1576-4FA4-BB64-21B0DAF15DB0}" type="sibTrans" cxnId="{12E537E8-75F9-4221-AB8F-31B04A1CDCF7}">
      <dgm:prSet/>
      <dgm:spPr/>
      <dgm:t>
        <a:bodyPr/>
        <a:lstStyle/>
        <a:p>
          <a:endParaRPr lang="en-US"/>
        </a:p>
      </dgm:t>
    </dgm:pt>
    <dgm:pt modelId="{26A5FA87-E737-4E23-BEA1-083DBF6065EF}">
      <dgm:prSet/>
      <dgm:spPr/>
      <dgm:t>
        <a:bodyPr/>
        <a:lstStyle/>
        <a:p>
          <a:r>
            <a:rPr lang="pt-BR"/>
            <a:t>2Tm 3.16 – Toda Escritura é divinamente inspirada.</a:t>
          </a:r>
          <a:endParaRPr lang="en-US"/>
        </a:p>
      </dgm:t>
    </dgm:pt>
    <dgm:pt modelId="{DD4923FA-F347-4A14-B8A7-5BF4E08F11B1}" type="parTrans" cxnId="{57AFBE2E-0D31-49B8-980F-3F4A15677A94}">
      <dgm:prSet/>
      <dgm:spPr/>
      <dgm:t>
        <a:bodyPr/>
        <a:lstStyle/>
        <a:p>
          <a:endParaRPr lang="en-US"/>
        </a:p>
      </dgm:t>
    </dgm:pt>
    <dgm:pt modelId="{1B5F51AC-68C7-49FD-9A6B-8AE88EC953F5}" type="sibTrans" cxnId="{57AFBE2E-0D31-49B8-980F-3F4A15677A94}">
      <dgm:prSet/>
      <dgm:spPr/>
      <dgm:t>
        <a:bodyPr/>
        <a:lstStyle/>
        <a:p>
          <a:endParaRPr lang="en-US"/>
        </a:p>
      </dgm:t>
    </dgm:pt>
    <dgm:pt modelId="{0C3E0253-68AD-4077-865F-2BD46124E26B}" type="pres">
      <dgm:prSet presAssocID="{D1AAEA42-07D8-4143-A973-95619C20B407}" presName="linear" presStyleCnt="0">
        <dgm:presLayoutVars>
          <dgm:animLvl val="lvl"/>
          <dgm:resizeHandles val="exact"/>
        </dgm:presLayoutVars>
      </dgm:prSet>
      <dgm:spPr/>
    </dgm:pt>
    <dgm:pt modelId="{7372ACE3-19F6-427F-A6FF-BCDD1C6AA01B}" type="pres">
      <dgm:prSet presAssocID="{8C69FA6D-C7FD-4B60-8279-42DAE2510E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C86FE1-7ADD-47FC-80E7-724DAF58E4D5}" type="pres">
      <dgm:prSet presAssocID="{3C06E849-057E-4E01-B06A-DFDE343CB77D}" presName="spacer" presStyleCnt="0"/>
      <dgm:spPr/>
    </dgm:pt>
    <dgm:pt modelId="{6BE100F4-D59D-4CD2-8389-F46B65317684}" type="pres">
      <dgm:prSet presAssocID="{C3EEA8E1-9491-4274-A9EE-5660A7B0D5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DDDD83-FFD6-476D-B611-897C18F03DE8}" type="pres">
      <dgm:prSet presAssocID="{1854DBA1-1113-4B16-BF4A-FE88E02F6C26}" presName="spacer" presStyleCnt="0"/>
      <dgm:spPr/>
    </dgm:pt>
    <dgm:pt modelId="{19092020-DB5A-4640-B5FE-8CAA90B56327}" type="pres">
      <dgm:prSet presAssocID="{7B02372F-B8F9-4D4D-A5A7-B41A691EC4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BA3D42-716B-4CD5-8A6C-F8293737FA22}" type="pres">
      <dgm:prSet presAssocID="{6847D6B9-1576-4FA4-BB64-21B0DAF15DB0}" presName="spacer" presStyleCnt="0"/>
      <dgm:spPr/>
    </dgm:pt>
    <dgm:pt modelId="{46C8B22C-F5CF-4172-86CB-A009B55D25EE}" type="pres">
      <dgm:prSet presAssocID="{26A5FA87-E737-4E23-BEA1-083DBF6065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A20207-2778-4425-A0BA-419BB4309368}" type="presOf" srcId="{8C69FA6D-C7FD-4B60-8279-42DAE2510E56}" destId="{7372ACE3-19F6-427F-A6FF-BCDD1C6AA01B}" srcOrd="0" destOrd="0" presId="urn:microsoft.com/office/officeart/2005/8/layout/vList2"/>
    <dgm:cxn modelId="{57AFBE2E-0D31-49B8-980F-3F4A15677A94}" srcId="{D1AAEA42-07D8-4143-A973-95619C20B407}" destId="{26A5FA87-E737-4E23-BEA1-083DBF6065EF}" srcOrd="3" destOrd="0" parTransId="{DD4923FA-F347-4A14-B8A7-5BF4E08F11B1}" sibTransId="{1B5F51AC-68C7-49FD-9A6B-8AE88EC953F5}"/>
    <dgm:cxn modelId="{698D6E4A-7609-407A-BAF8-996BC30C9E99}" type="presOf" srcId="{D1AAEA42-07D8-4143-A973-95619C20B407}" destId="{0C3E0253-68AD-4077-865F-2BD46124E26B}" srcOrd="0" destOrd="0" presId="urn:microsoft.com/office/officeart/2005/8/layout/vList2"/>
    <dgm:cxn modelId="{3895E075-B421-49B5-A906-806792EEDC0D}" srcId="{D1AAEA42-07D8-4143-A973-95619C20B407}" destId="{8C69FA6D-C7FD-4B60-8279-42DAE2510E56}" srcOrd="0" destOrd="0" parTransId="{97D6453F-B542-4944-B6FF-8E08E3F4D6F3}" sibTransId="{3C06E849-057E-4E01-B06A-DFDE343CB77D}"/>
    <dgm:cxn modelId="{E6C16C7B-3D25-4A42-8BEC-DF58AEC6EA32}" srcId="{D1AAEA42-07D8-4143-A973-95619C20B407}" destId="{C3EEA8E1-9491-4274-A9EE-5660A7B0D542}" srcOrd="1" destOrd="0" parTransId="{281D8F43-EB66-4775-935B-28E6B79EAECD}" sibTransId="{1854DBA1-1113-4B16-BF4A-FE88E02F6C26}"/>
    <dgm:cxn modelId="{CA47108D-76FA-4521-91D5-B04B045DFA22}" type="presOf" srcId="{7B02372F-B8F9-4D4D-A5A7-B41A691EC487}" destId="{19092020-DB5A-4640-B5FE-8CAA90B56327}" srcOrd="0" destOrd="0" presId="urn:microsoft.com/office/officeart/2005/8/layout/vList2"/>
    <dgm:cxn modelId="{FE0B17AD-729B-41B7-8B21-79D90D1677D8}" type="presOf" srcId="{C3EEA8E1-9491-4274-A9EE-5660A7B0D542}" destId="{6BE100F4-D59D-4CD2-8389-F46B65317684}" srcOrd="0" destOrd="0" presId="urn:microsoft.com/office/officeart/2005/8/layout/vList2"/>
    <dgm:cxn modelId="{16E931CA-8502-448E-B27B-80A461BC1B46}" type="presOf" srcId="{26A5FA87-E737-4E23-BEA1-083DBF6065EF}" destId="{46C8B22C-F5CF-4172-86CB-A009B55D25EE}" srcOrd="0" destOrd="0" presId="urn:microsoft.com/office/officeart/2005/8/layout/vList2"/>
    <dgm:cxn modelId="{12E537E8-75F9-4221-AB8F-31B04A1CDCF7}" srcId="{D1AAEA42-07D8-4143-A973-95619C20B407}" destId="{7B02372F-B8F9-4D4D-A5A7-B41A691EC487}" srcOrd="2" destOrd="0" parTransId="{EEE9AF5E-BF83-498B-AA0F-18C7995CE3B3}" sibTransId="{6847D6B9-1576-4FA4-BB64-21B0DAF15DB0}"/>
    <dgm:cxn modelId="{4DFF81B5-1C87-4583-85F8-ED43A60DAE29}" type="presParOf" srcId="{0C3E0253-68AD-4077-865F-2BD46124E26B}" destId="{7372ACE3-19F6-427F-A6FF-BCDD1C6AA01B}" srcOrd="0" destOrd="0" presId="urn:microsoft.com/office/officeart/2005/8/layout/vList2"/>
    <dgm:cxn modelId="{D50B0F86-A8D1-45E8-B160-1E242A10A8C5}" type="presParOf" srcId="{0C3E0253-68AD-4077-865F-2BD46124E26B}" destId="{1CC86FE1-7ADD-47FC-80E7-724DAF58E4D5}" srcOrd="1" destOrd="0" presId="urn:microsoft.com/office/officeart/2005/8/layout/vList2"/>
    <dgm:cxn modelId="{1EAECB91-1F62-4B48-8012-4339DFB52D09}" type="presParOf" srcId="{0C3E0253-68AD-4077-865F-2BD46124E26B}" destId="{6BE100F4-D59D-4CD2-8389-F46B65317684}" srcOrd="2" destOrd="0" presId="urn:microsoft.com/office/officeart/2005/8/layout/vList2"/>
    <dgm:cxn modelId="{AD4D721C-E852-435E-AC28-B4E9ACAD0389}" type="presParOf" srcId="{0C3E0253-68AD-4077-865F-2BD46124E26B}" destId="{81DDDD83-FFD6-476D-B611-897C18F03DE8}" srcOrd="3" destOrd="0" presId="urn:microsoft.com/office/officeart/2005/8/layout/vList2"/>
    <dgm:cxn modelId="{8B3B7C35-D2D1-4173-AF12-99280294CBA5}" type="presParOf" srcId="{0C3E0253-68AD-4077-865F-2BD46124E26B}" destId="{19092020-DB5A-4640-B5FE-8CAA90B56327}" srcOrd="4" destOrd="0" presId="urn:microsoft.com/office/officeart/2005/8/layout/vList2"/>
    <dgm:cxn modelId="{BE40D8CE-F3A4-4C10-9B59-513D732E488E}" type="presParOf" srcId="{0C3E0253-68AD-4077-865F-2BD46124E26B}" destId="{C5BA3D42-716B-4CD5-8A6C-F8293737FA22}" srcOrd="5" destOrd="0" presId="urn:microsoft.com/office/officeart/2005/8/layout/vList2"/>
    <dgm:cxn modelId="{FAE87CB6-B42D-4DDD-8E39-3B64FF1B595A}" type="presParOf" srcId="{0C3E0253-68AD-4077-865F-2BD46124E26B}" destId="{46C8B22C-F5CF-4172-86CB-A009B55D25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2BE0F-1349-4FA2-879D-685E9455051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D86B5D-0E9C-4530-BE45-8AA54080EA83}">
      <dgm:prSet/>
      <dgm:spPr/>
      <dgm:t>
        <a:bodyPr/>
        <a:lstStyle/>
        <a:p>
          <a:r>
            <a:rPr lang="pt-BR" i="1" dirty="0"/>
            <a:t>Texto citado por Pedro (At 2.25-31)</a:t>
          </a:r>
          <a:r>
            <a:rPr lang="pt-BR" dirty="0"/>
            <a:t>:</a:t>
          </a:r>
          <a:endParaRPr lang="en-US" dirty="0"/>
        </a:p>
      </dgm:t>
    </dgm:pt>
    <dgm:pt modelId="{A4D2EAD3-308D-4251-9BC6-AA0CF901F2D9}" type="parTrans" cxnId="{70F1A321-AE7B-4616-B9F2-590C9074EB04}">
      <dgm:prSet/>
      <dgm:spPr/>
      <dgm:t>
        <a:bodyPr/>
        <a:lstStyle/>
        <a:p>
          <a:endParaRPr lang="en-US"/>
        </a:p>
      </dgm:t>
    </dgm:pt>
    <dgm:pt modelId="{5CF03B75-B367-4854-B94E-0D7600D08FD6}" type="sibTrans" cxnId="{70F1A321-AE7B-4616-B9F2-590C9074EB04}">
      <dgm:prSet/>
      <dgm:spPr/>
      <dgm:t>
        <a:bodyPr/>
        <a:lstStyle/>
        <a:p>
          <a:endParaRPr lang="en-US"/>
        </a:p>
      </dgm:t>
    </dgm:pt>
    <dgm:pt modelId="{A027043E-7DA4-4DFD-85A3-55919BCCBB10}">
      <dgm:prSet/>
      <dgm:spPr/>
      <dgm:t>
        <a:bodyPr/>
        <a:lstStyle/>
        <a:p>
          <a:r>
            <a:rPr lang="pt-BR" dirty="0"/>
            <a:t>“Pois não deixarás a minha alma no </a:t>
          </a:r>
          <a:r>
            <a:rPr lang="pt-BR" dirty="0" err="1"/>
            <a:t>Hades</a:t>
          </a:r>
          <a:r>
            <a:rPr lang="pt-BR" dirty="0"/>
            <a:t>, nem permitirás que o teu Santo veja corrupção.” (</a:t>
          </a:r>
          <a:r>
            <a:rPr lang="pt-BR" dirty="0" err="1"/>
            <a:t>Sl</a:t>
          </a:r>
          <a:r>
            <a:rPr lang="pt-BR" dirty="0"/>
            <a:t> 16.10)</a:t>
          </a:r>
          <a:endParaRPr lang="en-US" dirty="0"/>
        </a:p>
      </dgm:t>
    </dgm:pt>
    <dgm:pt modelId="{3BFA93EC-4FE7-4945-8B85-55EC7F6FCEA5}" type="parTrans" cxnId="{689A14D9-C224-428F-8CDF-7AD3A088AFDF}">
      <dgm:prSet/>
      <dgm:spPr/>
      <dgm:t>
        <a:bodyPr/>
        <a:lstStyle/>
        <a:p>
          <a:endParaRPr lang="en-US"/>
        </a:p>
      </dgm:t>
    </dgm:pt>
    <dgm:pt modelId="{0E297A06-62BE-4EA6-AC8C-121C6A6C6610}" type="sibTrans" cxnId="{689A14D9-C224-428F-8CDF-7AD3A088AFDF}">
      <dgm:prSet/>
      <dgm:spPr/>
      <dgm:t>
        <a:bodyPr/>
        <a:lstStyle/>
        <a:p>
          <a:endParaRPr lang="en-US"/>
        </a:p>
      </dgm:t>
    </dgm:pt>
    <dgm:pt modelId="{5481AF2A-8848-4C14-AD23-79C767C111D4}">
      <dgm:prSet/>
      <dgm:spPr/>
      <dgm:t>
        <a:bodyPr/>
        <a:lstStyle/>
        <a:p>
          <a:r>
            <a:rPr lang="pt-BR"/>
            <a:t>O hebraico “שָׁחַת” (</a:t>
          </a:r>
          <a:r>
            <a:rPr lang="pt-BR" i="1"/>
            <a:t>shachat</a:t>
          </a:r>
          <a:r>
            <a:rPr lang="pt-BR"/>
            <a:t>) refere-se à decomposição do corpo na sepultura.</a:t>
          </a:r>
          <a:endParaRPr lang="en-US"/>
        </a:p>
      </dgm:t>
    </dgm:pt>
    <dgm:pt modelId="{E2253166-5A8B-4453-B143-07E965852C9A}" type="parTrans" cxnId="{977E8C16-8519-4A8D-8390-AE7F62422A63}">
      <dgm:prSet/>
      <dgm:spPr/>
      <dgm:t>
        <a:bodyPr/>
        <a:lstStyle/>
        <a:p>
          <a:endParaRPr lang="en-US"/>
        </a:p>
      </dgm:t>
    </dgm:pt>
    <dgm:pt modelId="{5A002473-10D4-4B4D-88A9-25F94DB6676B}" type="sibTrans" cxnId="{977E8C16-8519-4A8D-8390-AE7F62422A63}">
      <dgm:prSet/>
      <dgm:spPr/>
      <dgm:t>
        <a:bodyPr/>
        <a:lstStyle/>
        <a:p>
          <a:endParaRPr lang="en-US"/>
        </a:p>
      </dgm:t>
    </dgm:pt>
    <dgm:pt modelId="{BAC0958A-FB85-4B10-8A55-70E21B8152C2}">
      <dgm:prSet/>
      <dgm:spPr/>
      <dgm:t>
        <a:bodyPr/>
        <a:lstStyle/>
        <a:p>
          <a:r>
            <a:rPr lang="pt-BR"/>
            <a:t>Davi fala em primeira pessoa, mas profeticamente aponta para </a:t>
          </a:r>
          <a:r>
            <a:rPr lang="pt-BR" b="1"/>
            <a:t>um descendente seu</a:t>
          </a:r>
          <a:r>
            <a:rPr lang="pt-BR"/>
            <a:t> que </a:t>
          </a:r>
          <a:r>
            <a:rPr lang="pt-BR" b="1"/>
            <a:t>não permaneceria no Hades</a:t>
          </a:r>
          <a:r>
            <a:rPr lang="pt-BR"/>
            <a:t>, nem veria corrupção.</a:t>
          </a:r>
          <a:endParaRPr lang="en-US"/>
        </a:p>
      </dgm:t>
    </dgm:pt>
    <dgm:pt modelId="{89EC7289-C009-456F-9A16-875DE14A67C6}" type="parTrans" cxnId="{70F14E85-4069-4FA5-B35B-2A3167F434A5}">
      <dgm:prSet/>
      <dgm:spPr/>
      <dgm:t>
        <a:bodyPr/>
        <a:lstStyle/>
        <a:p>
          <a:endParaRPr lang="en-US"/>
        </a:p>
      </dgm:t>
    </dgm:pt>
    <dgm:pt modelId="{CBF39905-6C26-4D3F-AC12-40DEA781C008}" type="sibTrans" cxnId="{70F14E85-4069-4FA5-B35B-2A3167F434A5}">
      <dgm:prSet/>
      <dgm:spPr/>
      <dgm:t>
        <a:bodyPr/>
        <a:lstStyle/>
        <a:p>
          <a:endParaRPr lang="en-US"/>
        </a:p>
      </dgm:t>
    </dgm:pt>
    <dgm:pt modelId="{B1826C65-2E8A-4566-9526-9582D7E79E5D}" type="pres">
      <dgm:prSet presAssocID="{9F92BE0F-1349-4FA2-879D-685E9455051C}" presName="vert0" presStyleCnt="0">
        <dgm:presLayoutVars>
          <dgm:dir/>
          <dgm:animOne val="branch"/>
          <dgm:animLvl val="lvl"/>
        </dgm:presLayoutVars>
      </dgm:prSet>
      <dgm:spPr/>
    </dgm:pt>
    <dgm:pt modelId="{710D1DE6-E406-4EB6-BF6A-37D392F166A0}" type="pres">
      <dgm:prSet presAssocID="{EFD86B5D-0E9C-4530-BE45-8AA54080EA83}" presName="thickLine" presStyleLbl="alignNode1" presStyleIdx="0" presStyleCnt="4"/>
      <dgm:spPr/>
    </dgm:pt>
    <dgm:pt modelId="{D1448062-031B-4DB7-92A4-6D97CD953E94}" type="pres">
      <dgm:prSet presAssocID="{EFD86B5D-0E9C-4530-BE45-8AA54080EA83}" presName="horz1" presStyleCnt="0"/>
      <dgm:spPr/>
    </dgm:pt>
    <dgm:pt modelId="{2DCCCE72-23C9-4243-9B80-26A6B3090517}" type="pres">
      <dgm:prSet presAssocID="{EFD86B5D-0E9C-4530-BE45-8AA54080EA83}" presName="tx1" presStyleLbl="revTx" presStyleIdx="0" presStyleCnt="4"/>
      <dgm:spPr/>
    </dgm:pt>
    <dgm:pt modelId="{9CA2E6A0-2056-4428-89F3-07FFE3256B8E}" type="pres">
      <dgm:prSet presAssocID="{EFD86B5D-0E9C-4530-BE45-8AA54080EA83}" presName="vert1" presStyleCnt="0"/>
      <dgm:spPr/>
    </dgm:pt>
    <dgm:pt modelId="{5144C8C6-3AD4-4445-AA59-D89804E4D4C0}" type="pres">
      <dgm:prSet presAssocID="{A027043E-7DA4-4DFD-85A3-55919BCCBB10}" presName="thickLine" presStyleLbl="alignNode1" presStyleIdx="1" presStyleCnt="4"/>
      <dgm:spPr/>
    </dgm:pt>
    <dgm:pt modelId="{02F8190A-15AA-4B16-9483-E348F77C058C}" type="pres">
      <dgm:prSet presAssocID="{A027043E-7DA4-4DFD-85A3-55919BCCBB10}" presName="horz1" presStyleCnt="0"/>
      <dgm:spPr/>
    </dgm:pt>
    <dgm:pt modelId="{5F94799F-33EF-4A3B-909B-D1D70E4BCDDE}" type="pres">
      <dgm:prSet presAssocID="{A027043E-7DA4-4DFD-85A3-55919BCCBB10}" presName="tx1" presStyleLbl="revTx" presStyleIdx="1" presStyleCnt="4"/>
      <dgm:spPr/>
    </dgm:pt>
    <dgm:pt modelId="{1849BADF-A42C-41C6-AB70-3B9E0DB52E95}" type="pres">
      <dgm:prSet presAssocID="{A027043E-7DA4-4DFD-85A3-55919BCCBB10}" presName="vert1" presStyleCnt="0"/>
      <dgm:spPr/>
    </dgm:pt>
    <dgm:pt modelId="{B0B41E8F-264A-48B9-B619-16535FE96E46}" type="pres">
      <dgm:prSet presAssocID="{5481AF2A-8848-4C14-AD23-79C767C111D4}" presName="thickLine" presStyleLbl="alignNode1" presStyleIdx="2" presStyleCnt="4"/>
      <dgm:spPr/>
    </dgm:pt>
    <dgm:pt modelId="{67CC0FEB-B12D-4A8C-84D3-5BEBE83E9B80}" type="pres">
      <dgm:prSet presAssocID="{5481AF2A-8848-4C14-AD23-79C767C111D4}" presName="horz1" presStyleCnt="0"/>
      <dgm:spPr/>
    </dgm:pt>
    <dgm:pt modelId="{2DCFF211-2AF7-41CB-AA64-47501BECCDF5}" type="pres">
      <dgm:prSet presAssocID="{5481AF2A-8848-4C14-AD23-79C767C111D4}" presName="tx1" presStyleLbl="revTx" presStyleIdx="2" presStyleCnt="4"/>
      <dgm:spPr/>
    </dgm:pt>
    <dgm:pt modelId="{DC5EF52C-A6A5-4895-BC0F-8CB655D9913A}" type="pres">
      <dgm:prSet presAssocID="{5481AF2A-8848-4C14-AD23-79C767C111D4}" presName="vert1" presStyleCnt="0"/>
      <dgm:spPr/>
    </dgm:pt>
    <dgm:pt modelId="{CFB8CE09-0147-4DE1-9640-2E79997221DD}" type="pres">
      <dgm:prSet presAssocID="{BAC0958A-FB85-4B10-8A55-70E21B8152C2}" presName="thickLine" presStyleLbl="alignNode1" presStyleIdx="3" presStyleCnt="4"/>
      <dgm:spPr/>
    </dgm:pt>
    <dgm:pt modelId="{17133983-0C36-473E-B508-9478AE68811C}" type="pres">
      <dgm:prSet presAssocID="{BAC0958A-FB85-4B10-8A55-70E21B8152C2}" presName="horz1" presStyleCnt="0"/>
      <dgm:spPr/>
    </dgm:pt>
    <dgm:pt modelId="{1220CBA0-7D68-4673-A7A4-CE5CAE04B252}" type="pres">
      <dgm:prSet presAssocID="{BAC0958A-FB85-4B10-8A55-70E21B8152C2}" presName="tx1" presStyleLbl="revTx" presStyleIdx="3" presStyleCnt="4"/>
      <dgm:spPr/>
    </dgm:pt>
    <dgm:pt modelId="{8CD18593-3900-416E-A491-0A4A8A428E11}" type="pres">
      <dgm:prSet presAssocID="{BAC0958A-FB85-4B10-8A55-70E21B8152C2}" presName="vert1" presStyleCnt="0"/>
      <dgm:spPr/>
    </dgm:pt>
  </dgm:ptLst>
  <dgm:cxnLst>
    <dgm:cxn modelId="{2605080E-243F-4152-808D-EB84214C9F72}" type="presOf" srcId="{A027043E-7DA4-4DFD-85A3-55919BCCBB10}" destId="{5F94799F-33EF-4A3B-909B-D1D70E4BCDDE}" srcOrd="0" destOrd="0" presId="urn:microsoft.com/office/officeart/2008/layout/LinedList"/>
    <dgm:cxn modelId="{977E8C16-8519-4A8D-8390-AE7F62422A63}" srcId="{9F92BE0F-1349-4FA2-879D-685E9455051C}" destId="{5481AF2A-8848-4C14-AD23-79C767C111D4}" srcOrd="2" destOrd="0" parTransId="{E2253166-5A8B-4453-B143-07E965852C9A}" sibTransId="{5A002473-10D4-4B4D-88A9-25F94DB6676B}"/>
    <dgm:cxn modelId="{70F1A321-AE7B-4616-B9F2-590C9074EB04}" srcId="{9F92BE0F-1349-4FA2-879D-685E9455051C}" destId="{EFD86B5D-0E9C-4530-BE45-8AA54080EA83}" srcOrd="0" destOrd="0" parTransId="{A4D2EAD3-308D-4251-9BC6-AA0CF901F2D9}" sibTransId="{5CF03B75-B367-4854-B94E-0D7600D08FD6}"/>
    <dgm:cxn modelId="{E7E4C435-53DF-42F0-A827-80F282375500}" type="presOf" srcId="{EFD86B5D-0E9C-4530-BE45-8AA54080EA83}" destId="{2DCCCE72-23C9-4243-9B80-26A6B3090517}" srcOrd="0" destOrd="0" presId="urn:microsoft.com/office/officeart/2008/layout/LinedList"/>
    <dgm:cxn modelId="{70F14E85-4069-4FA5-B35B-2A3167F434A5}" srcId="{9F92BE0F-1349-4FA2-879D-685E9455051C}" destId="{BAC0958A-FB85-4B10-8A55-70E21B8152C2}" srcOrd="3" destOrd="0" parTransId="{89EC7289-C009-456F-9A16-875DE14A67C6}" sibTransId="{CBF39905-6C26-4D3F-AC12-40DEA781C008}"/>
    <dgm:cxn modelId="{B998178C-CF4A-4A43-8393-7887342D5FB1}" type="presOf" srcId="{BAC0958A-FB85-4B10-8A55-70E21B8152C2}" destId="{1220CBA0-7D68-4673-A7A4-CE5CAE04B252}" srcOrd="0" destOrd="0" presId="urn:microsoft.com/office/officeart/2008/layout/LinedList"/>
    <dgm:cxn modelId="{C5DB2CBB-1B9A-4A31-81CC-D2DC5BBC595D}" type="presOf" srcId="{5481AF2A-8848-4C14-AD23-79C767C111D4}" destId="{2DCFF211-2AF7-41CB-AA64-47501BECCDF5}" srcOrd="0" destOrd="0" presId="urn:microsoft.com/office/officeart/2008/layout/LinedList"/>
    <dgm:cxn modelId="{689A14D9-C224-428F-8CDF-7AD3A088AFDF}" srcId="{9F92BE0F-1349-4FA2-879D-685E9455051C}" destId="{A027043E-7DA4-4DFD-85A3-55919BCCBB10}" srcOrd="1" destOrd="0" parTransId="{3BFA93EC-4FE7-4945-8B85-55EC7F6FCEA5}" sibTransId="{0E297A06-62BE-4EA6-AC8C-121C6A6C6610}"/>
    <dgm:cxn modelId="{E1E36CE5-DB05-4A7A-89EA-7981D03B847B}" type="presOf" srcId="{9F92BE0F-1349-4FA2-879D-685E9455051C}" destId="{B1826C65-2E8A-4566-9526-9582D7E79E5D}" srcOrd="0" destOrd="0" presId="urn:microsoft.com/office/officeart/2008/layout/LinedList"/>
    <dgm:cxn modelId="{09D2F53C-AD34-465A-A99D-EF257DDA0BB8}" type="presParOf" srcId="{B1826C65-2E8A-4566-9526-9582D7E79E5D}" destId="{710D1DE6-E406-4EB6-BF6A-37D392F166A0}" srcOrd="0" destOrd="0" presId="urn:microsoft.com/office/officeart/2008/layout/LinedList"/>
    <dgm:cxn modelId="{FFFFBA64-CE89-48A0-B8AE-EC5377EF7BDA}" type="presParOf" srcId="{B1826C65-2E8A-4566-9526-9582D7E79E5D}" destId="{D1448062-031B-4DB7-92A4-6D97CD953E94}" srcOrd="1" destOrd="0" presId="urn:microsoft.com/office/officeart/2008/layout/LinedList"/>
    <dgm:cxn modelId="{7053FAF2-8C14-4D90-926C-E3BAAB3A54BD}" type="presParOf" srcId="{D1448062-031B-4DB7-92A4-6D97CD953E94}" destId="{2DCCCE72-23C9-4243-9B80-26A6B3090517}" srcOrd="0" destOrd="0" presId="urn:microsoft.com/office/officeart/2008/layout/LinedList"/>
    <dgm:cxn modelId="{6C89A18D-D0B7-4291-932E-AE7E62CAFD0D}" type="presParOf" srcId="{D1448062-031B-4DB7-92A4-6D97CD953E94}" destId="{9CA2E6A0-2056-4428-89F3-07FFE3256B8E}" srcOrd="1" destOrd="0" presId="urn:microsoft.com/office/officeart/2008/layout/LinedList"/>
    <dgm:cxn modelId="{C6BA13E5-67C4-4178-B465-15C7B2810F3D}" type="presParOf" srcId="{B1826C65-2E8A-4566-9526-9582D7E79E5D}" destId="{5144C8C6-3AD4-4445-AA59-D89804E4D4C0}" srcOrd="2" destOrd="0" presId="urn:microsoft.com/office/officeart/2008/layout/LinedList"/>
    <dgm:cxn modelId="{DF93451A-3A76-486D-B7D8-AB5D1E3E91ED}" type="presParOf" srcId="{B1826C65-2E8A-4566-9526-9582D7E79E5D}" destId="{02F8190A-15AA-4B16-9483-E348F77C058C}" srcOrd="3" destOrd="0" presId="urn:microsoft.com/office/officeart/2008/layout/LinedList"/>
    <dgm:cxn modelId="{59FE1E6E-874B-4AA5-8946-A4378F6D4938}" type="presParOf" srcId="{02F8190A-15AA-4B16-9483-E348F77C058C}" destId="{5F94799F-33EF-4A3B-909B-D1D70E4BCDDE}" srcOrd="0" destOrd="0" presId="urn:microsoft.com/office/officeart/2008/layout/LinedList"/>
    <dgm:cxn modelId="{2D1CC745-53EB-40E9-9AAD-A7D1C3CAAA77}" type="presParOf" srcId="{02F8190A-15AA-4B16-9483-E348F77C058C}" destId="{1849BADF-A42C-41C6-AB70-3B9E0DB52E95}" srcOrd="1" destOrd="0" presId="urn:microsoft.com/office/officeart/2008/layout/LinedList"/>
    <dgm:cxn modelId="{ABCFB2B3-FE0D-40B0-BB7C-376A3351C6B3}" type="presParOf" srcId="{B1826C65-2E8A-4566-9526-9582D7E79E5D}" destId="{B0B41E8F-264A-48B9-B619-16535FE96E46}" srcOrd="4" destOrd="0" presId="urn:microsoft.com/office/officeart/2008/layout/LinedList"/>
    <dgm:cxn modelId="{61006119-C146-46E2-B1AA-F442ECC9B93E}" type="presParOf" srcId="{B1826C65-2E8A-4566-9526-9582D7E79E5D}" destId="{67CC0FEB-B12D-4A8C-84D3-5BEBE83E9B80}" srcOrd="5" destOrd="0" presId="urn:microsoft.com/office/officeart/2008/layout/LinedList"/>
    <dgm:cxn modelId="{D5B44BF9-00A7-4497-8AFE-3671295071C5}" type="presParOf" srcId="{67CC0FEB-B12D-4A8C-84D3-5BEBE83E9B80}" destId="{2DCFF211-2AF7-41CB-AA64-47501BECCDF5}" srcOrd="0" destOrd="0" presId="urn:microsoft.com/office/officeart/2008/layout/LinedList"/>
    <dgm:cxn modelId="{D70E0AE6-B74A-46E0-A965-C7797BCA2477}" type="presParOf" srcId="{67CC0FEB-B12D-4A8C-84D3-5BEBE83E9B80}" destId="{DC5EF52C-A6A5-4895-BC0F-8CB655D9913A}" srcOrd="1" destOrd="0" presId="urn:microsoft.com/office/officeart/2008/layout/LinedList"/>
    <dgm:cxn modelId="{A3DFC3CC-92D8-4F12-859F-E2DE0A257802}" type="presParOf" srcId="{B1826C65-2E8A-4566-9526-9582D7E79E5D}" destId="{CFB8CE09-0147-4DE1-9640-2E79997221DD}" srcOrd="6" destOrd="0" presId="urn:microsoft.com/office/officeart/2008/layout/LinedList"/>
    <dgm:cxn modelId="{92C9B40E-432D-453C-9286-752D6FE99705}" type="presParOf" srcId="{B1826C65-2E8A-4566-9526-9582D7E79E5D}" destId="{17133983-0C36-473E-B508-9478AE68811C}" srcOrd="7" destOrd="0" presId="urn:microsoft.com/office/officeart/2008/layout/LinedList"/>
    <dgm:cxn modelId="{12B6B00A-809B-4BC1-B146-23EB482CEE2F}" type="presParOf" srcId="{17133983-0C36-473E-B508-9478AE68811C}" destId="{1220CBA0-7D68-4673-A7A4-CE5CAE04B252}" srcOrd="0" destOrd="0" presId="urn:microsoft.com/office/officeart/2008/layout/LinedList"/>
    <dgm:cxn modelId="{554D417F-5DB0-4C3E-BA5A-108F15A34012}" type="presParOf" srcId="{17133983-0C36-473E-B508-9478AE68811C}" destId="{8CD18593-3900-416E-A491-0A4A8A428E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A9494B-FF59-4B6E-98C0-6DB64FF507B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2AA45D-6651-40C1-AFD1-A1ADA2FDD41E}">
      <dgm:prSet/>
      <dgm:spPr/>
      <dgm:t>
        <a:bodyPr/>
        <a:lstStyle/>
        <a:p>
          <a:r>
            <a:rPr lang="pt-BR" b="1"/>
            <a:t>John MacArthur</a:t>
          </a:r>
          <a:r>
            <a:rPr lang="pt-BR"/>
            <a:t> “Pedro demonstra que Davi não poderia estar falando de si mesmo, pois seu túmulo era conhecido em Jerusalém. Logo, trata-se de um oráculo messiânico — a ressurreição de Cristo.”</a:t>
          </a:r>
          <a:endParaRPr lang="en-US"/>
        </a:p>
      </dgm:t>
    </dgm:pt>
    <dgm:pt modelId="{950C75F4-A90A-46F4-833D-228D678B95F6}" type="parTrans" cxnId="{BABE7751-2DFD-4FC1-9284-3A06F5DE88A3}">
      <dgm:prSet/>
      <dgm:spPr/>
      <dgm:t>
        <a:bodyPr/>
        <a:lstStyle/>
        <a:p>
          <a:endParaRPr lang="en-US"/>
        </a:p>
      </dgm:t>
    </dgm:pt>
    <dgm:pt modelId="{D2271163-3FC5-438B-8958-81DA78ACD344}" type="sibTrans" cxnId="{BABE7751-2DFD-4FC1-9284-3A06F5DE88A3}">
      <dgm:prSet/>
      <dgm:spPr/>
      <dgm:t>
        <a:bodyPr/>
        <a:lstStyle/>
        <a:p>
          <a:endParaRPr lang="en-US"/>
        </a:p>
      </dgm:t>
    </dgm:pt>
    <dgm:pt modelId="{513F3B7F-164C-4449-A397-E04E1C3E94C2}">
      <dgm:prSet/>
      <dgm:spPr/>
      <dgm:t>
        <a:bodyPr/>
        <a:lstStyle/>
        <a:p>
          <a:r>
            <a:rPr lang="pt-BR" b="1"/>
            <a:t>Myer Pearlman</a:t>
          </a:r>
          <a:r>
            <a:rPr lang="pt-BR"/>
            <a:t> “A ressurreição de Cristo é o selo divino de sua messianidade. O Salmo 16 é uma prova de que o Messias teria um triunfo sobre a morte.”</a:t>
          </a:r>
          <a:endParaRPr lang="en-US"/>
        </a:p>
      </dgm:t>
    </dgm:pt>
    <dgm:pt modelId="{C1019897-3AA9-4F95-8855-01082FAD69B8}" type="parTrans" cxnId="{2A3A2A3A-F1C0-44AE-8F36-5310A05EF054}">
      <dgm:prSet/>
      <dgm:spPr/>
      <dgm:t>
        <a:bodyPr/>
        <a:lstStyle/>
        <a:p>
          <a:endParaRPr lang="en-US"/>
        </a:p>
      </dgm:t>
    </dgm:pt>
    <dgm:pt modelId="{7DA7F2DD-6EEA-491E-9CE1-A47BB3EFC1DB}" type="sibTrans" cxnId="{2A3A2A3A-F1C0-44AE-8F36-5310A05EF054}">
      <dgm:prSet/>
      <dgm:spPr/>
      <dgm:t>
        <a:bodyPr/>
        <a:lstStyle/>
        <a:p>
          <a:endParaRPr lang="en-US"/>
        </a:p>
      </dgm:t>
    </dgm:pt>
    <dgm:pt modelId="{B09FADD7-0FE9-46E7-8F2E-2017A250C8BA}" type="pres">
      <dgm:prSet presAssocID="{67A9494B-FF59-4B6E-98C0-6DB64FF507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D1226B-3E12-414A-AF2A-02D7712125BB}" type="pres">
      <dgm:prSet presAssocID="{A92AA45D-6651-40C1-AFD1-A1ADA2FDD41E}" presName="hierRoot1" presStyleCnt="0"/>
      <dgm:spPr/>
    </dgm:pt>
    <dgm:pt modelId="{60355119-8870-4C6F-91DE-9FA3D6151F79}" type="pres">
      <dgm:prSet presAssocID="{A92AA45D-6651-40C1-AFD1-A1ADA2FDD41E}" presName="composite" presStyleCnt="0"/>
      <dgm:spPr/>
    </dgm:pt>
    <dgm:pt modelId="{214F73E6-101D-44F8-A479-CE7D92338E54}" type="pres">
      <dgm:prSet presAssocID="{A92AA45D-6651-40C1-AFD1-A1ADA2FDD41E}" presName="background" presStyleLbl="node0" presStyleIdx="0" presStyleCnt="2"/>
      <dgm:spPr/>
    </dgm:pt>
    <dgm:pt modelId="{D8C95F19-3528-4B38-BC05-C173B3845B4F}" type="pres">
      <dgm:prSet presAssocID="{A92AA45D-6651-40C1-AFD1-A1ADA2FDD41E}" presName="text" presStyleLbl="fgAcc0" presStyleIdx="0" presStyleCnt="2">
        <dgm:presLayoutVars>
          <dgm:chPref val="3"/>
        </dgm:presLayoutVars>
      </dgm:prSet>
      <dgm:spPr/>
    </dgm:pt>
    <dgm:pt modelId="{1E7FEB11-4E64-4F32-A75D-A29CD8936035}" type="pres">
      <dgm:prSet presAssocID="{A92AA45D-6651-40C1-AFD1-A1ADA2FDD41E}" presName="hierChild2" presStyleCnt="0"/>
      <dgm:spPr/>
    </dgm:pt>
    <dgm:pt modelId="{8FA87067-B9E5-4226-B00F-E0BEBBB9134B}" type="pres">
      <dgm:prSet presAssocID="{513F3B7F-164C-4449-A397-E04E1C3E94C2}" presName="hierRoot1" presStyleCnt="0"/>
      <dgm:spPr/>
    </dgm:pt>
    <dgm:pt modelId="{339E34FC-04E6-432E-A445-7A330F7AFA6F}" type="pres">
      <dgm:prSet presAssocID="{513F3B7F-164C-4449-A397-E04E1C3E94C2}" presName="composite" presStyleCnt="0"/>
      <dgm:spPr/>
    </dgm:pt>
    <dgm:pt modelId="{C82BB82E-6D99-49AD-87CA-8CCCF700E81D}" type="pres">
      <dgm:prSet presAssocID="{513F3B7F-164C-4449-A397-E04E1C3E94C2}" presName="background" presStyleLbl="node0" presStyleIdx="1" presStyleCnt="2"/>
      <dgm:spPr/>
    </dgm:pt>
    <dgm:pt modelId="{F6E5D921-A26D-4F01-8EEC-9C17DB87B409}" type="pres">
      <dgm:prSet presAssocID="{513F3B7F-164C-4449-A397-E04E1C3E94C2}" presName="text" presStyleLbl="fgAcc0" presStyleIdx="1" presStyleCnt="2">
        <dgm:presLayoutVars>
          <dgm:chPref val="3"/>
        </dgm:presLayoutVars>
      </dgm:prSet>
      <dgm:spPr/>
    </dgm:pt>
    <dgm:pt modelId="{EA1378C0-C821-41CB-AA5E-281C66CE4B59}" type="pres">
      <dgm:prSet presAssocID="{513F3B7F-164C-4449-A397-E04E1C3E94C2}" presName="hierChild2" presStyleCnt="0"/>
      <dgm:spPr/>
    </dgm:pt>
  </dgm:ptLst>
  <dgm:cxnLst>
    <dgm:cxn modelId="{2A3A2A3A-F1C0-44AE-8F36-5310A05EF054}" srcId="{67A9494B-FF59-4B6E-98C0-6DB64FF507BC}" destId="{513F3B7F-164C-4449-A397-E04E1C3E94C2}" srcOrd="1" destOrd="0" parTransId="{C1019897-3AA9-4F95-8855-01082FAD69B8}" sibTransId="{7DA7F2DD-6EEA-491E-9CE1-A47BB3EFC1DB}"/>
    <dgm:cxn modelId="{44FC2D60-CAF2-4687-ABD1-CDA34C0CA0E6}" type="presOf" srcId="{67A9494B-FF59-4B6E-98C0-6DB64FF507BC}" destId="{B09FADD7-0FE9-46E7-8F2E-2017A250C8BA}" srcOrd="0" destOrd="0" presId="urn:microsoft.com/office/officeart/2005/8/layout/hierarchy1"/>
    <dgm:cxn modelId="{BABE7751-2DFD-4FC1-9284-3A06F5DE88A3}" srcId="{67A9494B-FF59-4B6E-98C0-6DB64FF507BC}" destId="{A92AA45D-6651-40C1-AFD1-A1ADA2FDD41E}" srcOrd="0" destOrd="0" parTransId="{950C75F4-A90A-46F4-833D-228D678B95F6}" sibTransId="{D2271163-3FC5-438B-8958-81DA78ACD344}"/>
    <dgm:cxn modelId="{319C1E89-517E-4C23-AE67-1D850BB97E14}" type="presOf" srcId="{513F3B7F-164C-4449-A397-E04E1C3E94C2}" destId="{F6E5D921-A26D-4F01-8EEC-9C17DB87B409}" srcOrd="0" destOrd="0" presId="urn:microsoft.com/office/officeart/2005/8/layout/hierarchy1"/>
    <dgm:cxn modelId="{96ABE6C9-A539-4A42-A661-844399B82257}" type="presOf" srcId="{A92AA45D-6651-40C1-AFD1-A1ADA2FDD41E}" destId="{D8C95F19-3528-4B38-BC05-C173B3845B4F}" srcOrd="0" destOrd="0" presId="urn:microsoft.com/office/officeart/2005/8/layout/hierarchy1"/>
    <dgm:cxn modelId="{DD0483D4-194C-4E05-BB27-2410B5B2480B}" type="presParOf" srcId="{B09FADD7-0FE9-46E7-8F2E-2017A250C8BA}" destId="{76D1226B-3E12-414A-AF2A-02D7712125BB}" srcOrd="0" destOrd="0" presId="urn:microsoft.com/office/officeart/2005/8/layout/hierarchy1"/>
    <dgm:cxn modelId="{D0C73BC4-B8A6-4512-A784-E5B5D2F08337}" type="presParOf" srcId="{76D1226B-3E12-414A-AF2A-02D7712125BB}" destId="{60355119-8870-4C6F-91DE-9FA3D6151F79}" srcOrd="0" destOrd="0" presId="urn:microsoft.com/office/officeart/2005/8/layout/hierarchy1"/>
    <dgm:cxn modelId="{B0A904C7-104C-4395-92C9-7B238C8AE27A}" type="presParOf" srcId="{60355119-8870-4C6F-91DE-9FA3D6151F79}" destId="{214F73E6-101D-44F8-A479-CE7D92338E54}" srcOrd="0" destOrd="0" presId="urn:microsoft.com/office/officeart/2005/8/layout/hierarchy1"/>
    <dgm:cxn modelId="{A29BD0F5-FC21-4DEF-99B5-F452F46BD3E7}" type="presParOf" srcId="{60355119-8870-4C6F-91DE-9FA3D6151F79}" destId="{D8C95F19-3528-4B38-BC05-C173B3845B4F}" srcOrd="1" destOrd="0" presId="urn:microsoft.com/office/officeart/2005/8/layout/hierarchy1"/>
    <dgm:cxn modelId="{CDC6C7ED-F033-4190-86F6-A0B2B602AAF4}" type="presParOf" srcId="{76D1226B-3E12-414A-AF2A-02D7712125BB}" destId="{1E7FEB11-4E64-4F32-A75D-A29CD8936035}" srcOrd="1" destOrd="0" presId="urn:microsoft.com/office/officeart/2005/8/layout/hierarchy1"/>
    <dgm:cxn modelId="{E0B1B226-E9F7-4B7B-B138-63335D0F59C1}" type="presParOf" srcId="{B09FADD7-0FE9-46E7-8F2E-2017A250C8BA}" destId="{8FA87067-B9E5-4226-B00F-E0BEBBB9134B}" srcOrd="1" destOrd="0" presId="urn:microsoft.com/office/officeart/2005/8/layout/hierarchy1"/>
    <dgm:cxn modelId="{F68AFB9B-652D-4A1C-9E31-4D3B8AF26E53}" type="presParOf" srcId="{8FA87067-B9E5-4226-B00F-E0BEBBB9134B}" destId="{339E34FC-04E6-432E-A445-7A330F7AFA6F}" srcOrd="0" destOrd="0" presId="urn:microsoft.com/office/officeart/2005/8/layout/hierarchy1"/>
    <dgm:cxn modelId="{34732CD6-C53B-4436-B29A-B80EA634E757}" type="presParOf" srcId="{339E34FC-04E6-432E-A445-7A330F7AFA6F}" destId="{C82BB82E-6D99-49AD-87CA-8CCCF700E81D}" srcOrd="0" destOrd="0" presId="urn:microsoft.com/office/officeart/2005/8/layout/hierarchy1"/>
    <dgm:cxn modelId="{86182A97-0551-437A-B576-5F3EBD46883C}" type="presParOf" srcId="{339E34FC-04E6-432E-A445-7A330F7AFA6F}" destId="{F6E5D921-A26D-4F01-8EEC-9C17DB87B409}" srcOrd="1" destOrd="0" presId="urn:microsoft.com/office/officeart/2005/8/layout/hierarchy1"/>
    <dgm:cxn modelId="{84A95B0E-6AAD-47FA-A806-8472F91ED7D2}" type="presParOf" srcId="{8FA87067-B9E5-4226-B00F-E0BEBBB9134B}" destId="{EA1378C0-C821-41CB-AA5E-281C66CE4B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34E94D-A382-4523-852A-A6D462DD2D3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EB0F36-994C-484B-82B9-9BE31508FBD7}">
      <dgm:prSet/>
      <dgm:spPr/>
      <dgm:t>
        <a:bodyPr/>
        <a:lstStyle/>
        <a:p>
          <a:pPr rtl="0"/>
          <a:r>
            <a:rPr lang="pt-BR" i="1"/>
            <a:t>At 2.34-35</a:t>
          </a:r>
          <a:r>
            <a:rPr lang="pt-BR">
              <a:latin typeface="Aptos Display" panose="020F0302020204030204"/>
            </a:rPr>
            <a:t>: “</a:t>
          </a:r>
          <a:r>
            <a:rPr lang="pt-BR"/>
            <a:t>Disse o Senhor ao meu Senhor: Assenta-te à minha direita, até que ponha os teus inimigos por escabelo dos teus pés.”</a:t>
          </a:r>
          <a:endParaRPr lang="en-US"/>
        </a:p>
      </dgm:t>
    </dgm:pt>
    <dgm:pt modelId="{1DB4BB42-97BF-47D9-9106-36BA05659C7D}" type="parTrans" cxnId="{8790E0B1-AF81-40BA-8B9E-EBB632501771}">
      <dgm:prSet/>
      <dgm:spPr/>
      <dgm:t>
        <a:bodyPr/>
        <a:lstStyle/>
        <a:p>
          <a:endParaRPr lang="en-US"/>
        </a:p>
      </dgm:t>
    </dgm:pt>
    <dgm:pt modelId="{AFC682E0-74D9-402E-8856-610D4346646E}" type="sibTrans" cxnId="{8790E0B1-AF81-40BA-8B9E-EBB632501771}">
      <dgm:prSet/>
      <dgm:spPr/>
      <dgm:t>
        <a:bodyPr/>
        <a:lstStyle/>
        <a:p>
          <a:endParaRPr lang="en-US"/>
        </a:p>
      </dgm:t>
    </dgm:pt>
    <dgm:pt modelId="{56ED1C40-ACEA-4977-B6E4-1723C7E2BBF9}">
      <dgm:prSet/>
      <dgm:spPr/>
      <dgm:t>
        <a:bodyPr/>
        <a:lstStyle/>
        <a:p>
          <a:r>
            <a:rPr lang="pt-BR"/>
            <a:t>Pedro mostra que </a:t>
          </a:r>
          <a:r>
            <a:rPr lang="pt-BR" b="1"/>
            <a:t>Davi chama seu descendente de “Senhor”</a:t>
          </a:r>
          <a:r>
            <a:rPr lang="pt-BR"/>
            <a:t>, algo impensável na lógica patriarcal judaica.</a:t>
          </a:r>
          <a:endParaRPr lang="en-US"/>
        </a:p>
      </dgm:t>
    </dgm:pt>
    <dgm:pt modelId="{D6C8FB6A-A2F4-409B-B48B-8FF2596F542C}" type="parTrans" cxnId="{632F45D6-636E-4D90-A022-DB45797CDBA2}">
      <dgm:prSet/>
      <dgm:spPr/>
      <dgm:t>
        <a:bodyPr/>
        <a:lstStyle/>
        <a:p>
          <a:endParaRPr lang="en-US"/>
        </a:p>
      </dgm:t>
    </dgm:pt>
    <dgm:pt modelId="{1864C473-EF08-43AE-A092-CBB77DDE4FE5}" type="sibTrans" cxnId="{632F45D6-636E-4D90-A022-DB45797CDBA2}">
      <dgm:prSet/>
      <dgm:spPr/>
      <dgm:t>
        <a:bodyPr/>
        <a:lstStyle/>
        <a:p>
          <a:endParaRPr lang="en-US"/>
        </a:p>
      </dgm:t>
    </dgm:pt>
    <dgm:pt modelId="{27C78BC5-A9A6-4DAC-A611-CBD76B10734B}">
      <dgm:prSet/>
      <dgm:spPr/>
      <dgm:t>
        <a:bodyPr/>
        <a:lstStyle/>
        <a:p>
          <a:r>
            <a:rPr lang="pt-BR"/>
            <a:t>O Salmo 110 foi interpretado pelos judeus como </a:t>
          </a:r>
          <a:r>
            <a:rPr lang="pt-BR" b="1"/>
            <a:t>messiânico</a:t>
          </a:r>
          <a:r>
            <a:rPr lang="pt-BR"/>
            <a:t> (cf. Talmude Babilônico, </a:t>
          </a:r>
          <a:r>
            <a:rPr lang="pt-BR" err="1"/>
            <a:t>Sanhedrin</a:t>
          </a:r>
          <a:r>
            <a:rPr lang="pt-BR"/>
            <a:t> 98b).</a:t>
          </a:r>
          <a:endParaRPr lang="en-US"/>
        </a:p>
      </dgm:t>
    </dgm:pt>
    <dgm:pt modelId="{ABC02B0C-83B9-4173-9799-27989E8A62BF}" type="parTrans" cxnId="{63BBF21B-8D4A-4EE9-B1FB-7E1B175701DF}">
      <dgm:prSet/>
      <dgm:spPr/>
      <dgm:t>
        <a:bodyPr/>
        <a:lstStyle/>
        <a:p>
          <a:endParaRPr lang="en-US"/>
        </a:p>
      </dgm:t>
    </dgm:pt>
    <dgm:pt modelId="{58347F8D-9F3C-463E-AF2E-86A54B4BA488}" type="sibTrans" cxnId="{63BBF21B-8D4A-4EE9-B1FB-7E1B175701DF}">
      <dgm:prSet/>
      <dgm:spPr/>
      <dgm:t>
        <a:bodyPr/>
        <a:lstStyle/>
        <a:p>
          <a:endParaRPr lang="en-US"/>
        </a:p>
      </dgm:t>
    </dgm:pt>
    <dgm:pt modelId="{7824ED3E-7916-4114-8825-F0B40B408AED}" type="pres">
      <dgm:prSet presAssocID="{3634E94D-A382-4523-852A-A6D462DD2D30}" presName="linear" presStyleCnt="0">
        <dgm:presLayoutVars>
          <dgm:animLvl val="lvl"/>
          <dgm:resizeHandles val="exact"/>
        </dgm:presLayoutVars>
      </dgm:prSet>
      <dgm:spPr/>
    </dgm:pt>
    <dgm:pt modelId="{854085E7-AAB1-4749-9DA2-EEBEB8C2C0B4}" type="pres">
      <dgm:prSet presAssocID="{86EB0F36-994C-484B-82B9-9BE31508FB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27D5FB-2253-4F54-82EC-03631ADAC6EA}" type="pres">
      <dgm:prSet presAssocID="{AFC682E0-74D9-402E-8856-610D4346646E}" presName="spacer" presStyleCnt="0"/>
      <dgm:spPr/>
    </dgm:pt>
    <dgm:pt modelId="{47B7A6E0-A73D-418D-A8BC-1624B860AC10}" type="pres">
      <dgm:prSet presAssocID="{56ED1C40-ACEA-4977-B6E4-1723C7E2BB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1932F7-2725-432A-AD65-71FB89F07BF2}" type="pres">
      <dgm:prSet presAssocID="{1864C473-EF08-43AE-A092-CBB77DDE4FE5}" presName="spacer" presStyleCnt="0"/>
      <dgm:spPr/>
    </dgm:pt>
    <dgm:pt modelId="{37165F7B-0542-4ACC-B8DB-364DC42DD01E}" type="pres">
      <dgm:prSet presAssocID="{27C78BC5-A9A6-4DAC-A611-CBD76B10734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75410C-6539-4804-A087-E481B128FF9C}" type="presOf" srcId="{3634E94D-A382-4523-852A-A6D462DD2D30}" destId="{7824ED3E-7916-4114-8825-F0B40B408AED}" srcOrd="0" destOrd="0" presId="urn:microsoft.com/office/officeart/2005/8/layout/vList2"/>
    <dgm:cxn modelId="{63BBF21B-8D4A-4EE9-B1FB-7E1B175701DF}" srcId="{3634E94D-A382-4523-852A-A6D462DD2D30}" destId="{27C78BC5-A9A6-4DAC-A611-CBD76B10734B}" srcOrd="2" destOrd="0" parTransId="{ABC02B0C-83B9-4173-9799-27989E8A62BF}" sibTransId="{58347F8D-9F3C-463E-AF2E-86A54B4BA488}"/>
    <dgm:cxn modelId="{2B34FF26-2E35-44E6-846B-D88E117A702F}" type="presOf" srcId="{56ED1C40-ACEA-4977-B6E4-1723C7E2BBF9}" destId="{47B7A6E0-A73D-418D-A8BC-1624B860AC10}" srcOrd="0" destOrd="0" presId="urn:microsoft.com/office/officeart/2005/8/layout/vList2"/>
    <dgm:cxn modelId="{F358F06A-9B9A-4273-9B42-339C76E6396C}" type="presOf" srcId="{27C78BC5-A9A6-4DAC-A611-CBD76B10734B}" destId="{37165F7B-0542-4ACC-B8DB-364DC42DD01E}" srcOrd="0" destOrd="0" presId="urn:microsoft.com/office/officeart/2005/8/layout/vList2"/>
    <dgm:cxn modelId="{56169D7C-0C28-4BDC-BF47-E39261B0B20D}" type="presOf" srcId="{86EB0F36-994C-484B-82B9-9BE31508FBD7}" destId="{854085E7-AAB1-4749-9DA2-EEBEB8C2C0B4}" srcOrd="0" destOrd="0" presId="urn:microsoft.com/office/officeart/2005/8/layout/vList2"/>
    <dgm:cxn modelId="{8790E0B1-AF81-40BA-8B9E-EBB632501771}" srcId="{3634E94D-A382-4523-852A-A6D462DD2D30}" destId="{86EB0F36-994C-484B-82B9-9BE31508FBD7}" srcOrd="0" destOrd="0" parTransId="{1DB4BB42-97BF-47D9-9106-36BA05659C7D}" sibTransId="{AFC682E0-74D9-402E-8856-610D4346646E}"/>
    <dgm:cxn modelId="{632F45D6-636E-4D90-A022-DB45797CDBA2}" srcId="{3634E94D-A382-4523-852A-A6D462DD2D30}" destId="{56ED1C40-ACEA-4977-B6E4-1723C7E2BBF9}" srcOrd="1" destOrd="0" parTransId="{D6C8FB6A-A2F4-409B-B48B-8FF2596F542C}" sibTransId="{1864C473-EF08-43AE-A092-CBB77DDE4FE5}"/>
    <dgm:cxn modelId="{DD215532-B0A4-4768-9196-D755DFC4642D}" type="presParOf" srcId="{7824ED3E-7916-4114-8825-F0B40B408AED}" destId="{854085E7-AAB1-4749-9DA2-EEBEB8C2C0B4}" srcOrd="0" destOrd="0" presId="urn:microsoft.com/office/officeart/2005/8/layout/vList2"/>
    <dgm:cxn modelId="{DF22C6F2-B34B-4710-A044-66B954048331}" type="presParOf" srcId="{7824ED3E-7916-4114-8825-F0B40B408AED}" destId="{5D27D5FB-2253-4F54-82EC-03631ADAC6EA}" srcOrd="1" destOrd="0" presId="urn:microsoft.com/office/officeart/2005/8/layout/vList2"/>
    <dgm:cxn modelId="{B99C89C7-1D1B-48F8-B346-0700CAEC608E}" type="presParOf" srcId="{7824ED3E-7916-4114-8825-F0B40B408AED}" destId="{47B7A6E0-A73D-418D-A8BC-1624B860AC10}" srcOrd="2" destOrd="0" presId="urn:microsoft.com/office/officeart/2005/8/layout/vList2"/>
    <dgm:cxn modelId="{56FC63BE-3AE1-43C8-A332-F62C8ACA0E37}" type="presParOf" srcId="{7824ED3E-7916-4114-8825-F0B40B408AED}" destId="{9E1932F7-2725-432A-AD65-71FB89F07BF2}" srcOrd="3" destOrd="0" presId="urn:microsoft.com/office/officeart/2005/8/layout/vList2"/>
    <dgm:cxn modelId="{FB408152-17BD-4A75-ACE1-9CD495498DDF}" type="presParOf" srcId="{7824ED3E-7916-4114-8825-F0B40B408AED}" destId="{37165F7B-0542-4ACC-B8DB-364DC42DD0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BD36AF-84F2-4026-92DA-71519E1FEBC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BC9D7D-FBF0-4FFE-92D4-F94B4259C29C}">
      <dgm:prSet/>
      <dgm:spPr/>
      <dgm:t>
        <a:bodyPr/>
        <a:lstStyle/>
        <a:p>
          <a:r>
            <a:rPr lang="pt-BR" b="1"/>
            <a:t>Stanley Horton</a:t>
          </a:r>
          <a:r>
            <a:rPr lang="pt-BR"/>
            <a:t>: “Pedro utiliza o Salmo 110 para demonstrar a exaltação de Cristo como Rei e Sacerdote eterno, em plena autoridade à destra de Deus.”</a:t>
          </a:r>
          <a:endParaRPr lang="en-US"/>
        </a:p>
      </dgm:t>
    </dgm:pt>
    <dgm:pt modelId="{BC25C10C-BCAF-479C-8541-9DB78642E23F}" type="parTrans" cxnId="{79F231B8-8B90-44F9-98AD-5E973A221562}">
      <dgm:prSet/>
      <dgm:spPr/>
      <dgm:t>
        <a:bodyPr/>
        <a:lstStyle/>
        <a:p>
          <a:endParaRPr lang="en-US"/>
        </a:p>
      </dgm:t>
    </dgm:pt>
    <dgm:pt modelId="{8DF0B442-1504-4B05-AB9C-854B98B8E127}" type="sibTrans" cxnId="{79F231B8-8B90-44F9-98AD-5E973A221562}">
      <dgm:prSet/>
      <dgm:spPr/>
      <dgm:t>
        <a:bodyPr/>
        <a:lstStyle/>
        <a:p>
          <a:endParaRPr lang="en-US"/>
        </a:p>
      </dgm:t>
    </dgm:pt>
    <dgm:pt modelId="{9F8FC9A7-E64A-4CB2-B638-01E44233D04B}">
      <dgm:prSet/>
      <dgm:spPr/>
      <dgm:t>
        <a:bodyPr/>
        <a:lstStyle/>
        <a:p>
          <a:r>
            <a:rPr lang="pt-BR" b="1"/>
            <a:t>Wayne Grudem</a:t>
          </a:r>
          <a:r>
            <a:rPr lang="pt-BR"/>
            <a:t>: “Este é o salmo do reinado messiânico, mostrando que o Cristo ressuscitado está entronizado e aguarda o tempo do juízo final.”</a:t>
          </a:r>
          <a:endParaRPr lang="en-US"/>
        </a:p>
      </dgm:t>
    </dgm:pt>
    <dgm:pt modelId="{4928C4E3-7B75-4FA1-945E-FFAC79C31A50}" type="parTrans" cxnId="{ABB96188-9EE5-434D-A884-45EDDE61F781}">
      <dgm:prSet/>
      <dgm:spPr/>
      <dgm:t>
        <a:bodyPr/>
        <a:lstStyle/>
        <a:p>
          <a:endParaRPr lang="en-US"/>
        </a:p>
      </dgm:t>
    </dgm:pt>
    <dgm:pt modelId="{6FAA0277-828F-46BF-9269-263A81FF23A2}" type="sibTrans" cxnId="{ABB96188-9EE5-434D-A884-45EDDE61F781}">
      <dgm:prSet/>
      <dgm:spPr/>
      <dgm:t>
        <a:bodyPr/>
        <a:lstStyle/>
        <a:p>
          <a:endParaRPr lang="en-US"/>
        </a:p>
      </dgm:t>
    </dgm:pt>
    <dgm:pt modelId="{90DDB59C-B752-48CB-BFD5-09EDC8DE0657}" type="pres">
      <dgm:prSet presAssocID="{69BD36AF-84F2-4026-92DA-71519E1FEBC4}" presName="diagram" presStyleCnt="0">
        <dgm:presLayoutVars>
          <dgm:dir/>
          <dgm:resizeHandles val="exact"/>
        </dgm:presLayoutVars>
      </dgm:prSet>
      <dgm:spPr/>
    </dgm:pt>
    <dgm:pt modelId="{C85517D2-7416-4F46-B371-50E4D2D8E265}" type="pres">
      <dgm:prSet presAssocID="{4BBC9D7D-FBF0-4FFE-92D4-F94B4259C29C}" presName="node" presStyleLbl="node1" presStyleIdx="0" presStyleCnt="2">
        <dgm:presLayoutVars>
          <dgm:bulletEnabled val="1"/>
        </dgm:presLayoutVars>
      </dgm:prSet>
      <dgm:spPr/>
    </dgm:pt>
    <dgm:pt modelId="{E3B897C3-C3F2-4161-BE3C-6ADD2CAD7659}" type="pres">
      <dgm:prSet presAssocID="{8DF0B442-1504-4B05-AB9C-854B98B8E127}" presName="sibTrans" presStyleCnt="0"/>
      <dgm:spPr/>
    </dgm:pt>
    <dgm:pt modelId="{6DA0FADF-D435-47E0-A3B8-884F731FB714}" type="pres">
      <dgm:prSet presAssocID="{9F8FC9A7-E64A-4CB2-B638-01E44233D04B}" presName="node" presStyleLbl="node1" presStyleIdx="1" presStyleCnt="2">
        <dgm:presLayoutVars>
          <dgm:bulletEnabled val="1"/>
        </dgm:presLayoutVars>
      </dgm:prSet>
      <dgm:spPr/>
    </dgm:pt>
  </dgm:ptLst>
  <dgm:cxnLst>
    <dgm:cxn modelId="{C0D43452-6F02-4096-BCAA-2837486B743F}" type="presOf" srcId="{4BBC9D7D-FBF0-4FFE-92D4-F94B4259C29C}" destId="{C85517D2-7416-4F46-B371-50E4D2D8E265}" srcOrd="0" destOrd="0" presId="urn:microsoft.com/office/officeart/2005/8/layout/default"/>
    <dgm:cxn modelId="{ABB96188-9EE5-434D-A884-45EDDE61F781}" srcId="{69BD36AF-84F2-4026-92DA-71519E1FEBC4}" destId="{9F8FC9A7-E64A-4CB2-B638-01E44233D04B}" srcOrd="1" destOrd="0" parTransId="{4928C4E3-7B75-4FA1-945E-FFAC79C31A50}" sibTransId="{6FAA0277-828F-46BF-9269-263A81FF23A2}"/>
    <dgm:cxn modelId="{79F231B8-8B90-44F9-98AD-5E973A221562}" srcId="{69BD36AF-84F2-4026-92DA-71519E1FEBC4}" destId="{4BBC9D7D-FBF0-4FFE-92D4-F94B4259C29C}" srcOrd="0" destOrd="0" parTransId="{BC25C10C-BCAF-479C-8541-9DB78642E23F}" sibTransId="{8DF0B442-1504-4B05-AB9C-854B98B8E127}"/>
    <dgm:cxn modelId="{4FAEA7BE-06E1-46E7-A415-863A8DA1795E}" type="presOf" srcId="{9F8FC9A7-E64A-4CB2-B638-01E44233D04B}" destId="{6DA0FADF-D435-47E0-A3B8-884F731FB714}" srcOrd="0" destOrd="0" presId="urn:microsoft.com/office/officeart/2005/8/layout/default"/>
    <dgm:cxn modelId="{98F0D9ED-F529-435E-8A0C-27DA9A6479C9}" type="presOf" srcId="{69BD36AF-84F2-4026-92DA-71519E1FEBC4}" destId="{90DDB59C-B752-48CB-BFD5-09EDC8DE0657}" srcOrd="0" destOrd="0" presId="urn:microsoft.com/office/officeart/2005/8/layout/default"/>
    <dgm:cxn modelId="{684DB18C-C6AB-41E3-A717-FDE29E369885}" type="presParOf" srcId="{90DDB59C-B752-48CB-BFD5-09EDC8DE0657}" destId="{C85517D2-7416-4F46-B371-50E4D2D8E265}" srcOrd="0" destOrd="0" presId="urn:microsoft.com/office/officeart/2005/8/layout/default"/>
    <dgm:cxn modelId="{80F24C7F-41B7-4B54-87ED-07F020C95C3F}" type="presParOf" srcId="{90DDB59C-B752-48CB-BFD5-09EDC8DE0657}" destId="{E3B897C3-C3F2-4161-BE3C-6ADD2CAD7659}" srcOrd="1" destOrd="0" presId="urn:microsoft.com/office/officeart/2005/8/layout/default"/>
    <dgm:cxn modelId="{1FA82F51-FA59-494D-B34F-5CEED134D901}" type="presParOf" srcId="{90DDB59C-B752-48CB-BFD5-09EDC8DE0657}" destId="{6DA0FADF-D435-47E0-A3B8-884F731FB71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6810E3-011A-434D-A7F4-C43D993254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CE54FB-32EF-4D4E-A133-D418B6DDBF2F}">
      <dgm:prSet/>
      <dgm:spPr/>
      <dgm:t>
        <a:bodyPr/>
        <a:lstStyle/>
        <a:p>
          <a:r>
            <a:rPr lang="pt-BR" b="1"/>
            <a:t>C. H. Spurgeon</a:t>
          </a:r>
          <a:r>
            <a:rPr lang="pt-BR"/>
            <a:t>: “O cordeiro morto em cada casa egípcia prefigurava o Cordeiro de Deus morto por nós — Cristo é o nosso verdadeiro cordeiro pascal.”</a:t>
          </a:r>
          <a:endParaRPr lang="en-US"/>
        </a:p>
      </dgm:t>
    </dgm:pt>
    <dgm:pt modelId="{59F67786-767C-4719-9309-7448BFD5216C}" type="parTrans" cxnId="{0F7531B9-4766-4ACB-A6E2-EDF16253C8F4}">
      <dgm:prSet/>
      <dgm:spPr/>
      <dgm:t>
        <a:bodyPr/>
        <a:lstStyle/>
        <a:p>
          <a:endParaRPr lang="en-US"/>
        </a:p>
      </dgm:t>
    </dgm:pt>
    <dgm:pt modelId="{05AF3072-1DB8-4222-91DD-CBC811854504}" type="sibTrans" cxnId="{0F7531B9-4766-4ACB-A6E2-EDF16253C8F4}">
      <dgm:prSet/>
      <dgm:spPr/>
      <dgm:t>
        <a:bodyPr/>
        <a:lstStyle/>
        <a:p>
          <a:endParaRPr lang="en-US"/>
        </a:p>
      </dgm:t>
    </dgm:pt>
    <dgm:pt modelId="{CF4FEA50-5108-4746-9B9C-B253E9DB2F51}">
      <dgm:prSet/>
      <dgm:spPr/>
      <dgm:t>
        <a:bodyPr/>
        <a:lstStyle/>
        <a:p>
          <a:r>
            <a:rPr lang="pt-BR" b="1"/>
            <a:t>Gordon Fee </a:t>
          </a:r>
          <a:r>
            <a:rPr lang="pt-BR"/>
            <a:t>“A tipologia do cordeiro mostra como a salvação no Antigo Testamento se antecipava à cruz.”</a:t>
          </a:r>
          <a:endParaRPr lang="en-US"/>
        </a:p>
      </dgm:t>
    </dgm:pt>
    <dgm:pt modelId="{FFF817B5-47BB-45C4-9CC1-ABD7F3949816}" type="parTrans" cxnId="{536191CB-6A60-4FCC-8C4E-D63EB8E49DC4}">
      <dgm:prSet/>
      <dgm:spPr/>
      <dgm:t>
        <a:bodyPr/>
        <a:lstStyle/>
        <a:p>
          <a:endParaRPr lang="en-US"/>
        </a:p>
      </dgm:t>
    </dgm:pt>
    <dgm:pt modelId="{C9DD741B-5C14-4D93-B259-18E24FF4FC98}" type="sibTrans" cxnId="{536191CB-6A60-4FCC-8C4E-D63EB8E49DC4}">
      <dgm:prSet/>
      <dgm:spPr/>
      <dgm:t>
        <a:bodyPr/>
        <a:lstStyle/>
        <a:p>
          <a:endParaRPr lang="en-US"/>
        </a:p>
      </dgm:t>
    </dgm:pt>
    <dgm:pt modelId="{03D64091-76E7-4EA2-9582-452F5350FA52}" type="pres">
      <dgm:prSet presAssocID="{B96810E3-011A-434D-A7F4-C43D9932545C}" presName="linear" presStyleCnt="0">
        <dgm:presLayoutVars>
          <dgm:animLvl val="lvl"/>
          <dgm:resizeHandles val="exact"/>
        </dgm:presLayoutVars>
      </dgm:prSet>
      <dgm:spPr/>
    </dgm:pt>
    <dgm:pt modelId="{D5E82A5D-49BC-479C-BF89-00C4B37088BB}" type="pres">
      <dgm:prSet presAssocID="{76CE54FB-32EF-4D4E-A133-D418B6DDBF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35E46F-D472-48E8-A166-87E971EAF523}" type="pres">
      <dgm:prSet presAssocID="{05AF3072-1DB8-4222-91DD-CBC811854504}" presName="spacer" presStyleCnt="0"/>
      <dgm:spPr/>
    </dgm:pt>
    <dgm:pt modelId="{57DEE8ED-C098-4DE7-B196-2C0A023F27F6}" type="pres">
      <dgm:prSet presAssocID="{CF4FEA50-5108-4746-9B9C-B253E9DB2F5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C8BB25-8A1B-4D2C-B4C1-7C1B9D6094B5}" type="presOf" srcId="{CF4FEA50-5108-4746-9B9C-B253E9DB2F51}" destId="{57DEE8ED-C098-4DE7-B196-2C0A023F27F6}" srcOrd="0" destOrd="0" presId="urn:microsoft.com/office/officeart/2005/8/layout/vList2"/>
    <dgm:cxn modelId="{D3875A6C-375A-43EB-94E2-8ED8B24FBC8C}" type="presOf" srcId="{76CE54FB-32EF-4D4E-A133-D418B6DDBF2F}" destId="{D5E82A5D-49BC-479C-BF89-00C4B37088BB}" srcOrd="0" destOrd="0" presId="urn:microsoft.com/office/officeart/2005/8/layout/vList2"/>
    <dgm:cxn modelId="{C4CA1955-5581-495C-B95E-3D776EB379F7}" type="presOf" srcId="{B96810E3-011A-434D-A7F4-C43D9932545C}" destId="{03D64091-76E7-4EA2-9582-452F5350FA52}" srcOrd="0" destOrd="0" presId="urn:microsoft.com/office/officeart/2005/8/layout/vList2"/>
    <dgm:cxn modelId="{0F7531B9-4766-4ACB-A6E2-EDF16253C8F4}" srcId="{B96810E3-011A-434D-A7F4-C43D9932545C}" destId="{76CE54FB-32EF-4D4E-A133-D418B6DDBF2F}" srcOrd="0" destOrd="0" parTransId="{59F67786-767C-4719-9309-7448BFD5216C}" sibTransId="{05AF3072-1DB8-4222-91DD-CBC811854504}"/>
    <dgm:cxn modelId="{536191CB-6A60-4FCC-8C4E-D63EB8E49DC4}" srcId="{B96810E3-011A-434D-A7F4-C43D9932545C}" destId="{CF4FEA50-5108-4746-9B9C-B253E9DB2F51}" srcOrd="1" destOrd="0" parTransId="{FFF817B5-47BB-45C4-9CC1-ABD7F3949816}" sibTransId="{C9DD741B-5C14-4D93-B259-18E24FF4FC98}"/>
    <dgm:cxn modelId="{F2C6FD32-A615-43AB-ADDB-53E5504705AE}" type="presParOf" srcId="{03D64091-76E7-4EA2-9582-452F5350FA52}" destId="{D5E82A5D-49BC-479C-BF89-00C4B37088BB}" srcOrd="0" destOrd="0" presId="urn:microsoft.com/office/officeart/2005/8/layout/vList2"/>
    <dgm:cxn modelId="{E8BB4A8F-CDA8-4C33-8A78-4B1EFB1F738B}" type="presParOf" srcId="{03D64091-76E7-4EA2-9582-452F5350FA52}" destId="{2735E46F-D472-48E8-A166-87E971EAF523}" srcOrd="1" destOrd="0" presId="urn:microsoft.com/office/officeart/2005/8/layout/vList2"/>
    <dgm:cxn modelId="{EEE89DF4-9739-497B-A345-5FB65DC5C5E5}" type="presParOf" srcId="{03D64091-76E7-4EA2-9582-452F5350FA52}" destId="{57DEE8ED-C098-4DE7-B196-2C0A023F27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4CB5F0-1E92-4748-BE75-1A732AA3B71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8E0417-B80A-4907-AC9F-5749A3405CFB}">
      <dgm:prSet/>
      <dgm:spPr/>
      <dgm:t>
        <a:bodyPr/>
        <a:lstStyle/>
        <a:p>
          <a:r>
            <a:rPr lang="pt-BR"/>
            <a:t>“Ele foi ferido pelas nossas transgressões…” (Is 53.5)</a:t>
          </a:r>
          <a:endParaRPr lang="en-US"/>
        </a:p>
      </dgm:t>
    </dgm:pt>
    <dgm:pt modelId="{37D82BB0-7E2A-4211-8F4F-4FAB4D2998D7}" type="parTrans" cxnId="{74F8B036-649D-4A82-B9D6-A0FE0EC74D01}">
      <dgm:prSet/>
      <dgm:spPr/>
      <dgm:t>
        <a:bodyPr/>
        <a:lstStyle/>
        <a:p>
          <a:endParaRPr lang="en-US"/>
        </a:p>
      </dgm:t>
    </dgm:pt>
    <dgm:pt modelId="{8CCA46FA-0CBF-490E-B422-0E7FBBA32CE4}" type="sibTrans" cxnId="{74F8B036-649D-4A82-B9D6-A0FE0EC74D01}">
      <dgm:prSet/>
      <dgm:spPr/>
      <dgm:t>
        <a:bodyPr/>
        <a:lstStyle/>
        <a:p>
          <a:endParaRPr lang="en-US"/>
        </a:p>
      </dgm:t>
    </dgm:pt>
    <dgm:pt modelId="{1B43285A-F178-478D-B087-246A2F9AFCDE}">
      <dgm:prSet/>
      <dgm:spPr/>
      <dgm:t>
        <a:bodyPr/>
        <a:lstStyle/>
        <a:p>
          <a:r>
            <a:rPr lang="pt-BR" b="1"/>
            <a:t>Substituição penal</a:t>
          </a:r>
          <a:r>
            <a:rPr lang="pt-BR"/>
            <a:t> – v.4-6</a:t>
          </a:r>
          <a:endParaRPr lang="en-US"/>
        </a:p>
      </dgm:t>
    </dgm:pt>
    <dgm:pt modelId="{368E98F4-ABC8-4CD2-9AA8-0EE35C9F4C89}" type="parTrans" cxnId="{41701EF7-5730-405C-BBF6-13D5D787660D}">
      <dgm:prSet/>
      <dgm:spPr/>
      <dgm:t>
        <a:bodyPr/>
        <a:lstStyle/>
        <a:p>
          <a:endParaRPr lang="en-US"/>
        </a:p>
      </dgm:t>
    </dgm:pt>
    <dgm:pt modelId="{1D46D890-47CE-41C6-B8EE-F7C8C176CC22}" type="sibTrans" cxnId="{41701EF7-5730-405C-BBF6-13D5D787660D}">
      <dgm:prSet/>
      <dgm:spPr/>
      <dgm:t>
        <a:bodyPr/>
        <a:lstStyle/>
        <a:p>
          <a:endParaRPr lang="en-US"/>
        </a:p>
      </dgm:t>
    </dgm:pt>
    <dgm:pt modelId="{135B7058-CBCC-4FBE-A89E-BB11A805B81A}">
      <dgm:prSet/>
      <dgm:spPr/>
      <dgm:t>
        <a:bodyPr/>
        <a:lstStyle/>
        <a:p>
          <a:r>
            <a:rPr lang="pt-BR" b="1"/>
            <a:t>Morte vicária</a:t>
          </a:r>
          <a:r>
            <a:rPr lang="pt-BR"/>
            <a:t> – v.8</a:t>
          </a:r>
          <a:endParaRPr lang="en-US"/>
        </a:p>
      </dgm:t>
    </dgm:pt>
    <dgm:pt modelId="{01F00BA8-D222-4D50-B2A2-3CCA328645C1}" type="parTrans" cxnId="{A6A756A3-94A0-4A7B-94F3-3880A4361FB7}">
      <dgm:prSet/>
      <dgm:spPr/>
      <dgm:t>
        <a:bodyPr/>
        <a:lstStyle/>
        <a:p>
          <a:endParaRPr lang="en-US"/>
        </a:p>
      </dgm:t>
    </dgm:pt>
    <dgm:pt modelId="{23D0568E-AA87-48E0-8B0B-BACCBB1876A8}" type="sibTrans" cxnId="{A6A756A3-94A0-4A7B-94F3-3880A4361FB7}">
      <dgm:prSet/>
      <dgm:spPr/>
      <dgm:t>
        <a:bodyPr/>
        <a:lstStyle/>
        <a:p>
          <a:endParaRPr lang="en-US"/>
        </a:p>
      </dgm:t>
    </dgm:pt>
    <dgm:pt modelId="{2573B5AE-09DE-4CDA-8BA9-EC1543A3D194}">
      <dgm:prSet/>
      <dgm:spPr/>
      <dgm:t>
        <a:bodyPr/>
        <a:lstStyle/>
        <a:p>
          <a:r>
            <a:rPr lang="pt-BR" b="1"/>
            <a:t>Ressurreição e glória</a:t>
          </a:r>
          <a:r>
            <a:rPr lang="pt-BR"/>
            <a:t> – v.10-12</a:t>
          </a:r>
          <a:endParaRPr lang="en-US"/>
        </a:p>
      </dgm:t>
    </dgm:pt>
    <dgm:pt modelId="{C5A691A6-4BB8-4BB7-901F-FFD163D1AA0C}" type="parTrans" cxnId="{259A5785-5648-4EE2-8908-7420165F8BE6}">
      <dgm:prSet/>
      <dgm:spPr/>
      <dgm:t>
        <a:bodyPr/>
        <a:lstStyle/>
        <a:p>
          <a:endParaRPr lang="en-US"/>
        </a:p>
      </dgm:t>
    </dgm:pt>
    <dgm:pt modelId="{A724D11F-F29C-4245-AD44-A73575AD289B}" type="sibTrans" cxnId="{259A5785-5648-4EE2-8908-7420165F8BE6}">
      <dgm:prSet/>
      <dgm:spPr/>
      <dgm:t>
        <a:bodyPr/>
        <a:lstStyle/>
        <a:p>
          <a:endParaRPr lang="en-US"/>
        </a:p>
      </dgm:t>
    </dgm:pt>
    <dgm:pt modelId="{14570D1E-0797-4C7F-8556-3CF3AA4E29B2}">
      <dgm:prSet/>
      <dgm:spPr/>
      <dgm:t>
        <a:bodyPr/>
        <a:lstStyle/>
        <a:p>
          <a:r>
            <a:rPr lang="pt-BR" b="1"/>
            <a:t>Billy Graham</a:t>
          </a:r>
          <a:r>
            <a:rPr lang="pt-BR"/>
            <a:t>:</a:t>
          </a:r>
          <a:endParaRPr lang="en-US"/>
        </a:p>
      </dgm:t>
    </dgm:pt>
    <dgm:pt modelId="{46003B46-60E0-4962-A850-32819D7DBD4B}" type="parTrans" cxnId="{DD6FCBF6-2A84-4B2E-9E99-04E737253016}">
      <dgm:prSet/>
      <dgm:spPr/>
      <dgm:t>
        <a:bodyPr/>
        <a:lstStyle/>
        <a:p>
          <a:endParaRPr lang="en-US"/>
        </a:p>
      </dgm:t>
    </dgm:pt>
    <dgm:pt modelId="{03062B72-F35E-4A7C-8072-7E41529EA8D0}" type="sibTrans" cxnId="{DD6FCBF6-2A84-4B2E-9E99-04E737253016}">
      <dgm:prSet/>
      <dgm:spPr/>
      <dgm:t>
        <a:bodyPr/>
        <a:lstStyle/>
        <a:p>
          <a:endParaRPr lang="en-US"/>
        </a:p>
      </dgm:t>
    </dgm:pt>
    <dgm:pt modelId="{694AF9FD-C467-4ACC-B53B-5A31659CB27B}">
      <dgm:prSet/>
      <dgm:spPr/>
      <dgm:t>
        <a:bodyPr/>
        <a:lstStyle/>
        <a:p>
          <a:r>
            <a:rPr lang="pt-BR"/>
            <a:t>“Isaías 53 é o evangelho no Antigo Testamento — revela Cristo com mais clareza do que muitos textos do Novo.”</a:t>
          </a:r>
          <a:endParaRPr lang="en-US"/>
        </a:p>
      </dgm:t>
    </dgm:pt>
    <dgm:pt modelId="{1B335B05-7276-460A-BE61-4B2B0A257417}" type="parTrans" cxnId="{4983D82A-F7ED-4A29-975B-CD30218BAA52}">
      <dgm:prSet/>
      <dgm:spPr/>
      <dgm:t>
        <a:bodyPr/>
        <a:lstStyle/>
        <a:p>
          <a:endParaRPr lang="en-US"/>
        </a:p>
      </dgm:t>
    </dgm:pt>
    <dgm:pt modelId="{FAE8F90B-E642-4CFF-B165-67C66E7D9C0D}" type="sibTrans" cxnId="{4983D82A-F7ED-4A29-975B-CD30218BAA52}">
      <dgm:prSet/>
      <dgm:spPr/>
      <dgm:t>
        <a:bodyPr/>
        <a:lstStyle/>
        <a:p>
          <a:endParaRPr lang="en-US"/>
        </a:p>
      </dgm:t>
    </dgm:pt>
    <dgm:pt modelId="{9C61C406-F395-48C6-B391-7444BF0B5B92}" type="pres">
      <dgm:prSet presAssocID="{CC4CB5F0-1E92-4748-BE75-1A732AA3B716}" presName="Name0" presStyleCnt="0">
        <dgm:presLayoutVars>
          <dgm:dir/>
          <dgm:resizeHandles val="exact"/>
        </dgm:presLayoutVars>
      </dgm:prSet>
      <dgm:spPr/>
    </dgm:pt>
    <dgm:pt modelId="{B94A8607-BD9C-4942-96E5-0DB2A57C163A}" type="pres">
      <dgm:prSet presAssocID="{AA8E0417-B80A-4907-AC9F-5749A3405CFB}" presName="node" presStyleLbl="node1" presStyleIdx="0" presStyleCnt="6">
        <dgm:presLayoutVars>
          <dgm:bulletEnabled val="1"/>
        </dgm:presLayoutVars>
      </dgm:prSet>
      <dgm:spPr/>
    </dgm:pt>
    <dgm:pt modelId="{2B88B015-5C21-403B-B590-07440DE71D27}" type="pres">
      <dgm:prSet presAssocID="{8CCA46FA-0CBF-490E-B422-0E7FBBA32CE4}" presName="sibTrans" presStyleLbl="sibTrans1D1" presStyleIdx="0" presStyleCnt="5"/>
      <dgm:spPr/>
    </dgm:pt>
    <dgm:pt modelId="{D0E38FB2-7C4D-41F0-AE96-435E910FF5B4}" type="pres">
      <dgm:prSet presAssocID="{8CCA46FA-0CBF-490E-B422-0E7FBBA32CE4}" presName="connectorText" presStyleLbl="sibTrans1D1" presStyleIdx="0" presStyleCnt="5"/>
      <dgm:spPr/>
    </dgm:pt>
    <dgm:pt modelId="{08D6D8AB-6B64-424A-9EF3-3BAF96AB849D}" type="pres">
      <dgm:prSet presAssocID="{1B43285A-F178-478D-B087-246A2F9AFCDE}" presName="node" presStyleLbl="node1" presStyleIdx="1" presStyleCnt="6">
        <dgm:presLayoutVars>
          <dgm:bulletEnabled val="1"/>
        </dgm:presLayoutVars>
      </dgm:prSet>
      <dgm:spPr/>
    </dgm:pt>
    <dgm:pt modelId="{2093C5BE-BBBC-46E6-9E8D-8430CAFC64EC}" type="pres">
      <dgm:prSet presAssocID="{1D46D890-47CE-41C6-B8EE-F7C8C176CC22}" presName="sibTrans" presStyleLbl="sibTrans1D1" presStyleIdx="1" presStyleCnt="5"/>
      <dgm:spPr/>
    </dgm:pt>
    <dgm:pt modelId="{04B0B936-8E7F-41E6-B114-FF02A28DE430}" type="pres">
      <dgm:prSet presAssocID="{1D46D890-47CE-41C6-B8EE-F7C8C176CC22}" presName="connectorText" presStyleLbl="sibTrans1D1" presStyleIdx="1" presStyleCnt="5"/>
      <dgm:spPr/>
    </dgm:pt>
    <dgm:pt modelId="{B01DF579-B93C-4DFD-AE93-8BB7D96D7A42}" type="pres">
      <dgm:prSet presAssocID="{135B7058-CBCC-4FBE-A89E-BB11A805B81A}" presName="node" presStyleLbl="node1" presStyleIdx="2" presStyleCnt="6">
        <dgm:presLayoutVars>
          <dgm:bulletEnabled val="1"/>
        </dgm:presLayoutVars>
      </dgm:prSet>
      <dgm:spPr/>
    </dgm:pt>
    <dgm:pt modelId="{7E4F0E50-1EB1-4B69-9ABC-3EA3746C510B}" type="pres">
      <dgm:prSet presAssocID="{23D0568E-AA87-48E0-8B0B-BACCBB1876A8}" presName="sibTrans" presStyleLbl="sibTrans1D1" presStyleIdx="2" presStyleCnt="5"/>
      <dgm:spPr/>
    </dgm:pt>
    <dgm:pt modelId="{29D285F7-CA7E-49D1-8A1B-936D72CFAF3A}" type="pres">
      <dgm:prSet presAssocID="{23D0568E-AA87-48E0-8B0B-BACCBB1876A8}" presName="connectorText" presStyleLbl="sibTrans1D1" presStyleIdx="2" presStyleCnt="5"/>
      <dgm:spPr/>
    </dgm:pt>
    <dgm:pt modelId="{105C43F6-3DC5-4C95-A771-7CB7FFC85986}" type="pres">
      <dgm:prSet presAssocID="{2573B5AE-09DE-4CDA-8BA9-EC1543A3D194}" presName="node" presStyleLbl="node1" presStyleIdx="3" presStyleCnt="6">
        <dgm:presLayoutVars>
          <dgm:bulletEnabled val="1"/>
        </dgm:presLayoutVars>
      </dgm:prSet>
      <dgm:spPr/>
    </dgm:pt>
    <dgm:pt modelId="{F6BB2B06-6D9B-4A26-B243-811A4F81CA59}" type="pres">
      <dgm:prSet presAssocID="{A724D11F-F29C-4245-AD44-A73575AD289B}" presName="sibTrans" presStyleLbl="sibTrans1D1" presStyleIdx="3" presStyleCnt="5"/>
      <dgm:spPr/>
    </dgm:pt>
    <dgm:pt modelId="{1BCCEA8C-CD6F-4672-9469-4A86A01C720E}" type="pres">
      <dgm:prSet presAssocID="{A724D11F-F29C-4245-AD44-A73575AD289B}" presName="connectorText" presStyleLbl="sibTrans1D1" presStyleIdx="3" presStyleCnt="5"/>
      <dgm:spPr/>
    </dgm:pt>
    <dgm:pt modelId="{7F425F18-784B-4C5F-8D71-2B3FA9D37B00}" type="pres">
      <dgm:prSet presAssocID="{14570D1E-0797-4C7F-8556-3CF3AA4E29B2}" presName="node" presStyleLbl="node1" presStyleIdx="4" presStyleCnt="6">
        <dgm:presLayoutVars>
          <dgm:bulletEnabled val="1"/>
        </dgm:presLayoutVars>
      </dgm:prSet>
      <dgm:spPr/>
    </dgm:pt>
    <dgm:pt modelId="{4DC5BE95-8DB5-4802-A813-55B3CE5B705D}" type="pres">
      <dgm:prSet presAssocID="{03062B72-F35E-4A7C-8072-7E41529EA8D0}" presName="sibTrans" presStyleLbl="sibTrans1D1" presStyleIdx="4" presStyleCnt="5"/>
      <dgm:spPr/>
    </dgm:pt>
    <dgm:pt modelId="{EC23E03C-15EF-4040-9932-139FD421FA36}" type="pres">
      <dgm:prSet presAssocID="{03062B72-F35E-4A7C-8072-7E41529EA8D0}" presName="connectorText" presStyleLbl="sibTrans1D1" presStyleIdx="4" presStyleCnt="5"/>
      <dgm:spPr/>
    </dgm:pt>
    <dgm:pt modelId="{9059842C-A853-4E42-831D-56D96F0E9826}" type="pres">
      <dgm:prSet presAssocID="{694AF9FD-C467-4ACC-B53B-5A31659CB27B}" presName="node" presStyleLbl="node1" presStyleIdx="5" presStyleCnt="6">
        <dgm:presLayoutVars>
          <dgm:bulletEnabled val="1"/>
        </dgm:presLayoutVars>
      </dgm:prSet>
      <dgm:spPr/>
    </dgm:pt>
  </dgm:ptLst>
  <dgm:cxnLst>
    <dgm:cxn modelId="{BA0EB500-CC51-477B-8546-578D4A7D079E}" type="presOf" srcId="{1D46D890-47CE-41C6-B8EE-F7C8C176CC22}" destId="{2093C5BE-BBBC-46E6-9E8D-8430CAFC64EC}" srcOrd="0" destOrd="0" presId="urn:microsoft.com/office/officeart/2016/7/layout/RepeatingBendingProcessNew"/>
    <dgm:cxn modelId="{D6FCE907-AF46-4E6B-8CC0-0D63AF13C2C3}" type="presOf" srcId="{2573B5AE-09DE-4CDA-8BA9-EC1543A3D194}" destId="{105C43F6-3DC5-4C95-A771-7CB7FFC85986}" srcOrd="0" destOrd="0" presId="urn:microsoft.com/office/officeart/2016/7/layout/RepeatingBendingProcessNew"/>
    <dgm:cxn modelId="{D5484919-81FA-4F4C-B96C-A9FC7113B421}" type="presOf" srcId="{8CCA46FA-0CBF-490E-B422-0E7FBBA32CE4}" destId="{2B88B015-5C21-403B-B590-07440DE71D27}" srcOrd="0" destOrd="0" presId="urn:microsoft.com/office/officeart/2016/7/layout/RepeatingBendingProcessNew"/>
    <dgm:cxn modelId="{4983D82A-F7ED-4A29-975B-CD30218BAA52}" srcId="{CC4CB5F0-1E92-4748-BE75-1A732AA3B716}" destId="{694AF9FD-C467-4ACC-B53B-5A31659CB27B}" srcOrd="5" destOrd="0" parTransId="{1B335B05-7276-460A-BE61-4B2B0A257417}" sibTransId="{FAE8F90B-E642-4CFF-B165-67C66E7D9C0D}"/>
    <dgm:cxn modelId="{74F8B036-649D-4A82-B9D6-A0FE0EC74D01}" srcId="{CC4CB5F0-1E92-4748-BE75-1A732AA3B716}" destId="{AA8E0417-B80A-4907-AC9F-5749A3405CFB}" srcOrd="0" destOrd="0" parTransId="{37D82BB0-7E2A-4211-8F4F-4FAB4D2998D7}" sibTransId="{8CCA46FA-0CBF-490E-B422-0E7FBBA32CE4}"/>
    <dgm:cxn modelId="{2934EF3D-E7F7-4D3C-AE7C-32ECF9535C7D}" type="presOf" srcId="{1B43285A-F178-478D-B087-246A2F9AFCDE}" destId="{08D6D8AB-6B64-424A-9EF3-3BAF96AB849D}" srcOrd="0" destOrd="0" presId="urn:microsoft.com/office/officeart/2016/7/layout/RepeatingBendingProcessNew"/>
    <dgm:cxn modelId="{7149EB5D-DC68-435C-B293-F8A32DAC110E}" type="presOf" srcId="{1D46D890-47CE-41C6-B8EE-F7C8C176CC22}" destId="{04B0B936-8E7F-41E6-B114-FF02A28DE430}" srcOrd="1" destOrd="0" presId="urn:microsoft.com/office/officeart/2016/7/layout/RepeatingBendingProcessNew"/>
    <dgm:cxn modelId="{255A475F-1959-4FB6-BAA9-EFAA6D8D622E}" type="presOf" srcId="{03062B72-F35E-4A7C-8072-7E41529EA8D0}" destId="{EC23E03C-15EF-4040-9932-139FD421FA36}" srcOrd="1" destOrd="0" presId="urn:microsoft.com/office/officeart/2016/7/layout/RepeatingBendingProcessNew"/>
    <dgm:cxn modelId="{A83DF767-A838-46AE-87E0-8D2F6A888E16}" type="presOf" srcId="{135B7058-CBCC-4FBE-A89E-BB11A805B81A}" destId="{B01DF579-B93C-4DFD-AE93-8BB7D96D7A42}" srcOrd="0" destOrd="0" presId="urn:microsoft.com/office/officeart/2016/7/layout/RepeatingBendingProcessNew"/>
    <dgm:cxn modelId="{C56B8E6F-7C6B-4D6D-A8BE-4B086EB8A03B}" type="presOf" srcId="{8CCA46FA-0CBF-490E-B422-0E7FBBA32CE4}" destId="{D0E38FB2-7C4D-41F0-AE96-435E910FF5B4}" srcOrd="1" destOrd="0" presId="urn:microsoft.com/office/officeart/2016/7/layout/RepeatingBendingProcessNew"/>
    <dgm:cxn modelId="{2B56DD72-1CCF-4857-880F-AB1E2AE738D7}" type="presOf" srcId="{23D0568E-AA87-48E0-8B0B-BACCBB1876A8}" destId="{29D285F7-CA7E-49D1-8A1B-936D72CFAF3A}" srcOrd="1" destOrd="0" presId="urn:microsoft.com/office/officeart/2016/7/layout/RepeatingBendingProcessNew"/>
    <dgm:cxn modelId="{D5E7D276-96C9-40EA-BA5B-212B733A0269}" type="presOf" srcId="{23D0568E-AA87-48E0-8B0B-BACCBB1876A8}" destId="{7E4F0E50-1EB1-4B69-9ABC-3EA3746C510B}" srcOrd="0" destOrd="0" presId="urn:microsoft.com/office/officeart/2016/7/layout/RepeatingBendingProcessNew"/>
    <dgm:cxn modelId="{259A5785-5648-4EE2-8908-7420165F8BE6}" srcId="{CC4CB5F0-1E92-4748-BE75-1A732AA3B716}" destId="{2573B5AE-09DE-4CDA-8BA9-EC1543A3D194}" srcOrd="3" destOrd="0" parTransId="{C5A691A6-4BB8-4BB7-901F-FFD163D1AA0C}" sibTransId="{A724D11F-F29C-4245-AD44-A73575AD289B}"/>
    <dgm:cxn modelId="{3E389599-98AA-443D-8B59-B3ECFDFFF7B2}" type="presOf" srcId="{694AF9FD-C467-4ACC-B53B-5A31659CB27B}" destId="{9059842C-A853-4E42-831D-56D96F0E9826}" srcOrd="0" destOrd="0" presId="urn:microsoft.com/office/officeart/2016/7/layout/RepeatingBendingProcessNew"/>
    <dgm:cxn modelId="{6B002A9A-A4B2-4C0F-92A3-9D6C75CD330F}" type="presOf" srcId="{14570D1E-0797-4C7F-8556-3CF3AA4E29B2}" destId="{7F425F18-784B-4C5F-8D71-2B3FA9D37B00}" srcOrd="0" destOrd="0" presId="urn:microsoft.com/office/officeart/2016/7/layout/RepeatingBendingProcessNew"/>
    <dgm:cxn modelId="{A6A756A3-94A0-4A7B-94F3-3880A4361FB7}" srcId="{CC4CB5F0-1E92-4748-BE75-1A732AA3B716}" destId="{135B7058-CBCC-4FBE-A89E-BB11A805B81A}" srcOrd="2" destOrd="0" parTransId="{01F00BA8-D222-4D50-B2A2-3CCA328645C1}" sibTransId="{23D0568E-AA87-48E0-8B0B-BACCBB1876A8}"/>
    <dgm:cxn modelId="{B147F9AC-718E-45B1-BFA8-DB3A30168286}" type="presOf" srcId="{A724D11F-F29C-4245-AD44-A73575AD289B}" destId="{1BCCEA8C-CD6F-4672-9469-4A86A01C720E}" srcOrd="1" destOrd="0" presId="urn:microsoft.com/office/officeart/2016/7/layout/RepeatingBendingProcessNew"/>
    <dgm:cxn modelId="{67AD68C3-C711-4884-8075-C0517EF0B6B6}" type="presOf" srcId="{CC4CB5F0-1E92-4748-BE75-1A732AA3B716}" destId="{9C61C406-F395-48C6-B391-7444BF0B5B92}" srcOrd="0" destOrd="0" presId="urn:microsoft.com/office/officeart/2016/7/layout/RepeatingBendingProcessNew"/>
    <dgm:cxn modelId="{AFA157E1-4FCB-4628-8001-C8984F715D2E}" type="presOf" srcId="{03062B72-F35E-4A7C-8072-7E41529EA8D0}" destId="{4DC5BE95-8DB5-4802-A813-55B3CE5B705D}" srcOrd="0" destOrd="0" presId="urn:microsoft.com/office/officeart/2016/7/layout/RepeatingBendingProcessNew"/>
    <dgm:cxn modelId="{4A6E0CF3-6CBC-42B3-8254-768C8C90661B}" type="presOf" srcId="{AA8E0417-B80A-4907-AC9F-5749A3405CFB}" destId="{B94A8607-BD9C-4942-96E5-0DB2A57C163A}" srcOrd="0" destOrd="0" presId="urn:microsoft.com/office/officeart/2016/7/layout/RepeatingBendingProcessNew"/>
    <dgm:cxn modelId="{DD6FCBF6-2A84-4B2E-9E99-04E737253016}" srcId="{CC4CB5F0-1E92-4748-BE75-1A732AA3B716}" destId="{14570D1E-0797-4C7F-8556-3CF3AA4E29B2}" srcOrd="4" destOrd="0" parTransId="{46003B46-60E0-4962-A850-32819D7DBD4B}" sibTransId="{03062B72-F35E-4A7C-8072-7E41529EA8D0}"/>
    <dgm:cxn modelId="{41701EF7-5730-405C-BBF6-13D5D787660D}" srcId="{CC4CB5F0-1E92-4748-BE75-1A732AA3B716}" destId="{1B43285A-F178-478D-B087-246A2F9AFCDE}" srcOrd="1" destOrd="0" parTransId="{368E98F4-ABC8-4CD2-9AA8-0EE35C9F4C89}" sibTransId="{1D46D890-47CE-41C6-B8EE-F7C8C176CC22}"/>
    <dgm:cxn modelId="{3419F4FB-72E3-4708-A19E-871D43373916}" type="presOf" srcId="{A724D11F-F29C-4245-AD44-A73575AD289B}" destId="{F6BB2B06-6D9B-4A26-B243-811A4F81CA59}" srcOrd="0" destOrd="0" presId="urn:microsoft.com/office/officeart/2016/7/layout/RepeatingBendingProcessNew"/>
    <dgm:cxn modelId="{106A4326-AFB7-4F0F-A09C-63CB21242C58}" type="presParOf" srcId="{9C61C406-F395-48C6-B391-7444BF0B5B92}" destId="{B94A8607-BD9C-4942-96E5-0DB2A57C163A}" srcOrd="0" destOrd="0" presId="urn:microsoft.com/office/officeart/2016/7/layout/RepeatingBendingProcessNew"/>
    <dgm:cxn modelId="{014E7832-B416-4631-8BB1-9D5F6C0DC2A4}" type="presParOf" srcId="{9C61C406-F395-48C6-B391-7444BF0B5B92}" destId="{2B88B015-5C21-403B-B590-07440DE71D27}" srcOrd="1" destOrd="0" presId="urn:microsoft.com/office/officeart/2016/7/layout/RepeatingBendingProcessNew"/>
    <dgm:cxn modelId="{E87538A5-9FD5-47A5-8819-213199E070E4}" type="presParOf" srcId="{2B88B015-5C21-403B-B590-07440DE71D27}" destId="{D0E38FB2-7C4D-41F0-AE96-435E910FF5B4}" srcOrd="0" destOrd="0" presId="urn:microsoft.com/office/officeart/2016/7/layout/RepeatingBendingProcessNew"/>
    <dgm:cxn modelId="{DA080A59-4CFA-4B8C-87D5-4763F4571576}" type="presParOf" srcId="{9C61C406-F395-48C6-B391-7444BF0B5B92}" destId="{08D6D8AB-6B64-424A-9EF3-3BAF96AB849D}" srcOrd="2" destOrd="0" presId="urn:microsoft.com/office/officeart/2016/7/layout/RepeatingBendingProcessNew"/>
    <dgm:cxn modelId="{53D0220D-E105-4813-AA8C-F6A81067428F}" type="presParOf" srcId="{9C61C406-F395-48C6-B391-7444BF0B5B92}" destId="{2093C5BE-BBBC-46E6-9E8D-8430CAFC64EC}" srcOrd="3" destOrd="0" presId="urn:microsoft.com/office/officeart/2016/7/layout/RepeatingBendingProcessNew"/>
    <dgm:cxn modelId="{E4C527E2-CF35-47F6-91B6-5CCBE3C786DD}" type="presParOf" srcId="{2093C5BE-BBBC-46E6-9E8D-8430CAFC64EC}" destId="{04B0B936-8E7F-41E6-B114-FF02A28DE430}" srcOrd="0" destOrd="0" presId="urn:microsoft.com/office/officeart/2016/7/layout/RepeatingBendingProcessNew"/>
    <dgm:cxn modelId="{85C6DAB1-F2DB-432B-96A3-73546F35CB4E}" type="presParOf" srcId="{9C61C406-F395-48C6-B391-7444BF0B5B92}" destId="{B01DF579-B93C-4DFD-AE93-8BB7D96D7A42}" srcOrd="4" destOrd="0" presId="urn:microsoft.com/office/officeart/2016/7/layout/RepeatingBendingProcessNew"/>
    <dgm:cxn modelId="{0F17718D-23EA-4079-942A-77B292417E72}" type="presParOf" srcId="{9C61C406-F395-48C6-B391-7444BF0B5B92}" destId="{7E4F0E50-1EB1-4B69-9ABC-3EA3746C510B}" srcOrd="5" destOrd="0" presId="urn:microsoft.com/office/officeart/2016/7/layout/RepeatingBendingProcessNew"/>
    <dgm:cxn modelId="{441778DC-A6CC-42C5-B1A3-35687B5E1855}" type="presParOf" srcId="{7E4F0E50-1EB1-4B69-9ABC-3EA3746C510B}" destId="{29D285F7-CA7E-49D1-8A1B-936D72CFAF3A}" srcOrd="0" destOrd="0" presId="urn:microsoft.com/office/officeart/2016/7/layout/RepeatingBendingProcessNew"/>
    <dgm:cxn modelId="{6B7D78F3-2FE7-4983-B2F1-267A7DCC7C8C}" type="presParOf" srcId="{9C61C406-F395-48C6-B391-7444BF0B5B92}" destId="{105C43F6-3DC5-4C95-A771-7CB7FFC85986}" srcOrd="6" destOrd="0" presId="urn:microsoft.com/office/officeart/2016/7/layout/RepeatingBendingProcessNew"/>
    <dgm:cxn modelId="{BDC223BC-5F47-4961-9990-D9FFE0D46B53}" type="presParOf" srcId="{9C61C406-F395-48C6-B391-7444BF0B5B92}" destId="{F6BB2B06-6D9B-4A26-B243-811A4F81CA59}" srcOrd="7" destOrd="0" presId="urn:microsoft.com/office/officeart/2016/7/layout/RepeatingBendingProcessNew"/>
    <dgm:cxn modelId="{D684AC56-3213-4D9C-BC61-5A5F95B2F031}" type="presParOf" srcId="{F6BB2B06-6D9B-4A26-B243-811A4F81CA59}" destId="{1BCCEA8C-CD6F-4672-9469-4A86A01C720E}" srcOrd="0" destOrd="0" presId="urn:microsoft.com/office/officeart/2016/7/layout/RepeatingBendingProcessNew"/>
    <dgm:cxn modelId="{AE972100-44BF-446D-A8F3-BB0FA6236698}" type="presParOf" srcId="{9C61C406-F395-48C6-B391-7444BF0B5B92}" destId="{7F425F18-784B-4C5F-8D71-2B3FA9D37B00}" srcOrd="8" destOrd="0" presId="urn:microsoft.com/office/officeart/2016/7/layout/RepeatingBendingProcessNew"/>
    <dgm:cxn modelId="{0288AD0B-4D97-4D72-A7BB-F063EC7B8E66}" type="presParOf" srcId="{9C61C406-F395-48C6-B391-7444BF0B5B92}" destId="{4DC5BE95-8DB5-4802-A813-55B3CE5B705D}" srcOrd="9" destOrd="0" presId="urn:microsoft.com/office/officeart/2016/7/layout/RepeatingBendingProcessNew"/>
    <dgm:cxn modelId="{45F9B30F-4680-46DC-9B50-D5550AE98A97}" type="presParOf" srcId="{4DC5BE95-8DB5-4802-A813-55B3CE5B705D}" destId="{EC23E03C-15EF-4040-9932-139FD421FA36}" srcOrd="0" destOrd="0" presId="urn:microsoft.com/office/officeart/2016/7/layout/RepeatingBendingProcessNew"/>
    <dgm:cxn modelId="{443D1574-B760-425A-B087-AD0E1EC7BA51}" type="presParOf" srcId="{9C61C406-F395-48C6-B391-7444BF0B5B92}" destId="{9059842C-A853-4E42-831D-56D96F0E982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9C9CB-0032-4E3F-84B6-2342CFCDC877}">
      <dsp:nvSpPr>
        <dsp:cNvPr id="0" name=""/>
        <dsp:cNvSpPr/>
      </dsp:nvSpPr>
      <dsp:spPr>
        <a:xfrm>
          <a:off x="0" y="0"/>
          <a:ext cx="78655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37326-E7BA-4DF2-8216-DFD7CDDAED63}">
      <dsp:nvSpPr>
        <dsp:cNvPr id="0" name=""/>
        <dsp:cNvSpPr/>
      </dsp:nvSpPr>
      <dsp:spPr>
        <a:xfrm>
          <a:off x="0" y="0"/>
          <a:ext cx="7865546" cy="164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Pedro no Pentecostes (At 2) – pregação bíblica, cristocêntrica e profética.</a:t>
          </a:r>
          <a:endParaRPr lang="en-US" sz="3500" kern="1200"/>
        </a:p>
      </dsp:txBody>
      <dsp:txXfrm>
        <a:off x="0" y="0"/>
        <a:ext cx="7865546" cy="1645251"/>
      </dsp:txXfrm>
    </dsp:sp>
    <dsp:sp modelId="{70768A6D-34AB-45D2-9567-F74B9CA475F5}">
      <dsp:nvSpPr>
        <dsp:cNvPr id="0" name=""/>
        <dsp:cNvSpPr/>
      </dsp:nvSpPr>
      <dsp:spPr>
        <a:xfrm>
          <a:off x="0" y="1645251"/>
          <a:ext cx="7865546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837E2-69F7-43F5-B923-0C97C6AC9CA9}">
      <dsp:nvSpPr>
        <dsp:cNvPr id="0" name=""/>
        <dsp:cNvSpPr/>
      </dsp:nvSpPr>
      <dsp:spPr>
        <a:xfrm>
          <a:off x="0" y="1645251"/>
          <a:ext cx="7865546" cy="164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Estevão (At 7) – pregação confrontadora e expositiva.</a:t>
          </a:r>
          <a:endParaRPr lang="en-US" sz="3500" kern="1200"/>
        </a:p>
      </dsp:txBody>
      <dsp:txXfrm>
        <a:off x="0" y="1645251"/>
        <a:ext cx="7865546" cy="1645251"/>
      </dsp:txXfrm>
    </dsp:sp>
    <dsp:sp modelId="{E5C509FB-08DC-411B-AB62-95C017331B94}">
      <dsp:nvSpPr>
        <dsp:cNvPr id="0" name=""/>
        <dsp:cNvSpPr/>
      </dsp:nvSpPr>
      <dsp:spPr>
        <a:xfrm>
          <a:off x="0" y="3290503"/>
          <a:ext cx="7865546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D9263-644A-44F3-8D30-0DD0218EAAE8}">
      <dsp:nvSpPr>
        <dsp:cNvPr id="0" name=""/>
        <dsp:cNvSpPr/>
      </dsp:nvSpPr>
      <dsp:spPr>
        <a:xfrm>
          <a:off x="0" y="3290503"/>
          <a:ext cx="7865546" cy="164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Felipe em Samaria (At 8) – evangelismo poderoso.</a:t>
          </a:r>
          <a:endParaRPr lang="en-US" sz="3500" kern="1200"/>
        </a:p>
      </dsp:txBody>
      <dsp:txXfrm>
        <a:off x="0" y="3290503"/>
        <a:ext cx="7865546" cy="1645251"/>
      </dsp:txXfrm>
    </dsp:sp>
    <dsp:sp modelId="{C4E39954-0396-4797-878B-40EE13A07540}">
      <dsp:nvSpPr>
        <dsp:cNvPr id="0" name=""/>
        <dsp:cNvSpPr/>
      </dsp:nvSpPr>
      <dsp:spPr>
        <a:xfrm>
          <a:off x="0" y="4935756"/>
          <a:ext cx="786554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DAC50-C608-401D-B074-53DBBE4FE706}">
      <dsp:nvSpPr>
        <dsp:cNvPr id="0" name=""/>
        <dsp:cNvSpPr/>
      </dsp:nvSpPr>
      <dsp:spPr>
        <a:xfrm>
          <a:off x="0" y="4935755"/>
          <a:ext cx="7865546" cy="164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Paulo em Atenas (At 17) – apologia da fé cristã.</a:t>
          </a:r>
          <a:endParaRPr lang="en-US" sz="3500" kern="1200"/>
        </a:p>
      </dsp:txBody>
      <dsp:txXfrm>
        <a:off x="0" y="4935755"/>
        <a:ext cx="7865546" cy="16452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A7372-22F2-4BF9-8114-7A18A9873848}">
      <dsp:nvSpPr>
        <dsp:cNvPr id="0" name=""/>
        <dsp:cNvSpPr/>
      </dsp:nvSpPr>
      <dsp:spPr>
        <a:xfrm>
          <a:off x="0" y="21992"/>
          <a:ext cx="7619844" cy="3068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/>
            <a:t>David Wilkerson</a:t>
          </a:r>
          <a:r>
            <a:rPr lang="pt-BR" sz="4300" kern="1200"/>
            <a:t>: “Se o evangelho que você ouve não confronta o pecado, não é o evangelho de Cristo.”</a:t>
          </a:r>
          <a:endParaRPr lang="en-US" sz="4300" kern="1200"/>
        </a:p>
      </dsp:txBody>
      <dsp:txXfrm>
        <a:off x="149812" y="171804"/>
        <a:ext cx="7320220" cy="2769286"/>
      </dsp:txXfrm>
    </dsp:sp>
    <dsp:sp modelId="{CE64CA7E-5632-4044-8EC4-91330656A53D}">
      <dsp:nvSpPr>
        <dsp:cNvPr id="0" name=""/>
        <dsp:cNvSpPr/>
      </dsp:nvSpPr>
      <dsp:spPr>
        <a:xfrm>
          <a:off x="0" y="3214742"/>
          <a:ext cx="7619844" cy="306891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/>
            <a:t>C. H. Spurgeon</a:t>
          </a:r>
          <a:r>
            <a:rPr lang="pt-BR" sz="4300" kern="1200"/>
            <a:t>: “O evangelho não é uma luva de veludo, mas uma espada afiada.”</a:t>
          </a:r>
          <a:endParaRPr lang="en-US" sz="4300" kern="1200"/>
        </a:p>
      </dsp:txBody>
      <dsp:txXfrm>
        <a:off x="149812" y="3364554"/>
        <a:ext cx="7320220" cy="27692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696C5-BF4B-4368-A2FE-E8F3A5773882}">
      <dsp:nvSpPr>
        <dsp:cNvPr id="0" name=""/>
        <dsp:cNvSpPr/>
      </dsp:nvSpPr>
      <dsp:spPr>
        <a:xfrm>
          <a:off x="0" y="96338"/>
          <a:ext cx="11999818" cy="17137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Pedro, antes temeroso, agora cheio do Espírito, prega com ousadia.</a:t>
          </a:r>
          <a:endParaRPr lang="en-US" sz="3100" kern="1200"/>
        </a:p>
      </dsp:txBody>
      <dsp:txXfrm>
        <a:off x="83659" y="179997"/>
        <a:ext cx="11832500" cy="1546439"/>
      </dsp:txXfrm>
    </dsp:sp>
    <dsp:sp modelId="{04FEAECA-64BF-49F4-AB0E-5ADB880391A9}">
      <dsp:nvSpPr>
        <dsp:cNvPr id="0" name=""/>
        <dsp:cNvSpPr/>
      </dsp:nvSpPr>
      <dsp:spPr>
        <a:xfrm>
          <a:off x="0" y="1899375"/>
          <a:ext cx="11999818" cy="17137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Atos 2.14</a:t>
          </a:r>
          <a:r>
            <a:rPr lang="pt-BR" sz="3100" kern="1200"/>
            <a:t> – “Pondo-se em pé com os onze…”</a:t>
          </a:r>
          <a:endParaRPr lang="en-US" sz="3100" kern="1200"/>
        </a:p>
      </dsp:txBody>
      <dsp:txXfrm>
        <a:off x="83659" y="1983034"/>
        <a:ext cx="11832500" cy="1546439"/>
      </dsp:txXfrm>
    </dsp:sp>
    <dsp:sp modelId="{C3A5C403-378D-46D7-802A-A843AF86E3B6}">
      <dsp:nvSpPr>
        <dsp:cNvPr id="0" name=""/>
        <dsp:cNvSpPr/>
      </dsp:nvSpPr>
      <dsp:spPr>
        <a:xfrm>
          <a:off x="0" y="3702413"/>
          <a:ext cx="11999818" cy="17137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Verbo: Atenízō (ἀτενίζω)</a:t>
          </a:r>
          <a:r>
            <a:rPr lang="pt-BR" sz="3100" kern="1200"/>
            <a:t> – "fixar o olhar intensamente", usado quando há percepção de algo </a:t>
          </a:r>
          <a:r>
            <a:rPr lang="pt-BR" sz="3100" b="1" kern="1200"/>
            <a:t>sobrenatural ou divino</a:t>
          </a:r>
          <a:r>
            <a:rPr lang="pt-BR" sz="3100" kern="1200"/>
            <a:t> (At 3.4; 6.15; 10.4).</a:t>
          </a:r>
          <a:endParaRPr lang="en-US" sz="3100" kern="1200"/>
        </a:p>
      </dsp:txBody>
      <dsp:txXfrm>
        <a:off x="83659" y="3786072"/>
        <a:ext cx="11832500" cy="15464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BD4C5-7660-C145-AC75-69C05845DAA6}">
      <dsp:nvSpPr>
        <dsp:cNvPr id="0" name=""/>
        <dsp:cNvSpPr/>
      </dsp:nvSpPr>
      <dsp:spPr>
        <a:xfrm>
          <a:off x="0" y="33484"/>
          <a:ext cx="11503322" cy="2573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b="1" kern="1200"/>
            <a:t>Craig Keener</a:t>
          </a:r>
          <a:r>
            <a:rPr lang="pt-BR" sz="4600" kern="1200"/>
            <a:t>: “Atenízō frequentemente marca momentos de revelação espiritual.”</a:t>
          </a:r>
          <a:endParaRPr lang="en-US" sz="4600" kern="1200"/>
        </a:p>
      </dsp:txBody>
      <dsp:txXfrm>
        <a:off x="125617" y="159101"/>
        <a:ext cx="11252088" cy="2322034"/>
      </dsp:txXfrm>
    </dsp:sp>
    <dsp:sp modelId="{931A0023-7ADA-0044-B819-D37D22640346}">
      <dsp:nvSpPr>
        <dsp:cNvPr id="0" name=""/>
        <dsp:cNvSpPr/>
      </dsp:nvSpPr>
      <dsp:spPr>
        <a:xfrm>
          <a:off x="0" y="2739233"/>
          <a:ext cx="11503322" cy="2573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b="1" kern="1200"/>
            <a:t>Stanley Horton: </a:t>
          </a:r>
          <a:r>
            <a:rPr lang="pt-BR" sz="4600" kern="1200"/>
            <a:t>“O Espírito Santo não apenas dá dons, mas ousadia, clareza e poder espiritual na proclamação.”</a:t>
          </a:r>
          <a:endParaRPr lang="en-US" sz="4600" kern="1200"/>
        </a:p>
      </dsp:txBody>
      <dsp:txXfrm>
        <a:off x="125617" y="2864850"/>
        <a:ext cx="11252088" cy="2322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2215B-90AF-8841-BE1A-FC588A70B8DF}">
      <dsp:nvSpPr>
        <dsp:cNvPr id="0" name=""/>
        <dsp:cNvSpPr/>
      </dsp:nvSpPr>
      <dsp:spPr>
        <a:xfrm>
          <a:off x="0" y="0"/>
          <a:ext cx="12318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A9DDD-0D41-A44F-9F9C-F9B32643EED1}">
      <dsp:nvSpPr>
        <dsp:cNvPr id="0" name=""/>
        <dsp:cNvSpPr/>
      </dsp:nvSpPr>
      <dsp:spPr>
        <a:xfrm>
          <a:off x="0" y="0"/>
          <a:ext cx="12318002" cy="138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ἀτενίζω</a:t>
          </a:r>
          <a:r>
            <a:rPr lang="pt-BR" sz="2700" kern="1200"/>
            <a:t> é composta de:</a:t>
          </a:r>
          <a:endParaRPr lang="en-US" sz="2700" kern="1200"/>
        </a:p>
      </dsp:txBody>
      <dsp:txXfrm>
        <a:off x="0" y="0"/>
        <a:ext cx="12318002" cy="1384553"/>
      </dsp:txXfrm>
    </dsp:sp>
    <dsp:sp modelId="{8C95ACE7-44B5-4D46-9485-DEBB27087B41}">
      <dsp:nvSpPr>
        <dsp:cNvPr id="0" name=""/>
        <dsp:cNvSpPr/>
      </dsp:nvSpPr>
      <dsp:spPr>
        <a:xfrm>
          <a:off x="0" y="1384553"/>
          <a:ext cx="12318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88256-535C-C940-A80E-4745438666D1}">
      <dsp:nvSpPr>
        <dsp:cNvPr id="0" name=""/>
        <dsp:cNvSpPr/>
      </dsp:nvSpPr>
      <dsp:spPr>
        <a:xfrm>
          <a:off x="0" y="1384553"/>
          <a:ext cx="12318002" cy="138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ἀ</a:t>
          </a:r>
          <a:r>
            <a:rPr lang="pt-BR" sz="2700" kern="1200"/>
            <a:t> (intensificador)</a:t>
          </a:r>
          <a:endParaRPr lang="en-US" sz="2700" kern="1200"/>
        </a:p>
      </dsp:txBody>
      <dsp:txXfrm>
        <a:off x="0" y="1384553"/>
        <a:ext cx="12318002" cy="1384553"/>
      </dsp:txXfrm>
    </dsp:sp>
    <dsp:sp modelId="{00E9C93A-575C-0446-BF81-B71DBDB976CD}">
      <dsp:nvSpPr>
        <dsp:cNvPr id="0" name=""/>
        <dsp:cNvSpPr/>
      </dsp:nvSpPr>
      <dsp:spPr>
        <a:xfrm>
          <a:off x="0" y="2769106"/>
          <a:ext cx="12318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2A2F3-87DC-3841-B3D5-2414CE594576}">
      <dsp:nvSpPr>
        <dsp:cNvPr id="0" name=""/>
        <dsp:cNvSpPr/>
      </dsp:nvSpPr>
      <dsp:spPr>
        <a:xfrm>
          <a:off x="0" y="2769106"/>
          <a:ext cx="12318002" cy="138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τενίζω</a:t>
          </a:r>
          <a:r>
            <a:rPr lang="pt-BR" sz="2700" kern="1200"/>
            <a:t> (de </a:t>
          </a:r>
          <a:r>
            <a:rPr lang="pt-BR" sz="2700" i="1" kern="1200"/>
            <a:t>teínō</a:t>
          </a:r>
          <a:r>
            <a:rPr lang="pt-BR" sz="2700" kern="1200"/>
            <a:t>, estender, tensionar, esticar).</a:t>
          </a:r>
          <a:endParaRPr lang="en-US" sz="2700" kern="1200"/>
        </a:p>
      </dsp:txBody>
      <dsp:txXfrm>
        <a:off x="0" y="2769106"/>
        <a:ext cx="12318002" cy="1384553"/>
      </dsp:txXfrm>
    </dsp:sp>
    <dsp:sp modelId="{224944E4-1217-734A-B149-5357AD7564F5}">
      <dsp:nvSpPr>
        <dsp:cNvPr id="0" name=""/>
        <dsp:cNvSpPr/>
      </dsp:nvSpPr>
      <dsp:spPr>
        <a:xfrm>
          <a:off x="0" y="4153660"/>
          <a:ext cx="12318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268FF-B774-C944-8EBB-3B4781EE945C}">
      <dsp:nvSpPr>
        <dsp:cNvPr id="0" name=""/>
        <dsp:cNvSpPr/>
      </dsp:nvSpPr>
      <dsp:spPr>
        <a:xfrm>
          <a:off x="0" y="4153660"/>
          <a:ext cx="12318002" cy="138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Assim, </a:t>
          </a:r>
          <a:r>
            <a:rPr lang="pt-BR" sz="2700" i="1" kern="1200"/>
            <a:t>atenízō</a:t>
          </a:r>
          <a:r>
            <a:rPr lang="pt-BR" sz="2700" kern="1200"/>
            <a:t> indica um </a:t>
          </a:r>
          <a:r>
            <a:rPr lang="pt-BR" sz="2700" b="1" kern="1200"/>
            <a:t>olhar fixo, penetrante, concentrado, carregado de intensidade interior</a:t>
          </a:r>
          <a:r>
            <a:rPr lang="pt-BR" sz="2700" kern="1200"/>
            <a:t> — não é casual, mas uma </a:t>
          </a:r>
          <a:r>
            <a:rPr lang="pt-BR" sz="2700" b="1" kern="1200"/>
            <a:t>ação espiritual de apreensão profunda</a:t>
          </a:r>
          <a:r>
            <a:rPr lang="pt-BR" sz="2700" kern="1200"/>
            <a:t>.</a:t>
          </a:r>
          <a:endParaRPr lang="en-US" sz="2700" kern="1200"/>
        </a:p>
      </dsp:txBody>
      <dsp:txXfrm>
        <a:off x="0" y="4153660"/>
        <a:ext cx="12318002" cy="13845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24EF-D760-344B-BF9E-8763E51272FE}">
      <dsp:nvSpPr>
        <dsp:cNvPr id="0" name=""/>
        <dsp:cNvSpPr/>
      </dsp:nvSpPr>
      <dsp:spPr>
        <a:xfrm>
          <a:off x="0" y="696"/>
          <a:ext cx="1206331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3F83AC-C4C9-C745-9908-8BF09F036E1C}">
      <dsp:nvSpPr>
        <dsp:cNvPr id="0" name=""/>
        <dsp:cNvSpPr/>
      </dsp:nvSpPr>
      <dsp:spPr>
        <a:xfrm>
          <a:off x="0" y="696"/>
          <a:ext cx="12063317" cy="114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1. Atos 1.10</a:t>
          </a:r>
          <a:r>
            <a:rPr lang="pt-BR" sz="2600" kern="1200"/>
            <a:t> – Os discípulos olham fixamente (</a:t>
          </a:r>
          <a:r>
            <a:rPr lang="pt-BR" sz="2600" i="1" kern="1200"/>
            <a:t>atenízō</a:t>
          </a:r>
          <a:r>
            <a:rPr lang="pt-BR" sz="2600" kern="1200"/>
            <a:t>) quando Jesus ascende aos céus.</a:t>
          </a:r>
          <a:endParaRPr lang="en-US" sz="2600" kern="1200"/>
        </a:p>
      </dsp:txBody>
      <dsp:txXfrm>
        <a:off x="0" y="696"/>
        <a:ext cx="12063317" cy="1140277"/>
      </dsp:txXfrm>
    </dsp:sp>
    <dsp:sp modelId="{FF1BD4F1-AA4D-3649-8A40-B0D98E2151D8}">
      <dsp:nvSpPr>
        <dsp:cNvPr id="0" name=""/>
        <dsp:cNvSpPr/>
      </dsp:nvSpPr>
      <dsp:spPr>
        <a:xfrm>
          <a:off x="0" y="1140973"/>
          <a:ext cx="1206331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8898DA-7BA5-D04B-9154-4F77D8FD38D1}">
      <dsp:nvSpPr>
        <dsp:cNvPr id="0" name=""/>
        <dsp:cNvSpPr/>
      </dsp:nvSpPr>
      <dsp:spPr>
        <a:xfrm>
          <a:off x="0" y="1140973"/>
          <a:ext cx="12063317" cy="114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➤ Esse olhar é interrompido por anjos — demonstra </a:t>
          </a:r>
          <a:r>
            <a:rPr lang="pt-BR" sz="2600" b="1" kern="1200"/>
            <a:t>expectativa divina</a:t>
          </a:r>
          <a:r>
            <a:rPr lang="pt-BR" sz="2600" kern="1200"/>
            <a:t> e </a:t>
          </a:r>
          <a:r>
            <a:rPr lang="pt-BR" sz="2600" b="1" kern="1200"/>
            <a:t>espanto espiritual diante da glória celeste</a:t>
          </a:r>
          <a:r>
            <a:rPr lang="pt-BR" sz="2600" kern="1200"/>
            <a:t>.</a:t>
          </a:r>
          <a:endParaRPr lang="en-US" sz="2600" kern="1200"/>
        </a:p>
      </dsp:txBody>
      <dsp:txXfrm>
        <a:off x="0" y="1140973"/>
        <a:ext cx="12063317" cy="1140277"/>
      </dsp:txXfrm>
    </dsp:sp>
    <dsp:sp modelId="{9E29D746-47CB-CD40-97F2-EABFA60CC3D3}">
      <dsp:nvSpPr>
        <dsp:cNvPr id="0" name=""/>
        <dsp:cNvSpPr/>
      </dsp:nvSpPr>
      <dsp:spPr>
        <a:xfrm>
          <a:off x="0" y="2281251"/>
          <a:ext cx="1206331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9EB1C5-5C9F-0446-BD7A-0EEB8F2316F9}">
      <dsp:nvSpPr>
        <dsp:cNvPr id="0" name=""/>
        <dsp:cNvSpPr/>
      </dsp:nvSpPr>
      <dsp:spPr>
        <a:xfrm>
          <a:off x="0" y="2281251"/>
          <a:ext cx="12063317" cy="114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2. Atos 3.4</a:t>
          </a:r>
          <a:r>
            <a:rPr lang="pt-BR" sz="2600" kern="1200"/>
            <a:t> – Pedro fita (</a:t>
          </a:r>
          <a:r>
            <a:rPr lang="pt-BR" sz="2600" i="1" kern="1200"/>
            <a:t>atenízō</a:t>
          </a:r>
          <a:r>
            <a:rPr lang="pt-BR" sz="2600" kern="1200"/>
            <a:t>) os olhos no coxo antes da cura.</a:t>
          </a:r>
          <a:endParaRPr lang="en-US" sz="2600" kern="1200"/>
        </a:p>
      </dsp:txBody>
      <dsp:txXfrm>
        <a:off x="0" y="2281251"/>
        <a:ext cx="12063317" cy="1140277"/>
      </dsp:txXfrm>
    </dsp:sp>
    <dsp:sp modelId="{1306D4F0-EC28-3D4F-AD98-080BB025218A}">
      <dsp:nvSpPr>
        <dsp:cNvPr id="0" name=""/>
        <dsp:cNvSpPr/>
      </dsp:nvSpPr>
      <dsp:spPr>
        <a:xfrm>
          <a:off x="0" y="3421528"/>
          <a:ext cx="1206331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EE5995-1416-F04B-AA52-4CA2B9CC63B0}">
      <dsp:nvSpPr>
        <dsp:cNvPr id="0" name=""/>
        <dsp:cNvSpPr/>
      </dsp:nvSpPr>
      <dsp:spPr>
        <a:xfrm>
          <a:off x="0" y="3421528"/>
          <a:ext cx="12063317" cy="114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➤ Não é uma “atenção psicológica”, mas </a:t>
          </a:r>
          <a:r>
            <a:rPr lang="pt-BR" sz="2600" b="1" kern="1200"/>
            <a:t>um ato espiritual de discernimento e autoridade</a:t>
          </a:r>
          <a:r>
            <a:rPr lang="pt-BR" sz="2600" kern="1200"/>
            <a:t>. Pedro vê mais do que a deficiência: vê </a:t>
          </a:r>
          <a:r>
            <a:rPr lang="pt-BR" sz="2600" b="1" kern="1200"/>
            <a:t>expectativa e fé</a:t>
          </a:r>
          <a:r>
            <a:rPr lang="pt-BR" sz="2600" kern="1200"/>
            <a:t>.</a:t>
          </a:r>
          <a:endParaRPr lang="en-US" sz="2600" kern="1200"/>
        </a:p>
      </dsp:txBody>
      <dsp:txXfrm>
        <a:off x="0" y="3421528"/>
        <a:ext cx="12063317" cy="1140277"/>
      </dsp:txXfrm>
    </dsp:sp>
    <dsp:sp modelId="{CE20339F-1E1F-E643-93F4-FB3C1AEEB925}">
      <dsp:nvSpPr>
        <dsp:cNvPr id="0" name=""/>
        <dsp:cNvSpPr/>
      </dsp:nvSpPr>
      <dsp:spPr>
        <a:xfrm>
          <a:off x="0" y="4561806"/>
          <a:ext cx="1206331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688965-C332-884F-8D65-5F480C22578D}">
      <dsp:nvSpPr>
        <dsp:cNvPr id="0" name=""/>
        <dsp:cNvSpPr/>
      </dsp:nvSpPr>
      <dsp:spPr>
        <a:xfrm>
          <a:off x="0" y="4561806"/>
          <a:ext cx="12063317" cy="114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Stanley Horton</a:t>
          </a:r>
          <a:r>
            <a:rPr lang="pt-BR" sz="2600" kern="1200"/>
            <a:t>: “Pedro não agiu por impulso. O olhar fixo é sinal de que o Espírito o guiava naquele momento — era hora da manifestação do dom de milagres.”</a:t>
          </a:r>
          <a:endParaRPr lang="en-US" sz="2600" kern="1200"/>
        </a:p>
      </dsp:txBody>
      <dsp:txXfrm>
        <a:off x="0" y="4561806"/>
        <a:ext cx="12063317" cy="11402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3A7BA-E5A7-E940-8DB5-A08FB4F1ECC5}">
      <dsp:nvSpPr>
        <dsp:cNvPr id="0" name=""/>
        <dsp:cNvSpPr/>
      </dsp:nvSpPr>
      <dsp:spPr>
        <a:xfrm>
          <a:off x="0" y="810"/>
          <a:ext cx="114256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5CB39-BBB4-AA49-B569-4981078B0362}">
      <dsp:nvSpPr>
        <dsp:cNvPr id="0" name=""/>
        <dsp:cNvSpPr/>
      </dsp:nvSpPr>
      <dsp:spPr>
        <a:xfrm>
          <a:off x="0" y="810"/>
          <a:ext cx="11425685" cy="132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3. Atos 6.15</a:t>
          </a:r>
          <a:r>
            <a:rPr lang="pt-BR" sz="3400" kern="1200"/>
            <a:t> – Os membros do Sinédrio olham atentamente para Estêvão (</a:t>
          </a:r>
          <a:r>
            <a:rPr lang="pt-BR" sz="3400" i="1" kern="1200"/>
            <a:t>atenízō</a:t>
          </a:r>
          <a:r>
            <a:rPr lang="pt-BR" sz="3400" kern="1200"/>
            <a:t>) e veem seu rosto como de anjo.</a:t>
          </a:r>
          <a:endParaRPr lang="en-US" sz="3400" kern="1200"/>
        </a:p>
      </dsp:txBody>
      <dsp:txXfrm>
        <a:off x="0" y="810"/>
        <a:ext cx="11425685" cy="1328144"/>
      </dsp:txXfrm>
    </dsp:sp>
    <dsp:sp modelId="{0AE80094-F8EA-5E4B-A55F-5D41FB3A0789}">
      <dsp:nvSpPr>
        <dsp:cNvPr id="0" name=""/>
        <dsp:cNvSpPr/>
      </dsp:nvSpPr>
      <dsp:spPr>
        <a:xfrm>
          <a:off x="0" y="1328954"/>
          <a:ext cx="114256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C9C3A-5515-5F4A-BDB5-CD95F93B3B93}">
      <dsp:nvSpPr>
        <dsp:cNvPr id="0" name=""/>
        <dsp:cNvSpPr/>
      </dsp:nvSpPr>
      <dsp:spPr>
        <a:xfrm>
          <a:off x="0" y="1328954"/>
          <a:ext cx="11425685" cy="132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➤ Olhar fixo revela </a:t>
          </a:r>
          <a:r>
            <a:rPr lang="pt-BR" sz="3400" b="1" kern="1200"/>
            <a:t>percepção espiritual</a:t>
          </a:r>
          <a:r>
            <a:rPr lang="pt-BR" sz="3400" kern="1200"/>
            <a:t>. Há algo divino que não pode ser ignorado.</a:t>
          </a:r>
          <a:endParaRPr lang="en-US" sz="3400" kern="1200"/>
        </a:p>
      </dsp:txBody>
      <dsp:txXfrm>
        <a:off x="0" y="1328954"/>
        <a:ext cx="11425685" cy="1328144"/>
      </dsp:txXfrm>
    </dsp:sp>
    <dsp:sp modelId="{09521E1F-15BC-C041-9B9A-1EA12F154D65}">
      <dsp:nvSpPr>
        <dsp:cNvPr id="0" name=""/>
        <dsp:cNvSpPr/>
      </dsp:nvSpPr>
      <dsp:spPr>
        <a:xfrm>
          <a:off x="0" y="2657098"/>
          <a:ext cx="114256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35D9C-8E36-AB41-9664-131C80D7D687}">
      <dsp:nvSpPr>
        <dsp:cNvPr id="0" name=""/>
        <dsp:cNvSpPr/>
      </dsp:nvSpPr>
      <dsp:spPr>
        <a:xfrm>
          <a:off x="0" y="2657098"/>
          <a:ext cx="11425685" cy="132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4. Atos 7.55</a:t>
          </a:r>
          <a:r>
            <a:rPr lang="pt-BR" sz="3400" kern="1200"/>
            <a:t> – Estêvão, cheio do Espírito Santo, fita (</a:t>
          </a:r>
          <a:r>
            <a:rPr lang="pt-BR" sz="3400" i="1" kern="1200"/>
            <a:t>atenízō</a:t>
          </a:r>
          <a:r>
            <a:rPr lang="pt-BR" sz="3400" kern="1200"/>
            <a:t>) os céus e vê a glória de Deus.</a:t>
          </a:r>
          <a:endParaRPr lang="en-US" sz="3400" kern="1200"/>
        </a:p>
      </dsp:txBody>
      <dsp:txXfrm>
        <a:off x="0" y="2657098"/>
        <a:ext cx="11425685" cy="1328144"/>
      </dsp:txXfrm>
    </dsp:sp>
    <dsp:sp modelId="{536F423A-CA0B-E540-9547-C53559C5C824}">
      <dsp:nvSpPr>
        <dsp:cNvPr id="0" name=""/>
        <dsp:cNvSpPr/>
      </dsp:nvSpPr>
      <dsp:spPr>
        <a:xfrm>
          <a:off x="0" y="3985243"/>
          <a:ext cx="114256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18FC2-4DEE-6745-B939-B1894EA38273}">
      <dsp:nvSpPr>
        <dsp:cNvPr id="0" name=""/>
        <dsp:cNvSpPr/>
      </dsp:nvSpPr>
      <dsp:spPr>
        <a:xfrm>
          <a:off x="0" y="3985243"/>
          <a:ext cx="11425685" cy="132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➤ Aqui o verbo é usado </a:t>
          </a:r>
          <a:r>
            <a:rPr lang="pt-BR" sz="3400" b="1" kern="1200"/>
            <a:t>no ápice de uma visão celestial</a:t>
          </a:r>
          <a:r>
            <a:rPr lang="pt-BR" sz="3400" kern="1200"/>
            <a:t>.</a:t>
          </a:r>
          <a:endParaRPr lang="en-US" sz="3400" kern="1200"/>
        </a:p>
      </dsp:txBody>
      <dsp:txXfrm>
        <a:off x="0" y="3985243"/>
        <a:ext cx="11425685" cy="1328144"/>
      </dsp:txXfrm>
    </dsp:sp>
    <dsp:sp modelId="{0FD59E8E-F572-2C4B-8D96-1B1293599B67}">
      <dsp:nvSpPr>
        <dsp:cNvPr id="0" name=""/>
        <dsp:cNvSpPr/>
      </dsp:nvSpPr>
      <dsp:spPr>
        <a:xfrm>
          <a:off x="0" y="5313387"/>
          <a:ext cx="114256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CB14F-F41E-D74E-944A-D0C9B43082AB}">
      <dsp:nvSpPr>
        <dsp:cNvPr id="0" name=""/>
        <dsp:cNvSpPr/>
      </dsp:nvSpPr>
      <dsp:spPr>
        <a:xfrm>
          <a:off x="0" y="5313387"/>
          <a:ext cx="11425685" cy="132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5. Atos 13.9</a:t>
          </a:r>
          <a:r>
            <a:rPr lang="pt-BR" sz="3400" kern="1200"/>
            <a:t> – Paulo, cheio do Espírito, fita (</a:t>
          </a:r>
          <a:r>
            <a:rPr lang="pt-BR" sz="3400" i="1" kern="1200"/>
            <a:t>atenízō</a:t>
          </a:r>
          <a:r>
            <a:rPr lang="pt-BR" sz="3400" kern="1200"/>
            <a:t>) Elimas e o repreende com poder.</a:t>
          </a:r>
          <a:endParaRPr lang="en-US" sz="3400" kern="1200"/>
        </a:p>
      </dsp:txBody>
      <dsp:txXfrm>
        <a:off x="0" y="5313387"/>
        <a:ext cx="11425685" cy="13281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E5A12-702F-EE4C-ACEC-BE3E2642EFC2}">
      <dsp:nvSpPr>
        <dsp:cNvPr id="0" name=""/>
        <dsp:cNvSpPr/>
      </dsp:nvSpPr>
      <dsp:spPr>
        <a:xfrm>
          <a:off x="0" y="203561"/>
          <a:ext cx="8406929" cy="8406929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8D1C9-5E76-D446-972C-FE75060CD9D2}">
      <dsp:nvSpPr>
        <dsp:cNvPr id="0" name=""/>
        <dsp:cNvSpPr/>
      </dsp:nvSpPr>
      <dsp:spPr>
        <a:xfrm>
          <a:off x="798658" y="1002220"/>
          <a:ext cx="3278702" cy="32787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Agostinho (Serm. 88)</a:t>
          </a:r>
          <a:r>
            <a:rPr lang="pt-BR" sz="2400" kern="1200"/>
            <a:t>: “O olhar dos apóstolos era como o olhar de Cristo: não buscava o exterior, mas a alma do homem.”</a:t>
          </a:r>
          <a:endParaRPr lang="en-US" sz="2400" kern="1200"/>
        </a:p>
      </dsp:txBody>
      <dsp:txXfrm>
        <a:off x="958711" y="1162273"/>
        <a:ext cx="2958596" cy="2958596"/>
      </dsp:txXfrm>
    </dsp:sp>
    <dsp:sp modelId="{F3F62CCD-5F30-E04F-93F2-FDA9CC62FFF5}">
      <dsp:nvSpPr>
        <dsp:cNvPr id="0" name=""/>
        <dsp:cNvSpPr/>
      </dsp:nvSpPr>
      <dsp:spPr>
        <a:xfrm>
          <a:off x="4329568" y="1002220"/>
          <a:ext cx="3278702" cy="32787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Tertuliano</a:t>
          </a:r>
          <a:r>
            <a:rPr lang="pt-BR" sz="2400" kern="1200"/>
            <a:t>: “Aquele que olha como o Senhor olhou, cura como o Senhor curou.”</a:t>
          </a:r>
          <a:endParaRPr lang="en-US" sz="2400" kern="1200"/>
        </a:p>
      </dsp:txBody>
      <dsp:txXfrm>
        <a:off x="4489621" y="1162273"/>
        <a:ext cx="2958596" cy="2958596"/>
      </dsp:txXfrm>
    </dsp:sp>
    <dsp:sp modelId="{2A7E327F-D02C-6D4A-AB23-3274C8CF5C86}">
      <dsp:nvSpPr>
        <dsp:cNvPr id="0" name=""/>
        <dsp:cNvSpPr/>
      </dsp:nvSpPr>
      <dsp:spPr>
        <a:xfrm>
          <a:off x="798658" y="4533130"/>
          <a:ext cx="3278702" cy="32787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Leonard Ravenhill</a:t>
          </a:r>
          <a:r>
            <a:rPr lang="pt-BR" sz="2400" kern="1200"/>
            <a:t>: “Quando um homem anda com Deus, seus olhos carregam fogo. Há mais autoridade num olhar do que em muitos sermões.”</a:t>
          </a:r>
          <a:endParaRPr lang="en-US" sz="2400" kern="1200"/>
        </a:p>
      </dsp:txBody>
      <dsp:txXfrm>
        <a:off x="958711" y="4693183"/>
        <a:ext cx="2958596" cy="2958596"/>
      </dsp:txXfrm>
    </dsp:sp>
    <dsp:sp modelId="{35354ECB-4F78-CD4B-8E96-2FD18637ECAE}">
      <dsp:nvSpPr>
        <dsp:cNvPr id="0" name=""/>
        <dsp:cNvSpPr/>
      </dsp:nvSpPr>
      <dsp:spPr>
        <a:xfrm>
          <a:off x="4329568" y="4533130"/>
          <a:ext cx="3278702" cy="32787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Samuel Chadwick</a:t>
          </a:r>
          <a:r>
            <a:rPr lang="pt-BR" sz="2400" kern="1200"/>
            <a:t>: “A unção do Espírito dá brilho nos olhos antes mesmo que palavras saiam da boca.”</a:t>
          </a:r>
          <a:endParaRPr lang="en-US" sz="2400" kern="1200"/>
        </a:p>
      </dsp:txBody>
      <dsp:txXfrm>
        <a:off x="4489621" y="4693183"/>
        <a:ext cx="2958596" cy="29585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2A36F-3477-40A8-BD55-3C14FC70BD6E}">
      <dsp:nvSpPr>
        <dsp:cNvPr id="0" name=""/>
        <dsp:cNvSpPr/>
      </dsp:nvSpPr>
      <dsp:spPr>
        <a:xfrm>
          <a:off x="0" y="706"/>
          <a:ext cx="11953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76FBA-A698-404F-AB38-D464D74EA3A4}">
      <dsp:nvSpPr>
        <dsp:cNvPr id="0" name=""/>
        <dsp:cNvSpPr/>
      </dsp:nvSpPr>
      <dsp:spPr>
        <a:xfrm>
          <a:off x="0" y="706"/>
          <a:ext cx="11953335" cy="115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Pedro rejeita a glória:</a:t>
          </a:r>
          <a:endParaRPr lang="en-US" sz="3200" kern="1200"/>
        </a:p>
      </dsp:txBody>
      <dsp:txXfrm>
        <a:off x="0" y="706"/>
        <a:ext cx="11953335" cy="1157531"/>
      </dsp:txXfrm>
    </dsp:sp>
    <dsp:sp modelId="{ABA97EAD-5DCF-4B2A-BB62-9216493273EA}">
      <dsp:nvSpPr>
        <dsp:cNvPr id="0" name=""/>
        <dsp:cNvSpPr/>
      </dsp:nvSpPr>
      <dsp:spPr>
        <a:xfrm>
          <a:off x="0" y="1158238"/>
          <a:ext cx="11953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731D8-7358-47E1-A5AD-3376E5A62DAD}">
      <dsp:nvSpPr>
        <dsp:cNvPr id="0" name=""/>
        <dsp:cNvSpPr/>
      </dsp:nvSpPr>
      <dsp:spPr>
        <a:xfrm>
          <a:off x="0" y="1158238"/>
          <a:ext cx="11953335" cy="115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At 3.12</a:t>
          </a:r>
          <a:r>
            <a:rPr lang="pt-BR" sz="3200" kern="1200"/>
            <a:t> – “Por que olhais para nós, como se por nossa própria virtude ou santidade fizéssemos isto?”</a:t>
          </a:r>
          <a:endParaRPr lang="en-US" sz="3200" kern="1200"/>
        </a:p>
      </dsp:txBody>
      <dsp:txXfrm>
        <a:off x="0" y="1158238"/>
        <a:ext cx="11953335" cy="1157531"/>
      </dsp:txXfrm>
    </dsp:sp>
    <dsp:sp modelId="{958B1FC9-D09A-459F-A23A-D93FA24FCC46}">
      <dsp:nvSpPr>
        <dsp:cNvPr id="0" name=""/>
        <dsp:cNvSpPr/>
      </dsp:nvSpPr>
      <dsp:spPr>
        <a:xfrm>
          <a:off x="0" y="2315770"/>
          <a:ext cx="11953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E58BB-CEAD-4C5C-BA12-1BC5F1B87C31}">
      <dsp:nvSpPr>
        <dsp:cNvPr id="0" name=""/>
        <dsp:cNvSpPr/>
      </dsp:nvSpPr>
      <dsp:spPr>
        <a:xfrm>
          <a:off x="0" y="2315770"/>
          <a:ext cx="11953335" cy="115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Agostinho</a:t>
          </a:r>
          <a:r>
            <a:rPr lang="pt-BR" sz="3200" kern="1200"/>
            <a:t> “Onde Cristo não é o centro, o Espírito não está operando.”</a:t>
          </a:r>
          <a:endParaRPr lang="en-US" sz="3200" kern="1200"/>
        </a:p>
      </dsp:txBody>
      <dsp:txXfrm>
        <a:off x="0" y="2315770"/>
        <a:ext cx="11953335" cy="1157531"/>
      </dsp:txXfrm>
    </dsp:sp>
    <dsp:sp modelId="{537D11F3-B1A7-4F3C-A10F-647291B716CC}">
      <dsp:nvSpPr>
        <dsp:cNvPr id="0" name=""/>
        <dsp:cNvSpPr/>
      </dsp:nvSpPr>
      <dsp:spPr>
        <a:xfrm>
          <a:off x="0" y="3473301"/>
          <a:ext cx="11953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A16ED-092C-4994-BB81-DBBDEE595890}">
      <dsp:nvSpPr>
        <dsp:cNvPr id="0" name=""/>
        <dsp:cNvSpPr/>
      </dsp:nvSpPr>
      <dsp:spPr>
        <a:xfrm>
          <a:off x="0" y="3473301"/>
          <a:ext cx="11953335" cy="115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Gordon Fee</a:t>
          </a:r>
          <a:r>
            <a:rPr lang="pt-BR" sz="3200" kern="1200"/>
            <a:t>:“O Espírito sempre glorifica a Jesus e aponta para Ele – nunca para os homens.”</a:t>
          </a:r>
          <a:endParaRPr lang="en-US" sz="3200" kern="1200"/>
        </a:p>
      </dsp:txBody>
      <dsp:txXfrm>
        <a:off x="0" y="3473301"/>
        <a:ext cx="11953335" cy="1157531"/>
      </dsp:txXfrm>
    </dsp:sp>
    <dsp:sp modelId="{F6254F48-B539-45C0-838B-5FB5C2AE6455}">
      <dsp:nvSpPr>
        <dsp:cNvPr id="0" name=""/>
        <dsp:cNvSpPr/>
      </dsp:nvSpPr>
      <dsp:spPr>
        <a:xfrm>
          <a:off x="0" y="4630833"/>
          <a:ext cx="11953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EADE3-0CCC-4619-B812-EAA774DE2DED}">
      <dsp:nvSpPr>
        <dsp:cNvPr id="0" name=""/>
        <dsp:cNvSpPr/>
      </dsp:nvSpPr>
      <dsp:spPr>
        <a:xfrm>
          <a:off x="0" y="4630833"/>
          <a:ext cx="11953335" cy="115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Jo 16.14</a:t>
          </a:r>
          <a:r>
            <a:rPr lang="pt-BR" sz="3200" kern="1200"/>
            <a:t> – “Ele me glorificará.”</a:t>
          </a:r>
          <a:endParaRPr lang="en-US" sz="3200" kern="1200"/>
        </a:p>
      </dsp:txBody>
      <dsp:txXfrm>
        <a:off x="0" y="4630833"/>
        <a:ext cx="11953335" cy="11575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7AA14-3310-4D8A-B2C3-2E0F22F19CC9}">
      <dsp:nvSpPr>
        <dsp:cNvPr id="0" name=""/>
        <dsp:cNvSpPr/>
      </dsp:nvSpPr>
      <dsp:spPr>
        <a:xfrm>
          <a:off x="0" y="717"/>
          <a:ext cx="118239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7AB8B-3AB0-4CF0-97F1-DA16C2AC8969}">
      <dsp:nvSpPr>
        <dsp:cNvPr id="0" name=""/>
        <dsp:cNvSpPr/>
      </dsp:nvSpPr>
      <dsp:spPr>
        <a:xfrm>
          <a:off x="0" y="717"/>
          <a:ext cx="11823938" cy="117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At 2.40</a:t>
          </a:r>
          <a:r>
            <a:rPr lang="pt-BR" sz="3200" kern="1200"/>
            <a:t> – “Salvai-vos desta geração perversa.”</a:t>
          </a:r>
          <a:endParaRPr lang="en-US" sz="3200" kern="1200"/>
        </a:p>
      </dsp:txBody>
      <dsp:txXfrm>
        <a:off x="0" y="717"/>
        <a:ext cx="11823938" cy="1174780"/>
      </dsp:txXfrm>
    </dsp:sp>
    <dsp:sp modelId="{97B75ED2-B98F-450E-BC1C-058AC0245ECA}">
      <dsp:nvSpPr>
        <dsp:cNvPr id="0" name=""/>
        <dsp:cNvSpPr/>
      </dsp:nvSpPr>
      <dsp:spPr>
        <a:xfrm>
          <a:off x="0" y="1175497"/>
          <a:ext cx="11823938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15463-7ACF-4818-85F7-F55B3704121E}">
      <dsp:nvSpPr>
        <dsp:cNvPr id="0" name=""/>
        <dsp:cNvSpPr/>
      </dsp:nvSpPr>
      <dsp:spPr>
        <a:xfrm>
          <a:off x="0" y="1175497"/>
          <a:ext cx="11823938" cy="117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At 3.17</a:t>
          </a:r>
          <a:r>
            <a:rPr lang="pt-BR" sz="3200" kern="1200"/>
            <a:t> – “Sei que o fizestes por ignorância…”</a:t>
          </a:r>
          <a:endParaRPr lang="en-US" sz="3200" kern="1200"/>
        </a:p>
      </dsp:txBody>
      <dsp:txXfrm>
        <a:off x="0" y="1175497"/>
        <a:ext cx="11823938" cy="1174780"/>
      </dsp:txXfrm>
    </dsp:sp>
    <dsp:sp modelId="{CDC421F4-D5A9-47D8-AE92-1E5CD6727C50}">
      <dsp:nvSpPr>
        <dsp:cNvPr id="0" name=""/>
        <dsp:cNvSpPr/>
      </dsp:nvSpPr>
      <dsp:spPr>
        <a:xfrm>
          <a:off x="0" y="2350278"/>
          <a:ext cx="11823938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D3400-8E69-403C-ACD6-F76074C987F9}">
      <dsp:nvSpPr>
        <dsp:cNvPr id="0" name=""/>
        <dsp:cNvSpPr/>
      </dsp:nvSpPr>
      <dsp:spPr>
        <a:xfrm>
          <a:off x="0" y="2350278"/>
          <a:ext cx="11823938" cy="117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1Ts 4.13</a:t>
          </a:r>
          <a:r>
            <a:rPr lang="pt-BR" sz="3200" kern="1200"/>
            <a:t> – “Não quero, porém, irmãos, que sejais ignorantes… como os demais que não têm esperança.”</a:t>
          </a:r>
          <a:endParaRPr lang="en-US" sz="3200" kern="1200"/>
        </a:p>
      </dsp:txBody>
      <dsp:txXfrm>
        <a:off x="0" y="2350278"/>
        <a:ext cx="11823938" cy="1174780"/>
      </dsp:txXfrm>
    </dsp:sp>
    <dsp:sp modelId="{DDEDF36B-4735-49F1-874F-21DE5D89C35A}">
      <dsp:nvSpPr>
        <dsp:cNvPr id="0" name=""/>
        <dsp:cNvSpPr/>
      </dsp:nvSpPr>
      <dsp:spPr>
        <a:xfrm>
          <a:off x="0" y="3525058"/>
          <a:ext cx="11823938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A063D-93A8-4A79-8D31-7C609D06DCB2}">
      <dsp:nvSpPr>
        <dsp:cNvPr id="0" name=""/>
        <dsp:cNvSpPr/>
      </dsp:nvSpPr>
      <dsp:spPr>
        <a:xfrm>
          <a:off x="0" y="3525058"/>
          <a:ext cx="11823938" cy="117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Pedro: </a:t>
          </a:r>
          <a:r>
            <a:rPr lang="pt-BR" sz="3200" b="1" kern="1200"/>
            <a:t>esperança apesar da ignorância</a:t>
          </a:r>
          <a:r>
            <a:rPr lang="pt-BR" sz="3200" kern="1200"/>
            <a:t>.</a:t>
          </a:r>
          <a:endParaRPr lang="en-US" sz="3200" kern="1200"/>
        </a:p>
      </dsp:txBody>
      <dsp:txXfrm>
        <a:off x="0" y="3525058"/>
        <a:ext cx="11823938" cy="1174780"/>
      </dsp:txXfrm>
    </dsp:sp>
    <dsp:sp modelId="{E3AB169A-DA45-432F-8A55-58795E7B8BE8}">
      <dsp:nvSpPr>
        <dsp:cNvPr id="0" name=""/>
        <dsp:cNvSpPr/>
      </dsp:nvSpPr>
      <dsp:spPr>
        <a:xfrm>
          <a:off x="0" y="4699839"/>
          <a:ext cx="11823938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5E12C-C86F-4A90-B139-F0DB4D8BD3D2}">
      <dsp:nvSpPr>
        <dsp:cNvPr id="0" name=""/>
        <dsp:cNvSpPr/>
      </dsp:nvSpPr>
      <dsp:spPr>
        <a:xfrm>
          <a:off x="0" y="4699839"/>
          <a:ext cx="11823938" cy="117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Paulo: </a:t>
          </a:r>
          <a:r>
            <a:rPr lang="pt-BR" sz="3200" b="1" kern="1200"/>
            <a:t>esperança em meio ao luto e desespero social</a:t>
          </a:r>
          <a:r>
            <a:rPr lang="pt-BR" sz="3200" kern="1200"/>
            <a:t>.</a:t>
          </a:r>
          <a:endParaRPr lang="en-US" sz="3200" kern="1200"/>
        </a:p>
      </dsp:txBody>
      <dsp:txXfrm>
        <a:off x="0" y="4699839"/>
        <a:ext cx="11823938" cy="11747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CB904-4F35-F545-9DA9-55D9779F9F85}">
      <dsp:nvSpPr>
        <dsp:cNvPr id="0" name=""/>
        <dsp:cNvSpPr/>
      </dsp:nvSpPr>
      <dsp:spPr>
        <a:xfrm>
          <a:off x="0" y="0"/>
          <a:ext cx="71715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EF19B-4CF9-2D42-84CD-A31FA65029E9}">
      <dsp:nvSpPr>
        <dsp:cNvPr id="0" name=""/>
        <dsp:cNvSpPr/>
      </dsp:nvSpPr>
      <dsp:spPr>
        <a:xfrm>
          <a:off x="0" y="0"/>
          <a:ext cx="7171566" cy="165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Leonard </a:t>
          </a:r>
          <a:r>
            <a:rPr lang="pt-BR" sz="3300" b="1" kern="1200" dirty="0" err="1"/>
            <a:t>Ravenhill</a:t>
          </a:r>
          <a:r>
            <a:rPr lang="pt-BR" sz="3300" kern="1200" dirty="0"/>
            <a:t>:</a:t>
          </a:r>
          <a:endParaRPr lang="en-US" sz="3300" kern="1200" dirty="0"/>
        </a:p>
      </dsp:txBody>
      <dsp:txXfrm>
        <a:off x="0" y="0"/>
        <a:ext cx="7171566" cy="1657472"/>
      </dsp:txXfrm>
    </dsp:sp>
    <dsp:sp modelId="{285FB4B5-49A8-A544-A314-AF1D446A8AAA}">
      <dsp:nvSpPr>
        <dsp:cNvPr id="0" name=""/>
        <dsp:cNvSpPr/>
      </dsp:nvSpPr>
      <dsp:spPr>
        <a:xfrm>
          <a:off x="0" y="1657472"/>
          <a:ext cx="7171566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69696-220A-BC45-9258-755479E378F1}">
      <dsp:nvSpPr>
        <dsp:cNvPr id="0" name=""/>
        <dsp:cNvSpPr/>
      </dsp:nvSpPr>
      <dsp:spPr>
        <a:xfrm>
          <a:off x="0" y="1657472"/>
          <a:ext cx="7171566" cy="165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“A igreja que não prega sobre o juízo vindouro, não está preparando ninguém para a eternidade.”</a:t>
          </a:r>
          <a:endParaRPr lang="en-US" sz="3300" kern="1200" dirty="0"/>
        </a:p>
      </dsp:txBody>
      <dsp:txXfrm>
        <a:off x="0" y="1657472"/>
        <a:ext cx="7171566" cy="1657472"/>
      </dsp:txXfrm>
    </dsp:sp>
    <dsp:sp modelId="{7188DE7F-E11A-E74D-81EC-E424D233BDC9}">
      <dsp:nvSpPr>
        <dsp:cNvPr id="0" name=""/>
        <dsp:cNvSpPr/>
      </dsp:nvSpPr>
      <dsp:spPr>
        <a:xfrm>
          <a:off x="0" y="3314944"/>
          <a:ext cx="7171566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FFE15-5BB5-7543-84B8-CA23DBB58284}">
      <dsp:nvSpPr>
        <dsp:cNvPr id="0" name=""/>
        <dsp:cNvSpPr/>
      </dsp:nvSpPr>
      <dsp:spPr>
        <a:xfrm>
          <a:off x="0" y="3314944"/>
          <a:ext cx="7171566" cy="165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Antônio Gilberto</a:t>
          </a:r>
          <a:r>
            <a:rPr lang="pt-BR" sz="3300" kern="1200"/>
            <a:t>:</a:t>
          </a:r>
          <a:endParaRPr lang="en-US" sz="3300" kern="1200"/>
        </a:p>
      </dsp:txBody>
      <dsp:txXfrm>
        <a:off x="0" y="3314944"/>
        <a:ext cx="7171566" cy="1657472"/>
      </dsp:txXfrm>
    </dsp:sp>
    <dsp:sp modelId="{9F1AF847-C3C1-3F4A-9EF9-FCCEC463970D}">
      <dsp:nvSpPr>
        <dsp:cNvPr id="0" name=""/>
        <dsp:cNvSpPr/>
      </dsp:nvSpPr>
      <dsp:spPr>
        <a:xfrm>
          <a:off x="0" y="4972416"/>
          <a:ext cx="717156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708F7-9704-B74B-B4CC-E9A765ECD3C4}">
      <dsp:nvSpPr>
        <dsp:cNvPr id="0" name=""/>
        <dsp:cNvSpPr/>
      </dsp:nvSpPr>
      <dsp:spPr>
        <a:xfrm>
          <a:off x="0" y="4972416"/>
          <a:ext cx="7171566" cy="165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“O Espírito nos conduz a proclamar a verdade mesmo em uma geração de ouvidos surdos.”</a:t>
          </a:r>
          <a:endParaRPr lang="en-US" sz="3300" kern="1200"/>
        </a:p>
      </dsp:txBody>
      <dsp:txXfrm>
        <a:off x="0" y="4972416"/>
        <a:ext cx="7171566" cy="1657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D93DB-86BA-45D2-8A02-19E62ADCE8FD}">
      <dsp:nvSpPr>
        <dsp:cNvPr id="0" name=""/>
        <dsp:cNvSpPr/>
      </dsp:nvSpPr>
      <dsp:spPr>
        <a:xfrm>
          <a:off x="0" y="627693"/>
          <a:ext cx="8843790" cy="16031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1. As Escrituras Revelam Deus</a:t>
          </a:r>
          <a:endParaRPr lang="en-US" sz="2900" kern="1200"/>
        </a:p>
      </dsp:txBody>
      <dsp:txXfrm>
        <a:off x="78261" y="705954"/>
        <a:ext cx="8687268" cy="1446670"/>
      </dsp:txXfrm>
    </dsp:sp>
    <dsp:sp modelId="{71601E96-5912-41A4-98D2-A126B1FE25A3}">
      <dsp:nvSpPr>
        <dsp:cNvPr id="0" name=""/>
        <dsp:cNvSpPr/>
      </dsp:nvSpPr>
      <dsp:spPr>
        <a:xfrm>
          <a:off x="0" y="2314406"/>
          <a:ext cx="8843790" cy="1603192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Pedro inicia sua pregação citando Joel 2.28-32, evidenciando que as Escrituras têm o propósito de revelar o agir de Deus na história.</a:t>
          </a:r>
          <a:endParaRPr lang="en-US" sz="2900" kern="1200"/>
        </a:p>
      </dsp:txBody>
      <dsp:txXfrm>
        <a:off x="78261" y="2392667"/>
        <a:ext cx="8687268" cy="1446670"/>
      </dsp:txXfrm>
    </dsp:sp>
    <dsp:sp modelId="{B2FDC38F-6296-46CD-B3E2-AD075090C0C4}">
      <dsp:nvSpPr>
        <dsp:cNvPr id="0" name=""/>
        <dsp:cNvSpPr/>
      </dsp:nvSpPr>
      <dsp:spPr>
        <a:xfrm>
          <a:off x="0" y="4001118"/>
          <a:ext cx="8843790" cy="1603192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“Mas isto é o que foi dito pelo profeta Joel…” (At 2.16)</a:t>
          </a:r>
          <a:endParaRPr lang="en-US" sz="2900" kern="1200"/>
        </a:p>
      </dsp:txBody>
      <dsp:txXfrm>
        <a:off x="78261" y="4079379"/>
        <a:ext cx="8687268" cy="1446670"/>
      </dsp:txXfrm>
    </dsp:sp>
    <dsp:sp modelId="{02916826-6DA6-4F5B-91CF-2A30C75FED55}">
      <dsp:nvSpPr>
        <dsp:cNvPr id="0" name=""/>
        <dsp:cNvSpPr/>
      </dsp:nvSpPr>
      <dsp:spPr>
        <a:xfrm>
          <a:off x="0" y="5687831"/>
          <a:ext cx="8843790" cy="1603192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Citação de John </a:t>
          </a:r>
          <a:r>
            <a:rPr lang="pt-BR" sz="2900" kern="1200" err="1"/>
            <a:t>Stott</a:t>
          </a:r>
          <a:r>
            <a:rPr lang="pt-BR" sz="2900" kern="1200"/>
            <a:t>:</a:t>
          </a:r>
          <a:r>
            <a:rPr lang="pt-BR" sz="2900" kern="1200">
              <a:latin typeface="Aptos Display" panose="020F0302020204030204"/>
            </a:rPr>
            <a:t> </a:t>
          </a:r>
          <a:r>
            <a:rPr lang="pt-BR" sz="2900" kern="1200"/>
            <a:t>"A pregação apostólica estava saturada da Escritura. Eles não proclamavam opiniões; proclamavam o Deus que Se revelou."</a:t>
          </a:r>
          <a:endParaRPr lang="en-US" sz="2900" kern="1200"/>
        </a:p>
      </dsp:txBody>
      <dsp:txXfrm>
        <a:off x="78261" y="5766092"/>
        <a:ext cx="8687268" cy="14466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D4FBB-05F0-E945-9E25-7616525739DA}">
      <dsp:nvSpPr>
        <dsp:cNvPr id="0" name=""/>
        <dsp:cNvSpPr/>
      </dsp:nvSpPr>
      <dsp:spPr>
        <a:xfrm>
          <a:off x="0" y="0"/>
          <a:ext cx="761615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45264-E2D3-F24B-AF4A-5D32F6F3891A}">
      <dsp:nvSpPr>
        <dsp:cNvPr id="0" name=""/>
        <dsp:cNvSpPr/>
      </dsp:nvSpPr>
      <dsp:spPr>
        <a:xfrm>
          <a:off x="0" y="0"/>
          <a:ext cx="7616155" cy="1641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At 3.19-21</a:t>
          </a:r>
          <a:r>
            <a:rPr lang="pt-BR" sz="3900" kern="1200"/>
            <a:t> – “Tempos de refrigério… restauração de tudo…”</a:t>
          </a:r>
          <a:endParaRPr lang="en-US" sz="3900" kern="1200"/>
        </a:p>
      </dsp:txBody>
      <dsp:txXfrm>
        <a:off x="0" y="0"/>
        <a:ext cx="7616155" cy="1641993"/>
      </dsp:txXfrm>
    </dsp:sp>
    <dsp:sp modelId="{13A269B5-C533-5A4A-A017-52BF6F15F52C}">
      <dsp:nvSpPr>
        <dsp:cNvPr id="0" name=""/>
        <dsp:cNvSpPr/>
      </dsp:nvSpPr>
      <dsp:spPr>
        <a:xfrm>
          <a:off x="0" y="1641993"/>
          <a:ext cx="7616155" cy="0"/>
        </a:xfrm>
        <a:prstGeom prst="lin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29248-81CE-374B-A0BF-4A501FB1B534}">
      <dsp:nvSpPr>
        <dsp:cNvPr id="0" name=""/>
        <dsp:cNvSpPr/>
      </dsp:nvSpPr>
      <dsp:spPr>
        <a:xfrm>
          <a:off x="0" y="1641993"/>
          <a:ext cx="7616155" cy="1641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Pedro antecipa a </a:t>
          </a:r>
          <a:r>
            <a:rPr lang="pt-BR" sz="3900" b="1" kern="1200"/>
            <a:t>esperança escatológica</a:t>
          </a:r>
          <a:r>
            <a:rPr lang="pt-BR" sz="3900" kern="1200"/>
            <a:t>:</a:t>
          </a:r>
          <a:endParaRPr lang="en-US" sz="3900" kern="1200"/>
        </a:p>
      </dsp:txBody>
      <dsp:txXfrm>
        <a:off x="0" y="1641993"/>
        <a:ext cx="7616155" cy="1641993"/>
      </dsp:txXfrm>
    </dsp:sp>
    <dsp:sp modelId="{57F547DA-6801-E942-A9EA-DCA89EFE7661}">
      <dsp:nvSpPr>
        <dsp:cNvPr id="0" name=""/>
        <dsp:cNvSpPr/>
      </dsp:nvSpPr>
      <dsp:spPr>
        <a:xfrm>
          <a:off x="0" y="3283986"/>
          <a:ext cx="7616155" cy="0"/>
        </a:xfrm>
        <a:prstGeom prst="lin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AC2D1-A9A9-1146-9716-1900AA559381}">
      <dsp:nvSpPr>
        <dsp:cNvPr id="0" name=""/>
        <dsp:cNvSpPr/>
      </dsp:nvSpPr>
      <dsp:spPr>
        <a:xfrm>
          <a:off x="0" y="3283986"/>
          <a:ext cx="7616155" cy="1641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Refrigério (kairoi anapsyxeōs) – renovação vindoura.</a:t>
          </a:r>
          <a:endParaRPr lang="en-US" sz="3900" kern="1200"/>
        </a:p>
      </dsp:txBody>
      <dsp:txXfrm>
        <a:off x="0" y="3283986"/>
        <a:ext cx="7616155" cy="1641993"/>
      </dsp:txXfrm>
    </dsp:sp>
    <dsp:sp modelId="{951F7736-2FF6-534B-BD22-4E878A385697}">
      <dsp:nvSpPr>
        <dsp:cNvPr id="0" name=""/>
        <dsp:cNvSpPr/>
      </dsp:nvSpPr>
      <dsp:spPr>
        <a:xfrm>
          <a:off x="0" y="4925979"/>
          <a:ext cx="7616155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8F600-6E7F-B746-B256-AF78B6489153}">
      <dsp:nvSpPr>
        <dsp:cNvPr id="0" name=""/>
        <dsp:cNvSpPr/>
      </dsp:nvSpPr>
      <dsp:spPr>
        <a:xfrm>
          <a:off x="0" y="4925979"/>
          <a:ext cx="7616155" cy="1641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Restauração – termo que remete ao retorno glorioso de Cristo.</a:t>
          </a:r>
          <a:endParaRPr lang="en-US" sz="3900" kern="1200"/>
        </a:p>
      </dsp:txBody>
      <dsp:txXfrm>
        <a:off x="0" y="4925979"/>
        <a:ext cx="7616155" cy="164199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38106-34F7-BE45-B856-28536228F924}">
      <dsp:nvSpPr>
        <dsp:cNvPr id="0" name=""/>
        <dsp:cNvSpPr/>
      </dsp:nvSpPr>
      <dsp:spPr>
        <a:xfrm>
          <a:off x="0" y="82653"/>
          <a:ext cx="7838546" cy="21560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Stanley Horton</a:t>
          </a:r>
          <a:r>
            <a:rPr lang="pt-BR" sz="3900" kern="1200"/>
            <a:t>:</a:t>
          </a:r>
          <a:endParaRPr lang="en-US" sz="3900" kern="1200"/>
        </a:p>
      </dsp:txBody>
      <dsp:txXfrm>
        <a:off x="105248" y="187901"/>
        <a:ext cx="7628050" cy="1945521"/>
      </dsp:txXfrm>
    </dsp:sp>
    <dsp:sp modelId="{2813D0F8-21F9-DE49-96F1-6E44D1D75802}">
      <dsp:nvSpPr>
        <dsp:cNvPr id="0" name=""/>
        <dsp:cNvSpPr/>
      </dsp:nvSpPr>
      <dsp:spPr>
        <a:xfrm>
          <a:off x="0" y="2350990"/>
          <a:ext cx="7838546" cy="215601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“A esperança escatológica é um motor para a santificação e um combustível para a missão.”</a:t>
          </a:r>
          <a:endParaRPr lang="en-US" sz="3900" kern="1200"/>
        </a:p>
      </dsp:txBody>
      <dsp:txXfrm>
        <a:off x="105248" y="2456238"/>
        <a:ext cx="7628050" cy="1945521"/>
      </dsp:txXfrm>
    </dsp:sp>
    <dsp:sp modelId="{72A87AA7-A0B4-BF44-BBBD-BB6EFE481758}">
      <dsp:nvSpPr>
        <dsp:cNvPr id="0" name=""/>
        <dsp:cNvSpPr/>
      </dsp:nvSpPr>
      <dsp:spPr>
        <a:xfrm>
          <a:off x="0" y="4619328"/>
          <a:ext cx="7838546" cy="215601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Tito 2.13</a:t>
          </a:r>
          <a:r>
            <a:rPr lang="pt-BR" sz="3900" kern="1200"/>
            <a:t> – “Aguardando a bem-aventurada esperança...”</a:t>
          </a:r>
          <a:endParaRPr lang="en-US" sz="3900" kern="1200"/>
        </a:p>
      </dsp:txBody>
      <dsp:txXfrm>
        <a:off x="105248" y="4724576"/>
        <a:ext cx="7628050" cy="194552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70A5B-0DEE-0049-8756-6B5CD85B0E45}">
      <dsp:nvSpPr>
        <dsp:cNvPr id="0" name=""/>
        <dsp:cNvSpPr/>
      </dsp:nvSpPr>
      <dsp:spPr>
        <a:xfrm>
          <a:off x="0" y="895"/>
          <a:ext cx="87866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C8CBB-0ABA-6E4A-9A21-5BC1BFF82DFD}">
      <dsp:nvSpPr>
        <dsp:cNvPr id="0" name=""/>
        <dsp:cNvSpPr/>
      </dsp:nvSpPr>
      <dsp:spPr>
        <a:xfrm>
          <a:off x="0" y="895"/>
          <a:ext cx="8786626" cy="104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Igreja fiel:</a:t>
          </a:r>
          <a:endParaRPr lang="en-US" sz="3000" kern="1200"/>
        </a:p>
      </dsp:txBody>
      <dsp:txXfrm>
        <a:off x="0" y="895"/>
        <a:ext cx="8786626" cy="1047193"/>
      </dsp:txXfrm>
    </dsp:sp>
    <dsp:sp modelId="{BBD6D2BD-3D63-5B42-BE24-B1746FC5B47A}">
      <dsp:nvSpPr>
        <dsp:cNvPr id="0" name=""/>
        <dsp:cNvSpPr/>
      </dsp:nvSpPr>
      <dsp:spPr>
        <a:xfrm>
          <a:off x="0" y="1048088"/>
          <a:ext cx="87866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A53A4-4AE7-204A-9433-5EB30E4D9045}">
      <dsp:nvSpPr>
        <dsp:cNvPr id="0" name=""/>
        <dsp:cNvSpPr/>
      </dsp:nvSpPr>
      <dsp:spPr>
        <a:xfrm>
          <a:off x="0" y="1048088"/>
          <a:ext cx="8786626" cy="104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Proclama </a:t>
          </a:r>
          <a:r>
            <a:rPr lang="pt-BR" sz="3000" b="1" kern="1200"/>
            <a:t>a Palavra que revela Deus</a:t>
          </a:r>
          <a:r>
            <a:rPr lang="pt-BR" sz="3000" kern="1200"/>
            <a:t>;</a:t>
          </a:r>
          <a:endParaRPr lang="en-US" sz="3000" kern="1200"/>
        </a:p>
      </dsp:txBody>
      <dsp:txXfrm>
        <a:off x="0" y="1048088"/>
        <a:ext cx="8786626" cy="1047193"/>
      </dsp:txXfrm>
    </dsp:sp>
    <dsp:sp modelId="{F480783B-C5AC-154A-B935-8FCD3D1A0429}">
      <dsp:nvSpPr>
        <dsp:cNvPr id="0" name=""/>
        <dsp:cNvSpPr/>
      </dsp:nvSpPr>
      <dsp:spPr>
        <a:xfrm>
          <a:off x="0" y="2095282"/>
          <a:ext cx="87866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89D89-1C88-6C4C-95AA-49A031BB55A8}">
      <dsp:nvSpPr>
        <dsp:cNvPr id="0" name=""/>
        <dsp:cNvSpPr/>
      </dsp:nvSpPr>
      <dsp:spPr>
        <a:xfrm>
          <a:off x="0" y="2095282"/>
          <a:ext cx="8786626" cy="104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Aponta para Cristo</a:t>
          </a:r>
          <a:r>
            <a:rPr lang="pt-BR" sz="3000" kern="1200"/>
            <a:t> como centro da fé;</a:t>
          </a:r>
          <a:endParaRPr lang="en-US" sz="3000" kern="1200"/>
        </a:p>
      </dsp:txBody>
      <dsp:txXfrm>
        <a:off x="0" y="2095282"/>
        <a:ext cx="8786626" cy="1047193"/>
      </dsp:txXfrm>
    </dsp:sp>
    <dsp:sp modelId="{12664E3D-11C4-D44F-A1B5-65A633319483}">
      <dsp:nvSpPr>
        <dsp:cNvPr id="0" name=""/>
        <dsp:cNvSpPr/>
      </dsp:nvSpPr>
      <dsp:spPr>
        <a:xfrm>
          <a:off x="0" y="3142475"/>
          <a:ext cx="87866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0ADB-0011-504F-8B26-EBBEFA4A1722}">
      <dsp:nvSpPr>
        <dsp:cNvPr id="0" name=""/>
        <dsp:cNvSpPr/>
      </dsp:nvSpPr>
      <dsp:spPr>
        <a:xfrm>
          <a:off x="0" y="3142475"/>
          <a:ext cx="8786626" cy="104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Confronta o pecado com coragem;</a:t>
          </a:r>
          <a:endParaRPr lang="en-US" sz="3000" kern="1200"/>
        </a:p>
      </dsp:txBody>
      <dsp:txXfrm>
        <a:off x="0" y="3142475"/>
        <a:ext cx="8786626" cy="1047193"/>
      </dsp:txXfrm>
    </dsp:sp>
    <dsp:sp modelId="{0299B7F9-7115-8543-832A-D8BB5ED6151C}">
      <dsp:nvSpPr>
        <dsp:cNvPr id="0" name=""/>
        <dsp:cNvSpPr/>
      </dsp:nvSpPr>
      <dsp:spPr>
        <a:xfrm>
          <a:off x="0" y="4189669"/>
          <a:ext cx="87866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ACB7F-24BE-D94B-B922-1B8E75F12AFC}">
      <dsp:nvSpPr>
        <dsp:cNvPr id="0" name=""/>
        <dsp:cNvSpPr/>
      </dsp:nvSpPr>
      <dsp:spPr>
        <a:xfrm>
          <a:off x="0" y="4189669"/>
          <a:ext cx="8786626" cy="104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Depende do Espírito Santo</a:t>
          </a:r>
          <a:r>
            <a:rPr lang="pt-BR" sz="3000" kern="1200"/>
            <a:t> para pregar com poder;</a:t>
          </a:r>
          <a:endParaRPr lang="en-US" sz="3000" kern="1200"/>
        </a:p>
      </dsp:txBody>
      <dsp:txXfrm>
        <a:off x="0" y="4189669"/>
        <a:ext cx="8786626" cy="1047193"/>
      </dsp:txXfrm>
    </dsp:sp>
    <dsp:sp modelId="{1E4FB689-B21C-7E46-A240-CC4610B6F701}">
      <dsp:nvSpPr>
        <dsp:cNvPr id="0" name=""/>
        <dsp:cNvSpPr/>
      </dsp:nvSpPr>
      <dsp:spPr>
        <a:xfrm>
          <a:off x="0" y="5236862"/>
          <a:ext cx="87866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AC714-759F-D54D-BB44-DCC4D03EB4F9}">
      <dsp:nvSpPr>
        <dsp:cNvPr id="0" name=""/>
        <dsp:cNvSpPr/>
      </dsp:nvSpPr>
      <dsp:spPr>
        <a:xfrm>
          <a:off x="0" y="5236862"/>
          <a:ext cx="8786626" cy="104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 sustenta uma </a:t>
          </a:r>
          <a:r>
            <a:rPr lang="pt-BR" sz="3000" b="1" kern="1200"/>
            <a:t>esperança viva</a:t>
          </a:r>
          <a:r>
            <a:rPr lang="pt-BR" sz="3000" kern="1200"/>
            <a:t> na Segunda Vinda.</a:t>
          </a:r>
          <a:endParaRPr lang="en-US" sz="3000" kern="1200"/>
        </a:p>
      </dsp:txBody>
      <dsp:txXfrm>
        <a:off x="0" y="5236862"/>
        <a:ext cx="8786626" cy="1047193"/>
      </dsp:txXfrm>
    </dsp:sp>
    <dsp:sp modelId="{3C5DE12D-59E5-5A4F-B383-A9B3C21D0FE0}">
      <dsp:nvSpPr>
        <dsp:cNvPr id="0" name=""/>
        <dsp:cNvSpPr/>
      </dsp:nvSpPr>
      <dsp:spPr>
        <a:xfrm>
          <a:off x="0" y="6284056"/>
          <a:ext cx="87866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2753E-5B03-164C-815C-A8C156FB53C5}">
      <dsp:nvSpPr>
        <dsp:cNvPr id="0" name=""/>
        <dsp:cNvSpPr/>
      </dsp:nvSpPr>
      <dsp:spPr>
        <a:xfrm>
          <a:off x="0" y="6284056"/>
          <a:ext cx="8786626" cy="104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“Ai de mim se não anunciar o evangelho” (1Co 9.16)</a:t>
          </a:r>
          <a:endParaRPr lang="en-US" sz="3000" kern="1200"/>
        </a:p>
      </dsp:txBody>
      <dsp:txXfrm>
        <a:off x="0" y="6284056"/>
        <a:ext cx="8786626" cy="1047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2ACE3-19F6-427F-A6FF-BCDD1C6AA01B}">
      <dsp:nvSpPr>
        <dsp:cNvPr id="0" name=""/>
        <dsp:cNvSpPr/>
      </dsp:nvSpPr>
      <dsp:spPr>
        <a:xfrm>
          <a:off x="0" y="7276"/>
          <a:ext cx="11637033" cy="1352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D. M. Lloyd-Jones</a:t>
          </a:r>
          <a:r>
            <a:rPr lang="pt-BR" sz="3400" kern="1200">
              <a:latin typeface="Aptos Display" panose="020F0302020204030204"/>
            </a:rPr>
            <a:t>: “</a:t>
          </a:r>
          <a:r>
            <a:rPr lang="pt-BR" sz="3400" kern="1200"/>
            <a:t>Não há verdadeiro avivamento sem o retorno à Palavra de Deus.” </a:t>
          </a:r>
          <a:endParaRPr lang="en-US" sz="3400" kern="1200"/>
        </a:p>
      </dsp:txBody>
      <dsp:txXfrm>
        <a:off x="66025" y="73301"/>
        <a:ext cx="11504983" cy="1220470"/>
      </dsp:txXfrm>
    </dsp:sp>
    <dsp:sp modelId="{6BE100F4-D59D-4CD2-8389-F46B65317684}">
      <dsp:nvSpPr>
        <dsp:cNvPr id="0" name=""/>
        <dsp:cNvSpPr/>
      </dsp:nvSpPr>
      <dsp:spPr>
        <a:xfrm>
          <a:off x="0" y="1457716"/>
          <a:ext cx="11637033" cy="1352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err="1"/>
            <a:t>Sl</a:t>
          </a:r>
          <a:r>
            <a:rPr lang="pt-BR" sz="3400" kern="1200"/>
            <a:t> 19.1-3 – A criação revela a glória de Deus.</a:t>
          </a:r>
          <a:endParaRPr lang="en-US" sz="3400" kern="1200"/>
        </a:p>
      </dsp:txBody>
      <dsp:txXfrm>
        <a:off x="66025" y="1523741"/>
        <a:ext cx="11504983" cy="1220470"/>
      </dsp:txXfrm>
    </dsp:sp>
    <dsp:sp modelId="{19092020-DB5A-4640-B5FE-8CAA90B56327}">
      <dsp:nvSpPr>
        <dsp:cNvPr id="0" name=""/>
        <dsp:cNvSpPr/>
      </dsp:nvSpPr>
      <dsp:spPr>
        <a:xfrm>
          <a:off x="0" y="2908156"/>
          <a:ext cx="11637033" cy="1352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err="1"/>
            <a:t>Rm</a:t>
          </a:r>
          <a:r>
            <a:rPr lang="pt-BR" sz="3400" kern="1200"/>
            <a:t> 1.19-20 – O que de Deus se pode conhecer é manifesto.</a:t>
          </a:r>
          <a:endParaRPr lang="en-US" sz="3400" kern="1200"/>
        </a:p>
      </dsp:txBody>
      <dsp:txXfrm>
        <a:off x="66025" y="2974181"/>
        <a:ext cx="11504983" cy="1220470"/>
      </dsp:txXfrm>
    </dsp:sp>
    <dsp:sp modelId="{46C8B22C-F5CF-4172-86CB-A009B55D25EE}">
      <dsp:nvSpPr>
        <dsp:cNvPr id="0" name=""/>
        <dsp:cNvSpPr/>
      </dsp:nvSpPr>
      <dsp:spPr>
        <a:xfrm>
          <a:off x="0" y="4358596"/>
          <a:ext cx="11637033" cy="1352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2Tm 3.16 – Toda Escritura é divinamente inspirada.</a:t>
          </a:r>
          <a:endParaRPr lang="en-US" sz="3400" kern="1200"/>
        </a:p>
      </dsp:txBody>
      <dsp:txXfrm>
        <a:off x="66025" y="4424621"/>
        <a:ext cx="11504983" cy="1220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D1DE6-E406-4EB6-BF6A-37D392F166A0}">
      <dsp:nvSpPr>
        <dsp:cNvPr id="0" name=""/>
        <dsp:cNvSpPr/>
      </dsp:nvSpPr>
      <dsp:spPr>
        <a:xfrm>
          <a:off x="0" y="0"/>
          <a:ext cx="76337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CCE72-23C9-4243-9B80-26A6B3090517}">
      <dsp:nvSpPr>
        <dsp:cNvPr id="0" name=""/>
        <dsp:cNvSpPr/>
      </dsp:nvSpPr>
      <dsp:spPr>
        <a:xfrm>
          <a:off x="0" y="0"/>
          <a:ext cx="7633756" cy="162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i="1" kern="1200" dirty="0"/>
            <a:t>Texto citado por Pedro (At 2.25-31)</a:t>
          </a:r>
          <a:r>
            <a:rPr lang="pt-BR" sz="2700" kern="1200" dirty="0"/>
            <a:t>:</a:t>
          </a:r>
          <a:endParaRPr lang="en-US" sz="2700" kern="1200" dirty="0"/>
        </a:p>
      </dsp:txBody>
      <dsp:txXfrm>
        <a:off x="0" y="0"/>
        <a:ext cx="7633756" cy="1624855"/>
      </dsp:txXfrm>
    </dsp:sp>
    <dsp:sp modelId="{5144C8C6-3AD4-4445-AA59-D89804E4D4C0}">
      <dsp:nvSpPr>
        <dsp:cNvPr id="0" name=""/>
        <dsp:cNvSpPr/>
      </dsp:nvSpPr>
      <dsp:spPr>
        <a:xfrm>
          <a:off x="0" y="1624855"/>
          <a:ext cx="76337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4799F-33EF-4A3B-909B-D1D70E4BCDDE}">
      <dsp:nvSpPr>
        <dsp:cNvPr id="0" name=""/>
        <dsp:cNvSpPr/>
      </dsp:nvSpPr>
      <dsp:spPr>
        <a:xfrm>
          <a:off x="0" y="1624855"/>
          <a:ext cx="7633756" cy="162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“Pois não deixarás a minha alma no </a:t>
          </a:r>
          <a:r>
            <a:rPr lang="pt-BR" sz="2700" kern="1200" dirty="0" err="1"/>
            <a:t>Hades</a:t>
          </a:r>
          <a:r>
            <a:rPr lang="pt-BR" sz="2700" kern="1200" dirty="0"/>
            <a:t>, nem permitirás que o teu Santo veja corrupção.” (</a:t>
          </a:r>
          <a:r>
            <a:rPr lang="pt-BR" sz="2700" kern="1200" dirty="0" err="1"/>
            <a:t>Sl</a:t>
          </a:r>
          <a:r>
            <a:rPr lang="pt-BR" sz="2700" kern="1200" dirty="0"/>
            <a:t> 16.10)</a:t>
          </a:r>
          <a:endParaRPr lang="en-US" sz="2700" kern="1200" dirty="0"/>
        </a:p>
      </dsp:txBody>
      <dsp:txXfrm>
        <a:off x="0" y="1624855"/>
        <a:ext cx="7633756" cy="1624855"/>
      </dsp:txXfrm>
    </dsp:sp>
    <dsp:sp modelId="{B0B41E8F-264A-48B9-B619-16535FE96E46}">
      <dsp:nvSpPr>
        <dsp:cNvPr id="0" name=""/>
        <dsp:cNvSpPr/>
      </dsp:nvSpPr>
      <dsp:spPr>
        <a:xfrm>
          <a:off x="0" y="3249711"/>
          <a:ext cx="76337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FF211-2AF7-41CB-AA64-47501BECCDF5}">
      <dsp:nvSpPr>
        <dsp:cNvPr id="0" name=""/>
        <dsp:cNvSpPr/>
      </dsp:nvSpPr>
      <dsp:spPr>
        <a:xfrm>
          <a:off x="0" y="3249711"/>
          <a:ext cx="7633756" cy="162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 hebraico “שָׁחַת” (</a:t>
          </a:r>
          <a:r>
            <a:rPr lang="pt-BR" sz="2700" i="1" kern="1200"/>
            <a:t>shachat</a:t>
          </a:r>
          <a:r>
            <a:rPr lang="pt-BR" sz="2700" kern="1200"/>
            <a:t>) refere-se à decomposição do corpo na sepultura.</a:t>
          </a:r>
          <a:endParaRPr lang="en-US" sz="2700" kern="1200"/>
        </a:p>
      </dsp:txBody>
      <dsp:txXfrm>
        <a:off x="0" y="3249711"/>
        <a:ext cx="7633756" cy="1624855"/>
      </dsp:txXfrm>
    </dsp:sp>
    <dsp:sp modelId="{CFB8CE09-0147-4DE1-9640-2E79997221DD}">
      <dsp:nvSpPr>
        <dsp:cNvPr id="0" name=""/>
        <dsp:cNvSpPr/>
      </dsp:nvSpPr>
      <dsp:spPr>
        <a:xfrm>
          <a:off x="0" y="4874567"/>
          <a:ext cx="76337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0CBA0-7D68-4673-A7A4-CE5CAE04B252}">
      <dsp:nvSpPr>
        <dsp:cNvPr id="0" name=""/>
        <dsp:cNvSpPr/>
      </dsp:nvSpPr>
      <dsp:spPr>
        <a:xfrm>
          <a:off x="0" y="4874567"/>
          <a:ext cx="7633756" cy="162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Davi fala em primeira pessoa, mas profeticamente aponta para </a:t>
          </a:r>
          <a:r>
            <a:rPr lang="pt-BR" sz="2700" b="1" kern="1200"/>
            <a:t>um descendente seu</a:t>
          </a:r>
          <a:r>
            <a:rPr lang="pt-BR" sz="2700" kern="1200"/>
            <a:t> que </a:t>
          </a:r>
          <a:r>
            <a:rPr lang="pt-BR" sz="2700" b="1" kern="1200"/>
            <a:t>não permaneceria no Hades</a:t>
          </a:r>
          <a:r>
            <a:rPr lang="pt-BR" sz="2700" kern="1200"/>
            <a:t>, nem veria corrupção.</a:t>
          </a:r>
          <a:endParaRPr lang="en-US" sz="2700" kern="1200"/>
        </a:p>
      </dsp:txBody>
      <dsp:txXfrm>
        <a:off x="0" y="4874567"/>
        <a:ext cx="7633756" cy="1624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F73E6-101D-44F8-A479-CE7D92338E54}">
      <dsp:nvSpPr>
        <dsp:cNvPr id="0" name=""/>
        <dsp:cNvSpPr/>
      </dsp:nvSpPr>
      <dsp:spPr>
        <a:xfrm>
          <a:off x="1489" y="391324"/>
          <a:ext cx="5227562" cy="3319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95F19-3528-4B38-BC05-C173B3845B4F}">
      <dsp:nvSpPr>
        <dsp:cNvPr id="0" name=""/>
        <dsp:cNvSpPr/>
      </dsp:nvSpPr>
      <dsp:spPr>
        <a:xfrm>
          <a:off x="582329" y="943122"/>
          <a:ext cx="5227562" cy="3319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John MacArthur</a:t>
          </a:r>
          <a:r>
            <a:rPr lang="pt-BR" sz="2700" kern="1200"/>
            <a:t> “Pedro demonstra que Davi não poderia estar falando de si mesmo, pois seu túmulo era conhecido em Jerusalém. Logo, trata-se de um oráculo messiânico — a ressurreição de Cristo.”</a:t>
          </a:r>
          <a:endParaRPr lang="en-US" sz="2700" kern="1200"/>
        </a:p>
      </dsp:txBody>
      <dsp:txXfrm>
        <a:off x="679554" y="1040347"/>
        <a:ext cx="5033112" cy="3125052"/>
      </dsp:txXfrm>
    </dsp:sp>
    <dsp:sp modelId="{C82BB82E-6D99-49AD-87CA-8CCCF700E81D}">
      <dsp:nvSpPr>
        <dsp:cNvPr id="0" name=""/>
        <dsp:cNvSpPr/>
      </dsp:nvSpPr>
      <dsp:spPr>
        <a:xfrm>
          <a:off x="6390732" y="391324"/>
          <a:ext cx="5227562" cy="3319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5D921-A26D-4F01-8EEC-9C17DB87B409}">
      <dsp:nvSpPr>
        <dsp:cNvPr id="0" name=""/>
        <dsp:cNvSpPr/>
      </dsp:nvSpPr>
      <dsp:spPr>
        <a:xfrm>
          <a:off x="6971572" y="943122"/>
          <a:ext cx="5227562" cy="3319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Myer Pearlman</a:t>
          </a:r>
          <a:r>
            <a:rPr lang="pt-BR" sz="2700" kern="1200"/>
            <a:t> “A ressurreição de Cristo é o selo divino de sua messianidade. O Salmo 16 é uma prova de que o Messias teria um triunfo sobre a morte.”</a:t>
          </a:r>
          <a:endParaRPr lang="en-US" sz="2700" kern="1200"/>
        </a:p>
      </dsp:txBody>
      <dsp:txXfrm>
        <a:off x="7068797" y="1040347"/>
        <a:ext cx="5033112" cy="3125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085E7-AAB1-4749-9DA2-EEBEB8C2C0B4}">
      <dsp:nvSpPr>
        <dsp:cNvPr id="0" name=""/>
        <dsp:cNvSpPr/>
      </dsp:nvSpPr>
      <dsp:spPr>
        <a:xfrm>
          <a:off x="0" y="26271"/>
          <a:ext cx="11363864" cy="1759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/>
            <a:t>At 2.34-35</a:t>
          </a:r>
          <a:r>
            <a:rPr lang="pt-BR" sz="3200" kern="1200">
              <a:latin typeface="Aptos Display" panose="020F0302020204030204"/>
            </a:rPr>
            <a:t>: “</a:t>
          </a:r>
          <a:r>
            <a:rPr lang="pt-BR" sz="3200" kern="1200"/>
            <a:t>Disse o Senhor ao meu Senhor: Assenta-te à minha direita, até que ponha os teus inimigos por escabelo dos teus pés.”</a:t>
          </a:r>
          <a:endParaRPr lang="en-US" sz="3200" kern="1200"/>
        </a:p>
      </dsp:txBody>
      <dsp:txXfrm>
        <a:off x="85900" y="112171"/>
        <a:ext cx="11192064" cy="1587880"/>
      </dsp:txXfrm>
    </dsp:sp>
    <dsp:sp modelId="{47B7A6E0-A73D-418D-A8BC-1624B860AC10}">
      <dsp:nvSpPr>
        <dsp:cNvPr id="0" name=""/>
        <dsp:cNvSpPr/>
      </dsp:nvSpPr>
      <dsp:spPr>
        <a:xfrm>
          <a:off x="0" y="1878111"/>
          <a:ext cx="11363864" cy="1759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Pedro mostra que </a:t>
          </a:r>
          <a:r>
            <a:rPr lang="pt-BR" sz="3200" b="1" kern="1200"/>
            <a:t>Davi chama seu descendente de “Senhor”</a:t>
          </a:r>
          <a:r>
            <a:rPr lang="pt-BR" sz="3200" kern="1200"/>
            <a:t>, algo impensável na lógica patriarcal judaica.</a:t>
          </a:r>
          <a:endParaRPr lang="en-US" sz="3200" kern="1200"/>
        </a:p>
      </dsp:txBody>
      <dsp:txXfrm>
        <a:off x="85900" y="1964011"/>
        <a:ext cx="11192064" cy="1587880"/>
      </dsp:txXfrm>
    </dsp:sp>
    <dsp:sp modelId="{37165F7B-0542-4ACC-B8DB-364DC42DD01E}">
      <dsp:nvSpPr>
        <dsp:cNvPr id="0" name=""/>
        <dsp:cNvSpPr/>
      </dsp:nvSpPr>
      <dsp:spPr>
        <a:xfrm>
          <a:off x="0" y="3729951"/>
          <a:ext cx="11363864" cy="1759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Salmo 110 foi interpretado pelos judeus como </a:t>
          </a:r>
          <a:r>
            <a:rPr lang="pt-BR" sz="3200" b="1" kern="1200"/>
            <a:t>messiânico</a:t>
          </a:r>
          <a:r>
            <a:rPr lang="pt-BR" sz="3200" kern="1200"/>
            <a:t> (cf. Talmude Babilônico, </a:t>
          </a:r>
          <a:r>
            <a:rPr lang="pt-BR" sz="3200" kern="1200" err="1"/>
            <a:t>Sanhedrin</a:t>
          </a:r>
          <a:r>
            <a:rPr lang="pt-BR" sz="3200" kern="1200"/>
            <a:t> 98b).</a:t>
          </a:r>
          <a:endParaRPr lang="en-US" sz="3200" kern="1200"/>
        </a:p>
      </dsp:txBody>
      <dsp:txXfrm>
        <a:off x="85900" y="3815851"/>
        <a:ext cx="11192064" cy="1587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17D2-7416-4F46-B371-50E4D2D8E265}">
      <dsp:nvSpPr>
        <dsp:cNvPr id="0" name=""/>
        <dsp:cNvSpPr/>
      </dsp:nvSpPr>
      <dsp:spPr>
        <a:xfrm>
          <a:off x="1434" y="1015281"/>
          <a:ext cx="5592604" cy="3355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Stanley Horton</a:t>
          </a:r>
          <a:r>
            <a:rPr lang="pt-BR" sz="3400" kern="1200"/>
            <a:t>: “Pedro utiliza o Salmo 110 para demonstrar a exaltação de Cristo como Rei e Sacerdote eterno, em plena autoridade à destra de Deus.”</a:t>
          </a:r>
          <a:endParaRPr lang="en-US" sz="3400" kern="1200"/>
        </a:p>
      </dsp:txBody>
      <dsp:txXfrm>
        <a:off x="1434" y="1015281"/>
        <a:ext cx="5592604" cy="3355562"/>
      </dsp:txXfrm>
    </dsp:sp>
    <dsp:sp modelId="{6DA0FADF-D435-47E0-A3B8-884F731FB714}">
      <dsp:nvSpPr>
        <dsp:cNvPr id="0" name=""/>
        <dsp:cNvSpPr/>
      </dsp:nvSpPr>
      <dsp:spPr>
        <a:xfrm>
          <a:off x="6153299" y="1015281"/>
          <a:ext cx="5592604" cy="335556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Wayne Grudem</a:t>
          </a:r>
          <a:r>
            <a:rPr lang="pt-BR" sz="3400" kern="1200"/>
            <a:t>: “Este é o salmo do reinado messiânico, mostrando que o Cristo ressuscitado está entronizado e aguarda o tempo do juízo final.”</a:t>
          </a:r>
          <a:endParaRPr lang="en-US" sz="3400" kern="1200"/>
        </a:p>
      </dsp:txBody>
      <dsp:txXfrm>
        <a:off x="6153299" y="1015281"/>
        <a:ext cx="5592604" cy="3355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82A5D-49BC-479C-BF89-00C4B37088BB}">
      <dsp:nvSpPr>
        <dsp:cNvPr id="0" name=""/>
        <dsp:cNvSpPr/>
      </dsp:nvSpPr>
      <dsp:spPr>
        <a:xfrm>
          <a:off x="0" y="61948"/>
          <a:ext cx="7559504" cy="3030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C. H. Spurgeon</a:t>
          </a:r>
          <a:r>
            <a:rPr lang="pt-BR" sz="3500" kern="1200"/>
            <a:t>: “O cordeiro morto em cada casa egípcia prefigurava o Cordeiro de Deus morto por nós — Cristo é o nosso verdadeiro cordeiro pascal.”</a:t>
          </a:r>
          <a:endParaRPr lang="en-US" sz="3500" kern="1200"/>
        </a:p>
      </dsp:txBody>
      <dsp:txXfrm>
        <a:off x="147927" y="209875"/>
        <a:ext cx="7263650" cy="2734445"/>
      </dsp:txXfrm>
    </dsp:sp>
    <dsp:sp modelId="{57DEE8ED-C098-4DE7-B196-2C0A023F27F6}">
      <dsp:nvSpPr>
        <dsp:cNvPr id="0" name=""/>
        <dsp:cNvSpPr/>
      </dsp:nvSpPr>
      <dsp:spPr>
        <a:xfrm>
          <a:off x="0" y="3193048"/>
          <a:ext cx="7559504" cy="303029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Gordon Fee </a:t>
          </a:r>
          <a:r>
            <a:rPr lang="pt-BR" sz="3500" kern="1200"/>
            <a:t>“A tipologia do cordeiro mostra como a salvação no Antigo Testamento se antecipava à cruz.”</a:t>
          </a:r>
          <a:endParaRPr lang="en-US" sz="3500" kern="1200"/>
        </a:p>
      </dsp:txBody>
      <dsp:txXfrm>
        <a:off x="147927" y="3340975"/>
        <a:ext cx="7263650" cy="27344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8B015-5C21-403B-B590-07440DE71D27}">
      <dsp:nvSpPr>
        <dsp:cNvPr id="0" name=""/>
        <dsp:cNvSpPr/>
      </dsp:nvSpPr>
      <dsp:spPr>
        <a:xfrm>
          <a:off x="3519186" y="1405855"/>
          <a:ext cx="77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0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7535" y="1447537"/>
        <a:ext cx="40384" cy="8076"/>
      </dsp:txXfrm>
    </dsp:sp>
    <dsp:sp modelId="{B94A8607-BD9C-4942-96E5-0DB2A57C163A}">
      <dsp:nvSpPr>
        <dsp:cNvPr id="0" name=""/>
        <dsp:cNvSpPr/>
      </dsp:nvSpPr>
      <dsp:spPr>
        <a:xfrm>
          <a:off x="9328" y="398078"/>
          <a:ext cx="3511657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“Ele foi ferido pelas nossas transgressões…” (Is 53.5)</a:t>
          </a:r>
          <a:endParaRPr lang="en-US" sz="2400" kern="1200"/>
        </a:p>
      </dsp:txBody>
      <dsp:txXfrm>
        <a:off x="9328" y="398078"/>
        <a:ext cx="3511657" cy="2106994"/>
      </dsp:txXfrm>
    </dsp:sp>
    <dsp:sp modelId="{2093C5BE-BBBC-46E6-9E8D-8430CAFC64EC}">
      <dsp:nvSpPr>
        <dsp:cNvPr id="0" name=""/>
        <dsp:cNvSpPr/>
      </dsp:nvSpPr>
      <dsp:spPr>
        <a:xfrm>
          <a:off x="7838525" y="1405855"/>
          <a:ext cx="77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0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6874" y="1447537"/>
        <a:ext cx="40384" cy="8076"/>
      </dsp:txXfrm>
    </dsp:sp>
    <dsp:sp modelId="{08D6D8AB-6B64-424A-9EF3-3BAF96AB849D}">
      <dsp:nvSpPr>
        <dsp:cNvPr id="0" name=""/>
        <dsp:cNvSpPr/>
      </dsp:nvSpPr>
      <dsp:spPr>
        <a:xfrm>
          <a:off x="4328668" y="398078"/>
          <a:ext cx="3511657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Substituição penal</a:t>
          </a:r>
          <a:r>
            <a:rPr lang="pt-BR" sz="2400" kern="1200"/>
            <a:t> – v.4-6</a:t>
          </a:r>
          <a:endParaRPr lang="en-US" sz="2400" kern="1200"/>
        </a:p>
      </dsp:txBody>
      <dsp:txXfrm>
        <a:off x="4328668" y="398078"/>
        <a:ext cx="3511657" cy="2106994"/>
      </dsp:txXfrm>
    </dsp:sp>
    <dsp:sp modelId="{7E4F0E50-1EB1-4B69-9ABC-3EA3746C510B}">
      <dsp:nvSpPr>
        <dsp:cNvPr id="0" name=""/>
        <dsp:cNvSpPr/>
      </dsp:nvSpPr>
      <dsp:spPr>
        <a:xfrm>
          <a:off x="1765157" y="2503273"/>
          <a:ext cx="8638678" cy="777081"/>
        </a:xfrm>
        <a:custGeom>
          <a:avLst/>
          <a:gdLst/>
          <a:ahLst/>
          <a:cxnLst/>
          <a:rect l="0" t="0" r="0" b="0"/>
          <a:pathLst>
            <a:path>
              <a:moveTo>
                <a:pt x="8638678" y="0"/>
              </a:moveTo>
              <a:lnTo>
                <a:pt x="8638678" y="405640"/>
              </a:lnTo>
              <a:lnTo>
                <a:pt x="0" y="405640"/>
              </a:lnTo>
              <a:lnTo>
                <a:pt x="0" y="7770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7588" y="2887775"/>
        <a:ext cx="433817" cy="8076"/>
      </dsp:txXfrm>
    </dsp:sp>
    <dsp:sp modelId="{B01DF579-B93C-4DFD-AE93-8BB7D96D7A42}">
      <dsp:nvSpPr>
        <dsp:cNvPr id="0" name=""/>
        <dsp:cNvSpPr/>
      </dsp:nvSpPr>
      <dsp:spPr>
        <a:xfrm>
          <a:off x="8648007" y="398078"/>
          <a:ext cx="3511657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Morte vicária</a:t>
          </a:r>
          <a:r>
            <a:rPr lang="pt-BR" sz="2400" kern="1200"/>
            <a:t> – v.8</a:t>
          </a:r>
          <a:endParaRPr lang="en-US" sz="2400" kern="1200"/>
        </a:p>
      </dsp:txBody>
      <dsp:txXfrm>
        <a:off x="8648007" y="398078"/>
        <a:ext cx="3511657" cy="2106994"/>
      </dsp:txXfrm>
    </dsp:sp>
    <dsp:sp modelId="{F6BB2B06-6D9B-4A26-B243-811A4F81CA59}">
      <dsp:nvSpPr>
        <dsp:cNvPr id="0" name=""/>
        <dsp:cNvSpPr/>
      </dsp:nvSpPr>
      <dsp:spPr>
        <a:xfrm>
          <a:off x="3519186" y="4320532"/>
          <a:ext cx="77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0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7535" y="4362213"/>
        <a:ext cx="40384" cy="8076"/>
      </dsp:txXfrm>
    </dsp:sp>
    <dsp:sp modelId="{105C43F6-3DC5-4C95-A771-7CB7FFC85986}">
      <dsp:nvSpPr>
        <dsp:cNvPr id="0" name=""/>
        <dsp:cNvSpPr/>
      </dsp:nvSpPr>
      <dsp:spPr>
        <a:xfrm>
          <a:off x="9328" y="3312754"/>
          <a:ext cx="3511657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Ressurreição e glória</a:t>
          </a:r>
          <a:r>
            <a:rPr lang="pt-BR" sz="2400" kern="1200"/>
            <a:t> – v.10-12</a:t>
          </a:r>
          <a:endParaRPr lang="en-US" sz="2400" kern="1200"/>
        </a:p>
      </dsp:txBody>
      <dsp:txXfrm>
        <a:off x="9328" y="3312754"/>
        <a:ext cx="3511657" cy="2106994"/>
      </dsp:txXfrm>
    </dsp:sp>
    <dsp:sp modelId="{4DC5BE95-8DB5-4802-A813-55B3CE5B705D}">
      <dsp:nvSpPr>
        <dsp:cNvPr id="0" name=""/>
        <dsp:cNvSpPr/>
      </dsp:nvSpPr>
      <dsp:spPr>
        <a:xfrm>
          <a:off x="7838525" y="4320532"/>
          <a:ext cx="77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0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6874" y="4362213"/>
        <a:ext cx="40384" cy="8076"/>
      </dsp:txXfrm>
    </dsp:sp>
    <dsp:sp modelId="{7F425F18-784B-4C5F-8D71-2B3FA9D37B00}">
      <dsp:nvSpPr>
        <dsp:cNvPr id="0" name=""/>
        <dsp:cNvSpPr/>
      </dsp:nvSpPr>
      <dsp:spPr>
        <a:xfrm>
          <a:off x="4328668" y="3312754"/>
          <a:ext cx="3511657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Billy Graham</a:t>
          </a:r>
          <a:r>
            <a:rPr lang="pt-BR" sz="2400" kern="1200"/>
            <a:t>:</a:t>
          </a:r>
          <a:endParaRPr lang="en-US" sz="2400" kern="1200"/>
        </a:p>
      </dsp:txBody>
      <dsp:txXfrm>
        <a:off x="4328668" y="3312754"/>
        <a:ext cx="3511657" cy="2106994"/>
      </dsp:txXfrm>
    </dsp:sp>
    <dsp:sp modelId="{9059842C-A853-4E42-831D-56D96F0E9826}">
      <dsp:nvSpPr>
        <dsp:cNvPr id="0" name=""/>
        <dsp:cNvSpPr/>
      </dsp:nvSpPr>
      <dsp:spPr>
        <a:xfrm>
          <a:off x="8648007" y="3312754"/>
          <a:ext cx="3511657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“Isaías 53 é o evangelho no Antigo Testamento — revela Cristo com mais clareza do que muitos textos do Novo.”</a:t>
          </a:r>
          <a:endParaRPr lang="en-US" sz="2400" kern="1200"/>
        </a:p>
      </dsp:txBody>
      <dsp:txXfrm>
        <a:off x="8648007" y="3312754"/>
        <a:ext cx="3511657" cy="2106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20.07.2025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vro virando uma página">
            <a:extLst>
              <a:ext uri="{FF2B5EF4-FFF2-40B4-BE49-F238E27FC236}">
                <a16:creationId xmlns:a16="http://schemas.microsoft.com/office/drawing/2014/main" id="{F2FC5515-DD2B-5790-9176-BF72C7F9F4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6250" b="625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sz="5200" b="1" cap="all">
                <a:solidFill>
                  <a:srgbClr val="FFFFFF"/>
                </a:solidFill>
                <a:latin typeface="Avenir Next LT Pro"/>
              </a:rPr>
              <a:t>Uma Igreja fiel à pregação do evangelho</a:t>
            </a:r>
            <a:endParaRPr lang="pt-BR" sz="520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de-DE" cap="all">
                <a:solidFill>
                  <a:srgbClr val="FFFFFF"/>
                </a:solidFill>
                <a:latin typeface="Avenir Next LT Pro Light"/>
              </a:rPr>
              <a:t>Lição 3 – Eldon Junior</a:t>
            </a: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85DF2F-8620-3E96-B93F-8F14CF86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Salmo 110 – Cristo exaltado à destra de Deus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C71D280-D5D9-2F72-5A8C-EC1799919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677260"/>
              </p:ext>
            </p:extLst>
          </p:nvPr>
        </p:nvGraphicFramePr>
        <p:xfrm>
          <a:off x="406879" y="1336795"/>
          <a:ext cx="11363864" cy="551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870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FC97158-31F2-7CAD-75BB-E12764561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07791"/>
              </p:ext>
            </p:extLst>
          </p:nvPr>
        </p:nvGraphicFramePr>
        <p:xfrm>
          <a:off x="227113" y="1192429"/>
          <a:ext cx="11747338" cy="53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68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BC196F-41A5-E298-4784-CB9FCEBC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Êxodo 12 – O Cordeiro Pascal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9CC251-A18C-2EE1-0636-F3E502B9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3200">
                <a:ea typeface="+mn-lt"/>
                <a:cs typeface="+mn-lt"/>
              </a:rPr>
              <a:t>“O sangue vos será por sinal… vendo eu o sangue, passarei por cima de vós…” (</a:t>
            </a:r>
            <a:r>
              <a:rPr lang="pt-BR" sz="3200" err="1">
                <a:ea typeface="+mn-lt"/>
                <a:cs typeface="+mn-lt"/>
              </a:rPr>
              <a:t>Êx</a:t>
            </a:r>
            <a:r>
              <a:rPr lang="pt-BR" sz="3200">
                <a:ea typeface="+mn-lt"/>
                <a:cs typeface="+mn-lt"/>
              </a:rPr>
              <a:t> 12.13)</a:t>
            </a:r>
            <a:endParaRPr lang="pt-BR" sz="3200"/>
          </a:p>
          <a:p>
            <a:pPr>
              <a:buNone/>
            </a:pPr>
            <a:endParaRPr lang="pt-BR" sz="3200" b="1">
              <a:ea typeface="+mn-lt"/>
              <a:cs typeface="+mn-lt"/>
            </a:endParaRPr>
          </a:p>
          <a:p>
            <a:pPr>
              <a:buNone/>
            </a:pPr>
            <a:r>
              <a:rPr lang="pt-BR" sz="3200" b="1">
                <a:ea typeface="+mn-lt"/>
                <a:cs typeface="+mn-lt"/>
              </a:rPr>
              <a:t>Cristo como Cordeiro</a:t>
            </a:r>
            <a:r>
              <a:rPr lang="pt-BR" sz="3200">
                <a:ea typeface="+mn-lt"/>
                <a:cs typeface="+mn-lt"/>
              </a:rPr>
              <a:t>: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Sem defeito (</a:t>
            </a:r>
            <a:r>
              <a:rPr lang="pt-BR" sz="3200" err="1">
                <a:ea typeface="+mn-lt"/>
                <a:cs typeface="+mn-lt"/>
              </a:rPr>
              <a:t>Êx</a:t>
            </a:r>
            <a:r>
              <a:rPr lang="pt-BR" sz="3200">
                <a:ea typeface="+mn-lt"/>
                <a:cs typeface="+mn-lt"/>
              </a:rPr>
              <a:t> 12.5 / 1Pe 1.19)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Morte vicária (</a:t>
            </a:r>
            <a:r>
              <a:rPr lang="pt-BR" sz="3200" err="1">
                <a:ea typeface="+mn-lt"/>
                <a:cs typeface="+mn-lt"/>
              </a:rPr>
              <a:t>Êx</a:t>
            </a:r>
            <a:r>
              <a:rPr lang="pt-BR" sz="3200">
                <a:ea typeface="+mn-lt"/>
                <a:cs typeface="+mn-lt"/>
              </a:rPr>
              <a:t> 12.6 / 1Co 5.7)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Sangue aplicado pela fé (</a:t>
            </a:r>
            <a:r>
              <a:rPr lang="pt-BR" sz="3200" err="1">
                <a:ea typeface="+mn-lt"/>
                <a:cs typeface="+mn-lt"/>
              </a:rPr>
              <a:t>Hb</a:t>
            </a:r>
            <a:r>
              <a:rPr lang="pt-BR" sz="3200">
                <a:ea typeface="+mn-lt"/>
                <a:cs typeface="+mn-lt"/>
              </a:rPr>
              <a:t> 11.28)</a:t>
            </a:r>
            <a:endParaRPr lang="pt-BR" sz="3200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94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6455C2D-5C2A-BC87-B4B9-A7DA83661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629411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5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54BB86-D8F5-7C84-A669-39A986AF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Salmo 22 – O Sofrimento do Justo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CF991B-6372-E6F9-684C-E73A0195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2" y="1886252"/>
            <a:ext cx="11421373" cy="48414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“Deus meu, Deus meu, por que me desamparaste?” (</a:t>
            </a:r>
            <a:r>
              <a:rPr lang="pt-BR" sz="3000" err="1">
                <a:ea typeface="+mn-lt"/>
                <a:cs typeface="+mn-lt"/>
              </a:rPr>
              <a:t>Sl</a:t>
            </a:r>
            <a:r>
              <a:rPr lang="pt-BR" sz="3000">
                <a:ea typeface="+mn-lt"/>
                <a:cs typeface="+mn-lt"/>
              </a:rPr>
              <a:t> 22.1)</a:t>
            </a:r>
            <a:endParaRPr lang="pt-BR" sz="3000"/>
          </a:p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Aponta para a crucificação</a:t>
            </a:r>
            <a:r>
              <a:rPr lang="pt-BR" sz="3000">
                <a:ea typeface="+mn-lt"/>
                <a:cs typeface="+mn-lt"/>
              </a:rPr>
              <a:t>: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V.7-8: zombarias — </a:t>
            </a:r>
            <a:r>
              <a:rPr lang="pt-BR" sz="3000" err="1">
                <a:ea typeface="+mn-lt"/>
                <a:cs typeface="+mn-lt"/>
              </a:rPr>
              <a:t>Mt</a:t>
            </a:r>
            <a:r>
              <a:rPr lang="pt-BR" sz="3000">
                <a:ea typeface="+mn-lt"/>
                <a:cs typeface="+mn-lt"/>
              </a:rPr>
              <a:t> 27.43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V.16: mãos e pés traspassados — </a:t>
            </a:r>
            <a:r>
              <a:rPr lang="pt-BR" sz="3000" err="1">
                <a:ea typeface="+mn-lt"/>
                <a:cs typeface="+mn-lt"/>
              </a:rPr>
              <a:t>Jo</a:t>
            </a:r>
            <a:r>
              <a:rPr lang="pt-BR" sz="3000">
                <a:ea typeface="+mn-lt"/>
                <a:cs typeface="+mn-lt"/>
              </a:rPr>
              <a:t> 20.27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V.18: sorte lançada sobre suas vestes — </a:t>
            </a:r>
            <a:r>
              <a:rPr lang="pt-BR" sz="3000" err="1">
                <a:ea typeface="+mn-lt"/>
                <a:cs typeface="+mn-lt"/>
              </a:rPr>
              <a:t>Mt</a:t>
            </a:r>
            <a:r>
              <a:rPr lang="pt-BR" sz="3000">
                <a:ea typeface="+mn-lt"/>
                <a:cs typeface="+mn-lt"/>
              </a:rPr>
              <a:t> 27.35</a:t>
            </a:r>
          </a:p>
          <a:p>
            <a:pPr marL="0" indent="0">
              <a:buNone/>
            </a:pPr>
            <a:endParaRPr lang="pt-BR" sz="30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b="1">
                <a:ea typeface="+mn-lt"/>
                <a:cs typeface="+mn-lt"/>
              </a:rPr>
              <a:t>Stanley Horton</a:t>
            </a:r>
            <a:r>
              <a:rPr lang="pt-BR" sz="3000">
                <a:ea typeface="+mn-lt"/>
                <a:cs typeface="+mn-lt"/>
              </a:rPr>
              <a:t>: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“Salmo 22 é uma profecia em forma poética da crucificação, centenas de anos antes do método romano de execução existir.”</a:t>
            </a:r>
            <a:endParaRPr lang="pt-BR" sz="30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237049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028FA1-0140-0975-9731-BC00EF7B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Isaías 53 – O Servo Sofredor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5B91029-9A1A-2BAF-F32A-DAC442070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017018"/>
              </p:ext>
            </p:extLst>
          </p:nvPr>
        </p:nvGraphicFramePr>
        <p:xfrm>
          <a:off x="18692" y="1034871"/>
          <a:ext cx="12168994" cy="581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46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E57D65-F4F5-4407-414B-165F9A11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Daniel 7.13-14 – O Filho do Homem Glorificado</a:t>
            </a:r>
            <a:endParaRPr lang="pt-BR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BFC15-7F29-7622-550E-08627E4D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48" y="1929383"/>
            <a:ext cx="11633670" cy="49286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“Eis que vinha nas nuvens um como o Filho do homem…”</a:t>
            </a:r>
            <a:endParaRPr lang="pt-BR" sz="3200" dirty="0"/>
          </a:p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Cristo como Rei universal</a:t>
            </a:r>
            <a:r>
              <a:rPr lang="pt-BR" sz="3200" dirty="0">
                <a:ea typeface="+mn-lt"/>
                <a:cs typeface="+mn-lt"/>
              </a:rPr>
              <a:t>:</a:t>
            </a:r>
          </a:p>
          <a:p>
            <a:pPr>
              <a:buFont typeface="Arial"/>
            </a:pPr>
            <a:r>
              <a:rPr lang="pt-BR" sz="3200" dirty="0">
                <a:ea typeface="+mn-lt"/>
                <a:cs typeface="+mn-lt"/>
              </a:rPr>
              <a:t>Vem nas nuvens – </a:t>
            </a:r>
            <a:r>
              <a:rPr lang="pt-BR" sz="3200" dirty="0" err="1">
                <a:ea typeface="+mn-lt"/>
                <a:cs typeface="+mn-lt"/>
              </a:rPr>
              <a:t>Ap</a:t>
            </a:r>
            <a:r>
              <a:rPr lang="pt-BR" sz="3200" dirty="0">
                <a:ea typeface="+mn-lt"/>
                <a:cs typeface="+mn-lt"/>
              </a:rPr>
              <a:t> 1.7</a:t>
            </a:r>
          </a:p>
          <a:p>
            <a:pPr>
              <a:buFont typeface="Arial"/>
            </a:pPr>
            <a:r>
              <a:rPr lang="pt-BR" sz="3200" dirty="0">
                <a:ea typeface="+mn-lt"/>
                <a:cs typeface="+mn-lt"/>
              </a:rPr>
              <a:t>Recebe domínio eterno – </a:t>
            </a:r>
            <a:r>
              <a:rPr lang="pt-BR" sz="3200" dirty="0" err="1">
                <a:ea typeface="+mn-lt"/>
                <a:cs typeface="+mn-lt"/>
              </a:rPr>
              <a:t>Mt</a:t>
            </a:r>
            <a:r>
              <a:rPr lang="pt-BR" sz="3200" dirty="0">
                <a:ea typeface="+mn-lt"/>
                <a:cs typeface="+mn-lt"/>
              </a:rPr>
              <a:t> 28.18</a:t>
            </a:r>
          </a:p>
          <a:p>
            <a:pPr>
              <a:buFont typeface="Arial"/>
            </a:pPr>
            <a:r>
              <a:rPr lang="pt-BR" sz="3200" dirty="0">
                <a:ea typeface="+mn-lt"/>
                <a:cs typeface="+mn-lt"/>
              </a:rPr>
              <a:t>Todas as nações o servem – </a:t>
            </a:r>
            <a:r>
              <a:rPr lang="pt-BR" sz="3200" dirty="0" err="1">
                <a:ea typeface="+mn-lt"/>
                <a:cs typeface="+mn-lt"/>
              </a:rPr>
              <a:t>Fp</a:t>
            </a:r>
            <a:r>
              <a:rPr lang="pt-BR" sz="3200" dirty="0">
                <a:ea typeface="+mn-lt"/>
                <a:cs typeface="+mn-lt"/>
              </a:rPr>
              <a:t> 2.10</a:t>
            </a:r>
          </a:p>
          <a:p>
            <a:pPr>
              <a:buFont typeface="Arial"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Craig </a:t>
            </a:r>
            <a:r>
              <a:rPr lang="pt-BR" sz="3200" b="1" dirty="0" err="1">
                <a:ea typeface="+mn-lt"/>
                <a:cs typeface="+mn-lt"/>
              </a:rPr>
              <a:t>Keener</a:t>
            </a:r>
            <a:r>
              <a:rPr lang="pt-BR" sz="3200" dirty="0">
                <a:ea typeface="+mn-lt"/>
                <a:cs typeface="+mn-lt"/>
              </a:rPr>
              <a:t>: “O uso do termo ‘Filho do Homem’ é uma autocitação messiânica usada por Jesus para identificar-se como o Messias glorificado.”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4497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C8E124-0FEE-7467-433F-EE7FD29D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3. As Escrituras Confrontam o Pecado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AB65E1-21E6-B539-32E8-ECFF5864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516" y="591344"/>
            <a:ext cx="7165283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>
                <a:ea typeface="+mn-lt"/>
                <a:cs typeface="+mn-lt"/>
              </a:rPr>
              <a:t>Pedro declara:</a:t>
            </a:r>
            <a:endParaRPr lang="pt-BR" sz="3200"/>
          </a:p>
          <a:p>
            <a:pPr>
              <a:buNone/>
            </a:pPr>
            <a:r>
              <a:rPr lang="pt-BR" sz="3200">
                <a:ea typeface="+mn-lt"/>
                <a:cs typeface="+mn-lt"/>
              </a:rPr>
              <a:t>“A este Jesus… vós o crucificastes…” (At 2.23)</a:t>
            </a:r>
            <a:endParaRPr lang="pt-BR" sz="3200"/>
          </a:p>
          <a:p>
            <a:pPr>
              <a:buNone/>
            </a:pPr>
            <a:r>
              <a:rPr lang="pt-BR" sz="3200">
                <a:ea typeface="+mn-lt"/>
                <a:cs typeface="+mn-lt"/>
              </a:rPr>
              <a:t>A pregação </a:t>
            </a:r>
            <a:r>
              <a:rPr lang="pt-BR" sz="3200" b="1">
                <a:ea typeface="+mn-lt"/>
                <a:cs typeface="+mn-lt"/>
              </a:rPr>
              <a:t>confronta e chama ao arrependimento</a:t>
            </a:r>
            <a:r>
              <a:rPr lang="pt-BR" sz="3200">
                <a:ea typeface="+mn-lt"/>
                <a:cs typeface="+mn-lt"/>
              </a:rPr>
              <a:t>, não agrada aos ouvidos.</a:t>
            </a:r>
            <a:endParaRPr lang="pt-BR" sz="3200"/>
          </a:p>
          <a:p>
            <a:pPr>
              <a:buNone/>
            </a:pPr>
            <a:endParaRPr lang="pt-BR" sz="3200">
              <a:ea typeface="+mn-lt"/>
              <a:cs typeface="+mn-lt"/>
            </a:endParaRPr>
          </a:p>
          <a:p>
            <a:pPr>
              <a:buNone/>
            </a:pPr>
            <a:r>
              <a:rPr lang="pt-BR" sz="3200" b="1">
                <a:ea typeface="+mn-lt"/>
                <a:cs typeface="+mn-lt"/>
              </a:rPr>
              <a:t>At 2.37</a:t>
            </a:r>
            <a:r>
              <a:rPr lang="pt-BR" sz="3200">
                <a:ea typeface="+mn-lt"/>
                <a:cs typeface="+mn-lt"/>
              </a:rPr>
              <a:t> – “Compungiram-se em seus corações…”</a:t>
            </a:r>
            <a:endParaRPr lang="pt-BR" sz="3200"/>
          </a:p>
          <a:p>
            <a:pPr>
              <a:buNone/>
            </a:pPr>
            <a:r>
              <a:rPr lang="pt-BR" sz="3200" b="1" err="1">
                <a:ea typeface="+mn-lt"/>
                <a:cs typeface="+mn-lt"/>
              </a:rPr>
              <a:t>Metanoeō</a:t>
            </a:r>
            <a:r>
              <a:rPr lang="pt-BR" sz="3200" b="1">
                <a:ea typeface="+mn-lt"/>
                <a:cs typeface="+mn-lt"/>
              </a:rPr>
              <a:t> (</a:t>
            </a:r>
            <a:r>
              <a:rPr lang="pt-BR" sz="3200" b="1" err="1">
                <a:ea typeface="+mn-lt"/>
                <a:cs typeface="+mn-lt"/>
              </a:rPr>
              <a:t>μετ</a:t>
            </a:r>
            <a:r>
              <a:rPr lang="pt-BR" sz="3200" b="1">
                <a:ea typeface="+mn-lt"/>
                <a:cs typeface="+mn-lt"/>
              </a:rPr>
              <a:t>α</a:t>
            </a:r>
            <a:r>
              <a:rPr lang="pt-BR" sz="3200" b="1" err="1">
                <a:ea typeface="+mn-lt"/>
                <a:cs typeface="+mn-lt"/>
              </a:rPr>
              <a:t>νοέω</a:t>
            </a:r>
            <a:r>
              <a:rPr lang="pt-BR" sz="3200" b="1">
                <a:ea typeface="+mn-lt"/>
                <a:cs typeface="+mn-lt"/>
              </a:rPr>
              <a:t>)</a:t>
            </a:r>
            <a:r>
              <a:rPr lang="pt-BR" sz="3200">
                <a:ea typeface="+mn-lt"/>
                <a:cs typeface="+mn-lt"/>
              </a:rPr>
              <a:t> – mudar a mente, ter </a:t>
            </a:r>
            <a:r>
              <a:rPr lang="pt-BR" sz="3200" b="1">
                <a:ea typeface="+mn-lt"/>
                <a:cs typeface="+mn-lt"/>
              </a:rPr>
              <a:t>uma reorientação radical</a:t>
            </a:r>
            <a:r>
              <a:rPr lang="pt-BR" sz="3200">
                <a:ea typeface="+mn-lt"/>
                <a:cs typeface="+mn-lt"/>
              </a:rPr>
              <a:t> de vida.</a:t>
            </a:r>
            <a:endParaRPr lang="pt-BR" sz="3200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046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A6DC6B9-3496-C118-C5FD-416859FB7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207226"/>
              </p:ext>
            </p:extLst>
          </p:nvPr>
        </p:nvGraphicFramePr>
        <p:xfrm>
          <a:off x="4455401" y="276177"/>
          <a:ext cx="7619844" cy="630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84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9A0C0B-31D3-0626-6F04-3C5A4209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/>
              <a:t>TÓPICO II – A Igreja que Prega no Poder de Deus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CF770F-E358-516E-E188-38102941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33" r="-1" b="1781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333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08E027-E5DB-2DC4-C9C9-1166226F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49" y="-10886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3700" cap="all">
                <a:latin typeface="Avenir Next LT Pro"/>
              </a:rPr>
              <a:t>A Igreja e o seu Compromisso com a Pregação</a:t>
            </a:r>
            <a:endParaRPr lang="pt-BR" sz="37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5D1DC2-6F16-6CD9-55F0-CB1066D5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0" y="1812879"/>
            <a:ext cx="6476896" cy="5584441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pt-BR" sz="4500" dirty="0">
                <a:latin typeface="Avenir Next LT Pro Light"/>
              </a:rPr>
              <a:t>Desde o início do livro de Atos, a Igreja nasce em um ambiente de </a:t>
            </a:r>
            <a:r>
              <a:rPr lang="pt-BR" sz="4500" b="1" dirty="0">
                <a:latin typeface="Avenir Next LT Pro Light"/>
              </a:rPr>
              <a:t>testemunho e proclamação poderosa do evangelho</a:t>
            </a:r>
            <a:r>
              <a:rPr lang="pt-BR" sz="4500" dirty="0">
                <a:latin typeface="Avenir Next LT Pro Light"/>
              </a:rPr>
              <a:t>. O Espírito Santo desceu </a:t>
            </a:r>
            <a:r>
              <a:rPr lang="pt-BR" sz="4500" b="1" dirty="0">
                <a:latin typeface="Avenir Next LT Pro Light"/>
              </a:rPr>
              <a:t>não apenas para consolar</a:t>
            </a:r>
            <a:r>
              <a:rPr lang="pt-BR" sz="4500" dirty="0">
                <a:latin typeface="Avenir Next LT Pro Light"/>
              </a:rPr>
              <a:t>, mas para </a:t>
            </a:r>
            <a:r>
              <a:rPr lang="pt-BR" sz="4500" b="1" dirty="0">
                <a:latin typeface="Avenir Next LT Pro Light"/>
              </a:rPr>
              <a:t>capacitar os crentes a serem testemunhas</a:t>
            </a:r>
            <a:r>
              <a:rPr lang="pt-BR" sz="4500" dirty="0">
                <a:latin typeface="Avenir Next LT Pro Light"/>
              </a:rPr>
              <a:t> (At 1.8). Essa Igreja primitiva </a:t>
            </a:r>
            <a:r>
              <a:rPr lang="pt-BR" sz="4500" b="1" dirty="0">
                <a:latin typeface="Avenir Next LT Pro Light"/>
              </a:rPr>
              <a:t>tinha como centro a pregação</a:t>
            </a:r>
            <a:r>
              <a:rPr lang="pt-BR" sz="4500" dirty="0">
                <a:latin typeface="Avenir Next LT Pro Light"/>
              </a:rPr>
              <a:t> da Palavra, </a:t>
            </a:r>
            <a:r>
              <a:rPr lang="pt-BR" sz="4500" b="1" dirty="0">
                <a:latin typeface="Avenir Next LT Pro Light"/>
              </a:rPr>
              <a:t>apontava para Cristo</a:t>
            </a:r>
            <a:r>
              <a:rPr lang="pt-BR" sz="4500" dirty="0">
                <a:latin typeface="Avenir Next LT Pro Light"/>
              </a:rPr>
              <a:t>, </a:t>
            </a:r>
            <a:r>
              <a:rPr lang="pt-BR" sz="4500" b="1" dirty="0">
                <a:latin typeface="Avenir Next LT Pro Light"/>
              </a:rPr>
              <a:t>valorizava as Escrituras</a:t>
            </a:r>
            <a:r>
              <a:rPr lang="pt-BR" sz="4500" dirty="0">
                <a:latin typeface="Avenir Next LT Pro Light"/>
              </a:rPr>
              <a:t> e </a:t>
            </a:r>
            <a:r>
              <a:rPr lang="pt-BR" sz="4500" b="1" dirty="0">
                <a:latin typeface="Avenir Next LT Pro Light"/>
              </a:rPr>
              <a:t>pregava no poder do Espírito Santo</a:t>
            </a:r>
            <a:r>
              <a:rPr lang="pt-BR" sz="4500" dirty="0">
                <a:latin typeface="Avenir Next LT Pro Light"/>
              </a:rPr>
              <a:t>, alimentando a esperança escatológica dos fiéis.</a:t>
            </a:r>
            <a:endParaRPr lang="en-US" sz="4500" dirty="0">
              <a:latin typeface="Avenir Next LT Pro Light"/>
            </a:endParaRPr>
          </a:p>
          <a:p>
            <a:endParaRPr lang="pt-BR" sz="4500" dirty="0">
              <a:latin typeface="Avenir Next LT Pro Light"/>
            </a:endParaRPr>
          </a:p>
          <a:p>
            <a:endParaRPr lang="pt-BR" sz="2000" dirty="0"/>
          </a:p>
        </p:txBody>
      </p:sp>
      <p:pic>
        <p:nvPicPr>
          <p:cNvPr id="5" name="Picture 4" descr="Uma foto detalhada de um livro aberto">
            <a:extLst>
              <a:ext uri="{FF2B5EF4-FFF2-40B4-BE49-F238E27FC236}">
                <a16:creationId xmlns:a16="http://schemas.microsoft.com/office/drawing/2014/main" id="{9BC8CC37-8356-6507-3BAA-22E873AD48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37" r="25650" b="9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99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B7D15F-7982-A9E7-96B0-C393BB49F7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502" t="4796" r="15065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87555D-D641-26FE-4DD2-790C8A95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1. O Espírito Capacita o Mensageiro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8730F20-1B40-B160-5A02-330B75A00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987146"/>
              </p:ext>
            </p:extLst>
          </p:nvPr>
        </p:nvGraphicFramePr>
        <p:xfrm>
          <a:off x="96091" y="1345481"/>
          <a:ext cx="11999818" cy="551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001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4B1FD6F-5D31-04FB-AB39-BBEACE711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959972"/>
              </p:ext>
            </p:extLst>
          </p:nvPr>
        </p:nvGraphicFramePr>
        <p:xfrm>
          <a:off x="358460" y="830976"/>
          <a:ext cx="11503322" cy="534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56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047C6-59B8-4757-FECB-DE7DB01A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2. Fixar os Olhos – Pedro e Paulo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399EB1C-F954-10DA-B885-D6935BEB0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358734"/>
              </p:ext>
            </p:extLst>
          </p:nvPr>
        </p:nvGraphicFramePr>
        <p:xfrm>
          <a:off x="0" y="1319786"/>
          <a:ext cx="12318003" cy="553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10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AA29F1-07D8-4D4C-D882-46671E73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Atenízō em Atos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96985B2-4472-F2D7-E35F-48AEB27EC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29256"/>
              </p:ext>
            </p:extLst>
          </p:nvPr>
        </p:nvGraphicFramePr>
        <p:xfrm>
          <a:off x="128682" y="1270906"/>
          <a:ext cx="12063317" cy="570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5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2BD6902-1AFF-99B1-0C18-8ECC25FFB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461519"/>
              </p:ext>
            </p:extLst>
          </p:nvPr>
        </p:nvGraphicFramePr>
        <p:xfrm>
          <a:off x="383157" y="107829"/>
          <a:ext cx="11425686" cy="664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775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5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E2D92B3-BBD4-3C7A-3394-A468B6A5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Patrística e Teólogos Pentecostais sobre o Olhar Carregado de Glória</a:t>
            </a:r>
            <a:endParaRPr lang="pt-BR" sz="480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280A2F5-3040-5360-8A78-205AF8496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692913"/>
              </p:ext>
            </p:extLst>
          </p:nvPr>
        </p:nvGraphicFramePr>
        <p:xfrm>
          <a:off x="4301629" y="-978027"/>
          <a:ext cx="8406929" cy="881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28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17F96-BE70-647F-8C5F-1882D5BF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O Espírito Glorifica a Jesus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65E702C-F07D-B896-CBE6-DB0702AA6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083625"/>
              </p:ext>
            </p:extLst>
          </p:nvPr>
        </p:nvGraphicFramePr>
        <p:xfrm>
          <a:off x="219974" y="1451814"/>
          <a:ext cx="11953335" cy="578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7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7850ED-11F9-A835-8499-EE72693520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3678" b="205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D9856E-F489-B112-17E4-3E7CCC6F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TÓPICO III – A Igreja que Prega a Esperança Vindoura</a:t>
            </a:r>
          </a:p>
        </p:txBody>
      </p:sp>
    </p:spTree>
    <p:extLst>
      <p:ext uri="{BB962C8B-B14F-4D97-AF65-F5344CB8AC3E}">
        <p14:creationId xmlns:p14="http://schemas.microsoft.com/office/powerpoint/2010/main" val="34202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E6023A-84D2-BF53-5796-618A161A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85" b="908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621B24-6361-5B22-E7EA-111D36BA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1. Alerta à Geração Perversa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1A947B4-F027-A977-01AC-3602CD7BD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871571"/>
              </p:ext>
            </p:extLst>
          </p:nvPr>
        </p:nvGraphicFramePr>
        <p:xfrm>
          <a:off x="363748" y="1322418"/>
          <a:ext cx="11823938" cy="587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317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FEB650-C525-A215-603B-A1CCFFC1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25" r="130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1FFE27CD-7816-9A3E-7202-63D679DDF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42629"/>
              </p:ext>
            </p:extLst>
          </p:nvPr>
        </p:nvGraphicFramePr>
        <p:xfrm>
          <a:off x="27874" y="114055"/>
          <a:ext cx="7171566" cy="662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71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07DC14-4D7A-53A0-9F10-7ACFAD9D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3400" b="1">
                <a:latin typeface="Avenir Next LT Pro"/>
              </a:rPr>
              <a:t>Exemplos desse Compromisso</a:t>
            </a:r>
            <a:r>
              <a:rPr lang="pt-BR" sz="3400">
                <a:latin typeface="Avenir Next LT Pro"/>
              </a:rPr>
              <a:t>:</a:t>
            </a:r>
            <a:endParaRPr lang="pt-BR" sz="3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3242AE6-69E3-CFF8-6839-AC73EACBC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63221"/>
              </p:ext>
            </p:extLst>
          </p:nvPr>
        </p:nvGraphicFramePr>
        <p:xfrm>
          <a:off x="4323406" y="276992"/>
          <a:ext cx="7865546" cy="658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416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FE78C6-60FD-CC82-39F7-72A1F834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8" y="594586"/>
            <a:ext cx="2951205" cy="5571066"/>
          </a:xfrm>
        </p:spPr>
        <p:txBody>
          <a:bodyPr/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A Promessa da Segunda Vinda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9776A96-DB10-4E7B-348A-5481E0FBE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81074"/>
              </p:ext>
            </p:extLst>
          </p:nvPr>
        </p:nvGraphicFramePr>
        <p:xfrm>
          <a:off x="4512467" y="290029"/>
          <a:ext cx="7616155" cy="656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518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A460E68-D9F1-BB0F-3900-79510D4F1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101357"/>
              </p:ext>
            </p:extLst>
          </p:nvPr>
        </p:nvGraphicFramePr>
        <p:xfrm>
          <a:off x="4350406" y="115686"/>
          <a:ext cx="783854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780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D6C61B-8977-F321-7BC5-FA754BEC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pt-BR" sz="5200"/>
              <a:t>Enfim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1A0FF30-5C4F-8C9D-B010-BD220CF50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551259"/>
              </p:ext>
            </p:extLst>
          </p:nvPr>
        </p:nvGraphicFramePr>
        <p:xfrm>
          <a:off x="3405374" y="-1"/>
          <a:ext cx="8786626" cy="733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99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C27699-CE7C-0293-2CB2-53D94A4AB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/>
              <a:t>Tópico I – A Igreja que valoriza as </a:t>
            </a:r>
            <a:r>
              <a:rPr lang="pt-BR" sz="6600" b="1" dirty="0"/>
              <a:t>E</a:t>
            </a:r>
            <a:r>
              <a:rPr lang="en-US" sz="6600" b="1" dirty="0"/>
              <a:t>scrituras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302F21-E793-AA84-F68A-6F950768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86" y="2642616"/>
            <a:ext cx="5401923" cy="3605784"/>
          </a:xfrm>
          <a:prstGeom prst="rect">
            <a:avLst/>
          </a:prstGeom>
        </p:spPr>
      </p:pic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F9EF8BA2-5F74-DF90-5313-5B1005B27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496" y="3133138"/>
            <a:ext cx="5614416" cy="26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27DB23-9684-A6D8-E585-82B0FBF4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967265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Tópico I – A Igreja que valoriza as Escrituras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5D188C2-96ED-8860-D6BA-4C10D5C9C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445454"/>
              </p:ext>
            </p:extLst>
          </p:nvPr>
        </p:nvGraphicFramePr>
        <p:xfrm>
          <a:off x="3343158" y="-530359"/>
          <a:ext cx="8843790" cy="791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31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5E4989B-3BEC-75E5-6AE9-33A8D87D5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629490"/>
              </p:ext>
            </p:extLst>
          </p:nvPr>
        </p:nvGraphicFramePr>
        <p:xfrm>
          <a:off x="277483" y="563592"/>
          <a:ext cx="11637033" cy="57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23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4CE3A5-B178-C8D8-5008-54A30240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>
                <a:latin typeface="Avenir Next LT Pro"/>
              </a:rPr>
              <a:t>2. As Escrituras Testemunham de Jesus</a:t>
            </a:r>
            <a:endParaRPr lang="pt-BR" sz="48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4E02A-7E9A-9287-D14D-B03AE73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38" y="3190050"/>
            <a:ext cx="11853507" cy="300963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Examinais as Escrituras, porque vós cuidais ter nelas a vida eterna, e são elas que de mim testificam.” (</a:t>
            </a:r>
            <a:r>
              <a:rPr lang="pt-BR" err="1">
                <a:ea typeface="+mn-lt"/>
                <a:cs typeface="+mn-lt"/>
              </a:rPr>
              <a:t>Jo</a:t>
            </a:r>
            <a:r>
              <a:rPr lang="pt-BR">
                <a:ea typeface="+mn-lt"/>
                <a:cs typeface="+mn-lt"/>
              </a:rPr>
              <a:t> 5.39) Jesus ensinou aos discípulos no caminho de Emaús: 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“E começando por Moisés, e por todos os profetas, explicava-lhes o que dele se achava em todas as Escrituras.” (</a:t>
            </a:r>
            <a:r>
              <a:rPr lang="pt-BR" err="1">
                <a:ea typeface="+mn-lt"/>
                <a:cs typeface="+mn-lt"/>
              </a:rPr>
              <a:t>Lc</a:t>
            </a:r>
            <a:r>
              <a:rPr lang="pt-BR">
                <a:ea typeface="+mn-lt"/>
                <a:cs typeface="+mn-lt"/>
              </a:rPr>
              <a:t> 24.27) </a:t>
            </a: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pregação apostólica se apoia fortemente no Antigo Testamento como testemunho profético de Cristo. Pedro, ao pregar em Atos 2 e 3, cita trechos estratégicos</a:t>
            </a:r>
            <a:endParaRPr lang="pt-B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5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851CBC-0E75-2327-DC0F-E912F1B4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 b="1">
                <a:latin typeface="Avenir Next LT Pro"/>
              </a:rPr>
              <a:t>Salmo 16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51B0932-677E-8A21-8F07-299DB8123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761131"/>
              </p:ext>
            </p:extLst>
          </p:nvPr>
        </p:nvGraphicFramePr>
        <p:xfrm>
          <a:off x="4360472" y="353276"/>
          <a:ext cx="7633756" cy="649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64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92B8A1-466A-5487-C933-D77DAF480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028379"/>
              </p:ext>
            </p:extLst>
          </p:nvPr>
        </p:nvGraphicFramePr>
        <p:xfrm>
          <a:off x="-4312" y="1217078"/>
          <a:ext cx="12200625" cy="465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434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Uma Igreja fiel à pregação do evangelho</vt:lpstr>
      <vt:lpstr>A Igreja e o seu Compromisso com a Pregação</vt:lpstr>
      <vt:lpstr>Exemplos desse Compromisso:</vt:lpstr>
      <vt:lpstr>Tópico I – A Igreja que valoriza as Escrituras</vt:lpstr>
      <vt:lpstr>Tópico I – A Igreja que valoriza as Escrituras</vt:lpstr>
      <vt:lpstr>Apresentação do PowerPoint</vt:lpstr>
      <vt:lpstr>2. As Escrituras Testemunham de Jesus</vt:lpstr>
      <vt:lpstr>Salmo 16</vt:lpstr>
      <vt:lpstr>Apresentação do PowerPoint</vt:lpstr>
      <vt:lpstr>Salmo 110 – Cristo exaltado à destra de Deus</vt:lpstr>
      <vt:lpstr>Apresentação do PowerPoint</vt:lpstr>
      <vt:lpstr>Êxodo 12 – O Cordeiro Pascal</vt:lpstr>
      <vt:lpstr>Apresentação do PowerPoint</vt:lpstr>
      <vt:lpstr>Salmo 22 – O Sofrimento do Justo</vt:lpstr>
      <vt:lpstr>Isaías 53 – O Servo Sofredor</vt:lpstr>
      <vt:lpstr>Daniel 7.13-14 – O Filho do Homem Glorificado</vt:lpstr>
      <vt:lpstr>3. As Escrituras Confrontam o Pecado</vt:lpstr>
      <vt:lpstr>Apresentação do PowerPoint</vt:lpstr>
      <vt:lpstr>TÓPICO II – A Igreja que Prega no Poder de Deus</vt:lpstr>
      <vt:lpstr>1. O Espírito Capacita o Mensageiro</vt:lpstr>
      <vt:lpstr>Apresentação do PowerPoint</vt:lpstr>
      <vt:lpstr>2. Fixar os Olhos – Pedro e Paulo</vt:lpstr>
      <vt:lpstr>Atenízō em Atos</vt:lpstr>
      <vt:lpstr>Apresentação do PowerPoint</vt:lpstr>
      <vt:lpstr>Patrística e Teólogos Pentecostais sobre o Olhar Carregado de Glória</vt:lpstr>
      <vt:lpstr>O Espírito Glorifica a Jesus</vt:lpstr>
      <vt:lpstr>TÓPICO III – A Igreja que Prega a Esperança Vindoura</vt:lpstr>
      <vt:lpstr>1. Alerta à Geração Perversa</vt:lpstr>
      <vt:lpstr>Apresentação do PowerPoint</vt:lpstr>
      <vt:lpstr>2. A Promessa da Segunda Vinda</vt:lpstr>
      <vt:lpstr>Apresentação do PowerPoint</vt:lpstr>
      <vt:lpstr>Enfim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Igreja fiel à pregação do evangelho</dc:title>
  <dc:creator/>
  <cp:lastModifiedBy>Eldon Jr Santos Junior</cp:lastModifiedBy>
  <cp:revision>5</cp:revision>
  <dcterms:created xsi:type="dcterms:W3CDTF">2025-07-18T18:24:54Z</dcterms:created>
  <dcterms:modified xsi:type="dcterms:W3CDTF">2025-07-20T11:38:55Z</dcterms:modified>
</cp:coreProperties>
</file>