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72" r:id="rId9"/>
    <p:sldId id="273" r:id="rId10"/>
    <p:sldId id="286" r:id="rId11"/>
    <p:sldId id="261" r:id="rId12"/>
    <p:sldId id="275" r:id="rId13"/>
    <p:sldId id="262" r:id="rId14"/>
    <p:sldId id="263" r:id="rId15"/>
    <p:sldId id="264" r:id="rId16"/>
    <p:sldId id="276" r:id="rId17"/>
    <p:sldId id="265" r:id="rId18"/>
    <p:sldId id="277" r:id="rId19"/>
    <p:sldId id="266" r:id="rId20"/>
    <p:sldId id="267" r:id="rId21"/>
    <p:sldId id="278" r:id="rId22"/>
    <p:sldId id="279" r:id="rId23"/>
    <p:sldId id="268" r:id="rId24"/>
    <p:sldId id="280" r:id="rId25"/>
    <p:sldId id="281" r:id="rId26"/>
    <p:sldId id="282" r:id="rId27"/>
    <p:sldId id="284" r:id="rId28"/>
    <p:sldId id="269" r:id="rId29"/>
    <p:sldId id="283" r:id="rId30"/>
    <p:sldId id="285" r:id="rId31"/>
    <p:sldId id="287" r:id="rId32"/>
    <p:sldId id="288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AE7214-DEDA-4E1B-A263-BF1E2834074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27A116-64DD-44FC-8BD7-4F78896E1AD2}">
      <dgm:prSet/>
      <dgm:spPr/>
      <dgm:t>
        <a:bodyPr/>
        <a:lstStyle/>
        <a:p>
          <a:r>
            <a:rPr lang="pt-BR"/>
            <a:t>Deus chama Pedro para ir à casa de um gentio (Cornélio), algo impensável no contexto judaico do século I.</a:t>
          </a:r>
          <a:endParaRPr lang="en-US"/>
        </a:p>
      </dgm:t>
    </dgm:pt>
    <dgm:pt modelId="{F8EEEDA2-7A78-428E-9734-D06284D11365}" type="parTrans" cxnId="{B6DD89DC-99CB-4156-B895-E6A56DB8BFA3}">
      <dgm:prSet/>
      <dgm:spPr/>
      <dgm:t>
        <a:bodyPr/>
        <a:lstStyle/>
        <a:p>
          <a:endParaRPr lang="en-US"/>
        </a:p>
      </dgm:t>
    </dgm:pt>
    <dgm:pt modelId="{F21C90F7-0881-43EF-9757-7F009175B498}" type="sibTrans" cxnId="{B6DD89DC-99CB-4156-B895-E6A56DB8BFA3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D1E979F8-A1D7-46CE-B12E-8F746AF543C9}">
      <dgm:prSet/>
      <dgm:spPr/>
      <dgm:t>
        <a:bodyPr/>
        <a:lstStyle/>
        <a:p>
          <a:r>
            <a:rPr lang="pt-BR"/>
            <a:t>Lucas apresenta esse episódio com detalhes para mostrar que é obra divina, não iniciativa humana.</a:t>
          </a:r>
          <a:endParaRPr lang="en-US"/>
        </a:p>
      </dgm:t>
    </dgm:pt>
    <dgm:pt modelId="{6D7CA0C2-D0F2-4BB6-868F-066256E2EED1}" type="parTrans" cxnId="{11E05D80-FB73-45E3-9928-A4CAAB29CBD8}">
      <dgm:prSet/>
      <dgm:spPr/>
      <dgm:t>
        <a:bodyPr/>
        <a:lstStyle/>
        <a:p>
          <a:endParaRPr lang="en-US"/>
        </a:p>
      </dgm:t>
    </dgm:pt>
    <dgm:pt modelId="{986815C7-D476-4765-BDCB-7CB643B55DA8}" type="sibTrans" cxnId="{11E05D80-FB73-45E3-9928-A4CAAB29CBD8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C6FBA116-DD13-4451-A9ED-E84BB92AA032}">
      <dgm:prSet/>
      <dgm:spPr/>
      <dgm:t>
        <a:bodyPr/>
        <a:lstStyle/>
        <a:p>
          <a:r>
            <a:rPr lang="pt-BR"/>
            <a:t>O Espírito Santo autentica a inclusão dos gentios, mostrando que </a:t>
          </a:r>
          <a:r>
            <a:rPr lang="pt-BR" b="1"/>
            <a:t>a salvação é para todos</a:t>
          </a:r>
          <a:r>
            <a:rPr lang="pt-BR"/>
            <a:t>.</a:t>
          </a:r>
          <a:endParaRPr lang="en-US"/>
        </a:p>
      </dgm:t>
    </dgm:pt>
    <dgm:pt modelId="{F9BB3F82-8613-477A-90A6-E75523A74A7C}" type="parTrans" cxnId="{91263881-DC0A-412E-8E24-5E59368E89F1}">
      <dgm:prSet/>
      <dgm:spPr/>
      <dgm:t>
        <a:bodyPr/>
        <a:lstStyle/>
        <a:p>
          <a:endParaRPr lang="en-US"/>
        </a:p>
      </dgm:t>
    </dgm:pt>
    <dgm:pt modelId="{5F0ECCC6-AD0D-462C-B861-CB3A387513E1}" type="sibTrans" cxnId="{91263881-DC0A-412E-8E24-5E59368E89F1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44A5E78B-C374-461D-A795-5F4473B2374F}" type="pres">
      <dgm:prSet presAssocID="{03AE7214-DEDA-4E1B-A263-BF1E2834074B}" presName="Name0" presStyleCnt="0">
        <dgm:presLayoutVars>
          <dgm:animLvl val="lvl"/>
          <dgm:resizeHandles val="exact"/>
        </dgm:presLayoutVars>
      </dgm:prSet>
      <dgm:spPr/>
    </dgm:pt>
    <dgm:pt modelId="{B5C8ADBB-BC62-4402-A726-529D34C2887F}" type="pres">
      <dgm:prSet presAssocID="{2527A116-64DD-44FC-8BD7-4F78896E1AD2}" presName="compositeNode" presStyleCnt="0">
        <dgm:presLayoutVars>
          <dgm:bulletEnabled val="1"/>
        </dgm:presLayoutVars>
      </dgm:prSet>
      <dgm:spPr/>
    </dgm:pt>
    <dgm:pt modelId="{EC3162CA-FC19-4F98-B7AE-EBE7488AA723}" type="pres">
      <dgm:prSet presAssocID="{2527A116-64DD-44FC-8BD7-4F78896E1AD2}" presName="bgRect" presStyleLbl="alignNode1" presStyleIdx="0" presStyleCnt="3"/>
      <dgm:spPr/>
    </dgm:pt>
    <dgm:pt modelId="{85D6594B-2EC6-4992-90EF-70DB363E87DF}" type="pres">
      <dgm:prSet presAssocID="{F21C90F7-0881-43EF-9757-7F009175B49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B05DFB2-1794-4E81-959C-75523B5C8B93}" type="pres">
      <dgm:prSet presAssocID="{2527A116-64DD-44FC-8BD7-4F78896E1AD2}" presName="nodeRect" presStyleLbl="alignNode1" presStyleIdx="0" presStyleCnt="3">
        <dgm:presLayoutVars>
          <dgm:bulletEnabled val="1"/>
        </dgm:presLayoutVars>
      </dgm:prSet>
      <dgm:spPr/>
    </dgm:pt>
    <dgm:pt modelId="{F09CA4A7-981D-4E9C-B4A0-6030FA4587A1}" type="pres">
      <dgm:prSet presAssocID="{F21C90F7-0881-43EF-9757-7F009175B498}" presName="sibTrans" presStyleCnt="0"/>
      <dgm:spPr/>
    </dgm:pt>
    <dgm:pt modelId="{F28BCC0E-FD6A-4BB6-83F5-D12D9AD221E3}" type="pres">
      <dgm:prSet presAssocID="{D1E979F8-A1D7-46CE-B12E-8F746AF543C9}" presName="compositeNode" presStyleCnt="0">
        <dgm:presLayoutVars>
          <dgm:bulletEnabled val="1"/>
        </dgm:presLayoutVars>
      </dgm:prSet>
      <dgm:spPr/>
    </dgm:pt>
    <dgm:pt modelId="{A24A7F81-E072-4958-B469-E87770D94C40}" type="pres">
      <dgm:prSet presAssocID="{D1E979F8-A1D7-46CE-B12E-8F746AF543C9}" presName="bgRect" presStyleLbl="alignNode1" presStyleIdx="1" presStyleCnt="3"/>
      <dgm:spPr/>
    </dgm:pt>
    <dgm:pt modelId="{2B2EE271-38BC-4B97-9A43-2B3106DA0A12}" type="pres">
      <dgm:prSet presAssocID="{986815C7-D476-4765-BDCB-7CB643B55DA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9716333-295C-469E-86A1-30C63168143C}" type="pres">
      <dgm:prSet presAssocID="{D1E979F8-A1D7-46CE-B12E-8F746AF543C9}" presName="nodeRect" presStyleLbl="alignNode1" presStyleIdx="1" presStyleCnt="3">
        <dgm:presLayoutVars>
          <dgm:bulletEnabled val="1"/>
        </dgm:presLayoutVars>
      </dgm:prSet>
      <dgm:spPr/>
    </dgm:pt>
    <dgm:pt modelId="{69FC69B9-4ADB-4A39-8C10-289BB023E0EF}" type="pres">
      <dgm:prSet presAssocID="{986815C7-D476-4765-BDCB-7CB643B55DA8}" presName="sibTrans" presStyleCnt="0"/>
      <dgm:spPr/>
    </dgm:pt>
    <dgm:pt modelId="{F5DA00ED-64D0-4C0C-BA16-EFF0C7B88F09}" type="pres">
      <dgm:prSet presAssocID="{C6FBA116-DD13-4451-A9ED-E84BB92AA032}" presName="compositeNode" presStyleCnt="0">
        <dgm:presLayoutVars>
          <dgm:bulletEnabled val="1"/>
        </dgm:presLayoutVars>
      </dgm:prSet>
      <dgm:spPr/>
    </dgm:pt>
    <dgm:pt modelId="{BC80A9CD-BBE1-4BF0-9B4E-661FF91FE1A3}" type="pres">
      <dgm:prSet presAssocID="{C6FBA116-DD13-4451-A9ED-E84BB92AA032}" presName="bgRect" presStyleLbl="alignNode1" presStyleIdx="2" presStyleCnt="3"/>
      <dgm:spPr/>
    </dgm:pt>
    <dgm:pt modelId="{4B7D59B9-5CE1-40F4-9B6A-75D135202711}" type="pres">
      <dgm:prSet presAssocID="{5F0ECCC6-AD0D-462C-B861-CB3A387513E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986B9BF-4DCE-47AE-8BBB-ECE191863313}" type="pres">
      <dgm:prSet presAssocID="{C6FBA116-DD13-4451-A9ED-E84BB92AA03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D5F5504-4EEE-4FCD-93EA-D0B631A3ABEF}" type="presOf" srcId="{C6FBA116-DD13-4451-A9ED-E84BB92AA032}" destId="{9986B9BF-4DCE-47AE-8BBB-ECE191863313}" srcOrd="1" destOrd="0" presId="urn:microsoft.com/office/officeart/2016/7/layout/LinearBlockProcessNumbered"/>
    <dgm:cxn modelId="{7731797C-58E3-4E8F-877E-6B956646073D}" type="presOf" srcId="{5F0ECCC6-AD0D-462C-B861-CB3A387513E1}" destId="{4B7D59B9-5CE1-40F4-9B6A-75D135202711}" srcOrd="0" destOrd="0" presId="urn:microsoft.com/office/officeart/2016/7/layout/LinearBlockProcessNumbered"/>
    <dgm:cxn modelId="{11E05D80-FB73-45E3-9928-A4CAAB29CBD8}" srcId="{03AE7214-DEDA-4E1B-A263-BF1E2834074B}" destId="{D1E979F8-A1D7-46CE-B12E-8F746AF543C9}" srcOrd="1" destOrd="0" parTransId="{6D7CA0C2-D0F2-4BB6-868F-066256E2EED1}" sibTransId="{986815C7-D476-4765-BDCB-7CB643B55DA8}"/>
    <dgm:cxn modelId="{91263881-DC0A-412E-8E24-5E59368E89F1}" srcId="{03AE7214-DEDA-4E1B-A263-BF1E2834074B}" destId="{C6FBA116-DD13-4451-A9ED-E84BB92AA032}" srcOrd="2" destOrd="0" parTransId="{F9BB3F82-8613-477A-90A6-E75523A74A7C}" sibTransId="{5F0ECCC6-AD0D-462C-B861-CB3A387513E1}"/>
    <dgm:cxn modelId="{4CF69D88-E91E-4D37-82C1-3373A2E021D4}" type="presOf" srcId="{F21C90F7-0881-43EF-9757-7F009175B498}" destId="{85D6594B-2EC6-4992-90EF-70DB363E87DF}" srcOrd="0" destOrd="0" presId="urn:microsoft.com/office/officeart/2016/7/layout/LinearBlockProcessNumbered"/>
    <dgm:cxn modelId="{F70BAD95-CA8F-40E0-BCD6-48ACCBE5AA51}" type="presOf" srcId="{C6FBA116-DD13-4451-A9ED-E84BB92AA032}" destId="{BC80A9CD-BBE1-4BF0-9B4E-661FF91FE1A3}" srcOrd="0" destOrd="0" presId="urn:microsoft.com/office/officeart/2016/7/layout/LinearBlockProcessNumbered"/>
    <dgm:cxn modelId="{EA9347A1-BCC6-4477-B382-6E14B93194C5}" type="presOf" srcId="{986815C7-D476-4765-BDCB-7CB643B55DA8}" destId="{2B2EE271-38BC-4B97-9A43-2B3106DA0A12}" srcOrd="0" destOrd="0" presId="urn:microsoft.com/office/officeart/2016/7/layout/LinearBlockProcessNumbered"/>
    <dgm:cxn modelId="{F810F9A3-6DA4-4BF2-8874-815C7E5E391B}" type="presOf" srcId="{D1E979F8-A1D7-46CE-B12E-8F746AF543C9}" destId="{69716333-295C-469E-86A1-30C63168143C}" srcOrd="1" destOrd="0" presId="urn:microsoft.com/office/officeart/2016/7/layout/LinearBlockProcessNumbered"/>
    <dgm:cxn modelId="{0338D6D1-DD5A-453B-B2ED-24828F64A886}" type="presOf" srcId="{2527A116-64DD-44FC-8BD7-4F78896E1AD2}" destId="{BB05DFB2-1794-4E81-959C-75523B5C8B93}" srcOrd="1" destOrd="0" presId="urn:microsoft.com/office/officeart/2016/7/layout/LinearBlockProcessNumbered"/>
    <dgm:cxn modelId="{B6DD89DC-99CB-4156-B895-E6A56DB8BFA3}" srcId="{03AE7214-DEDA-4E1B-A263-BF1E2834074B}" destId="{2527A116-64DD-44FC-8BD7-4F78896E1AD2}" srcOrd="0" destOrd="0" parTransId="{F8EEEDA2-7A78-428E-9734-D06284D11365}" sibTransId="{F21C90F7-0881-43EF-9757-7F009175B498}"/>
    <dgm:cxn modelId="{DAC80DEA-562E-4A62-9D76-0DA36892829D}" type="presOf" srcId="{03AE7214-DEDA-4E1B-A263-BF1E2834074B}" destId="{44A5E78B-C374-461D-A795-5F4473B2374F}" srcOrd="0" destOrd="0" presId="urn:microsoft.com/office/officeart/2016/7/layout/LinearBlockProcessNumbered"/>
    <dgm:cxn modelId="{96EDA0FC-FBCE-4E10-A6B0-2F78F3091BA0}" type="presOf" srcId="{2527A116-64DD-44FC-8BD7-4F78896E1AD2}" destId="{EC3162CA-FC19-4F98-B7AE-EBE7488AA723}" srcOrd="0" destOrd="0" presId="urn:microsoft.com/office/officeart/2016/7/layout/LinearBlockProcessNumbered"/>
    <dgm:cxn modelId="{59E7A2FD-5533-41A7-8882-1184F0EB4C01}" type="presOf" srcId="{D1E979F8-A1D7-46CE-B12E-8F746AF543C9}" destId="{A24A7F81-E072-4958-B469-E87770D94C40}" srcOrd="0" destOrd="0" presId="urn:microsoft.com/office/officeart/2016/7/layout/LinearBlockProcessNumbered"/>
    <dgm:cxn modelId="{2BBC92FF-3B88-4E9A-B010-B1A8E1FBCCFC}" type="presParOf" srcId="{44A5E78B-C374-461D-A795-5F4473B2374F}" destId="{B5C8ADBB-BC62-4402-A726-529D34C2887F}" srcOrd="0" destOrd="0" presId="urn:microsoft.com/office/officeart/2016/7/layout/LinearBlockProcessNumbered"/>
    <dgm:cxn modelId="{8C877BBA-E5AC-4D34-87CF-7E5F7BFAF5D3}" type="presParOf" srcId="{B5C8ADBB-BC62-4402-A726-529D34C2887F}" destId="{EC3162CA-FC19-4F98-B7AE-EBE7488AA723}" srcOrd="0" destOrd="0" presId="urn:microsoft.com/office/officeart/2016/7/layout/LinearBlockProcessNumbered"/>
    <dgm:cxn modelId="{7154A122-3A84-4981-BBEE-CBB8E1A5ABEC}" type="presParOf" srcId="{B5C8ADBB-BC62-4402-A726-529D34C2887F}" destId="{85D6594B-2EC6-4992-90EF-70DB363E87DF}" srcOrd="1" destOrd="0" presId="urn:microsoft.com/office/officeart/2016/7/layout/LinearBlockProcessNumbered"/>
    <dgm:cxn modelId="{36070B17-D254-4175-8315-E87574796886}" type="presParOf" srcId="{B5C8ADBB-BC62-4402-A726-529D34C2887F}" destId="{BB05DFB2-1794-4E81-959C-75523B5C8B93}" srcOrd="2" destOrd="0" presId="urn:microsoft.com/office/officeart/2016/7/layout/LinearBlockProcessNumbered"/>
    <dgm:cxn modelId="{058BA945-D6B5-4D70-9171-78AF2207048E}" type="presParOf" srcId="{44A5E78B-C374-461D-A795-5F4473B2374F}" destId="{F09CA4A7-981D-4E9C-B4A0-6030FA4587A1}" srcOrd="1" destOrd="0" presId="urn:microsoft.com/office/officeart/2016/7/layout/LinearBlockProcessNumbered"/>
    <dgm:cxn modelId="{18AFFDE0-BDBD-4C2A-978B-FE932E163685}" type="presParOf" srcId="{44A5E78B-C374-461D-A795-5F4473B2374F}" destId="{F28BCC0E-FD6A-4BB6-83F5-D12D9AD221E3}" srcOrd="2" destOrd="0" presId="urn:microsoft.com/office/officeart/2016/7/layout/LinearBlockProcessNumbered"/>
    <dgm:cxn modelId="{78AE267F-5E41-42E0-B52C-AC7B2450DF3D}" type="presParOf" srcId="{F28BCC0E-FD6A-4BB6-83F5-D12D9AD221E3}" destId="{A24A7F81-E072-4958-B469-E87770D94C40}" srcOrd="0" destOrd="0" presId="urn:microsoft.com/office/officeart/2016/7/layout/LinearBlockProcessNumbered"/>
    <dgm:cxn modelId="{8DA8AE41-CD2E-4420-8B5B-727496FE7EDA}" type="presParOf" srcId="{F28BCC0E-FD6A-4BB6-83F5-D12D9AD221E3}" destId="{2B2EE271-38BC-4B97-9A43-2B3106DA0A12}" srcOrd="1" destOrd="0" presId="urn:microsoft.com/office/officeart/2016/7/layout/LinearBlockProcessNumbered"/>
    <dgm:cxn modelId="{09513DB4-B530-4DC6-880A-F638C13B1455}" type="presParOf" srcId="{F28BCC0E-FD6A-4BB6-83F5-D12D9AD221E3}" destId="{69716333-295C-469E-86A1-30C63168143C}" srcOrd="2" destOrd="0" presId="urn:microsoft.com/office/officeart/2016/7/layout/LinearBlockProcessNumbered"/>
    <dgm:cxn modelId="{DFB682A6-AF13-476D-92B2-E497B070A8D3}" type="presParOf" srcId="{44A5E78B-C374-461D-A795-5F4473B2374F}" destId="{69FC69B9-4ADB-4A39-8C10-289BB023E0EF}" srcOrd="3" destOrd="0" presId="urn:microsoft.com/office/officeart/2016/7/layout/LinearBlockProcessNumbered"/>
    <dgm:cxn modelId="{B9852A7B-04E3-4430-925B-1926BED741B5}" type="presParOf" srcId="{44A5E78B-C374-461D-A795-5F4473B2374F}" destId="{F5DA00ED-64D0-4C0C-BA16-EFF0C7B88F09}" srcOrd="4" destOrd="0" presId="urn:microsoft.com/office/officeart/2016/7/layout/LinearBlockProcessNumbered"/>
    <dgm:cxn modelId="{CA7C4E03-4CE0-4CF1-B20C-DB0B3A70BD6A}" type="presParOf" srcId="{F5DA00ED-64D0-4C0C-BA16-EFF0C7B88F09}" destId="{BC80A9CD-BBE1-4BF0-9B4E-661FF91FE1A3}" srcOrd="0" destOrd="0" presId="urn:microsoft.com/office/officeart/2016/7/layout/LinearBlockProcessNumbered"/>
    <dgm:cxn modelId="{86ED086F-188B-466F-B3CD-54B4CEB46893}" type="presParOf" srcId="{F5DA00ED-64D0-4C0C-BA16-EFF0C7B88F09}" destId="{4B7D59B9-5CE1-40F4-9B6A-75D135202711}" srcOrd="1" destOrd="0" presId="urn:microsoft.com/office/officeart/2016/7/layout/LinearBlockProcessNumbered"/>
    <dgm:cxn modelId="{09AC7D29-2EA1-4872-B16B-46B3B8C02A3C}" type="presParOf" srcId="{F5DA00ED-64D0-4C0C-BA16-EFF0C7B88F09}" destId="{9986B9BF-4DCE-47AE-8BBB-ECE19186331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E322E0-F8A0-4386-9C56-CCB36F40F1B3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BA10049-EFEF-4D2B-8FB6-B1A1384627EA}">
      <dgm:prSet/>
      <dgm:spPr/>
      <dgm:t>
        <a:bodyPr/>
        <a:lstStyle/>
        <a:p>
          <a:r>
            <a:rPr lang="pt-BR" b="1"/>
            <a:t>Glossolalia</a:t>
          </a:r>
          <a:r>
            <a:rPr lang="pt-BR"/>
            <a:t> (</a:t>
          </a:r>
          <a:r>
            <a:rPr lang="pt-BR" i="1"/>
            <a:t>lalein heterais glossais</a:t>
          </a:r>
          <a:r>
            <a:rPr lang="pt-BR"/>
            <a:t>): fenômeno sobrenatural de falar em idiomas não aprendidos.</a:t>
          </a:r>
          <a:endParaRPr lang="en-US"/>
        </a:p>
      </dgm:t>
    </dgm:pt>
    <dgm:pt modelId="{FF4A7C40-7B65-4A62-B18F-53022D2508F6}" type="parTrans" cxnId="{7E13BE8A-16DA-4AD8-955D-C65DB8B6760A}">
      <dgm:prSet/>
      <dgm:spPr/>
      <dgm:t>
        <a:bodyPr/>
        <a:lstStyle/>
        <a:p>
          <a:endParaRPr lang="en-US"/>
        </a:p>
      </dgm:t>
    </dgm:pt>
    <dgm:pt modelId="{0AB75BDC-88A0-4911-91F5-5C14647DD5CC}" type="sibTrans" cxnId="{7E13BE8A-16DA-4AD8-955D-C65DB8B6760A}">
      <dgm:prSet/>
      <dgm:spPr/>
      <dgm:t>
        <a:bodyPr/>
        <a:lstStyle/>
        <a:p>
          <a:endParaRPr lang="en-US"/>
        </a:p>
      </dgm:t>
    </dgm:pt>
    <dgm:pt modelId="{C8B67A16-8631-4E5A-895C-C8B751CCFE8A}">
      <dgm:prSet/>
      <dgm:spPr/>
      <dgm:t>
        <a:bodyPr/>
        <a:lstStyle/>
        <a:p>
          <a:r>
            <a:rPr lang="pt-BR" b="1"/>
            <a:t>Louvor extático</a:t>
          </a:r>
          <a:r>
            <a:rPr lang="pt-BR"/>
            <a:t>: doxologias, profecias espontâneas.</a:t>
          </a:r>
          <a:endParaRPr lang="en-US"/>
        </a:p>
      </dgm:t>
    </dgm:pt>
    <dgm:pt modelId="{B325461B-8683-459F-87EE-E33A6B362FF3}" type="parTrans" cxnId="{B82B609C-9D81-420A-9903-187138C659CB}">
      <dgm:prSet/>
      <dgm:spPr/>
      <dgm:t>
        <a:bodyPr/>
        <a:lstStyle/>
        <a:p>
          <a:endParaRPr lang="en-US"/>
        </a:p>
      </dgm:t>
    </dgm:pt>
    <dgm:pt modelId="{4C282A7E-4989-441E-BC21-3CD6D6CF73AF}" type="sibTrans" cxnId="{B82B609C-9D81-420A-9903-187138C659CB}">
      <dgm:prSet/>
      <dgm:spPr/>
      <dgm:t>
        <a:bodyPr/>
        <a:lstStyle/>
        <a:p>
          <a:endParaRPr lang="en-US"/>
        </a:p>
      </dgm:t>
    </dgm:pt>
    <dgm:pt modelId="{88EC59B7-923B-2943-9F4D-6D2663022913}" type="pres">
      <dgm:prSet presAssocID="{6BE322E0-F8A0-4386-9C56-CCB36F40F1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AFD255-FC5A-1F47-844E-FBAC525961D8}" type="pres">
      <dgm:prSet presAssocID="{EBA10049-EFEF-4D2B-8FB6-B1A1384627EA}" presName="hierRoot1" presStyleCnt="0"/>
      <dgm:spPr/>
    </dgm:pt>
    <dgm:pt modelId="{3685D1A3-0DA4-A84B-BF76-65D86D04E7BE}" type="pres">
      <dgm:prSet presAssocID="{EBA10049-EFEF-4D2B-8FB6-B1A1384627EA}" presName="composite" presStyleCnt="0"/>
      <dgm:spPr/>
    </dgm:pt>
    <dgm:pt modelId="{262D6947-586A-074E-9F95-21FFAAC0E9D5}" type="pres">
      <dgm:prSet presAssocID="{EBA10049-EFEF-4D2B-8FB6-B1A1384627EA}" presName="background" presStyleLbl="node0" presStyleIdx="0" presStyleCnt="2"/>
      <dgm:spPr/>
    </dgm:pt>
    <dgm:pt modelId="{0428E55B-8A15-914F-9A93-ADE9472CB400}" type="pres">
      <dgm:prSet presAssocID="{EBA10049-EFEF-4D2B-8FB6-B1A1384627EA}" presName="text" presStyleLbl="fgAcc0" presStyleIdx="0" presStyleCnt="2">
        <dgm:presLayoutVars>
          <dgm:chPref val="3"/>
        </dgm:presLayoutVars>
      </dgm:prSet>
      <dgm:spPr/>
    </dgm:pt>
    <dgm:pt modelId="{55D35424-1078-CA43-B7C7-BF2C390A0DED}" type="pres">
      <dgm:prSet presAssocID="{EBA10049-EFEF-4D2B-8FB6-B1A1384627EA}" presName="hierChild2" presStyleCnt="0"/>
      <dgm:spPr/>
    </dgm:pt>
    <dgm:pt modelId="{CDF8556D-9A6D-4143-B74A-F6A42725E554}" type="pres">
      <dgm:prSet presAssocID="{C8B67A16-8631-4E5A-895C-C8B751CCFE8A}" presName="hierRoot1" presStyleCnt="0"/>
      <dgm:spPr/>
    </dgm:pt>
    <dgm:pt modelId="{4F2D8FE0-2018-984F-856E-E91AE01F34A3}" type="pres">
      <dgm:prSet presAssocID="{C8B67A16-8631-4E5A-895C-C8B751CCFE8A}" presName="composite" presStyleCnt="0"/>
      <dgm:spPr/>
    </dgm:pt>
    <dgm:pt modelId="{7D269516-BEE0-6240-BD81-341B318549BD}" type="pres">
      <dgm:prSet presAssocID="{C8B67A16-8631-4E5A-895C-C8B751CCFE8A}" presName="background" presStyleLbl="node0" presStyleIdx="1" presStyleCnt="2"/>
      <dgm:spPr/>
    </dgm:pt>
    <dgm:pt modelId="{EB307C74-CF14-7249-9B51-B497EB22E471}" type="pres">
      <dgm:prSet presAssocID="{C8B67A16-8631-4E5A-895C-C8B751CCFE8A}" presName="text" presStyleLbl="fgAcc0" presStyleIdx="1" presStyleCnt="2">
        <dgm:presLayoutVars>
          <dgm:chPref val="3"/>
        </dgm:presLayoutVars>
      </dgm:prSet>
      <dgm:spPr/>
    </dgm:pt>
    <dgm:pt modelId="{80AC5BFD-BF27-6E47-9346-0464A020B927}" type="pres">
      <dgm:prSet presAssocID="{C8B67A16-8631-4E5A-895C-C8B751CCFE8A}" presName="hierChild2" presStyleCnt="0"/>
      <dgm:spPr/>
    </dgm:pt>
  </dgm:ptLst>
  <dgm:cxnLst>
    <dgm:cxn modelId="{FDB50310-130B-B048-93C7-2635DE259197}" type="presOf" srcId="{C8B67A16-8631-4E5A-895C-C8B751CCFE8A}" destId="{EB307C74-CF14-7249-9B51-B497EB22E471}" srcOrd="0" destOrd="0" presId="urn:microsoft.com/office/officeart/2005/8/layout/hierarchy1"/>
    <dgm:cxn modelId="{7E13BE8A-16DA-4AD8-955D-C65DB8B6760A}" srcId="{6BE322E0-F8A0-4386-9C56-CCB36F40F1B3}" destId="{EBA10049-EFEF-4D2B-8FB6-B1A1384627EA}" srcOrd="0" destOrd="0" parTransId="{FF4A7C40-7B65-4A62-B18F-53022D2508F6}" sibTransId="{0AB75BDC-88A0-4911-91F5-5C14647DD5CC}"/>
    <dgm:cxn modelId="{B82B609C-9D81-420A-9903-187138C659CB}" srcId="{6BE322E0-F8A0-4386-9C56-CCB36F40F1B3}" destId="{C8B67A16-8631-4E5A-895C-C8B751CCFE8A}" srcOrd="1" destOrd="0" parTransId="{B325461B-8683-459F-87EE-E33A6B362FF3}" sibTransId="{4C282A7E-4989-441E-BC21-3CD6D6CF73AF}"/>
    <dgm:cxn modelId="{9E2B29B9-4CC5-654C-9D85-819E1711419A}" type="presOf" srcId="{EBA10049-EFEF-4D2B-8FB6-B1A1384627EA}" destId="{0428E55B-8A15-914F-9A93-ADE9472CB400}" srcOrd="0" destOrd="0" presId="urn:microsoft.com/office/officeart/2005/8/layout/hierarchy1"/>
    <dgm:cxn modelId="{67752DCF-C558-BD43-91AF-F73E1D0434D1}" type="presOf" srcId="{6BE322E0-F8A0-4386-9C56-CCB36F40F1B3}" destId="{88EC59B7-923B-2943-9F4D-6D2663022913}" srcOrd="0" destOrd="0" presId="urn:microsoft.com/office/officeart/2005/8/layout/hierarchy1"/>
    <dgm:cxn modelId="{A18FA756-BB7C-3F4B-9004-85F54191A424}" type="presParOf" srcId="{88EC59B7-923B-2943-9F4D-6D2663022913}" destId="{31AFD255-FC5A-1F47-844E-FBAC525961D8}" srcOrd="0" destOrd="0" presId="urn:microsoft.com/office/officeart/2005/8/layout/hierarchy1"/>
    <dgm:cxn modelId="{3DC07FDB-9AF3-AE4F-958E-C129A4F17ED6}" type="presParOf" srcId="{31AFD255-FC5A-1F47-844E-FBAC525961D8}" destId="{3685D1A3-0DA4-A84B-BF76-65D86D04E7BE}" srcOrd="0" destOrd="0" presId="urn:microsoft.com/office/officeart/2005/8/layout/hierarchy1"/>
    <dgm:cxn modelId="{B5974BD3-51A6-CF42-88CE-BAC8ECDEC4C4}" type="presParOf" srcId="{3685D1A3-0DA4-A84B-BF76-65D86D04E7BE}" destId="{262D6947-586A-074E-9F95-21FFAAC0E9D5}" srcOrd="0" destOrd="0" presId="urn:microsoft.com/office/officeart/2005/8/layout/hierarchy1"/>
    <dgm:cxn modelId="{2420680D-5F31-1C43-A094-1CF2D5D69C93}" type="presParOf" srcId="{3685D1A3-0DA4-A84B-BF76-65D86D04E7BE}" destId="{0428E55B-8A15-914F-9A93-ADE9472CB400}" srcOrd="1" destOrd="0" presId="urn:microsoft.com/office/officeart/2005/8/layout/hierarchy1"/>
    <dgm:cxn modelId="{C0FAE15F-0525-A841-A3C1-9DD8B586213B}" type="presParOf" srcId="{31AFD255-FC5A-1F47-844E-FBAC525961D8}" destId="{55D35424-1078-CA43-B7C7-BF2C390A0DED}" srcOrd="1" destOrd="0" presId="urn:microsoft.com/office/officeart/2005/8/layout/hierarchy1"/>
    <dgm:cxn modelId="{53DBC107-4635-E340-8A2E-E3C118BE51D9}" type="presParOf" srcId="{88EC59B7-923B-2943-9F4D-6D2663022913}" destId="{CDF8556D-9A6D-4143-B74A-F6A42725E554}" srcOrd="1" destOrd="0" presId="urn:microsoft.com/office/officeart/2005/8/layout/hierarchy1"/>
    <dgm:cxn modelId="{4BB50870-2949-824E-826C-509D2C239810}" type="presParOf" srcId="{CDF8556D-9A6D-4143-B74A-F6A42725E554}" destId="{4F2D8FE0-2018-984F-856E-E91AE01F34A3}" srcOrd="0" destOrd="0" presId="urn:microsoft.com/office/officeart/2005/8/layout/hierarchy1"/>
    <dgm:cxn modelId="{AC461FAB-8CD7-124E-A712-F3575E32418A}" type="presParOf" srcId="{4F2D8FE0-2018-984F-856E-E91AE01F34A3}" destId="{7D269516-BEE0-6240-BD81-341B318549BD}" srcOrd="0" destOrd="0" presId="urn:microsoft.com/office/officeart/2005/8/layout/hierarchy1"/>
    <dgm:cxn modelId="{910AB338-C280-0048-A882-4490A2535F38}" type="presParOf" srcId="{4F2D8FE0-2018-984F-856E-E91AE01F34A3}" destId="{EB307C74-CF14-7249-9B51-B497EB22E471}" srcOrd="1" destOrd="0" presId="urn:microsoft.com/office/officeart/2005/8/layout/hierarchy1"/>
    <dgm:cxn modelId="{0F31740D-E52A-F84F-96E4-8BA3F2325B85}" type="presParOf" srcId="{CDF8556D-9A6D-4143-B74A-F6A42725E554}" destId="{80AC5BFD-BF27-6E47-9346-0464A020B9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230877-02C7-46FA-8D6F-01BC67CB15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FB0DCD-1EAE-4568-BA9B-881E4C9827E7}">
      <dgm:prSet/>
      <dgm:spPr/>
      <dgm:t>
        <a:bodyPr/>
        <a:lstStyle/>
        <a:p>
          <a:r>
            <a:rPr lang="pt-BR"/>
            <a:t>O mesmo que aconteceu no Cenáculo agora ocorre em Cesareia, quebrando as barreiras.</a:t>
          </a:r>
          <a:endParaRPr lang="en-US"/>
        </a:p>
      </dgm:t>
    </dgm:pt>
    <dgm:pt modelId="{573288C5-367E-4B62-BEA4-919308540F98}" type="parTrans" cxnId="{F2767496-2A94-4693-BA93-381C3054C39D}">
      <dgm:prSet/>
      <dgm:spPr/>
      <dgm:t>
        <a:bodyPr/>
        <a:lstStyle/>
        <a:p>
          <a:endParaRPr lang="en-US"/>
        </a:p>
      </dgm:t>
    </dgm:pt>
    <dgm:pt modelId="{9BD35DDA-62AF-436F-92B8-F39B303F41C7}" type="sibTrans" cxnId="{F2767496-2A94-4693-BA93-381C3054C39D}">
      <dgm:prSet/>
      <dgm:spPr/>
      <dgm:t>
        <a:bodyPr/>
        <a:lstStyle/>
        <a:p>
          <a:endParaRPr lang="en-US"/>
        </a:p>
      </dgm:t>
    </dgm:pt>
    <dgm:pt modelId="{221E1ED3-6FBA-427B-8942-2D239C3454EA}">
      <dgm:prSet/>
      <dgm:spPr/>
      <dgm:t>
        <a:bodyPr/>
        <a:lstStyle/>
        <a:p>
          <a:r>
            <a:rPr lang="pt-BR"/>
            <a:t>Pedro usa isso como argumento: “Como impedir a água do batismo se receberam o mesmo Espírito que nós?”</a:t>
          </a:r>
          <a:endParaRPr lang="en-US"/>
        </a:p>
      </dgm:t>
    </dgm:pt>
    <dgm:pt modelId="{A6D4E47F-276D-4B86-B065-55837C832ABC}" type="parTrans" cxnId="{69AD3515-906C-482E-ABDC-FD44C2EEF4F4}">
      <dgm:prSet/>
      <dgm:spPr/>
      <dgm:t>
        <a:bodyPr/>
        <a:lstStyle/>
        <a:p>
          <a:endParaRPr lang="en-US"/>
        </a:p>
      </dgm:t>
    </dgm:pt>
    <dgm:pt modelId="{DA4872F9-E79E-4295-8110-23CCCF84B71D}" type="sibTrans" cxnId="{69AD3515-906C-482E-ABDC-FD44C2EEF4F4}">
      <dgm:prSet/>
      <dgm:spPr/>
      <dgm:t>
        <a:bodyPr/>
        <a:lstStyle/>
        <a:p>
          <a:endParaRPr lang="en-US"/>
        </a:p>
      </dgm:t>
    </dgm:pt>
    <dgm:pt modelId="{D1C77A74-5FA2-4C80-8BC1-0E40158E4E8B}">
      <dgm:prSet/>
      <dgm:spPr/>
      <dgm:t>
        <a:bodyPr/>
        <a:lstStyle/>
        <a:p>
          <a:r>
            <a:rPr lang="pt-BR"/>
            <a:t>Esse paralelo legitima os gentios como plenamente membros do povo de Deus.</a:t>
          </a:r>
          <a:endParaRPr lang="en-US"/>
        </a:p>
      </dgm:t>
    </dgm:pt>
    <dgm:pt modelId="{9C09D2B8-716D-4F76-8496-9961303DFD6D}" type="parTrans" cxnId="{6BB959AB-5553-4FCA-BA4E-EFB43F0E403E}">
      <dgm:prSet/>
      <dgm:spPr/>
      <dgm:t>
        <a:bodyPr/>
        <a:lstStyle/>
        <a:p>
          <a:endParaRPr lang="en-US"/>
        </a:p>
      </dgm:t>
    </dgm:pt>
    <dgm:pt modelId="{0321C35D-9F1D-4DA1-B19D-D23D17AAB14D}" type="sibTrans" cxnId="{6BB959AB-5553-4FCA-BA4E-EFB43F0E403E}">
      <dgm:prSet/>
      <dgm:spPr/>
      <dgm:t>
        <a:bodyPr/>
        <a:lstStyle/>
        <a:p>
          <a:endParaRPr lang="en-US"/>
        </a:p>
      </dgm:t>
    </dgm:pt>
    <dgm:pt modelId="{4DD53CDD-6E51-FF4A-A3ED-42BBDABF83A4}" type="pres">
      <dgm:prSet presAssocID="{DB230877-02C7-46FA-8D6F-01BC67CB15E1}" presName="vert0" presStyleCnt="0">
        <dgm:presLayoutVars>
          <dgm:dir/>
          <dgm:animOne val="branch"/>
          <dgm:animLvl val="lvl"/>
        </dgm:presLayoutVars>
      </dgm:prSet>
      <dgm:spPr/>
    </dgm:pt>
    <dgm:pt modelId="{E9F88A1C-21E4-C344-958F-F15F6DE0C136}" type="pres">
      <dgm:prSet presAssocID="{72FB0DCD-1EAE-4568-BA9B-881E4C9827E7}" presName="thickLine" presStyleLbl="alignNode1" presStyleIdx="0" presStyleCnt="3"/>
      <dgm:spPr/>
    </dgm:pt>
    <dgm:pt modelId="{6243EF66-31FA-054A-9138-70BEF18D045F}" type="pres">
      <dgm:prSet presAssocID="{72FB0DCD-1EAE-4568-BA9B-881E4C9827E7}" presName="horz1" presStyleCnt="0"/>
      <dgm:spPr/>
    </dgm:pt>
    <dgm:pt modelId="{3D5FE0D0-D1A9-9E41-B997-EBF95C5176C5}" type="pres">
      <dgm:prSet presAssocID="{72FB0DCD-1EAE-4568-BA9B-881E4C9827E7}" presName="tx1" presStyleLbl="revTx" presStyleIdx="0" presStyleCnt="3"/>
      <dgm:spPr/>
    </dgm:pt>
    <dgm:pt modelId="{13783042-A424-AB47-A351-61CB3F61FC5C}" type="pres">
      <dgm:prSet presAssocID="{72FB0DCD-1EAE-4568-BA9B-881E4C9827E7}" presName="vert1" presStyleCnt="0"/>
      <dgm:spPr/>
    </dgm:pt>
    <dgm:pt modelId="{BDB77C46-8A80-554C-8517-1DBAC92D84E3}" type="pres">
      <dgm:prSet presAssocID="{221E1ED3-6FBA-427B-8942-2D239C3454EA}" presName="thickLine" presStyleLbl="alignNode1" presStyleIdx="1" presStyleCnt="3"/>
      <dgm:spPr/>
    </dgm:pt>
    <dgm:pt modelId="{17442D7B-C50F-3944-B9A4-7A7475D36415}" type="pres">
      <dgm:prSet presAssocID="{221E1ED3-6FBA-427B-8942-2D239C3454EA}" presName="horz1" presStyleCnt="0"/>
      <dgm:spPr/>
    </dgm:pt>
    <dgm:pt modelId="{7A6481DE-F7C0-5F42-BFC7-5B79B39CA40C}" type="pres">
      <dgm:prSet presAssocID="{221E1ED3-6FBA-427B-8942-2D239C3454EA}" presName="tx1" presStyleLbl="revTx" presStyleIdx="1" presStyleCnt="3"/>
      <dgm:spPr/>
    </dgm:pt>
    <dgm:pt modelId="{1EBF21A1-4ED0-5C45-AB9A-B1A51850DA3E}" type="pres">
      <dgm:prSet presAssocID="{221E1ED3-6FBA-427B-8942-2D239C3454EA}" presName="vert1" presStyleCnt="0"/>
      <dgm:spPr/>
    </dgm:pt>
    <dgm:pt modelId="{C5AC8306-52C8-0B43-BB7C-A33F916ACF6F}" type="pres">
      <dgm:prSet presAssocID="{D1C77A74-5FA2-4C80-8BC1-0E40158E4E8B}" presName="thickLine" presStyleLbl="alignNode1" presStyleIdx="2" presStyleCnt="3"/>
      <dgm:spPr/>
    </dgm:pt>
    <dgm:pt modelId="{062297EA-47F6-D140-82AB-2119D6AA20FF}" type="pres">
      <dgm:prSet presAssocID="{D1C77A74-5FA2-4C80-8BC1-0E40158E4E8B}" presName="horz1" presStyleCnt="0"/>
      <dgm:spPr/>
    </dgm:pt>
    <dgm:pt modelId="{E25ACE8E-82EE-404D-9D03-D131235FC7F3}" type="pres">
      <dgm:prSet presAssocID="{D1C77A74-5FA2-4C80-8BC1-0E40158E4E8B}" presName="tx1" presStyleLbl="revTx" presStyleIdx="2" presStyleCnt="3"/>
      <dgm:spPr/>
    </dgm:pt>
    <dgm:pt modelId="{A3EE9EDD-09D4-874D-97B3-7041401D2B89}" type="pres">
      <dgm:prSet presAssocID="{D1C77A74-5FA2-4C80-8BC1-0E40158E4E8B}" presName="vert1" presStyleCnt="0"/>
      <dgm:spPr/>
    </dgm:pt>
  </dgm:ptLst>
  <dgm:cxnLst>
    <dgm:cxn modelId="{5A65B108-B154-584A-AA7A-B8D137D3E4B4}" type="presOf" srcId="{72FB0DCD-1EAE-4568-BA9B-881E4C9827E7}" destId="{3D5FE0D0-D1A9-9E41-B997-EBF95C5176C5}" srcOrd="0" destOrd="0" presId="urn:microsoft.com/office/officeart/2008/layout/LinedList"/>
    <dgm:cxn modelId="{69AD3515-906C-482E-ABDC-FD44C2EEF4F4}" srcId="{DB230877-02C7-46FA-8D6F-01BC67CB15E1}" destId="{221E1ED3-6FBA-427B-8942-2D239C3454EA}" srcOrd="1" destOrd="0" parTransId="{A6D4E47F-276D-4B86-B065-55837C832ABC}" sibTransId="{DA4872F9-E79E-4295-8110-23CCCF84B71D}"/>
    <dgm:cxn modelId="{CAA26C1C-88DA-D64E-9BA4-8A4A1C9C1526}" type="presOf" srcId="{221E1ED3-6FBA-427B-8942-2D239C3454EA}" destId="{7A6481DE-F7C0-5F42-BFC7-5B79B39CA40C}" srcOrd="0" destOrd="0" presId="urn:microsoft.com/office/officeart/2008/layout/LinedList"/>
    <dgm:cxn modelId="{F2767496-2A94-4693-BA93-381C3054C39D}" srcId="{DB230877-02C7-46FA-8D6F-01BC67CB15E1}" destId="{72FB0DCD-1EAE-4568-BA9B-881E4C9827E7}" srcOrd="0" destOrd="0" parTransId="{573288C5-367E-4B62-BEA4-919308540F98}" sibTransId="{9BD35DDA-62AF-436F-92B8-F39B303F41C7}"/>
    <dgm:cxn modelId="{6BB959AB-5553-4FCA-BA4E-EFB43F0E403E}" srcId="{DB230877-02C7-46FA-8D6F-01BC67CB15E1}" destId="{D1C77A74-5FA2-4C80-8BC1-0E40158E4E8B}" srcOrd="2" destOrd="0" parTransId="{9C09D2B8-716D-4F76-8496-9961303DFD6D}" sibTransId="{0321C35D-9F1D-4DA1-B19D-D23D17AAB14D}"/>
    <dgm:cxn modelId="{A23FCDE5-3A85-DD4C-93E6-4AAFD7E51A90}" type="presOf" srcId="{D1C77A74-5FA2-4C80-8BC1-0E40158E4E8B}" destId="{E25ACE8E-82EE-404D-9D03-D131235FC7F3}" srcOrd="0" destOrd="0" presId="urn:microsoft.com/office/officeart/2008/layout/LinedList"/>
    <dgm:cxn modelId="{90B04EF7-3CD7-6547-BDB3-769AC8CC6764}" type="presOf" srcId="{DB230877-02C7-46FA-8D6F-01BC67CB15E1}" destId="{4DD53CDD-6E51-FF4A-A3ED-42BBDABF83A4}" srcOrd="0" destOrd="0" presId="urn:microsoft.com/office/officeart/2008/layout/LinedList"/>
    <dgm:cxn modelId="{DB1D2DEE-56F6-9E42-BCF1-7724F4805533}" type="presParOf" srcId="{4DD53CDD-6E51-FF4A-A3ED-42BBDABF83A4}" destId="{E9F88A1C-21E4-C344-958F-F15F6DE0C136}" srcOrd="0" destOrd="0" presId="urn:microsoft.com/office/officeart/2008/layout/LinedList"/>
    <dgm:cxn modelId="{E6EF015B-E094-0F48-B91F-544DAE5DDAD7}" type="presParOf" srcId="{4DD53CDD-6E51-FF4A-A3ED-42BBDABF83A4}" destId="{6243EF66-31FA-054A-9138-70BEF18D045F}" srcOrd="1" destOrd="0" presId="urn:microsoft.com/office/officeart/2008/layout/LinedList"/>
    <dgm:cxn modelId="{1C382B12-2A27-444F-BAF6-C9DBC3680F9B}" type="presParOf" srcId="{6243EF66-31FA-054A-9138-70BEF18D045F}" destId="{3D5FE0D0-D1A9-9E41-B997-EBF95C5176C5}" srcOrd="0" destOrd="0" presId="urn:microsoft.com/office/officeart/2008/layout/LinedList"/>
    <dgm:cxn modelId="{DA356CEA-7C29-D04C-9C75-27A30BC9708E}" type="presParOf" srcId="{6243EF66-31FA-054A-9138-70BEF18D045F}" destId="{13783042-A424-AB47-A351-61CB3F61FC5C}" srcOrd="1" destOrd="0" presId="urn:microsoft.com/office/officeart/2008/layout/LinedList"/>
    <dgm:cxn modelId="{16FD95CA-27B5-714F-A125-AA0B1989C4E6}" type="presParOf" srcId="{4DD53CDD-6E51-FF4A-A3ED-42BBDABF83A4}" destId="{BDB77C46-8A80-554C-8517-1DBAC92D84E3}" srcOrd="2" destOrd="0" presId="urn:microsoft.com/office/officeart/2008/layout/LinedList"/>
    <dgm:cxn modelId="{DA64CFDA-4A20-8943-8257-5A2D6D92FD70}" type="presParOf" srcId="{4DD53CDD-6E51-FF4A-A3ED-42BBDABF83A4}" destId="{17442D7B-C50F-3944-B9A4-7A7475D36415}" srcOrd="3" destOrd="0" presId="urn:microsoft.com/office/officeart/2008/layout/LinedList"/>
    <dgm:cxn modelId="{CC410E2F-BB25-A646-8109-27BF63794F21}" type="presParOf" srcId="{17442D7B-C50F-3944-B9A4-7A7475D36415}" destId="{7A6481DE-F7C0-5F42-BFC7-5B79B39CA40C}" srcOrd="0" destOrd="0" presId="urn:microsoft.com/office/officeart/2008/layout/LinedList"/>
    <dgm:cxn modelId="{E60E9575-2845-5844-8E01-892484F62870}" type="presParOf" srcId="{17442D7B-C50F-3944-B9A4-7A7475D36415}" destId="{1EBF21A1-4ED0-5C45-AB9A-B1A51850DA3E}" srcOrd="1" destOrd="0" presId="urn:microsoft.com/office/officeart/2008/layout/LinedList"/>
    <dgm:cxn modelId="{E9A5BE7E-BB8F-A140-A108-E341950773EB}" type="presParOf" srcId="{4DD53CDD-6E51-FF4A-A3ED-42BBDABF83A4}" destId="{C5AC8306-52C8-0B43-BB7C-A33F916ACF6F}" srcOrd="4" destOrd="0" presId="urn:microsoft.com/office/officeart/2008/layout/LinedList"/>
    <dgm:cxn modelId="{65E4CCB8-E7A3-574F-96D3-99225AE14735}" type="presParOf" srcId="{4DD53CDD-6E51-FF4A-A3ED-42BBDABF83A4}" destId="{062297EA-47F6-D140-82AB-2119D6AA20FF}" srcOrd="5" destOrd="0" presId="urn:microsoft.com/office/officeart/2008/layout/LinedList"/>
    <dgm:cxn modelId="{2508E01A-F94D-BC48-92ED-CF8AF8CDA730}" type="presParOf" srcId="{062297EA-47F6-D140-82AB-2119D6AA20FF}" destId="{E25ACE8E-82EE-404D-9D03-D131235FC7F3}" srcOrd="0" destOrd="0" presId="urn:microsoft.com/office/officeart/2008/layout/LinedList"/>
    <dgm:cxn modelId="{952760AC-4F1B-2B42-A9D7-EC8919469D8C}" type="presParOf" srcId="{062297EA-47F6-D140-82AB-2119D6AA20FF}" destId="{A3EE9EDD-09D4-874D-97B3-7041401D2B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76FA06-8C0B-4DF6-93B5-896646267580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86DA41-FD46-4D8B-8042-669F2C4E59BD}">
      <dgm:prSet/>
      <dgm:spPr/>
      <dgm:t>
        <a:bodyPr/>
        <a:lstStyle/>
        <a:p>
          <a:r>
            <a:rPr lang="pt-BR" b="1"/>
            <a:t>“Quem era eu para resistir a Deus?”</a:t>
          </a:r>
          <a:r>
            <a:rPr lang="pt-BR"/>
            <a:t> — argumento central.</a:t>
          </a:r>
          <a:endParaRPr lang="en-US"/>
        </a:p>
      </dgm:t>
    </dgm:pt>
    <dgm:pt modelId="{EA03F239-C705-4CED-A3CE-9606385A1E9E}" type="parTrans" cxnId="{BF4F403C-94B6-4C70-96DD-9E51FB0A71EF}">
      <dgm:prSet/>
      <dgm:spPr/>
      <dgm:t>
        <a:bodyPr/>
        <a:lstStyle/>
        <a:p>
          <a:endParaRPr lang="en-US"/>
        </a:p>
      </dgm:t>
    </dgm:pt>
    <dgm:pt modelId="{CF5A7E6A-A088-4959-A366-D82730561717}" type="sibTrans" cxnId="{BF4F403C-94B6-4C70-96DD-9E51FB0A71EF}">
      <dgm:prSet/>
      <dgm:spPr/>
      <dgm:t>
        <a:bodyPr/>
        <a:lstStyle/>
        <a:p>
          <a:endParaRPr lang="en-US"/>
        </a:p>
      </dgm:t>
    </dgm:pt>
    <dgm:pt modelId="{2B6F1573-2679-4E8E-91EE-2385007460B8}">
      <dgm:prSet/>
      <dgm:spPr/>
      <dgm:t>
        <a:bodyPr/>
        <a:lstStyle/>
        <a:p>
          <a:r>
            <a:rPr lang="pt-BR" b="1"/>
            <a:t>Concílio de Jerusalém</a:t>
          </a:r>
          <a:r>
            <a:rPr lang="pt-BR"/>
            <a:t> (At 15): experiência em Cesareia como base para decisões doutrinárias.</a:t>
          </a:r>
          <a:endParaRPr lang="en-US"/>
        </a:p>
      </dgm:t>
    </dgm:pt>
    <dgm:pt modelId="{05298478-9C52-4781-8124-CC941204F0E3}" type="parTrans" cxnId="{C35CEF99-B531-4559-8EA0-9EFA7FF29F23}">
      <dgm:prSet/>
      <dgm:spPr/>
      <dgm:t>
        <a:bodyPr/>
        <a:lstStyle/>
        <a:p>
          <a:endParaRPr lang="en-US"/>
        </a:p>
      </dgm:t>
    </dgm:pt>
    <dgm:pt modelId="{7CFD0F29-38DA-427D-82AA-1B863B54DBF9}" type="sibTrans" cxnId="{C35CEF99-B531-4559-8EA0-9EFA7FF29F23}">
      <dgm:prSet/>
      <dgm:spPr/>
      <dgm:t>
        <a:bodyPr/>
        <a:lstStyle/>
        <a:p>
          <a:endParaRPr lang="en-US"/>
        </a:p>
      </dgm:t>
    </dgm:pt>
    <dgm:pt modelId="{E222ED53-C5A3-4FBA-BBDC-0243DF544307}">
      <dgm:prSet/>
      <dgm:spPr/>
      <dgm:t>
        <a:bodyPr/>
        <a:lstStyle/>
        <a:p>
          <a:r>
            <a:rPr lang="pt-BR" b="1"/>
            <a:t>Patrística</a:t>
          </a:r>
          <a:r>
            <a:rPr lang="pt-BR"/>
            <a:t>:</a:t>
          </a:r>
          <a:endParaRPr lang="en-US"/>
        </a:p>
      </dgm:t>
    </dgm:pt>
    <dgm:pt modelId="{7CF06273-608B-4353-8452-F03D71B9B8BF}" type="parTrans" cxnId="{66ADCC97-DF9D-44D4-906D-DB3CA41DFEB1}">
      <dgm:prSet/>
      <dgm:spPr/>
      <dgm:t>
        <a:bodyPr/>
        <a:lstStyle/>
        <a:p>
          <a:endParaRPr lang="en-US"/>
        </a:p>
      </dgm:t>
    </dgm:pt>
    <dgm:pt modelId="{3D060BF1-CAD2-41C3-94C5-E794BC0407EE}" type="sibTrans" cxnId="{66ADCC97-DF9D-44D4-906D-DB3CA41DFEB1}">
      <dgm:prSet/>
      <dgm:spPr/>
      <dgm:t>
        <a:bodyPr/>
        <a:lstStyle/>
        <a:p>
          <a:endParaRPr lang="en-US"/>
        </a:p>
      </dgm:t>
    </dgm:pt>
    <dgm:pt modelId="{A94B82F9-76A3-41CD-B6D0-49CB530C7372}">
      <dgm:prSet/>
      <dgm:spPr/>
      <dgm:t>
        <a:bodyPr/>
        <a:lstStyle/>
        <a:p>
          <a:r>
            <a:rPr lang="pt-BR" b="1"/>
            <a:t>Crisóstomo (Homilia 24 em Atos)</a:t>
          </a:r>
          <a:r>
            <a:rPr lang="pt-BR"/>
            <a:t>: “O Espírito foi testemunha mais eloquente que Pedro.”</a:t>
          </a:r>
          <a:endParaRPr lang="en-US"/>
        </a:p>
      </dgm:t>
    </dgm:pt>
    <dgm:pt modelId="{B7D7B7E2-9199-4893-BA5F-F0D77E5A53B7}" type="parTrans" cxnId="{2D29B93D-29E8-44BC-B648-23C155C553AD}">
      <dgm:prSet/>
      <dgm:spPr/>
      <dgm:t>
        <a:bodyPr/>
        <a:lstStyle/>
        <a:p>
          <a:endParaRPr lang="en-US"/>
        </a:p>
      </dgm:t>
    </dgm:pt>
    <dgm:pt modelId="{C3BCFC09-BDF6-4152-BA57-9C29495A9284}" type="sibTrans" cxnId="{2D29B93D-29E8-44BC-B648-23C155C553AD}">
      <dgm:prSet/>
      <dgm:spPr/>
      <dgm:t>
        <a:bodyPr/>
        <a:lstStyle/>
        <a:p>
          <a:endParaRPr lang="en-US"/>
        </a:p>
      </dgm:t>
    </dgm:pt>
    <dgm:pt modelId="{4766E321-C791-47C2-82B5-6DEF3F15C0EE}">
      <dgm:prSet/>
      <dgm:spPr/>
      <dgm:t>
        <a:bodyPr/>
        <a:lstStyle/>
        <a:p>
          <a:r>
            <a:rPr lang="pt-BR" b="1"/>
            <a:t>Agostinho (Cidade de Deus XVIII.49)</a:t>
          </a:r>
          <a:r>
            <a:rPr lang="pt-BR"/>
            <a:t>: vê o evento como cumprimento de Abraão “pai de muitas nações”.</a:t>
          </a:r>
          <a:endParaRPr lang="en-US"/>
        </a:p>
      </dgm:t>
    </dgm:pt>
    <dgm:pt modelId="{992423B9-B8BB-485B-831D-ECAA64542C1C}" type="parTrans" cxnId="{EE2220D9-AF78-408B-8E0E-53E904183E4D}">
      <dgm:prSet/>
      <dgm:spPr/>
      <dgm:t>
        <a:bodyPr/>
        <a:lstStyle/>
        <a:p>
          <a:endParaRPr lang="en-US"/>
        </a:p>
      </dgm:t>
    </dgm:pt>
    <dgm:pt modelId="{33DC5645-2B81-4D55-91BA-30A4B1F947C7}" type="sibTrans" cxnId="{EE2220D9-AF78-408B-8E0E-53E904183E4D}">
      <dgm:prSet/>
      <dgm:spPr/>
      <dgm:t>
        <a:bodyPr/>
        <a:lstStyle/>
        <a:p>
          <a:endParaRPr lang="en-US"/>
        </a:p>
      </dgm:t>
    </dgm:pt>
    <dgm:pt modelId="{B2B4BC23-6FBE-44EE-A38A-6B29F92C6DBD}">
      <dgm:prSet/>
      <dgm:spPr/>
      <dgm:t>
        <a:bodyPr/>
        <a:lstStyle/>
        <a:p>
          <a:r>
            <a:rPr lang="pt-BR" b="1"/>
            <a:t>Beda (Expositio Actuum)</a:t>
          </a:r>
          <a:r>
            <a:rPr lang="pt-BR"/>
            <a:t>: chama Atos 10 de “o segundo Sinai”, onde o fogo não está na montanha, mas nas pessoas.</a:t>
          </a:r>
          <a:endParaRPr lang="en-US"/>
        </a:p>
      </dgm:t>
    </dgm:pt>
    <dgm:pt modelId="{B9C5485D-4018-4185-83D7-2BAB456FBD34}" type="parTrans" cxnId="{5AE0E406-8FEB-4B22-B9BF-21F4038E8F17}">
      <dgm:prSet/>
      <dgm:spPr/>
      <dgm:t>
        <a:bodyPr/>
        <a:lstStyle/>
        <a:p>
          <a:endParaRPr lang="en-US"/>
        </a:p>
      </dgm:t>
    </dgm:pt>
    <dgm:pt modelId="{0E315D66-0ADA-4B6F-B568-17AFB148A194}" type="sibTrans" cxnId="{5AE0E406-8FEB-4B22-B9BF-21F4038E8F17}">
      <dgm:prSet/>
      <dgm:spPr/>
      <dgm:t>
        <a:bodyPr/>
        <a:lstStyle/>
        <a:p>
          <a:endParaRPr lang="en-US"/>
        </a:p>
      </dgm:t>
    </dgm:pt>
    <dgm:pt modelId="{A8CE7CB8-7279-AB4A-A669-2BCCF588E36F}" type="pres">
      <dgm:prSet presAssocID="{0E76FA06-8C0B-4DF6-93B5-896646267580}" presName="Name0" presStyleCnt="0">
        <dgm:presLayoutVars>
          <dgm:dir/>
          <dgm:resizeHandles val="exact"/>
        </dgm:presLayoutVars>
      </dgm:prSet>
      <dgm:spPr/>
    </dgm:pt>
    <dgm:pt modelId="{E0401084-36F8-644A-A06D-ED52092C6490}" type="pres">
      <dgm:prSet presAssocID="{CA86DA41-FD46-4D8B-8042-669F2C4E59BD}" presName="node" presStyleLbl="node1" presStyleIdx="0" presStyleCnt="6">
        <dgm:presLayoutVars>
          <dgm:bulletEnabled val="1"/>
        </dgm:presLayoutVars>
      </dgm:prSet>
      <dgm:spPr/>
    </dgm:pt>
    <dgm:pt modelId="{601200FA-E112-2147-95F4-09A17FC21A9F}" type="pres">
      <dgm:prSet presAssocID="{CF5A7E6A-A088-4959-A366-D82730561717}" presName="sibTrans" presStyleLbl="sibTrans1D1" presStyleIdx="0" presStyleCnt="5"/>
      <dgm:spPr/>
    </dgm:pt>
    <dgm:pt modelId="{92E2D6BD-44A7-B24D-8D80-194C2F46C26F}" type="pres">
      <dgm:prSet presAssocID="{CF5A7E6A-A088-4959-A366-D82730561717}" presName="connectorText" presStyleLbl="sibTrans1D1" presStyleIdx="0" presStyleCnt="5"/>
      <dgm:spPr/>
    </dgm:pt>
    <dgm:pt modelId="{8B2DBB21-105F-FE45-A9CF-62B0F36E53FF}" type="pres">
      <dgm:prSet presAssocID="{2B6F1573-2679-4E8E-91EE-2385007460B8}" presName="node" presStyleLbl="node1" presStyleIdx="1" presStyleCnt="6">
        <dgm:presLayoutVars>
          <dgm:bulletEnabled val="1"/>
        </dgm:presLayoutVars>
      </dgm:prSet>
      <dgm:spPr/>
    </dgm:pt>
    <dgm:pt modelId="{A99EACA8-0CFA-3D4C-B8A8-F6E0A92712CC}" type="pres">
      <dgm:prSet presAssocID="{7CFD0F29-38DA-427D-82AA-1B863B54DBF9}" presName="sibTrans" presStyleLbl="sibTrans1D1" presStyleIdx="1" presStyleCnt="5"/>
      <dgm:spPr/>
    </dgm:pt>
    <dgm:pt modelId="{252DF4DC-D281-6B4B-A6A4-D4CF2B898EB5}" type="pres">
      <dgm:prSet presAssocID="{7CFD0F29-38DA-427D-82AA-1B863B54DBF9}" presName="connectorText" presStyleLbl="sibTrans1D1" presStyleIdx="1" presStyleCnt="5"/>
      <dgm:spPr/>
    </dgm:pt>
    <dgm:pt modelId="{EEBB42BF-54B7-FF49-B376-399649D6F35D}" type="pres">
      <dgm:prSet presAssocID="{E222ED53-C5A3-4FBA-BBDC-0243DF544307}" presName="node" presStyleLbl="node1" presStyleIdx="2" presStyleCnt="6">
        <dgm:presLayoutVars>
          <dgm:bulletEnabled val="1"/>
        </dgm:presLayoutVars>
      </dgm:prSet>
      <dgm:spPr/>
    </dgm:pt>
    <dgm:pt modelId="{D2572BCB-3BCB-944C-BFDE-2CD04AAF641C}" type="pres">
      <dgm:prSet presAssocID="{3D060BF1-CAD2-41C3-94C5-E794BC0407EE}" presName="sibTrans" presStyleLbl="sibTrans1D1" presStyleIdx="2" presStyleCnt="5"/>
      <dgm:spPr/>
    </dgm:pt>
    <dgm:pt modelId="{C1D2548E-78BF-CD4B-A699-740C296E4AAD}" type="pres">
      <dgm:prSet presAssocID="{3D060BF1-CAD2-41C3-94C5-E794BC0407EE}" presName="connectorText" presStyleLbl="sibTrans1D1" presStyleIdx="2" presStyleCnt="5"/>
      <dgm:spPr/>
    </dgm:pt>
    <dgm:pt modelId="{805911CE-53EC-374C-8DD0-006157FFD7FE}" type="pres">
      <dgm:prSet presAssocID="{A94B82F9-76A3-41CD-B6D0-49CB530C7372}" presName="node" presStyleLbl="node1" presStyleIdx="3" presStyleCnt="6">
        <dgm:presLayoutVars>
          <dgm:bulletEnabled val="1"/>
        </dgm:presLayoutVars>
      </dgm:prSet>
      <dgm:spPr/>
    </dgm:pt>
    <dgm:pt modelId="{3D5DC445-77E0-7342-B46A-E02A340DF917}" type="pres">
      <dgm:prSet presAssocID="{C3BCFC09-BDF6-4152-BA57-9C29495A9284}" presName="sibTrans" presStyleLbl="sibTrans1D1" presStyleIdx="3" presStyleCnt="5"/>
      <dgm:spPr/>
    </dgm:pt>
    <dgm:pt modelId="{BF69DA61-5483-6346-8DEE-C351464CEAD1}" type="pres">
      <dgm:prSet presAssocID="{C3BCFC09-BDF6-4152-BA57-9C29495A9284}" presName="connectorText" presStyleLbl="sibTrans1D1" presStyleIdx="3" presStyleCnt="5"/>
      <dgm:spPr/>
    </dgm:pt>
    <dgm:pt modelId="{4C447704-704B-EA40-8267-01F1A2F01DEE}" type="pres">
      <dgm:prSet presAssocID="{4766E321-C791-47C2-82B5-6DEF3F15C0EE}" presName="node" presStyleLbl="node1" presStyleIdx="4" presStyleCnt="6">
        <dgm:presLayoutVars>
          <dgm:bulletEnabled val="1"/>
        </dgm:presLayoutVars>
      </dgm:prSet>
      <dgm:spPr/>
    </dgm:pt>
    <dgm:pt modelId="{3217B8A0-517D-B74A-9112-967E6137074D}" type="pres">
      <dgm:prSet presAssocID="{33DC5645-2B81-4D55-91BA-30A4B1F947C7}" presName="sibTrans" presStyleLbl="sibTrans1D1" presStyleIdx="4" presStyleCnt="5"/>
      <dgm:spPr/>
    </dgm:pt>
    <dgm:pt modelId="{C8B356AE-5E1A-C948-8E37-523CA93146C1}" type="pres">
      <dgm:prSet presAssocID="{33DC5645-2B81-4D55-91BA-30A4B1F947C7}" presName="connectorText" presStyleLbl="sibTrans1D1" presStyleIdx="4" presStyleCnt="5"/>
      <dgm:spPr/>
    </dgm:pt>
    <dgm:pt modelId="{D12D0399-64DC-1A45-B0C3-CCB765A73711}" type="pres">
      <dgm:prSet presAssocID="{B2B4BC23-6FBE-44EE-A38A-6B29F92C6DBD}" presName="node" presStyleLbl="node1" presStyleIdx="5" presStyleCnt="6">
        <dgm:presLayoutVars>
          <dgm:bulletEnabled val="1"/>
        </dgm:presLayoutVars>
      </dgm:prSet>
      <dgm:spPr/>
    </dgm:pt>
  </dgm:ptLst>
  <dgm:cxnLst>
    <dgm:cxn modelId="{5AE0E406-8FEB-4B22-B9BF-21F4038E8F17}" srcId="{0E76FA06-8C0B-4DF6-93B5-896646267580}" destId="{B2B4BC23-6FBE-44EE-A38A-6B29F92C6DBD}" srcOrd="5" destOrd="0" parTransId="{B9C5485D-4018-4185-83D7-2BAB456FBD34}" sibTransId="{0E315D66-0ADA-4B6F-B568-17AFB148A194}"/>
    <dgm:cxn modelId="{5DD4FC07-05F9-F44F-9039-A64267895089}" type="presOf" srcId="{33DC5645-2B81-4D55-91BA-30A4B1F947C7}" destId="{3217B8A0-517D-B74A-9112-967E6137074D}" srcOrd="0" destOrd="0" presId="urn:microsoft.com/office/officeart/2016/7/layout/RepeatingBendingProcessNew"/>
    <dgm:cxn modelId="{ED8BAF2B-83E3-0B4C-8C58-19A2E9053D91}" type="presOf" srcId="{C3BCFC09-BDF6-4152-BA57-9C29495A9284}" destId="{3D5DC445-77E0-7342-B46A-E02A340DF917}" srcOrd="0" destOrd="0" presId="urn:microsoft.com/office/officeart/2016/7/layout/RepeatingBendingProcessNew"/>
    <dgm:cxn modelId="{BF4F403C-94B6-4C70-96DD-9E51FB0A71EF}" srcId="{0E76FA06-8C0B-4DF6-93B5-896646267580}" destId="{CA86DA41-FD46-4D8B-8042-669F2C4E59BD}" srcOrd="0" destOrd="0" parTransId="{EA03F239-C705-4CED-A3CE-9606385A1E9E}" sibTransId="{CF5A7E6A-A088-4959-A366-D82730561717}"/>
    <dgm:cxn modelId="{2D29B93D-29E8-44BC-B648-23C155C553AD}" srcId="{0E76FA06-8C0B-4DF6-93B5-896646267580}" destId="{A94B82F9-76A3-41CD-B6D0-49CB530C7372}" srcOrd="3" destOrd="0" parTransId="{B7D7B7E2-9199-4893-BA5F-F0D77E5A53B7}" sibTransId="{C3BCFC09-BDF6-4152-BA57-9C29495A9284}"/>
    <dgm:cxn modelId="{F50E075C-833F-A24C-AF0D-58A3F15FB36A}" type="presOf" srcId="{3D060BF1-CAD2-41C3-94C5-E794BC0407EE}" destId="{D2572BCB-3BCB-944C-BFDE-2CD04AAF641C}" srcOrd="0" destOrd="0" presId="urn:microsoft.com/office/officeart/2016/7/layout/RepeatingBendingProcessNew"/>
    <dgm:cxn modelId="{FD108343-D8AA-CD4E-BAD1-3821F9306AD3}" type="presOf" srcId="{2B6F1573-2679-4E8E-91EE-2385007460B8}" destId="{8B2DBB21-105F-FE45-A9CF-62B0F36E53FF}" srcOrd="0" destOrd="0" presId="urn:microsoft.com/office/officeart/2016/7/layout/RepeatingBendingProcessNew"/>
    <dgm:cxn modelId="{8671EC46-3145-804B-9E9F-7C6EE7143044}" type="presOf" srcId="{4766E321-C791-47C2-82B5-6DEF3F15C0EE}" destId="{4C447704-704B-EA40-8267-01F1A2F01DEE}" srcOrd="0" destOrd="0" presId="urn:microsoft.com/office/officeart/2016/7/layout/RepeatingBendingProcessNew"/>
    <dgm:cxn modelId="{3FDC6A50-538C-3E47-92D7-C4C9378D0FDB}" type="presOf" srcId="{3D060BF1-CAD2-41C3-94C5-E794BC0407EE}" destId="{C1D2548E-78BF-CD4B-A699-740C296E4AAD}" srcOrd="1" destOrd="0" presId="urn:microsoft.com/office/officeart/2016/7/layout/RepeatingBendingProcessNew"/>
    <dgm:cxn modelId="{7CD90379-8B2F-804D-9A20-370EC092A467}" type="presOf" srcId="{E222ED53-C5A3-4FBA-BBDC-0243DF544307}" destId="{EEBB42BF-54B7-FF49-B376-399649D6F35D}" srcOrd="0" destOrd="0" presId="urn:microsoft.com/office/officeart/2016/7/layout/RepeatingBendingProcessNew"/>
    <dgm:cxn modelId="{5E24E586-42FD-0148-9318-4C02561FD98D}" type="presOf" srcId="{B2B4BC23-6FBE-44EE-A38A-6B29F92C6DBD}" destId="{D12D0399-64DC-1A45-B0C3-CCB765A73711}" srcOrd="0" destOrd="0" presId="urn:microsoft.com/office/officeart/2016/7/layout/RepeatingBendingProcessNew"/>
    <dgm:cxn modelId="{30EA468A-2F46-574D-928E-260357667E74}" type="presOf" srcId="{7CFD0F29-38DA-427D-82AA-1B863B54DBF9}" destId="{A99EACA8-0CFA-3D4C-B8A8-F6E0A92712CC}" srcOrd="0" destOrd="0" presId="urn:microsoft.com/office/officeart/2016/7/layout/RepeatingBendingProcessNew"/>
    <dgm:cxn modelId="{411BAC8D-E0B5-254E-9D66-853ACB3F198C}" type="presOf" srcId="{0E76FA06-8C0B-4DF6-93B5-896646267580}" destId="{A8CE7CB8-7279-AB4A-A669-2BCCF588E36F}" srcOrd="0" destOrd="0" presId="urn:microsoft.com/office/officeart/2016/7/layout/RepeatingBendingProcessNew"/>
    <dgm:cxn modelId="{A3CBDE90-81C6-6B4C-9E58-D352D4E18626}" type="presOf" srcId="{7CFD0F29-38DA-427D-82AA-1B863B54DBF9}" destId="{252DF4DC-D281-6B4B-A6A4-D4CF2B898EB5}" srcOrd="1" destOrd="0" presId="urn:microsoft.com/office/officeart/2016/7/layout/RepeatingBendingProcessNew"/>
    <dgm:cxn modelId="{1D423391-FF5C-584B-9A9B-C958119861A4}" type="presOf" srcId="{CF5A7E6A-A088-4959-A366-D82730561717}" destId="{601200FA-E112-2147-95F4-09A17FC21A9F}" srcOrd="0" destOrd="0" presId="urn:microsoft.com/office/officeart/2016/7/layout/RepeatingBendingProcessNew"/>
    <dgm:cxn modelId="{66ADCC97-DF9D-44D4-906D-DB3CA41DFEB1}" srcId="{0E76FA06-8C0B-4DF6-93B5-896646267580}" destId="{E222ED53-C5A3-4FBA-BBDC-0243DF544307}" srcOrd="2" destOrd="0" parTransId="{7CF06273-608B-4353-8452-F03D71B9B8BF}" sibTransId="{3D060BF1-CAD2-41C3-94C5-E794BC0407EE}"/>
    <dgm:cxn modelId="{C35CEF99-B531-4559-8EA0-9EFA7FF29F23}" srcId="{0E76FA06-8C0B-4DF6-93B5-896646267580}" destId="{2B6F1573-2679-4E8E-91EE-2385007460B8}" srcOrd="1" destOrd="0" parTransId="{05298478-9C52-4781-8124-CC941204F0E3}" sibTransId="{7CFD0F29-38DA-427D-82AA-1B863B54DBF9}"/>
    <dgm:cxn modelId="{957EF39C-BAB5-0E43-97B3-4EDEB2918249}" type="presOf" srcId="{CF5A7E6A-A088-4959-A366-D82730561717}" destId="{92E2D6BD-44A7-B24D-8D80-194C2F46C26F}" srcOrd="1" destOrd="0" presId="urn:microsoft.com/office/officeart/2016/7/layout/RepeatingBendingProcessNew"/>
    <dgm:cxn modelId="{951C33B8-30CB-AD49-8514-B8E88CB98DC2}" type="presOf" srcId="{A94B82F9-76A3-41CD-B6D0-49CB530C7372}" destId="{805911CE-53EC-374C-8DD0-006157FFD7FE}" srcOrd="0" destOrd="0" presId="urn:microsoft.com/office/officeart/2016/7/layout/RepeatingBendingProcessNew"/>
    <dgm:cxn modelId="{DDF914BB-612B-7643-A32F-C42AF97B648B}" type="presOf" srcId="{CA86DA41-FD46-4D8B-8042-669F2C4E59BD}" destId="{E0401084-36F8-644A-A06D-ED52092C6490}" srcOrd="0" destOrd="0" presId="urn:microsoft.com/office/officeart/2016/7/layout/RepeatingBendingProcessNew"/>
    <dgm:cxn modelId="{C06E2BC2-1FC6-D646-B7D7-CE7269F438F7}" type="presOf" srcId="{C3BCFC09-BDF6-4152-BA57-9C29495A9284}" destId="{BF69DA61-5483-6346-8DEE-C351464CEAD1}" srcOrd="1" destOrd="0" presId="urn:microsoft.com/office/officeart/2016/7/layout/RepeatingBendingProcessNew"/>
    <dgm:cxn modelId="{EE2220D9-AF78-408B-8E0E-53E904183E4D}" srcId="{0E76FA06-8C0B-4DF6-93B5-896646267580}" destId="{4766E321-C791-47C2-82B5-6DEF3F15C0EE}" srcOrd="4" destOrd="0" parTransId="{992423B9-B8BB-485B-831D-ECAA64542C1C}" sibTransId="{33DC5645-2B81-4D55-91BA-30A4B1F947C7}"/>
    <dgm:cxn modelId="{D51C7AE6-B10D-1447-B718-267EB5BE8044}" type="presOf" srcId="{33DC5645-2B81-4D55-91BA-30A4B1F947C7}" destId="{C8B356AE-5E1A-C948-8E37-523CA93146C1}" srcOrd="1" destOrd="0" presId="urn:microsoft.com/office/officeart/2016/7/layout/RepeatingBendingProcessNew"/>
    <dgm:cxn modelId="{DBC54481-1F47-BB42-85F7-D07191321432}" type="presParOf" srcId="{A8CE7CB8-7279-AB4A-A669-2BCCF588E36F}" destId="{E0401084-36F8-644A-A06D-ED52092C6490}" srcOrd="0" destOrd="0" presId="urn:microsoft.com/office/officeart/2016/7/layout/RepeatingBendingProcessNew"/>
    <dgm:cxn modelId="{2767C8CC-A291-924F-9FA9-674F17457BFA}" type="presParOf" srcId="{A8CE7CB8-7279-AB4A-A669-2BCCF588E36F}" destId="{601200FA-E112-2147-95F4-09A17FC21A9F}" srcOrd="1" destOrd="0" presId="urn:microsoft.com/office/officeart/2016/7/layout/RepeatingBendingProcessNew"/>
    <dgm:cxn modelId="{D398AEEA-8CF7-764C-8915-8F9237E7AEA4}" type="presParOf" srcId="{601200FA-E112-2147-95F4-09A17FC21A9F}" destId="{92E2D6BD-44A7-B24D-8D80-194C2F46C26F}" srcOrd="0" destOrd="0" presId="urn:microsoft.com/office/officeart/2016/7/layout/RepeatingBendingProcessNew"/>
    <dgm:cxn modelId="{24024E20-4D6F-CB4B-85AE-6AD28ED6DC1B}" type="presParOf" srcId="{A8CE7CB8-7279-AB4A-A669-2BCCF588E36F}" destId="{8B2DBB21-105F-FE45-A9CF-62B0F36E53FF}" srcOrd="2" destOrd="0" presId="urn:microsoft.com/office/officeart/2016/7/layout/RepeatingBendingProcessNew"/>
    <dgm:cxn modelId="{B735886A-0951-1846-91E8-7CD2513344A4}" type="presParOf" srcId="{A8CE7CB8-7279-AB4A-A669-2BCCF588E36F}" destId="{A99EACA8-0CFA-3D4C-B8A8-F6E0A92712CC}" srcOrd="3" destOrd="0" presId="urn:microsoft.com/office/officeart/2016/7/layout/RepeatingBendingProcessNew"/>
    <dgm:cxn modelId="{C4700DA5-4890-CB40-91A0-D24A35C9AE1A}" type="presParOf" srcId="{A99EACA8-0CFA-3D4C-B8A8-F6E0A92712CC}" destId="{252DF4DC-D281-6B4B-A6A4-D4CF2B898EB5}" srcOrd="0" destOrd="0" presId="urn:microsoft.com/office/officeart/2016/7/layout/RepeatingBendingProcessNew"/>
    <dgm:cxn modelId="{B20C366F-E5AE-7B49-BB15-131558F4F551}" type="presParOf" srcId="{A8CE7CB8-7279-AB4A-A669-2BCCF588E36F}" destId="{EEBB42BF-54B7-FF49-B376-399649D6F35D}" srcOrd="4" destOrd="0" presId="urn:microsoft.com/office/officeart/2016/7/layout/RepeatingBendingProcessNew"/>
    <dgm:cxn modelId="{7E949E7D-4205-A649-9F28-FED055DA27F9}" type="presParOf" srcId="{A8CE7CB8-7279-AB4A-A669-2BCCF588E36F}" destId="{D2572BCB-3BCB-944C-BFDE-2CD04AAF641C}" srcOrd="5" destOrd="0" presId="urn:microsoft.com/office/officeart/2016/7/layout/RepeatingBendingProcessNew"/>
    <dgm:cxn modelId="{F0ACF7AE-4A99-7044-9DB4-7BA400DBCFB7}" type="presParOf" srcId="{D2572BCB-3BCB-944C-BFDE-2CD04AAF641C}" destId="{C1D2548E-78BF-CD4B-A699-740C296E4AAD}" srcOrd="0" destOrd="0" presId="urn:microsoft.com/office/officeart/2016/7/layout/RepeatingBendingProcessNew"/>
    <dgm:cxn modelId="{CA657D04-2E67-F542-838D-6C3D38887848}" type="presParOf" srcId="{A8CE7CB8-7279-AB4A-A669-2BCCF588E36F}" destId="{805911CE-53EC-374C-8DD0-006157FFD7FE}" srcOrd="6" destOrd="0" presId="urn:microsoft.com/office/officeart/2016/7/layout/RepeatingBendingProcessNew"/>
    <dgm:cxn modelId="{ED28C384-9C2D-8D49-811A-03926EC12FDC}" type="presParOf" srcId="{A8CE7CB8-7279-AB4A-A669-2BCCF588E36F}" destId="{3D5DC445-77E0-7342-B46A-E02A340DF917}" srcOrd="7" destOrd="0" presId="urn:microsoft.com/office/officeart/2016/7/layout/RepeatingBendingProcessNew"/>
    <dgm:cxn modelId="{66DE2AB9-C655-744C-AA76-5D077D7B0142}" type="presParOf" srcId="{3D5DC445-77E0-7342-B46A-E02A340DF917}" destId="{BF69DA61-5483-6346-8DEE-C351464CEAD1}" srcOrd="0" destOrd="0" presId="urn:microsoft.com/office/officeart/2016/7/layout/RepeatingBendingProcessNew"/>
    <dgm:cxn modelId="{9B81004A-83BF-874E-87DD-2FC163C16002}" type="presParOf" srcId="{A8CE7CB8-7279-AB4A-A669-2BCCF588E36F}" destId="{4C447704-704B-EA40-8267-01F1A2F01DEE}" srcOrd="8" destOrd="0" presId="urn:microsoft.com/office/officeart/2016/7/layout/RepeatingBendingProcessNew"/>
    <dgm:cxn modelId="{13E298B0-200A-7B47-A3C0-9A8A8E8D23CF}" type="presParOf" srcId="{A8CE7CB8-7279-AB4A-A669-2BCCF588E36F}" destId="{3217B8A0-517D-B74A-9112-967E6137074D}" srcOrd="9" destOrd="0" presId="urn:microsoft.com/office/officeart/2016/7/layout/RepeatingBendingProcessNew"/>
    <dgm:cxn modelId="{961256B9-8257-234F-BD83-B37B274128A5}" type="presParOf" srcId="{3217B8A0-517D-B74A-9112-967E6137074D}" destId="{C8B356AE-5E1A-C948-8E37-523CA93146C1}" srcOrd="0" destOrd="0" presId="urn:microsoft.com/office/officeart/2016/7/layout/RepeatingBendingProcessNew"/>
    <dgm:cxn modelId="{CB0498B3-7B18-F347-B467-79A91A7AB135}" type="presParOf" srcId="{A8CE7CB8-7279-AB4A-A669-2BCCF588E36F}" destId="{D12D0399-64DC-1A45-B0C3-CCB765A7371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12FD03-FCFF-4F9B-8488-B346161E11B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4D5944-E418-4943-BE28-75AE889405E1}">
      <dgm:prSet/>
      <dgm:spPr/>
      <dgm:t>
        <a:bodyPr/>
        <a:lstStyle/>
        <a:p>
          <a:r>
            <a:rPr lang="pt-BR" b="1"/>
            <a:t>O Termo Carismata (</a:t>
          </a:r>
          <a:r>
            <a:rPr lang="el-GR" b="1"/>
            <a:t>χαρίσματα)</a:t>
          </a:r>
          <a:endParaRPr lang="en-US"/>
        </a:p>
      </dgm:t>
    </dgm:pt>
    <dgm:pt modelId="{93714589-F155-4459-84B8-F1E77A8E10CD}" type="parTrans" cxnId="{0A58D0D8-BC04-4D44-86BA-C8817C09A585}">
      <dgm:prSet/>
      <dgm:spPr/>
      <dgm:t>
        <a:bodyPr/>
        <a:lstStyle/>
        <a:p>
          <a:endParaRPr lang="en-US"/>
        </a:p>
      </dgm:t>
    </dgm:pt>
    <dgm:pt modelId="{74FBB783-584A-42F3-A045-A205852C8737}" type="sibTrans" cxnId="{0A58D0D8-BC04-4D44-86BA-C8817C09A585}">
      <dgm:prSet/>
      <dgm:spPr/>
      <dgm:t>
        <a:bodyPr/>
        <a:lstStyle/>
        <a:p>
          <a:endParaRPr lang="en-US"/>
        </a:p>
      </dgm:t>
    </dgm:pt>
    <dgm:pt modelId="{F79031DB-F818-4A32-B50C-BAA4ADA07F89}">
      <dgm:prSet/>
      <dgm:spPr/>
      <dgm:t>
        <a:bodyPr/>
        <a:lstStyle/>
        <a:p>
          <a:r>
            <a:rPr lang="pt-BR" b="1"/>
            <a:t>Etimologia</a:t>
          </a:r>
          <a:r>
            <a:rPr lang="pt-BR"/>
            <a:t>: deriva de </a:t>
          </a:r>
          <a:r>
            <a:rPr lang="pt-BR" i="1"/>
            <a:t>charis</a:t>
          </a:r>
          <a:r>
            <a:rPr lang="pt-BR"/>
            <a:t> (graça). Logo, carismata = “dons da graça”.</a:t>
          </a:r>
          <a:endParaRPr lang="en-US"/>
        </a:p>
      </dgm:t>
    </dgm:pt>
    <dgm:pt modelId="{3A3295E6-7C0B-458C-A6EA-D56A3281A475}" type="parTrans" cxnId="{891099BF-9D60-4E09-9A1B-8266439AC8F3}">
      <dgm:prSet/>
      <dgm:spPr/>
      <dgm:t>
        <a:bodyPr/>
        <a:lstStyle/>
        <a:p>
          <a:endParaRPr lang="en-US"/>
        </a:p>
      </dgm:t>
    </dgm:pt>
    <dgm:pt modelId="{8AC7D352-5B83-45F9-B758-F1F03A678028}" type="sibTrans" cxnId="{891099BF-9D60-4E09-9A1B-8266439AC8F3}">
      <dgm:prSet/>
      <dgm:spPr/>
      <dgm:t>
        <a:bodyPr/>
        <a:lstStyle/>
        <a:p>
          <a:endParaRPr lang="en-US"/>
        </a:p>
      </dgm:t>
    </dgm:pt>
    <dgm:pt modelId="{94443C1E-FCBB-42A7-A1EB-E82F73B7F965}">
      <dgm:prSet/>
      <dgm:spPr/>
      <dgm:t>
        <a:bodyPr/>
        <a:lstStyle/>
        <a:p>
          <a:r>
            <a:rPr lang="pt-BR" b="1"/>
            <a:t>Implicação</a:t>
          </a:r>
          <a:r>
            <a:rPr lang="pt-BR"/>
            <a:t>: Dons não são mérito, nem prêmio; são expressão da generosidade divina (Rm 12:6; 1Co 12:4).</a:t>
          </a:r>
          <a:endParaRPr lang="en-US"/>
        </a:p>
      </dgm:t>
    </dgm:pt>
    <dgm:pt modelId="{904EC912-D1E2-4038-ABA2-7F7024479212}" type="parTrans" cxnId="{83662091-04C9-47F4-883E-92450452F35B}">
      <dgm:prSet/>
      <dgm:spPr/>
      <dgm:t>
        <a:bodyPr/>
        <a:lstStyle/>
        <a:p>
          <a:endParaRPr lang="en-US"/>
        </a:p>
      </dgm:t>
    </dgm:pt>
    <dgm:pt modelId="{BA3FD830-B2F1-47FE-BB63-4220F822E50B}" type="sibTrans" cxnId="{83662091-04C9-47F4-883E-92450452F35B}">
      <dgm:prSet/>
      <dgm:spPr/>
      <dgm:t>
        <a:bodyPr/>
        <a:lstStyle/>
        <a:p>
          <a:endParaRPr lang="en-US"/>
        </a:p>
      </dgm:t>
    </dgm:pt>
    <dgm:pt modelId="{DAA5B0A6-3AC5-4F29-BCDB-0B0B53A6A0BC}">
      <dgm:prSet/>
      <dgm:spPr/>
      <dgm:t>
        <a:bodyPr/>
        <a:lstStyle/>
        <a:p>
          <a:r>
            <a:rPr lang="pt-BR" b="1"/>
            <a:t>Paulo</a:t>
          </a:r>
          <a:r>
            <a:rPr lang="pt-BR"/>
            <a:t> apresenta carismata como plural e diverso, mas sempre visando </a:t>
          </a:r>
          <a:r>
            <a:rPr lang="pt-BR" b="1"/>
            <a:t>edificação do Corpo</a:t>
          </a:r>
          <a:r>
            <a:rPr lang="pt-BR"/>
            <a:t> (1Co 12:7; Ef 4:7–16).</a:t>
          </a:r>
          <a:endParaRPr lang="en-US"/>
        </a:p>
      </dgm:t>
    </dgm:pt>
    <dgm:pt modelId="{CC4A7B44-EC84-470E-9494-A8640360A31F}" type="parTrans" cxnId="{CB94C26A-D050-4BA1-A96C-BA5D383C91B1}">
      <dgm:prSet/>
      <dgm:spPr/>
      <dgm:t>
        <a:bodyPr/>
        <a:lstStyle/>
        <a:p>
          <a:endParaRPr lang="en-US"/>
        </a:p>
      </dgm:t>
    </dgm:pt>
    <dgm:pt modelId="{127588B7-EA7A-4B06-B778-97FFAD3E27A0}" type="sibTrans" cxnId="{CB94C26A-D050-4BA1-A96C-BA5D383C91B1}">
      <dgm:prSet/>
      <dgm:spPr/>
      <dgm:t>
        <a:bodyPr/>
        <a:lstStyle/>
        <a:p>
          <a:endParaRPr lang="en-US"/>
        </a:p>
      </dgm:t>
    </dgm:pt>
    <dgm:pt modelId="{A42E49A4-72E9-D74E-AD54-6026645D70AD}" type="pres">
      <dgm:prSet presAssocID="{C412FD03-FCFF-4F9B-8488-B346161E11B1}" presName="Name0" presStyleCnt="0">
        <dgm:presLayoutVars>
          <dgm:dir/>
          <dgm:resizeHandles val="exact"/>
        </dgm:presLayoutVars>
      </dgm:prSet>
      <dgm:spPr/>
    </dgm:pt>
    <dgm:pt modelId="{5AF26B00-1823-0D44-B546-54CBF079D1A8}" type="pres">
      <dgm:prSet presAssocID="{7C4D5944-E418-4943-BE28-75AE889405E1}" presName="node" presStyleLbl="node1" presStyleIdx="0" presStyleCnt="4">
        <dgm:presLayoutVars>
          <dgm:bulletEnabled val="1"/>
        </dgm:presLayoutVars>
      </dgm:prSet>
      <dgm:spPr/>
    </dgm:pt>
    <dgm:pt modelId="{63B9BDA9-1F47-754F-B172-64609BB79AD3}" type="pres">
      <dgm:prSet presAssocID="{74FBB783-584A-42F3-A045-A205852C8737}" presName="sibTrans" presStyleLbl="sibTrans1D1" presStyleIdx="0" presStyleCnt="3"/>
      <dgm:spPr/>
    </dgm:pt>
    <dgm:pt modelId="{A5FB4B96-49CE-3E48-B881-A28F6A734A30}" type="pres">
      <dgm:prSet presAssocID="{74FBB783-584A-42F3-A045-A205852C8737}" presName="connectorText" presStyleLbl="sibTrans1D1" presStyleIdx="0" presStyleCnt="3"/>
      <dgm:spPr/>
    </dgm:pt>
    <dgm:pt modelId="{430A43A2-1F48-114C-AE7C-FB033F9644F0}" type="pres">
      <dgm:prSet presAssocID="{F79031DB-F818-4A32-B50C-BAA4ADA07F89}" presName="node" presStyleLbl="node1" presStyleIdx="1" presStyleCnt="4">
        <dgm:presLayoutVars>
          <dgm:bulletEnabled val="1"/>
        </dgm:presLayoutVars>
      </dgm:prSet>
      <dgm:spPr/>
    </dgm:pt>
    <dgm:pt modelId="{09789218-AEC4-424D-9BED-BBC91A60333F}" type="pres">
      <dgm:prSet presAssocID="{8AC7D352-5B83-45F9-B758-F1F03A678028}" presName="sibTrans" presStyleLbl="sibTrans1D1" presStyleIdx="1" presStyleCnt="3"/>
      <dgm:spPr/>
    </dgm:pt>
    <dgm:pt modelId="{04F4364A-BDE8-5141-9692-BFFE27C262CE}" type="pres">
      <dgm:prSet presAssocID="{8AC7D352-5B83-45F9-B758-F1F03A678028}" presName="connectorText" presStyleLbl="sibTrans1D1" presStyleIdx="1" presStyleCnt="3"/>
      <dgm:spPr/>
    </dgm:pt>
    <dgm:pt modelId="{71C568B6-EAB4-504E-9A83-743E38092448}" type="pres">
      <dgm:prSet presAssocID="{94443C1E-FCBB-42A7-A1EB-E82F73B7F965}" presName="node" presStyleLbl="node1" presStyleIdx="2" presStyleCnt="4">
        <dgm:presLayoutVars>
          <dgm:bulletEnabled val="1"/>
        </dgm:presLayoutVars>
      </dgm:prSet>
      <dgm:spPr/>
    </dgm:pt>
    <dgm:pt modelId="{B13176EC-07A6-E94E-AE86-89F50034D1C8}" type="pres">
      <dgm:prSet presAssocID="{BA3FD830-B2F1-47FE-BB63-4220F822E50B}" presName="sibTrans" presStyleLbl="sibTrans1D1" presStyleIdx="2" presStyleCnt="3"/>
      <dgm:spPr/>
    </dgm:pt>
    <dgm:pt modelId="{3721135D-904B-F44C-8DC2-7EB2C75EBC3F}" type="pres">
      <dgm:prSet presAssocID="{BA3FD830-B2F1-47FE-BB63-4220F822E50B}" presName="connectorText" presStyleLbl="sibTrans1D1" presStyleIdx="2" presStyleCnt="3"/>
      <dgm:spPr/>
    </dgm:pt>
    <dgm:pt modelId="{CD923FF5-4923-DA4F-98FF-3173234929B7}" type="pres">
      <dgm:prSet presAssocID="{DAA5B0A6-3AC5-4F29-BCDB-0B0B53A6A0BC}" presName="node" presStyleLbl="node1" presStyleIdx="3" presStyleCnt="4">
        <dgm:presLayoutVars>
          <dgm:bulletEnabled val="1"/>
        </dgm:presLayoutVars>
      </dgm:prSet>
      <dgm:spPr/>
    </dgm:pt>
  </dgm:ptLst>
  <dgm:cxnLst>
    <dgm:cxn modelId="{7CB25630-77DC-E046-B31F-9D48EACA51E6}" type="presOf" srcId="{8AC7D352-5B83-45F9-B758-F1F03A678028}" destId="{04F4364A-BDE8-5141-9692-BFFE27C262CE}" srcOrd="1" destOrd="0" presId="urn:microsoft.com/office/officeart/2016/7/layout/RepeatingBendingProcessNew"/>
    <dgm:cxn modelId="{CB94C26A-D050-4BA1-A96C-BA5D383C91B1}" srcId="{C412FD03-FCFF-4F9B-8488-B346161E11B1}" destId="{DAA5B0A6-3AC5-4F29-BCDB-0B0B53A6A0BC}" srcOrd="3" destOrd="0" parTransId="{CC4A7B44-EC84-470E-9494-A8640360A31F}" sibTransId="{127588B7-EA7A-4B06-B778-97FFAD3E27A0}"/>
    <dgm:cxn modelId="{F66F5071-D443-5942-A952-0CFD75532CCF}" type="presOf" srcId="{DAA5B0A6-3AC5-4F29-BCDB-0B0B53A6A0BC}" destId="{CD923FF5-4923-DA4F-98FF-3173234929B7}" srcOrd="0" destOrd="0" presId="urn:microsoft.com/office/officeart/2016/7/layout/RepeatingBendingProcessNew"/>
    <dgm:cxn modelId="{2A8D737B-5FD4-0448-B96D-87B8BBCD9CB0}" type="presOf" srcId="{7C4D5944-E418-4943-BE28-75AE889405E1}" destId="{5AF26B00-1823-0D44-B546-54CBF079D1A8}" srcOrd="0" destOrd="0" presId="urn:microsoft.com/office/officeart/2016/7/layout/RepeatingBendingProcessNew"/>
    <dgm:cxn modelId="{83662091-04C9-47F4-883E-92450452F35B}" srcId="{C412FD03-FCFF-4F9B-8488-B346161E11B1}" destId="{94443C1E-FCBB-42A7-A1EB-E82F73B7F965}" srcOrd="2" destOrd="0" parTransId="{904EC912-D1E2-4038-ABA2-7F7024479212}" sibTransId="{BA3FD830-B2F1-47FE-BB63-4220F822E50B}"/>
    <dgm:cxn modelId="{6988F492-A9DE-2748-BBEE-C5682EE93935}" type="presOf" srcId="{8AC7D352-5B83-45F9-B758-F1F03A678028}" destId="{09789218-AEC4-424D-9BED-BBC91A60333F}" srcOrd="0" destOrd="0" presId="urn:microsoft.com/office/officeart/2016/7/layout/RepeatingBendingProcessNew"/>
    <dgm:cxn modelId="{413803A4-8F75-A649-A624-0654AD6FE896}" type="presOf" srcId="{C412FD03-FCFF-4F9B-8488-B346161E11B1}" destId="{A42E49A4-72E9-D74E-AD54-6026645D70AD}" srcOrd="0" destOrd="0" presId="urn:microsoft.com/office/officeart/2016/7/layout/RepeatingBendingProcessNew"/>
    <dgm:cxn modelId="{7B7046AA-25A9-AD47-AE47-DEFF292779E6}" type="presOf" srcId="{BA3FD830-B2F1-47FE-BB63-4220F822E50B}" destId="{3721135D-904B-F44C-8DC2-7EB2C75EBC3F}" srcOrd="1" destOrd="0" presId="urn:microsoft.com/office/officeart/2016/7/layout/RepeatingBendingProcessNew"/>
    <dgm:cxn modelId="{2CF2F6BB-A930-C24F-A231-38A24AC6FB7D}" type="presOf" srcId="{74FBB783-584A-42F3-A045-A205852C8737}" destId="{A5FB4B96-49CE-3E48-B881-A28F6A734A30}" srcOrd="1" destOrd="0" presId="urn:microsoft.com/office/officeart/2016/7/layout/RepeatingBendingProcessNew"/>
    <dgm:cxn modelId="{891099BF-9D60-4E09-9A1B-8266439AC8F3}" srcId="{C412FD03-FCFF-4F9B-8488-B346161E11B1}" destId="{F79031DB-F818-4A32-B50C-BAA4ADA07F89}" srcOrd="1" destOrd="0" parTransId="{3A3295E6-7C0B-458C-A6EA-D56A3281A475}" sibTransId="{8AC7D352-5B83-45F9-B758-F1F03A678028}"/>
    <dgm:cxn modelId="{0A58D0D8-BC04-4D44-86BA-C8817C09A585}" srcId="{C412FD03-FCFF-4F9B-8488-B346161E11B1}" destId="{7C4D5944-E418-4943-BE28-75AE889405E1}" srcOrd="0" destOrd="0" parTransId="{93714589-F155-4459-84B8-F1E77A8E10CD}" sibTransId="{74FBB783-584A-42F3-A045-A205852C8737}"/>
    <dgm:cxn modelId="{DFB9FADB-7D2C-B84A-8B8B-38F06F73ECCD}" type="presOf" srcId="{F79031DB-F818-4A32-B50C-BAA4ADA07F89}" destId="{430A43A2-1F48-114C-AE7C-FB033F9644F0}" srcOrd="0" destOrd="0" presId="urn:microsoft.com/office/officeart/2016/7/layout/RepeatingBendingProcessNew"/>
    <dgm:cxn modelId="{3144C9ED-8BD1-E94E-8C29-8004AEC71E00}" type="presOf" srcId="{74FBB783-584A-42F3-A045-A205852C8737}" destId="{63B9BDA9-1F47-754F-B172-64609BB79AD3}" srcOrd="0" destOrd="0" presId="urn:microsoft.com/office/officeart/2016/7/layout/RepeatingBendingProcessNew"/>
    <dgm:cxn modelId="{766B4DF8-386D-9F43-B27E-D8BA4687E0AD}" type="presOf" srcId="{BA3FD830-B2F1-47FE-BB63-4220F822E50B}" destId="{B13176EC-07A6-E94E-AE86-89F50034D1C8}" srcOrd="0" destOrd="0" presId="urn:microsoft.com/office/officeart/2016/7/layout/RepeatingBendingProcessNew"/>
    <dgm:cxn modelId="{B64482FF-2E73-7946-B7AA-E0D1424E6C98}" type="presOf" srcId="{94443C1E-FCBB-42A7-A1EB-E82F73B7F965}" destId="{71C568B6-EAB4-504E-9A83-743E38092448}" srcOrd="0" destOrd="0" presId="urn:microsoft.com/office/officeart/2016/7/layout/RepeatingBendingProcessNew"/>
    <dgm:cxn modelId="{9629BF68-A75A-A54D-B1E2-EFEBBDB35E6F}" type="presParOf" srcId="{A42E49A4-72E9-D74E-AD54-6026645D70AD}" destId="{5AF26B00-1823-0D44-B546-54CBF079D1A8}" srcOrd="0" destOrd="0" presId="urn:microsoft.com/office/officeart/2016/7/layout/RepeatingBendingProcessNew"/>
    <dgm:cxn modelId="{E019701B-EAFC-2E45-BB16-A3009F510E64}" type="presParOf" srcId="{A42E49A4-72E9-D74E-AD54-6026645D70AD}" destId="{63B9BDA9-1F47-754F-B172-64609BB79AD3}" srcOrd="1" destOrd="0" presId="urn:microsoft.com/office/officeart/2016/7/layout/RepeatingBendingProcessNew"/>
    <dgm:cxn modelId="{0D4F3728-C2C2-2042-82F6-CCB7EE42E2AF}" type="presParOf" srcId="{63B9BDA9-1F47-754F-B172-64609BB79AD3}" destId="{A5FB4B96-49CE-3E48-B881-A28F6A734A30}" srcOrd="0" destOrd="0" presId="urn:microsoft.com/office/officeart/2016/7/layout/RepeatingBendingProcessNew"/>
    <dgm:cxn modelId="{89E28100-00FD-5F4A-9E85-F7BE89612462}" type="presParOf" srcId="{A42E49A4-72E9-D74E-AD54-6026645D70AD}" destId="{430A43A2-1F48-114C-AE7C-FB033F9644F0}" srcOrd="2" destOrd="0" presId="urn:microsoft.com/office/officeart/2016/7/layout/RepeatingBendingProcessNew"/>
    <dgm:cxn modelId="{FC91DEAA-0183-FA43-A882-26647A0C2F71}" type="presParOf" srcId="{A42E49A4-72E9-D74E-AD54-6026645D70AD}" destId="{09789218-AEC4-424D-9BED-BBC91A60333F}" srcOrd="3" destOrd="0" presId="urn:microsoft.com/office/officeart/2016/7/layout/RepeatingBendingProcessNew"/>
    <dgm:cxn modelId="{AB7E99D3-1381-654A-B9A6-9F641B1E3C4B}" type="presParOf" srcId="{09789218-AEC4-424D-9BED-BBC91A60333F}" destId="{04F4364A-BDE8-5141-9692-BFFE27C262CE}" srcOrd="0" destOrd="0" presId="urn:microsoft.com/office/officeart/2016/7/layout/RepeatingBendingProcessNew"/>
    <dgm:cxn modelId="{B154CAA0-96C1-8E48-B804-C12668BAA344}" type="presParOf" srcId="{A42E49A4-72E9-D74E-AD54-6026645D70AD}" destId="{71C568B6-EAB4-504E-9A83-743E38092448}" srcOrd="4" destOrd="0" presId="urn:microsoft.com/office/officeart/2016/7/layout/RepeatingBendingProcessNew"/>
    <dgm:cxn modelId="{C5C368DA-8E29-924A-B9CF-D37550F3A93C}" type="presParOf" srcId="{A42E49A4-72E9-D74E-AD54-6026645D70AD}" destId="{B13176EC-07A6-E94E-AE86-89F50034D1C8}" srcOrd="5" destOrd="0" presId="urn:microsoft.com/office/officeart/2016/7/layout/RepeatingBendingProcessNew"/>
    <dgm:cxn modelId="{A12F1A74-A776-9645-9FE9-F9948195F780}" type="presParOf" srcId="{B13176EC-07A6-E94E-AE86-89F50034D1C8}" destId="{3721135D-904B-F44C-8DC2-7EB2C75EBC3F}" srcOrd="0" destOrd="0" presId="urn:microsoft.com/office/officeart/2016/7/layout/RepeatingBendingProcessNew"/>
    <dgm:cxn modelId="{8DC3BB8B-961F-5046-846A-209EDFDD4AD2}" type="presParOf" srcId="{A42E49A4-72E9-D74E-AD54-6026645D70AD}" destId="{CD923FF5-4923-DA4F-98FF-3173234929B7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2D70FF-9FD4-45DE-8921-B9EF82CC745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1CA988-D1DD-4C12-890A-593C25D63DEF}">
      <dgm:prSet/>
      <dgm:spPr/>
      <dgm:t>
        <a:bodyPr/>
        <a:lstStyle/>
        <a:p>
          <a:r>
            <a:rPr lang="pt-BR"/>
            <a:t>O derramamento do Espírito não é para “consumo interno”, mas para </a:t>
          </a:r>
          <a:r>
            <a:rPr lang="pt-BR" b="1"/>
            <a:t>testemunho missionário</a:t>
          </a:r>
          <a:r>
            <a:rPr lang="pt-BR"/>
            <a:t>.</a:t>
          </a:r>
          <a:endParaRPr lang="en-US"/>
        </a:p>
      </dgm:t>
    </dgm:pt>
    <dgm:pt modelId="{985F42A0-8BFB-4EE8-BAB4-0F60691B5309}" type="parTrans" cxnId="{FC91F853-5FE3-44E9-92EE-48E0BC1DA2B1}">
      <dgm:prSet/>
      <dgm:spPr/>
      <dgm:t>
        <a:bodyPr/>
        <a:lstStyle/>
        <a:p>
          <a:endParaRPr lang="en-US"/>
        </a:p>
      </dgm:t>
    </dgm:pt>
    <dgm:pt modelId="{94181013-583E-495C-81F9-DF783D73A4FB}" type="sibTrans" cxnId="{FC91F853-5FE3-44E9-92EE-48E0BC1DA2B1}">
      <dgm:prSet/>
      <dgm:spPr/>
      <dgm:t>
        <a:bodyPr/>
        <a:lstStyle/>
        <a:p>
          <a:endParaRPr lang="en-US"/>
        </a:p>
      </dgm:t>
    </dgm:pt>
    <dgm:pt modelId="{2CE5822B-B7F8-4BA8-B2B2-72B5A4A3A028}">
      <dgm:prSet/>
      <dgm:spPr/>
      <dgm:t>
        <a:bodyPr/>
        <a:lstStyle/>
        <a:p>
          <a:r>
            <a:rPr lang="pt-BR" b="1"/>
            <a:t>Myer Pearlman</a:t>
          </a:r>
          <a:r>
            <a:rPr lang="pt-BR"/>
            <a:t>: “O Espírito Santo é dado à Igreja não para que ela fique extasiada consigo mesma, mas para capacitá-la a alcançar o mundo.”</a:t>
          </a:r>
          <a:endParaRPr lang="en-US"/>
        </a:p>
      </dgm:t>
    </dgm:pt>
    <dgm:pt modelId="{25C84A70-DD58-41F7-A35A-21E38432E62B}" type="parTrans" cxnId="{BB48EC8A-977E-41BA-BB8A-88D53DA9EF06}">
      <dgm:prSet/>
      <dgm:spPr/>
      <dgm:t>
        <a:bodyPr/>
        <a:lstStyle/>
        <a:p>
          <a:endParaRPr lang="en-US"/>
        </a:p>
      </dgm:t>
    </dgm:pt>
    <dgm:pt modelId="{BABCDD33-E945-4802-B83F-A537A86B8E6D}" type="sibTrans" cxnId="{BB48EC8A-977E-41BA-BB8A-88D53DA9EF06}">
      <dgm:prSet/>
      <dgm:spPr/>
      <dgm:t>
        <a:bodyPr/>
        <a:lstStyle/>
        <a:p>
          <a:endParaRPr lang="en-US"/>
        </a:p>
      </dgm:t>
    </dgm:pt>
    <dgm:pt modelId="{3FD3D4E7-2EF8-4666-B72C-1F592C953099}">
      <dgm:prSet/>
      <dgm:spPr/>
      <dgm:t>
        <a:bodyPr/>
        <a:lstStyle/>
        <a:p>
          <a:r>
            <a:rPr lang="pt-BR" b="1"/>
            <a:t>Donald Stamps</a:t>
          </a:r>
          <a:r>
            <a:rPr lang="pt-BR"/>
            <a:t>: “O propósito primário do batismo no Espírito é evangelizar com poder.”</a:t>
          </a:r>
          <a:endParaRPr lang="en-US"/>
        </a:p>
      </dgm:t>
    </dgm:pt>
    <dgm:pt modelId="{0116903C-5A58-4148-A53F-C08E8B3A0D8F}" type="parTrans" cxnId="{927C227D-1C4A-4663-8210-6EC545AAB419}">
      <dgm:prSet/>
      <dgm:spPr/>
      <dgm:t>
        <a:bodyPr/>
        <a:lstStyle/>
        <a:p>
          <a:endParaRPr lang="en-US"/>
        </a:p>
      </dgm:t>
    </dgm:pt>
    <dgm:pt modelId="{8B2F491E-E7D7-4463-BAD4-C9BC1A824A98}" type="sibTrans" cxnId="{927C227D-1C4A-4663-8210-6EC545AAB419}">
      <dgm:prSet/>
      <dgm:spPr/>
      <dgm:t>
        <a:bodyPr/>
        <a:lstStyle/>
        <a:p>
          <a:endParaRPr lang="en-US"/>
        </a:p>
      </dgm:t>
    </dgm:pt>
    <dgm:pt modelId="{A9DB91F6-3E30-6E4E-856B-D8009B262577}" type="pres">
      <dgm:prSet presAssocID="{E92D70FF-9FD4-45DE-8921-B9EF82CC7450}" presName="vert0" presStyleCnt="0">
        <dgm:presLayoutVars>
          <dgm:dir/>
          <dgm:animOne val="branch"/>
          <dgm:animLvl val="lvl"/>
        </dgm:presLayoutVars>
      </dgm:prSet>
      <dgm:spPr/>
    </dgm:pt>
    <dgm:pt modelId="{E19F3512-F671-8C40-BA1F-6A7E6D54508E}" type="pres">
      <dgm:prSet presAssocID="{D01CA988-D1DD-4C12-890A-593C25D63DEF}" presName="thickLine" presStyleLbl="alignNode1" presStyleIdx="0" presStyleCnt="3"/>
      <dgm:spPr/>
    </dgm:pt>
    <dgm:pt modelId="{CC02D9DE-A433-964B-8924-74F81D50D719}" type="pres">
      <dgm:prSet presAssocID="{D01CA988-D1DD-4C12-890A-593C25D63DEF}" presName="horz1" presStyleCnt="0"/>
      <dgm:spPr/>
    </dgm:pt>
    <dgm:pt modelId="{B6640E31-6A38-754E-8779-25226EC527E9}" type="pres">
      <dgm:prSet presAssocID="{D01CA988-D1DD-4C12-890A-593C25D63DEF}" presName="tx1" presStyleLbl="revTx" presStyleIdx="0" presStyleCnt="3"/>
      <dgm:spPr/>
    </dgm:pt>
    <dgm:pt modelId="{AB70392D-8D07-4F46-A019-004295B031EF}" type="pres">
      <dgm:prSet presAssocID="{D01CA988-D1DD-4C12-890A-593C25D63DEF}" presName="vert1" presStyleCnt="0"/>
      <dgm:spPr/>
    </dgm:pt>
    <dgm:pt modelId="{AA456A27-5104-6C46-928D-CCBEF062D411}" type="pres">
      <dgm:prSet presAssocID="{2CE5822B-B7F8-4BA8-B2B2-72B5A4A3A028}" presName="thickLine" presStyleLbl="alignNode1" presStyleIdx="1" presStyleCnt="3"/>
      <dgm:spPr/>
    </dgm:pt>
    <dgm:pt modelId="{AFF348E1-4E73-3847-BB30-BC6F70744B2F}" type="pres">
      <dgm:prSet presAssocID="{2CE5822B-B7F8-4BA8-B2B2-72B5A4A3A028}" presName="horz1" presStyleCnt="0"/>
      <dgm:spPr/>
    </dgm:pt>
    <dgm:pt modelId="{E0FD2486-7B05-1143-AD73-497DCFD21271}" type="pres">
      <dgm:prSet presAssocID="{2CE5822B-B7F8-4BA8-B2B2-72B5A4A3A028}" presName="tx1" presStyleLbl="revTx" presStyleIdx="1" presStyleCnt="3"/>
      <dgm:spPr/>
    </dgm:pt>
    <dgm:pt modelId="{186D484C-7954-164F-A54C-2F44833E15AB}" type="pres">
      <dgm:prSet presAssocID="{2CE5822B-B7F8-4BA8-B2B2-72B5A4A3A028}" presName="vert1" presStyleCnt="0"/>
      <dgm:spPr/>
    </dgm:pt>
    <dgm:pt modelId="{11E0F457-894F-844A-9A8F-87D6E6AF44FB}" type="pres">
      <dgm:prSet presAssocID="{3FD3D4E7-2EF8-4666-B72C-1F592C953099}" presName="thickLine" presStyleLbl="alignNode1" presStyleIdx="2" presStyleCnt="3"/>
      <dgm:spPr/>
    </dgm:pt>
    <dgm:pt modelId="{DB6F8F47-AB5D-4645-BB66-79DE37556772}" type="pres">
      <dgm:prSet presAssocID="{3FD3D4E7-2EF8-4666-B72C-1F592C953099}" presName="horz1" presStyleCnt="0"/>
      <dgm:spPr/>
    </dgm:pt>
    <dgm:pt modelId="{705BEDE3-0408-C245-93D3-394AA6869DD0}" type="pres">
      <dgm:prSet presAssocID="{3FD3D4E7-2EF8-4666-B72C-1F592C953099}" presName="tx1" presStyleLbl="revTx" presStyleIdx="2" presStyleCnt="3"/>
      <dgm:spPr/>
    </dgm:pt>
    <dgm:pt modelId="{0EDFEE9F-4A9E-5C4D-8DA5-6E243CD3E5C6}" type="pres">
      <dgm:prSet presAssocID="{3FD3D4E7-2EF8-4666-B72C-1F592C953099}" presName="vert1" presStyleCnt="0"/>
      <dgm:spPr/>
    </dgm:pt>
  </dgm:ptLst>
  <dgm:cxnLst>
    <dgm:cxn modelId="{EF041A22-57B8-1048-ABE8-6800C198C77E}" type="presOf" srcId="{E92D70FF-9FD4-45DE-8921-B9EF82CC7450}" destId="{A9DB91F6-3E30-6E4E-856B-D8009B262577}" srcOrd="0" destOrd="0" presId="urn:microsoft.com/office/officeart/2008/layout/LinedList"/>
    <dgm:cxn modelId="{5C7F642F-07C1-324B-ACB7-8B860DEBF8A6}" type="presOf" srcId="{D01CA988-D1DD-4C12-890A-593C25D63DEF}" destId="{B6640E31-6A38-754E-8779-25226EC527E9}" srcOrd="0" destOrd="0" presId="urn:microsoft.com/office/officeart/2008/layout/LinedList"/>
    <dgm:cxn modelId="{91C2DD49-9770-8647-847F-259D26308BFC}" type="presOf" srcId="{3FD3D4E7-2EF8-4666-B72C-1F592C953099}" destId="{705BEDE3-0408-C245-93D3-394AA6869DD0}" srcOrd="0" destOrd="0" presId="urn:microsoft.com/office/officeart/2008/layout/LinedList"/>
    <dgm:cxn modelId="{FC91F853-5FE3-44E9-92EE-48E0BC1DA2B1}" srcId="{E92D70FF-9FD4-45DE-8921-B9EF82CC7450}" destId="{D01CA988-D1DD-4C12-890A-593C25D63DEF}" srcOrd="0" destOrd="0" parTransId="{985F42A0-8BFB-4EE8-BAB4-0F60691B5309}" sibTransId="{94181013-583E-495C-81F9-DF783D73A4FB}"/>
    <dgm:cxn modelId="{927C227D-1C4A-4663-8210-6EC545AAB419}" srcId="{E92D70FF-9FD4-45DE-8921-B9EF82CC7450}" destId="{3FD3D4E7-2EF8-4666-B72C-1F592C953099}" srcOrd="2" destOrd="0" parTransId="{0116903C-5A58-4148-A53F-C08E8B3A0D8F}" sibTransId="{8B2F491E-E7D7-4463-BAD4-C9BC1A824A98}"/>
    <dgm:cxn modelId="{BB48EC8A-977E-41BA-BB8A-88D53DA9EF06}" srcId="{E92D70FF-9FD4-45DE-8921-B9EF82CC7450}" destId="{2CE5822B-B7F8-4BA8-B2B2-72B5A4A3A028}" srcOrd="1" destOrd="0" parTransId="{25C84A70-DD58-41F7-A35A-21E38432E62B}" sibTransId="{BABCDD33-E945-4802-B83F-A537A86B8E6D}"/>
    <dgm:cxn modelId="{15404493-F67B-E94B-8BF6-2434A94B3EF9}" type="presOf" srcId="{2CE5822B-B7F8-4BA8-B2B2-72B5A4A3A028}" destId="{E0FD2486-7B05-1143-AD73-497DCFD21271}" srcOrd="0" destOrd="0" presId="urn:microsoft.com/office/officeart/2008/layout/LinedList"/>
    <dgm:cxn modelId="{C1A3E066-AE81-B34F-83AC-CFD6BA6DD5A0}" type="presParOf" srcId="{A9DB91F6-3E30-6E4E-856B-D8009B262577}" destId="{E19F3512-F671-8C40-BA1F-6A7E6D54508E}" srcOrd="0" destOrd="0" presId="urn:microsoft.com/office/officeart/2008/layout/LinedList"/>
    <dgm:cxn modelId="{14B8BF77-3B8C-3842-AF6E-1FDDC297A335}" type="presParOf" srcId="{A9DB91F6-3E30-6E4E-856B-D8009B262577}" destId="{CC02D9DE-A433-964B-8924-74F81D50D719}" srcOrd="1" destOrd="0" presId="urn:microsoft.com/office/officeart/2008/layout/LinedList"/>
    <dgm:cxn modelId="{B6927FE6-C732-414F-A2BD-B93142137DE9}" type="presParOf" srcId="{CC02D9DE-A433-964B-8924-74F81D50D719}" destId="{B6640E31-6A38-754E-8779-25226EC527E9}" srcOrd="0" destOrd="0" presId="urn:microsoft.com/office/officeart/2008/layout/LinedList"/>
    <dgm:cxn modelId="{5C87A235-5EE0-D745-89AA-9093301BD5A9}" type="presParOf" srcId="{CC02D9DE-A433-964B-8924-74F81D50D719}" destId="{AB70392D-8D07-4F46-A019-004295B031EF}" srcOrd="1" destOrd="0" presId="urn:microsoft.com/office/officeart/2008/layout/LinedList"/>
    <dgm:cxn modelId="{CE707FA9-A7E6-9141-8689-ADBC7033E007}" type="presParOf" srcId="{A9DB91F6-3E30-6E4E-856B-D8009B262577}" destId="{AA456A27-5104-6C46-928D-CCBEF062D411}" srcOrd="2" destOrd="0" presId="urn:microsoft.com/office/officeart/2008/layout/LinedList"/>
    <dgm:cxn modelId="{7DDDA725-2F74-F145-9A57-996E84AC6D92}" type="presParOf" srcId="{A9DB91F6-3E30-6E4E-856B-D8009B262577}" destId="{AFF348E1-4E73-3847-BB30-BC6F70744B2F}" srcOrd="3" destOrd="0" presId="urn:microsoft.com/office/officeart/2008/layout/LinedList"/>
    <dgm:cxn modelId="{F52A2859-26DA-7A4E-A996-238F43F62F65}" type="presParOf" srcId="{AFF348E1-4E73-3847-BB30-BC6F70744B2F}" destId="{E0FD2486-7B05-1143-AD73-497DCFD21271}" srcOrd="0" destOrd="0" presId="urn:microsoft.com/office/officeart/2008/layout/LinedList"/>
    <dgm:cxn modelId="{7DE96DC3-F8E3-F743-B58C-7B038C7A5063}" type="presParOf" srcId="{AFF348E1-4E73-3847-BB30-BC6F70744B2F}" destId="{186D484C-7954-164F-A54C-2F44833E15AB}" srcOrd="1" destOrd="0" presId="urn:microsoft.com/office/officeart/2008/layout/LinedList"/>
    <dgm:cxn modelId="{E4BC1219-7B16-B84E-9273-7129231DEFE4}" type="presParOf" srcId="{A9DB91F6-3E30-6E4E-856B-D8009B262577}" destId="{11E0F457-894F-844A-9A8F-87D6E6AF44FB}" srcOrd="4" destOrd="0" presId="urn:microsoft.com/office/officeart/2008/layout/LinedList"/>
    <dgm:cxn modelId="{51F23D92-326A-8941-9CF3-FC01550B11A9}" type="presParOf" srcId="{A9DB91F6-3E30-6E4E-856B-D8009B262577}" destId="{DB6F8F47-AB5D-4645-BB66-79DE37556772}" srcOrd="5" destOrd="0" presId="urn:microsoft.com/office/officeart/2008/layout/LinedList"/>
    <dgm:cxn modelId="{1B0143CF-3FE1-3E4A-A0C2-48F94D243288}" type="presParOf" srcId="{DB6F8F47-AB5D-4645-BB66-79DE37556772}" destId="{705BEDE3-0408-C245-93D3-394AA6869DD0}" srcOrd="0" destOrd="0" presId="urn:microsoft.com/office/officeart/2008/layout/LinedList"/>
    <dgm:cxn modelId="{CC531265-4717-7A47-8124-E546E1DBFD3F}" type="presParOf" srcId="{DB6F8F47-AB5D-4645-BB66-79DE37556772}" destId="{0EDFEE9F-4A9E-5C4D-8DA5-6E243CD3E5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D6CEE0-B25D-41FC-8613-92769EE020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B3F553-BDFA-438B-AE28-7CB305BC455D}">
      <dgm:prSet/>
      <dgm:spPr/>
      <dgm:t>
        <a:bodyPr/>
        <a:lstStyle/>
        <a:p>
          <a:r>
            <a:rPr lang="pt-BR" b="1"/>
            <a:t>Donald Gee</a:t>
          </a:r>
          <a:r>
            <a:rPr lang="pt-BR"/>
            <a:t> (Spiritual Gifts): “Os dons são a legitimação divina do ministério da Igreja, não privilégios privados.”</a:t>
          </a:r>
          <a:endParaRPr lang="en-US"/>
        </a:p>
      </dgm:t>
    </dgm:pt>
    <dgm:pt modelId="{09CFC8FA-BA40-4A4F-A57A-E1A49D50A988}" type="parTrans" cxnId="{BD83DC86-7D1D-447B-96AC-8DAD2E534219}">
      <dgm:prSet/>
      <dgm:spPr/>
      <dgm:t>
        <a:bodyPr/>
        <a:lstStyle/>
        <a:p>
          <a:endParaRPr lang="en-US"/>
        </a:p>
      </dgm:t>
    </dgm:pt>
    <dgm:pt modelId="{0DBFFE1E-0094-4D72-9EFE-BE09D276466B}" type="sibTrans" cxnId="{BD83DC86-7D1D-447B-96AC-8DAD2E534219}">
      <dgm:prSet/>
      <dgm:spPr/>
      <dgm:t>
        <a:bodyPr/>
        <a:lstStyle/>
        <a:p>
          <a:endParaRPr lang="en-US"/>
        </a:p>
      </dgm:t>
    </dgm:pt>
    <dgm:pt modelId="{53820B2B-40BC-40CC-AB8F-A3CE691FC792}">
      <dgm:prSet/>
      <dgm:spPr/>
      <dgm:t>
        <a:bodyPr/>
        <a:lstStyle/>
        <a:p>
          <a:r>
            <a:rPr lang="pt-BR" b="1"/>
            <a:t>Stanley Horton</a:t>
          </a:r>
          <a:r>
            <a:rPr lang="pt-BR"/>
            <a:t>: enfatiza que At 10 marca a transição da “igreja étnica” para a “igreja carismática universal.”</a:t>
          </a:r>
          <a:endParaRPr lang="en-US"/>
        </a:p>
      </dgm:t>
    </dgm:pt>
    <dgm:pt modelId="{5DA8C3E0-8B50-43CF-AC11-3AB1806C0445}" type="parTrans" cxnId="{2BF4FC5F-2D74-4797-B309-875CC02DDA25}">
      <dgm:prSet/>
      <dgm:spPr/>
      <dgm:t>
        <a:bodyPr/>
        <a:lstStyle/>
        <a:p>
          <a:endParaRPr lang="en-US"/>
        </a:p>
      </dgm:t>
    </dgm:pt>
    <dgm:pt modelId="{20990FE6-61F7-4229-A29E-D7A31DFFAE5F}" type="sibTrans" cxnId="{2BF4FC5F-2D74-4797-B309-875CC02DDA25}">
      <dgm:prSet/>
      <dgm:spPr/>
      <dgm:t>
        <a:bodyPr/>
        <a:lstStyle/>
        <a:p>
          <a:endParaRPr lang="en-US"/>
        </a:p>
      </dgm:t>
    </dgm:pt>
    <dgm:pt modelId="{7D25D6CD-FDCF-4144-8102-72AD469D0B4C}">
      <dgm:prSet/>
      <dgm:spPr/>
      <dgm:t>
        <a:bodyPr/>
        <a:lstStyle/>
        <a:p>
          <a:r>
            <a:rPr lang="pt-BR" b="1"/>
            <a:t>Antônio Gilberto</a:t>
          </a:r>
          <a:r>
            <a:rPr lang="pt-BR"/>
            <a:t>: “Não é a ordenação humana que valida o dom, mas o Espírito Santo que o distribui segundo lhe apraz.”</a:t>
          </a:r>
          <a:endParaRPr lang="en-US"/>
        </a:p>
      </dgm:t>
    </dgm:pt>
    <dgm:pt modelId="{A0F4ED79-ADA4-404E-BC35-D7A9A8DC6F06}" type="parTrans" cxnId="{3C1A87C2-72FB-4DD6-985C-BC47E7F0B79E}">
      <dgm:prSet/>
      <dgm:spPr/>
      <dgm:t>
        <a:bodyPr/>
        <a:lstStyle/>
        <a:p>
          <a:endParaRPr lang="en-US"/>
        </a:p>
      </dgm:t>
    </dgm:pt>
    <dgm:pt modelId="{C95ABDD0-676E-4FA5-A85C-429CCF74D1A2}" type="sibTrans" cxnId="{3C1A87C2-72FB-4DD6-985C-BC47E7F0B79E}">
      <dgm:prSet/>
      <dgm:spPr/>
      <dgm:t>
        <a:bodyPr/>
        <a:lstStyle/>
        <a:p>
          <a:endParaRPr lang="en-US"/>
        </a:p>
      </dgm:t>
    </dgm:pt>
    <dgm:pt modelId="{AF1C5239-E4F8-6D4E-85F9-C0D0AE286C44}" type="pres">
      <dgm:prSet presAssocID="{F0D6CEE0-B25D-41FC-8613-92769EE02070}" presName="vert0" presStyleCnt="0">
        <dgm:presLayoutVars>
          <dgm:dir/>
          <dgm:animOne val="branch"/>
          <dgm:animLvl val="lvl"/>
        </dgm:presLayoutVars>
      </dgm:prSet>
      <dgm:spPr/>
    </dgm:pt>
    <dgm:pt modelId="{8F1FDF5B-D097-5149-A82A-B8C5491C8BD6}" type="pres">
      <dgm:prSet presAssocID="{80B3F553-BDFA-438B-AE28-7CB305BC455D}" presName="thickLine" presStyleLbl="alignNode1" presStyleIdx="0" presStyleCnt="3"/>
      <dgm:spPr/>
    </dgm:pt>
    <dgm:pt modelId="{76463545-F5FC-4A47-8539-EE706BAED526}" type="pres">
      <dgm:prSet presAssocID="{80B3F553-BDFA-438B-AE28-7CB305BC455D}" presName="horz1" presStyleCnt="0"/>
      <dgm:spPr/>
    </dgm:pt>
    <dgm:pt modelId="{D22CEFBC-0984-A147-A0DB-116412A3FF37}" type="pres">
      <dgm:prSet presAssocID="{80B3F553-BDFA-438B-AE28-7CB305BC455D}" presName="tx1" presStyleLbl="revTx" presStyleIdx="0" presStyleCnt="3"/>
      <dgm:spPr/>
    </dgm:pt>
    <dgm:pt modelId="{F6597358-FAC1-B041-B542-72D0F79145C7}" type="pres">
      <dgm:prSet presAssocID="{80B3F553-BDFA-438B-AE28-7CB305BC455D}" presName="vert1" presStyleCnt="0"/>
      <dgm:spPr/>
    </dgm:pt>
    <dgm:pt modelId="{50D49EE5-37C6-FA4B-A947-1D5C2F33A26B}" type="pres">
      <dgm:prSet presAssocID="{53820B2B-40BC-40CC-AB8F-A3CE691FC792}" presName="thickLine" presStyleLbl="alignNode1" presStyleIdx="1" presStyleCnt="3"/>
      <dgm:spPr/>
    </dgm:pt>
    <dgm:pt modelId="{EBBAD55D-B44E-3C44-8791-EAFA6D76D24B}" type="pres">
      <dgm:prSet presAssocID="{53820B2B-40BC-40CC-AB8F-A3CE691FC792}" presName="horz1" presStyleCnt="0"/>
      <dgm:spPr/>
    </dgm:pt>
    <dgm:pt modelId="{3D83550E-3810-BC48-AA2D-05C376B8B2F7}" type="pres">
      <dgm:prSet presAssocID="{53820B2B-40BC-40CC-AB8F-A3CE691FC792}" presName="tx1" presStyleLbl="revTx" presStyleIdx="1" presStyleCnt="3"/>
      <dgm:spPr/>
    </dgm:pt>
    <dgm:pt modelId="{B5A0EC38-31F0-CF4E-9FC2-42F2D1D91C08}" type="pres">
      <dgm:prSet presAssocID="{53820B2B-40BC-40CC-AB8F-A3CE691FC792}" presName="vert1" presStyleCnt="0"/>
      <dgm:spPr/>
    </dgm:pt>
    <dgm:pt modelId="{75B6A655-0934-3E40-B611-0333B8278A18}" type="pres">
      <dgm:prSet presAssocID="{7D25D6CD-FDCF-4144-8102-72AD469D0B4C}" presName="thickLine" presStyleLbl="alignNode1" presStyleIdx="2" presStyleCnt="3"/>
      <dgm:spPr/>
    </dgm:pt>
    <dgm:pt modelId="{62B917A4-7815-D647-A200-DDC34747A31B}" type="pres">
      <dgm:prSet presAssocID="{7D25D6CD-FDCF-4144-8102-72AD469D0B4C}" presName="horz1" presStyleCnt="0"/>
      <dgm:spPr/>
    </dgm:pt>
    <dgm:pt modelId="{5A654789-5FA5-3C40-865A-9DDC1E5B6FB3}" type="pres">
      <dgm:prSet presAssocID="{7D25D6CD-FDCF-4144-8102-72AD469D0B4C}" presName="tx1" presStyleLbl="revTx" presStyleIdx="2" presStyleCnt="3"/>
      <dgm:spPr/>
    </dgm:pt>
    <dgm:pt modelId="{3D10E27A-2D39-3C49-9C2D-75BA529982FF}" type="pres">
      <dgm:prSet presAssocID="{7D25D6CD-FDCF-4144-8102-72AD469D0B4C}" presName="vert1" presStyleCnt="0"/>
      <dgm:spPr/>
    </dgm:pt>
  </dgm:ptLst>
  <dgm:cxnLst>
    <dgm:cxn modelId="{5395BD02-B559-6240-8217-DEC468A23522}" type="presOf" srcId="{80B3F553-BDFA-438B-AE28-7CB305BC455D}" destId="{D22CEFBC-0984-A147-A0DB-116412A3FF37}" srcOrd="0" destOrd="0" presId="urn:microsoft.com/office/officeart/2008/layout/LinedList"/>
    <dgm:cxn modelId="{2BF4FC5F-2D74-4797-B309-875CC02DDA25}" srcId="{F0D6CEE0-B25D-41FC-8613-92769EE02070}" destId="{53820B2B-40BC-40CC-AB8F-A3CE691FC792}" srcOrd="1" destOrd="0" parTransId="{5DA8C3E0-8B50-43CF-AC11-3AB1806C0445}" sibTransId="{20990FE6-61F7-4229-A29E-D7A31DFFAE5F}"/>
    <dgm:cxn modelId="{F4327357-6C3E-AE4F-AF89-1F4F9E9B2F91}" type="presOf" srcId="{7D25D6CD-FDCF-4144-8102-72AD469D0B4C}" destId="{5A654789-5FA5-3C40-865A-9DDC1E5B6FB3}" srcOrd="0" destOrd="0" presId="urn:microsoft.com/office/officeart/2008/layout/LinedList"/>
    <dgm:cxn modelId="{75DDE858-7972-FF42-B163-EB24188DC31D}" type="presOf" srcId="{F0D6CEE0-B25D-41FC-8613-92769EE02070}" destId="{AF1C5239-E4F8-6D4E-85F9-C0D0AE286C44}" srcOrd="0" destOrd="0" presId="urn:microsoft.com/office/officeart/2008/layout/LinedList"/>
    <dgm:cxn modelId="{BD83DC86-7D1D-447B-96AC-8DAD2E534219}" srcId="{F0D6CEE0-B25D-41FC-8613-92769EE02070}" destId="{80B3F553-BDFA-438B-AE28-7CB305BC455D}" srcOrd="0" destOrd="0" parTransId="{09CFC8FA-BA40-4A4F-A57A-E1A49D50A988}" sibTransId="{0DBFFE1E-0094-4D72-9EFE-BE09D276466B}"/>
    <dgm:cxn modelId="{3C1A87C2-72FB-4DD6-985C-BC47E7F0B79E}" srcId="{F0D6CEE0-B25D-41FC-8613-92769EE02070}" destId="{7D25D6CD-FDCF-4144-8102-72AD469D0B4C}" srcOrd="2" destOrd="0" parTransId="{A0F4ED79-ADA4-404E-BC35-D7A9A8DC6F06}" sibTransId="{C95ABDD0-676E-4FA5-A85C-429CCF74D1A2}"/>
    <dgm:cxn modelId="{D99737FF-DA57-E849-82D0-6DA9980CE1AB}" type="presOf" srcId="{53820B2B-40BC-40CC-AB8F-A3CE691FC792}" destId="{3D83550E-3810-BC48-AA2D-05C376B8B2F7}" srcOrd="0" destOrd="0" presId="urn:microsoft.com/office/officeart/2008/layout/LinedList"/>
    <dgm:cxn modelId="{00042868-7B2F-F949-B254-7B72410B4BEB}" type="presParOf" srcId="{AF1C5239-E4F8-6D4E-85F9-C0D0AE286C44}" destId="{8F1FDF5B-D097-5149-A82A-B8C5491C8BD6}" srcOrd="0" destOrd="0" presId="urn:microsoft.com/office/officeart/2008/layout/LinedList"/>
    <dgm:cxn modelId="{8A2DF20B-640C-1A48-9774-49DDFF404AA8}" type="presParOf" srcId="{AF1C5239-E4F8-6D4E-85F9-C0D0AE286C44}" destId="{76463545-F5FC-4A47-8539-EE706BAED526}" srcOrd="1" destOrd="0" presId="urn:microsoft.com/office/officeart/2008/layout/LinedList"/>
    <dgm:cxn modelId="{78908E81-6C00-E54B-9929-5A33826F944F}" type="presParOf" srcId="{76463545-F5FC-4A47-8539-EE706BAED526}" destId="{D22CEFBC-0984-A147-A0DB-116412A3FF37}" srcOrd="0" destOrd="0" presId="urn:microsoft.com/office/officeart/2008/layout/LinedList"/>
    <dgm:cxn modelId="{058513F2-0102-B44C-9D81-F04826F0D99B}" type="presParOf" srcId="{76463545-F5FC-4A47-8539-EE706BAED526}" destId="{F6597358-FAC1-B041-B542-72D0F79145C7}" srcOrd="1" destOrd="0" presId="urn:microsoft.com/office/officeart/2008/layout/LinedList"/>
    <dgm:cxn modelId="{B344C2DC-9BCD-5049-955B-D16B2DD3F734}" type="presParOf" srcId="{AF1C5239-E4F8-6D4E-85F9-C0D0AE286C44}" destId="{50D49EE5-37C6-FA4B-A947-1D5C2F33A26B}" srcOrd="2" destOrd="0" presId="urn:microsoft.com/office/officeart/2008/layout/LinedList"/>
    <dgm:cxn modelId="{40926231-E81E-114D-85A0-8090CB9D686F}" type="presParOf" srcId="{AF1C5239-E4F8-6D4E-85F9-C0D0AE286C44}" destId="{EBBAD55D-B44E-3C44-8791-EAFA6D76D24B}" srcOrd="3" destOrd="0" presId="urn:microsoft.com/office/officeart/2008/layout/LinedList"/>
    <dgm:cxn modelId="{CC1C80FF-A73D-7C43-B6E4-CF790B9A4800}" type="presParOf" srcId="{EBBAD55D-B44E-3C44-8791-EAFA6D76D24B}" destId="{3D83550E-3810-BC48-AA2D-05C376B8B2F7}" srcOrd="0" destOrd="0" presId="urn:microsoft.com/office/officeart/2008/layout/LinedList"/>
    <dgm:cxn modelId="{F5DB4CAE-88DC-C94D-8EBB-46C2B480D49F}" type="presParOf" srcId="{EBBAD55D-B44E-3C44-8791-EAFA6D76D24B}" destId="{B5A0EC38-31F0-CF4E-9FC2-42F2D1D91C08}" srcOrd="1" destOrd="0" presId="urn:microsoft.com/office/officeart/2008/layout/LinedList"/>
    <dgm:cxn modelId="{3A7BCF3D-FDED-B444-B4E7-F40EADED2E2B}" type="presParOf" srcId="{AF1C5239-E4F8-6D4E-85F9-C0D0AE286C44}" destId="{75B6A655-0934-3E40-B611-0333B8278A18}" srcOrd="4" destOrd="0" presId="urn:microsoft.com/office/officeart/2008/layout/LinedList"/>
    <dgm:cxn modelId="{F2E4D87B-645C-7D40-B25A-2EF1EAAD840F}" type="presParOf" srcId="{AF1C5239-E4F8-6D4E-85F9-C0D0AE286C44}" destId="{62B917A4-7815-D647-A200-DDC34747A31B}" srcOrd="5" destOrd="0" presId="urn:microsoft.com/office/officeart/2008/layout/LinedList"/>
    <dgm:cxn modelId="{4DCA3FF5-5AB7-B244-8D22-01DE55A0DF45}" type="presParOf" srcId="{62B917A4-7815-D647-A200-DDC34747A31B}" destId="{5A654789-5FA5-3C40-865A-9DDC1E5B6FB3}" srcOrd="0" destOrd="0" presId="urn:microsoft.com/office/officeart/2008/layout/LinedList"/>
    <dgm:cxn modelId="{C28E6456-FADB-914F-909D-06B931F94427}" type="presParOf" srcId="{62B917A4-7815-D647-A200-DDC34747A31B}" destId="{3D10E27A-2D39-3C49-9C2D-75BA529982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F26AA-B5B2-4654-9E45-DF9472BFAD9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747E8B-F379-4439-9D73-75F9FEACA2D9}">
      <dgm:prSet/>
      <dgm:spPr/>
      <dgm:t>
        <a:bodyPr/>
        <a:lstStyle/>
        <a:p>
          <a:r>
            <a:rPr lang="pt-BR"/>
            <a:t>Crisóstomo comenta que Pedro não foi por ousadia, mas por obediência. </a:t>
          </a:r>
          <a:endParaRPr lang="en-US"/>
        </a:p>
      </dgm:t>
    </dgm:pt>
    <dgm:pt modelId="{C01D8B07-FB2B-4EFD-9845-6ED0AA2B1366}" type="parTrans" cxnId="{C9BF18F6-7340-4D3E-9C6E-23DC127A2924}">
      <dgm:prSet/>
      <dgm:spPr/>
      <dgm:t>
        <a:bodyPr/>
        <a:lstStyle/>
        <a:p>
          <a:endParaRPr lang="en-US"/>
        </a:p>
      </dgm:t>
    </dgm:pt>
    <dgm:pt modelId="{5E5D4392-D364-4786-AA12-ECAD1F747145}" type="sibTrans" cxnId="{C9BF18F6-7340-4D3E-9C6E-23DC127A2924}">
      <dgm:prSet/>
      <dgm:spPr/>
      <dgm:t>
        <a:bodyPr/>
        <a:lstStyle/>
        <a:p>
          <a:endParaRPr lang="en-US"/>
        </a:p>
      </dgm:t>
    </dgm:pt>
    <dgm:pt modelId="{0D227DDC-947A-4EEA-82A3-6595D1447330}">
      <dgm:prSet/>
      <dgm:spPr/>
      <dgm:t>
        <a:bodyPr/>
        <a:lstStyle/>
        <a:p>
          <a:r>
            <a:rPr lang="pt-BR"/>
            <a:t>Agostinho fala da casa de Cornélio como as ‘primícias das nações’. </a:t>
          </a:r>
          <a:endParaRPr lang="en-US"/>
        </a:p>
      </dgm:t>
    </dgm:pt>
    <dgm:pt modelId="{3CC41042-FF3D-45E4-9887-33568F5AD854}" type="parTrans" cxnId="{C81A5A01-5E0A-425C-8C34-C561A6389250}">
      <dgm:prSet/>
      <dgm:spPr/>
      <dgm:t>
        <a:bodyPr/>
        <a:lstStyle/>
        <a:p>
          <a:endParaRPr lang="en-US"/>
        </a:p>
      </dgm:t>
    </dgm:pt>
    <dgm:pt modelId="{395B035D-A32C-496D-A6BC-D262BCA1A5F4}" type="sibTrans" cxnId="{C81A5A01-5E0A-425C-8C34-C561A6389250}">
      <dgm:prSet/>
      <dgm:spPr/>
      <dgm:t>
        <a:bodyPr/>
        <a:lstStyle/>
        <a:p>
          <a:endParaRPr lang="en-US"/>
        </a:p>
      </dgm:t>
    </dgm:pt>
    <dgm:pt modelId="{FF4FBEDC-7EC6-4A33-9C6E-6BD60872BE7D}">
      <dgm:prSet/>
      <dgm:spPr/>
      <dgm:t>
        <a:bodyPr/>
        <a:lstStyle/>
        <a:p>
          <a:r>
            <a:rPr lang="pt-BR"/>
            <a:t>Antônio Gilberto e Stanley Horton afirmam que este texto é paradigmático para missões — o evangelho não se limita à cultura judaica.”</a:t>
          </a:r>
          <a:endParaRPr lang="en-US"/>
        </a:p>
      </dgm:t>
    </dgm:pt>
    <dgm:pt modelId="{334A2759-B919-4A20-A626-6C6EA9199AE4}" type="parTrans" cxnId="{ED86EEA2-F5CE-4F5E-B451-7384DB242EED}">
      <dgm:prSet/>
      <dgm:spPr/>
      <dgm:t>
        <a:bodyPr/>
        <a:lstStyle/>
        <a:p>
          <a:endParaRPr lang="en-US"/>
        </a:p>
      </dgm:t>
    </dgm:pt>
    <dgm:pt modelId="{EBC3517E-5669-4615-AE60-7ADAA497CAD4}" type="sibTrans" cxnId="{ED86EEA2-F5CE-4F5E-B451-7384DB242EED}">
      <dgm:prSet/>
      <dgm:spPr/>
      <dgm:t>
        <a:bodyPr/>
        <a:lstStyle/>
        <a:p>
          <a:endParaRPr lang="en-US"/>
        </a:p>
      </dgm:t>
    </dgm:pt>
    <dgm:pt modelId="{E58C172F-C776-4E3E-AC58-A73BB2D90BA3}" type="pres">
      <dgm:prSet presAssocID="{DACF26AA-B5B2-4654-9E45-DF9472BFAD9D}" presName="linear" presStyleCnt="0">
        <dgm:presLayoutVars>
          <dgm:animLvl val="lvl"/>
          <dgm:resizeHandles val="exact"/>
        </dgm:presLayoutVars>
      </dgm:prSet>
      <dgm:spPr/>
    </dgm:pt>
    <dgm:pt modelId="{30A4947C-A00C-4A2B-87D9-8EEDA2561896}" type="pres">
      <dgm:prSet presAssocID="{16747E8B-F379-4439-9D73-75F9FEACA2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D9FD4C-E728-4449-AA98-02A85A216A6C}" type="pres">
      <dgm:prSet presAssocID="{5E5D4392-D364-4786-AA12-ECAD1F747145}" presName="spacer" presStyleCnt="0"/>
      <dgm:spPr/>
    </dgm:pt>
    <dgm:pt modelId="{408E5B8E-24EC-49C6-AEDC-4F46B15A83DD}" type="pres">
      <dgm:prSet presAssocID="{0D227DDC-947A-4EEA-82A3-6595D14473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9A33174-F277-4B2A-B275-DE3A036298D6}" type="pres">
      <dgm:prSet presAssocID="{395B035D-A32C-496D-A6BC-D262BCA1A5F4}" presName="spacer" presStyleCnt="0"/>
      <dgm:spPr/>
    </dgm:pt>
    <dgm:pt modelId="{05905ACD-BCEC-4098-9280-ECE2E4BD2BFA}" type="pres">
      <dgm:prSet presAssocID="{FF4FBEDC-7EC6-4A33-9C6E-6BD60872BE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1A5A01-5E0A-425C-8C34-C561A6389250}" srcId="{DACF26AA-B5B2-4654-9E45-DF9472BFAD9D}" destId="{0D227DDC-947A-4EEA-82A3-6595D1447330}" srcOrd="1" destOrd="0" parTransId="{3CC41042-FF3D-45E4-9887-33568F5AD854}" sibTransId="{395B035D-A32C-496D-A6BC-D262BCA1A5F4}"/>
    <dgm:cxn modelId="{64FA8510-492F-4F3F-B747-5344E1EB6489}" type="presOf" srcId="{0D227DDC-947A-4EEA-82A3-6595D1447330}" destId="{408E5B8E-24EC-49C6-AEDC-4F46B15A83DD}" srcOrd="0" destOrd="0" presId="urn:microsoft.com/office/officeart/2005/8/layout/vList2"/>
    <dgm:cxn modelId="{52C4C962-3076-4056-8B93-DADF92A15410}" type="presOf" srcId="{16747E8B-F379-4439-9D73-75F9FEACA2D9}" destId="{30A4947C-A00C-4A2B-87D9-8EEDA2561896}" srcOrd="0" destOrd="0" presId="urn:microsoft.com/office/officeart/2005/8/layout/vList2"/>
    <dgm:cxn modelId="{C5A5DD7C-867A-41C7-930B-10DEE4559D6B}" type="presOf" srcId="{FF4FBEDC-7EC6-4A33-9C6E-6BD60872BE7D}" destId="{05905ACD-BCEC-4098-9280-ECE2E4BD2BFA}" srcOrd="0" destOrd="0" presId="urn:microsoft.com/office/officeart/2005/8/layout/vList2"/>
    <dgm:cxn modelId="{7857E488-725E-4815-8C3B-DD15CB0D1437}" type="presOf" srcId="{DACF26AA-B5B2-4654-9E45-DF9472BFAD9D}" destId="{E58C172F-C776-4E3E-AC58-A73BB2D90BA3}" srcOrd="0" destOrd="0" presId="urn:microsoft.com/office/officeart/2005/8/layout/vList2"/>
    <dgm:cxn modelId="{ED86EEA2-F5CE-4F5E-B451-7384DB242EED}" srcId="{DACF26AA-B5B2-4654-9E45-DF9472BFAD9D}" destId="{FF4FBEDC-7EC6-4A33-9C6E-6BD60872BE7D}" srcOrd="2" destOrd="0" parTransId="{334A2759-B919-4A20-A626-6C6EA9199AE4}" sibTransId="{EBC3517E-5669-4615-AE60-7ADAA497CAD4}"/>
    <dgm:cxn modelId="{C9BF18F6-7340-4D3E-9C6E-23DC127A2924}" srcId="{DACF26AA-B5B2-4654-9E45-DF9472BFAD9D}" destId="{16747E8B-F379-4439-9D73-75F9FEACA2D9}" srcOrd="0" destOrd="0" parTransId="{C01D8B07-FB2B-4EFD-9845-6ED0AA2B1366}" sibTransId="{5E5D4392-D364-4786-AA12-ECAD1F747145}"/>
    <dgm:cxn modelId="{6CD6FC7D-292B-458F-868D-8508D3F897B9}" type="presParOf" srcId="{E58C172F-C776-4E3E-AC58-A73BB2D90BA3}" destId="{30A4947C-A00C-4A2B-87D9-8EEDA2561896}" srcOrd="0" destOrd="0" presId="urn:microsoft.com/office/officeart/2005/8/layout/vList2"/>
    <dgm:cxn modelId="{FC75C471-0CCD-47BA-9FFC-C56458E0BBCC}" type="presParOf" srcId="{E58C172F-C776-4E3E-AC58-A73BB2D90BA3}" destId="{5FD9FD4C-E728-4449-AA98-02A85A216A6C}" srcOrd="1" destOrd="0" presId="urn:microsoft.com/office/officeart/2005/8/layout/vList2"/>
    <dgm:cxn modelId="{EA9BB47A-1FDE-45B9-AD08-A28F6A9B9D3D}" type="presParOf" srcId="{E58C172F-C776-4E3E-AC58-A73BB2D90BA3}" destId="{408E5B8E-24EC-49C6-AEDC-4F46B15A83DD}" srcOrd="2" destOrd="0" presId="urn:microsoft.com/office/officeart/2005/8/layout/vList2"/>
    <dgm:cxn modelId="{862C9B45-A910-4DEA-BA44-3433F778B3B2}" type="presParOf" srcId="{E58C172F-C776-4E3E-AC58-A73BB2D90BA3}" destId="{99A33174-F277-4B2A-B275-DE3A036298D6}" srcOrd="3" destOrd="0" presId="urn:microsoft.com/office/officeart/2005/8/layout/vList2"/>
    <dgm:cxn modelId="{20CD45A5-B262-48F0-AB3D-0952951BF0D9}" type="presParOf" srcId="{E58C172F-C776-4E3E-AC58-A73BB2D90BA3}" destId="{05905ACD-BCEC-4098-9280-ECE2E4BD2B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E76048-26E7-4D1B-80E4-99E2E16668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2C1C46-A5B2-442E-B07B-AE2B163460C0}">
      <dgm:prSet/>
      <dgm:spPr/>
      <dgm:t>
        <a:bodyPr/>
        <a:lstStyle/>
        <a:p>
          <a:r>
            <a:rPr lang="pt-BR"/>
            <a:t>Oficial romano em Cesareia; “piedoso e temente a Deus”, fazia esmolas e orava.</a:t>
          </a:r>
          <a:endParaRPr lang="en-US"/>
        </a:p>
      </dgm:t>
    </dgm:pt>
    <dgm:pt modelId="{D22B7176-8610-432F-93A3-520F8433EFB4}" type="parTrans" cxnId="{3AE5D8C7-2DEF-4CBE-A4C5-41362DEB25FB}">
      <dgm:prSet/>
      <dgm:spPr/>
      <dgm:t>
        <a:bodyPr/>
        <a:lstStyle/>
        <a:p>
          <a:endParaRPr lang="en-US"/>
        </a:p>
      </dgm:t>
    </dgm:pt>
    <dgm:pt modelId="{202CF495-7F28-47E2-BDCF-C55C4AE55F9D}" type="sibTrans" cxnId="{3AE5D8C7-2DEF-4CBE-A4C5-41362DEB25FB}">
      <dgm:prSet/>
      <dgm:spPr/>
      <dgm:t>
        <a:bodyPr/>
        <a:lstStyle/>
        <a:p>
          <a:endParaRPr lang="en-US"/>
        </a:p>
      </dgm:t>
    </dgm:pt>
    <dgm:pt modelId="{7E047A8D-A108-4499-80BA-2009DC3BECE7}">
      <dgm:prSet/>
      <dgm:spPr/>
      <dgm:t>
        <a:bodyPr/>
        <a:lstStyle/>
        <a:p>
          <a:r>
            <a:rPr lang="pt-BR"/>
            <a:t>As </a:t>
          </a:r>
          <a:r>
            <a:rPr lang="pt-BR" b="1"/>
            <a:t>horas de oração</a:t>
          </a:r>
          <a:r>
            <a:rPr lang="pt-BR"/>
            <a:t> (hora nona, etc.) eram práticas comuns dos judeus; Cornélio adota esse costume.</a:t>
          </a:r>
          <a:endParaRPr lang="en-US"/>
        </a:p>
      </dgm:t>
    </dgm:pt>
    <dgm:pt modelId="{333FFBE2-FDE4-451B-AAD3-3D47FD0809DB}" type="parTrans" cxnId="{4F887D82-D32E-41EA-B301-F8ED08FBB6D4}">
      <dgm:prSet/>
      <dgm:spPr/>
      <dgm:t>
        <a:bodyPr/>
        <a:lstStyle/>
        <a:p>
          <a:endParaRPr lang="en-US"/>
        </a:p>
      </dgm:t>
    </dgm:pt>
    <dgm:pt modelId="{E4F45E4C-D82B-43BE-BF33-C2C133C2D625}" type="sibTrans" cxnId="{4F887D82-D32E-41EA-B301-F8ED08FBB6D4}">
      <dgm:prSet/>
      <dgm:spPr/>
      <dgm:t>
        <a:bodyPr/>
        <a:lstStyle/>
        <a:p>
          <a:endParaRPr lang="en-US"/>
        </a:p>
      </dgm:t>
    </dgm:pt>
    <dgm:pt modelId="{ACF6BC15-F695-49CF-A9E5-AAB351363680}">
      <dgm:prSet/>
      <dgm:spPr/>
      <dgm:t>
        <a:bodyPr/>
        <a:lstStyle/>
        <a:p>
          <a:r>
            <a:rPr lang="pt-BR"/>
            <a:t>Mesmo sendo piedoso, </a:t>
          </a:r>
          <a:r>
            <a:rPr lang="pt-BR" b="1"/>
            <a:t>a mensagem de Cristo ainda lhe faltava</a:t>
          </a:r>
          <a:r>
            <a:rPr lang="pt-BR"/>
            <a:t> — piedade não substitui o evangelho.</a:t>
          </a:r>
          <a:endParaRPr lang="en-US"/>
        </a:p>
      </dgm:t>
    </dgm:pt>
    <dgm:pt modelId="{80ADBCAD-41E2-4919-8B52-451F3A505391}" type="parTrans" cxnId="{067F74FD-66A5-4EE3-920C-57D53BC59031}">
      <dgm:prSet/>
      <dgm:spPr/>
      <dgm:t>
        <a:bodyPr/>
        <a:lstStyle/>
        <a:p>
          <a:endParaRPr lang="en-US"/>
        </a:p>
      </dgm:t>
    </dgm:pt>
    <dgm:pt modelId="{E31A6EBD-3EE1-4534-8EC0-3383442A85FF}" type="sibTrans" cxnId="{067F74FD-66A5-4EE3-920C-57D53BC59031}">
      <dgm:prSet/>
      <dgm:spPr/>
      <dgm:t>
        <a:bodyPr/>
        <a:lstStyle/>
        <a:p>
          <a:endParaRPr lang="en-US"/>
        </a:p>
      </dgm:t>
    </dgm:pt>
    <dgm:pt modelId="{DC5E3574-BFEA-4EE7-9FA3-C0078170D5D1}">
      <dgm:prSet/>
      <dgm:spPr/>
      <dgm:t>
        <a:bodyPr/>
        <a:lstStyle/>
        <a:p>
          <a:r>
            <a:rPr lang="pt-BR"/>
            <a:t>Um anjo o visita para confirmar que Deus ouvira suas orações, mas o envia a Pedro para ouvir sobre Jesus.</a:t>
          </a:r>
          <a:endParaRPr lang="en-US"/>
        </a:p>
      </dgm:t>
    </dgm:pt>
    <dgm:pt modelId="{1F4A8304-74D0-4C55-99D1-DF8E5D398E44}" type="parTrans" cxnId="{2FB54EBE-69CD-4C0A-80A3-798D6F45C586}">
      <dgm:prSet/>
      <dgm:spPr/>
      <dgm:t>
        <a:bodyPr/>
        <a:lstStyle/>
        <a:p>
          <a:endParaRPr lang="en-US"/>
        </a:p>
      </dgm:t>
    </dgm:pt>
    <dgm:pt modelId="{2350545D-EEE1-4B41-B96D-9CD653C2F42E}" type="sibTrans" cxnId="{2FB54EBE-69CD-4C0A-80A3-798D6F45C586}">
      <dgm:prSet/>
      <dgm:spPr/>
      <dgm:t>
        <a:bodyPr/>
        <a:lstStyle/>
        <a:p>
          <a:endParaRPr lang="en-US"/>
        </a:p>
      </dgm:t>
    </dgm:pt>
    <dgm:pt modelId="{93C4A1B1-B1B6-4140-845D-4F701099E34F}" type="pres">
      <dgm:prSet presAssocID="{46E76048-26E7-4D1B-80E4-99E2E1666878}" presName="diagram" presStyleCnt="0">
        <dgm:presLayoutVars>
          <dgm:dir/>
          <dgm:resizeHandles val="exact"/>
        </dgm:presLayoutVars>
      </dgm:prSet>
      <dgm:spPr/>
    </dgm:pt>
    <dgm:pt modelId="{D655D949-ED33-4308-8811-88E07D25FCF0}" type="pres">
      <dgm:prSet presAssocID="{3B2C1C46-A5B2-442E-B07B-AE2B163460C0}" presName="node" presStyleLbl="node1" presStyleIdx="0" presStyleCnt="4">
        <dgm:presLayoutVars>
          <dgm:bulletEnabled val="1"/>
        </dgm:presLayoutVars>
      </dgm:prSet>
      <dgm:spPr/>
    </dgm:pt>
    <dgm:pt modelId="{9FC66A26-72F5-408D-B55E-5B28FBFDC95B}" type="pres">
      <dgm:prSet presAssocID="{202CF495-7F28-47E2-BDCF-C55C4AE55F9D}" presName="sibTrans" presStyleCnt="0"/>
      <dgm:spPr/>
    </dgm:pt>
    <dgm:pt modelId="{8A9D939E-EB8F-46B0-BBA6-82B9CC2CB525}" type="pres">
      <dgm:prSet presAssocID="{7E047A8D-A108-4499-80BA-2009DC3BECE7}" presName="node" presStyleLbl="node1" presStyleIdx="1" presStyleCnt="4">
        <dgm:presLayoutVars>
          <dgm:bulletEnabled val="1"/>
        </dgm:presLayoutVars>
      </dgm:prSet>
      <dgm:spPr/>
    </dgm:pt>
    <dgm:pt modelId="{7C5329B9-06F6-4750-97DC-1B6E1A890F40}" type="pres">
      <dgm:prSet presAssocID="{E4F45E4C-D82B-43BE-BF33-C2C133C2D625}" presName="sibTrans" presStyleCnt="0"/>
      <dgm:spPr/>
    </dgm:pt>
    <dgm:pt modelId="{7AB64485-6B44-44C6-B199-F2BEE0A9B97E}" type="pres">
      <dgm:prSet presAssocID="{ACF6BC15-F695-49CF-A9E5-AAB351363680}" presName="node" presStyleLbl="node1" presStyleIdx="2" presStyleCnt="4">
        <dgm:presLayoutVars>
          <dgm:bulletEnabled val="1"/>
        </dgm:presLayoutVars>
      </dgm:prSet>
      <dgm:spPr/>
    </dgm:pt>
    <dgm:pt modelId="{65D50855-AEFC-498A-A3C1-6116C807A35B}" type="pres">
      <dgm:prSet presAssocID="{E31A6EBD-3EE1-4534-8EC0-3383442A85FF}" presName="sibTrans" presStyleCnt="0"/>
      <dgm:spPr/>
    </dgm:pt>
    <dgm:pt modelId="{5DF7C054-B845-450E-B861-BE1F2B588043}" type="pres">
      <dgm:prSet presAssocID="{DC5E3574-BFEA-4EE7-9FA3-C0078170D5D1}" presName="node" presStyleLbl="node1" presStyleIdx="3" presStyleCnt="4">
        <dgm:presLayoutVars>
          <dgm:bulletEnabled val="1"/>
        </dgm:presLayoutVars>
      </dgm:prSet>
      <dgm:spPr/>
    </dgm:pt>
  </dgm:ptLst>
  <dgm:cxnLst>
    <dgm:cxn modelId="{3C498851-01CA-4DF7-B821-CE966AFDD031}" type="presOf" srcId="{3B2C1C46-A5B2-442E-B07B-AE2B163460C0}" destId="{D655D949-ED33-4308-8811-88E07D25FCF0}" srcOrd="0" destOrd="0" presId="urn:microsoft.com/office/officeart/2005/8/layout/default"/>
    <dgm:cxn modelId="{4F887D82-D32E-41EA-B301-F8ED08FBB6D4}" srcId="{46E76048-26E7-4D1B-80E4-99E2E1666878}" destId="{7E047A8D-A108-4499-80BA-2009DC3BECE7}" srcOrd="1" destOrd="0" parTransId="{333FFBE2-FDE4-451B-AAD3-3D47FD0809DB}" sibTransId="{E4F45E4C-D82B-43BE-BF33-C2C133C2D625}"/>
    <dgm:cxn modelId="{3A83938C-CC6C-425A-BAE4-8905C531F2C4}" type="presOf" srcId="{46E76048-26E7-4D1B-80E4-99E2E1666878}" destId="{93C4A1B1-B1B6-4140-845D-4F701099E34F}" srcOrd="0" destOrd="0" presId="urn:microsoft.com/office/officeart/2005/8/layout/default"/>
    <dgm:cxn modelId="{B4E80799-6F23-4C76-99A6-22688B922937}" type="presOf" srcId="{7E047A8D-A108-4499-80BA-2009DC3BECE7}" destId="{8A9D939E-EB8F-46B0-BBA6-82B9CC2CB525}" srcOrd="0" destOrd="0" presId="urn:microsoft.com/office/officeart/2005/8/layout/default"/>
    <dgm:cxn modelId="{80D5B69A-B41B-4F57-BD20-9417B75D116E}" type="presOf" srcId="{DC5E3574-BFEA-4EE7-9FA3-C0078170D5D1}" destId="{5DF7C054-B845-450E-B861-BE1F2B588043}" srcOrd="0" destOrd="0" presId="urn:microsoft.com/office/officeart/2005/8/layout/default"/>
    <dgm:cxn modelId="{2FB54EBE-69CD-4C0A-80A3-798D6F45C586}" srcId="{46E76048-26E7-4D1B-80E4-99E2E1666878}" destId="{DC5E3574-BFEA-4EE7-9FA3-C0078170D5D1}" srcOrd="3" destOrd="0" parTransId="{1F4A8304-74D0-4C55-99D1-DF8E5D398E44}" sibTransId="{2350545D-EEE1-4B41-B96D-9CD653C2F42E}"/>
    <dgm:cxn modelId="{3AE5D8C7-2DEF-4CBE-A4C5-41362DEB25FB}" srcId="{46E76048-26E7-4D1B-80E4-99E2E1666878}" destId="{3B2C1C46-A5B2-442E-B07B-AE2B163460C0}" srcOrd="0" destOrd="0" parTransId="{D22B7176-8610-432F-93A3-520F8433EFB4}" sibTransId="{202CF495-7F28-47E2-BDCF-C55C4AE55F9D}"/>
    <dgm:cxn modelId="{0BCAEFEA-5D17-45DE-904C-3106942A9310}" type="presOf" srcId="{ACF6BC15-F695-49CF-A9E5-AAB351363680}" destId="{7AB64485-6B44-44C6-B199-F2BEE0A9B97E}" srcOrd="0" destOrd="0" presId="urn:microsoft.com/office/officeart/2005/8/layout/default"/>
    <dgm:cxn modelId="{067F74FD-66A5-4EE3-920C-57D53BC59031}" srcId="{46E76048-26E7-4D1B-80E4-99E2E1666878}" destId="{ACF6BC15-F695-49CF-A9E5-AAB351363680}" srcOrd="2" destOrd="0" parTransId="{80ADBCAD-41E2-4919-8B52-451F3A505391}" sibTransId="{E31A6EBD-3EE1-4534-8EC0-3383442A85FF}"/>
    <dgm:cxn modelId="{C495D4FD-FE55-49E0-9C3C-EB2D790C9268}" type="presParOf" srcId="{93C4A1B1-B1B6-4140-845D-4F701099E34F}" destId="{D655D949-ED33-4308-8811-88E07D25FCF0}" srcOrd="0" destOrd="0" presId="urn:microsoft.com/office/officeart/2005/8/layout/default"/>
    <dgm:cxn modelId="{7B0FB0C8-9FC1-47B5-91E4-E4C687930DCC}" type="presParOf" srcId="{93C4A1B1-B1B6-4140-845D-4F701099E34F}" destId="{9FC66A26-72F5-408D-B55E-5B28FBFDC95B}" srcOrd="1" destOrd="0" presId="urn:microsoft.com/office/officeart/2005/8/layout/default"/>
    <dgm:cxn modelId="{4241BFB8-C0A4-4C6B-91CE-C8AD19D95CAA}" type="presParOf" srcId="{93C4A1B1-B1B6-4140-845D-4F701099E34F}" destId="{8A9D939E-EB8F-46B0-BBA6-82B9CC2CB525}" srcOrd="2" destOrd="0" presId="urn:microsoft.com/office/officeart/2005/8/layout/default"/>
    <dgm:cxn modelId="{EBC39C59-765A-406E-BE8D-E04C0B2EBDC9}" type="presParOf" srcId="{93C4A1B1-B1B6-4140-845D-4F701099E34F}" destId="{7C5329B9-06F6-4750-97DC-1B6E1A890F40}" srcOrd="3" destOrd="0" presId="urn:microsoft.com/office/officeart/2005/8/layout/default"/>
    <dgm:cxn modelId="{D3F5FB07-C059-4892-B545-0DEA47F681C0}" type="presParOf" srcId="{93C4A1B1-B1B6-4140-845D-4F701099E34F}" destId="{7AB64485-6B44-44C6-B199-F2BEE0A9B97E}" srcOrd="4" destOrd="0" presId="urn:microsoft.com/office/officeart/2005/8/layout/default"/>
    <dgm:cxn modelId="{D2AD4FD8-6953-4677-AB3B-970772380E1E}" type="presParOf" srcId="{93C4A1B1-B1B6-4140-845D-4F701099E34F}" destId="{65D50855-AEFC-498A-A3C1-6116C807A35B}" srcOrd="5" destOrd="0" presId="urn:microsoft.com/office/officeart/2005/8/layout/default"/>
    <dgm:cxn modelId="{82F8C8D5-A63D-4851-8A9A-6C9F862F3057}" type="presParOf" srcId="{93C4A1B1-B1B6-4140-845D-4F701099E34F}" destId="{5DF7C054-B845-450E-B861-BE1F2B58804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DA2316-AF56-4055-A32E-A8DD1EECEA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B7108F-2F04-4490-84E2-ABAD29F20705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700" dirty="0" err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Hb</a:t>
          </a:r>
          <a:r>
            <a:rPr lang="pt-BR" sz="37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 1:14: anjos são “espíritos ministradores”.</a:t>
          </a:r>
          <a:endParaRPr lang="en-US" sz="37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41F4A5E2-2818-49EE-AF59-96ADAC0C8D8D}" type="parTrans" cxnId="{2E67F793-D5BF-46F7-8373-440FD3DA43DE}">
      <dgm:prSet/>
      <dgm:spPr/>
      <dgm:t>
        <a:bodyPr/>
        <a:lstStyle/>
        <a:p>
          <a:endParaRPr lang="en-US"/>
        </a:p>
      </dgm:t>
    </dgm:pt>
    <dgm:pt modelId="{48465D8E-DC83-4528-A73B-8B689A6DFEDC}" type="sibTrans" cxnId="{2E67F793-D5BF-46F7-8373-440FD3DA43DE}">
      <dgm:prSet/>
      <dgm:spPr/>
      <dgm:t>
        <a:bodyPr/>
        <a:lstStyle/>
        <a:p>
          <a:endParaRPr lang="en-US"/>
        </a:p>
      </dgm:t>
    </dgm:pt>
    <dgm:pt modelId="{1F476426-87E9-4225-9033-85A2FB367B75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7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Ap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 14:6 mostra um anjo com “evangelho eterno”, mas esse é um quadro escatológico, não normativo.</a:t>
          </a:r>
          <a:endParaRPr lang="en-US" sz="3700" dirty="0">
            <a:solidFill>
              <a:srgbClr val="FFFFFF"/>
            </a:solidFill>
            <a:latin typeface="Aptos"/>
            <a:ea typeface="+mn-ea"/>
            <a:cs typeface="+mn-cs"/>
          </a:endParaRPr>
        </a:p>
      </dgm:t>
    </dgm:pt>
    <dgm:pt modelId="{EB6B67B3-ED60-465A-8166-EB555D85C8DC}" type="parTrans" cxnId="{3E17654F-83FC-406D-995E-DD64AB6D8E59}">
      <dgm:prSet/>
      <dgm:spPr/>
      <dgm:t>
        <a:bodyPr/>
        <a:lstStyle/>
        <a:p>
          <a:endParaRPr lang="en-US"/>
        </a:p>
      </dgm:t>
    </dgm:pt>
    <dgm:pt modelId="{A0706524-2571-4A3E-A349-914010B21CD3}" type="sibTrans" cxnId="{3E17654F-83FC-406D-995E-DD64AB6D8E59}">
      <dgm:prSet/>
      <dgm:spPr/>
      <dgm:t>
        <a:bodyPr/>
        <a:lstStyle/>
        <a:p>
          <a:endParaRPr lang="en-US"/>
        </a:p>
      </dgm:t>
    </dgm:pt>
    <dgm:pt modelId="{09FA8A38-F94E-44B3-87B3-9A89A8193898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Em toda a Escritura, os anjos </a:t>
          </a:r>
          <a:r>
            <a:rPr lang="pt-BR" sz="3700" b="1" dirty="0">
              <a:solidFill>
                <a:srgbClr val="FFFFFF"/>
              </a:solidFill>
              <a:latin typeface="Aptos"/>
              <a:ea typeface="+mn-ea"/>
              <a:cs typeface="+mn-cs"/>
            </a:rPr>
            <a:t>anunciam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, </a:t>
          </a:r>
          <a:r>
            <a:rPr lang="pt-BR" sz="3700" b="1" dirty="0">
              <a:solidFill>
                <a:srgbClr val="FFFFFF"/>
              </a:solidFill>
              <a:latin typeface="Aptos"/>
              <a:ea typeface="+mn-ea"/>
              <a:cs typeface="+mn-cs"/>
            </a:rPr>
            <a:t>orientam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, </a:t>
          </a:r>
          <a:r>
            <a:rPr lang="pt-BR" sz="3700" b="1" dirty="0">
              <a:solidFill>
                <a:srgbClr val="FFFFFF"/>
              </a:solidFill>
              <a:latin typeface="Aptos"/>
              <a:ea typeface="+mn-ea"/>
              <a:cs typeface="+mn-cs"/>
            </a:rPr>
            <a:t>protegem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, mas não substituem o testemunho humano (</a:t>
          </a:r>
          <a:r>
            <a:rPr lang="pt-BR" sz="37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Gn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 19; </a:t>
          </a:r>
          <a:r>
            <a:rPr lang="pt-BR" sz="37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Dn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 9; </a:t>
          </a:r>
          <a:r>
            <a:rPr lang="pt-BR" sz="37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Mt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 28; </a:t>
          </a:r>
          <a:r>
            <a:rPr lang="pt-BR" sz="37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Lc</a:t>
          </a:r>
          <a:r>
            <a:rPr lang="pt-BR" sz="3700" dirty="0">
              <a:solidFill>
                <a:srgbClr val="FFFFFF"/>
              </a:solidFill>
              <a:latin typeface="Aptos"/>
              <a:ea typeface="+mn-ea"/>
              <a:cs typeface="+mn-cs"/>
            </a:rPr>
            <a:t> 1).</a:t>
          </a:r>
          <a:endParaRPr lang="en-US" sz="3700" dirty="0">
            <a:solidFill>
              <a:srgbClr val="FFFFFF"/>
            </a:solidFill>
            <a:latin typeface="Aptos"/>
            <a:ea typeface="+mn-ea"/>
            <a:cs typeface="+mn-cs"/>
          </a:endParaRPr>
        </a:p>
      </dgm:t>
    </dgm:pt>
    <dgm:pt modelId="{6D02FBC5-8D5D-4322-9512-807B7C88A8BA}" type="parTrans" cxnId="{2CCD0EED-1ADD-4B8F-AE2F-4FB8A17CDA9C}">
      <dgm:prSet/>
      <dgm:spPr/>
      <dgm:t>
        <a:bodyPr/>
        <a:lstStyle/>
        <a:p>
          <a:endParaRPr lang="en-US"/>
        </a:p>
      </dgm:t>
    </dgm:pt>
    <dgm:pt modelId="{1EFE9035-CD12-43FC-88A0-E4F132785341}" type="sibTrans" cxnId="{2CCD0EED-1ADD-4B8F-AE2F-4FB8A17CDA9C}">
      <dgm:prSet/>
      <dgm:spPr/>
      <dgm:t>
        <a:bodyPr/>
        <a:lstStyle/>
        <a:p>
          <a:endParaRPr lang="en-US"/>
        </a:p>
      </dgm:t>
    </dgm:pt>
    <dgm:pt modelId="{1043F39A-B7D5-43E2-887D-96659000913D}" type="pres">
      <dgm:prSet presAssocID="{A5DA2316-AF56-4055-A32E-A8DD1EECEA28}" presName="linear" presStyleCnt="0">
        <dgm:presLayoutVars>
          <dgm:animLvl val="lvl"/>
          <dgm:resizeHandles val="exact"/>
        </dgm:presLayoutVars>
      </dgm:prSet>
      <dgm:spPr/>
    </dgm:pt>
    <dgm:pt modelId="{50E200A9-D48D-45C5-AE9D-FC96A4530D3D}" type="pres">
      <dgm:prSet presAssocID="{11B7108F-2F04-4490-84E2-ABAD29F207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DC3EFD-CF44-4BBD-944B-70A9DF4E6B3C}" type="pres">
      <dgm:prSet presAssocID="{48465D8E-DC83-4528-A73B-8B689A6DFEDC}" presName="spacer" presStyleCnt="0"/>
      <dgm:spPr/>
    </dgm:pt>
    <dgm:pt modelId="{39BE29AC-473A-424A-8A1C-F82FE819802F}" type="pres">
      <dgm:prSet presAssocID="{1F476426-87E9-4225-9033-85A2FB367B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5AD1B4-0599-45DF-BFF7-8967777E84CA}" type="pres">
      <dgm:prSet presAssocID="{A0706524-2571-4A3E-A349-914010B21CD3}" presName="spacer" presStyleCnt="0"/>
      <dgm:spPr/>
    </dgm:pt>
    <dgm:pt modelId="{8D807C7E-DC12-4C33-93A3-DA91BC788AF5}" type="pres">
      <dgm:prSet presAssocID="{09FA8A38-F94E-44B3-87B3-9A89A81938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E17654F-83FC-406D-995E-DD64AB6D8E59}" srcId="{A5DA2316-AF56-4055-A32E-A8DD1EECEA28}" destId="{1F476426-87E9-4225-9033-85A2FB367B75}" srcOrd="1" destOrd="0" parTransId="{EB6B67B3-ED60-465A-8166-EB555D85C8DC}" sibTransId="{A0706524-2571-4A3E-A349-914010B21CD3}"/>
    <dgm:cxn modelId="{66797E4F-7EF9-4BEB-A2DF-2B6B4D25121D}" type="presOf" srcId="{09FA8A38-F94E-44B3-87B3-9A89A8193898}" destId="{8D807C7E-DC12-4C33-93A3-DA91BC788AF5}" srcOrd="0" destOrd="0" presId="urn:microsoft.com/office/officeart/2005/8/layout/vList2"/>
    <dgm:cxn modelId="{2E67F793-D5BF-46F7-8373-440FD3DA43DE}" srcId="{A5DA2316-AF56-4055-A32E-A8DD1EECEA28}" destId="{11B7108F-2F04-4490-84E2-ABAD29F20705}" srcOrd="0" destOrd="0" parTransId="{41F4A5E2-2818-49EE-AF59-96ADAC0C8D8D}" sibTransId="{48465D8E-DC83-4528-A73B-8B689A6DFEDC}"/>
    <dgm:cxn modelId="{F7FEEEC6-3844-48E1-8D4A-C5A983A81E58}" type="presOf" srcId="{1F476426-87E9-4225-9033-85A2FB367B75}" destId="{39BE29AC-473A-424A-8A1C-F82FE819802F}" srcOrd="0" destOrd="0" presId="urn:microsoft.com/office/officeart/2005/8/layout/vList2"/>
    <dgm:cxn modelId="{A1453CCD-F801-47D7-9EAA-35DED86C396D}" type="presOf" srcId="{A5DA2316-AF56-4055-A32E-A8DD1EECEA28}" destId="{1043F39A-B7D5-43E2-887D-96659000913D}" srcOrd="0" destOrd="0" presId="urn:microsoft.com/office/officeart/2005/8/layout/vList2"/>
    <dgm:cxn modelId="{2CCD0EED-1ADD-4B8F-AE2F-4FB8A17CDA9C}" srcId="{A5DA2316-AF56-4055-A32E-A8DD1EECEA28}" destId="{09FA8A38-F94E-44B3-87B3-9A89A8193898}" srcOrd="2" destOrd="0" parTransId="{6D02FBC5-8D5D-4322-9512-807B7C88A8BA}" sibTransId="{1EFE9035-CD12-43FC-88A0-E4F132785341}"/>
    <dgm:cxn modelId="{2F2F74F5-745B-4704-9A91-A274D4E3E9D4}" type="presOf" srcId="{11B7108F-2F04-4490-84E2-ABAD29F20705}" destId="{50E200A9-D48D-45C5-AE9D-FC96A4530D3D}" srcOrd="0" destOrd="0" presId="urn:microsoft.com/office/officeart/2005/8/layout/vList2"/>
    <dgm:cxn modelId="{A98D0E9A-1085-4EF6-9737-5BAE527A6EDB}" type="presParOf" srcId="{1043F39A-B7D5-43E2-887D-96659000913D}" destId="{50E200A9-D48D-45C5-AE9D-FC96A4530D3D}" srcOrd="0" destOrd="0" presId="urn:microsoft.com/office/officeart/2005/8/layout/vList2"/>
    <dgm:cxn modelId="{F721E3D8-F944-40F4-9244-66058D7F603B}" type="presParOf" srcId="{1043F39A-B7D5-43E2-887D-96659000913D}" destId="{23DC3EFD-CF44-4BBD-944B-70A9DF4E6B3C}" srcOrd="1" destOrd="0" presId="urn:microsoft.com/office/officeart/2005/8/layout/vList2"/>
    <dgm:cxn modelId="{DBBC8335-A7AA-487F-9E52-E92C88F751E4}" type="presParOf" srcId="{1043F39A-B7D5-43E2-887D-96659000913D}" destId="{39BE29AC-473A-424A-8A1C-F82FE819802F}" srcOrd="2" destOrd="0" presId="urn:microsoft.com/office/officeart/2005/8/layout/vList2"/>
    <dgm:cxn modelId="{0AA8E0E7-D47F-48F9-A98D-B7B03DF397BD}" type="presParOf" srcId="{1043F39A-B7D5-43E2-887D-96659000913D}" destId="{E35AD1B4-0599-45DF-BFF7-8967777E84CA}" srcOrd="3" destOrd="0" presId="urn:microsoft.com/office/officeart/2005/8/layout/vList2"/>
    <dgm:cxn modelId="{AA2AADE9-02C9-4ECB-A809-D0681E4C7581}" type="presParOf" srcId="{1043F39A-B7D5-43E2-887D-96659000913D}" destId="{8D807C7E-DC12-4C33-93A3-DA91BC788A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1737B-0070-443B-92CE-C7173C3464E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DDEB8F-2E8E-41E7-8717-A657A95AEB9C}">
      <dgm:prSet/>
      <dgm:spPr/>
      <dgm:t>
        <a:bodyPr/>
        <a:lstStyle/>
        <a:p>
          <a:r>
            <a:rPr lang="pt-BR" b="1"/>
            <a:t>Irineu (Adv. Haer. III.12.7)</a:t>
          </a:r>
          <a:r>
            <a:rPr lang="pt-BR"/>
            <a:t> — anjos aparecem como “economia pedagógica” (um tipo de pedagogia divina). Ele vê continuidade entre AT e NT no uso de anjos para preparar os homens.</a:t>
          </a:r>
          <a:endParaRPr lang="en-US"/>
        </a:p>
      </dgm:t>
    </dgm:pt>
    <dgm:pt modelId="{8D06D0EB-D9D3-4227-BF18-A80E9D904A12}" type="parTrans" cxnId="{7AA36D2F-E1A4-4613-B0BB-A091002A41CB}">
      <dgm:prSet/>
      <dgm:spPr/>
      <dgm:t>
        <a:bodyPr/>
        <a:lstStyle/>
        <a:p>
          <a:endParaRPr lang="en-US"/>
        </a:p>
      </dgm:t>
    </dgm:pt>
    <dgm:pt modelId="{CEB01979-8C90-44AB-8B77-EA6B4EE62C2E}" type="sibTrans" cxnId="{7AA36D2F-E1A4-4613-B0BB-A091002A41CB}">
      <dgm:prSet/>
      <dgm:spPr/>
      <dgm:t>
        <a:bodyPr/>
        <a:lstStyle/>
        <a:p>
          <a:endParaRPr lang="en-US"/>
        </a:p>
      </dgm:t>
    </dgm:pt>
    <dgm:pt modelId="{9BA68CCB-4583-4D75-A0B3-9066B9E23743}">
      <dgm:prSet/>
      <dgm:spPr/>
      <dgm:t>
        <a:bodyPr/>
        <a:lstStyle/>
        <a:p>
          <a:r>
            <a:rPr lang="pt-BR" b="1"/>
            <a:t>João Crisóstomo (Homilias sobre Atos, Homilia 22)</a:t>
          </a:r>
          <a:r>
            <a:rPr lang="pt-BR"/>
            <a:t> — enfatiza que Deus não envia o anjo para pregar, mas para mandar chamar Pedro. Ele diz: “Para que não pensassem que era invenção humana, o céu intervém, mas não rouba o ministério da palavra.”</a:t>
          </a:r>
          <a:endParaRPr lang="en-US"/>
        </a:p>
      </dgm:t>
    </dgm:pt>
    <dgm:pt modelId="{5F3EDA40-48EC-44EA-ABE5-332C53914BA5}" type="parTrans" cxnId="{65AB5086-C30F-4348-AA8B-40FD2EBB5E70}">
      <dgm:prSet/>
      <dgm:spPr/>
      <dgm:t>
        <a:bodyPr/>
        <a:lstStyle/>
        <a:p>
          <a:endParaRPr lang="en-US"/>
        </a:p>
      </dgm:t>
    </dgm:pt>
    <dgm:pt modelId="{F247E467-98AD-4BE2-BCEA-0BE0F6F98736}" type="sibTrans" cxnId="{65AB5086-C30F-4348-AA8B-40FD2EBB5E70}">
      <dgm:prSet/>
      <dgm:spPr/>
      <dgm:t>
        <a:bodyPr/>
        <a:lstStyle/>
        <a:p>
          <a:endParaRPr lang="en-US"/>
        </a:p>
      </dgm:t>
    </dgm:pt>
    <dgm:pt modelId="{1DFA2B34-75BD-4297-A9B2-5E48488C9555}" type="pres">
      <dgm:prSet presAssocID="{6921737B-0070-443B-92CE-C7173C3464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5CD8CE-C143-46C6-AB35-BE6270F0BC3D}" type="pres">
      <dgm:prSet presAssocID="{07DDEB8F-2E8E-41E7-8717-A657A95AEB9C}" presName="hierRoot1" presStyleCnt="0"/>
      <dgm:spPr/>
    </dgm:pt>
    <dgm:pt modelId="{2C0DE980-F436-4799-AF0B-438CB6615ABD}" type="pres">
      <dgm:prSet presAssocID="{07DDEB8F-2E8E-41E7-8717-A657A95AEB9C}" presName="composite" presStyleCnt="0"/>
      <dgm:spPr/>
    </dgm:pt>
    <dgm:pt modelId="{585B3EE9-DD51-4A0F-AAE7-86E67314BB26}" type="pres">
      <dgm:prSet presAssocID="{07DDEB8F-2E8E-41E7-8717-A657A95AEB9C}" presName="background" presStyleLbl="node0" presStyleIdx="0" presStyleCnt="2"/>
      <dgm:spPr/>
    </dgm:pt>
    <dgm:pt modelId="{8EA1301A-3325-4F7F-9B24-A850F35C3A08}" type="pres">
      <dgm:prSet presAssocID="{07DDEB8F-2E8E-41E7-8717-A657A95AEB9C}" presName="text" presStyleLbl="fgAcc0" presStyleIdx="0" presStyleCnt="2">
        <dgm:presLayoutVars>
          <dgm:chPref val="3"/>
        </dgm:presLayoutVars>
      </dgm:prSet>
      <dgm:spPr/>
    </dgm:pt>
    <dgm:pt modelId="{00B7C500-EA30-46C8-BFC5-7C909069CCDD}" type="pres">
      <dgm:prSet presAssocID="{07DDEB8F-2E8E-41E7-8717-A657A95AEB9C}" presName="hierChild2" presStyleCnt="0"/>
      <dgm:spPr/>
    </dgm:pt>
    <dgm:pt modelId="{3BAC61E7-9ED3-4D36-842C-317F7D17BD0F}" type="pres">
      <dgm:prSet presAssocID="{9BA68CCB-4583-4D75-A0B3-9066B9E23743}" presName="hierRoot1" presStyleCnt="0"/>
      <dgm:spPr/>
    </dgm:pt>
    <dgm:pt modelId="{F51672AB-FD5A-4229-90E3-C30995CAF3D1}" type="pres">
      <dgm:prSet presAssocID="{9BA68CCB-4583-4D75-A0B3-9066B9E23743}" presName="composite" presStyleCnt="0"/>
      <dgm:spPr/>
    </dgm:pt>
    <dgm:pt modelId="{D34862C0-FA69-4D68-9CF8-A28A43927F1B}" type="pres">
      <dgm:prSet presAssocID="{9BA68CCB-4583-4D75-A0B3-9066B9E23743}" presName="background" presStyleLbl="node0" presStyleIdx="1" presStyleCnt="2"/>
      <dgm:spPr/>
    </dgm:pt>
    <dgm:pt modelId="{86DA20BF-350D-476B-B99D-F82BD9189F14}" type="pres">
      <dgm:prSet presAssocID="{9BA68CCB-4583-4D75-A0B3-9066B9E23743}" presName="text" presStyleLbl="fgAcc0" presStyleIdx="1" presStyleCnt="2">
        <dgm:presLayoutVars>
          <dgm:chPref val="3"/>
        </dgm:presLayoutVars>
      </dgm:prSet>
      <dgm:spPr/>
    </dgm:pt>
    <dgm:pt modelId="{9ED743AC-99B9-4DE5-B947-120E5E847BA5}" type="pres">
      <dgm:prSet presAssocID="{9BA68CCB-4583-4D75-A0B3-9066B9E23743}" presName="hierChild2" presStyleCnt="0"/>
      <dgm:spPr/>
    </dgm:pt>
  </dgm:ptLst>
  <dgm:cxnLst>
    <dgm:cxn modelId="{7AA36D2F-E1A4-4613-B0BB-A091002A41CB}" srcId="{6921737B-0070-443B-92CE-C7173C3464E7}" destId="{07DDEB8F-2E8E-41E7-8717-A657A95AEB9C}" srcOrd="0" destOrd="0" parTransId="{8D06D0EB-D9D3-4227-BF18-A80E9D904A12}" sibTransId="{CEB01979-8C90-44AB-8B77-EA6B4EE62C2E}"/>
    <dgm:cxn modelId="{000A9A55-9DAD-42C4-9B97-B08244A4271F}" type="presOf" srcId="{9BA68CCB-4583-4D75-A0B3-9066B9E23743}" destId="{86DA20BF-350D-476B-B99D-F82BD9189F14}" srcOrd="0" destOrd="0" presId="urn:microsoft.com/office/officeart/2005/8/layout/hierarchy1"/>
    <dgm:cxn modelId="{65AB5086-C30F-4348-AA8B-40FD2EBB5E70}" srcId="{6921737B-0070-443B-92CE-C7173C3464E7}" destId="{9BA68CCB-4583-4D75-A0B3-9066B9E23743}" srcOrd="1" destOrd="0" parTransId="{5F3EDA40-48EC-44EA-ABE5-332C53914BA5}" sibTransId="{F247E467-98AD-4BE2-BCEA-0BE0F6F98736}"/>
    <dgm:cxn modelId="{E96E6589-3F09-421E-A574-C4C2814CE17E}" type="presOf" srcId="{6921737B-0070-443B-92CE-C7173C3464E7}" destId="{1DFA2B34-75BD-4297-A9B2-5E48488C9555}" srcOrd="0" destOrd="0" presId="urn:microsoft.com/office/officeart/2005/8/layout/hierarchy1"/>
    <dgm:cxn modelId="{BB5575D6-253B-4E6D-9F39-EDCEF4C3BF6E}" type="presOf" srcId="{07DDEB8F-2E8E-41E7-8717-A657A95AEB9C}" destId="{8EA1301A-3325-4F7F-9B24-A850F35C3A08}" srcOrd="0" destOrd="0" presId="urn:microsoft.com/office/officeart/2005/8/layout/hierarchy1"/>
    <dgm:cxn modelId="{7D00C710-29A6-4E3D-AA55-6662E2D012FD}" type="presParOf" srcId="{1DFA2B34-75BD-4297-A9B2-5E48488C9555}" destId="{985CD8CE-C143-46C6-AB35-BE6270F0BC3D}" srcOrd="0" destOrd="0" presId="urn:microsoft.com/office/officeart/2005/8/layout/hierarchy1"/>
    <dgm:cxn modelId="{F3743D86-0161-4677-B831-D103AA601F9D}" type="presParOf" srcId="{985CD8CE-C143-46C6-AB35-BE6270F0BC3D}" destId="{2C0DE980-F436-4799-AF0B-438CB6615ABD}" srcOrd="0" destOrd="0" presId="urn:microsoft.com/office/officeart/2005/8/layout/hierarchy1"/>
    <dgm:cxn modelId="{55F8C4FB-0074-4D8E-A962-20B8FE9EC2AC}" type="presParOf" srcId="{2C0DE980-F436-4799-AF0B-438CB6615ABD}" destId="{585B3EE9-DD51-4A0F-AAE7-86E67314BB26}" srcOrd="0" destOrd="0" presId="urn:microsoft.com/office/officeart/2005/8/layout/hierarchy1"/>
    <dgm:cxn modelId="{C9DE6240-F152-4BF8-8306-909A6ADE9AAB}" type="presParOf" srcId="{2C0DE980-F436-4799-AF0B-438CB6615ABD}" destId="{8EA1301A-3325-4F7F-9B24-A850F35C3A08}" srcOrd="1" destOrd="0" presId="urn:microsoft.com/office/officeart/2005/8/layout/hierarchy1"/>
    <dgm:cxn modelId="{292E0775-A880-47CC-AA46-88EADB071DED}" type="presParOf" srcId="{985CD8CE-C143-46C6-AB35-BE6270F0BC3D}" destId="{00B7C500-EA30-46C8-BFC5-7C909069CCDD}" srcOrd="1" destOrd="0" presId="urn:microsoft.com/office/officeart/2005/8/layout/hierarchy1"/>
    <dgm:cxn modelId="{55FBC674-D144-4A4E-BEE0-DDB1F1ADF5B8}" type="presParOf" srcId="{1DFA2B34-75BD-4297-A9B2-5E48488C9555}" destId="{3BAC61E7-9ED3-4D36-842C-317F7D17BD0F}" srcOrd="1" destOrd="0" presId="urn:microsoft.com/office/officeart/2005/8/layout/hierarchy1"/>
    <dgm:cxn modelId="{9C039F83-E15D-43C4-A035-94F39393D54B}" type="presParOf" srcId="{3BAC61E7-9ED3-4D36-842C-317F7D17BD0F}" destId="{F51672AB-FD5A-4229-90E3-C30995CAF3D1}" srcOrd="0" destOrd="0" presId="urn:microsoft.com/office/officeart/2005/8/layout/hierarchy1"/>
    <dgm:cxn modelId="{0A8A7904-F015-4AB1-ABBC-33EE8A5A2FFF}" type="presParOf" srcId="{F51672AB-FD5A-4229-90E3-C30995CAF3D1}" destId="{D34862C0-FA69-4D68-9CF8-A28A43927F1B}" srcOrd="0" destOrd="0" presId="urn:microsoft.com/office/officeart/2005/8/layout/hierarchy1"/>
    <dgm:cxn modelId="{BED80B5E-7E88-4630-96C5-A66D8C8C0A76}" type="presParOf" srcId="{F51672AB-FD5A-4229-90E3-C30995CAF3D1}" destId="{86DA20BF-350D-476B-B99D-F82BD9189F14}" srcOrd="1" destOrd="0" presId="urn:microsoft.com/office/officeart/2005/8/layout/hierarchy1"/>
    <dgm:cxn modelId="{A8009B01-30E3-496E-A605-BEC571C0AD6C}" type="presParOf" srcId="{3BAC61E7-9ED3-4D36-842C-317F7D17BD0F}" destId="{9ED743AC-99B9-4DE5-B947-120E5E847B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E1DAD1-BDE2-432C-B344-AAF8004665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13896F-A776-4286-8524-49218AB66293}">
      <dgm:prSet/>
      <dgm:spPr/>
      <dgm:t>
        <a:bodyPr/>
        <a:lstStyle/>
        <a:p>
          <a:r>
            <a:rPr lang="pt-BR" b="1"/>
            <a:t>Agostinho</a:t>
          </a:r>
          <a:r>
            <a:rPr lang="pt-BR"/>
            <a:t> – “Cristo é o centro; Pedro não se exalta, aponta para Ele” (Sermão 295).</a:t>
          </a:r>
          <a:endParaRPr lang="en-US"/>
        </a:p>
      </dgm:t>
    </dgm:pt>
    <dgm:pt modelId="{0FC5C80E-5099-4E64-B50C-A815678CB06D}" type="parTrans" cxnId="{A1E93E4C-1548-475A-98AB-07C6C4D73CA7}">
      <dgm:prSet/>
      <dgm:spPr/>
      <dgm:t>
        <a:bodyPr/>
        <a:lstStyle/>
        <a:p>
          <a:endParaRPr lang="en-US"/>
        </a:p>
      </dgm:t>
    </dgm:pt>
    <dgm:pt modelId="{2F3CA9AD-A797-4070-A289-065F9192B445}" type="sibTrans" cxnId="{A1E93E4C-1548-475A-98AB-07C6C4D73CA7}">
      <dgm:prSet/>
      <dgm:spPr/>
      <dgm:t>
        <a:bodyPr/>
        <a:lstStyle/>
        <a:p>
          <a:endParaRPr lang="en-US"/>
        </a:p>
      </dgm:t>
    </dgm:pt>
    <dgm:pt modelId="{964CCCED-97AE-4446-AF53-59C8482AC98D}">
      <dgm:prSet/>
      <dgm:spPr/>
      <dgm:t>
        <a:bodyPr/>
        <a:lstStyle/>
        <a:p>
          <a:r>
            <a:rPr lang="pt-BR" b="1"/>
            <a:t>Myer Pearlman</a:t>
          </a:r>
          <a:r>
            <a:rPr lang="pt-BR"/>
            <a:t> – pregação apostólica é essencialmente cristocêntrica.</a:t>
          </a:r>
          <a:endParaRPr lang="en-US"/>
        </a:p>
      </dgm:t>
    </dgm:pt>
    <dgm:pt modelId="{B1938AE5-24B4-4ACB-84FD-A860F45D045D}" type="parTrans" cxnId="{BBB89C41-EC63-4D7D-80DE-57A895D10C60}">
      <dgm:prSet/>
      <dgm:spPr/>
      <dgm:t>
        <a:bodyPr/>
        <a:lstStyle/>
        <a:p>
          <a:endParaRPr lang="en-US"/>
        </a:p>
      </dgm:t>
    </dgm:pt>
    <dgm:pt modelId="{90CBD0F9-EEBD-456B-9E2D-213CCAEF11B7}" type="sibTrans" cxnId="{BBB89C41-EC63-4D7D-80DE-57A895D10C60}">
      <dgm:prSet/>
      <dgm:spPr/>
      <dgm:t>
        <a:bodyPr/>
        <a:lstStyle/>
        <a:p>
          <a:endParaRPr lang="en-US"/>
        </a:p>
      </dgm:t>
    </dgm:pt>
    <dgm:pt modelId="{9FF0EA40-E6FF-4A57-A3CF-F662BB9CF9E8}">
      <dgm:prSet/>
      <dgm:spPr/>
      <dgm:t>
        <a:bodyPr/>
        <a:lstStyle/>
        <a:p>
          <a:r>
            <a:rPr lang="pt-BR" b="1"/>
            <a:t>Stanley Horton</a:t>
          </a:r>
          <a:r>
            <a:rPr lang="pt-BR"/>
            <a:t> – Espírito Santo dá poder para exaltar Cristo, não homens.</a:t>
          </a:r>
          <a:endParaRPr lang="en-US"/>
        </a:p>
      </dgm:t>
    </dgm:pt>
    <dgm:pt modelId="{65A3C4CD-8C2F-48D5-B0DB-B97D391F563B}" type="parTrans" cxnId="{A043DE88-EC91-4134-B8DD-358A4A836EA2}">
      <dgm:prSet/>
      <dgm:spPr/>
      <dgm:t>
        <a:bodyPr/>
        <a:lstStyle/>
        <a:p>
          <a:endParaRPr lang="en-US"/>
        </a:p>
      </dgm:t>
    </dgm:pt>
    <dgm:pt modelId="{22682CE4-B088-4E6A-A979-1814F051BDE8}" type="sibTrans" cxnId="{A043DE88-EC91-4134-B8DD-358A4A836EA2}">
      <dgm:prSet/>
      <dgm:spPr/>
      <dgm:t>
        <a:bodyPr/>
        <a:lstStyle/>
        <a:p>
          <a:endParaRPr lang="en-US"/>
        </a:p>
      </dgm:t>
    </dgm:pt>
    <dgm:pt modelId="{47E31F21-6748-4121-845B-30F32E2413FF}" type="pres">
      <dgm:prSet presAssocID="{00E1DAD1-BDE2-432C-B344-AAF800466530}" presName="linear" presStyleCnt="0">
        <dgm:presLayoutVars>
          <dgm:animLvl val="lvl"/>
          <dgm:resizeHandles val="exact"/>
        </dgm:presLayoutVars>
      </dgm:prSet>
      <dgm:spPr/>
    </dgm:pt>
    <dgm:pt modelId="{4041162E-2615-4D2A-9162-5BCECF162C39}" type="pres">
      <dgm:prSet presAssocID="{9613896F-A776-4286-8524-49218AB662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9A2503-09FD-4185-91F5-E444701F07D4}" type="pres">
      <dgm:prSet presAssocID="{2F3CA9AD-A797-4070-A289-065F9192B445}" presName="spacer" presStyleCnt="0"/>
      <dgm:spPr/>
    </dgm:pt>
    <dgm:pt modelId="{E0EDF333-1171-407F-A754-299F448B5437}" type="pres">
      <dgm:prSet presAssocID="{964CCCED-97AE-4446-AF53-59C8482AC9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E3F715-4A79-4F7F-A4A2-5A73D0D5E246}" type="pres">
      <dgm:prSet presAssocID="{90CBD0F9-EEBD-456B-9E2D-213CCAEF11B7}" presName="spacer" presStyleCnt="0"/>
      <dgm:spPr/>
    </dgm:pt>
    <dgm:pt modelId="{FBFD37B9-47F4-4F6E-9716-3B904E11C28D}" type="pres">
      <dgm:prSet presAssocID="{9FF0EA40-E6FF-4A57-A3CF-F662BB9CF9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1F54D25-0F08-4360-8EB0-F76C5A98BAC9}" type="presOf" srcId="{9613896F-A776-4286-8524-49218AB66293}" destId="{4041162E-2615-4D2A-9162-5BCECF162C39}" srcOrd="0" destOrd="0" presId="urn:microsoft.com/office/officeart/2005/8/layout/vList2"/>
    <dgm:cxn modelId="{BBB89C41-EC63-4D7D-80DE-57A895D10C60}" srcId="{00E1DAD1-BDE2-432C-B344-AAF800466530}" destId="{964CCCED-97AE-4446-AF53-59C8482AC98D}" srcOrd="1" destOrd="0" parTransId="{B1938AE5-24B4-4ACB-84FD-A860F45D045D}" sibTransId="{90CBD0F9-EEBD-456B-9E2D-213CCAEF11B7}"/>
    <dgm:cxn modelId="{A1E93E4C-1548-475A-98AB-07C6C4D73CA7}" srcId="{00E1DAD1-BDE2-432C-B344-AAF800466530}" destId="{9613896F-A776-4286-8524-49218AB66293}" srcOrd="0" destOrd="0" parTransId="{0FC5C80E-5099-4E64-B50C-A815678CB06D}" sibTransId="{2F3CA9AD-A797-4070-A289-065F9192B445}"/>
    <dgm:cxn modelId="{A043DE88-EC91-4134-B8DD-358A4A836EA2}" srcId="{00E1DAD1-BDE2-432C-B344-AAF800466530}" destId="{9FF0EA40-E6FF-4A57-A3CF-F662BB9CF9E8}" srcOrd="2" destOrd="0" parTransId="{65A3C4CD-8C2F-48D5-B0DB-B97D391F563B}" sibTransId="{22682CE4-B088-4E6A-A979-1814F051BDE8}"/>
    <dgm:cxn modelId="{457FB191-B556-444B-B602-BF04D64AB660}" type="presOf" srcId="{00E1DAD1-BDE2-432C-B344-AAF800466530}" destId="{47E31F21-6748-4121-845B-30F32E2413FF}" srcOrd="0" destOrd="0" presId="urn:microsoft.com/office/officeart/2005/8/layout/vList2"/>
    <dgm:cxn modelId="{5F81AFB1-B3D0-4E95-9E49-24042FFD65FD}" type="presOf" srcId="{9FF0EA40-E6FF-4A57-A3CF-F662BB9CF9E8}" destId="{FBFD37B9-47F4-4F6E-9716-3B904E11C28D}" srcOrd="0" destOrd="0" presId="urn:microsoft.com/office/officeart/2005/8/layout/vList2"/>
    <dgm:cxn modelId="{C27B43F9-7CEF-4E0E-B530-5CD028263E61}" type="presOf" srcId="{964CCCED-97AE-4446-AF53-59C8482AC98D}" destId="{E0EDF333-1171-407F-A754-299F448B5437}" srcOrd="0" destOrd="0" presId="urn:microsoft.com/office/officeart/2005/8/layout/vList2"/>
    <dgm:cxn modelId="{5CF94C21-2CDF-4777-A822-90A6345515D5}" type="presParOf" srcId="{47E31F21-6748-4121-845B-30F32E2413FF}" destId="{4041162E-2615-4D2A-9162-5BCECF162C39}" srcOrd="0" destOrd="0" presId="urn:microsoft.com/office/officeart/2005/8/layout/vList2"/>
    <dgm:cxn modelId="{CDE5D5A9-F490-4D5F-BA3E-9237056D4527}" type="presParOf" srcId="{47E31F21-6748-4121-845B-30F32E2413FF}" destId="{AC9A2503-09FD-4185-91F5-E444701F07D4}" srcOrd="1" destOrd="0" presId="urn:microsoft.com/office/officeart/2005/8/layout/vList2"/>
    <dgm:cxn modelId="{18577625-0CF0-4741-BF3A-5057FB149FA0}" type="presParOf" srcId="{47E31F21-6748-4121-845B-30F32E2413FF}" destId="{E0EDF333-1171-407F-A754-299F448B5437}" srcOrd="2" destOrd="0" presId="urn:microsoft.com/office/officeart/2005/8/layout/vList2"/>
    <dgm:cxn modelId="{85C9C25D-F0D1-4C97-BE1D-666748CD1E4E}" type="presParOf" srcId="{47E31F21-6748-4121-845B-30F32E2413FF}" destId="{E1E3F715-4A79-4F7F-A4A2-5A73D0D5E246}" srcOrd="3" destOrd="0" presId="urn:microsoft.com/office/officeart/2005/8/layout/vList2"/>
    <dgm:cxn modelId="{BB862789-618B-4830-8719-2B5AAAD29A2F}" type="presParOf" srcId="{47E31F21-6748-4121-845B-30F32E2413FF}" destId="{FBFD37B9-47F4-4F6E-9716-3B904E11C2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011818-1AAB-4B26-8E41-047AC9F028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EC2B42-357F-4ED8-8582-76F23BF5D199}">
      <dgm:prSet/>
      <dgm:spPr/>
      <dgm:t>
        <a:bodyPr/>
        <a:lstStyle/>
        <a:p>
          <a:r>
            <a:rPr lang="pt-BR"/>
            <a:t>O erro dos judeus era imaginar que a salvação era só para eles.</a:t>
          </a:r>
          <a:endParaRPr lang="en-US"/>
        </a:p>
      </dgm:t>
    </dgm:pt>
    <dgm:pt modelId="{584D8555-4743-4C99-B8AE-DE7230927518}" type="parTrans" cxnId="{8E839C98-5A95-4A7E-B2EE-3BDAB3D0178A}">
      <dgm:prSet/>
      <dgm:spPr/>
      <dgm:t>
        <a:bodyPr/>
        <a:lstStyle/>
        <a:p>
          <a:endParaRPr lang="en-US"/>
        </a:p>
      </dgm:t>
    </dgm:pt>
    <dgm:pt modelId="{5CA243E0-6D08-4C8E-B783-4D2246EAF1B5}" type="sibTrans" cxnId="{8E839C98-5A95-4A7E-B2EE-3BDAB3D0178A}">
      <dgm:prSet/>
      <dgm:spPr/>
      <dgm:t>
        <a:bodyPr/>
        <a:lstStyle/>
        <a:p>
          <a:endParaRPr lang="en-US"/>
        </a:p>
      </dgm:t>
    </dgm:pt>
    <dgm:pt modelId="{E5EF19DB-1CDA-4161-96E9-C9BC0D0C116B}">
      <dgm:prSet/>
      <dgm:spPr/>
      <dgm:t>
        <a:bodyPr/>
        <a:lstStyle/>
        <a:p>
          <a:r>
            <a:rPr lang="pt-BR"/>
            <a:t>O plano da salvação vem desde Abraão (Gn 12:3): “em ti serão benditas todas as famílias da terra”.</a:t>
          </a:r>
          <a:endParaRPr lang="en-US"/>
        </a:p>
      </dgm:t>
    </dgm:pt>
    <dgm:pt modelId="{F6F8C77E-4FBB-4E57-9274-E04F0D12D8BF}" type="parTrans" cxnId="{834337FE-15EA-496F-BFB7-C8AFEE7021F0}">
      <dgm:prSet/>
      <dgm:spPr/>
      <dgm:t>
        <a:bodyPr/>
        <a:lstStyle/>
        <a:p>
          <a:endParaRPr lang="en-US"/>
        </a:p>
      </dgm:t>
    </dgm:pt>
    <dgm:pt modelId="{AF36A8AD-7234-423F-9F7E-6DA971593B83}" type="sibTrans" cxnId="{834337FE-15EA-496F-BFB7-C8AFEE7021F0}">
      <dgm:prSet/>
      <dgm:spPr/>
      <dgm:t>
        <a:bodyPr/>
        <a:lstStyle/>
        <a:p>
          <a:endParaRPr lang="en-US"/>
        </a:p>
      </dgm:t>
    </dgm:pt>
    <dgm:pt modelId="{300D5B14-E7F3-4CCE-9EFE-8FB203D21004}">
      <dgm:prSet/>
      <dgm:spPr/>
      <dgm:t>
        <a:bodyPr/>
        <a:lstStyle/>
        <a:p>
          <a:r>
            <a:rPr lang="pt-BR"/>
            <a:t>A conversão acontece pelo arrependimento e fé em Jesus, seguida do batismo.</a:t>
          </a:r>
          <a:endParaRPr lang="en-US"/>
        </a:p>
      </dgm:t>
    </dgm:pt>
    <dgm:pt modelId="{9448981C-1985-40EB-90B3-AE29679C34A6}" type="parTrans" cxnId="{EE5C8F95-A9FE-4476-B2D6-0DCC2D80FEEE}">
      <dgm:prSet/>
      <dgm:spPr/>
      <dgm:t>
        <a:bodyPr/>
        <a:lstStyle/>
        <a:p>
          <a:endParaRPr lang="en-US"/>
        </a:p>
      </dgm:t>
    </dgm:pt>
    <dgm:pt modelId="{E47FD73A-5226-46B0-A0B1-BC89C143B778}" type="sibTrans" cxnId="{EE5C8F95-A9FE-4476-B2D6-0DCC2D80FEEE}">
      <dgm:prSet/>
      <dgm:spPr/>
      <dgm:t>
        <a:bodyPr/>
        <a:lstStyle/>
        <a:p>
          <a:endParaRPr lang="en-US"/>
        </a:p>
      </dgm:t>
    </dgm:pt>
    <dgm:pt modelId="{8182CCB7-1495-489B-9271-B20FA811911B}">
      <dgm:prSet/>
      <dgm:spPr/>
      <dgm:t>
        <a:bodyPr/>
        <a:lstStyle/>
        <a:p>
          <a:r>
            <a:rPr lang="pt-BR"/>
            <a:t>Esse episódio mostra um “modelo” para missões: Deus prepara, envia o mensageiro, derrama o Espírito e a Igreja reconhece.</a:t>
          </a:r>
          <a:endParaRPr lang="en-US"/>
        </a:p>
      </dgm:t>
    </dgm:pt>
    <dgm:pt modelId="{2FCB6988-E9E1-4AFB-BACA-55D614CFD1AE}" type="parTrans" cxnId="{8B6F1B70-E0BA-4488-8DFC-CDD1F810C5E6}">
      <dgm:prSet/>
      <dgm:spPr/>
      <dgm:t>
        <a:bodyPr/>
        <a:lstStyle/>
        <a:p>
          <a:endParaRPr lang="en-US"/>
        </a:p>
      </dgm:t>
    </dgm:pt>
    <dgm:pt modelId="{5DED9E03-8C8A-4049-AB71-02DD8016D8A3}" type="sibTrans" cxnId="{8B6F1B70-E0BA-4488-8DFC-CDD1F810C5E6}">
      <dgm:prSet/>
      <dgm:spPr/>
      <dgm:t>
        <a:bodyPr/>
        <a:lstStyle/>
        <a:p>
          <a:endParaRPr lang="en-US"/>
        </a:p>
      </dgm:t>
    </dgm:pt>
    <dgm:pt modelId="{33EBE845-644A-431A-AE0C-4DB3C906B9C3}" type="pres">
      <dgm:prSet presAssocID="{24011818-1AAB-4B26-8E41-047AC9F028AC}" presName="linear" presStyleCnt="0">
        <dgm:presLayoutVars>
          <dgm:animLvl val="lvl"/>
          <dgm:resizeHandles val="exact"/>
        </dgm:presLayoutVars>
      </dgm:prSet>
      <dgm:spPr/>
    </dgm:pt>
    <dgm:pt modelId="{A6D0EC50-334F-4975-8964-73F1CA744EFA}" type="pres">
      <dgm:prSet presAssocID="{E0EC2B42-357F-4ED8-8582-76F23BF5D1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0776F0-1618-41B6-B847-77F295F58F81}" type="pres">
      <dgm:prSet presAssocID="{5CA243E0-6D08-4C8E-B783-4D2246EAF1B5}" presName="spacer" presStyleCnt="0"/>
      <dgm:spPr/>
    </dgm:pt>
    <dgm:pt modelId="{8BE88507-6550-4FFC-A257-61A89C39A9FB}" type="pres">
      <dgm:prSet presAssocID="{E5EF19DB-1CDA-4161-96E9-C9BC0D0C11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634D0D-18C1-4245-8AEA-5C3A94114468}" type="pres">
      <dgm:prSet presAssocID="{AF36A8AD-7234-423F-9F7E-6DA971593B83}" presName="spacer" presStyleCnt="0"/>
      <dgm:spPr/>
    </dgm:pt>
    <dgm:pt modelId="{BF23D4EF-FCBD-42E1-8860-40CBB74CDB32}" type="pres">
      <dgm:prSet presAssocID="{300D5B14-E7F3-4CCE-9EFE-8FB203D210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F660DE-D1FB-450E-9D4D-A28E816B5242}" type="pres">
      <dgm:prSet presAssocID="{E47FD73A-5226-46B0-A0B1-BC89C143B778}" presName="spacer" presStyleCnt="0"/>
      <dgm:spPr/>
    </dgm:pt>
    <dgm:pt modelId="{CD02DAF8-56EB-4553-AB6B-980DCA3565B1}" type="pres">
      <dgm:prSet presAssocID="{8182CCB7-1495-489B-9271-B20FA81191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201272C-A7BE-4959-B08E-69ADBA6ABE26}" type="presOf" srcId="{300D5B14-E7F3-4CCE-9EFE-8FB203D21004}" destId="{BF23D4EF-FCBD-42E1-8860-40CBB74CDB32}" srcOrd="0" destOrd="0" presId="urn:microsoft.com/office/officeart/2005/8/layout/vList2"/>
    <dgm:cxn modelId="{FD919638-2EBB-4DAF-B591-0C5697FF0032}" type="presOf" srcId="{24011818-1AAB-4B26-8E41-047AC9F028AC}" destId="{33EBE845-644A-431A-AE0C-4DB3C906B9C3}" srcOrd="0" destOrd="0" presId="urn:microsoft.com/office/officeart/2005/8/layout/vList2"/>
    <dgm:cxn modelId="{F0725942-6D85-464F-A7DE-83BA5F5BA82E}" type="presOf" srcId="{E5EF19DB-1CDA-4161-96E9-C9BC0D0C116B}" destId="{8BE88507-6550-4FFC-A257-61A89C39A9FB}" srcOrd="0" destOrd="0" presId="urn:microsoft.com/office/officeart/2005/8/layout/vList2"/>
    <dgm:cxn modelId="{8B6F1B70-E0BA-4488-8DFC-CDD1F810C5E6}" srcId="{24011818-1AAB-4B26-8E41-047AC9F028AC}" destId="{8182CCB7-1495-489B-9271-B20FA811911B}" srcOrd="3" destOrd="0" parTransId="{2FCB6988-E9E1-4AFB-BACA-55D614CFD1AE}" sibTransId="{5DED9E03-8C8A-4049-AB71-02DD8016D8A3}"/>
    <dgm:cxn modelId="{D2592C91-FA10-4085-97AC-BD0071A08553}" type="presOf" srcId="{8182CCB7-1495-489B-9271-B20FA811911B}" destId="{CD02DAF8-56EB-4553-AB6B-980DCA3565B1}" srcOrd="0" destOrd="0" presId="urn:microsoft.com/office/officeart/2005/8/layout/vList2"/>
    <dgm:cxn modelId="{ED7AA691-1090-4974-B4D1-A864C9F50B16}" type="presOf" srcId="{E0EC2B42-357F-4ED8-8582-76F23BF5D199}" destId="{A6D0EC50-334F-4975-8964-73F1CA744EFA}" srcOrd="0" destOrd="0" presId="urn:microsoft.com/office/officeart/2005/8/layout/vList2"/>
    <dgm:cxn modelId="{EE5C8F95-A9FE-4476-B2D6-0DCC2D80FEEE}" srcId="{24011818-1AAB-4B26-8E41-047AC9F028AC}" destId="{300D5B14-E7F3-4CCE-9EFE-8FB203D21004}" srcOrd="2" destOrd="0" parTransId="{9448981C-1985-40EB-90B3-AE29679C34A6}" sibTransId="{E47FD73A-5226-46B0-A0B1-BC89C143B778}"/>
    <dgm:cxn modelId="{8E839C98-5A95-4A7E-B2EE-3BDAB3D0178A}" srcId="{24011818-1AAB-4B26-8E41-047AC9F028AC}" destId="{E0EC2B42-357F-4ED8-8582-76F23BF5D199}" srcOrd="0" destOrd="0" parTransId="{584D8555-4743-4C99-B8AE-DE7230927518}" sibTransId="{5CA243E0-6D08-4C8E-B783-4D2246EAF1B5}"/>
    <dgm:cxn modelId="{834337FE-15EA-496F-BFB7-C8AFEE7021F0}" srcId="{24011818-1AAB-4B26-8E41-047AC9F028AC}" destId="{E5EF19DB-1CDA-4161-96E9-C9BC0D0C116B}" srcOrd="1" destOrd="0" parTransId="{F6F8C77E-4FBB-4E57-9274-E04F0D12D8BF}" sibTransId="{AF36A8AD-7234-423F-9F7E-6DA971593B83}"/>
    <dgm:cxn modelId="{A09C85B8-B75B-4EB6-834D-C57B2CE2D031}" type="presParOf" srcId="{33EBE845-644A-431A-AE0C-4DB3C906B9C3}" destId="{A6D0EC50-334F-4975-8964-73F1CA744EFA}" srcOrd="0" destOrd="0" presId="urn:microsoft.com/office/officeart/2005/8/layout/vList2"/>
    <dgm:cxn modelId="{56B51BC7-AD9C-4AF4-9C8C-3592F938D751}" type="presParOf" srcId="{33EBE845-644A-431A-AE0C-4DB3C906B9C3}" destId="{280776F0-1618-41B6-B847-77F295F58F81}" srcOrd="1" destOrd="0" presId="urn:microsoft.com/office/officeart/2005/8/layout/vList2"/>
    <dgm:cxn modelId="{AF87609D-8998-4EF2-BAC0-F8FBF4B62604}" type="presParOf" srcId="{33EBE845-644A-431A-AE0C-4DB3C906B9C3}" destId="{8BE88507-6550-4FFC-A257-61A89C39A9FB}" srcOrd="2" destOrd="0" presId="urn:microsoft.com/office/officeart/2005/8/layout/vList2"/>
    <dgm:cxn modelId="{ECC47C67-4001-44F7-9999-C8A4CAEFA257}" type="presParOf" srcId="{33EBE845-644A-431A-AE0C-4DB3C906B9C3}" destId="{EE634D0D-18C1-4245-8AEA-5C3A94114468}" srcOrd="3" destOrd="0" presId="urn:microsoft.com/office/officeart/2005/8/layout/vList2"/>
    <dgm:cxn modelId="{FE93E24D-8DF3-4171-8C53-7B228BA34507}" type="presParOf" srcId="{33EBE845-644A-431A-AE0C-4DB3C906B9C3}" destId="{BF23D4EF-FCBD-42E1-8860-40CBB74CDB32}" srcOrd="4" destOrd="0" presId="urn:microsoft.com/office/officeart/2005/8/layout/vList2"/>
    <dgm:cxn modelId="{28A48450-CDF2-4C13-87FA-1EEF597BD5C5}" type="presParOf" srcId="{33EBE845-644A-431A-AE0C-4DB3C906B9C3}" destId="{25F660DE-D1FB-450E-9D4D-A28E816B5242}" srcOrd="5" destOrd="0" presId="urn:microsoft.com/office/officeart/2005/8/layout/vList2"/>
    <dgm:cxn modelId="{99A17726-849E-4014-AC3D-B017D380BF32}" type="presParOf" srcId="{33EBE845-644A-431A-AE0C-4DB3C906B9C3}" destId="{CD02DAF8-56EB-4553-AB6B-980DCA3565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5FDDAD-C14E-4EE7-994E-E1BB444E47A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130EF8-7E54-4B99-A470-67AEDCCCDF6E}">
      <dgm:prSet/>
      <dgm:spPr/>
      <dgm:t>
        <a:bodyPr/>
        <a:lstStyle/>
        <a:p>
          <a:r>
            <a:rPr lang="pt-BR" b="1"/>
            <a:t>Fundamentos Bíblicos</a:t>
          </a:r>
          <a:endParaRPr lang="en-US"/>
        </a:p>
      </dgm:t>
    </dgm:pt>
    <dgm:pt modelId="{6A39D990-0293-447F-9DC7-0BCFFEA388FC}" type="parTrans" cxnId="{285C4203-1790-4E1B-87C6-1DE8D2FD024A}">
      <dgm:prSet/>
      <dgm:spPr/>
      <dgm:t>
        <a:bodyPr/>
        <a:lstStyle/>
        <a:p>
          <a:endParaRPr lang="en-US"/>
        </a:p>
      </dgm:t>
    </dgm:pt>
    <dgm:pt modelId="{EFD666D9-6968-450A-ADE2-A73D264DC356}" type="sibTrans" cxnId="{285C4203-1790-4E1B-87C6-1DE8D2FD024A}">
      <dgm:prSet/>
      <dgm:spPr/>
      <dgm:t>
        <a:bodyPr/>
        <a:lstStyle/>
        <a:p>
          <a:endParaRPr lang="en-US"/>
        </a:p>
      </dgm:t>
    </dgm:pt>
    <dgm:pt modelId="{4A9300EE-694B-4BD3-BA48-02338DAD547E}">
      <dgm:prSet/>
      <dgm:spPr/>
      <dgm:t>
        <a:bodyPr/>
        <a:lstStyle/>
        <a:p>
          <a:r>
            <a:rPr lang="pt-BR"/>
            <a:t>Gn 12:3 — “em ti serão benditas todas as famílias da terra.”</a:t>
          </a:r>
          <a:endParaRPr lang="en-US"/>
        </a:p>
      </dgm:t>
    </dgm:pt>
    <dgm:pt modelId="{452935EF-3EE7-48F2-9ED0-FB2AD7386408}" type="parTrans" cxnId="{440962A6-02E7-4B95-AD5A-C6ACCA739F65}">
      <dgm:prSet/>
      <dgm:spPr/>
      <dgm:t>
        <a:bodyPr/>
        <a:lstStyle/>
        <a:p>
          <a:endParaRPr lang="en-US"/>
        </a:p>
      </dgm:t>
    </dgm:pt>
    <dgm:pt modelId="{B0D8DB0B-D949-4148-8469-269993A931F1}" type="sibTrans" cxnId="{440962A6-02E7-4B95-AD5A-C6ACCA739F65}">
      <dgm:prSet/>
      <dgm:spPr/>
      <dgm:t>
        <a:bodyPr/>
        <a:lstStyle/>
        <a:p>
          <a:endParaRPr lang="en-US"/>
        </a:p>
      </dgm:t>
    </dgm:pt>
    <dgm:pt modelId="{0A818CD3-B087-47DB-B230-49683328F523}">
      <dgm:prSet/>
      <dgm:spPr/>
      <dgm:t>
        <a:bodyPr/>
        <a:lstStyle/>
        <a:p>
          <a:r>
            <a:rPr lang="pt-BR"/>
            <a:t>Ef 3:6 — “gentios são coerdeiros.”</a:t>
          </a:r>
          <a:endParaRPr lang="en-US"/>
        </a:p>
      </dgm:t>
    </dgm:pt>
    <dgm:pt modelId="{B95837D3-2BA2-4FF1-8A43-646A72BD75E6}" type="parTrans" cxnId="{F73F9486-C1D1-43A6-A671-F5766DC0F762}">
      <dgm:prSet/>
      <dgm:spPr/>
      <dgm:t>
        <a:bodyPr/>
        <a:lstStyle/>
        <a:p>
          <a:endParaRPr lang="en-US"/>
        </a:p>
      </dgm:t>
    </dgm:pt>
    <dgm:pt modelId="{0D9287A9-0F01-400E-AD5B-7CBB0DE71F26}" type="sibTrans" cxnId="{F73F9486-C1D1-43A6-A671-F5766DC0F762}">
      <dgm:prSet/>
      <dgm:spPr/>
      <dgm:t>
        <a:bodyPr/>
        <a:lstStyle/>
        <a:p>
          <a:endParaRPr lang="en-US"/>
        </a:p>
      </dgm:t>
    </dgm:pt>
    <dgm:pt modelId="{76D3D337-73C7-4A78-A555-3027C62081B7}">
      <dgm:prSet/>
      <dgm:spPr/>
      <dgm:t>
        <a:bodyPr/>
        <a:lstStyle/>
        <a:p>
          <a:r>
            <a:rPr lang="pt-BR"/>
            <a:t>At 11:18 — arrependimento para a vida.</a:t>
          </a:r>
          <a:endParaRPr lang="en-US"/>
        </a:p>
      </dgm:t>
    </dgm:pt>
    <dgm:pt modelId="{80644449-EABB-4237-B059-31859FB34CC1}" type="parTrans" cxnId="{0B51DB30-FE80-4125-9768-53C843D5A792}">
      <dgm:prSet/>
      <dgm:spPr/>
      <dgm:t>
        <a:bodyPr/>
        <a:lstStyle/>
        <a:p>
          <a:endParaRPr lang="en-US"/>
        </a:p>
      </dgm:t>
    </dgm:pt>
    <dgm:pt modelId="{56DF4166-B70B-4CA2-93BF-5727940FFD89}" type="sibTrans" cxnId="{0B51DB30-FE80-4125-9768-53C843D5A792}">
      <dgm:prSet/>
      <dgm:spPr/>
      <dgm:t>
        <a:bodyPr/>
        <a:lstStyle/>
        <a:p>
          <a:endParaRPr lang="en-US"/>
        </a:p>
      </dgm:t>
    </dgm:pt>
    <dgm:pt modelId="{E24EE652-22B5-4754-908E-995C6F94876B}" type="pres">
      <dgm:prSet presAssocID="{3D5FDDAD-C14E-4EE7-994E-E1BB444E47AA}" presName="outerComposite" presStyleCnt="0">
        <dgm:presLayoutVars>
          <dgm:chMax val="5"/>
          <dgm:dir/>
          <dgm:resizeHandles val="exact"/>
        </dgm:presLayoutVars>
      </dgm:prSet>
      <dgm:spPr/>
    </dgm:pt>
    <dgm:pt modelId="{D790F890-69E6-4122-BEF5-BA8875265AA7}" type="pres">
      <dgm:prSet presAssocID="{3D5FDDAD-C14E-4EE7-994E-E1BB444E47AA}" presName="dummyMaxCanvas" presStyleCnt="0">
        <dgm:presLayoutVars/>
      </dgm:prSet>
      <dgm:spPr/>
    </dgm:pt>
    <dgm:pt modelId="{AAE3930F-CDD8-4BD1-AEED-EE933CA2E01E}" type="pres">
      <dgm:prSet presAssocID="{3D5FDDAD-C14E-4EE7-994E-E1BB444E47AA}" presName="FourNodes_1" presStyleLbl="node1" presStyleIdx="0" presStyleCnt="4">
        <dgm:presLayoutVars>
          <dgm:bulletEnabled val="1"/>
        </dgm:presLayoutVars>
      </dgm:prSet>
      <dgm:spPr/>
    </dgm:pt>
    <dgm:pt modelId="{30489EC4-F248-48DA-A717-F98C3CEC2D74}" type="pres">
      <dgm:prSet presAssocID="{3D5FDDAD-C14E-4EE7-994E-E1BB444E47AA}" presName="FourNodes_2" presStyleLbl="node1" presStyleIdx="1" presStyleCnt="4">
        <dgm:presLayoutVars>
          <dgm:bulletEnabled val="1"/>
        </dgm:presLayoutVars>
      </dgm:prSet>
      <dgm:spPr/>
    </dgm:pt>
    <dgm:pt modelId="{E8F55FF8-65E4-40EE-895B-D107CA0DC440}" type="pres">
      <dgm:prSet presAssocID="{3D5FDDAD-C14E-4EE7-994E-E1BB444E47AA}" presName="FourNodes_3" presStyleLbl="node1" presStyleIdx="2" presStyleCnt="4">
        <dgm:presLayoutVars>
          <dgm:bulletEnabled val="1"/>
        </dgm:presLayoutVars>
      </dgm:prSet>
      <dgm:spPr/>
    </dgm:pt>
    <dgm:pt modelId="{B8CD0209-B29C-41CA-BA2D-D0D4A80EB800}" type="pres">
      <dgm:prSet presAssocID="{3D5FDDAD-C14E-4EE7-994E-E1BB444E47AA}" presName="FourNodes_4" presStyleLbl="node1" presStyleIdx="3" presStyleCnt="4">
        <dgm:presLayoutVars>
          <dgm:bulletEnabled val="1"/>
        </dgm:presLayoutVars>
      </dgm:prSet>
      <dgm:spPr/>
    </dgm:pt>
    <dgm:pt modelId="{64D56475-D83C-4A9D-AA58-0F4F139AEFC1}" type="pres">
      <dgm:prSet presAssocID="{3D5FDDAD-C14E-4EE7-994E-E1BB444E47AA}" presName="FourConn_1-2" presStyleLbl="fgAccFollowNode1" presStyleIdx="0" presStyleCnt="3">
        <dgm:presLayoutVars>
          <dgm:bulletEnabled val="1"/>
        </dgm:presLayoutVars>
      </dgm:prSet>
      <dgm:spPr/>
    </dgm:pt>
    <dgm:pt modelId="{62588B82-00DE-43A8-A5EB-B6640A135611}" type="pres">
      <dgm:prSet presAssocID="{3D5FDDAD-C14E-4EE7-994E-E1BB444E47AA}" presName="FourConn_2-3" presStyleLbl="fgAccFollowNode1" presStyleIdx="1" presStyleCnt="3">
        <dgm:presLayoutVars>
          <dgm:bulletEnabled val="1"/>
        </dgm:presLayoutVars>
      </dgm:prSet>
      <dgm:spPr/>
    </dgm:pt>
    <dgm:pt modelId="{497E2CE0-BDC5-47C1-8093-7781BC9E4591}" type="pres">
      <dgm:prSet presAssocID="{3D5FDDAD-C14E-4EE7-994E-E1BB444E47AA}" presName="FourConn_3-4" presStyleLbl="fgAccFollowNode1" presStyleIdx="2" presStyleCnt="3">
        <dgm:presLayoutVars>
          <dgm:bulletEnabled val="1"/>
        </dgm:presLayoutVars>
      </dgm:prSet>
      <dgm:spPr/>
    </dgm:pt>
    <dgm:pt modelId="{CE547A6A-5ABB-4ED9-8BC0-7E17D9A64875}" type="pres">
      <dgm:prSet presAssocID="{3D5FDDAD-C14E-4EE7-994E-E1BB444E47AA}" presName="FourNodes_1_text" presStyleLbl="node1" presStyleIdx="3" presStyleCnt="4">
        <dgm:presLayoutVars>
          <dgm:bulletEnabled val="1"/>
        </dgm:presLayoutVars>
      </dgm:prSet>
      <dgm:spPr/>
    </dgm:pt>
    <dgm:pt modelId="{E3D32A6D-4915-4E2E-9741-86C37BC329AF}" type="pres">
      <dgm:prSet presAssocID="{3D5FDDAD-C14E-4EE7-994E-E1BB444E47AA}" presName="FourNodes_2_text" presStyleLbl="node1" presStyleIdx="3" presStyleCnt="4">
        <dgm:presLayoutVars>
          <dgm:bulletEnabled val="1"/>
        </dgm:presLayoutVars>
      </dgm:prSet>
      <dgm:spPr/>
    </dgm:pt>
    <dgm:pt modelId="{EB29A244-A5F4-4787-8D47-DE2EF2E5CAAF}" type="pres">
      <dgm:prSet presAssocID="{3D5FDDAD-C14E-4EE7-994E-E1BB444E47AA}" presName="FourNodes_3_text" presStyleLbl="node1" presStyleIdx="3" presStyleCnt="4">
        <dgm:presLayoutVars>
          <dgm:bulletEnabled val="1"/>
        </dgm:presLayoutVars>
      </dgm:prSet>
      <dgm:spPr/>
    </dgm:pt>
    <dgm:pt modelId="{0CC38572-27B3-42AE-9291-465C20D668B2}" type="pres">
      <dgm:prSet presAssocID="{3D5FDDAD-C14E-4EE7-994E-E1BB444E47A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85C4203-1790-4E1B-87C6-1DE8D2FD024A}" srcId="{3D5FDDAD-C14E-4EE7-994E-E1BB444E47AA}" destId="{36130EF8-7E54-4B99-A470-67AEDCCCDF6E}" srcOrd="0" destOrd="0" parTransId="{6A39D990-0293-447F-9DC7-0BCFFEA388FC}" sibTransId="{EFD666D9-6968-450A-ADE2-A73D264DC356}"/>
    <dgm:cxn modelId="{CAA3C906-1846-440C-A378-590DE5D97887}" type="presOf" srcId="{36130EF8-7E54-4B99-A470-67AEDCCCDF6E}" destId="{CE547A6A-5ABB-4ED9-8BC0-7E17D9A64875}" srcOrd="1" destOrd="0" presId="urn:microsoft.com/office/officeart/2005/8/layout/vProcess5"/>
    <dgm:cxn modelId="{0B51DB30-FE80-4125-9768-53C843D5A792}" srcId="{3D5FDDAD-C14E-4EE7-994E-E1BB444E47AA}" destId="{76D3D337-73C7-4A78-A555-3027C62081B7}" srcOrd="3" destOrd="0" parTransId="{80644449-EABB-4237-B059-31859FB34CC1}" sibTransId="{56DF4166-B70B-4CA2-93BF-5727940FFD89}"/>
    <dgm:cxn modelId="{95DABB32-11B9-4270-A5CB-581C327CEAAE}" type="presOf" srcId="{B0D8DB0B-D949-4148-8469-269993A931F1}" destId="{62588B82-00DE-43A8-A5EB-B6640A135611}" srcOrd="0" destOrd="0" presId="urn:microsoft.com/office/officeart/2005/8/layout/vProcess5"/>
    <dgm:cxn modelId="{C1A8385E-08AE-4D7C-8F08-D807F8727947}" type="presOf" srcId="{76D3D337-73C7-4A78-A555-3027C62081B7}" destId="{0CC38572-27B3-42AE-9291-465C20D668B2}" srcOrd="1" destOrd="0" presId="urn:microsoft.com/office/officeart/2005/8/layout/vProcess5"/>
    <dgm:cxn modelId="{31C15263-495D-40DB-A43E-DC36087C8CB6}" type="presOf" srcId="{0A818CD3-B087-47DB-B230-49683328F523}" destId="{E8F55FF8-65E4-40EE-895B-D107CA0DC440}" srcOrd="0" destOrd="0" presId="urn:microsoft.com/office/officeart/2005/8/layout/vProcess5"/>
    <dgm:cxn modelId="{915F304B-4519-4C60-9BFE-0EF1E3C0A5F2}" type="presOf" srcId="{EFD666D9-6968-450A-ADE2-A73D264DC356}" destId="{64D56475-D83C-4A9D-AA58-0F4F139AEFC1}" srcOrd="0" destOrd="0" presId="urn:microsoft.com/office/officeart/2005/8/layout/vProcess5"/>
    <dgm:cxn modelId="{8F65B04D-3284-49F5-8B5A-33A3C725C244}" type="presOf" srcId="{4A9300EE-694B-4BD3-BA48-02338DAD547E}" destId="{E3D32A6D-4915-4E2E-9741-86C37BC329AF}" srcOrd="1" destOrd="0" presId="urn:microsoft.com/office/officeart/2005/8/layout/vProcess5"/>
    <dgm:cxn modelId="{F73F9486-C1D1-43A6-A671-F5766DC0F762}" srcId="{3D5FDDAD-C14E-4EE7-994E-E1BB444E47AA}" destId="{0A818CD3-B087-47DB-B230-49683328F523}" srcOrd="2" destOrd="0" parTransId="{B95837D3-2BA2-4FF1-8A43-646A72BD75E6}" sibTransId="{0D9287A9-0F01-400E-AD5B-7CBB0DE71F26}"/>
    <dgm:cxn modelId="{440962A6-02E7-4B95-AD5A-C6ACCA739F65}" srcId="{3D5FDDAD-C14E-4EE7-994E-E1BB444E47AA}" destId="{4A9300EE-694B-4BD3-BA48-02338DAD547E}" srcOrd="1" destOrd="0" parTransId="{452935EF-3EE7-48F2-9ED0-FB2AD7386408}" sibTransId="{B0D8DB0B-D949-4148-8469-269993A931F1}"/>
    <dgm:cxn modelId="{27C4C4C7-286C-4C3A-B0C2-C17E2943E333}" type="presOf" srcId="{4A9300EE-694B-4BD3-BA48-02338DAD547E}" destId="{30489EC4-F248-48DA-A717-F98C3CEC2D74}" srcOrd="0" destOrd="0" presId="urn:microsoft.com/office/officeart/2005/8/layout/vProcess5"/>
    <dgm:cxn modelId="{FAD1FCE7-E35D-4E03-BB45-02E26E88A19C}" type="presOf" srcId="{0A818CD3-B087-47DB-B230-49683328F523}" destId="{EB29A244-A5F4-4787-8D47-DE2EF2E5CAAF}" srcOrd="1" destOrd="0" presId="urn:microsoft.com/office/officeart/2005/8/layout/vProcess5"/>
    <dgm:cxn modelId="{978A65F0-804F-44C1-9FE9-4AA30C6B9A87}" type="presOf" srcId="{0D9287A9-0F01-400E-AD5B-7CBB0DE71F26}" destId="{497E2CE0-BDC5-47C1-8093-7781BC9E4591}" srcOrd="0" destOrd="0" presId="urn:microsoft.com/office/officeart/2005/8/layout/vProcess5"/>
    <dgm:cxn modelId="{6C1F53F4-41D4-4ACA-916E-5BFE781268E7}" type="presOf" srcId="{36130EF8-7E54-4B99-A470-67AEDCCCDF6E}" destId="{AAE3930F-CDD8-4BD1-AEED-EE933CA2E01E}" srcOrd="0" destOrd="0" presId="urn:microsoft.com/office/officeart/2005/8/layout/vProcess5"/>
    <dgm:cxn modelId="{5A4C7CF5-CFC1-4FF3-B448-63550D73226C}" type="presOf" srcId="{3D5FDDAD-C14E-4EE7-994E-E1BB444E47AA}" destId="{E24EE652-22B5-4754-908E-995C6F94876B}" srcOrd="0" destOrd="0" presId="urn:microsoft.com/office/officeart/2005/8/layout/vProcess5"/>
    <dgm:cxn modelId="{E085F1FA-4717-40E7-80F5-64B99298D1E7}" type="presOf" srcId="{76D3D337-73C7-4A78-A555-3027C62081B7}" destId="{B8CD0209-B29C-41CA-BA2D-D0D4A80EB800}" srcOrd="0" destOrd="0" presId="urn:microsoft.com/office/officeart/2005/8/layout/vProcess5"/>
    <dgm:cxn modelId="{A2B8DFBE-FD06-44BB-B356-7A78C1C15F6F}" type="presParOf" srcId="{E24EE652-22B5-4754-908E-995C6F94876B}" destId="{D790F890-69E6-4122-BEF5-BA8875265AA7}" srcOrd="0" destOrd="0" presId="urn:microsoft.com/office/officeart/2005/8/layout/vProcess5"/>
    <dgm:cxn modelId="{CACB99DC-1439-4E0B-A516-06D02E116871}" type="presParOf" srcId="{E24EE652-22B5-4754-908E-995C6F94876B}" destId="{AAE3930F-CDD8-4BD1-AEED-EE933CA2E01E}" srcOrd="1" destOrd="0" presId="urn:microsoft.com/office/officeart/2005/8/layout/vProcess5"/>
    <dgm:cxn modelId="{D9FF6881-98DF-4A69-A904-91804E306EFB}" type="presParOf" srcId="{E24EE652-22B5-4754-908E-995C6F94876B}" destId="{30489EC4-F248-48DA-A717-F98C3CEC2D74}" srcOrd="2" destOrd="0" presId="urn:microsoft.com/office/officeart/2005/8/layout/vProcess5"/>
    <dgm:cxn modelId="{2BBCA6D7-63D5-4E98-BBD7-0426827B1D93}" type="presParOf" srcId="{E24EE652-22B5-4754-908E-995C6F94876B}" destId="{E8F55FF8-65E4-40EE-895B-D107CA0DC440}" srcOrd="3" destOrd="0" presId="urn:microsoft.com/office/officeart/2005/8/layout/vProcess5"/>
    <dgm:cxn modelId="{74358FA2-7B2B-44D8-BF54-572706CDC03F}" type="presParOf" srcId="{E24EE652-22B5-4754-908E-995C6F94876B}" destId="{B8CD0209-B29C-41CA-BA2D-D0D4A80EB800}" srcOrd="4" destOrd="0" presId="urn:microsoft.com/office/officeart/2005/8/layout/vProcess5"/>
    <dgm:cxn modelId="{EBE4E54C-461E-4EEA-8BDB-A7787FBCB049}" type="presParOf" srcId="{E24EE652-22B5-4754-908E-995C6F94876B}" destId="{64D56475-D83C-4A9D-AA58-0F4F139AEFC1}" srcOrd="5" destOrd="0" presId="urn:microsoft.com/office/officeart/2005/8/layout/vProcess5"/>
    <dgm:cxn modelId="{949C0D70-1203-433D-84F5-834A79DDC7BC}" type="presParOf" srcId="{E24EE652-22B5-4754-908E-995C6F94876B}" destId="{62588B82-00DE-43A8-A5EB-B6640A135611}" srcOrd="6" destOrd="0" presId="urn:microsoft.com/office/officeart/2005/8/layout/vProcess5"/>
    <dgm:cxn modelId="{99ED2F20-3DA0-4A99-ABAE-4431F584BF76}" type="presParOf" srcId="{E24EE652-22B5-4754-908E-995C6F94876B}" destId="{497E2CE0-BDC5-47C1-8093-7781BC9E4591}" srcOrd="7" destOrd="0" presId="urn:microsoft.com/office/officeart/2005/8/layout/vProcess5"/>
    <dgm:cxn modelId="{0CBA1D19-A302-4A42-B4A0-B7051B6EA1D9}" type="presParOf" srcId="{E24EE652-22B5-4754-908E-995C6F94876B}" destId="{CE547A6A-5ABB-4ED9-8BC0-7E17D9A64875}" srcOrd="8" destOrd="0" presId="urn:microsoft.com/office/officeart/2005/8/layout/vProcess5"/>
    <dgm:cxn modelId="{1FD9F98B-AD2B-4D8F-BEE5-0AD7353722E0}" type="presParOf" srcId="{E24EE652-22B5-4754-908E-995C6F94876B}" destId="{E3D32A6D-4915-4E2E-9741-86C37BC329AF}" srcOrd="9" destOrd="0" presId="urn:microsoft.com/office/officeart/2005/8/layout/vProcess5"/>
    <dgm:cxn modelId="{D1FED4C8-148B-4AE5-93E4-60E99F62C17F}" type="presParOf" srcId="{E24EE652-22B5-4754-908E-995C6F94876B}" destId="{EB29A244-A5F4-4787-8D47-DE2EF2E5CAAF}" srcOrd="10" destOrd="0" presId="urn:microsoft.com/office/officeart/2005/8/layout/vProcess5"/>
    <dgm:cxn modelId="{460DFB94-4A8B-47A1-BD78-0482CC9A2013}" type="presParOf" srcId="{E24EE652-22B5-4754-908E-995C6F94876B}" destId="{0CC38572-27B3-42AE-9291-465C20D668B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DC0143-9923-42D4-BABE-18E9FD1F893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FE4ACE-7D68-47F5-9805-FFC15B947EB5}">
      <dgm:prSet/>
      <dgm:spPr/>
      <dgm:t>
        <a:bodyPr/>
        <a:lstStyle/>
        <a:p>
          <a:r>
            <a:rPr lang="pt-BR"/>
            <a:t>Evidências visíveis: falar em línguas e glorificar a Deus — sinal público para os judeus presentes.</a:t>
          </a:r>
          <a:endParaRPr lang="en-US"/>
        </a:p>
      </dgm:t>
    </dgm:pt>
    <dgm:pt modelId="{C76E3310-87FB-473C-9D4D-741BB37A01A8}" type="parTrans" cxnId="{2CFD798A-B2B8-4E9D-9E47-42B16C413B23}">
      <dgm:prSet/>
      <dgm:spPr/>
      <dgm:t>
        <a:bodyPr/>
        <a:lstStyle/>
        <a:p>
          <a:endParaRPr lang="en-US"/>
        </a:p>
      </dgm:t>
    </dgm:pt>
    <dgm:pt modelId="{098BBAF1-58DC-4BE8-8645-7FB1F7055A4B}" type="sibTrans" cxnId="{2CFD798A-B2B8-4E9D-9E47-42B16C413B23}">
      <dgm:prSet/>
      <dgm:spPr/>
      <dgm:t>
        <a:bodyPr/>
        <a:lstStyle/>
        <a:p>
          <a:endParaRPr lang="en-US"/>
        </a:p>
      </dgm:t>
    </dgm:pt>
    <dgm:pt modelId="{AEB04754-3120-4BF8-8643-FEC3E577D173}">
      <dgm:prSet/>
      <dgm:spPr/>
      <dgm:t>
        <a:bodyPr/>
        <a:lstStyle/>
        <a:p>
          <a:r>
            <a:rPr lang="pt-BR"/>
            <a:t>Pais da Igreja viram esse texto como o “Pentecostes dos gentios”, paralelo a Atos 2.</a:t>
          </a:r>
          <a:endParaRPr lang="en-US"/>
        </a:p>
      </dgm:t>
    </dgm:pt>
    <dgm:pt modelId="{DA7A8109-5EE4-48BD-BE8A-36DFC1F889BF}" type="parTrans" cxnId="{7E4FD4C0-E409-44EA-9BC1-4CA68EA9F6E9}">
      <dgm:prSet/>
      <dgm:spPr/>
      <dgm:t>
        <a:bodyPr/>
        <a:lstStyle/>
        <a:p>
          <a:endParaRPr lang="en-US"/>
        </a:p>
      </dgm:t>
    </dgm:pt>
    <dgm:pt modelId="{7DE5AE03-285A-40B3-B39C-1D6ED82DD583}" type="sibTrans" cxnId="{7E4FD4C0-E409-44EA-9BC1-4CA68EA9F6E9}">
      <dgm:prSet/>
      <dgm:spPr/>
      <dgm:t>
        <a:bodyPr/>
        <a:lstStyle/>
        <a:p>
          <a:endParaRPr lang="en-US"/>
        </a:p>
      </dgm:t>
    </dgm:pt>
    <dgm:pt modelId="{8E136EFD-1151-4886-AD63-D3E18C5FD706}">
      <dgm:prSet/>
      <dgm:spPr/>
      <dgm:t>
        <a:bodyPr/>
        <a:lstStyle/>
        <a:p>
          <a:r>
            <a:rPr lang="pt-BR"/>
            <a:t>Na teologia pentecostal (Antônio Gilberto), distingue-se:</a:t>
          </a:r>
          <a:endParaRPr lang="en-US"/>
        </a:p>
      </dgm:t>
    </dgm:pt>
    <dgm:pt modelId="{97DF5D38-2BF3-48D7-8354-D294F2111B4F}" type="parTrans" cxnId="{CFC3C0EA-1ECC-495A-9FE7-BCEF19225916}">
      <dgm:prSet/>
      <dgm:spPr/>
      <dgm:t>
        <a:bodyPr/>
        <a:lstStyle/>
        <a:p>
          <a:endParaRPr lang="en-US"/>
        </a:p>
      </dgm:t>
    </dgm:pt>
    <dgm:pt modelId="{A93DF425-84E6-40DE-80CE-186C4C5466D2}" type="sibTrans" cxnId="{CFC3C0EA-1ECC-495A-9FE7-BCEF19225916}">
      <dgm:prSet/>
      <dgm:spPr/>
      <dgm:t>
        <a:bodyPr/>
        <a:lstStyle/>
        <a:p>
          <a:endParaRPr lang="en-US"/>
        </a:p>
      </dgm:t>
    </dgm:pt>
    <dgm:pt modelId="{A152EC65-F06E-40C2-A15F-A56A248952B9}">
      <dgm:prSet/>
      <dgm:spPr/>
      <dgm:t>
        <a:bodyPr/>
        <a:lstStyle/>
        <a:p>
          <a:r>
            <a:rPr lang="pt-BR" b="1"/>
            <a:t>Batismo no Espírito Santo</a:t>
          </a:r>
          <a:r>
            <a:rPr lang="pt-BR"/>
            <a:t> — obra do Espírito no novo nascimento.</a:t>
          </a:r>
          <a:endParaRPr lang="en-US"/>
        </a:p>
      </dgm:t>
    </dgm:pt>
    <dgm:pt modelId="{FF537A92-4C76-4928-8F90-6E3BBDA424C4}" type="parTrans" cxnId="{F0477914-B24D-4CEF-B023-8636BFA21229}">
      <dgm:prSet/>
      <dgm:spPr/>
      <dgm:t>
        <a:bodyPr/>
        <a:lstStyle/>
        <a:p>
          <a:endParaRPr lang="en-US"/>
        </a:p>
      </dgm:t>
    </dgm:pt>
    <dgm:pt modelId="{FC285953-E64E-4431-AA2B-A429EF286F60}" type="sibTrans" cxnId="{F0477914-B24D-4CEF-B023-8636BFA21229}">
      <dgm:prSet/>
      <dgm:spPr/>
      <dgm:t>
        <a:bodyPr/>
        <a:lstStyle/>
        <a:p>
          <a:endParaRPr lang="en-US"/>
        </a:p>
      </dgm:t>
    </dgm:pt>
    <dgm:pt modelId="{094F7ED9-73B7-4FFD-9C5A-5D0C6EE4E32B}">
      <dgm:prSet/>
      <dgm:spPr/>
      <dgm:t>
        <a:bodyPr/>
        <a:lstStyle/>
        <a:p>
          <a:r>
            <a:rPr lang="pt-BR" b="1"/>
            <a:t>Batismo com o Espírito Santo</a:t>
          </a:r>
          <a:r>
            <a:rPr lang="pt-BR"/>
            <a:t> — revestimento de poder para serviço e testemunho, evidenciado por línguas.</a:t>
          </a:r>
          <a:endParaRPr lang="en-US"/>
        </a:p>
      </dgm:t>
    </dgm:pt>
    <dgm:pt modelId="{C882FEE0-0560-4F81-98E6-865A1F5197EB}" type="parTrans" cxnId="{EB400194-9907-45B4-B26A-DA5428E9076A}">
      <dgm:prSet/>
      <dgm:spPr/>
      <dgm:t>
        <a:bodyPr/>
        <a:lstStyle/>
        <a:p>
          <a:endParaRPr lang="en-US"/>
        </a:p>
      </dgm:t>
    </dgm:pt>
    <dgm:pt modelId="{A3BF2ECB-777B-43AC-80BC-AA9224A44017}" type="sibTrans" cxnId="{EB400194-9907-45B4-B26A-DA5428E9076A}">
      <dgm:prSet/>
      <dgm:spPr/>
      <dgm:t>
        <a:bodyPr/>
        <a:lstStyle/>
        <a:p>
          <a:endParaRPr lang="en-US"/>
        </a:p>
      </dgm:t>
    </dgm:pt>
    <dgm:pt modelId="{474180C7-A2D2-4E92-9C78-D89D003C4810}" type="pres">
      <dgm:prSet presAssocID="{FFDC0143-9923-42D4-BABE-18E9FD1F893A}" presName="vert0" presStyleCnt="0">
        <dgm:presLayoutVars>
          <dgm:dir/>
          <dgm:animOne val="branch"/>
          <dgm:animLvl val="lvl"/>
        </dgm:presLayoutVars>
      </dgm:prSet>
      <dgm:spPr/>
    </dgm:pt>
    <dgm:pt modelId="{90022AB3-1A3C-4D79-B195-889319A8FDA3}" type="pres">
      <dgm:prSet presAssocID="{DAFE4ACE-7D68-47F5-9805-FFC15B947EB5}" presName="thickLine" presStyleLbl="alignNode1" presStyleIdx="0" presStyleCnt="5"/>
      <dgm:spPr/>
    </dgm:pt>
    <dgm:pt modelId="{F72E1E94-1956-4308-9993-D5DCA42D6447}" type="pres">
      <dgm:prSet presAssocID="{DAFE4ACE-7D68-47F5-9805-FFC15B947EB5}" presName="horz1" presStyleCnt="0"/>
      <dgm:spPr/>
    </dgm:pt>
    <dgm:pt modelId="{7D44A658-5211-4897-B6E2-A98C9771A34D}" type="pres">
      <dgm:prSet presAssocID="{DAFE4ACE-7D68-47F5-9805-FFC15B947EB5}" presName="tx1" presStyleLbl="revTx" presStyleIdx="0" presStyleCnt="5"/>
      <dgm:spPr/>
    </dgm:pt>
    <dgm:pt modelId="{765106EB-EEF7-4678-A0A0-5B41CD0710CD}" type="pres">
      <dgm:prSet presAssocID="{DAFE4ACE-7D68-47F5-9805-FFC15B947EB5}" presName="vert1" presStyleCnt="0"/>
      <dgm:spPr/>
    </dgm:pt>
    <dgm:pt modelId="{B38B07F3-3620-45B2-8592-A986BD2A5EF8}" type="pres">
      <dgm:prSet presAssocID="{AEB04754-3120-4BF8-8643-FEC3E577D173}" presName="thickLine" presStyleLbl="alignNode1" presStyleIdx="1" presStyleCnt="5"/>
      <dgm:spPr/>
    </dgm:pt>
    <dgm:pt modelId="{573A081E-4F14-46AF-A461-2AB0ACDA2295}" type="pres">
      <dgm:prSet presAssocID="{AEB04754-3120-4BF8-8643-FEC3E577D173}" presName="horz1" presStyleCnt="0"/>
      <dgm:spPr/>
    </dgm:pt>
    <dgm:pt modelId="{927C06B5-664B-4C82-8394-2A1ED40ADEB3}" type="pres">
      <dgm:prSet presAssocID="{AEB04754-3120-4BF8-8643-FEC3E577D173}" presName="tx1" presStyleLbl="revTx" presStyleIdx="1" presStyleCnt="5"/>
      <dgm:spPr/>
    </dgm:pt>
    <dgm:pt modelId="{88A2BD71-1841-4213-89FB-92BAAFD03963}" type="pres">
      <dgm:prSet presAssocID="{AEB04754-3120-4BF8-8643-FEC3E577D173}" presName="vert1" presStyleCnt="0"/>
      <dgm:spPr/>
    </dgm:pt>
    <dgm:pt modelId="{E724BE6D-7C1E-4730-91A4-008D88C3565C}" type="pres">
      <dgm:prSet presAssocID="{8E136EFD-1151-4886-AD63-D3E18C5FD706}" presName="thickLine" presStyleLbl="alignNode1" presStyleIdx="2" presStyleCnt="5"/>
      <dgm:spPr/>
    </dgm:pt>
    <dgm:pt modelId="{EF084891-5FEC-408D-B998-2A69A28FEFD6}" type="pres">
      <dgm:prSet presAssocID="{8E136EFD-1151-4886-AD63-D3E18C5FD706}" presName="horz1" presStyleCnt="0"/>
      <dgm:spPr/>
    </dgm:pt>
    <dgm:pt modelId="{BC056F3D-902D-436D-A8C4-358345F1093F}" type="pres">
      <dgm:prSet presAssocID="{8E136EFD-1151-4886-AD63-D3E18C5FD706}" presName="tx1" presStyleLbl="revTx" presStyleIdx="2" presStyleCnt="5"/>
      <dgm:spPr/>
    </dgm:pt>
    <dgm:pt modelId="{7646A12C-62D7-44E8-B09F-A004DF36EFC7}" type="pres">
      <dgm:prSet presAssocID="{8E136EFD-1151-4886-AD63-D3E18C5FD706}" presName="vert1" presStyleCnt="0"/>
      <dgm:spPr/>
    </dgm:pt>
    <dgm:pt modelId="{1FCAD63F-F531-497E-8487-658D50E64D6D}" type="pres">
      <dgm:prSet presAssocID="{A152EC65-F06E-40C2-A15F-A56A248952B9}" presName="thickLine" presStyleLbl="alignNode1" presStyleIdx="3" presStyleCnt="5"/>
      <dgm:spPr/>
    </dgm:pt>
    <dgm:pt modelId="{2376DF77-1E53-48CF-B80D-BAF68929F13F}" type="pres">
      <dgm:prSet presAssocID="{A152EC65-F06E-40C2-A15F-A56A248952B9}" presName="horz1" presStyleCnt="0"/>
      <dgm:spPr/>
    </dgm:pt>
    <dgm:pt modelId="{FE5E8777-95CA-4ADE-AAB0-12584FADEAF6}" type="pres">
      <dgm:prSet presAssocID="{A152EC65-F06E-40C2-A15F-A56A248952B9}" presName="tx1" presStyleLbl="revTx" presStyleIdx="3" presStyleCnt="5"/>
      <dgm:spPr/>
    </dgm:pt>
    <dgm:pt modelId="{491FD14D-D857-4D85-81CD-677426CDD86B}" type="pres">
      <dgm:prSet presAssocID="{A152EC65-F06E-40C2-A15F-A56A248952B9}" presName="vert1" presStyleCnt="0"/>
      <dgm:spPr/>
    </dgm:pt>
    <dgm:pt modelId="{BC9F26AE-E33D-4640-8F70-597C39271B08}" type="pres">
      <dgm:prSet presAssocID="{094F7ED9-73B7-4FFD-9C5A-5D0C6EE4E32B}" presName="thickLine" presStyleLbl="alignNode1" presStyleIdx="4" presStyleCnt="5"/>
      <dgm:spPr/>
    </dgm:pt>
    <dgm:pt modelId="{06B5ACBF-9057-4643-891C-75E18A14BB48}" type="pres">
      <dgm:prSet presAssocID="{094F7ED9-73B7-4FFD-9C5A-5D0C6EE4E32B}" presName="horz1" presStyleCnt="0"/>
      <dgm:spPr/>
    </dgm:pt>
    <dgm:pt modelId="{8E9BC1A4-5231-44D1-9C1E-025512A0619D}" type="pres">
      <dgm:prSet presAssocID="{094F7ED9-73B7-4FFD-9C5A-5D0C6EE4E32B}" presName="tx1" presStyleLbl="revTx" presStyleIdx="4" presStyleCnt="5"/>
      <dgm:spPr/>
    </dgm:pt>
    <dgm:pt modelId="{22E55636-BBD3-4E61-9CFA-62CB3541F40F}" type="pres">
      <dgm:prSet presAssocID="{094F7ED9-73B7-4FFD-9C5A-5D0C6EE4E32B}" presName="vert1" presStyleCnt="0"/>
      <dgm:spPr/>
    </dgm:pt>
  </dgm:ptLst>
  <dgm:cxnLst>
    <dgm:cxn modelId="{4CDACC0D-07A9-4A05-9F9C-5D35D643FA3B}" type="presOf" srcId="{AEB04754-3120-4BF8-8643-FEC3E577D173}" destId="{927C06B5-664B-4C82-8394-2A1ED40ADEB3}" srcOrd="0" destOrd="0" presId="urn:microsoft.com/office/officeart/2008/layout/LinedList"/>
    <dgm:cxn modelId="{F0477914-B24D-4CEF-B023-8636BFA21229}" srcId="{FFDC0143-9923-42D4-BABE-18E9FD1F893A}" destId="{A152EC65-F06E-40C2-A15F-A56A248952B9}" srcOrd="3" destOrd="0" parTransId="{FF537A92-4C76-4928-8F90-6E3BBDA424C4}" sibTransId="{FC285953-E64E-4431-AA2B-A429EF286F60}"/>
    <dgm:cxn modelId="{B2516F3C-747A-46E5-8089-6E2E42004970}" type="presOf" srcId="{A152EC65-F06E-40C2-A15F-A56A248952B9}" destId="{FE5E8777-95CA-4ADE-AAB0-12584FADEAF6}" srcOrd="0" destOrd="0" presId="urn:microsoft.com/office/officeart/2008/layout/LinedList"/>
    <dgm:cxn modelId="{D5CFCD3D-22F3-41D2-8BBD-F853EB812BC9}" type="presOf" srcId="{DAFE4ACE-7D68-47F5-9805-FFC15B947EB5}" destId="{7D44A658-5211-4897-B6E2-A98C9771A34D}" srcOrd="0" destOrd="0" presId="urn:microsoft.com/office/officeart/2008/layout/LinedList"/>
    <dgm:cxn modelId="{2CFD798A-B2B8-4E9D-9E47-42B16C413B23}" srcId="{FFDC0143-9923-42D4-BABE-18E9FD1F893A}" destId="{DAFE4ACE-7D68-47F5-9805-FFC15B947EB5}" srcOrd="0" destOrd="0" parTransId="{C76E3310-87FB-473C-9D4D-741BB37A01A8}" sibTransId="{098BBAF1-58DC-4BE8-8645-7FB1F7055A4B}"/>
    <dgm:cxn modelId="{EB400194-9907-45B4-B26A-DA5428E9076A}" srcId="{FFDC0143-9923-42D4-BABE-18E9FD1F893A}" destId="{094F7ED9-73B7-4FFD-9C5A-5D0C6EE4E32B}" srcOrd="4" destOrd="0" parTransId="{C882FEE0-0560-4F81-98E6-865A1F5197EB}" sibTransId="{A3BF2ECB-777B-43AC-80BC-AA9224A44017}"/>
    <dgm:cxn modelId="{F1B282B0-1EF1-42D0-A0DF-6F1AFEE58434}" type="presOf" srcId="{094F7ED9-73B7-4FFD-9C5A-5D0C6EE4E32B}" destId="{8E9BC1A4-5231-44D1-9C1E-025512A0619D}" srcOrd="0" destOrd="0" presId="urn:microsoft.com/office/officeart/2008/layout/LinedList"/>
    <dgm:cxn modelId="{7E4FD4C0-E409-44EA-9BC1-4CA68EA9F6E9}" srcId="{FFDC0143-9923-42D4-BABE-18E9FD1F893A}" destId="{AEB04754-3120-4BF8-8643-FEC3E577D173}" srcOrd="1" destOrd="0" parTransId="{DA7A8109-5EE4-48BD-BE8A-36DFC1F889BF}" sibTransId="{7DE5AE03-285A-40B3-B39C-1D6ED82DD583}"/>
    <dgm:cxn modelId="{6126BED7-94AC-4FA7-B763-9DB29E284B31}" type="presOf" srcId="{FFDC0143-9923-42D4-BABE-18E9FD1F893A}" destId="{474180C7-A2D2-4E92-9C78-D89D003C4810}" srcOrd="0" destOrd="0" presId="urn:microsoft.com/office/officeart/2008/layout/LinedList"/>
    <dgm:cxn modelId="{29E92CDD-B17F-45EA-AB9D-7595E7D5A3AB}" type="presOf" srcId="{8E136EFD-1151-4886-AD63-D3E18C5FD706}" destId="{BC056F3D-902D-436D-A8C4-358345F1093F}" srcOrd="0" destOrd="0" presId="urn:microsoft.com/office/officeart/2008/layout/LinedList"/>
    <dgm:cxn modelId="{CFC3C0EA-1ECC-495A-9FE7-BCEF19225916}" srcId="{FFDC0143-9923-42D4-BABE-18E9FD1F893A}" destId="{8E136EFD-1151-4886-AD63-D3E18C5FD706}" srcOrd="2" destOrd="0" parTransId="{97DF5D38-2BF3-48D7-8354-D294F2111B4F}" sibTransId="{A93DF425-84E6-40DE-80CE-186C4C5466D2}"/>
    <dgm:cxn modelId="{44D6D637-FE91-4253-807D-E7B7588D092B}" type="presParOf" srcId="{474180C7-A2D2-4E92-9C78-D89D003C4810}" destId="{90022AB3-1A3C-4D79-B195-889319A8FDA3}" srcOrd="0" destOrd="0" presId="urn:microsoft.com/office/officeart/2008/layout/LinedList"/>
    <dgm:cxn modelId="{149F0360-E763-43B7-A562-E73FDB595138}" type="presParOf" srcId="{474180C7-A2D2-4E92-9C78-D89D003C4810}" destId="{F72E1E94-1956-4308-9993-D5DCA42D6447}" srcOrd="1" destOrd="0" presId="urn:microsoft.com/office/officeart/2008/layout/LinedList"/>
    <dgm:cxn modelId="{EFBBD759-3AD6-4214-B3BE-A238A07FE3D0}" type="presParOf" srcId="{F72E1E94-1956-4308-9993-D5DCA42D6447}" destId="{7D44A658-5211-4897-B6E2-A98C9771A34D}" srcOrd="0" destOrd="0" presId="urn:microsoft.com/office/officeart/2008/layout/LinedList"/>
    <dgm:cxn modelId="{F6A5C0C7-68EE-4B2C-90DF-EA22F8CA14E3}" type="presParOf" srcId="{F72E1E94-1956-4308-9993-D5DCA42D6447}" destId="{765106EB-EEF7-4678-A0A0-5B41CD0710CD}" srcOrd="1" destOrd="0" presId="urn:microsoft.com/office/officeart/2008/layout/LinedList"/>
    <dgm:cxn modelId="{F34CCDB5-D830-405E-8CAE-09C22FE8B3DE}" type="presParOf" srcId="{474180C7-A2D2-4E92-9C78-D89D003C4810}" destId="{B38B07F3-3620-45B2-8592-A986BD2A5EF8}" srcOrd="2" destOrd="0" presId="urn:microsoft.com/office/officeart/2008/layout/LinedList"/>
    <dgm:cxn modelId="{ED8DB539-F75A-4D25-865E-2890B6AB4D14}" type="presParOf" srcId="{474180C7-A2D2-4E92-9C78-D89D003C4810}" destId="{573A081E-4F14-46AF-A461-2AB0ACDA2295}" srcOrd="3" destOrd="0" presId="urn:microsoft.com/office/officeart/2008/layout/LinedList"/>
    <dgm:cxn modelId="{F8B31692-012E-45B6-9545-70F474F68FEF}" type="presParOf" srcId="{573A081E-4F14-46AF-A461-2AB0ACDA2295}" destId="{927C06B5-664B-4C82-8394-2A1ED40ADEB3}" srcOrd="0" destOrd="0" presId="urn:microsoft.com/office/officeart/2008/layout/LinedList"/>
    <dgm:cxn modelId="{2ED71FB8-E82F-4D0C-92C7-3B4D54055751}" type="presParOf" srcId="{573A081E-4F14-46AF-A461-2AB0ACDA2295}" destId="{88A2BD71-1841-4213-89FB-92BAAFD03963}" srcOrd="1" destOrd="0" presId="urn:microsoft.com/office/officeart/2008/layout/LinedList"/>
    <dgm:cxn modelId="{11B50A6F-5C92-425F-B0F4-C2C3CA192CED}" type="presParOf" srcId="{474180C7-A2D2-4E92-9C78-D89D003C4810}" destId="{E724BE6D-7C1E-4730-91A4-008D88C3565C}" srcOrd="4" destOrd="0" presId="urn:microsoft.com/office/officeart/2008/layout/LinedList"/>
    <dgm:cxn modelId="{A57AE158-9750-4105-9C29-0D3D45A47E0E}" type="presParOf" srcId="{474180C7-A2D2-4E92-9C78-D89D003C4810}" destId="{EF084891-5FEC-408D-B998-2A69A28FEFD6}" srcOrd="5" destOrd="0" presId="urn:microsoft.com/office/officeart/2008/layout/LinedList"/>
    <dgm:cxn modelId="{1571FCD6-94E9-4E82-A1A5-97D1D9A9B54B}" type="presParOf" srcId="{EF084891-5FEC-408D-B998-2A69A28FEFD6}" destId="{BC056F3D-902D-436D-A8C4-358345F1093F}" srcOrd="0" destOrd="0" presId="urn:microsoft.com/office/officeart/2008/layout/LinedList"/>
    <dgm:cxn modelId="{04C4CB11-2C66-4D6F-8AD8-372E363A90FF}" type="presParOf" srcId="{EF084891-5FEC-408D-B998-2A69A28FEFD6}" destId="{7646A12C-62D7-44E8-B09F-A004DF36EFC7}" srcOrd="1" destOrd="0" presId="urn:microsoft.com/office/officeart/2008/layout/LinedList"/>
    <dgm:cxn modelId="{AE2A2FF7-7BE8-4880-B66A-E09E6B48DB2A}" type="presParOf" srcId="{474180C7-A2D2-4E92-9C78-D89D003C4810}" destId="{1FCAD63F-F531-497E-8487-658D50E64D6D}" srcOrd="6" destOrd="0" presId="urn:microsoft.com/office/officeart/2008/layout/LinedList"/>
    <dgm:cxn modelId="{7FF96DD8-40B0-435B-80DB-5F885C6FF736}" type="presParOf" srcId="{474180C7-A2D2-4E92-9C78-D89D003C4810}" destId="{2376DF77-1E53-48CF-B80D-BAF68929F13F}" srcOrd="7" destOrd="0" presId="urn:microsoft.com/office/officeart/2008/layout/LinedList"/>
    <dgm:cxn modelId="{E70C0709-22C6-4F6F-B42E-370633A69804}" type="presParOf" srcId="{2376DF77-1E53-48CF-B80D-BAF68929F13F}" destId="{FE5E8777-95CA-4ADE-AAB0-12584FADEAF6}" srcOrd="0" destOrd="0" presId="urn:microsoft.com/office/officeart/2008/layout/LinedList"/>
    <dgm:cxn modelId="{11EF5CB2-6859-486C-AB9C-9C231F41417A}" type="presParOf" srcId="{2376DF77-1E53-48CF-B80D-BAF68929F13F}" destId="{491FD14D-D857-4D85-81CD-677426CDD86B}" srcOrd="1" destOrd="0" presId="urn:microsoft.com/office/officeart/2008/layout/LinedList"/>
    <dgm:cxn modelId="{7E9E962E-5B20-47F3-9D76-DBCFCA335123}" type="presParOf" srcId="{474180C7-A2D2-4E92-9C78-D89D003C4810}" destId="{BC9F26AE-E33D-4640-8F70-597C39271B08}" srcOrd="8" destOrd="0" presId="urn:microsoft.com/office/officeart/2008/layout/LinedList"/>
    <dgm:cxn modelId="{031F1E57-175A-4DB3-AE2E-1317796B94BE}" type="presParOf" srcId="{474180C7-A2D2-4E92-9C78-D89D003C4810}" destId="{06B5ACBF-9057-4643-891C-75E18A14BB48}" srcOrd="9" destOrd="0" presId="urn:microsoft.com/office/officeart/2008/layout/LinedList"/>
    <dgm:cxn modelId="{17085711-48E3-4700-AA28-EFC9F69BC1BC}" type="presParOf" srcId="{06B5ACBF-9057-4643-891C-75E18A14BB48}" destId="{8E9BC1A4-5231-44D1-9C1E-025512A0619D}" srcOrd="0" destOrd="0" presId="urn:microsoft.com/office/officeart/2008/layout/LinedList"/>
    <dgm:cxn modelId="{B7246102-8370-47BC-BDD3-7E9E26B23073}" type="presParOf" srcId="{06B5ACBF-9057-4643-891C-75E18A14BB48}" destId="{22E55636-BBD3-4E61-9CFA-62CB3541F4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162CA-FC19-4F98-B7AE-EBE7488AA723}">
      <dsp:nvSpPr>
        <dsp:cNvPr id="0" name=""/>
        <dsp:cNvSpPr/>
      </dsp:nvSpPr>
      <dsp:spPr>
        <a:xfrm>
          <a:off x="952" y="320781"/>
          <a:ext cx="3857952" cy="46295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80" tIns="0" rIns="38108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Deus chama Pedro para ir à casa de um gentio (Cornélio), algo impensável no contexto judaico do século I.</a:t>
          </a:r>
          <a:endParaRPr lang="en-US" sz="2600" kern="1200"/>
        </a:p>
      </dsp:txBody>
      <dsp:txXfrm>
        <a:off x="952" y="2172598"/>
        <a:ext cx="3857952" cy="2777725"/>
      </dsp:txXfrm>
    </dsp:sp>
    <dsp:sp modelId="{85D6594B-2EC6-4992-90EF-70DB363E87DF}">
      <dsp:nvSpPr>
        <dsp:cNvPr id="0" name=""/>
        <dsp:cNvSpPr/>
      </dsp:nvSpPr>
      <dsp:spPr>
        <a:xfrm>
          <a:off x="952" y="320781"/>
          <a:ext cx="3857952" cy="18518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80" tIns="165100" rIns="3810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952" y="320781"/>
        <a:ext cx="3857952" cy="1851817"/>
      </dsp:txXfrm>
    </dsp:sp>
    <dsp:sp modelId="{A24A7F81-E072-4958-B469-E87770D94C40}">
      <dsp:nvSpPr>
        <dsp:cNvPr id="0" name=""/>
        <dsp:cNvSpPr/>
      </dsp:nvSpPr>
      <dsp:spPr>
        <a:xfrm>
          <a:off x="4167541" y="320781"/>
          <a:ext cx="3857952" cy="462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80" tIns="0" rIns="38108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Lucas apresenta esse episódio com detalhes para mostrar que é obra divina, não iniciativa humana.</a:t>
          </a:r>
          <a:endParaRPr lang="en-US" sz="2600" kern="1200"/>
        </a:p>
      </dsp:txBody>
      <dsp:txXfrm>
        <a:off x="4167541" y="2172598"/>
        <a:ext cx="3857952" cy="2777725"/>
      </dsp:txXfrm>
    </dsp:sp>
    <dsp:sp modelId="{2B2EE271-38BC-4B97-9A43-2B3106DA0A12}">
      <dsp:nvSpPr>
        <dsp:cNvPr id="0" name=""/>
        <dsp:cNvSpPr/>
      </dsp:nvSpPr>
      <dsp:spPr>
        <a:xfrm>
          <a:off x="4167541" y="320781"/>
          <a:ext cx="3857952" cy="18518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80" tIns="165100" rIns="3810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4167541" y="320781"/>
        <a:ext cx="3857952" cy="1851817"/>
      </dsp:txXfrm>
    </dsp:sp>
    <dsp:sp modelId="{BC80A9CD-BBE1-4BF0-9B4E-661FF91FE1A3}">
      <dsp:nvSpPr>
        <dsp:cNvPr id="0" name=""/>
        <dsp:cNvSpPr/>
      </dsp:nvSpPr>
      <dsp:spPr>
        <a:xfrm>
          <a:off x="8334129" y="320781"/>
          <a:ext cx="3857952" cy="46295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80" tIns="0" rIns="38108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Espírito Santo autentica a inclusão dos gentios, mostrando que </a:t>
          </a:r>
          <a:r>
            <a:rPr lang="pt-BR" sz="2600" b="1" kern="1200"/>
            <a:t>a salvação é para todos</a:t>
          </a:r>
          <a:r>
            <a:rPr lang="pt-BR" sz="2600" kern="1200"/>
            <a:t>.</a:t>
          </a:r>
          <a:endParaRPr lang="en-US" sz="2600" kern="1200"/>
        </a:p>
      </dsp:txBody>
      <dsp:txXfrm>
        <a:off x="8334129" y="2172598"/>
        <a:ext cx="3857952" cy="2777725"/>
      </dsp:txXfrm>
    </dsp:sp>
    <dsp:sp modelId="{4B7D59B9-5CE1-40F4-9B6A-75D135202711}">
      <dsp:nvSpPr>
        <dsp:cNvPr id="0" name=""/>
        <dsp:cNvSpPr/>
      </dsp:nvSpPr>
      <dsp:spPr>
        <a:xfrm>
          <a:off x="8334129" y="320781"/>
          <a:ext cx="3857952" cy="185181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80" tIns="165100" rIns="381080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8334129" y="320781"/>
        <a:ext cx="3857952" cy="18518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6947-586A-074E-9F95-21FFAAC0E9D5}">
      <dsp:nvSpPr>
        <dsp:cNvPr id="0" name=""/>
        <dsp:cNvSpPr/>
      </dsp:nvSpPr>
      <dsp:spPr>
        <a:xfrm>
          <a:off x="1443" y="688198"/>
          <a:ext cx="5068416" cy="3218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8E55B-8A15-914F-9A93-ADE9472CB400}">
      <dsp:nvSpPr>
        <dsp:cNvPr id="0" name=""/>
        <dsp:cNvSpPr/>
      </dsp:nvSpPr>
      <dsp:spPr>
        <a:xfrm>
          <a:off x="564601" y="1223198"/>
          <a:ext cx="5068416" cy="321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Glossolalia</a:t>
          </a:r>
          <a:r>
            <a:rPr lang="pt-BR" sz="3500" kern="1200"/>
            <a:t> (</a:t>
          </a:r>
          <a:r>
            <a:rPr lang="pt-BR" sz="3500" i="1" kern="1200"/>
            <a:t>lalein heterais glossais</a:t>
          </a:r>
          <a:r>
            <a:rPr lang="pt-BR" sz="3500" kern="1200"/>
            <a:t>): fenômeno sobrenatural de falar em idiomas não aprendidos.</a:t>
          </a:r>
          <a:endParaRPr lang="en-US" sz="3500" kern="1200"/>
        </a:p>
      </dsp:txBody>
      <dsp:txXfrm>
        <a:off x="658866" y="1317463"/>
        <a:ext cx="4879886" cy="3029914"/>
      </dsp:txXfrm>
    </dsp:sp>
    <dsp:sp modelId="{7D269516-BEE0-6240-BD81-341B318549BD}">
      <dsp:nvSpPr>
        <dsp:cNvPr id="0" name=""/>
        <dsp:cNvSpPr/>
      </dsp:nvSpPr>
      <dsp:spPr>
        <a:xfrm>
          <a:off x="6196175" y="688198"/>
          <a:ext cx="5068416" cy="3218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07C74-CF14-7249-9B51-B497EB22E471}">
      <dsp:nvSpPr>
        <dsp:cNvPr id="0" name=""/>
        <dsp:cNvSpPr/>
      </dsp:nvSpPr>
      <dsp:spPr>
        <a:xfrm>
          <a:off x="6759333" y="1223198"/>
          <a:ext cx="5068416" cy="321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Louvor extático</a:t>
          </a:r>
          <a:r>
            <a:rPr lang="pt-BR" sz="3500" kern="1200"/>
            <a:t>: doxologias, profecias espontâneas.</a:t>
          </a:r>
          <a:endParaRPr lang="en-US" sz="3500" kern="1200"/>
        </a:p>
      </dsp:txBody>
      <dsp:txXfrm>
        <a:off x="6853598" y="1317463"/>
        <a:ext cx="4879886" cy="30299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88A1C-21E4-C344-958F-F15F6DE0C136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FE0D0-D1A9-9E41-B997-EBF95C5176C5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 mesmo que aconteceu no Cenáculo agora ocorre em Cesareia, quebrando as barreiras.</a:t>
          </a:r>
          <a:endParaRPr lang="en-US" sz="3300" kern="1200"/>
        </a:p>
      </dsp:txBody>
      <dsp:txXfrm>
        <a:off x="0" y="2124"/>
        <a:ext cx="10515600" cy="1449029"/>
      </dsp:txXfrm>
    </dsp:sp>
    <dsp:sp modelId="{BDB77C46-8A80-554C-8517-1DBAC92D84E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481DE-F7C0-5F42-BFC7-5B79B39CA40C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Pedro usa isso como argumento: “Como impedir a água do batismo se receberam o mesmo Espírito que nós?”</a:t>
          </a:r>
          <a:endParaRPr lang="en-US" sz="3300" kern="1200"/>
        </a:p>
      </dsp:txBody>
      <dsp:txXfrm>
        <a:off x="0" y="1451154"/>
        <a:ext cx="10515600" cy="1449029"/>
      </dsp:txXfrm>
    </dsp:sp>
    <dsp:sp modelId="{C5AC8306-52C8-0B43-BB7C-A33F916ACF6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ACE8E-82EE-404D-9D03-D131235FC7F3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Esse paralelo legitima os gentios como plenamente membros do povo de Deus.</a:t>
          </a:r>
          <a:endParaRPr lang="en-US" sz="3300" kern="1200"/>
        </a:p>
      </dsp:txBody>
      <dsp:txXfrm>
        <a:off x="0" y="2900183"/>
        <a:ext cx="10515600" cy="14490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200FA-E112-2147-95F4-09A17FC21A9F}">
      <dsp:nvSpPr>
        <dsp:cNvPr id="0" name=""/>
        <dsp:cNvSpPr/>
      </dsp:nvSpPr>
      <dsp:spPr>
        <a:xfrm>
          <a:off x="3525837" y="1064440"/>
          <a:ext cx="778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60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4910" y="1106114"/>
        <a:ext cx="40460" cy="8092"/>
      </dsp:txXfrm>
    </dsp:sp>
    <dsp:sp modelId="{E0401084-36F8-644A-A06D-ED52092C6490}">
      <dsp:nvSpPr>
        <dsp:cNvPr id="0" name=""/>
        <dsp:cNvSpPr/>
      </dsp:nvSpPr>
      <dsp:spPr>
        <a:xfrm>
          <a:off x="9346" y="54672"/>
          <a:ext cx="3518291" cy="21109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399" tIns="180963" rIns="172399" bIns="18096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“Quem era eu para resistir a Deus?”</a:t>
          </a:r>
          <a:r>
            <a:rPr lang="pt-BR" sz="2100" kern="1200"/>
            <a:t> — argumento central.</a:t>
          </a:r>
          <a:endParaRPr lang="en-US" sz="2100" kern="1200"/>
        </a:p>
      </dsp:txBody>
      <dsp:txXfrm>
        <a:off x="9346" y="54672"/>
        <a:ext cx="3518291" cy="2110974"/>
      </dsp:txXfrm>
    </dsp:sp>
    <dsp:sp modelId="{A99EACA8-0CFA-3D4C-B8A8-F6E0A92712CC}">
      <dsp:nvSpPr>
        <dsp:cNvPr id="0" name=""/>
        <dsp:cNvSpPr/>
      </dsp:nvSpPr>
      <dsp:spPr>
        <a:xfrm>
          <a:off x="7853335" y="1064440"/>
          <a:ext cx="778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60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2408" y="1106114"/>
        <a:ext cx="40460" cy="8092"/>
      </dsp:txXfrm>
    </dsp:sp>
    <dsp:sp modelId="{8B2DBB21-105F-FE45-A9CF-62B0F36E53FF}">
      <dsp:nvSpPr>
        <dsp:cNvPr id="0" name=""/>
        <dsp:cNvSpPr/>
      </dsp:nvSpPr>
      <dsp:spPr>
        <a:xfrm>
          <a:off x="4336844" y="54672"/>
          <a:ext cx="3518291" cy="21109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399" tIns="180963" rIns="172399" bIns="18096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Concílio de Jerusalém</a:t>
          </a:r>
          <a:r>
            <a:rPr lang="pt-BR" sz="2100" kern="1200"/>
            <a:t> (At 15): experiência em Cesareia como base para decisões doutrinárias.</a:t>
          </a:r>
          <a:endParaRPr lang="en-US" sz="2100" kern="1200"/>
        </a:p>
      </dsp:txBody>
      <dsp:txXfrm>
        <a:off x="4336844" y="54672"/>
        <a:ext cx="3518291" cy="2110974"/>
      </dsp:txXfrm>
    </dsp:sp>
    <dsp:sp modelId="{D2572BCB-3BCB-944C-BFDE-2CD04AAF641C}">
      <dsp:nvSpPr>
        <dsp:cNvPr id="0" name=""/>
        <dsp:cNvSpPr/>
      </dsp:nvSpPr>
      <dsp:spPr>
        <a:xfrm>
          <a:off x="1768491" y="2163847"/>
          <a:ext cx="8654996" cy="778606"/>
        </a:xfrm>
        <a:custGeom>
          <a:avLst/>
          <a:gdLst/>
          <a:ahLst/>
          <a:cxnLst/>
          <a:rect l="0" t="0" r="0" b="0"/>
          <a:pathLst>
            <a:path>
              <a:moveTo>
                <a:pt x="8654996" y="0"/>
              </a:moveTo>
              <a:lnTo>
                <a:pt x="8654996" y="406403"/>
              </a:lnTo>
              <a:lnTo>
                <a:pt x="0" y="406403"/>
              </a:lnTo>
              <a:lnTo>
                <a:pt x="0" y="77860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8671" y="2549104"/>
        <a:ext cx="434637" cy="8092"/>
      </dsp:txXfrm>
    </dsp:sp>
    <dsp:sp modelId="{EEBB42BF-54B7-FF49-B376-399649D6F35D}">
      <dsp:nvSpPr>
        <dsp:cNvPr id="0" name=""/>
        <dsp:cNvSpPr/>
      </dsp:nvSpPr>
      <dsp:spPr>
        <a:xfrm>
          <a:off x="8664342" y="54672"/>
          <a:ext cx="3518291" cy="21109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399" tIns="180963" rIns="172399" bIns="18096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Patrística</a:t>
          </a:r>
          <a:r>
            <a:rPr lang="pt-BR" sz="2100" kern="1200"/>
            <a:t>:</a:t>
          </a:r>
          <a:endParaRPr lang="en-US" sz="2100" kern="1200"/>
        </a:p>
      </dsp:txBody>
      <dsp:txXfrm>
        <a:off x="8664342" y="54672"/>
        <a:ext cx="3518291" cy="2110974"/>
      </dsp:txXfrm>
    </dsp:sp>
    <dsp:sp modelId="{3D5DC445-77E0-7342-B46A-E02A340DF917}">
      <dsp:nvSpPr>
        <dsp:cNvPr id="0" name=""/>
        <dsp:cNvSpPr/>
      </dsp:nvSpPr>
      <dsp:spPr>
        <a:xfrm>
          <a:off x="3525837" y="3984621"/>
          <a:ext cx="778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60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4910" y="4026295"/>
        <a:ext cx="40460" cy="8092"/>
      </dsp:txXfrm>
    </dsp:sp>
    <dsp:sp modelId="{805911CE-53EC-374C-8DD0-006157FFD7FE}">
      <dsp:nvSpPr>
        <dsp:cNvPr id="0" name=""/>
        <dsp:cNvSpPr/>
      </dsp:nvSpPr>
      <dsp:spPr>
        <a:xfrm>
          <a:off x="9346" y="2974854"/>
          <a:ext cx="3518291" cy="2110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399" tIns="180963" rIns="172399" bIns="18096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Crisóstomo (Homilia 24 em Atos)</a:t>
          </a:r>
          <a:r>
            <a:rPr lang="pt-BR" sz="2100" kern="1200"/>
            <a:t>: “O Espírito foi testemunha mais eloquente que Pedro.”</a:t>
          </a:r>
          <a:endParaRPr lang="en-US" sz="2100" kern="1200"/>
        </a:p>
      </dsp:txBody>
      <dsp:txXfrm>
        <a:off x="9346" y="2974854"/>
        <a:ext cx="3518291" cy="2110974"/>
      </dsp:txXfrm>
    </dsp:sp>
    <dsp:sp modelId="{3217B8A0-517D-B74A-9112-967E6137074D}">
      <dsp:nvSpPr>
        <dsp:cNvPr id="0" name=""/>
        <dsp:cNvSpPr/>
      </dsp:nvSpPr>
      <dsp:spPr>
        <a:xfrm>
          <a:off x="7853335" y="3984621"/>
          <a:ext cx="778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60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2408" y="4026295"/>
        <a:ext cx="40460" cy="8092"/>
      </dsp:txXfrm>
    </dsp:sp>
    <dsp:sp modelId="{4C447704-704B-EA40-8267-01F1A2F01DEE}">
      <dsp:nvSpPr>
        <dsp:cNvPr id="0" name=""/>
        <dsp:cNvSpPr/>
      </dsp:nvSpPr>
      <dsp:spPr>
        <a:xfrm>
          <a:off x="4336844" y="2974854"/>
          <a:ext cx="3518291" cy="21109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399" tIns="180963" rIns="172399" bIns="18096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Agostinho (Cidade de Deus XVIII.49)</a:t>
          </a:r>
          <a:r>
            <a:rPr lang="pt-BR" sz="2100" kern="1200"/>
            <a:t>: vê o evento como cumprimento de Abraão “pai de muitas nações”.</a:t>
          </a:r>
          <a:endParaRPr lang="en-US" sz="2100" kern="1200"/>
        </a:p>
      </dsp:txBody>
      <dsp:txXfrm>
        <a:off x="4336844" y="2974854"/>
        <a:ext cx="3518291" cy="2110974"/>
      </dsp:txXfrm>
    </dsp:sp>
    <dsp:sp modelId="{D12D0399-64DC-1A45-B0C3-CCB765A73711}">
      <dsp:nvSpPr>
        <dsp:cNvPr id="0" name=""/>
        <dsp:cNvSpPr/>
      </dsp:nvSpPr>
      <dsp:spPr>
        <a:xfrm>
          <a:off x="8664342" y="2974854"/>
          <a:ext cx="3518291" cy="21109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399" tIns="180963" rIns="172399" bIns="18096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Beda (Expositio Actuum)</a:t>
          </a:r>
          <a:r>
            <a:rPr lang="pt-BR" sz="2100" kern="1200"/>
            <a:t>: chama Atos 10 de “o segundo Sinai”, onde o fogo não está na montanha, mas nas pessoas.</a:t>
          </a:r>
          <a:endParaRPr lang="en-US" sz="2100" kern="1200"/>
        </a:p>
      </dsp:txBody>
      <dsp:txXfrm>
        <a:off x="8664342" y="2974854"/>
        <a:ext cx="3518291" cy="21109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9BDA9-1F47-754F-B172-64609BB79AD3}">
      <dsp:nvSpPr>
        <dsp:cNvPr id="0" name=""/>
        <dsp:cNvSpPr/>
      </dsp:nvSpPr>
      <dsp:spPr>
        <a:xfrm>
          <a:off x="3807056" y="2162619"/>
          <a:ext cx="845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502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678" y="2203961"/>
        <a:ext cx="43781" cy="8756"/>
      </dsp:txXfrm>
    </dsp:sp>
    <dsp:sp modelId="{5AF26B00-1823-0D44-B546-54CBF079D1A8}">
      <dsp:nvSpPr>
        <dsp:cNvPr id="0" name=""/>
        <dsp:cNvSpPr/>
      </dsp:nvSpPr>
      <dsp:spPr>
        <a:xfrm>
          <a:off x="1783" y="1066217"/>
          <a:ext cx="3807072" cy="2284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50" tIns="195817" rIns="186550" bIns="19581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O Termo Carismata (</a:t>
          </a:r>
          <a:r>
            <a:rPr lang="el-GR" sz="2300" b="1" kern="1200"/>
            <a:t>χαρίσματα)</a:t>
          </a:r>
          <a:endParaRPr lang="en-US" sz="2300" kern="1200"/>
        </a:p>
      </dsp:txBody>
      <dsp:txXfrm>
        <a:off x="1783" y="1066217"/>
        <a:ext cx="3807072" cy="2284243"/>
      </dsp:txXfrm>
    </dsp:sp>
    <dsp:sp modelId="{09789218-AEC4-424D-9BED-BBC91A60333F}">
      <dsp:nvSpPr>
        <dsp:cNvPr id="0" name=""/>
        <dsp:cNvSpPr/>
      </dsp:nvSpPr>
      <dsp:spPr>
        <a:xfrm>
          <a:off x="1905319" y="3348661"/>
          <a:ext cx="4682699" cy="845026"/>
        </a:xfrm>
        <a:custGeom>
          <a:avLst/>
          <a:gdLst/>
          <a:ahLst/>
          <a:cxnLst/>
          <a:rect l="0" t="0" r="0" b="0"/>
          <a:pathLst>
            <a:path>
              <a:moveTo>
                <a:pt x="4682699" y="0"/>
              </a:moveTo>
              <a:lnTo>
                <a:pt x="4682699" y="439613"/>
              </a:lnTo>
              <a:lnTo>
                <a:pt x="0" y="439613"/>
              </a:lnTo>
              <a:lnTo>
                <a:pt x="0" y="84502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27572" y="3766796"/>
        <a:ext cx="238193" cy="8756"/>
      </dsp:txXfrm>
    </dsp:sp>
    <dsp:sp modelId="{430A43A2-1F48-114C-AE7C-FB033F9644F0}">
      <dsp:nvSpPr>
        <dsp:cNvPr id="0" name=""/>
        <dsp:cNvSpPr/>
      </dsp:nvSpPr>
      <dsp:spPr>
        <a:xfrm>
          <a:off x="4684482" y="1066217"/>
          <a:ext cx="3807072" cy="22842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50" tIns="195817" rIns="186550" bIns="19581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Etimologia</a:t>
          </a:r>
          <a:r>
            <a:rPr lang="pt-BR" sz="2300" kern="1200"/>
            <a:t>: deriva de </a:t>
          </a:r>
          <a:r>
            <a:rPr lang="pt-BR" sz="2300" i="1" kern="1200"/>
            <a:t>charis</a:t>
          </a:r>
          <a:r>
            <a:rPr lang="pt-BR" sz="2300" kern="1200"/>
            <a:t> (graça). Logo, carismata = “dons da graça”.</a:t>
          </a:r>
          <a:endParaRPr lang="en-US" sz="2300" kern="1200"/>
        </a:p>
      </dsp:txBody>
      <dsp:txXfrm>
        <a:off x="4684482" y="1066217"/>
        <a:ext cx="3807072" cy="2284243"/>
      </dsp:txXfrm>
    </dsp:sp>
    <dsp:sp modelId="{B13176EC-07A6-E94E-AE86-89F50034D1C8}">
      <dsp:nvSpPr>
        <dsp:cNvPr id="0" name=""/>
        <dsp:cNvSpPr/>
      </dsp:nvSpPr>
      <dsp:spPr>
        <a:xfrm>
          <a:off x="3807056" y="5322490"/>
          <a:ext cx="845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502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678" y="5363832"/>
        <a:ext cx="43781" cy="8756"/>
      </dsp:txXfrm>
    </dsp:sp>
    <dsp:sp modelId="{71C568B6-EAB4-504E-9A83-743E38092448}">
      <dsp:nvSpPr>
        <dsp:cNvPr id="0" name=""/>
        <dsp:cNvSpPr/>
      </dsp:nvSpPr>
      <dsp:spPr>
        <a:xfrm>
          <a:off x="1783" y="4226088"/>
          <a:ext cx="3807072" cy="2284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50" tIns="195817" rIns="186550" bIns="19581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Implicação</a:t>
          </a:r>
          <a:r>
            <a:rPr lang="pt-BR" sz="2300" kern="1200"/>
            <a:t>: Dons não são mérito, nem prêmio; são expressão da generosidade divina (Rm 12:6; 1Co 12:4).</a:t>
          </a:r>
          <a:endParaRPr lang="en-US" sz="2300" kern="1200"/>
        </a:p>
      </dsp:txBody>
      <dsp:txXfrm>
        <a:off x="1783" y="4226088"/>
        <a:ext cx="3807072" cy="2284243"/>
      </dsp:txXfrm>
    </dsp:sp>
    <dsp:sp modelId="{CD923FF5-4923-DA4F-98FF-3173234929B7}">
      <dsp:nvSpPr>
        <dsp:cNvPr id="0" name=""/>
        <dsp:cNvSpPr/>
      </dsp:nvSpPr>
      <dsp:spPr>
        <a:xfrm>
          <a:off x="4684482" y="4226088"/>
          <a:ext cx="3807072" cy="22842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550" tIns="195817" rIns="186550" bIns="19581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Paulo</a:t>
          </a:r>
          <a:r>
            <a:rPr lang="pt-BR" sz="2300" kern="1200"/>
            <a:t> apresenta carismata como plural e diverso, mas sempre visando </a:t>
          </a:r>
          <a:r>
            <a:rPr lang="pt-BR" sz="2300" b="1" kern="1200"/>
            <a:t>edificação do Corpo</a:t>
          </a:r>
          <a:r>
            <a:rPr lang="pt-BR" sz="2300" kern="1200"/>
            <a:t> (1Co 12:7; Ef 4:7–16).</a:t>
          </a:r>
          <a:endParaRPr lang="en-US" sz="2300" kern="1200"/>
        </a:p>
      </dsp:txBody>
      <dsp:txXfrm>
        <a:off x="4684482" y="4226088"/>
        <a:ext cx="3807072" cy="22842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F3512-F671-8C40-BA1F-6A7E6D54508E}">
      <dsp:nvSpPr>
        <dsp:cNvPr id="0" name=""/>
        <dsp:cNvSpPr/>
      </dsp:nvSpPr>
      <dsp:spPr>
        <a:xfrm>
          <a:off x="0" y="3277"/>
          <a:ext cx="77741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40E31-6A38-754E-8779-25226EC527E9}">
      <dsp:nvSpPr>
        <dsp:cNvPr id="0" name=""/>
        <dsp:cNvSpPr/>
      </dsp:nvSpPr>
      <dsp:spPr>
        <a:xfrm>
          <a:off x="0" y="3277"/>
          <a:ext cx="7774106" cy="223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 derramamento do Espírito não é para “consumo interno”, mas para </a:t>
          </a:r>
          <a:r>
            <a:rPr lang="pt-BR" sz="3500" b="1" kern="1200"/>
            <a:t>testemunho missionário</a:t>
          </a:r>
          <a:r>
            <a:rPr lang="pt-BR" sz="3500" kern="1200"/>
            <a:t>.</a:t>
          </a:r>
          <a:endParaRPr lang="en-US" sz="3500" kern="1200"/>
        </a:p>
      </dsp:txBody>
      <dsp:txXfrm>
        <a:off x="0" y="3277"/>
        <a:ext cx="7774106" cy="2234933"/>
      </dsp:txXfrm>
    </dsp:sp>
    <dsp:sp modelId="{AA456A27-5104-6C46-928D-CCBEF062D411}">
      <dsp:nvSpPr>
        <dsp:cNvPr id="0" name=""/>
        <dsp:cNvSpPr/>
      </dsp:nvSpPr>
      <dsp:spPr>
        <a:xfrm>
          <a:off x="0" y="2238211"/>
          <a:ext cx="7774106" cy="0"/>
        </a:xfrm>
        <a:prstGeom prst="line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2486-7B05-1143-AD73-497DCFD21271}">
      <dsp:nvSpPr>
        <dsp:cNvPr id="0" name=""/>
        <dsp:cNvSpPr/>
      </dsp:nvSpPr>
      <dsp:spPr>
        <a:xfrm>
          <a:off x="0" y="2238211"/>
          <a:ext cx="7774106" cy="223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Myer Pearlman</a:t>
          </a:r>
          <a:r>
            <a:rPr lang="pt-BR" sz="3500" kern="1200"/>
            <a:t>: “O Espírito Santo é dado à Igreja não para que ela fique extasiada consigo mesma, mas para capacitá-la a alcançar o mundo.”</a:t>
          </a:r>
          <a:endParaRPr lang="en-US" sz="3500" kern="1200"/>
        </a:p>
      </dsp:txBody>
      <dsp:txXfrm>
        <a:off x="0" y="2238211"/>
        <a:ext cx="7774106" cy="2234933"/>
      </dsp:txXfrm>
    </dsp:sp>
    <dsp:sp modelId="{11E0F457-894F-844A-9A8F-87D6E6AF44FB}">
      <dsp:nvSpPr>
        <dsp:cNvPr id="0" name=""/>
        <dsp:cNvSpPr/>
      </dsp:nvSpPr>
      <dsp:spPr>
        <a:xfrm>
          <a:off x="0" y="4473144"/>
          <a:ext cx="7774106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BEDE3-0408-C245-93D3-394AA6869DD0}">
      <dsp:nvSpPr>
        <dsp:cNvPr id="0" name=""/>
        <dsp:cNvSpPr/>
      </dsp:nvSpPr>
      <dsp:spPr>
        <a:xfrm>
          <a:off x="0" y="4473144"/>
          <a:ext cx="7774106" cy="223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Donald Stamps</a:t>
          </a:r>
          <a:r>
            <a:rPr lang="pt-BR" sz="3500" kern="1200"/>
            <a:t>: “O propósito primário do batismo no Espírito é evangelizar com poder.”</a:t>
          </a:r>
          <a:endParaRPr lang="en-US" sz="3500" kern="1200"/>
        </a:p>
      </dsp:txBody>
      <dsp:txXfrm>
        <a:off x="0" y="4473144"/>
        <a:ext cx="7774106" cy="22349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DF5B-D097-5149-A82A-B8C5491C8BD6}">
      <dsp:nvSpPr>
        <dsp:cNvPr id="0" name=""/>
        <dsp:cNvSpPr/>
      </dsp:nvSpPr>
      <dsp:spPr>
        <a:xfrm>
          <a:off x="0" y="251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CEFBC-0984-A147-A0DB-116412A3FF37}">
      <dsp:nvSpPr>
        <dsp:cNvPr id="0" name=""/>
        <dsp:cNvSpPr/>
      </dsp:nvSpPr>
      <dsp:spPr>
        <a:xfrm>
          <a:off x="0" y="2517"/>
          <a:ext cx="12192000" cy="171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Donald Gee</a:t>
          </a:r>
          <a:r>
            <a:rPr lang="pt-BR" sz="3500" kern="1200"/>
            <a:t> (Spiritual Gifts): “Os dons são a legitimação divina do ministério da Igreja, não privilégios privados.”</a:t>
          </a:r>
          <a:endParaRPr lang="en-US" sz="3500" kern="1200"/>
        </a:p>
      </dsp:txBody>
      <dsp:txXfrm>
        <a:off x="0" y="2517"/>
        <a:ext cx="12192000" cy="1717253"/>
      </dsp:txXfrm>
    </dsp:sp>
    <dsp:sp modelId="{50D49EE5-37C6-FA4B-A947-1D5C2F33A26B}">
      <dsp:nvSpPr>
        <dsp:cNvPr id="0" name=""/>
        <dsp:cNvSpPr/>
      </dsp:nvSpPr>
      <dsp:spPr>
        <a:xfrm>
          <a:off x="0" y="1719770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3550E-3810-BC48-AA2D-05C376B8B2F7}">
      <dsp:nvSpPr>
        <dsp:cNvPr id="0" name=""/>
        <dsp:cNvSpPr/>
      </dsp:nvSpPr>
      <dsp:spPr>
        <a:xfrm>
          <a:off x="0" y="1719770"/>
          <a:ext cx="12192000" cy="171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Stanley Horton</a:t>
          </a:r>
          <a:r>
            <a:rPr lang="pt-BR" sz="3500" kern="1200"/>
            <a:t>: enfatiza que At 10 marca a transição da “igreja étnica” para a “igreja carismática universal.”</a:t>
          </a:r>
          <a:endParaRPr lang="en-US" sz="3500" kern="1200"/>
        </a:p>
      </dsp:txBody>
      <dsp:txXfrm>
        <a:off x="0" y="1719770"/>
        <a:ext cx="12192000" cy="1717253"/>
      </dsp:txXfrm>
    </dsp:sp>
    <dsp:sp modelId="{75B6A655-0934-3E40-B611-0333B8278A18}">
      <dsp:nvSpPr>
        <dsp:cNvPr id="0" name=""/>
        <dsp:cNvSpPr/>
      </dsp:nvSpPr>
      <dsp:spPr>
        <a:xfrm>
          <a:off x="0" y="3437024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54789-5FA5-3C40-865A-9DDC1E5B6FB3}">
      <dsp:nvSpPr>
        <dsp:cNvPr id="0" name=""/>
        <dsp:cNvSpPr/>
      </dsp:nvSpPr>
      <dsp:spPr>
        <a:xfrm>
          <a:off x="0" y="3437024"/>
          <a:ext cx="12192000" cy="171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Antônio Gilberto</a:t>
          </a:r>
          <a:r>
            <a:rPr lang="pt-BR" sz="3500" kern="1200"/>
            <a:t>: “Não é a ordenação humana que valida o dom, mas o Espírito Santo que o distribui segundo lhe apraz.”</a:t>
          </a:r>
          <a:endParaRPr lang="en-US" sz="3500" kern="1200"/>
        </a:p>
      </dsp:txBody>
      <dsp:txXfrm>
        <a:off x="0" y="3437024"/>
        <a:ext cx="12192000" cy="1717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4947C-A00C-4A2B-87D9-8EEDA2561896}">
      <dsp:nvSpPr>
        <dsp:cNvPr id="0" name=""/>
        <dsp:cNvSpPr/>
      </dsp:nvSpPr>
      <dsp:spPr>
        <a:xfrm>
          <a:off x="0" y="751576"/>
          <a:ext cx="11711328" cy="1117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Crisóstomo comenta que Pedro não foi por ousadia, mas por obediência. </a:t>
          </a:r>
          <a:endParaRPr lang="en-US" sz="2800" kern="1200"/>
        </a:p>
      </dsp:txBody>
      <dsp:txXfrm>
        <a:off x="54573" y="806149"/>
        <a:ext cx="11602182" cy="1008788"/>
      </dsp:txXfrm>
    </dsp:sp>
    <dsp:sp modelId="{408E5B8E-24EC-49C6-AEDC-4F46B15A83DD}">
      <dsp:nvSpPr>
        <dsp:cNvPr id="0" name=""/>
        <dsp:cNvSpPr/>
      </dsp:nvSpPr>
      <dsp:spPr>
        <a:xfrm>
          <a:off x="0" y="1950151"/>
          <a:ext cx="11711328" cy="1117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Agostinho fala da casa de Cornélio como as ‘primícias das nações’. </a:t>
          </a:r>
          <a:endParaRPr lang="en-US" sz="2800" kern="1200"/>
        </a:p>
      </dsp:txBody>
      <dsp:txXfrm>
        <a:off x="54573" y="2004724"/>
        <a:ext cx="11602182" cy="1008788"/>
      </dsp:txXfrm>
    </dsp:sp>
    <dsp:sp modelId="{05905ACD-BCEC-4098-9280-ECE2E4BD2BFA}">
      <dsp:nvSpPr>
        <dsp:cNvPr id="0" name=""/>
        <dsp:cNvSpPr/>
      </dsp:nvSpPr>
      <dsp:spPr>
        <a:xfrm>
          <a:off x="0" y="3148726"/>
          <a:ext cx="11711328" cy="1117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Antônio Gilberto e Stanley Horton afirmam que este texto é paradigmático para missões — o evangelho não se limita à cultura judaica.”</a:t>
          </a:r>
          <a:endParaRPr lang="en-US" sz="2800" kern="1200"/>
        </a:p>
      </dsp:txBody>
      <dsp:txXfrm>
        <a:off x="54573" y="3203299"/>
        <a:ext cx="11602182" cy="1008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5D949-ED33-4308-8811-88E07D25FCF0}">
      <dsp:nvSpPr>
        <dsp:cNvPr id="0" name=""/>
        <dsp:cNvSpPr/>
      </dsp:nvSpPr>
      <dsp:spPr>
        <a:xfrm>
          <a:off x="540507" y="1824"/>
          <a:ext cx="3819935" cy="229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Oficial romano em Cesareia; “piedoso e temente a Deus”, fazia esmolas e orava.</a:t>
          </a:r>
          <a:endParaRPr lang="en-US" sz="2800" kern="1200"/>
        </a:p>
      </dsp:txBody>
      <dsp:txXfrm>
        <a:off x="540507" y="1824"/>
        <a:ext cx="3819935" cy="2291961"/>
      </dsp:txXfrm>
    </dsp:sp>
    <dsp:sp modelId="{8A9D939E-EB8F-46B0-BBA6-82B9CC2CB525}">
      <dsp:nvSpPr>
        <dsp:cNvPr id="0" name=""/>
        <dsp:cNvSpPr/>
      </dsp:nvSpPr>
      <dsp:spPr>
        <a:xfrm>
          <a:off x="4742436" y="1824"/>
          <a:ext cx="3819935" cy="229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As </a:t>
          </a:r>
          <a:r>
            <a:rPr lang="pt-BR" sz="2800" b="1" kern="1200"/>
            <a:t>horas de oração</a:t>
          </a:r>
          <a:r>
            <a:rPr lang="pt-BR" sz="2800" kern="1200"/>
            <a:t> (hora nona, etc.) eram práticas comuns dos judeus; Cornélio adota esse costume.</a:t>
          </a:r>
          <a:endParaRPr lang="en-US" sz="2800" kern="1200"/>
        </a:p>
      </dsp:txBody>
      <dsp:txXfrm>
        <a:off x="4742436" y="1824"/>
        <a:ext cx="3819935" cy="2291961"/>
      </dsp:txXfrm>
    </dsp:sp>
    <dsp:sp modelId="{7AB64485-6B44-44C6-B199-F2BEE0A9B97E}">
      <dsp:nvSpPr>
        <dsp:cNvPr id="0" name=""/>
        <dsp:cNvSpPr/>
      </dsp:nvSpPr>
      <dsp:spPr>
        <a:xfrm>
          <a:off x="8944365" y="1824"/>
          <a:ext cx="3819935" cy="229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Mesmo sendo piedoso, </a:t>
          </a:r>
          <a:r>
            <a:rPr lang="pt-BR" sz="2800" b="1" kern="1200"/>
            <a:t>a mensagem de Cristo ainda lhe faltava</a:t>
          </a:r>
          <a:r>
            <a:rPr lang="pt-BR" sz="2800" kern="1200"/>
            <a:t> — piedade não substitui o evangelho.</a:t>
          </a:r>
          <a:endParaRPr lang="en-US" sz="2800" kern="1200"/>
        </a:p>
      </dsp:txBody>
      <dsp:txXfrm>
        <a:off x="8944365" y="1824"/>
        <a:ext cx="3819935" cy="2291961"/>
      </dsp:txXfrm>
    </dsp:sp>
    <dsp:sp modelId="{5DF7C054-B845-450E-B861-BE1F2B588043}">
      <dsp:nvSpPr>
        <dsp:cNvPr id="0" name=""/>
        <dsp:cNvSpPr/>
      </dsp:nvSpPr>
      <dsp:spPr>
        <a:xfrm>
          <a:off x="4742436" y="2675779"/>
          <a:ext cx="3819935" cy="2291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Um anjo o visita para confirmar que Deus ouvira suas orações, mas o envia a Pedro para ouvir sobre Jesus.</a:t>
          </a:r>
          <a:endParaRPr lang="en-US" sz="2800" kern="1200"/>
        </a:p>
      </dsp:txBody>
      <dsp:txXfrm>
        <a:off x="4742436" y="2675779"/>
        <a:ext cx="3819935" cy="2291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200A9-D48D-45C5-AE9D-FC96A4530D3D}">
      <dsp:nvSpPr>
        <dsp:cNvPr id="0" name=""/>
        <dsp:cNvSpPr/>
      </dsp:nvSpPr>
      <dsp:spPr>
        <a:xfrm>
          <a:off x="0" y="3853"/>
          <a:ext cx="10621880" cy="20454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 err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Hb</a:t>
          </a:r>
          <a:r>
            <a:rPr lang="pt-BR" sz="3700" kern="1200" dirty="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 1:14: anjos são “espíritos ministradores”.</a:t>
          </a:r>
          <a:endParaRPr lang="en-US" sz="3700" kern="1200" dirty="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99851" y="103704"/>
        <a:ext cx="10422178" cy="1845750"/>
      </dsp:txXfrm>
    </dsp:sp>
    <dsp:sp modelId="{39BE29AC-473A-424A-8A1C-F82FE819802F}">
      <dsp:nvSpPr>
        <dsp:cNvPr id="0" name=""/>
        <dsp:cNvSpPr/>
      </dsp:nvSpPr>
      <dsp:spPr>
        <a:xfrm>
          <a:off x="0" y="2155865"/>
          <a:ext cx="10621880" cy="2045452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Ap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14:6 mostra um anjo com “evangelho eterno”, mas esse é um quadro escatológico, não normativo.</a:t>
          </a:r>
          <a:endParaRPr lang="en-US" sz="3700" kern="1200" dirty="0">
            <a:solidFill>
              <a:srgbClr val="FFFFFF"/>
            </a:solidFill>
            <a:latin typeface="Aptos"/>
            <a:ea typeface="+mn-ea"/>
            <a:cs typeface="+mn-cs"/>
          </a:endParaRPr>
        </a:p>
      </dsp:txBody>
      <dsp:txXfrm>
        <a:off x="99851" y="2255716"/>
        <a:ext cx="10422178" cy="1845750"/>
      </dsp:txXfrm>
    </dsp:sp>
    <dsp:sp modelId="{8D807C7E-DC12-4C33-93A3-DA91BC788AF5}">
      <dsp:nvSpPr>
        <dsp:cNvPr id="0" name=""/>
        <dsp:cNvSpPr/>
      </dsp:nvSpPr>
      <dsp:spPr>
        <a:xfrm>
          <a:off x="0" y="4307878"/>
          <a:ext cx="10621880" cy="2045452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Em toda a Escritura, os anjos </a:t>
          </a:r>
          <a:r>
            <a:rPr lang="pt-BR" sz="3700" b="1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anunciam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, </a:t>
          </a:r>
          <a:r>
            <a:rPr lang="pt-BR" sz="3700" b="1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orientam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, </a:t>
          </a:r>
          <a:r>
            <a:rPr lang="pt-BR" sz="3700" b="1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protegem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, mas não substituem o testemunho humano (</a:t>
          </a:r>
          <a:r>
            <a:rPr lang="pt-BR" sz="3700" kern="12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Gn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19; </a:t>
          </a:r>
          <a:r>
            <a:rPr lang="pt-BR" sz="3700" kern="12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Dn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9; </a:t>
          </a:r>
          <a:r>
            <a:rPr lang="pt-BR" sz="3700" kern="12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Mt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28; </a:t>
          </a:r>
          <a:r>
            <a:rPr lang="pt-BR" sz="3700" kern="1200" dirty="0" err="1">
              <a:solidFill>
                <a:srgbClr val="FFFFFF"/>
              </a:solidFill>
              <a:latin typeface="Aptos"/>
              <a:ea typeface="+mn-ea"/>
              <a:cs typeface="+mn-cs"/>
            </a:rPr>
            <a:t>Lc</a:t>
          </a:r>
          <a:r>
            <a:rPr lang="pt-BR" sz="3700" kern="1200" dirty="0">
              <a:solidFill>
                <a:srgbClr val="FFFFFF"/>
              </a:solidFill>
              <a:latin typeface="Aptos"/>
              <a:ea typeface="+mn-ea"/>
              <a:cs typeface="+mn-cs"/>
            </a:rPr>
            <a:t> 1).</a:t>
          </a:r>
          <a:endParaRPr lang="en-US" sz="3700" kern="1200" dirty="0">
            <a:solidFill>
              <a:srgbClr val="FFFFFF"/>
            </a:solidFill>
            <a:latin typeface="Aptos"/>
            <a:ea typeface="+mn-ea"/>
            <a:cs typeface="+mn-cs"/>
          </a:endParaRPr>
        </a:p>
      </dsp:txBody>
      <dsp:txXfrm>
        <a:off x="99851" y="4407729"/>
        <a:ext cx="10422178" cy="1845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B3EE9-DD51-4A0F-AAE7-86E67314BB26}">
      <dsp:nvSpPr>
        <dsp:cNvPr id="0" name=""/>
        <dsp:cNvSpPr/>
      </dsp:nvSpPr>
      <dsp:spPr>
        <a:xfrm>
          <a:off x="1460" y="1010215"/>
          <a:ext cx="5127767" cy="3256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A1301A-3325-4F7F-9B24-A850F35C3A08}">
      <dsp:nvSpPr>
        <dsp:cNvPr id="0" name=""/>
        <dsp:cNvSpPr/>
      </dsp:nvSpPr>
      <dsp:spPr>
        <a:xfrm>
          <a:off x="571212" y="1551480"/>
          <a:ext cx="5127767" cy="3256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Irineu (Adv. Haer. III.12.7)</a:t>
          </a:r>
          <a:r>
            <a:rPr lang="pt-BR" sz="2500" kern="1200"/>
            <a:t> — anjos aparecem como “economia pedagógica” (um tipo de pedagogia divina). Ele vê continuidade entre AT e NT no uso de anjos para preparar os homens.</a:t>
          </a:r>
          <a:endParaRPr lang="en-US" sz="2500" kern="1200"/>
        </a:p>
      </dsp:txBody>
      <dsp:txXfrm>
        <a:off x="666581" y="1646849"/>
        <a:ext cx="4937029" cy="3065394"/>
      </dsp:txXfrm>
    </dsp:sp>
    <dsp:sp modelId="{D34862C0-FA69-4D68-9CF8-A28A43927F1B}">
      <dsp:nvSpPr>
        <dsp:cNvPr id="0" name=""/>
        <dsp:cNvSpPr/>
      </dsp:nvSpPr>
      <dsp:spPr>
        <a:xfrm>
          <a:off x="6268731" y="1010215"/>
          <a:ext cx="5127767" cy="3256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DA20BF-350D-476B-B99D-F82BD9189F14}">
      <dsp:nvSpPr>
        <dsp:cNvPr id="0" name=""/>
        <dsp:cNvSpPr/>
      </dsp:nvSpPr>
      <dsp:spPr>
        <a:xfrm>
          <a:off x="6838483" y="1551480"/>
          <a:ext cx="5127767" cy="3256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João Crisóstomo (Homilias sobre Atos, Homilia 22)</a:t>
          </a:r>
          <a:r>
            <a:rPr lang="pt-BR" sz="2500" kern="1200"/>
            <a:t> — enfatiza que Deus não envia o anjo para pregar, mas para mandar chamar Pedro. Ele diz: “Para que não pensassem que era invenção humana, o céu intervém, mas não rouba o ministério da palavra.”</a:t>
          </a:r>
          <a:endParaRPr lang="en-US" sz="2500" kern="1200"/>
        </a:p>
      </dsp:txBody>
      <dsp:txXfrm>
        <a:off x="6933852" y="1646849"/>
        <a:ext cx="4937029" cy="3065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1162E-2615-4D2A-9162-5BCECF162C39}">
      <dsp:nvSpPr>
        <dsp:cNvPr id="0" name=""/>
        <dsp:cNvSpPr/>
      </dsp:nvSpPr>
      <dsp:spPr>
        <a:xfrm>
          <a:off x="0" y="69508"/>
          <a:ext cx="7559504" cy="1979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Agostinho</a:t>
          </a:r>
          <a:r>
            <a:rPr lang="pt-BR" sz="3600" kern="1200"/>
            <a:t> – “Cristo é o centro; Pedro não se exalta, aponta para Ele” (Sermão 295).</a:t>
          </a:r>
          <a:endParaRPr lang="en-US" sz="3600" kern="1200"/>
        </a:p>
      </dsp:txBody>
      <dsp:txXfrm>
        <a:off x="96638" y="166146"/>
        <a:ext cx="7366228" cy="1786364"/>
      </dsp:txXfrm>
    </dsp:sp>
    <dsp:sp modelId="{E0EDF333-1171-407F-A754-299F448B5437}">
      <dsp:nvSpPr>
        <dsp:cNvPr id="0" name=""/>
        <dsp:cNvSpPr/>
      </dsp:nvSpPr>
      <dsp:spPr>
        <a:xfrm>
          <a:off x="0" y="2152828"/>
          <a:ext cx="7559504" cy="1979640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Myer Pearlman</a:t>
          </a:r>
          <a:r>
            <a:rPr lang="pt-BR" sz="3600" kern="1200"/>
            <a:t> – pregação apostólica é essencialmente cristocêntrica.</a:t>
          </a:r>
          <a:endParaRPr lang="en-US" sz="3600" kern="1200"/>
        </a:p>
      </dsp:txBody>
      <dsp:txXfrm>
        <a:off x="96638" y="2249466"/>
        <a:ext cx="7366228" cy="1786364"/>
      </dsp:txXfrm>
    </dsp:sp>
    <dsp:sp modelId="{FBFD37B9-47F4-4F6E-9716-3B904E11C28D}">
      <dsp:nvSpPr>
        <dsp:cNvPr id="0" name=""/>
        <dsp:cNvSpPr/>
      </dsp:nvSpPr>
      <dsp:spPr>
        <a:xfrm>
          <a:off x="0" y="4236148"/>
          <a:ext cx="7559504" cy="197964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Stanley Horton</a:t>
          </a:r>
          <a:r>
            <a:rPr lang="pt-BR" sz="3600" kern="1200"/>
            <a:t> – Espírito Santo dá poder para exaltar Cristo, não homens.</a:t>
          </a:r>
          <a:endParaRPr lang="en-US" sz="3600" kern="1200"/>
        </a:p>
      </dsp:txBody>
      <dsp:txXfrm>
        <a:off x="96638" y="4332786"/>
        <a:ext cx="7366228" cy="1786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0EC50-334F-4975-8964-73F1CA744EFA}">
      <dsp:nvSpPr>
        <dsp:cNvPr id="0" name=""/>
        <dsp:cNvSpPr/>
      </dsp:nvSpPr>
      <dsp:spPr>
        <a:xfrm>
          <a:off x="0" y="36590"/>
          <a:ext cx="10529977" cy="1157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erro dos judeus era imaginar que a salvação era só para eles.</a:t>
          </a:r>
          <a:endParaRPr lang="en-US" sz="2900" kern="1200"/>
        </a:p>
      </dsp:txBody>
      <dsp:txXfrm>
        <a:off x="56522" y="93112"/>
        <a:ext cx="10416933" cy="1044817"/>
      </dsp:txXfrm>
    </dsp:sp>
    <dsp:sp modelId="{8BE88507-6550-4FFC-A257-61A89C39A9FB}">
      <dsp:nvSpPr>
        <dsp:cNvPr id="0" name=""/>
        <dsp:cNvSpPr/>
      </dsp:nvSpPr>
      <dsp:spPr>
        <a:xfrm>
          <a:off x="0" y="1277971"/>
          <a:ext cx="10529977" cy="1157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plano da salvação vem desde Abraão (Gn 12:3): “em ti serão benditas todas as famílias da terra”.</a:t>
          </a:r>
          <a:endParaRPr lang="en-US" sz="2900" kern="1200"/>
        </a:p>
      </dsp:txBody>
      <dsp:txXfrm>
        <a:off x="56522" y="1334493"/>
        <a:ext cx="10416933" cy="1044817"/>
      </dsp:txXfrm>
    </dsp:sp>
    <dsp:sp modelId="{BF23D4EF-FCBD-42E1-8860-40CBB74CDB32}">
      <dsp:nvSpPr>
        <dsp:cNvPr id="0" name=""/>
        <dsp:cNvSpPr/>
      </dsp:nvSpPr>
      <dsp:spPr>
        <a:xfrm>
          <a:off x="0" y="2519353"/>
          <a:ext cx="10529977" cy="1157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conversão acontece pelo arrependimento e fé em Jesus, seguida do batismo.</a:t>
          </a:r>
          <a:endParaRPr lang="en-US" sz="2900" kern="1200"/>
        </a:p>
      </dsp:txBody>
      <dsp:txXfrm>
        <a:off x="56522" y="2575875"/>
        <a:ext cx="10416933" cy="1044817"/>
      </dsp:txXfrm>
    </dsp:sp>
    <dsp:sp modelId="{CD02DAF8-56EB-4553-AB6B-980DCA3565B1}">
      <dsp:nvSpPr>
        <dsp:cNvPr id="0" name=""/>
        <dsp:cNvSpPr/>
      </dsp:nvSpPr>
      <dsp:spPr>
        <a:xfrm>
          <a:off x="0" y="3760734"/>
          <a:ext cx="10529977" cy="1157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Esse episódio mostra um “modelo” para missões: Deus prepara, envia o mensageiro, derrama o Espírito e a Igreja reconhece.</a:t>
          </a:r>
          <a:endParaRPr lang="en-US" sz="2900" kern="1200"/>
        </a:p>
      </dsp:txBody>
      <dsp:txXfrm>
        <a:off x="56522" y="3817256"/>
        <a:ext cx="10416933" cy="1044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3930F-CDD8-4BD1-AEED-EE933CA2E01E}">
      <dsp:nvSpPr>
        <dsp:cNvPr id="0" name=""/>
        <dsp:cNvSpPr/>
      </dsp:nvSpPr>
      <dsp:spPr>
        <a:xfrm>
          <a:off x="0" y="0"/>
          <a:ext cx="9029809" cy="1333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b="1" kern="1200"/>
            <a:t>Fundamentos Bíblicos</a:t>
          </a:r>
          <a:endParaRPr lang="en-US" sz="3500" kern="1200"/>
        </a:p>
      </dsp:txBody>
      <dsp:txXfrm>
        <a:off x="39060" y="39060"/>
        <a:ext cx="7478051" cy="1255489"/>
      </dsp:txXfrm>
    </dsp:sp>
    <dsp:sp modelId="{30489EC4-F248-48DA-A717-F98C3CEC2D74}">
      <dsp:nvSpPr>
        <dsp:cNvPr id="0" name=""/>
        <dsp:cNvSpPr/>
      </dsp:nvSpPr>
      <dsp:spPr>
        <a:xfrm>
          <a:off x="756246" y="1576083"/>
          <a:ext cx="9029809" cy="133360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Gn 12:3 — “em ti serão benditas todas as famílias da terra.”</a:t>
          </a:r>
          <a:endParaRPr lang="en-US" sz="3500" kern="1200"/>
        </a:p>
      </dsp:txBody>
      <dsp:txXfrm>
        <a:off x="795306" y="1615143"/>
        <a:ext cx="7328596" cy="1255489"/>
      </dsp:txXfrm>
    </dsp:sp>
    <dsp:sp modelId="{E8F55FF8-65E4-40EE-895B-D107CA0DC440}">
      <dsp:nvSpPr>
        <dsp:cNvPr id="0" name=""/>
        <dsp:cNvSpPr/>
      </dsp:nvSpPr>
      <dsp:spPr>
        <a:xfrm>
          <a:off x="1501205" y="3152167"/>
          <a:ext cx="9029809" cy="1333609"/>
        </a:xfrm>
        <a:prstGeom prst="roundRect">
          <a:avLst>
            <a:gd name="adj" fmla="val 10000"/>
          </a:avLst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Ef 3:6 — “gentios são coerdeiros.”</a:t>
          </a:r>
          <a:endParaRPr lang="en-US" sz="3500" kern="1200"/>
        </a:p>
      </dsp:txBody>
      <dsp:txXfrm>
        <a:off x="1540265" y="3191227"/>
        <a:ext cx="7339884" cy="1255489"/>
      </dsp:txXfrm>
    </dsp:sp>
    <dsp:sp modelId="{B8CD0209-B29C-41CA-BA2D-D0D4A80EB800}">
      <dsp:nvSpPr>
        <dsp:cNvPr id="0" name=""/>
        <dsp:cNvSpPr/>
      </dsp:nvSpPr>
      <dsp:spPr>
        <a:xfrm>
          <a:off x="2257452" y="4728251"/>
          <a:ext cx="9029809" cy="1333609"/>
        </a:xfrm>
        <a:prstGeom prst="roundRect">
          <a:avLst>
            <a:gd name="adj" fmla="val 10000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At 11:18 — arrependimento para a vida.</a:t>
          </a:r>
          <a:endParaRPr lang="en-US" sz="3500" kern="1200"/>
        </a:p>
      </dsp:txBody>
      <dsp:txXfrm>
        <a:off x="2296512" y="4767311"/>
        <a:ext cx="7328596" cy="1255489"/>
      </dsp:txXfrm>
    </dsp:sp>
    <dsp:sp modelId="{64D56475-D83C-4A9D-AA58-0F4F139AEFC1}">
      <dsp:nvSpPr>
        <dsp:cNvPr id="0" name=""/>
        <dsp:cNvSpPr/>
      </dsp:nvSpPr>
      <dsp:spPr>
        <a:xfrm>
          <a:off x="8162963" y="1021423"/>
          <a:ext cx="866846" cy="8668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58003" y="1021423"/>
        <a:ext cx="476766" cy="652302"/>
      </dsp:txXfrm>
    </dsp:sp>
    <dsp:sp modelId="{62588B82-00DE-43A8-A5EB-B6640A135611}">
      <dsp:nvSpPr>
        <dsp:cNvPr id="0" name=""/>
        <dsp:cNvSpPr/>
      </dsp:nvSpPr>
      <dsp:spPr>
        <a:xfrm>
          <a:off x="8919210" y="2597507"/>
          <a:ext cx="866846" cy="8668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14250" y="2597507"/>
        <a:ext cx="476766" cy="652302"/>
      </dsp:txXfrm>
    </dsp:sp>
    <dsp:sp modelId="{497E2CE0-BDC5-47C1-8093-7781BC9E4591}">
      <dsp:nvSpPr>
        <dsp:cNvPr id="0" name=""/>
        <dsp:cNvSpPr/>
      </dsp:nvSpPr>
      <dsp:spPr>
        <a:xfrm>
          <a:off x="9664169" y="4173591"/>
          <a:ext cx="866846" cy="8668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59209" y="4173591"/>
        <a:ext cx="476766" cy="652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22AB3-1A3C-4D79-B195-889319A8FDA3}">
      <dsp:nvSpPr>
        <dsp:cNvPr id="0" name=""/>
        <dsp:cNvSpPr/>
      </dsp:nvSpPr>
      <dsp:spPr>
        <a:xfrm>
          <a:off x="0" y="685"/>
          <a:ext cx="1218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4A658-5211-4897-B6E2-A98C9771A34D}">
      <dsp:nvSpPr>
        <dsp:cNvPr id="0" name=""/>
        <dsp:cNvSpPr/>
      </dsp:nvSpPr>
      <dsp:spPr>
        <a:xfrm>
          <a:off x="0" y="685"/>
          <a:ext cx="12183372" cy="11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Evidências visíveis: falar em línguas e glorificar a Deus — sinal público para os judeus presentes.</a:t>
          </a:r>
          <a:endParaRPr lang="en-US" sz="3100" kern="1200"/>
        </a:p>
      </dsp:txBody>
      <dsp:txXfrm>
        <a:off x="0" y="685"/>
        <a:ext cx="12183372" cy="1123034"/>
      </dsp:txXfrm>
    </dsp:sp>
    <dsp:sp modelId="{B38B07F3-3620-45B2-8592-A986BD2A5EF8}">
      <dsp:nvSpPr>
        <dsp:cNvPr id="0" name=""/>
        <dsp:cNvSpPr/>
      </dsp:nvSpPr>
      <dsp:spPr>
        <a:xfrm>
          <a:off x="0" y="1123720"/>
          <a:ext cx="1218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C06B5-664B-4C82-8394-2A1ED40ADEB3}">
      <dsp:nvSpPr>
        <dsp:cNvPr id="0" name=""/>
        <dsp:cNvSpPr/>
      </dsp:nvSpPr>
      <dsp:spPr>
        <a:xfrm>
          <a:off x="0" y="1123720"/>
          <a:ext cx="12183372" cy="11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Pais da Igreja viram esse texto como o “Pentecostes dos gentios”, paralelo a Atos 2.</a:t>
          </a:r>
          <a:endParaRPr lang="en-US" sz="3100" kern="1200"/>
        </a:p>
      </dsp:txBody>
      <dsp:txXfrm>
        <a:off x="0" y="1123720"/>
        <a:ext cx="12183372" cy="1123034"/>
      </dsp:txXfrm>
    </dsp:sp>
    <dsp:sp modelId="{E724BE6D-7C1E-4730-91A4-008D88C3565C}">
      <dsp:nvSpPr>
        <dsp:cNvPr id="0" name=""/>
        <dsp:cNvSpPr/>
      </dsp:nvSpPr>
      <dsp:spPr>
        <a:xfrm>
          <a:off x="0" y="2246755"/>
          <a:ext cx="1218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56F3D-902D-436D-A8C4-358345F1093F}">
      <dsp:nvSpPr>
        <dsp:cNvPr id="0" name=""/>
        <dsp:cNvSpPr/>
      </dsp:nvSpPr>
      <dsp:spPr>
        <a:xfrm>
          <a:off x="0" y="2246755"/>
          <a:ext cx="12183372" cy="11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Na teologia pentecostal (Antônio Gilberto), distingue-se:</a:t>
          </a:r>
          <a:endParaRPr lang="en-US" sz="3100" kern="1200"/>
        </a:p>
      </dsp:txBody>
      <dsp:txXfrm>
        <a:off x="0" y="2246755"/>
        <a:ext cx="12183372" cy="1123034"/>
      </dsp:txXfrm>
    </dsp:sp>
    <dsp:sp modelId="{1FCAD63F-F531-497E-8487-658D50E64D6D}">
      <dsp:nvSpPr>
        <dsp:cNvPr id="0" name=""/>
        <dsp:cNvSpPr/>
      </dsp:nvSpPr>
      <dsp:spPr>
        <a:xfrm>
          <a:off x="0" y="3369789"/>
          <a:ext cx="1218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E8777-95CA-4ADE-AAB0-12584FADEAF6}">
      <dsp:nvSpPr>
        <dsp:cNvPr id="0" name=""/>
        <dsp:cNvSpPr/>
      </dsp:nvSpPr>
      <dsp:spPr>
        <a:xfrm>
          <a:off x="0" y="3369789"/>
          <a:ext cx="12183372" cy="11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Batismo no Espírito Santo</a:t>
          </a:r>
          <a:r>
            <a:rPr lang="pt-BR" sz="3100" kern="1200"/>
            <a:t> — obra do Espírito no novo nascimento.</a:t>
          </a:r>
          <a:endParaRPr lang="en-US" sz="3100" kern="1200"/>
        </a:p>
      </dsp:txBody>
      <dsp:txXfrm>
        <a:off x="0" y="3369789"/>
        <a:ext cx="12183372" cy="1123034"/>
      </dsp:txXfrm>
    </dsp:sp>
    <dsp:sp modelId="{BC9F26AE-E33D-4640-8F70-597C39271B08}">
      <dsp:nvSpPr>
        <dsp:cNvPr id="0" name=""/>
        <dsp:cNvSpPr/>
      </dsp:nvSpPr>
      <dsp:spPr>
        <a:xfrm>
          <a:off x="0" y="4492824"/>
          <a:ext cx="121833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BC1A4-5231-44D1-9C1E-025512A0619D}">
      <dsp:nvSpPr>
        <dsp:cNvPr id="0" name=""/>
        <dsp:cNvSpPr/>
      </dsp:nvSpPr>
      <dsp:spPr>
        <a:xfrm>
          <a:off x="0" y="4492824"/>
          <a:ext cx="12183372" cy="112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Batismo com o Espírito Santo</a:t>
          </a:r>
          <a:r>
            <a:rPr lang="pt-BR" sz="3100" kern="1200"/>
            <a:t> — revestimento de poder para serviço e testemunho, evidenciado por línguas.</a:t>
          </a:r>
          <a:endParaRPr lang="en-US" sz="3100" kern="1200"/>
        </a:p>
      </dsp:txBody>
      <dsp:txXfrm>
        <a:off x="0" y="4492824"/>
        <a:ext cx="12183372" cy="112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 /><Relationship Id="rId7" Type="http://schemas.microsoft.com/office/2007/relationships/diagramDrawing" Target="../diagrams/drawing12.xm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2.xml" /><Relationship Id="rId5" Type="http://schemas.openxmlformats.org/officeDocument/2006/relationships/diagramQuickStyle" Target="../diagrams/quickStyle12.xml" /><Relationship Id="rId4" Type="http://schemas.openxmlformats.org/officeDocument/2006/relationships/diagramLayout" Target="../diagrams/layout1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 /><Relationship Id="rId2" Type="http://schemas.openxmlformats.org/officeDocument/2006/relationships/diagramData" Target="../diagrams/data1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4.xml" /><Relationship Id="rId5" Type="http://schemas.openxmlformats.org/officeDocument/2006/relationships/diagramColors" Target="../diagrams/colors14.xml" /><Relationship Id="rId4" Type="http://schemas.openxmlformats.org/officeDocument/2006/relationships/diagramQuickStyle" Target="../diagrams/quickStyle14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 /><Relationship Id="rId2" Type="http://schemas.openxmlformats.org/officeDocument/2006/relationships/diagramData" Target="../diagrams/data1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5.xml" /><Relationship Id="rId5" Type="http://schemas.openxmlformats.org/officeDocument/2006/relationships/diagramColors" Target="../diagrams/colors15.xml" /><Relationship Id="rId4" Type="http://schemas.openxmlformats.org/officeDocument/2006/relationships/diagramQuickStyle" Target="../diagrams/quickStyle1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4" descr="Arte 3D cinza">
            <a:extLst>
              <a:ext uri="{FF2B5EF4-FFF2-40B4-BE49-F238E27FC236}">
                <a16:creationId xmlns:a16="http://schemas.microsoft.com/office/drawing/2014/main" id="{B1A93326-2B51-AA08-DAC0-19168274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4750"/>
          <a:stretch>
            <a:fillRect/>
          </a:stretch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0" name="Freeform: Shape 10">
            <a:extLst>
              <a:ext uri="{FF2B5EF4-FFF2-40B4-BE49-F238E27FC236}">
                <a16:creationId xmlns:a16="http://schemas.microsoft.com/office/drawing/2014/main" id="{FB27C166-470E-467E-9E9E-E235EEF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4691" y="0"/>
            <a:ext cx="7365784" cy="6858000"/>
          </a:xfrm>
          <a:custGeom>
            <a:avLst/>
            <a:gdLst>
              <a:gd name="connsiteX0" fmla="*/ 5742761 w 7365784"/>
              <a:gd name="connsiteY0" fmla="*/ 0 h 6858000"/>
              <a:gd name="connsiteX1" fmla="*/ 3076369 w 7365784"/>
              <a:gd name="connsiteY1" fmla="*/ 0 h 6858000"/>
              <a:gd name="connsiteX2" fmla="*/ 1949196 w 7365784"/>
              <a:gd name="connsiteY2" fmla="*/ 0 h 6858000"/>
              <a:gd name="connsiteX3" fmla="*/ 1583228 w 7365784"/>
              <a:gd name="connsiteY3" fmla="*/ 0 h 6858000"/>
              <a:gd name="connsiteX4" fmla="*/ 1457787 w 7365784"/>
              <a:gd name="connsiteY4" fmla="*/ 0 h 6858000"/>
              <a:gd name="connsiteX5" fmla="*/ 1445578 w 7365784"/>
              <a:gd name="connsiteY5" fmla="*/ 0 h 6858000"/>
              <a:gd name="connsiteX6" fmla="*/ 571708 w 7365784"/>
              <a:gd name="connsiteY6" fmla="*/ 0 h 6858000"/>
              <a:gd name="connsiteX7" fmla="*/ 237757 w 7365784"/>
              <a:gd name="connsiteY7" fmla="*/ 0 h 6858000"/>
              <a:gd name="connsiteX8" fmla="*/ 205161 w 7365784"/>
              <a:gd name="connsiteY8" fmla="*/ 0 h 6858000"/>
              <a:gd name="connsiteX9" fmla="*/ 0 w 7365784"/>
              <a:gd name="connsiteY9" fmla="*/ 0 h 6858000"/>
              <a:gd name="connsiteX10" fmla="*/ 0 w 7365784"/>
              <a:gd name="connsiteY10" fmla="*/ 6858000 h 6858000"/>
              <a:gd name="connsiteX11" fmla="*/ 205161 w 7365784"/>
              <a:gd name="connsiteY11" fmla="*/ 6858000 h 6858000"/>
              <a:gd name="connsiteX12" fmla="*/ 237757 w 7365784"/>
              <a:gd name="connsiteY12" fmla="*/ 6858000 h 6858000"/>
              <a:gd name="connsiteX13" fmla="*/ 571708 w 7365784"/>
              <a:gd name="connsiteY13" fmla="*/ 6858000 h 6858000"/>
              <a:gd name="connsiteX14" fmla="*/ 1274834 w 7365784"/>
              <a:gd name="connsiteY14" fmla="*/ 6858000 h 6858000"/>
              <a:gd name="connsiteX15" fmla="*/ 1445578 w 7365784"/>
              <a:gd name="connsiteY15" fmla="*/ 6858000 h 6858000"/>
              <a:gd name="connsiteX16" fmla="*/ 1457787 w 7365784"/>
              <a:gd name="connsiteY16" fmla="*/ 6858000 h 6858000"/>
              <a:gd name="connsiteX17" fmla="*/ 1949196 w 7365784"/>
              <a:gd name="connsiteY17" fmla="*/ 6858000 h 6858000"/>
              <a:gd name="connsiteX18" fmla="*/ 3076369 w 7365784"/>
              <a:gd name="connsiteY18" fmla="*/ 6858000 h 6858000"/>
              <a:gd name="connsiteX19" fmla="*/ 4863030 w 7365784"/>
              <a:gd name="connsiteY19" fmla="*/ 6858000 h 6858000"/>
              <a:gd name="connsiteX20" fmla="*/ 4974786 w 7365784"/>
              <a:gd name="connsiteY20" fmla="*/ 6780599 h 6858000"/>
              <a:gd name="connsiteX21" fmla="*/ 5491434 w 7365784"/>
              <a:gd name="connsiteY21" fmla="*/ 6374814 h 6858000"/>
              <a:gd name="connsiteX22" fmla="*/ 7365784 w 7365784"/>
              <a:gd name="connsiteY22" fmla="*/ 3621656 h 6858000"/>
              <a:gd name="connsiteX23" fmla="*/ 5764885 w 736578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5784" h="6858000">
                <a:moveTo>
                  <a:pt x="5742761" y="0"/>
                </a:moveTo>
                <a:lnTo>
                  <a:pt x="3076369" y="0"/>
                </a:lnTo>
                <a:lnTo>
                  <a:pt x="1949196" y="0"/>
                </a:lnTo>
                <a:lnTo>
                  <a:pt x="1583228" y="0"/>
                </a:lnTo>
                <a:lnTo>
                  <a:pt x="1457787" y="0"/>
                </a:lnTo>
                <a:lnTo>
                  <a:pt x="1445578" y="0"/>
                </a:lnTo>
                <a:lnTo>
                  <a:pt x="571708" y="0"/>
                </a:lnTo>
                <a:lnTo>
                  <a:pt x="237757" y="0"/>
                </a:lnTo>
                <a:lnTo>
                  <a:pt x="205161" y="0"/>
                </a:lnTo>
                <a:lnTo>
                  <a:pt x="0" y="0"/>
                </a:lnTo>
                <a:lnTo>
                  <a:pt x="0" y="6858000"/>
                </a:lnTo>
                <a:lnTo>
                  <a:pt x="205161" y="6858000"/>
                </a:lnTo>
                <a:lnTo>
                  <a:pt x="237757" y="6858000"/>
                </a:lnTo>
                <a:lnTo>
                  <a:pt x="571708" y="6858000"/>
                </a:lnTo>
                <a:lnTo>
                  <a:pt x="1274834" y="6858000"/>
                </a:lnTo>
                <a:lnTo>
                  <a:pt x="1445578" y="6858000"/>
                </a:lnTo>
                <a:lnTo>
                  <a:pt x="1457787" y="6858000"/>
                </a:lnTo>
                <a:lnTo>
                  <a:pt x="1949196" y="6858000"/>
                </a:lnTo>
                <a:lnTo>
                  <a:pt x="3076369" y="6858000"/>
                </a:lnTo>
                <a:lnTo>
                  <a:pt x="4863030" y="6858000"/>
                </a:lnTo>
                <a:lnTo>
                  <a:pt x="4974786" y="6780599"/>
                </a:lnTo>
                <a:cubicBezTo>
                  <a:pt x="5148604" y="6653108"/>
                  <a:pt x="5319231" y="6515397"/>
                  <a:pt x="5491434" y="6374814"/>
                </a:cubicBezTo>
                <a:cubicBezTo>
                  <a:pt x="6437059" y="5602839"/>
                  <a:pt x="7365784" y="4969131"/>
                  <a:pt x="7365784" y="3621656"/>
                </a:cubicBezTo>
                <a:cubicBezTo>
                  <a:pt x="7365784" y="2093192"/>
                  <a:pt x="6792048" y="754641"/>
                  <a:pt x="576488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673636C8-1392-483A-8A7A-CA259E806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3671" y="0"/>
            <a:ext cx="7208329" cy="6858000"/>
          </a:xfrm>
          <a:custGeom>
            <a:avLst/>
            <a:gdLst>
              <a:gd name="connsiteX0" fmla="*/ 5585306 w 7208329"/>
              <a:gd name="connsiteY0" fmla="*/ 0 h 6858000"/>
              <a:gd name="connsiteX1" fmla="*/ 2918914 w 7208329"/>
              <a:gd name="connsiteY1" fmla="*/ 0 h 6858000"/>
              <a:gd name="connsiteX2" fmla="*/ 1592911 w 7208329"/>
              <a:gd name="connsiteY2" fmla="*/ 0 h 6858000"/>
              <a:gd name="connsiteX3" fmla="*/ 1425773 w 7208329"/>
              <a:gd name="connsiteY3" fmla="*/ 0 h 6858000"/>
              <a:gd name="connsiteX4" fmla="*/ 1300332 w 7208329"/>
              <a:gd name="connsiteY4" fmla="*/ 0 h 6858000"/>
              <a:gd name="connsiteX5" fmla="*/ 1288123 w 7208329"/>
              <a:gd name="connsiteY5" fmla="*/ 0 h 6858000"/>
              <a:gd name="connsiteX6" fmla="*/ 414253 w 7208329"/>
              <a:gd name="connsiteY6" fmla="*/ 0 h 6858000"/>
              <a:gd name="connsiteX7" fmla="*/ 80302 w 7208329"/>
              <a:gd name="connsiteY7" fmla="*/ 0 h 6858000"/>
              <a:gd name="connsiteX8" fmla="*/ 47706 w 7208329"/>
              <a:gd name="connsiteY8" fmla="*/ 0 h 6858000"/>
              <a:gd name="connsiteX9" fmla="*/ 0 w 7208329"/>
              <a:gd name="connsiteY9" fmla="*/ 0 h 6858000"/>
              <a:gd name="connsiteX10" fmla="*/ 0 w 7208329"/>
              <a:gd name="connsiteY10" fmla="*/ 6858000 h 6858000"/>
              <a:gd name="connsiteX11" fmla="*/ 47706 w 7208329"/>
              <a:gd name="connsiteY11" fmla="*/ 6858000 h 6858000"/>
              <a:gd name="connsiteX12" fmla="*/ 80302 w 7208329"/>
              <a:gd name="connsiteY12" fmla="*/ 6858000 h 6858000"/>
              <a:gd name="connsiteX13" fmla="*/ 414253 w 7208329"/>
              <a:gd name="connsiteY13" fmla="*/ 6858000 h 6858000"/>
              <a:gd name="connsiteX14" fmla="*/ 1117379 w 7208329"/>
              <a:gd name="connsiteY14" fmla="*/ 6858000 h 6858000"/>
              <a:gd name="connsiteX15" fmla="*/ 1288123 w 7208329"/>
              <a:gd name="connsiteY15" fmla="*/ 6858000 h 6858000"/>
              <a:gd name="connsiteX16" fmla="*/ 1300332 w 7208329"/>
              <a:gd name="connsiteY16" fmla="*/ 6858000 h 6858000"/>
              <a:gd name="connsiteX17" fmla="*/ 1592911 w 7208329"/>
              <a:gd name="connsiteY17" fmla="*/ 6858000 h 6858000"/>
              <a:gd name="connsiteX18" fmla="*/ 2918914 w 7208329"/>
              <a:gd name="connsiteY18" fmla="*/ 6858000 h 6858000"/>
              <a:gd name="connsiteX19" fmla="*/ 4705575 w 7208329"/>
              <a:gd name="connsiteY19" fmla="*/ 6858000 h 6858000"/>
              <a:gd name="connsiteX20" fmla="*/ 4817331 w 7208329"/>
              <a:gd name="connsiteY20" fmla="*/ 6780599 h 6858000"/>
              <a:gd name="connsiteX21" fmla="*/ 5333979 w 7208329"/>
              <a:gd name="connsiteY21" fmla="*/ 6374814 h 6858000"/>
              <a:gd name="connsiteX22" fmla="*/ 7208329 w 7208329"/>
              <a:gd name="connsiteY22" fmla="*/ 3621656 h 6858000"/>
              <a:gd name="connsiteX23" fmla="*/ 5607430 w 7208329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08329" h="6858000">
                <a:moveTo>
                  <a:pt x="5585306" y="0"/>
                </a:moveTo>
                <a:lnTo>
                  <a:pt x="2918914" y="0"/>
                </a:lnTo>
                <a:lnTo>
                  <a:pt x="1592911" y="0"/>
                </a:lnTo>
                <a:lnTo>
                  <a:pt x="1425773" y="0"/>
                </a:lnTo>
                <a:lnTo>
                  <a:pt x="1300332" y="0"/>
                </a:lnTo>
                <a:lnTo>
                  <a:pt x="1288123" y="0"/>
                </a:lnTo>
                <a:lnTo>
                  <a:pt x="414253" y="0"/>
                </a:lnTo>
                <a:lnTo>
                  <a:pt x="80302" y="0"/>
                </a:lnTo>
                <a:lnTo>
                  <a:pt x="47706" y="0"/>
                </a:lnTo>
                <a:lnTo>
                  <a:pt x="0" y="0"/>
                </a:lnTo>
                <a:lnTo>
                  <a:pt x="0" y="6858000"/>
                </a:lnTo>
                <a:lnTo>
                  <a:pt x="47706" y="6858000"/>
                </a:lnTo>
                <a:lnTo>
                  <a:pt x="80302" y="6858000"/>
                </a:lnTo>
                <a:lnTo>
                  <a:pt x="414253" y="6858000"/>
                </a:lnTo>
                <a:lnTo>
                  <a:pt x="1117379" y="6858000"/>
                </a:lnTo>
                <a:lnTo>
                  <a:pt x="1288123" y="6858000"/>
                </a:lnTo>
                <a:lnTo>
                  <a:pt x="1300332" y="6858000"/>
                </a:lnTo>
                <a:lnTo>
                  <a:pt x="1592911" y="6858000"/>
                </a:lnTo>
                <a:lnTo>
                  <a:pt x="2918914" y="6858000"/>
                </a:lnTo>
                <a:lnTo>
                  <a:pt x="4705575" y="6858000"/>
                </a:lnTo>
                <a:lnTo>
                  <a:pt x="4817331" y="6780599"/>
                </a:lnTo>
                <a:cubicBezTo>
                  <a:pt x="4991149" y="6653108"/>
                  <a:pt x="5161776" y="6515397"/>
                  <a:pt x="5333979" y="6374814"/>
                </a:cubicBezTo>
                <a:cubicBezTo>
                  <a:pt x="6279604" y="5602839"/>
                  <a:pt x="7208329" y="4969131"/>
                  <a:pt x="7208329" y="3621656"/>
                </a:cubicBezTo>
                <a:cubicBezTo>
                  <a:pt x="7208329" y="2093192"/>
                  <a:pt x="6634593" y="754641"/>
                  <a:pt x="5607430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13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70897" y="1346268"/>
            <a:ext cx="5568285" cy="2809475"/>
          </a:xfrm>
        </p:spPr>
        <p:txBody>
          <a:bodyPr>
            <a:normAutofit/>
          </a:bodyPr>
          <a:lstStyle/>
          <a:p>
            <a:pPr algn="l"/>
            <a:r>
              <a:rPr lang="de-DE" sz="4700"/>
              <a:t>UMA IGREJA HEBREIA NA CASA DE UM ESTRANGEIRO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55294" y="4902601"/>
            <a:ext cx="5569714" cy="11988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dirty="0"/>
              <a:t>Lição 11 – Eldon Junior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36F78-B2BE-FD4D-9C1B-380C67B39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F20E22-8EBB-E713-742D-F65324AD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t-BR" sz="5400"/>
              <a:t>Alguns relatos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1BA838-66E2-9EB4-935C-BCE3D868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01" y="1711883"/>
            <a:ext cx="7561816" cy="48955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b="1" err="1">
                <a:ea typeface="+mn-lt"/>
                <a:cs typeface="+mn-lt"/>
              </a:rPr>
              <a:t>Didaqué</a:t>
            </a:r>
            <a:r>
              <a:rPr lang="pt-BR" b="1" dirty="0">
                <a:ea typeface="+mn-lt"/>
                <a:cs typeface="+mn-lt"/>
              </a:rPr>
              <a:t> (final do séc. I)</a:t>
            </a:r>
            <a:r>
              <a:rPr lang="pt-BR" dirty="0">
                <a:ea typeface="+mn-lt"/>
                <a:cs typeface="+mn-lt"/>
              </a:rPr>
              <a:t> — embora não fale explicitamente de anjos, pressupõe que a instrução e a transmissão da fé vêm por mestres humanos.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Pastor de Hermas (séc. II)</a:t>
            </a:r>
            <a:r>
              <a:rPr lang="pt-BR" dirty="0">
                <a:ea typeface="+mn-lt"/>
                <a:cs typeface="+mn-lt"/>
              </a:rPr>
              <a:t> — relata visões e aparições de anjos/figuras celestes, mas sempre com finalidade de instrução e exortação, não substituindo a pregação apostólica.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Martírio de Policarpo</a:t>
            </a:r>
            <a:r>
              <a:rPr lang="pt-BR" dirty="0">
                <a:ea typeface="+mn-lt"/>
                <a:cs typeface="+mn-lt"/>
              </a:rPr>
              <a:t> — anjos como assistentes ou testemunhas do martírio, mas não pregadores.</a:t>
            </a:r>
            <a:endParaRPr lang="pt-BR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4" name="Imagem 3" descr="El Pastor de Hermas Visiones - El depósito de la fe">
            <a:extLst>
              <a:ext uri="{FF2B5EF4-FFF2-40B4-BE49-F238E27FC236}">
                <a16:creationId xmlns:a16="http://schemas.microsoft.com/office/drawing/2014/main" id="{B53FAFB7-AB3A-1749-3F9F-692786052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52" r="16752" b="-1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0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FCBB4D-4C71-0308-8378-668A520A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2. A experiência espiritual de Pedro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BB991-B750-D14E-22AE-C660D750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1" y="2470030"/>
            <a:ext cx="6084639" cy="42313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Um lençol do céu com animais “impuros”; três vezes a ordem “mata e come”.</a:t>
            </a:r>
            <a:endParaRPr lang="pt-BR" sz="270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O ensino não era dietético, mas </a:t>
            </a:r>
            <a:r>
              <a:rPr lang="pt-BR" sz="2700" b="1" dirty="0">
                <a:ea typeface="+mn-lt"/>
                <a:cs typeface="+mn-lt"/>
              </a:rPr>
              <a:t>relacional</a:t>
            </a:r>
            <a:r>
              <a:rPr lang="pt-BR" sz="2700" dirty="0">
                <a:ea typeface="+mn-lt"/>
                <a:cs typeface="+mn-lt"/>
              </a:rPr>
              <a:t>: não considerar impuro quem Deus purificou.</a:t>
            </a:r>
            <a:endParaRPr lang="pt-BR" sz="270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Seis irmãos judeus acompanham Pedro (At 11:12) como testemunhas para legitimar o que ocorreria.</a:t>
            </a:r>
            <a:endParaRPr lang="pt-BR" sz="2700"/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A experiência transforma Pedro — ele entende que não pode chamar de “imundo” os gentios que Deus aceita.</a:t>
            </a:r>
            <a:endParaRPr lang="pt-BR" sz="2700" dirty="0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São Pedro apóstolo uma figura fundamental no cristianismo primitivo e ...">
            <a:extLst>
              <a:ext uri="{FF2B5EF4-FFF2-40B4-BE49-F238E27FC236}">
                <a16:creationId xmlns:a16="http://schemas.microsoft.com/office/drawing/2014/main" id="{FF57F36B-D36A-70B0-45A6-605BBFE48D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83" r="1708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856B8-5614-8437-012D-1566AE5A6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47" y="646899"/>
            <a:ext cx="11031306" cy="38280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Lucas destaca: “também foram comigo estes seis irmãos”.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Totalizam sete — número de completude e testemunho.</a:t>
            </a:r>
            <a:endParaRPr lang="pt-BR" sz="3200" dirty="0">
              <a:solidFill>
                <a:schemeClr val="bg1"/>
              </a:solidFill>
            </a:endParaRPr>
          </a:p>
          <a:p>
            <a:pPr indent="0">
              <a:buNone/>
            </a:pPr>
            <a:endParaRPr lang="pt-BR" sz="3200" b="1" dirty="0"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pt-BR" sz="3200" b="1" dirty="0">
                <a:solidFill>
                  <a:schemeClr val="bg1"/>
                </a:solidFill>
              </a:rPr>
              <a:t>Patrística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Crisóstomo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– “Pedro, sabendo da resistência de Jerusalém, leva testemunhas para que o fato seja estabelecido por dois ou três… ele leva seis.”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err="1">
                <a:solidFill>
                  <a:schemeClr val="bg1"/>
                </a:solidFill>
                <a:ea typeface="+mn-lt"/>
                <a:cs typeface="+mn-lt"/>
              </a:rPr>
              <a:t>Beda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– “Sete homens representam perfeição, indicando que a obra é perfeita e testemunhada.”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3332E7-4FBB-101B-6325-385CD937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3. A Urgência da pregação do Evangelho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ABD1EA-9527-667A-95A5-605B5E3F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Deus usa visões, mas confia aos homens a proclamação do evangelho.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Cornélio precisava ouvir </a:t>
            </a:r>
            <a:r>
              <a:rPr lang="pt-BR" sz="3200" b="1" dirty="0">
                <a:ea typeface="+mn-lt"/>
                <a:cs typeface="+mn-lt"/>
              </a:rPr>
              <a:t>Pedro falar de Jesus</a:t>
            </a:r>
            <a:r>
              <a:rPr lang="pt-BR" sz="3200" dirty="0">
                <a:ea typeface="+mn-lt"/>
                <a:cs typeface="+mn-lt"/>
              </a:rPr>
              <a:t> (At 10:33).</a:t>
            </a:r>
            <a:endParaRPr lang="pt-BR" sz="3200" dirty="0"/>
          </a:p>
          <a:p>
            <a:pPr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1 Coríntios 1:21: “Agradou a Deus salvar os que creem pela loucura da pregação”.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60285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5 Inspiring Bible Verses About GOD's Love for You! (with reflections)">
            <a:extLst>
              <a:ext uri="{FF2B5EF4-FFF2-40B4-BE49-F238E27FC236}">
                <a16:creationId xmlns:a16="http://schemas.microsoft.com/office/drawing/2014/main" id="{4254F8C2-B044-799A-3E44-801D4314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25" r="1" b="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FC989D-CC29-4C7D-C909-A0C35565B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Tópico II: A Salvação dos Gentios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8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2E1714-BF6A-475D-FEDF-8AB6A28A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t-BR" sz="5400"/>
              <a:t>Pregação aos gentios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CC12C6-A00C-5CDE-AD45-5C60A005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287" y="408318"/>
            <a:ext cx="6928824" cy="6437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pt-BR" sz="2200" dirty="0">
                <a:ea typeface="+mn-lt"/>
                <a:cs typeface="+mn-lt"/>
              </a:rPr>
              <a:t>“</a:t>
            </a:r>
            <a:r>
              <a:rPr lang="pt-BR" sz="3200" dirty="0">
                <a:ea typeface="+mn-lt"/>
                <a:cs typeface="+mn-lt"/>
              </a:rPr>
              <a:t>Cristo é Senhor de todos” (At 10:36).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Pedro anuncia a vida, morte, ressurreição e perdão em Jesus.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Teólogos como F. F. Bruce e Craig </a:t>
            </a:r>
            <a:r>
              <a:rPr lang="pt-BR" sz="3200" err="1">
                <a:ea typeface="+mn-lt"/>
                <a:cs typeface="+mn-lt"/>
              </a:rPr>
              <a:t>Keener</a:t>
            </a:r>
            <a:r>
              <a:rPr lang="pt-BR" sz="3200" dirty="0">
                <a:ea typeface="+mn-lt"/>
                <a:cs typeface="+mn-lt"/>
              </a:rPr>
              <a:t> destacam que este sermão é o “</a:t>
            </a:r>
            <a:r>
              <a:rPr lang="pt-BR" sz="3200" err="1">
                <a:ea typeface="+mn-lt"/>
                <a:cs typeface="+mn-lt"/>
              </a:rPr>
              <a:t>kerygma</a:t>
            </a:r>
            <a:r>
              <a:rPr lang="pt-BR" sz="3200" dirty="0">
                <a:ea typeface="+mn-lt"/>
                <a:cs typeface="+mn-lt"/>
              </a:rPr>
              <a:t> essencial” aplicado aos gentios.</a:t>
            </a:r>
            <a:endParaRPr lang="pt-BR" sz="3200" dirty="0"/>
          </a:p>
          <a:p>
            <a:pPr marL="0" indent="0">
              <a:buNone/>
            </a:pPr>
            <a:endParaRPr lang="pt-BR" sz="32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Três ênfases:</a:t>
            </a:r>
            <a:endParaRPr lang="pt-BR" sz="3200" b="1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Deus ama a todos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Deus quer salvar a todos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Cristo é Senhor de todos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05284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3E693D2-B141-752A-176C-19DF63577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14469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46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C4B7AB-268B-4985-7DBA-B79C2D33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2. A conversão dos gentios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9297995-F28D-B1AE-30E0-81A5E511A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109420"/>
              </p:ext>
            </p:extLst>
          </p:nvPr>
        </p:nvGraphicFramePr>
        <p:xfrm>
          <a:off x="823822" y="1696229"/>
          <a:ext cx="10529977" cy="495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92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84883929-E1FE-ADB4-FC8E-AE1C3A678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53797"/>
              </p:ext>
            </p:extLst>
          </p:nvPr>
        </p:nvGraphicFramePr>
        <p:xfrm>
          <a:off x="399641" y="789863"/>
          <a:ext cx="11287262" cy="606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4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AF7ABA-F35F-BC6B-ADFA-9524A095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7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Tópico III: O Espírito Derramado sobre os Gentios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6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6F52E8-128D-454E-27D7-6319E5A0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Texto Áureo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8D5AC6-7548-73BC-C458-12316B1E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6248"/>
            <a:ext cx="5696984" cy="66517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4400" dirty="0">
                <a:latin typeface="Aptos"/>
                <a:ea typeface="Roboto"/>
                <a:cs typeface="Roboto"/>
              </a:rPr>
              <a:t>“</a:t>
            </a:r>
            <a:r>
              <a:rPr lang="pt-BR" sz="4400" i="1" dirty="0">
                <a:latin typeface="Aptos"/>
                <a:ea typeface="Roboto"/>
                <a:cs typeface="Roboto"/>
              </a:rPr>
              <a:t>Respondeu, então, Pedro: Pode alguém, porventura, recusar a água, para que não sejam batizados estes que também receberam, como nós, o Espírito Santo?</a:t>
            </a:r>
            <a:r>
              <a:rPr lang="pt-BR" sz="4400" dirty="0">
                <a:latin typeface="Aptos"/>
                <a:ea typeface="Roboto"/>
                <a:cs typeface="Roboto"/>
              </a:rPr>
              <a:t>” </a:t>
            </a:r>
            <a:r>
              <a:rPr lang="pt-BR" sz="4400" b="1" dirty="0">
                <a:latin typeface="Aptos"/>
                <a:ea typeface="Roboto"/>
                <a:cs typeface="Roboto"/>
              </a:rPr>
              <a:t>(At 10.47)</a:t>
            </a:r>
            <a:r>
              <a:rPr lang="pt-BR" sz="4400" dirty="0">
                <a:latin typeface="Aptos"/>
                <a:ea typeface="Roboto"/>
                <a:cs typeface="Roboto"/>
              </a:rPr>
              <a:t>.</a:t>
            </a:r>
            <a:endParaRPr lang="pt-BR" sz="4400" dirty="0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18272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4882B3-E8C3-6C0F-CBA5-495358A8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1. O Espírito prometido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4CDEF0-059C-500B-817A-256E6CB8C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Atos 10:44–46: enquanto Pedro ainda falava, o Espírito Santo caiu sobre todos os que ouviam.</a:t>
            </a:r>
            <a:endParaRPr lang="pt-BR" sz="3200" dirty="0"/>
          </a:p>
          <a:p>
            <a:pPr algn="just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Cumprimento de Joel 2:28; confirmação da bênção de Abraão (</a:t>
            </a:r>
            <a:r>
              <a:rPr lang="pt-BR" sz="3200" err="1">
                <a:ea typeface="+mn-lt"/>
                <a:cs typeface="+mn-lt"/>
              </a:rPr>
              <a:t>Gl</a:t>
            </a:r>
            <a:r>
              <a:rPr lang="pt-BR" sz="3200" dirty="0">
                <a:ea typeface="+mn-lt"/>
                <a:cs typeface="+mn-lt"/>
              </a:rPr>
              <a:t> 3:14).</a:t>
            </a:r>
            <a:endParaRPr lang="pt-BR" sz="3200" dirty="0"/>
          </a:p>
          <a:p>
            <a:pPr algn="just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Em Atos 15, no Concílio de Jerusalém, Pedro defende o acontecido </a:t>
            </a:r>
            <a:r>
              <a:rPr lang="pt-BR" sz="3200" b="1" dirty="0">
                <a:ea typeface="+mn-lt"/>
                <a:cs typeface="+mn-lt"/>
              </a:rPr>
              <a:t>citando o próprio Espírito como testemunha.</a:t>
            </a:r>
            <a:endParaRPr lang="pt-BR" sz="3200" b="1" dirty="0"/>
          </a:p>
          <a:p>
            <a:pPr marL="0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72598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32110C-F393-9BF9-41E9-7BEE4DA3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478" y="1497117"/>
            <a:ext cx="8229207" cy="452169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Joel descreve um tempo escatológico em que a bênção do Espírito não se limitaria a profetas ou reis, mas seria democratizada.</a:t>
            </a:r>
            <a:endParaRPr lang="pt-BR"/>
          </a:p>
          <a:p>
            <a:pPr>
              <a:buFont typeface="Arial"/>
              <a:buChar char="•"/>
            </a:pPr>
            <a:endParaRPr lang="pt-BR" i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i="1" err="1">
                <a:ea typeface="+mn-lt"/>
                <a:cs typeface="+mn-lt"/>
              </a:rPr>
              <a:t>shaphach</a:t>
            </a:r>
            <a:r>
              <a:rPr lang="pt-BR" b="1" dirty="0">
                <a:ea typeface="+mn-lt"/>
                <a:cs typeface="+mn-lt"/>
              </a:rPr>
              <a:t> (hebraico) = derramar abundantemente; </a:t>
            </a:r>
            <a:r>
              <a:rPr lang="pt-BR" b="1" i="1" err="1">
                <a:ea typeface="+mn-lt"/>
                <a:cs typeface="+mn-lt"/>
              </a:rPr>
              <a:t>pasa</a:t>
            </a:r>
            <a:r>
              <a:rPr lang="pt-BR" b="1" i="1" dirty="0">
                <a:ea typeface="+mn-lt"/>
                <a:cs typeface="+mn-lt"/>
              </a:rPr>
              <a:t> </a:t>
            </a:r>
            <a:r>
              <a:rPr lang="pt-BR" b="1" i="1" err="1">
                <a:ea typeface="+mn-lt"/>
                <a:cs typeface="+mn-lt"/>
              </a:rPr>
              <a:t>sarx</a:t>
            </a:r>
            <a:r>
              <a:rPr lang="pt-BR" b="1" dirty="0">
                <a:ea typeface="+mn-lt"/>
                <a:cs typeface="+mn-lt"/>
              </a:rPr>
              <a:t> (grego LXX) = toda carne.</a:t>
            </a:r>
            <a:endParaRPr lang="pt-BR" b="1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Atos 2</a:t>
            </a:r>
            <a:r>
              <a:rPr lang="pt-BR" dirty="0">
                <a:ea typeface="+mn-lt"/>
                <a:cs typeface="+mn-lt"/>
              </a:rPr>
              <a:t>: Pedro cita Joel como cumprimento inicial no Pentecostes judaico.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Atos 10</a:t>
            </a:r>
            <a:r>
              <a:rPr lang="pt-BR" dirty="0">
                <a:ea typeface="+mn-lt"/>
                <a:cs typeface="+mn-lt"/>
              </a:rPr>
              <a:t>: Deus expande o cumprimento, agora sobre gentios.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Craig </a:t>
            </a:r>
            <a:r>
              <a:rPr lang="pt-BR" b="1" err="1">
                <a:ea typeface="+mn-lt"/>
                <a:cs typeface="+mn-lt"/>
              </a:rPr>
              <a:t>Keener</a:t>
            </a:r>
            <a:r>
              <a:rPr lang="pt-BR" b="1" dirty="0">
                <a:ea typeface="+mn-lt"/>
                <a:cs typeface="+mn-lt"/>
              </a:rPr>
              <a:t> (</a:t>
            </a:r>
            <a:r>
              <a:rPr lang="pt-BR" b="1" err="1">
                <a:ea typeface="+mn-lt"/>
                <a:cs typeface="+mn-lt"/>
              </a:rPr>
              <a:t>Acts</a:t>
            </a:r>
            <a:r>
              <a:rPr lang="pt-BR" b="1" dirty="0">
                <a:ea typeface="+mn-lt"/>
                <a:cs typeface="+mn-lt"/>
              </a:rPr>
              <a:t>, vol. 2)</a:t>
            </a:r>
            <a:r>
              <a:rPr lang="pt-BR" dirty="0">
                <a:ea typeface="+mn-lt"/>
                <a:cs typeface="+mn-lt"/>
              </a:rPr>
              <a:t> — “Atos 10 é a segunda metade do cumprimento de Joel: a promessa não é apenas para Israel, mas para as nações.”</a:t>
            </a:r>
            <a:endParaRPr lang="pt-BR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82854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D6891B-A0FB-BDF7-03C6-44F27414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pt-BR" sz="5600"/>
              <a:t>Defesa...</a:t>
            </a:r>
          </a:p>
        </p:txBody>
      </p:sp>
      <p:sp>
        <p:nvSpPr>
          <p:cNvPr id="37" name="Oval 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Reina Valera Revisada, Biblia de Estudio Patrística, Leathersoft, Marr ...">
            <a:extLst>
              <a:ext uri="{FF2B5EF4-FFF2-40B4-BE49-F238E27FC236}">
                <a16:creationId xmlns:a16="http://schemas.microsoft.com/office/drawing/2014/main" id="{37AFD62A-F199-64C3-0C1A-6A61BCAE13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5" r="8387" b="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47F759-3EF9-FC0B-86E5-C860F14F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244" y="2444480"/>
            <a:ext cx="6352276" cy="33739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ea typeface="+mn-lt"/>
                <a:cs typeface="+mn-lt"/>
              </a:rPr>
              <a:t>Tiago cita Amós 9:11–12</a:t>
            </a:r>
            <a:r>
              <a:rPr lang="pt-BR" sz="3200" dirty="0">
                <a:ea typeface="+mn-lt"/>
                <a:cs typeface="+mn-lt"/>
              </a:rPr>
              <a:t> — restauração do tabernáculo de Davi inclui as nações.</a:t>
            </a:r>
            <a:endParaRPr lang="pt-BR" sz="3200"/>
          </a:p>
          <a:p>
            <a:pPr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Patrística</a:t>
            </a:r>
            <a:endParaRPr lang="pt-BR" sz="3200"/>
          </a:p>
          <a:p>
            <a:pPr>
              <a:buFont typeface="Arial"/>
              <a:buChar char="•"/>
            </a:pPr>
            <a:r>
              <a:rPr lang="pt-BR" sz="3200" b="1" err="1">
                <a:ea typeface="+mn-lt"/>
                <a:cs typeface="+mn-lt"/>
              </a:rPr>
              <a:t>Beda</a:t>
            </a:r>
            <a:r>
              <a:rPr lang="pt-BR" sz="3200" dirty="0">
                <a:ea typeface="+mn-lt"/>
                <a:cs typeface="+mn-lt"/>
              </a:rPr>
              <a:t>: “O Concílio de Jerusalém é o êxodo definitivo das sombras da Lei para a luz da graça.”</a:t>
            </a:r>
            <a:endParaRPr lang="pt-BR" sz="3200" dirty="0"/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41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40F38-17CF-C4ED-6520-D7207EFB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pt-BR" dirty="0">
                <a:ea typeface="+mj-lt"/>
                <a:cs typeface="+mj-lt"/>
              </a:rPr>
              <a:t>2. O Espírito recebido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00CA4E6-D3F6-D032-DD6E-37AC4FB39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970143"/>
              </p:ext>
            </p:extLst>
          </p:nvPr>
        </p:nvGraphicFramePr>
        <p:xfrm>
          <a:off x="4314" y="1221776"/>
          <a:ext cx="12183372" cy="561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043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78E81F-6F6F-FD7D-9768-9C121ECC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235348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O Espírito recebido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0AA851-6CD9-1BE7-F728-9CC3D0F7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95" y="2154031"/>
            <a:ext cx="6083890" cy="39388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 dirty="0"/>
              <a:t>Sequência Teológica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Conversão</a:t>
            </a:r>
            <a:r>
              <a:rPr lang="pt-BR" dirty="0">
                <a:ea typeface="+mn-lt"/>
                <a:cs typeface="+mn-lt"/>
              </a:rPr>
              <a:t> → </a:t>
            </a:r>
            <a:r>
              <a:rPr lang="pt-BR" b="1" dirty="0">
                <a:ea typeface="+mn-lt"/>
                <a:cs typeface="+mn-lt"/>
              </a:rPr>
              <a:t>Recepção do Espírito</a:t>
            </a:r>
            <a:r>
              <a:rPr lang="pt-BR" dirty="0">
                <a:ea typeface="+mn-lt"/>
                <a:cs typeface="+mn-lt"/>
              </a:rPr>
              <a:t> → </a:t>
            </a:r>
            <a:r>
              <a:rPr lang="pt-BR" b="1" dirty="0">
                <a:ea typeface="+mn-lt"/>
                <a:cs typeface="+mn-lt"/>
              </a:rPr>
              <a:t>Batismo no Espírito Santo</a:t>
            </a:r>
            <a:r>
              <a:rPr lang="pt-BR" dirty="0">
                <a:ea typeface="+mn-lt"/>
                <a:cs typeface="+mn-lt"/>
              </a:rPr>
              <a:t> → </a:t>
            </a:r>
            <a:r>
              <a:rPr lang="pt-BR" b="1" dirty="0">
                <a:ea typeface="+mn-lt"/>
                <a:cs typeface="+mn-lt"/>
              </a:rPr>
              <a:t>Capacitação para serviço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Atos mostra a </a:t>
            </a:r>
            <a:r>
              <a:rPr lang="pt-BR" b="1" dirty="0">
                <a:ea typeface="+mn-lt"/>
                <a:cs typeface="+mn-lt"/>
              </a:rPr>
              <a:t>variedade de tempos</a:t>
            </a:r>
            <a:r>
              <a:rPr lang="pt-BR" dirty="0">
                <a:ea typeface="+mn-lt"/>
                <a:cs typeface="+mn-lt"/>
              </a:rPr>
              <a:t> em que o Espírito é recebido (At 8, At 10, At 19).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Ponto central</a:t>
            </a:r>
            <a:r>
              <a:rPr lang="pt-BR" dirty="0">
                <a:ea typeface="+mn-lt"/>
                <a:cs typeface="+mn-lt"/>
              </a:rPr>
              <a:t>: o Espírito não é privilégio pós-rito judaico, mas </a:t>
            </a:r>
            <a:r>
              <a:rPr lang="pt-BR" b="1" dirty="0">
                <a:ea typeface="+mn-lt"/>
                <a:cs typeface="+mn-lt"/>
              </a:rPr>
              <a:t>presente imediato</a:t>
            </a:r>
            <a:r>
              <a:rPr lang="pt-BR" dirty="0">
                <a:ea typeface="+mn-lt"/>
                <a:cs typeface="+mn-lt"/>
              </a:rPr>
              <a:t> da graça.</a:t>
            </a:r>
            <a:endParaRPr lang="pt-BR" dirty="0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The Holy Spirit Comes at Pentecost - YouTube">
            <a:extLst>
              <a:ext uri="{FF2B5EF4-FFF2-40B4-BE49-F238E27FC236}">
                <a16:creationId xmlns:a16="http://schemas.microsoft.com/office/drawing/2014/main" id="{86FAB4CD-2436-CA20-8CC9-780B923B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77" r="10596"/>
          <a:stretch>
            <a:fillRect/>
          </a:stretch>
        </p:blipFill>
        <p:spPr>
          <a:xfrm>
            <a:off x="6203098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359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80983-D326-B2B5-A0C2-69B64B13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Evidências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3E92C17-D32E-D4FE-FBC1-CA8CDB9E5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38391"/>
              </p:ext>
            </p:extLst>
          </p:nvPr>
        </p:nvGraphicFramePr>
        <p:xfrm>
          <a:off x="195524" y="1925311"/>
          <a:ext cx="11829194" cy="512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88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C80AC0E-CB5B-5D48-12AF-42E34B5A2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08212"/>
            <a:ext cx="10905066" cy="44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61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E079DA-8FB3-7BDF-95B5-A36A26762C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03" r="1808" b="-3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080E96-64CA-8635-BDEB-033567CD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899" y="734383"/>
            <a:ext cx="5520274" cy="576977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pt-BR" sz="46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Irineu</a:t>
            </a:r>
            <a:r>
              <a:rPr lang="pt-BR" sz="4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: “Os dons são para edificação e sinal de que o Espírito é o mesmo em todos”.</a:t>
            </a:r>
          </a:p>
          <a:p>
            <a:pPr marL="0" indent="0">
              <a:buNone/>
            </a:pPr>
            <a:endParaRPr lang="pt-BR" sz="46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pt-BR" sz="46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Stanley </a:t>
            </a:r>
            <a:r>
              <a:rPr lang="pt-BR" sz="4600" b="1" dirty="0" err="1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Horton</a:t>
            </a:r>
            <a:r>
              <a:rPr lang="pt-BR" sz="4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: “A evidência inicial física do batismo com o Espírito é falar em línguas, conforme o padrão de Atos”.</a:t>
            </a:r>
            <a:endParaRPr lang="pt-BR" sz="46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pt-BR" sz="4600" b="1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4600" b="1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4600" b="1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Aplicação:</a:t>
            </a:r>
            <a:r>
              <a:rPr lang="pt-BR" sz="4600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 Buscar a plenitude do Espírito e discernir seus frutos e dons.</a:t>
            </a:r>
            <a:endParaRPr lang="pt-BR" sz="46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pt-BR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5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7491D-FCC3-AF38-142A-C5363A8E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3. Um Pentecoste visto e ouvido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3DE017A-878C-B283-A3B2-5C368C4E7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9041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45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193D32-C993-30BD-FF40-D0A993224E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80791A-9612-93A0-4365-9ECF0A82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>
                <a:solidFill>
                  <a:srgbClr val="FFFFFF"/>
                </a:solidFill>
              </a:rPr>
              <a:t>A importância da manifestação em Cesareia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B0A1463-5716-56C3-66B6-CD9D9948F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28398"/>
              </p:ext>
            </p:extLst>
          </p:nvPr>
        </p:nvGraphicFramePr>
        <p:xfrm>
          <a:off x="0" y="1352373"/>
          <a:ext cx="12191980" cy="514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61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CEEC04-ACE8-48E6-5432-BB36BC25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ACE37A-A7D2-C237-F076-8D1EB791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Introdução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2517E4F-7735-AE11-479B-14801012B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762804"/>
              </p:ext>
            </p:extLst>
          </p:nvPr>
        </p:nvGraphicFramePr>
        <p:xfrm>
          <a:off x="-2924" y="1580617"/>
          <a:ext cx="12193035" cy="527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6841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E6D3D7-E73A-541E-BE0A-135B786C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t-BR" sz="4000"/>
              <a:t>O que desce é uma extensão da Graça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B8C5F2B-54E6-C296-7A44-02757D791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074139"/>
              </p:ext>
            </p:extLst>
          </p:nvPr>
        </p:nvGraphicFramePr>
        <p:xfrm>
          <a:off x="3698660" y="-276992"/>
          <a:ext cx="8493339" cy="75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86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76B6-185C-7E22-85D9-E59ADAE2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O verdadeiro sentido...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9600C3-97C1-6AF0-E9DE-077580DDB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266648"/>
              </p:ext>
            </p:extLst>
          </p:nvPr>
        </p:nvGraphicFramePr>
        <p:xfrm>
          <a:off x="4341694" y="146644"/>
          <a:ext cx="7774106" cy="671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3047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D5A20-6828-DEDA-2C45-B43569B3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Enfim...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276A2AC-570D-F45B-4C55-435F3807A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780085"/>
              </p:ext>
            </p:extLst>
          </p:nvPr>
        </p:nvGraphicFramePr>
        <p:xfrm>
          <a:off x="0" y="1336080"/>
          <a:ext cx="12192000" cy="515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8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0697FB-5CCD-E159-2747-79A50AF8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ptos"/>
              </a:rPr>
              <a:t>Mishná Avodah Zarah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1F4492-E0E5-4873-5BCA-A56A31288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43" y="2815390"/>
            <a:ext cx="5681324" cy="33781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ea typeface="+mn-lt"/>
                <a:cs typeface="+mn-lt"/>
              </a:rPr>
              <a:t>“No </a:t>
            </a:r>
            <a:r>
              <a:rPr lang="en-US" sz="3200" err="1">
                <a:ea typeface="+mn-lt"/>
                <a:cs typeface="+mn-lt"/>
              </a:rPr>
              <a:t>século</a:t>
            </a:r>
            <a:r>
              <a:rPr lang="en-US" sz="3200" dirty="0">
                <a:ea typeface="+mn-lt"/>
                <a:cs typeface="+mn-lt"/>
              </a:rPr>
              <a:t> I, as leis </a:t>
            </a:r>
            <a:r>
              <a:rPr lang="en-US" sz="3200" err="1">
                <a:ea typeface="+mn-lt"/>
                <a:cs typeface="+mn-lt"/>
              </a:rPr>
              <a:t>judaicas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proibiam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entrar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na</a:t>
            </a:r>
            <a:r>
              <a:rPr lang="en-US" sz="3200" dirty="0">
                <a:ea typeface="+mn-lt"/>
                <a:cs typeface="+mn-lt"/>
              </a:rPr>
              <a:t> casa de um </a:t>
            </a:r>
            <a:r>
              <a:rPr lang="en-US" sz="3200" err="1">
                <a:ea typeface="+mn-lt"/>
                <a:cs typeface="+mn-lt"/>
              </a:rPr>
              <a:t>gentio</a:t>
            </a:r>
            <a:r>
              <a:rPr lang="en-US" sz="3200" dirty="0">
                <a:ea typeface="+mn-lt"/>
                <a:cs typeface="+mn-lt"/>
              </a:rPr>
              <a:t> (</a:t>
            </a:r>
            <a:r>
              <a:rPr lang="en-US" sz="3200" err="1">
                <a:ea typeface="+mn-lt"/>
                <a:cs typeface="+mn-lt"/>
              </a:rPr>
              <a:t>Mishná</a:t>
            </a:r>
            <a:r>
              <a:rPr lang="en-US" sz="3200" dirty="0">
                <a:ea typeface="+mn-lt"/>
                <a:cs typeface="+mn-lt"/>
              </a:rPr>
              <a:t> Avodah Zarah). Por </a:t>
            </a:r>
            <a:r>
              <a:rPr lang="en-US" sz="3200" err="1">
                <a:ea typeface="+mn-lt"/>
                <a:cs typeface="+mn-lt"/>
              </a:rPr>
              <a:t>isso</a:t>
            </a:r>
            <a:r>
              <a:rPr lang="en-US" sz="3200" dirty="0">
                <a:ea typeface="+mn-lt"/>
                <a:cs typeface="+mn-lt"/>
              </a:rPr>
              <a:t> o </a:t>
            </a:r>
            <a:r>
              <a:rPr lang="en-US" sz="3200" err="1">
                <a:ea typeface="+mn-lt"/>
                <a:cs typeface="+mn-lt"/>
              </a:rPr>
              <a:t>envio</a:t>
            </a:r>
            <a:r>
              <a:rPr lang="en-US" sz="3200" dirty="0">
                <a:ea typeface="+mn-lt"/>
                <a:cs typeface="+mn-lt"/>
              </a:rPr>
              <a:t> de Pedro é </a:t>
            </a:r>
            <a:r>
              <a:rPr lang="en-US" sz="3200" err="1">
                <a:ea typeface="+mn-lt"/>
                <a:cs typeface="+mn-lt"/>
              </a:rPr>
              <a:t>tão</a:t>
            </a:r>
            <a:r>
              <a:rPr lang="en-US" sz="3200" dirty="0">
                <a:ea typeface="+mn-lt"/>
                <a:cs typeface="+mn-lt"/>
              </a:rPr>
              <a:t> radical. Lucas </a:t>
            </a:r>
            <a:r>
              <a:rPr lang="en-US" sz="3200" err="1">
                <a:ea typeface="+mn-lt"/>
                <a:cs typeface="+mn-lt"/>
              </a:rPr>
              <a:t>faz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questão</a:t>
            </a:r>
            <a:r>
              <a:rPr lang="en-US" sz="3200" dirty="0">
                <a:ea typeface="+mn-lt"/>
                <a:cs typeface="+mn-lt"/>
              </a:rPr>
              <a:t> de </a:t>
            </a:r>
            <a:r>
              <a:rPr lang="en-US" sz="3200" err="1">
                <a:ea typeface="+mn-lt"/>
                <a:cs typeface="+mn-lt"/>
              </a:rPr>
              <a:t>narrar</a:t>
            </a:r>
            <a:r>
              <a:rPr lang="en-US" sz="3200" dirty="0">
                <a:ea typeface="+mn-lt"/>
                <a:cs typeface="+mn-lt"/>
              </a:rPr>
              <a:t> a </a:t>
            </a:r>
            <a:r>
              <a:rPr lang="en-US" sz="3200" err="1">
                <a:ea typeface="+mn-lt"/>
                <a:cs typeface="+mn-lt"/>
              </a:rPr>
              <a:t>viagem</a:t>
            </a:r>
            <a:r>
              <a:rPr lang="en-US" sz="3200" dirty="0">
                <a:ea typeface="+mn-lt"/>
                <a:cs typeface="+mn-lt"/>
              </a:rPr>
              <a:t>, as </a:t>
            </a:r>
            <a:r>
              <a:rPr lang="en-US" sz="3200" err="1">
                <a:ea typeface="+mn-lt"/>
                <a:cs typeface="+mn-lt"/>
              </a:rPr>
              <a:t>visões</a:t>
            </a:r>
            <a:r>
              <a:rPr lang="en-US" sz="3200" dirty="0">
                <a:ea typeface="+mn-lt"/>
                <a:cs typeface="+mn-lt"/>
              </a:rPr>
              <a:t> e o </a:t>
            </a:r>
            <a:r>
              <a:rPr lang="en-US" sz="3200" err="1">
                <a:ea typeface="+mn-lt"/>
                <a:cs typeface="+mn-lt"/>
              </a:rPr>
              <a:t>derramamento</a:t>
            </a:r>
            <a:r>
              <a:rPr lang="en-US" sz="3200" dirty="0">
                <a:ea typeface="+mn-lt"/>
                <a:cs typeface="+mn-lt"/>
              </a:rPr>
              <a:t> do Espírito para </a:t>
            </a:r>
            <a:r>
              <a:rPr lang="en-US" sz="3200" err="1">
                <a:ea typeface="+mn-lt"/>
                <a:cs typeface="+mn-lt"/>
              </a:rPr>
              <a:t>mostrar</a:t>
            </a:r>
            <a:r>
              <a:rPr lang="en-US" sz="3200" dirty="0">
                <a:ea typeface="+mn-lt"/>
                <a:cs typeface="+mn-lt"/>
              </a:rPr>
              <a:t> que é </a:t>
            </a:r>
            <a:r>
              <a:rPr lang="en-US" sz="3200" err="1">
                <a:ea typeface="+mn-lt"/>
                <a:cs typeface="+mn-lt"/>
              </a:rPr>
              <a:t>iniciativa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divina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pt-BR" sz="3200" dirty="0"/>
          </a:p>
        </p:txBody>
      </p:sp>
      <p:pic>
        <p:nvPicPr>
          <p:cNvPr id="4" name="Imagem 3" descr="Yismach Av: Sanhedrin &amp; Avodah Zara – RIETS Press">
            <a:extLst>
              <a:ext uri="{FF2B5EF4-FFF2-40B4-BE49-F238E27FC236}">
                <a16:creationId xmlns:a16="http://schemas.microsoft.com/office/drawing/2014/main" id="{44259081-012C-38CE-6A71-29F09305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551"/>
          <a:stretch>
            <a:fillRect/>
          </a:stretch>
        </p:blipFill>
        <p:spPr>
          <a:xfrm>
            <a:off x="582928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995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Hoje a Igreja recorda São João Crisóstomo, Doutor da Igreja - Jornal O ...">
            <a:extLst>
              <a:ext uri="{FF2B5EF4-FFF2-40B4-BE49-F238E27FC236}">
                <a16:creationId xmlns:a16="http://schemas.microsoft.com/office/drawing/2014/main" id="{F1109C7F-F3AE-1001-E191-7B4AFB210E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2222" r="1" b="1"/>
          <a:stretch>
            <a:fillRect/>
          </a:stretch>
        </p:blipFill>
        <p:spPr>
          <a:xfrm>
            <a:off x="20" y="201293"/>
            <a:ext cx="12191981" cy="685798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0695F0-72B9-D19F-98CF-7E61DA78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Entenda...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F125AFA-FED1-1322-E5A7-9C2909837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616271"/>
              </p:ext>
            </p:extLst>
          </p:nvPr>
        </p:nvGraphicFramePr>
        <p:xfrm>
          <a:off x="260699" y="1690688"/>
          <a:ext cx="11711328" cy="501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3329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A5D377A3-186E-F3C7-4AB5-0FAD1B8A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1" r="9089" b="2582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A2D99B-F132-B5DB-E9CC-A926478E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Tópico I: A Revelação de Deus aos Gentios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8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0267C2-FAEC-DE97-58A8-2215D23B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4" r="9091" b="111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13F297-D6C3-37DA-D64D-A90F6CE8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pt-BR" dirty="0"/>
              <a:t>A Visão de Cornélio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B6AEF8B-57CA-D033-4F6C-1EFEA97FA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737927"/>
              </p:ext>
            </p:extLst>
          </p:nvPr>
        </p:nvGraphicFramePr>
        <p:xfrm>
          <a:off x="-556405" y="1696228"/>
          <a:ext cx="13304808" cy="496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09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2EAA8D6-76AF-A892-D429-235C3945D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80621"/>
              </p:ext>
            </p:extLst>
          </p:nvPr>
        </p:nvGraphicFramePr>
        <p:xfrm>
          <a:off x="1263883" y="245626"/>
          <a:ext cx="10621880" cy="635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64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36BB58-B21D-18E6-1088-DF1578DA7D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9092" r="9085" b="-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17D394-85CA-6F7A-D3C8-01E6F1D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Patrística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B9C3031-5508-D128-92B0-F3000D362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514673"/>
              </p:ext>
            </p:extLst>
          </p:nvPr>
        </p:nvGraphicFramePr>
        <p:xfrm>
          <a:off x="104955" y="1034870"/>
          <a:ext cx="11967712" cy="581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547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UMA IGREJA HEBREIA NA CASA DE UM ESTRANGEIRO</vt:lpstr>
      <vt:lpstr>Texto Áureo</vt:lpstr>
      <vt:lpstr>Introdução</vt:lpstr>
      <vt:lpstr>Mishná Avodah Zarah</vt:lpstr>
      <vt:lpstr>Entenda...</vt:lpstr>
      <vt:lpstr>Tópico I: A Revelação de Deus aos Gentios</vt:lpstr>
      <vt:lpstr>A Visão de Cornélio</vt:lpstr>
      <vt:lpstr>Apresentação do PowerPoint</vt:lpstr>
      <vt:lpstr>Patrística</vt:lpstr>
      <vt:lpstr>Alguns relatos</vt:lpstr>
      <vt:lpstr>2. A experiência espiritual de Pedro</vt:lpstr>
      <vt:lpstr>Apresentação do PowerPoint</vt:lpstr>
      <vt:lpstr>3. A Urgência da pregação do Evangelho</vt:lpstr>
      <vt:lpstr>Tópico II: A Salvação dos Gentios</vt:lpstr>
      <vt:lpstr>Pregação aos gentios</vt:lpstr>
      <vt:lpstr>Apresentação do PowerPoint</vt:lpstr>
      <vt:lpstr>2. A conversão dos gentios</vt:lpstr>
      <vt:lpstr>Apresentação do PowerPoint</vt:lpstr>
      <vt:lpstr>Tópico III: O Espírito Derramado sobre os Gentios</vt:lpstr>
      <vt:lpstr>1. O Espírito prometido</vt:lpstr>
      <vt:lpstr>Apresentação do PowerPoint</vt:lpstr>
      <vt:lpstr>Defesa...</vt:lpstr>
      <vt:lpstr>2. O Espírito recebido</vt:lpstr>
      <vt:lpstr>O Espírito recebido</vt:lpstr>
      <vt:lpstr>Evidências </vt:lpstr>
      <vt:lpstr>Apresentação do PowerPoint</vt:lpstr>
      <vt:lpstr>Apresentação do PowerPoint</vt:lpstr>
      <vt:lpstr>3. Um Pentecoste visto e ouvido</vt:lpstr>
      <vt:lpstr>A importância da manifestação em Cesareia</vt:lpstr>
      <vt:lpstr>O que desce é uma extensão da Graça </vt:lpstr>
      <vt:lpstr>O verdadeiro sentido...</vt:lpstr>
      <vt:lpstr>Enfim...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IGREJA HEBREIA NA CASA DE UM ESTRANGEIRO</dc:title>
  <dc:creator/>
  <cp:lastModifiedBy>Eldon Jr Santos Junior</cp:lastModifiedBy>
  <cp:revision>321</cp:revision>
  <dcterms:created xsi:type="dcterms:W3CDTF">2025-09-11T10:41:04Z</dcterms:created>
  <dcterms:modified xsi:type="dcterms:W3CDTF">2025-09-11T23:29:04Z</dcterms:modified>
</cp:coreProperties>
</file>