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B9001-CAE8-E2E0-D62A-6EF7D93D6A40}" v="745" dt="2025-10-24T13:11:29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2BB82-910A-4101-A7C6-4C19907B20F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4E00DF-07CE-4561-917E-CC119FE87C1C}">
      <dgm:prSet/>
      <dgm:spPr/>
      <dgm:t>
        <a:bodyPr/>
        <a:lstStyle/>
        <a:p>
          <a:r>
            <a:rPr lang="pt-BR"/>
            <a:t>“Fostes comprados por bom preço.” (1 Co 6.20)</a:t>
          </a:r>
          <a:endParaRPr lang="en-US"/>
        </a:p>
      </dgm:t>
    </dgm:pt>
    <dgm:pt modelId="{4074FFF0-5B6D-4FA0-BA6A-A246AB6E26D3}" type="parTrans" cxnId="{84F9CF4A-9340-4453-8EBA-D4B95B7A95C7}">
      <dgm:prSet/>
      <dgm:spPr/>
      <dgm:t>
        <a:bodyPr/>
        <a:lstStyle/>
        <a:p>
          <a:endParaRPr lang="en-US"/>
        </a:p>
      </dgm:t>
    </dgm:pt>
    <dgm:pt modelId="{AD967BA7-D7DD-4A98-9FC6-56134AD8D55B}" type="sibTrans" cxnId="{84F9CF4A-9340-4453-8EBA-D4B95B7A95C7}">
      <dgm:prSet/>
      <dgm:spPr/>
      <dgm:t>
        <a:bodyPr/>
        <a:lstStyle/>
        <a:p>
          <a:endParaRPr lang="en-US"/>
        </a:p>
      </dgm:t>
    </dgm:pt>
    <dgm:pt modelId="{4AAD1EDA-E0F2-4A7B-8700-BD455952F96A}">
      <dgm:prSet/>
      <dgm:spPr/>
      <dgm:t>
        <a:bodyPr/>
        <a:lstStyle/>
        <a:p>
          <a:r>
            <a:rPr lang="pt-BR"/>
            <a:t>Somos </a:t>
          </a:r>
          <a:r>
            <a:rPr lang="pt-BR" b="1"/>
            <a:t>posse de Cristo</a:t>
          </a:r>
          <a:endParaRPr lang="en-US"/>
        </a:p>
      </dgm:t>
    </dgm:pt>
    <dgm:pt modelId="{5957374C-4FBF-4811-B2EA-691379E400AA}" type="parTrans" cxnId="{661DABDA-B741-4761-841E-8608123DB579}">
      <dgm:prSet/>
      <dgm:spPr/>
      <dgm:t>
        <a:bodyPr/>
        <a:lstStyle/>
        <a:p>
          <a:endParaRPr lang="en-US"/>
        </a:p>
      </dgm:t>
    </dgm:pt>
    <dgm:pt modelId="{CA936E84-C6B6-44E3-9CFB-D4E7C3D483AB}" type="sibTrans" cxnId="{661DABDA-B741-4761-841E-8608123DB579}">
      <dgm:prSet/>
      <dgm:spPr/>
      <dgm:t>
        <a:bodyPr/>
        <a:lstStyle/>
        <a:p>
          <a:endParaRPr lang="en-US"/>
        </a:p>
      </dgm:t>
    </dgm:pt>
    <dgm:pt modelId="{FAE73131-C536-4167-9F61-8EA897D81B7E}">
      <dgm:prSet/>
      <dgm:spPr/>
      <dgm:t>
        <a:bodyPr/>
        <a:lstStyle/>
        <a:p>
          <a:r>
            <a:rPr lang="pt-BR"/>
            <a:t>O Espírito Santo </a:t>
          </a:r>
          <a:r>
            <a:rPr lang="pt-BR" b="1"/>
            <a:t>sela</a:t>
          </a:r>
          <a:r>
            <a:rPr lang="pt-BR"/>
            <a:t> a propriedade (Ef 1.13).</a:t>
          </a:r>
          <a:endParaRPr lang="en-US"/>
        </a:p>
      </dgm:t>
    </dgm:pt>
    <dgm:pt modelId="{64C8EB73-082C-437A-8D45-B341720CBFF1}" type="parTrans" cxnId="{4EF05C6B-C135-4930-9A60-856414796615}">
      <dgm:prSet/>
      <dgm:spPr/>
      <dgm:t>
        <a:bodyPr/>
        <a:lstStyle/>
        <a:p>
          <a:endParaRPr lang="en-US"/>
        </a:p>
      </dgm:t>
    </dgm:pt>
    <dgm:pt modelId="{9D3EE40F-54E6-460D-BFB1-6826ADCF1C40}" type="sibTrans" cxnId="{4EF05C6B-C135-4930-9A60-856414796615}">
      <dgm:prSet/>
      <dgm:spPr/>
      <dgm:t>
        <a:bodyPr/>
        <a:lstStyle/>
        <a:p>
          <a:endParaRPr lang="en-US"/>
        </a:p>
      </dgm:t>
    </dgm:pt>
    <dgm:pt modelId="{8D56C537-656E-42A9-8439-24EB5CA507D7}">
      <dgm:prSet/>
      <dgm:spPr/>
      <dgm:t>
        <a:bodyPr/>
        <a:lstStyle/>
        <a:p>
          <a:r>
            <a:rPr lang="pt-BR"/>
            <a:t>Ser templo é ter dono — </a:t>
          </a:r>
          <a:r>
            <a:rPr lang="pt-BR" b="1"/>
            <a:t>Cristo habita onde reina.</a:t>
          </a:r>
          <a:endParaRPr lang="en-US"/>
        </a:p>
      </dgm:t>
    </dgm:pt>
    <dgm:pt modelId="{9BB4963B-E2D2-4147-AD11-EB4E0571BCD0}" type="parTrans" cxnId="{DA0A4064-F762-4CD4-A710-D9B96371BDCD}">
      <dgm:prSet/>
      <dgm:spPr/>
      <dgm:t>
        <a:bodyPr/>
        <a:lstStyle/>
        <a:p>
          <a:endParaRPr lang="en-US"/>
        </a:p>
      </dgm:t>
    </dgm:pt>
    <dgm:pt modelId="{CDBE1034-27F8-4299-B8C3-E5E486F31AB3}" type="sibTrans" cxnId="{DA0A4064-F762-4CD4-A710-D9B96371BDCD}">
      <dgm:prSet/>
      <dgm:spPr/>
      <dgm:t>
        <a:bodyPr/>
        <a:lstStyle/>
        <a:p>
          <a:endParaRPr lang="en-US"/>
        </a:p>
      </dgm:t>
    </dgm:pt>
    <dgm:pt modelId="{8099C941-A90C-4D2F-B240-C371255F7AD6}" type="pres">
      <dgm:prSet presAssocID="{7C42BB82-910A-4101-A7C6-4C19907B20FF}" presName="Name0" presStyleCnt="0">
        <dgm:presLayoutVars>
          <dgm:dir/>
          <dgm:animLvl val="lvl"/>
          <dgm:resizeHandles val="exact"/>
        </dgm:presLayoutVars>
      </dgm:prSet>
      <dgm:spPr/>
    </dgm:pt>
    <dgm:pt modelId="{67CBF0CA-73EB-4AD3-99F2-C3100C83FCCE}" type="pres">
      <dgm:prSet presAssocID="{AE4E00DF-07CE-4561-917E-CC119FE87C1C}" presName="linNode" presStyleCnt="0"/>
      <dgm:spPr/>
    </dgm:pt>
    <dgm:pt modelId="{7C4ACEBF-332A-4C9E-A6A5-D93F8DF80407}" type="pres">
      <dgm:prSet presAssocID="{AE4E00DF-07CE-4561-917E-CC119FE87C1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DDFE876-B87E-435F-808E-579B2946B09A}" type="pres">
      <dgm:prSet presAssocID="{AE4E00DF-07CE-4561-917E-CC119FE87C1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AAF5D03-B221-4627-B7D3-A7701CCA7134}" type="presOf" srcId="{FAE73131-C536-4167-9F61-8EA897D81B7E}" destId="{FDDFE876-B87E-435F-808E-579B2946B09A}" srcOrd="0" destOrd="1" presId="urn:microsoft.com/office/officeart/2005/8/layout/vList5"/>
    <dgm:cxn modelId="{1139FC1E-D098-4D57-A4E7-C73377123E9D}" type="presOf" srcId="{4AAD1EDA-E0F2-4A7B-8700-BD455952F96A}" destId="{FDDFE876-B87E-435F-808E-579B2946B09A}" srcOrd="0" destOrd="0" presId="urn:microsoft.com/office/officeart/2005/8/layout/vList5"/>
    <dgm:cxn modelId="{16828A35-D59F-40D3-A4D4-0B6CB9300BF5}" type="presOf" srcId="{7C42BB82-910A-4101-A7C6-4C19907B20FF}" destId="{8099C941-A90C-4D2F-B240-C371255F7AD6}" srcOrd="0" destOrd="0" presId="urn:microsoft.com/office/officeart/2005/8/layout/vList5"/>
    <dgm:cxn modelId="{DA0A4064-F762-4CD4-A710-D9B96371BDCD}" srcId="{AE4E00DF-07CE-4561-917E-CC119FE87C1C}" destId="{8D56C537-656E-42A9-8439-24EB5CA507D7}" srcOrd="2" destOrd="0" parTransId="{9BB4963B-E2D2-4147-AD11-EB4E0571BCD0}" sibTransId="{CDBE1034-27F8-4299-B8C3-E5E486F31AB3}"/>
    <dgm:cxn modelId="{84F9CF4A-9340-4453-8EBA-D4B95B7A95C7}" srcId="{7C42BB82-910A-4101-A7C6-4C19907B20FF}" destId="{AE4E00DF-07CE-4561-917E-CC119FE87C1C}" srcOrd="0" destOrd="0" parTransId="{4074FFF0-5B6D-4FA0-BA6A-A246AB6E26D3}" sibTransId="{AD967BA7-D7DD-4A98-9FC6-56134AD8D55B}"/>
    <dgm:cxn modelId="{4EF05C6B-C135-4930-9A60-856414796615}" srcId="{AE4E00DF-07CE-4561-917E-CC119FE87C1C}" destId="{FAE73131-C536-4167-9F61-8EA897D81B7E}" srcOrd="1" destOrd="0" parTransId="{64C8EB73-082C-437A-8D45-B341720CBFF1}" sibTransId="{9D3EE40F-54E6-460D-BFB1-6826ADCF1C40}"/>
    <dgm:cxn modelId="{9E52A76C-627D-4D36-8EC4-CEA9901EDCCF}" type="presOf" srcId="{AE4E00DF-07CE-4561-917E-CC119FE87C1C}" destId="{7C4ACEBF-332A-4C9E-A6A5-D93F8DF80407}" srcOrd="0" destOrd="0" presId="urn:microsoft.com/office/officeart/2005/8/layout/vList5"/>
    <dgm:cxn modelId="{58EF2E95-ACA2-405D-B613-0267A2299581}" type="presOf" srcId="{8D56C537-656E-42A9-8439-24EB5CA507D7}" destId="{FDDFE876-B87E-435F-808E-579B2946B09A}" srcOrd="0" destOrd="2" presId="urn:microsoft.com/office/officeart/2005/8/layout/vList5"/>
    <dgm:cxn modelId="{661DABDA-B741-4761-841E-8608123DB579}" srcId="{AE4E00DF-07CE-4561-917E-CC119FE87C1C}" destId="{4AAD1EDA-E0F2-4A7B-8700-BD455952F96A}" srcOrd="0" destOrd="0" parTransId="{5957374C-4FBF-4811-B2EA-691379E400AA}" sibTransId="{CA936E84-C6B6-44E3-9CFB-D4E7C3D483AB}"/>
    <dgm:cxn modelId="{8F4DF13C-6D5B-484B-B1A1-BEEFB9E1C43F}" type="presParOf" srcId="{8099C941-A90C-4D2F-B240-C371255F7AD6}" destId="{67CBF0CA-73EB-4AD3-99F2-C3100C83FCCE}" srcOrd="0" destOrd="0" presId="urn:microsoft.com/office/officeart/2005/8/layout/vList5"/>
    <dgm:cxn modelId="{5A040663-7754-4FB5-9572-8FD827AC9904}" type="presParOf" srcId="{67CBF0CA-73EB-4AD3-99F2-C3100C83FCCE}" destId="{7C4ACEBF-332A-4C9E-A6A5-D93F8DF80407}" srcOrd="0" destOrd="0" presId="urn:microsoft.com/office/officeart/2005/8/layout/vList5"/>
    <dgm:cxn modelId="{C19C02E7-16B8-4CB8-A7B9-A16C84C1A07E}" type="presParOf" srcId="{67CBF0CA-73EB-4AD3-99F2-C3100C83FCCE}" destId="{FDDFE876-B87E-435F-808E-579B2946B0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8E2CA-6B04-4038-AF60-5BCE3B0FE30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CEB8AD-129D-4901-906C-3994A20CA7C2}">
      <dgm:prSet/>
      <dgm:spPr/>
      <dgm:t>
        <a:bodyPr/>
        <a:lstStyle/>
        <a:p>
          <a:r>
            <a:rPr lang="pt-BR"/>
            <a:t>“O corpo é para o Senhor, e o Senhor para o corpo.” (1 Co 6.13)</a:t>
          </a:r>
          <a:endParaRPr lang="en-US"/>
        </a:p>
      </dgm:t>
    </dgm:pt>
    <dgm:pt modelId="{1918FFB8-00D3-4074-B5A6-C9206E4258BB}" type="parTrans" cxnId="{373EB565-166B-4051-A7DB-AB043A7421B8}">
      <dgm:prSet/>
      <dgm:spPr/>
      <dgm:t>
        <a:bodyPr/>
        <a:lstStyle/>
        <a:p>
          <a:endParaRPr lang="en-US"/>
        </a:p>
      </dgm:t>
    </dgm:pt>
    <dgm:pt modelId="{B18B9E97-756A-4400-AB2D-AB4D01D79894}" type="sibTrans" cxnId="{373EB565-166B-4051-A7DB-AB043A7421B8}">
      <dgm:prSet/>
      <dgm:spPr/>
      <dgm:t>
        <a:bodyPr/>
        <a:lstStyle/>
        <a:p>
          <a:endParaRPr lang="en-US"/>
        </a:p>
      </dgm:t>
    </dgm:pt>
    <dgm:pt modelId="{79444D8D-5080-4CDF-940A-A919241A7A3E}">
      <dgm:prSet/>
      <dgm:spPr/>
      <dgm:t>
        <a:bodyPr/>
        <a:lstStyle/>
        <a:p>
          <a:r>
            <a:rPr lang="pt-BR"/>
            <a:t>Membros de Cristo (1 Co 6.15)</a:t>
          </a:r>
          <a:endParaRPr lang="en-US"/>
        </a:p>
      </dgm:t>
    </dgm:pt>
    <dgm:pt modelId="{CC5A1580-2E89-4478-94E0-7E629955E8E6}" type="parTrans" cxnId="{FCBB4487-1E1A-498A-9992-BA698860B1B7}">
      <dgm:prSet/>
      <dgm:spPr/>
      <dgm:t>
        <a:bodyPr/>
        <a:lstStyle/>
        <a:p>
          <a:endParaRPr lang="en-US"/>
        </a:p>
      </dgm:t>
    </dgm:pt>
    <dgm:pt modelId="{B1AFA526-6A75-494F-AA5A-5E84FB40B826}" type="sibTrans" cxnId="{FCBB4487-1E1A-498A-9992-BA698860B1B7}">
      <dgm:prSet/>
      <dgm:spPr/>
      <dgm:t>
        <a:bodyPr/>
        <a:lstStyle/>
        <a:p>
          <a:endParaRPr lang="en-US"/>
        </a:p>
      </dgm:t>
    </dgm:pt>
    <dgm:pt modelId="{9A66098C-5E57-425D-B849-BDEC111569E2}">
      <dgm:prSet/>
      <dgm:spPr/>
      <dgm:t>
        <a:bodyPr/>
        <a:lstStyle/>
        <a:p>
          <a:r>
            <a:rPr lang="pt-BR"/>
            <a:t>Templo de Deus vivente (2 Co 6.16)</a:t>
          </a:r>
          <a:endParaRPr lang="en-US"/>
        </a:p>
      </dgm:t>
    </dgm:pt>
    <dgm:pt modelId="{E5B949E1-3E79-493A-B8AB-A612279B5D8A}" type="parTrans" cxnId="{B066B969-B3AD-40BE-A041-74E59E0D565B}">
      <dgm:prSet/>
      <dgm:spPr/>
      <dgm:t>
        <a:bodyPr/>
        <a:lstStyle/>
        <a:p>
          <a:endParaRPr lang="en-US"/>
        </a:p>
      </dgm:t>
    </dgm:pt>
    <dgm:pt modelId="{69DCE736-D606-45D8-B02B-F9C19EA9FB67}" type="sibTrans" cxnId="{B066B969-B3AD-40BE-A041-74E59E0D565B}">
      <dgm:prSet/>
      <dgm:spPr/>
      <dgm:t>
        <a:bodyPr/>
        <a:lstStyle/>
        <a:p>
          <a:endParaRPr lang="en-US"/>
        </a:p>
      </dgm:t>
    </dgm:pt>
    <dgm:pt modelId="{BB65A756-FFC1-47D7-A0A6-97CDFC47C743}">
      <dgm:prSet/>
      <dgm:spPr/>
      <dgm:t>
        <a:bodyPr/>
        <a:lstStyle/>
        <a:p>
          <a:r>
            <a:rPr lang="pt-BR"/>
            <a:t>Fruto &gt; Dom — Paulo valoriza caráter sobre carisma.</a:t>
          </a:r>
          <a:endParaRPr lang="en-US"/>
        </a:p>
      </dgm:t>
    </dgm:pt>
    <dgm:pt modelId="{49D09E2F-A245-434F-9760-BB2E5DE923E3}" type="parTrans" cxnId="{9CDE6B2E-2723-4F0E-AAC3-824F59F5DF45}">
      <dgm:prSet/>
      <dgm:spPr/>
      <dgm:t>
        <a:bodyPr/>
        <a:lstStyle/>
        <a:p>
          <a:endParaRPr lang="en-US"/>
        </a:p>
      </dgm:t>
    </dgm:pt>
    <dgm:pt modelId="{1173E0F2-F844-4760-AB58-A83C277B15A2}" type="sibTrans" cxnId="{9CDE6B2E-2723-4F0E-AAC3-824F59F5DF45}">
      <dgm:prSet/>
      <dgm:spPr/>
      <dgm:t>
        <a:bodyPr/>
        <a:lstStyle/>
        <a:p>
          <a:endParaRPr lang="en-US"/>
        </a:p>
      </dgm:t>
    </dgm:pt>
    <dgm:pt modelId="{B9079DE9-1FD6-4651-99BC-A790D612A5CA}" type="pres">
      <dgm:prSet presAssocID="{5D18E2CA-6B04-4038-AF60-5BCE3B0FE30E}" presName="linear" presStyleCnt="0">
        <dgm:presLayoutVars>
          <dgm:animLvl val="lvl"/>
          <dgm:resizeHandles val="exact"/>
        </dgm:presLayoutVars>
      </dgm:prSet>
      <dgm:spPr/>
    </dgm:pt>
    <dgm:pt modelId="{2BC50D0A-35AC-456F-B9FD-DC03C99C3892}" type="pres">
      <dgm:prSet presAssocID="{BDCEB8AD-129D-4901-906C-3994A20CA7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003DC1-9436-48F5-9D26-064EC11D7A6E}" type="pres">
      <dgm:prSet presAssocID="{B18B9E97-756A-4400-AB2D-AB4D01D79894}" presName="spacer" presStyleCnt="0"/>
      <dgm:spPr/>
    </dgm:pt>
    <dgm:pt modelId="{371C30E7-CD94-4361-91F2-1A488B84BAFF}" type="pres">
      <dgm:prSet presAssocID="{79444D8D-5080-4CDF-940A-A919241A7A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8DA2B6-F59D-4186-A94D-ADAB7133B21E}" type="pres">
      <dgm:prSet presAssocID="{B1AFA526-6A75-494F-AA5A-5E84FB40B826}" presName="spacer" presStyleCnt="0"/>
      <dgm:spPr/>
    </dgm:pt>
    <dgm:pt modelId="{2FA42DE6-55E0-4C45-B136-4D122608F4E4}" type="pres">
      <dgm:prSet presAssocID="{9A66098C-5E57-425D-B849-BDEC111569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33FB73-8A9E-4F16-BAA5-7A423B1F78AC}" type="pres">
      <dgm:prSet presAssocID="{69DCE736-D606-45D8-B02B-F9C19EA9FB67}" presName="spacer" presStyleCnt="0"/>
      <dgm:spPr/>
    </dgm:pt>
    <dgm:pt modelId="{B06E412D-ED69-4401-BE37-1AFD766AE66E}" type="pres">
      <dgm:prSet presAssocID="{BB65A756-FFC1-47D7-A0A6-97CDFC47C7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5C1827-9387-4701-999D-CBCCC735B735}" type="presOf" srcId="{79444D8D-5080-4CDF-940A-A919241A7A3E}" destId="{371C30E7-CD94-4361-91F2-1A488B84BAFF}" srcOrd="0" destOrd="0" presId="urn:microsoft.com/office/officeart/2005/8/layout/vList2"/>
    <dgm:cxn modelId="{9CDE6B2E-2723-4F0E-AAC3-824F59F5DF45}" srcId="{5D18E2CA-6B04-4038-AF60-5BCE3B0FE30E}" destId="{BB65A756-FFC1-47D7-A0A6-97CDFC47C743}" srcOrd="3" destOrd="0" parTransId="{49D09E2F-A245-434F-9760-BB2E5DE923E3}" sibTransId="{1173E0F2-F844-4760-AB58-A83C277B15A2}"/>
    <dgm:cxn modelId="{26F56F3B-9293-4D12-99AF-206759C004F7}" type="presOf" srcId="{BB65A756-FFC1-47D7-A0A6-97CDFC47C743}" destId="{B06E412D-ED69-4401-BE37-1AFD766AE66E}" srcOrd="0" destOrd="0" presId="urn:microsoft.com/office/officeart/2005/8/layout/vList2"/>
    <dgm:cxn modelId="{387F0962-1D43-4D85-9AD3-AFD1546B9A4D}" type="presOf" srcId="{BDCEB8AD-129D-4901-906C-3994A20CA7C2}" destId="{2BC50D0A-35AC-456F-B9FD-DC03C99C3892}" srcOrd="0" destOrd="0" presId="urn:microsoft.com/office/officeart/2005/8/layout/vList2"/>
    <dgm:cxn modelId="{373EB565-166B-4051-A7DB-AB043A7421B8}" srcId="{5D18E2CA-6B04-4038-AF60-5BCE3B0FE30E}" destId="{BDCEB8AD-129D-4901-906C-3994A20CA7C2}" srcOrd="0" destOrd="0" parTransId="{1918FFB8-00D3-4074-B5A6-C9206E4258BB}" sibTransId="{B18B9E97-756A-4400-AB2D-AB4D01D79894}"/>
    <dgm:cxn modelId="{B066B969-B3AD-40BE-A041-74E59E0D565B}" srcId="{5D18E2CA-6B04-4038-AF60-5BCE3B0FE30E}" destId="{9A66098C-5E57-425D-B849-BDEC111569E2}" srcOrd="2" destOrd="0" parTransId="{E5B949E1-3E79-493A-B8AB-A612279B5D8A}" sibTransId="{69DCE736-D606-45D8-B02B-F9C19EA9FB67}"/>
    <dgm:cxn modelId="{6546A14C-25B8-4C16-83EB-DF0D1A9EB84E}" type="presOf" srcId="{5D18E2CA-6B04-4038-AF60-5BCE3B0FE30E}" destId="{B9079DE9-1FD6-4651-99BC-A790D612A5CA}" srcOrd="0" destOrd="0" presId="urn:microsoft.com/office/officeart/2005/8/layout/vList2"/>
    <dgm:cxn modelId="{8A42FB78-1C7F-4432-BCF6-2711DDC2B783}" type="presOf" srcId="{9A66098C-5E57-425D-B849-BDEC111569E2}" destId="{2FA42DE6-55E0-4C45-B136-4D122608F4E4}" srcOrd="0" destOrd="0" presId="urn:microsoft.com/office/officeart/2005/8/layout/vList2"/>
    <dgm:cxn modelId="{FCBB4487-1E1A-498A-9992-BA698860B1B7}" srcId="{5D18E2CA-6B04-4038-AF60-5BCE3B0FE30E}" destId="{79444D8D-5080-4CDF-940A-A919241A7A3E}" srcOrd="1" destOrd="0" parTransId="{CC5A1580-2E89-4478-94E0-7E629955E8E6}" sibTransId="{B1AFA526-6A75-494F-AA5A-5E84FB40B826}"/>
    <dgm:cxn modelId="{BEC82BEF-17C4-4AA6-83B7-26B3DDCCA0D2}" type="presParOf" srcId="{B9079DE9-1FD6-4651-99BC-A790D612A5CA}" destId="{2BC50D0A-35AC-456F-B9FD-DC03C99C3892}" srcOrd="0" destOrd="0" presId="urn:microsoft.com/office/officeart/2005/8/layout/vList2"/>
    <dgm:cxn modelId="{2AF37D40-5E49-4DB0-85D4-A00B0B9F904B}" type="presParOf" srcId="{B9079DE9-1FD6-4651-99BC-A790D612A5CA}" destId="{04003DC1-9436-48F5-9D26-064EC11D7A6E}" srcOrd="1" destOrd="0" presId="urn:microsoft.com/office/officeart/2005/8/layout/vList2"/>
    <dgm:cxn modelId="{1BE333F5-699B-4A92-A6AB-11A5D5DC7E63}" type="presParOf" srcId="{B9079DE9-1FD6-4651-99BC-A790D612A5CA}" destId="{371C30E7-CD94-4361-91F2-1A488B84BAFF}" srcOrd="2" destOrd="0" presId="urn:microsoft.com/office/officeart/2005/8/layout/vList2"/>
    <dgm:cxn modelId="{ECFC1D8E-42C5-4684-B92B-653CE0B5B846}" type="presParOf" srcId="{B9079DE9-1FD6-4651-99BC-A790D612A5CA}" destId="{CD8DA2B6-F59D-4186-A94D-ADAB7133B21E}" srcOrd="3" destOrd="0" presId="urn:microsoft.com/office/officeart/2005/8/layout/vList2"/>
    <dgm:cxn modelId="{E9CEBE66-9CA6-43B1-984E-8B4A1501CD20}" type="presParOf" srcId="{B9079DE9-1FD6-4651-99BC-A790D612A5CA}" destId="{2FA42DE6-55E0-4C45-B136-4D122608F4E4}" srcOrd="4" destOrd="0" presId="urn:microsoft.com/office/officeart/2005/8/layout/vList2"/>
    <dgm:cxn modelId="{328568B4-1353-4716-8946-5011F9C29E41}" type="presParOf" srcId="{B9079DE9-1FD6-4651-99BC-A790D612A5CA}" destId="{8433FB73-8A9E-4F16-BAA5-7A423B1F78AC}" srcOrd="5" destOrd="0" presId="urn:microsoft.com/office/officeart/2005/8/layout/vList2"/>
    <dgm:cxn modelId="{47F9432E-85F0-4D2E-9027-E8F9EB4B4E43}" type="presParOf" srcId="{B9079DE9-1FD6-4651-99BC-A790D612A5CA}" destId="{B06E412D-ED69-4401-BE37-1AFD766AE6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D57E7-C97F-4DF2-828E-8B79AEBB2B9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25B986-DF12-42EA-B24E-D52EA3F79EBB}">
      <dgm:prSet/>
      <dgm:spPr/>
      <dgm:t>
        <a:bodyPr/>
        <a:lstStyle/>
        <a:p>
          <a:r>
            <a:rPr lang="pt-BR" i="1"/>
            <a:t>Sl 32.2-5; Sl 51.4; 1Co 3.17; 1Co 5.1-5; 1Co 6.18</a:t>
          </a:r>
          <a:endParaRPr lang="en-US"/>
        </a:p>
      </dgm:t>
    </dgm:pt>
    <dgm:pt modelId="{CC4CC5FF-8A9C-4C3A-958C-E0C41D8173B7}" type="parTrans" cxnId="{24C20000-9BEA-452F-BE70-042A05121AD5}">
      <dgm:prSet/>
      <dgm:spPr/>
      <dgm:t>
        <a:bodyPr/>
        <a:lstStyle/>
        <a:p>
          <a:endParaRPr lang="en-US"/>
        </a:p>
      </dgm:t>
    </dgm:pt>
    <dgm:pt modelId="{06158EF9-86FB-4DD6-AAD7-B37F2CEF1F08}" type="sibTrans" cxnId="{24C20000-9BEA-452F-BE70-042A05121AD5}">
      <dgm:prSet/>
      <dgm:spPr/>
      <dgm:t>
        <a:bodyPr/>
        <a:lstStyle/>
        <a:p>
          <a:endParaRPr lang="en-US"/>
        </a:p>
      </dgm:t>
    </dgm:pt>
    <dgm:pt modelId="{EB3B95DB-077A-42BD-8145-230003FF2B57}">
      <dgm:prSet/>
      <dgm:spPr/>
      <dgm:t>
        <a:bodyPr/>
        <a:lstStyle/>
        <a:p>
          <a:r>
            <a:rPr lang="pt-BR" i="1"/>
            <a:t>Matthew Henry</a:t>
          </a:r>
          <a:r>
            <a:rPr lang="pt-BR"/>
            <a:t> comenta:</a:t>
          </a:r>
          <a:endParaRPr lang="en-US"/>
        </a:p>
      </dgm:t>
    </dgm:pt>
    <dgm:pt modelId="{774E65DA-C747-49C8-B569-30DEF4EEF056}" type="parTrans" cxnId="{71C97DDC-EDE8-437A-8974-BD0D37618631}">
      <dgm:prSet/>
      <dgm:spPr/>
      <dgm:t>
        <a:bodyPr/>
        <a:lstStyle/>
        <a:p>
          <a:endParaRPr lang="en-US"/>
        </a:p>
      </dgm:t>
    </dgm:pt>
    <dgm:pt modelId="{39139C47-E193-4377-A63E-F50BD1B80357}" type="sibTrans" cxnId="{71C97DDC-EDE8-437A-8974-BD0D37618631}">
      <dgm:prSet/>
      <dgm:spPr/>
      <dgm:t>
        <a:bodyPr/>
        <a:lstStyle/>
        <a:p>
          <a:endParaRPr lang="en-US"/>
        </a:p>
      </dgm:t>
    </dgm:pt>
    <dgm:pt modelId="{75F5E69F-157A-4679-9347-0B6383FF8B6C}">
      <dgm:prSet/>
      <dgm:spPr/>
      <dgm:t>
        <a:bodyPr/>
        <a:lstStyle/>
        <a:p>
          <a:r>
            <a:rPr lang="pt-BR"/>
            <a:t>“Quem profana o templo da alma, perde o brilho da comunhão.”</a:t>
          </a:r>
          <a:endParaRPr lang="en-US"/>
        </a:p>
      </dgm:t>
    </dgm:pt>
    <dgm:pt modelId="{B20F7D73-F559-4205-84AC-6FC24A1245AB}" type="parTrans" cxnId="{390FA8EA-96A5-464C-BCB0-FB7AEF1CC1F3}">
      <dgm:prSet/>
      <dgm:spPr/>
      <dgm:t>
        <a:bodyPr/>
        <a:lstStyle/>
        <a:p>
          <a:endParaRPr lang="en-US"/>
        </a:p>
      </dgm:t>
    </dgm:pt>
    <dgm:pt modelId="{005DA741-B611-42CB-A8AF-A3063BD58701}" type="sibTrans" cxnId="{390FA8EA-96A5-464C-BCB0-FB7AEF1CC1F3}">
      <dgm:prSet/>
      <dgm:spPr/>
      <dgm:t>
        <a:bodyPr/>
        <a:lstStyle/>
        <a:p>
          <a:endParaRPr lang="en-US"/>
        </a:p>
      </dgm:t>
    </dgm:pt>
    <dgm:pt modelId="{2EE71609-3D3C-4F79-ACF4-F84EEC1F68B7}" type="pres">
      <dgm:prSet presAssocID="{73FD57E7-C97F-4DF2-828E-8B79AEBB2B90}" presName="vert0" presStyleCnt="0">
        <dgm:presLayoutVars>
          <dgm:dir/>
          <dgm:animOne val="branch"/>
          <dgm:animLvl val="lvl"/>
        </dgm:presLayoutVars>
      </dgm:prSet>
      <dgm:spPr/>
    </dgm:pt>
    <dgm:pt modelId="{F1B6F06D-2C14-4B7A-9183-98B145C79177}" type="pres">
      <dgm:prSet presAssocID="{8725B986-DF12-42EA-B24E-D52EA3F79EBB}" presName="thickLine" presStyleLbl="alignNode1" presStyleIdx="0" presStyleCnt="3"/>
      <dgm:spPr/>
    </dgm:pt>
    <dgm:pt modelId="{3EEFFDD0-CFF1-4CEE-8A82-9818F8E8A7E9}" type="pres">
      <dgm:prSet presAssocID="{8725B986-DF12-42EA-B24E-D52EA3F79EBB}" presName="horz1" presStyleCnt="0"/>
      <dgm:spPr/>
    </dgm:pt>
    <dgm:pt modelId="{3D7A4E5C-12EC-40D1-B188-5F2F474025F7}" type="pres">
      <dgm:prSet presAssocID="{8725B986-DF12-42EA-B24E-D52EA3F79EBB}" presName="tx1" presStyleLbl="revTx" presStyleIdx="0" presStyleCnt="3"/>
      <dgm:spPr/>
    </dgm:pt>
    <dgm:pt modelId="{3BFBCFAC-AFE7-4708-8897-444BCED2AE26}" type="pres">
      <dgm:prSet presAssocID="{8725B986-DF12-42EA-B24E-D52EA3F79EBB}" presName="vert1" presStyleCnt="0"/>
      <dgm:spPr/>
    </dgm:pt>
    <dgm:pt modelId="{4E7202C7-0DDA-4C88-8BA0-6C8990FB394F}" type="pres">
      <dgm:prSet presAssocID="{EB3B95DB-077A-42BD-8145-230003FF2B57}" presName="thickLine" presStyleLbl="alignNode1" presStyleIdx="1" presStyleCnt="3"/>
      <dgm:spPr/>
    </dgm:pt>
    <dgm:pt modelId="{45F46759-182E-4E8B-9EF9-1BE4E320CC0F}" type="pres">
      <dgm:prSet presAssocID="{EB3B95DB-077A-42BD-8145-230003FF2B57}" presName="horz1" presStyleCnt="0"/>
      <dgm:spPr/>
    </dgm:pt>
    <dgm:pt modelId="{2110E29C-E221-4D63-A3CF-03A9960425C6}" type="pres">
      <dgm:prSet presAssocID="{EB3B95DB-077A-42BD-8145-230003FF2B57}" presName="tx1" presStyleLbl="revTx" presStyleIdx="1" presStyleCnt="3"/>
      <dgm:spPr/>
    </dgm:pt>
    <dgm:pt modelId="{B8B9C24C-305A-44DA-9164-D4772620DED0}" type="pres">
      <dgm:prSet presAssocID="{EB3B95DB-077A-42BD-8145-230003FF2B57}" presName="vert1" presStyleCnt="0"/>
      <dgm:spPr/>
    </dgm:pt>
    <dgm:pt modelId="{8C970433-034F-4D2A-A393-7FC77FC4C565}" type="pres">
      <dgm:prSet presAssocID="{75F5E69F-157A-4679-9347-0B6383FF8B6C}" presName="thickLine" presStyleLbl="alignNode1" presStyleIdx="2" presStyleCnt="3"/>
      <dgm:spPr/>
    </dgm:pt>
    <dgm:pt modelId="{43E78BCA-EA38-4316-A0AD-28E4EC0DF37B}" type="pres">
      <dgm:prSet presAssocID="{75F5E69F-157A-4679-9347-0B6383FF8B6C}" presName="horz1" presStyleCnt="0"/>
      <dgm:spPr/>
    </dgm:pt>
    <dgm:pt modelId="{74A31AA3-8816-4B9B-86D4-9C00B43723E9}" type="pres">
      <dgm:prSet presAssocID="{75F5E69F-157A-4679-9347-0B6383FF8B6C}" presName="tx1" presStyleLbl="revTx" presStyleIdx="2" presStyleCnt="3"/>
      <dgm:spPr/>
    </dgm:pt>
    <dgm:pt modelId="{AC8437DA-6DCD-4AA1-BD5A-6A0B2F1E7EDA}" type="pres">
      <dgm:prSet presAssocID="{75F5E69F-157A-4679-9347-0B6383FF8B6C}" presName="vert1" presStyleCnt="0"/>
      <dgm:spPr/>
    </dgm:pt>
  </dgm:ptLst>
  <dgm:cxnLst>
    <dgm:cxn modelId="{24C20000-9BEA-452F-BE70-042A05121AD5}" srcId="{73FD57E7-C97F-4DF2-828E-8B79AEBB2B90}" destId="{8725B986-DF12-42EA-B24E-D52EA3F79EBB}" srcOrd="0" destOrd="0" parTransId="{CC4CC5FF-8A9C-4C3A-958C-E0C41D8173B7}" sibTransId="{06158EF9-86FB-4DD6-AAD7-B37F2CEF1F08}"/>
    <dgm:cxn modelId="{1C604F2A-C5EF-407B-8C36-FED782AAFB9D}" type="presOf" srcId="{EB3B95DB-077A-42BD-8145-230003FF2B57}" destId="{2110E29C-E221-4D63-A3CF-03A9960425C6}" srcOrd="0" destOrd="0" presId="urn:microsoft.com/office/officeart/2008/layout/LinedList"/>
    <dgm:cxn modelId="{4B5C7639-EFED-489F-8AC3-BCF3DB3AF619}" type="presOf" srcId="{73FD57E7-C97F-4DF2-828E-8B79AEBB2B90}" destId="{2EE71609-3D3C-4F79-ACF4-F84EEC1F68B7}" srcOrd="0" destOrd="0" presId="urn:microsoft.com/office/officeart/2008/layout/LinedList"/>
    <dgm:cxn modelId="{1044E072-F25D-422C-AE68-2348C16E5AD7}" type="presOf" srcId="{8725B986-DF12-42EA-B24E-D52EA3F79EBB}" destId="{3D7A4E5C-12EC-40D1-B188-5F2F474025F7}" srcOrd="0" destOrd="0" presId="urn:microsoft.com/office/officeart/2008/layout/LinedList"/>
    <dgm:cxn modelId="{8AC58E7E-028D-42C1-AC07-5F8E7DFD86C5}" type="presOf" srcId="{75F5E69F-157A-4679-9347-0B6383FF8B6C}" destId="{74A31AA3-8816-4B9B-86D4-9C00B43723E9}" srcOrd="0" destOrd="0" presId="urn:microsoft.com/office/officeart/2008/layout/LinedList"/>
    <dgm:cxn modelId="{71C97DDC-EDE8-437A-8974-BD0D37618631}" srcId="{73FD57E7-C97F-4DF2-828E-8B79AEBB2B90}" destId="{EB3B95DB-077A-42BD-8145-230003FF2B57}" srcOrd="1" destOrd="0" parTransId="{774E65DA-C747-49C8-B569-30DEF4EEF056}" sibTransId="{39139C47-E193-4377-A63E-F50BD1B80357}"/>
    <dgm:cxn modelId="{390FA8EA-96A5-464C-BCB0-FB7AEF1CC1F3}" srcId="{73FD57E7-C97F-4DF2-828E-8B79AEBB2B90}" destId="{75F5E69F-157A-4679-9347-0B6383FF8B6C}" srcOrd="2" destOrd="0" parTransId="{B20F7D73-F559-4205-84AC-6FC24A1245AB}" sibTransId="{005DA741-B611-42CB-A8AF-A3063BD58701}"/>
    <dgm:cxn modelId="{992F9878-34FC-4859-BD9D-65E6C1F2C071}" type="presParOf" srcId="{2EE71609-3D3C-4F79-ACF4-F84EEC1F68B7}" destId="{F1B6F06D-2C14-4B7A-9183-98B145C79177}" srcOrd="0" destOrd="0" presId="urn:microsoft.com/office/officeart/2008/layout/LinedList"/>
    <dgm:cxn modelId="{0D6A82D0-1F52-4A3B-8188-3363A556A682}" type="presParOf" srcId="{2EE71609-3D3C-4F79-ACF4-F84EEC1F68B7}" destId="{3EEFFDD0-CFF1-4CEE-8A82-9818F8E8A7E9}" srcOrd="1" destOrd="0" presId="urn:microsoft.com/office/officeart/2008/layout/LinedList"/>
    <dgm:cxn modelId="{ABD51C15-2004-4BD5-9DC3-2B21FE219936}" type="presParOf" srcId="{3EEFFDD0-CFF1-4CEE-8A82-9818F8E8A7E9}" destId="{3D7A4E5C-12EC-40D1-B188-5F2F474025F7}" srcOrd="0" destOrd="0" presId="urn:microsoft.com/office/officeart/2008/layout/LinedList"/>
    <dgm:cxn modelId="{6D945861-7B54-4069-A007-99158AF99381}" type="presParOf" srcId="{3EEFFDD0-CFF1-4CEE-8A82-9818F8E8A7E9}" destId="{3BFBCFAC-AFE7-4708-8897-444BCED2AE26}" srcOrd="1" destOrd="0" presId="urn:microsoft.com/office/officeart/2008/layout/LinedList"/>
    <dgm:cxn modelId="{D00CF139-64B3-4F52-9F8B-F4202834EE95}" type="presParOf" srcId="{2EE71609-3D3C-4F79-ACF4-F84EEC1F68B7}" destId="{4E7202C7-0DDA-4C88-8BA0-6C8990FB394F}" srcOrd="2" destOrd="0" presId="urn:microsoft.com/office/officeart/2008/layout/LinedList"/>
    <dgm:cxn modelId="{C8A65F7E-342F-4C46-B0E9-480E0FD83D69}" type="presParOf" srcId="{2EE71609-3D3C-4F79-ACF4-F84EEC1F68B7}" destId="{45F46759-182E-4E8B-9EF9-1BE4E320CC0F}" srcOrd="3" destOrd="0" presId="urn:microsoft.com/office/officeart/2008/layout/LinedList"/>
    <dgm:cxn modelId="{21E2CD01-CD41-4430-B313-120731E4869B}" type="presParOf" srcId="{45F46759-182E-4E8B-9EF9-1BE4E320CC0F}" destId="{2110E29C-E221-4D63-A3CF-03A9960425C6}" srcOrd="0" destOrd="0" presId="urn:microsoft.com/office/officeart/2008/layout/LinedList"/>
    <dgm:cxn modelId="{206D8D33-94F7-4213-9C35-98A5521EA262}" type="presParOf" srcId="{45F46759-182E-4E8B-9EF9-1BE4E320CC0F}" destId="{B8B9C24C-305A-44DA-9164-D4772620DED0}" srcOrd="1" destOrd="0" presId="urn:microsoft.com/office/officeart/2008/layout/LinedList"/>
    <dgm:cxn modelId="{C2FFD7D5-A09D-4EFC-AAC7-FC5BB3F90709}" type="presParOf" srcId="{2EE71609-3D3C-4F79-ACF4-F84EEC1F68B7}" destId="{8C970433-034F-4D2A-A393-7FC77FC4C565}" srcOrd="4" destOrd="0" presId="urn:microsoft.com/office/officeart/2008/layout/LinedList"/>
    <dgm:cxn modelId="{6E21D4B1-47E2-45F8-AFA0-728367B4ABA5}" type="presParOf" srcId="{2EE71609-3D3C-4F79-ACF4-F84EEC1F68B7}" destId="{43E78BCA-EA38-4316-A0AD-28E4EC0DF37B}" srcOrd="5" destOrd="0" presId="urn:microsoft.com/office/officeart/2008/layout/LinedList"/>
    <dgm:cxn modelId="{4808CD46-D835-4804-8F1D-3AA2E927309C}" type="presParOf" srcId="{43E78BCA-EA38-4316-A0AD-28E4EC0DF37B}" destId="{74A31AA3-8816-4B9B-86D4-9C00B43723E9}" srcOrd="0" destOrd="0" presId="urn:microsoft.com/office/officeart/2008/layout/LinedList"/>
    <dgm:cxn modelId="{E8175F13-15B4-4BE0-84E2-BEFC1997ABC0}" type="presParOf" srcId="{43E78BCA-EA38-4316-A0AD-28E4EC0DF37B}" destId="{AC8437DA-6DCD-4AA1-BD5A-6A0B2F1E7E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C9DC1-2CEB-4B13-91C7-CABCF486C61D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F8FCC82-BCFA-49D9-A76C-7F64318F58D7}">
      <dgm:prSet/>
      <dgm:spPr/>
      <dgm:t>
        <a:bodyPr/>
        <a:lstStyle/>
        <a:p>
          <a:r>
            <a:rPr lang="pt-BR"/>
            <a:t>“Purifica-me, e ficarei mais alvo que a neve.” (Sl 51.7)</a:t>
          </a:r>
          <a:endParaRPr lang="en-US"/>
        </a:p>
      </dgm:t>
    </dgm:pt>
    <dgm:pt modelId="{F6C083ED-88AB-4805-ACAE-0B9F079E3ABF}" type="parTrans" cxnId="{D56F262D-EFFD-4336-A08B-3F0481B0491E}">
      <dgm:prSet/>
      <dgm:spPr/>
      <dgm:t>
        <a:bodyPr/>
        <a:lstStyle/>
        <a:p>
          <a:endParaRPr lang="en-US"/>
        </a:p>
      </dgm:t>
    </dgm:pt>
    <dgm:pt modelId="{CA953332-428A-486F-A8C8-C46EE967155E}" type="sibTrans" cxnId="{D56F262D-EFFD-4336-A08B-3F0481B0491E}">
      <dgm:prSet/>
      <dgm:spPr/>
      <dgm:t>
        <a:bodyPr/>
        <a:lstStyle/>
        <a:p>
          <a:endParaRPr lang="en-US"/>
        </a:p>
      </dgm:t>
    </dgm:pt>
    <dgm:pt modelId="{F7EDDD11-BAAC-48C6-AD56-10B628278FB7}">
      <dgm:prSet/>
      <dgm:spPr/>
      <dgm:t>
        <a:bodyPr/>
        <a:lstStyle/>
        <a:p>
          <a:r>
            <a:rPr lang="pt-BR"/>
            <a:t>O arrependimento genuíno restaura o altar interior.</a:t>
          </a:r>
          <a:endParaRPr lang="en-US"/>
        </a:p>
      </dgm:t>
    </dgm:pt>
    <dgm:pt modelId="{31A1EDF6-BDD6-45DC-A727-C044C67D7973}" type="parTrans" cxnId="{813CA5A9-1833-49CB-B068-BC2039ACFCFA}">
      <dgm:prSet/>
      <dgm:spPr/>
      <dgm:t>
        <a:bodyPr/>
        <a:lstStyle/>
        <a:p>
          <a:endParaRPr lang="en-US"/>
        </a:p>
      </dgm:t>
    </dgm:pt>
    <dgm:pt modelId="{6C62402B-B2CD-4882-8CB2-65DF69437782}" type="sibTrans" cxnId="{813CA5A9-1833-49CB-B068-BC2039ACFCFA}">
      <dgm:prSet/>
      <dgm:spPr/>
      <dgm:t>
        <a:bodyPr/>
        <a:lstStyle/>
        <a:p>
          <a:endParaRPr lang="en-US"/>
        </a:p>
      </dgm:t>
    </dgm:pt>
    <dgm:pt modelId="{EBBAF282-30F2-4382-A1CB-E6E19B493395}">
      <dgm:prSet/>
      <dgm:spPr/>
      <dgm:t>
        <a:bodyPr/>
        <a:lstStyle/>
        <a:p>
          <a:r>
            <a:rPr lang="pt-BR"/>
            <a:t>Sem arrependimento, o templo permanece vazio.</a:t>
          </a:r>
          <a:endParaRPr lang="en-US"/>
        </a:p>
      </dgm:t>
    </dgm:pt>
    <dgm:pt modelId="{71CB5883-C84F-4682-8C28-7BF94CE16DEA}" type="parTrans" cxnId="{D3EB6674-1DB4-4921-A73B-EB7ABF343AD2}">
      <dgm:prSet/>
      <dgm:spPr/>
      <dgm:t>
        <a:bodyPr/>
        <a:lstStyle/>
        <a:p>
          <a:endParaRPr lang="en-US"/>
        </a:p>
      </dgm:t>
    </dgm:pt>
    <dgm:pt modelId="{99BF0278-F0DD-455B-A62A-AD39042FA441}" type="sibTrans" cxnId="{D3EB6674-1DB4-4921-A73B-EB7ABF343AD2}">
      <dgm:prSet/>
      <dgm:spPr/>
      <dgm:t>
        <a:bodyPr/>
        <a:lstStyle/>
        <a:p>
          <a:endParaRPr lang="en-US"/>
        </a:p>
      </dgm:t>
    </dgm:pt>
    <dgm:pt modelId="{4DD68BA8-931D-4147-9643-DDFE8F9D5FD9}" type="pres">
      <dgm:prSet presAssocID="{66DC9DC1-2CEB-4B13-91C7-CABCF486C61D}" presName="linear" presStyleCnt="0">
        <dgm:presLayoutVars>
          <dgm:animLvl val="lvl"/>
          <dgm:resizeHandles val="exact"/>
        </dgm:presLayoutVars>
      </dgm:prSet>
      <dgm:spPr/>
    </dgm:pt>
    <dgm:pt modelId="{DE10B028-5F8F-4455-8643-16553A18D8BB}" type="pres">
      <dgm:prSet presAssocID="{2F8FCC82-BCFA-49D9-A76C-7F64318F58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777591-CCEB-4482-97B8-EF493B7D1A24}" type="pres">
      <dgm:prSet presAssocID="{CA953332-428A-486F-A8C8-C46EE967155E}" presName="spacer" presStyleCnt="0"/>
      <dgm:spPr/>
    </dgm:pt>
    <dgm:pt modelId="{AAD4C0BE-FF4A-4552-8756-27CAA81A34D5}" type="pres">
      <dgm:prSet presAssocID="{F7EDDD11-BAAC-48C6-AD56-10B628278F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C32B1A-1C20-4AB5-B7CF-F4264B5131E6}" type="pres">
      <dgm:prSet presAssocID="{6C62402B-B2CD-4882-8CB2-65DF69437782}" presName="spacer" presStyleCnt="0"/>
      <dgm:spPr/>
    </dgm:pt>
    <dgm:pt modelId="{F04C09E6-2F92-4785-A9FE-27D19E67C4AF}" type="pres">
      <dgm:prSet presAssocID="{EBBAF282-30F2-4382-A1CB-E6E19B4933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EEEC2B-EDFF-47A6-B084-E89980E2293A}" type="presOf" srcId="{EBBAF282-30F2-4382-A1CB-E6E19B493395}" destId="{F04C09E6-2F92-4785-A9FE-27D19E67C4AF}" srcOrd="0" destOrd="0" presId="urn:microsoft.com/office/officeart/2005/8/layout/vList2"/>
    <dgm:cxn modelId="{D56F262D-EFFD-4336-A08B-3F0481B0491E}" srcId="{66DC9DC1-2CEB-4B13-91C7-CABCF486C61D}" destId="{2F8FCC82-BCFA-49D9-A76C-7F64318F58D7}" srcOrd="0" destOrd="0" parTransId="{F6C083ED-88AB-4805-ACAE-0B9F079E3ABF}" sibTransId="{CA953332-428A-486F-A8C8-C46EE967155E}"/>
    <dgm:cxn modelId="{8E10C55D-BBE4-4EC4-B761-C7562301B696}" type="presOf" srcId="{F7EDDD11-BAAC-48C6-AD56-10B628278FB7}" destId="{AAD4C0BE-FF4A-4552-8756-27CAA81A34D5}" srcOrd="0" destOrd="0" presId="urn:microsoft.com/office/officeart/2005/8/layout/vList2"/>
    <dgm:cxn modelId="{D3EB6674-1DB4-4921-A73B-EB7ABF343AD2}" srcId="{66DC9DC1-2CEB-4B13-91C7-CABCF486C61D}" destId="{EBBAF282-30F2-4382-A1CB-E6E19B493395}" srcOrd="2" destOrd="0" parTransId="{71CB5883-C84F-4682-8C28-7BF94CE16DEA}" sibTransId="{99BF0278-F0DD-455B-A62A-AD39042FA441}"/>
    <dgm:cxn modelId="{6BF5D157-0099-476C-8071-D450F21B40EF}" type="presOf" srcId="{66DC9DC1-2CEB-4B13-91C7-CABCF486C61D}" destId="{4DD68BA8-931D-4147-9643-DDFE8F9D5FD9}" srcOrd="0" destOrd="0" presId="urn:microsoft.com/office/officeart/2005/8/layout/vList2"/>
    <dgm:cxn modelId="{0FEFC696-3DBA-4C13-9DE4-8677195A7931}" type="presOf" srcId="{2F8FCC82-BCFA-49D9-A76C-7F64318F58D7}" destId="{DE10B028-5F8F-4455-8643-16553A18D8BB}" srcOrd="0" destOrd="0" presId="urn:microsoft.com/office/officeart/2005/8/layout/vList2"/>
    <dgm:cxn modelId="{813CA5A9-1833-49CB-B068-BC2039ACFCFA}" srcId="{66DC9DC1-2CEB-4B13-91C7-CABCF486C61D}" destId="{F7EDDD11-BAAC-48C6-AD56-10B628278FB7}" srcOrd="1" destOrd="0" parTransId="{31A1EDF6-BDD6-45DC-A727-C044C67D7973}" sibTransId="{6C62402B-B2CD-4882-8CB2-65DF69437782}"/>
    <dgm:cxn modelId="{90CDFF6C-B266-46D6-95C3-305A59F7AD36}" type="presParOf" srcId="{4DD68BA8-931D-4147-9643-DDFE8F9D5FD9}" destId="{DE10B028-5F8F-4455-8643-16553A18D8BB}" srcOrd="0" destOrd="0" presId="urn:microsoft.com/office/officeart/2005/8/layout/vList2"/>
    <dgm:cxn modelId="{78D1B840-CC3F-41D7-8F6F-F44DC91E541C}" type="presParOf" srcId="{4DD68BA8-931D-4147-9643-DDFE8F9D5FD9}" destId="{3E777591-CCEB-4482-97B8-EF493B7D1A24}" srcOrd="1" destOrd="0" presId="urn:microsoft.com/office/officeart/2005/8/layout/vList2"/>
    <dgm:cxn modelId="{945C2607-FDF1-4F94-A8CB-5FD4292DDC31}" type="presParOf" srcId="{4DD68BA8-931D-4147-9643-DDFE8F9D5FD9}" destId="{AAD4C0BE-FF4A-4552-8756-27CAA81A34D5}" srcOrd="2" destOrd="0" presId="urn:microsoft.com/office/officeart/2005/8/layout/vList2"/>
    <dgm:cxn modelId="{96F28336-6BE2-47A0-A63F-A12C04B3612D}" type="presParOf" srcId="{4DD68BA8-931D-4147-9643-DDFE8F9D5FD9}" destId="{E0C32B1A-1C20-4AB5-B7CF-F4264B5131E6}" srcOrd="3" destOrd="0" presId="urn:microsoft.com/office/officeart/2005/8/layout/vList2"/>
    <dgm:cxn modelId="{F3CA9019-0A44-41E6-8E86-40322DC8D015}" type="presParOf" srcId="{4DD68BA8-931D-4147-9643-DDFE8F9D5FD9}" destId="{F04C09E6-2F92-4785-A9FE-27D19E67C4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034C08-A032-4860-83C1-B85D74DE7A5B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D6896A9-D120-4608-93E4-7D31DEDDCE74}">
      <dgm:prSet/>
      <dgm:spPr/>
      <dgm:t>
        <a:bodyPr/>
        <a:lstStyle/>
        <a:p>
          <a:r>
            <a:rPr lang="pt-BR"/>
            <a:t>Pátio — Corpo</a:t>
          </a:r>
          <a:endParaRPr lang="en-US"/>
        </a:p>
      </dgm:t>
    </dgm:pt>
    <dgm:pt modelId="{3C377AB7-F880-4E61-99E8-0953BA0F61B8}" type="parTrans" cxnId="{77628D69-90DE-4ACF-B7F5-B29FE308377E}">
      <dgm:prSet/>
      <dgm:spPr/>
      <dgm:t>
        <a:bodyPr/>
        <a:lstStyle/>
        <a:p>
          <a:endParaRPr lang="en-US"/>
        </a:p>
      </dgm:t>
    </dgm:pt>
    <dgm:pt modelId="{389A75EF-6C71-4785-84A5-6C3A16962C8F}" type="sibTrans" cxnId="{77628D69-90DE-4ACF-B7F5-B29FE308377E}">
      <dgm:prSet/>
      <dgm:spPr/>
      <dgm:t>
        <a:bodyPr/>
        <a:lstStyle/>
        <a:p>
          <a:endParaRPr lang="en-US"/>
        </a:p>
      </dgm:t>
    </dgm:pt>
    <dgm:pt modelId="{C3A49C5E-ADDA-4F8A-BF88-F0EE778B83C0}">
      <dgm:prSet/>
      <dgm:spPr/>
      <dgm:t>
        <a:bodyPr/>
        <a:lstStyle/>
        <a:p>
          <a:r>
            <a:rPr lang="pt-BR"/>
            <a:t>Lugar Santo — Alma</a:t>
          </a:r>
          <a:endParaRPr lang="en-US"/>
        </a:p>
      </dgm:t>
    </dgm:pt>
    <dgm:pt modelId="{30EDBF37-35FA-4152-B281-51B20C1A9E2A}" type="parTrans" cxnId="{1CE6FF2E-A3B0-4DFF-AD00-CB8C5B84E877}">
      <dgm:prSet/>
      <dgm:spPr/>
      <dgm:t>
        <a:bodyPr/>
        <a:lstStyle/>
        <a:p>
          <a:endParaRPr lang="en-US"/>
        </a:p>
      </dgm:t>
    </dgm:pt>
    <dgm:pt modelId="{634F8361-0794-41C1-A49F-74DCB0F738AC}" type="sibTrans" cxnId="{1CE6FF2E-A3B0-4DFF-AD00-CB8C5B84E877}">
      <dgm:prSet/>
      <dgm:spPr/>
      <dgm:t>
        <a:bodyPr/>
        <a:lstStyle/>
        <a:p>
          <a:endParaRPr lang="en-US"/>
        </a:p>
      </dgm:t>
    </dgm:pt>
    <dgm:pt modelId="{5AB1190E-043D-4441-8EEF-715EBB70B300}">
      <dgm:prSet/>
      <dgm:spPr/>
      <dgm:t>
        <a:bodyPr/>
        <a:lstStyle/>
        <a:p>
          <a:r>
            <a:rPr lang="pt-BR"/>
            <a:t>Santo dos Santos — Espírito</a:t>
          </a:r>
          <a:endParaRPr lang="en-US"/>
        </a:p>
      </dgm:t>
    </dgm:pt>
    <dgm:pt modelId="{D9A1D156-8EC5-44E8-8F6D-9B38420FBA5A}" type="parTrans" cxnId="{D7D6BFC9-9E89-410E-AC0C-46FFBBE75EB1}">
      <dgm:prSet/>
      <dgm:spPr/>
      <dgm:t>
        <a:bodyPr/>
        <a:lstStyle/>
        <a:p>
          <a:endParaRPr lang="en-US"/>
        </a:p>
      </dgm:t>
    </dgm:pt>
    <dgm:pt modelId="{74D44009-0EF2-473E-BD15-06DEB28211D1}" type="sibTrans" cxnId="{D7D6BFC9-9E89-410E-AC0C-46FFBBE75EB1}">
      <dgm:prSet/>
      <dgm:spPr/>
      <dgm:t>
        <a:bodyPr/>
        <a:lstStyle/>
        <a:p>
          <a:endParaRPr lang="en-US"/>
        </a:p>
      </dgm:t>
    </dgm:pt>
    <dgm:pt modelId="{DF10EEDA-46E8-4527-95EF-1CC566CBB98E}">
      <dgm:prSet/>
      <dgm:spPr/>
      <dgm:t>
        <a:bodyPr/>
        <a:lstStyle/>
        <a:p>
          <a:r>
            <a:rPr lang="pt-BR"/>
            <a:t>O fogo no altar representa o Espírito no coração humano.</a:t>
          </a:r>
          <a:endParaRPr lang="en-US"/>
        </a:p>
      </dgm:t>
    </dgm:pt>
    <dgm:pt modelId="{A7F65F1A-E9F6-4EC1-8B39-D38B46B5EAB9}" type="parTrans" cxnId="{43D9BD5B-6AC9-48D3-B230-73BADA1563B5}">
      <dgm:prSet/>
      <dgm:spPr/>
      <dgm:t>
        <a:bodyPr/>
        <a:lstStyle/>
        <a:p>
          <a:endParaRPr lang="en-US"/>
        </a:p>
      </dgm:t>
    </dgm:pt>
    <dgm:pt modelId="{9CF12958-0056-439A-82F5-1AA7509BF598}" type="sibTrans" cxnId="{43D9BD5B-6AC9-48D3-B230-73BADA1563B5}">
      <dgm:prSet/>
      <dgm:spPr/>
      <dgm:t>
        <a:bodyPr/>
        <a:lstStyle/>
        <a:p>
          <a:endParaRPr lang="en-US"/>
        </a:p>
      </dgm:t>
    </dgm:pt>
    <dgm:pt modelId="{19FBA4F4-492C-4422-A630-B10C7127F32C}" type="pres">
      <dgm:prSet presAssocID="{FF034C08-A032-4860-83C1-B85D74DE7A5B}" presName="matrix" presStyleCnt="0">
        <dgm:presLayoutVars>
          <dgm:chMax val="1"/>
          <dgm:dir/>
          <dgm:resizeHandles val="exact"/>
        </dgm:presLayoutVars>
      </dgm:prSet>
      <dgm:spPr/>
    </dgm:pt>
    <dgm:pt modelId="{3AB5B71B-E5FA-4A53-B71E-123F358C7AAA}" type="pres">
      <dgm:prSet presAssocID="{FF034C08-A032-4860-83C1-B85D74DE7A5B}" presName="diamond" presStyleLbl="bgShp" presStyleIdx="0" presStyleCnt="1"/>
      <dgm:spPr/>
    </dgm:pt>
    <dgm:pt modelId="{D1D3FF20-55F9-4AD4-AE70-27BB37F2C6A5}" type="pres">
      <dgm:prSet presAssocID="{FF034C08-A032-4860-83C1-B85D74DE7A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A258F4-A1D8-4C4F-B91C-A23E3EB3DEA7}" type="pres">
      <dgm:prSet presAssocID="{FF034C08-A032-4860-83C1-B85D74DE7A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67969F-FDD6-4216-A4F1-065D4C84D247}" type="pres">
      <dgm:prSet presAssocID="{FF034C08-A032-4860-83C1-B85D74DE7A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401F684-EFC7-48D3-AAEA-C710710B870E}" type="pres">
      <dgm:prSet presAssocID="{FF034C08-A032-4860-83C1-B85D74DE7A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CE6FF2E-A3B0-4DFF-AD00-CB8C5B84E877}" srcId="{FF034C08-A032-4860-83C1-B85D74DE7A5B}" destId="{C3A49C5E-ADDA-4F8A-BF88-F0EE778B83C0}" srcOrd="1" destOrd="0" parTransId="{30EDBF37-35FA-4152-B281-51B20C1A9E2A}" sibTransId="{634F8361-0794-41C1-A49F-74DCB0F738AC}"/>
    <dgm:cxn modelId="{43D9BD5B-6AC9-48D3-B230-73BADA1563B5}" srcId="{FF034C08-A032-4860-83C1-B85D74DE7A5B}" destId="{DF10EEDA-46E8-4527-95EF-1CC566CBB98E}" srcOrd="3" destOrd="0" parTransId="{A7F65F1A-E9F6-4EC1-8B39-D38B46B5EAB9}" sibTransId="{9CF12958-0056-439A-82F5-1AA7509BF598}"/>
    <dgm:cxn modelId="{36F7CD66-BE7B-43B9-8641-BE43AB64085E}" type="presOf" srcId="{C3A49C5E-ADDA-4F8A-BF88-F0EE778B83C0}" destId="{06A258F4-A1D8-4C4F-B91C-A23E3EB3DEA7}" srcOrd="0" destOrd="0" presId="urn:microsoft.com/office/officeart/2005/8/layout/matrix3"/>
    <dgm:cxn modelId="{77628D69-90DE-4ACF-B7F5-B29FE308377E}" srcId="{FF034C08-A032-4860-83C1-B85D74DE7A5B}" destId="{4D6896A9-D120-4608-93E4-7D31DEDDCE74}" srcOrd="0" destOrd="0" parTransId="{3C377AB7-F880-4E61-99E8-0953BA0F61B8}" sibTransId="{389A75EF-6C71-4785-84A5-6C3A16962C8F}"/>
    <dgm:cxn modelId="{8ECB2D6D-CAEC-49E0-81B7-F6A3B4BE8EA6}" type="presOf" srcId="{FF034C08-A032-4860-83C1-B85D74DE7A5B}" destId="{19FBA4F4-492C-4422-A630-B10C7127F32C}" srcOrd="0" destOrd="0" presId="urn:microsoft.com/office/officeart/2005/8/layout/matrix3"/>
    <dgm:cxn modelId="{31DBEB4E-BC7A-4DC7-9F41-1200CB7D4240}" type="presOf" srcId="{DF10EEDA-46E8-4527-95EF-1CC566CBB98E}" destId="{B401F684-EFC7-48D3-AAEA-C710710B870E}" srcOrd="0" destOrd="0" presId="urn:microsoft.com/office/officeart/2005/8/layout/matrix3"/>
    <dgm:cxn modelId="{876951C4-4F5C-4D2D-9571-A4975DF9E45D}" type="presOf" srcId="{4D6896A9-D120-4608-93E4-7D31DEDDCE74}" destId="{D1D3FF20-55F9-4AD4-AE70-27BB37F2C6A5}" srcOrd="0" destOrd="0" presId="urn:microsoft.com/office/officeart/2005/8/layout/matrix3"/>
    <dgm:cxn modelId="{8AA419C9-E6DF-408B-9685-93F967410614}" type="presOf" srcId="{5AB1190E-043D-4441-8EEF-715EBB70B300}" destId="{A567969F-FDD6-4216-A4F1-065D4C84D247}" srcOrd="0" destOrd="0" presId="urn:microsoft.com/office/officeart/2005/8/layout/matrix3"/>
    <dgm:cxn modelId="{D7D6BFC9-9E89-410E-AC0C-46FFBBE75EB1}" srcId="{FF034C08-A032-4860-83C1-B85D74DE7A5B}" destId="{5AB1190E-043D-4441-8EEF-715EBB70B300}" srcOrd="2" destOrd="0" parTransId="{D9A1D156-8EC5-44E8-8F6D-9B38420FBA5A}" sibTransId="{74D44009-0EF2-473E-BD15-06DEB28211D1}"/>
    <dgm:cxn modelId="{BD49343F-80B1-4231-83D4-37288161E6FC}" type="presParOf" srcId="{19FBA4F4-492C-4422-A630-B10C7127F32C}" destId="{3AB5B71B-E5FA-4A53-B71E-123F358C7AAA}" srcOrd="0" destOrd="0" presId="urn:microsoft.com/office/officeart/2005/8/layout/matrix3"/>
    <dgm:cxn modelId="{819910D0-D3DA-4F7F-AE36-D903F5B7A318}" type="presParOf" srcId="{19FBA4F4-492C-4422-A630-B10C7127F32C}" destId="{D1D3FF20-55F9-4AD4-AE70-27BB37F2C6A5}" srcOrd="1" destOrd="0" presId="urn:microsoft.com/office/officeart/2005/8/layout/matrix3"/>
    <dgm:cxn modelId="{62140D30-AE87-45F8-8CDD-A1BE2DCEA048}" type="presParOf" srcId="{19FBA4F4-492C-4422-A630-B10C7127F32C}" destId="{06A258F4-A1D8-4C4F-B91C-A23E3EB3DEA7}" srcOrd="2" destOrd="0" presId="urn:microsoft.com/office/officeart/2005/8/layout/matrix3"/>
    <dgm:cxn modelId="{12E3D4D3-3500-4C14-8397-EDA9147722D5}" type="presParOf" srcId="{19FBA4F4-492C-4422-A630-B10C7127F32C}" destId="{A567969F-FDD6-4216-A4F1-065D4C84D247}" srcOrd="3" destOrd="0" presId="urn:microsoft.com/office/officeart/2005/8/layout/matrix3"/>
    <dgm:cxn modelId="{2B9DBD99-AD44-4675-A097-E2DCB86BFF96}" type="presParOf" srcId="{19FBA4F4-492C-4422-A630-B10C7127F32C}" destId="{B401F684-EFC7-48D3-AAEA-C710710B870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7DC8CD-A63C-4EF2-8834-1F6FAF0FA5D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2D78E7D-4ADB-41C2-83B7-F1A10F053195}">
      <dgm:prSet/>
      <dgm:spPr/>
      <dgm:t>
        <a:bodyPr/>
        <a:lstStyle/>
        <a:p>
          <a:r>
            <a:rPr lang="pt-BR"/>
            <a:t>O corpo é o templo da glória de Deus.</a:t>
          </a:r>
          <a:br>
            <a:rPr lang="pt-BR"/>
          </a:br>
          <a:endParaRPr lang="en-US"/>
        </a:p>
      </dgm:t>
    </dgm:pt>
    <dgm:pt modelId="{2104C7AC-6413-4990-855A-04565E046CBE}" type="parTrans" cxnId="{38D7894B-2464-4854-8547-D834CBE95D8F}">
      <dgm:prSet/>
      <dgm:spPr/>
      <dgm:t>
        <a:bodyPr/>
        <a:lstStyle/>
        <a:p>
          <a:endParaRPr lang="en-US"/>
        </a:p>
      </dgm:t>
    </dgm:pt>
    <dgm:pt modelId="{B1A4F5F1-69E1-441D-AEE0-A81922C8B866}" type="sibTrans" cxnId="{38D7894B-2464-4854-8547-D834CBE95D8F}">
      <dgm:prSet/>
      <dgm:spPr/>
      <dgm:t>
        <a:bodyPr/>
        <a:lstStyle/>
        <a:p>
          <a:endParaRPr lang="en-US"/>
        </a:p>
      </dgm:t>
    </dgm:pt>
    <dgm:pt modelId="{4ED85AA9-1692-4D2C-AA1A-DF5A13F64187}">
      <dgm:prSet/>
      <dgm:spPr/>
      <dgm:t>
        <a:bodyPr/>
        <a:lstStyle/>
        <a:p>
          <a:r>
            <a:rPr lang="pt-BR"/>
            <a:t>O Espírito Santo habita em nós.</a:t>
          </a:r>
          <a:endParaRPr lang="en-US"/>
        </a:p>
      </dgm:t>
    </dgm:pt>
    <dgm:pt modelId="{96D09D81-9492-43BF-920B-C7710B4E2EB8}" type="parTrans" cxnId="{ABC0EBF2-6BAC-4A16-8C11-9F79FEEDA486}">
      <dgm:prSet/>
      <dgm:spPr/>
      <dgm:t>
        <a:bodyPr/>
        <a:lstStyle/>
        <a:p>
          <a:endParaRPr lang="en-US"/>
        </a:p>
      </dgm:t>
    </dgm:pt>
    <dgm:pt modelId="{7B5E45F2-E163-4B40-AADE-9029F0D514CB}" type="sibTrans" cxnId="{ABC0EBF2-6BAC-4A16-8C11-9F79FEEDA486}">
      <dgm:prSet/>
      <dgm:spPr/>
      <dgm:t>
        <a:bodyPr/>
        <a:lstStyle/>
        <a:p>
          <a:endParaRPr lang="en-US"/>
        </a:p>
      </dgm:t>
    </dgm:pt>
    <dgm:pt modelId="{8F7C8FD0-BFAB-4483-A0EE-29BAFBFEF517}">
      <dgm:prSet/>
      <dgm:spPr/>
      <dgm:t>
        <a:bodyPr/>
        <a:lstStyle/>
        <a:p>
          <a:r>
            <a:rPr lang="pt-BR"/>
            <a:t>Devemos glorificar a Deus em tudo o que somos.</a:t>
          </a:r>
          <a:endParaRPr lang="en-US"/>
        </a:p>
      </dgm:t>
    </dgm:pt>
    <dgm:pt modelId="{D26441E7-7E33-455E-A1DC-054D828EDD56}" type="parTrans" cxnId="{20B3AA7D-9622-49E8-BCE6-B12FEB69B54D}">
      <dgm:prSet/>
      <dgm:spPr/>
      <dgm:t>
        <a:bodyPr/>
        <a:lstStyle/>
        <a:p>
          <a:endParaRPr lang="en-US"/>
        </a:p>
      </dgm:t>
    </dgm:pt>
    <dgm:pt modelId="{408FF7CC-5FEA-4150-B8D2-CF963A06AEB2}" type="sibTrans" cxnId="{20B3AA7D-9622-49E8-BCE6-B12FEB69B54D}">
      <dgm:prSet/>
      <dgm:spPr/>
      <dgm:t>
        <a:bodyPr/>
        <a:lstStyle/>
        <a:p>
          <a:endParaRPr lang="en-US"/>
        </a:p>
      </dgm:t>
    </dgm:pt>
    <dgm:pt modelId="{52C4A421-7F96-4CB0-827A-5EB8B634A190}">
      <dgm:prSet/>
      <dgm:spPr/>
      <dgm:t>
        <a:bodyPr/>
        <a:lstStyle/>
        <a:p>
          <a:r>
            <a:rPr lang="pt-BR" i="1"/>
            <a:t>Rm 8.18; 1 Co 6.19-20</a:t>
          </a:r>
          <a:endParaRPr lang="en-US"/>
        </a:p>
      </dgm:t>
    </dgm:pt>
    <dgm:pt modelId="{B06ABF3A-1D22-4CB3-B9A2-D719241F9403}" type="parTrans" cxnId="{ED1EE57A-CEE1-4AFF-B181-FD8825F0C097}">
      <dgm:prSet/>
      <dgm:spPr/>
      <dgm:t>
        <a:bodyPr/>
        <a:lstStyle/>
        <a:p>
          <a:endParaRPr lang="en-US"/>
        </a:p>
      </dgm:t>
    </dgm:pt>
    <dgm:pt modelId="{E5F5217E-CCE3-4CFD-9255-FEA1A96141CF}" type="sibTrans" cxnId="{ED1EE57A-CEE1-4AFF-B181-FD8825F0C097}">
      <dgm:prSet/>
      <dgm:spPr/>
      <dgm:t>
        <a:bodyPr/>
        <a:lstStyle/>
        <a:p>
          <a:endParaRPr lang="en-US"/>
        </a:p>
      </dgm:t>
    </dgm:pt>
    <dgm:pt modelId="{88D04761-2EA4-48F0-9CA6-D67970EB9B6E}" type="pres">
      <dgm:prSet presAssocID="{4E7DC8CD-A63C-4EF2-8834-1F6FAF0FA5D7}" presName="linear" presStyleCnt="0">
        <dgm:presLayoutVars>
          <dgm:animLvl val="lvl"/>
          <dgm:resizeHandles val="exact"/>
        </dgm:presLayoutVars>
      </dgm:prSet>
      <dgm:spPr/>
    </dgm:pt>
    <dgm:pt modelId="{E3AD54D5-F9F5-44DE-BF9A-ED2B66A4FF06}" type="pres">
      <dgm:prSet presAssocID="{62D78E7D-4ADB-41C2-83B7-F1A10F0531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3C89D2-6CA4-4E79-B52B-F132DE5182D9}" type="pres">
      <dgm:prSet presAssocID="{B1A4F5F1-69E1-441D-AEE0-A81922C8B866}" presName="spacer" presStyleCnt="0"/>
      <dgm:spPr/>
    </dgm:pt>
    <dgm:pt modelId="{169548C7-5E45-4D81-81AB-DC9C1AFEE8BB}" type="pres">
      <dgm:prSet presAssocID="{4ED85AA9-1692-4D2C-AA1A-DF5A13F641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A3407F-1E1A-432A-9CF6-8F1F5DC8F05D}" type="pres">
      <dgm:prSet presAssocID="{7B5E45F2-E163-4B40-AADE-9029F0D514CB}" presName="spacer" presStyleCnt="0"/>
      <dgm:spPr/>
    </dgm:pt>
    <dgm:pt modelId="{6541A84F-1548-404E-BC18-641E5180A37C}" type="pres">
      <dgm:prSet presAssocID="{8F7C8FD0-BFAB-4483-A0EE-29BAFBFEF5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85875A-7DC9-43D0-8459-868F059F6670}" type="pres">
      <dgm:prSet presAssocID="{408FF7CC-5FEA-4150-B8D2-CF963A06AEB2}" presName="spacer" presStyleCnt="0"/>
      <dgm:spPr/>
    </dgm:pt>
    <dgm:pt modelId="{5CC19DE8-0A56-4026-B584-096320D6740B}" type="pres">
      <dgm:prSet presAssocID="{52C4A421-7F96-4CB0-827A-5EB8B634A1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085622-17AA-472B-B974-1299987E29E4}" type="presOf" srcId="{62D78E7D-4ADB-41C2-83B7-F1A10F053195}" destId="{E3AD54D5-F9F5-44DE-BF9A-ED2B66A4FF06}" srcOrd="0" destOrd="0" presId="urn:microsoft.com/office/officeart/2005/8/layout/vList2"/>
    <dgm:cxn modelId="{BF90555E-CA78-4153-B75F-EBBAE777E2FF}" type="presOf" srcId="{52C4A421-7F96-4CB0-827A-5EB8B634A190}" destId="{5CC19DE8-0A56-4026-B584-096320D6740B}" srcOrd="0" destOrd="0" presId="urn:microsoft.com/office/officeart/2005/8/layout/vList2"/>
    <dgm:cxn modelId="{38D7894B-2464-4854-8547-D834CBE95D8F}" srcId="{4E7DC8CD-A63C-4EF2-8834-1F6FAF0FA5D7}" destId="{62D78E7D-4ADB-41C2-83B7-F1A10F053195}" srcOrd="0" destOrd="0" parTransId="{2104C7AC-6413-4990-855A-04565E046CBE}" sibTransId="{B1A4F5F1-69E1-441D-AEE0-A81922C8B866}"/>
    <dgm:cxn modelId="{03A3DE6D-5006-4ADE-8894-87A1CC499669}" type="presOf" srcId="{4ED85AA9-1692-4D2C-AA1A-DF5A13F64187}" destId="{169548C7-5E45-4D81-81AB-DC9C1AFEE8BB}" srcOrd="0" destOrd="0" presId="urn:microsoft.com/office/officeart/2005/8/layout/vList2"/>
    <dgm:cxn modelId="{ED1EE57A-CEE1-4AFF-B181-FD8825F0C097}" srcId="{4E7DC8CD-A63C-4EF2-8834-1F6FAF0FA5D7}" destId="{52C4A421-7F96-4CB0-827A-5EB8B634A190}" srcOrd="3" destOrd="0" parTransId="{B06ABF3A-1D22-4CB3-B9A2-D719241F9403}" sibTransId="{E5F5217E-CCE3-4CFD-9255-FEA1A96141CF}"/>
    <dgm:cxn modelId="{20B3AA7D-9622-49E8-BCE6-B12FEB69B54D}" srcId="{4E7DC8CD-A63C-4EF2-8834-1F6FAF0FA5D7}" destId="{8F7C8FD0-BFAB-4483-A0EE-29BAFBFEF517}" srcOrd="2" destOrd="0" parTransId="{D26441E7-7E33-455E-A1DC-054D828EDD56}" sibTransId="{408FF7CC-5FEA-4150-B8D2-CF963A06AEB2}"/>
    <dgm:cxn modelId="{0B55BE8F-DE96-4010-BBD5-A52F21ABA087}" type="presOf" srcId="{8F7C8FD0-BFAB-4483-A0EE-29BAFBFEF517}" destId="{6541A84F-1548-404E-BC18-641E5180A37C}" srcOrd="0" destOrd="0" presId="urn:microsoft.com/office/officeart/2005/8/layout/vList2"/>
    <dgm:cxn modelId="{470CECA4-C934-419F-AE57-FC4C86E596CC}" type="presOf" srcId="{4E7DC8CD-A63C-4EF2-8834-1F6FAF0FA5D7}" destId="{88D04761-2EA4-48F0-9CA6-D67970EB9B6E}" srcOrd="0" destOrd="0" presId="urn:microsoft.com/office/officeart/2005/8/layout/vList2"/>
    <dgm:cxn modelId="{ABC0EBF2-6BAC-4A16-8C11-9F79FEEDA486}" srcId="{4E7DC8CD-A63C-4EF2-8834-1F6FAF0FA5D7}" destId="{4ED85AA9-1692-4D2C-AA1A-DF5A13F64187}" srcOrd="1" destOrd="0" parTransId="{96D09D81-9492-43BF-920B-C7710B4E2EB8}" sibTransId="{7B5E45F2-E163-4B40-AADE-9029F0D514CB}"/>
    <dgm:cxn modelId="{E0D4E9C6-2515-465C-B74B-BFA06DE46209}" type="presParOf" srcId="{88D04761-2EA4-48F0-9CA6-D67970EB9B6E}" destId="{E3AD54D5-F9F5-44DE-BF9A-ED2B66A4FF06}" srcOrd="0" destOrd="0" presId="urn:microsoft.com/office/officeart/2005/8/layout/vList2"/>
    <dgm:cxn modelId="{5EC0DE80-065B-445D-BE12-6DC71B7DE601}" type="presParOf" srcId="{88D04761-2EA4-48F0-9CA6-D67970EB9B6E}" destId="{103C89D2-6CA4-4E79-B52B-F132DE5182D9}" srcOrd="1" destOrd="0" presId="urn:microsoft.com/office/officeart/2005/8/layout/vList2"/>
    <dgm:cxn modelId="{86DCAD7C-DB0E-4C47-A561-45DC5B269D40}" type="presParOf" srcId="{88D04761-2EA4-48F0-9CA6-D67970EB9B6E}" destId="{169548C7-5E45-4D81-81AB-DC9C1AFEE8BB}" srcOrd="2" destOrd="0" presId="urn:microsoft.com/office/officeart/2005/8/layout/vList2"/>
    <dgm:cxn modelId="{8F220376-921A-4F3D-BD4B-552A5CF35B93}" type="presParOf" srcId="{88D04761-2EA4-48F0-9CA6-D67970EB9B6E}" destId="{8EA3407F-1E1A-432A-9CF6-8F1F5DC8F05D}" srcOrd="3" destOrd="0" presId="urn:microsoft.com/office/officeart/2005/8/layout/vList2"/>
    <dgm:cxn modelId="{687EF43C-DD21-4B9D-92F4-D39E89D7C4A9}" type="presParOf" srcId="{88D04761-2EA4-48F0-9CA6-D67970EB9B6E}" destId="{6541A84F-1548-404E-BC18-641E5180A37C}" srcOrd="4" destOrd="0" presId="urn:microsoft.com/office/officeart/2005/8/layout/vList2"/>
    <dgm:cxn modelId="{2BF97CA4-5FD2-4CD6-BD51-BF57825E4D31}" type="presParOf" srcId="{88D04761-2EA4-48F0-9CA6-D67970EB9B6E}" destId="{6B85875A-7DC9-43D0-8459-868F059F6670}" srcOrd="5" destOrd="0" presId="urn:microsoft.com/office/officeart/2005/8/layout/vList2"/>
    <dgm:cxn modelId="{76CDBE94-E2AA-48F2-B982-05D2BCAB8C16}" type="presParOf" srcId="{88D04761-2EA4-48F0-9CA6-D67970EB9B6E}" destId="{5CC19DE8-0A56-4026-B584-096320D674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FE876-B87E-435F-808E-579B2946B09A}">
      <dsp:nvSpPr>
        <dsp:cNvPr id="0" name=""/>
        <dsp:cNvSpPr/>
      </dsp:nvSpPr>
      <dsp:spPr>
        <a:xfrm rot="5400000">
          <a:off x="5571057" y="-1390554"/>
          <a:ext cx="315910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/>
            <a:t>Somos </a:t>
          </a:r>
          <a:r>
            <a:rPr lang="pt-BR" sz="3600" b="1" kern="1200"/>
            <a:t>posse de Cristo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/>
            <a:t>O Espírito Santo </a:t>
          </a:r>
          <a:r>
            <a:rPr lang="pt-BR" sz="3600" b="1" kern="1200"/>
            <a:t>sela</a:t>
          </a:r>
          <a:r>
            <a:rPr lang="pt-BR" sz="3600" kern="1200"/>
            <a:t> a propriedade (Ef 1.13).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/>
            <a:t>Ser templo é ter dono — </a:t>
          </a:r>
          <a:r>
            <a:rPr lang="pt-BR" sz="3600" b="1" kern="1200"/>
            <a:t>Cristo habita onde reina.</a:t>
          </a:r>
          <a:endParaRPr lang="en-US" sz="3600" kern="1200"/>
        </a:p>
      </dsp:txBody>
      <dsp:txXfrm rot="-5400000">
        <a:off x="3785616" y="549102"/>
        <a:ext cx="6575769" cy="2850670"/>
      </dsp:txXfrm>
    </dsp:sp>
    <dsp:sp modelId="{7C4ACEBF-332A-4C9E-A6A5-D93F8DF80407}">
      <dsp:nvSpPr>
        <dsp:cNvPr id="0" name=""/>
        <dsp:cNvSpPr/>
      </dsp:nvSpPr>
      <dsp:spPr>
        <a:xfrm>
          <a:off x="0" y="0"/>
          <a:ext cx="3785616" cy="39488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“Fostes comprados por bom preço.” (1 Co 6.20)</a:t>
          </a:r>
          <a:endParaRPr lang="en-US" sz="4800" kern="1200"/>
        </a:p>
      </dsp:txBody>
      <dsp:txXfrm>
        <a:off x="184799" y="184799"/>
        <a:ext cx="3416018" cy="3579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50D0A-35AC-456F-B9FD-DC03C99C3892}">
      <dsp:nvSpPr>
        <dsp:cNvPr id="0" name=""/>
        <dsp:cNvSpPr/>
      </dsp:nvSpPr>
      <dsp:spPr>
        <a:xfrm>
          <a:off x="0" y="52413"/>
          <a:ext cx="598547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“O corpo é para o Senhor, e o Senhor para o corpo.” (1 Co 6.13)</a:t>
          </a:r>
          <a:endParaRPr lang="en-US" sz="3000" kern="1200"/>
        </a:p>
      </dsp:txBody>
      <dsp:txXfrm>
        <a:off x="58257" y="110670"/>
        <a:ext cx="5868956" cy="1076886"/>
      </dsp:txXfrm>
    </dsp:sp>
    <dsp:sp modelId="{371C30E7-CD94-4361-91F2-1A488B84BAFF}">
      <dsp:nvSpPr>
        <dsp:cNvPr id="0" name=""/>
        <dsp:cNvSpPr/>
      </dsp:nvSpPr>
      <dsp:spPr>
        <a:xfrm>
          <a:off x="0" y="1332213"/>
          <a:ext cx="5985470" cy="1193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Membros de Cristo (1 Co 6.15)</a:t>
          </a:r>
          <a:endParaRPr lang="en-US" sz="3000" kern="1200"/>
        </a:p>
      </dsp:txBody>
      <dsp:txXfrm>
        <a:off x="58257" y="1390470"/>
        <a:ext cx="5868956" cy="1076886"/>
      </dsp:txXfrm>
    </dsp:sp>
    <dsp:sp modelId="{2FA42DE6-55E0-4C45-B136-4D122608F4E4}">
      <dsp:nvSpPr>
        <dsp:cNvPr id="0" name=""/>
        <dsp:cNvSpPr/>
      </dsp:nvSpPr>
      <dsp:spPr>
        <a:xfrm>
          <a:off x="0" y="2612013"/>
          <a:ext cx="5985470" cy="1193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Templo de Deus vivente (2 Co 6.16)</a:t>
          </a:r>
          <a:endParaRPr lang="en-US" sz="3000" kern="1200"/>
        </a:p>
      </dsp:txBody>
      <dsp:txXfrm>
        <a:off x="58257" y="2670270"/>
        <a:ext cx="5868956" cy="1076886"/>
      </dsp:txXfrm>
    </dsp:sp>
    <dsp:sp modelId="{B06E412D-ED69-4401-BE37-1AFD766AE66E}">
      <dsp:nvSpPr>
        <dsp:cNvPr id="0" name=""/>
        <dsp:cNvSpPr/>
      </dsp:nvSpPr>
      <dsp:spPr>
        <a:xfrm>
          <a:off x="0" y="3891813"/>
          <a:ext cx="5985470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Fruto &gt; Dom — Paulo valoriza caráter sobre carisma.</a:t>
          </a:r>
          <a:endParaRPr lang="en-US" sz="3000" kern="1200"/>
        </a:p>
      </dsp:txBody>
      <dsp:txXfrm>
        <a:off x="58257" y="3950070"/>
        <a:ext cx="5868956" cy="107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6F06D-2C14-4B7A-9183-98B145C79177}">
      <dsp:nvSpPr>
        <dsp:cNvPr id="0" name=""/>
        <dsp:cNvSpPr/>
      </dsp:nvSpPr>
      <dsp:spPr>
        <a:xfrm>
          <a:off x="0" y="2206"/>
          <a:ext cx="56691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A4E5C-12EC-40D1-B188-5F2F474025F7}">
      <dsp:nvSpPr>
        <dsp:cNvPr id="0" name=""/>
        <dsp:cNvSpPr/>
      </dsp:nvSpPr>
      <dsp:spPr>
        <a:xfrm>
          <a:off x="0" y="2206"/>
          <a:ext cx="5669168" cy="150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i="1" kern="1200"/>
            <a:t>Sl 32.2-5; Sl 51.4; 1Co 3.17; 1Co 5.1-5; 1Co 6.18</a:t>
          </a:r>
          <a:endParaRPr lang="en-US" sz="3000" kern="1200"/>
        </a:p>
      </dsp:txBody>
      <dsp:txXfrm>
        <a:off x="0" y="2206"/>
        <a:ext cx="5669168" cy="1504995"/>
      </dsp:txXfrm>
    </dsp:sp>
    <dsp:sp modelId="{4E7202C7-0DDA-4C88-8BA0-6C8990FB394F}">
      <dsp:nvSpPr>
        <dsp:cNvPr id="0" name=""/>
        <dsp:cNvSpPr/>
      </dsp:nvSpPr>
      <dsp:spPr>
        <a:xfrm>
          <a:off x="0" y="1507202"/>
          <a:ext cx="5669168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0E29C-E221-4D63-A3CF-03A9960425C6}">
      <dsp:nvSpPr>
        <dsp:cNvPr id="0" name=""/>
        <dsp:cNvSpPr/>
      </dsp:nvSpPr>
      <dsp:spPr>
        <a:xfrm>
          <a:off x="0" y="1507202"/>
          <a:ext cx="5669168" cy="150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i="1" kern="1200"/>
            <a:t>Matthew Henry</a:t>
          </a:r>
          <a:r>
            <a:rPr lang="pt-BR" sz="3000" kern="1200"/>
            <a:t> comenta:</a:t>
          </a:r>
          <a:endParaRPr lang="en-US" sz="3000" kern="1200"/>
        </a:p>
      </dsp:txBody>
      <dsp:txXfrm>
        <a:off x="0" y="1507202"/>
        <a:ext cx="5669168" cy="1504995"/>
      </dsp:txXfrm>
    </dsp:sp>
    <dsp:sp modelId="{8C970433-034F-4D2A-A393-7FC77FC4C565}">
      <dsp:nvSpPr>
        <dsp:cNvPr id="0" name=""/>
        <dsp:cNvSpPr/>
      </dsp:nvSpPr>
      <dsp:spPr>
        <a:xfrm>
          <a:off x="0" y="3012198"/>
          <a:ext cx="5669168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31AA3-8816-4B9B-86D4-9C00B43723E9}">
      <dsp:nvSpPr>
        <dsp:cNvPr id="0" name=""/>
        <dsp:cNvSpPr/>
      </dsp:nvSpPr>
      <dsp:spPr>
        <a:xfrm>
          <a:off x="0" y="3012198"/>
          <a:ext cx="5669168" cy="150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“Quem profana o templo da alma, perde o brilho da comunhão.”</a:t>
          </a:r>
          <a:endParaRPr lang="en-US" sz="3000" kern="1200"/>
        </a:p>
      </dsp:txBody>
      <dsp:txXfrm>
        <a:off x="0" y="3012198"/>
        <a:ext cx="5669168" cy="150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0B028-5F8F-4455-8643-16553A18D8BB}">
      <dsp:nvSpPr>
        <dsp:cNvPr id="0" name=""/>
        <dsp:cNvSpPr/>
      </dsp:nvSpPr>
      <dsp:spPr>
        <a:xfrm>
          <a:off x="0" y="54668"/>
          <a:ext cx="11119449" cy="159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“Purifica-me, e ficarei mais alvo que a neve.” (Sl 51.7)</a:t>
          </a:r>
          <a:endParaRPr lang="en-US" sz="4000" kern="1200"/>
        </a:p>
      </dsp:txBody>
      <dsp:txXfrm>
        <a:off x="77676" y="132344"/>
        <a:ext cx="10964097" cy="1435848"/>
      </dsp:txXfrm>
    </dsp:sp>
    <dsp:sp modelId="{AAD4C0BE-FF4A-4552-8756-27CAA81A34D5}">
      <dsp:nvSpPr>
        <dsp:cNvPr id="0" name=""/>
        <dsp:cNvSpPr/>
      </dsp:nvSpPr>
      <dsp:spPr>
        <a:xfrm>
          <a:off x="0" y="1761068"/>
          <a:ext cx="11119449" cy="159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arrependimento genuíno restaura o altar interior.</a:t>
          </a:r>
          <a:endParaRPr lang="en-US" sz="4000" kern="1200"/>
        </a:p>
      </dsp:txBody>
      <dsp:txXfrm>
        <a:off x="77676" y="1838744"/>
        <a:ext cx="10964097" cy="1435848"/>
      </dsp:txXfrm>
    </dsp:sp>
    <dsp:sp modelId="{F04C09E6-2F92-4785-A9FE-27D19E67C4AF}">
      <dsp:nvSpPr>
        <dsp:cNvPr id="0" name=""/>
        <dsp:cNvSpPr/>
      </dsp:nvSpPr>
      <dsp:spPr>
        <a:xfrm>
          <a:off x="0" y="3467468"/>
          <a:ext cx="11119449" cy="159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Sem arrependimento, o templo permanece vazio.</a:t>
          </a:r>
          <a:endParaRPr lang="en-US" sz="4000" kern="1200"/>
        </a:p>
      </dsp:txBody>
      <dsp:txXfrm>
        <a:off x="77676" y="3545144"/>
        <a:ext cx="10964097" cy="1435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B71B-E5FA-4A53-B71E-123F358C7AAA}">
      <dsp:nvSpPr>
        <dsp:cNvPr id="0" name=""/>
        <dsp:cNvSpPr/>
      </dsp:nvSpPr>
      <dsp:spPr>
        <a:xfrm>
          <a:off x="848761" y="0"/>
          <a:ext cx="7327451" cy="732745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3FF20-55F9-4AD4-AE70-27BB37F2C6A5}">
      <dsp:nvSpPr>
        <dsp:cNvPr id="0" name=""/>
        <dsp:cNvSpPr/>
      </dsp:nvSpPr>
      <dsp:spPr>
        <a:xfrm>
          <a:off x="1544868" y="696107"/>
          <a:ext cx="2857705" cy="28577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Pátio — Corpo</a:t>
          </a:r>
          <a:endParaRPr lang="en-US" sz="2900" kern="1200"/>
        </a:p>
      </dsp:txBody>
      <dsp:txXfrm>
        <a:off x="1684370" y="835609"/>
        <a:ext cx="2578701" cy="2578701"/>
      </dsp:txXfrm>
    </dsp:sp>
    <dsp:sp modelId="{06A258F4-A1D8-4C4F-B91C-A23E3EB3DEA7}">
      <dsp:nvSpPr>
        <dsp:cNvPr id="0" name=""/>
        <dsp:cNvSpPr/>
      </dsp:nvSpPr>
      <dsp:spPr>
        <a:xfrm>
          <a:off x="4622398" y="696107"/>
          <a:ext cx="2857705" cy="28577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Lugar Santo — Alma</a:t>
          </a:r>
          <a:endParaRPr lang="en-US" sz="2900" kern="1200"/>
        </a:p>
      </dsp:txBody>
      <dsp:txXfrm>
        <a:off x="4761900" y="835609"/>
        <a:ext cx="2578701" cy="2578701"/>
      </dsp:txXfrm>
    </dsp:sp>
    <dsp:sp modelId="{A567969F-FDD6-4216-A4F1-065D4C84D247}">
      <dsp:nvSpPr>
        <dsp:cNvPr id="0" name=""/>
        <dsp:cNvSpPr/>
      </dsp:nvSpPr>
      <dsp:spPr>
        <a:xfrm>
          <a:off x="1544868" y="3773637"/>
          <a:ext cx="2857705" cy="28577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Santo dos Santos — Espírito</a:t>
          </a:r>
          <a:endParaRPr lang="en-US" sz="2900" kern="1200"/>
        </a:p>
      </dsp:txBody>
      <dsp:txXfrm>
        <a:off x="1684370" y="3913139"/>
        <a:ext cx="2578701" cy="2578701"/>
      </dsp:txXfrm>
    </dsp:sp>
    <dsp:sp modelId="{B401F684-EFC7-48D3-AAEA-C710710B870E}">
      <dsp:nvSpPr>
        <dsp:cNvPr id="0" name=""/>
        <dsp:cNvSpPr/>
      </dsp:nvSpPr>
      <dsp:spPr>
        <a:xfrm>
          <a:off x="4622398" y="3773637"/>
          <a:ext cx="2857705" cy="28577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fogo no altar representa o Espírito no coração humano.</a:t>
          </a:r>
          <a:endParaRPr lang="en-US" sz="2900" kern="1200"/>
        </a:p>
      </dsp:txBody>
      <dsp:txXfrm>
        <a:off x="4761900" y="3913139"/>
        <a:ext cx="2578701" cy="25787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D54D5-F9F5-44DE-BF9A-ED2B66A4FF06}">
      <dsp:nvSpPr>
        <dsp:cNvPr id="0" name=""/>
        <dsp:cNvSpPr/>
      </dsp:nvSpPr>
      <dsp:spPr>
        <a:xfrm>
          <a:off x="0" y="55315"/>
          <a:ext cx="6831962" cy="11536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corpo é o templo da glória de Deus.</a:t>
          </a:r>
          <a:br>
            <a:rPr lang="pt-BR" sz="2900" kern="1200"/>
          </a:br>
          <a:endParaRPr lang="en-US" sz="2900" kern="1200"/>
        </a:p>
      </dsp:txBody>
      <dsp:txXfrm>
        <a:off x="56315" y="111630"/>
        <a:ext cx="6719332" cy="1040990"/>
      </dsp:txXfrm>
    </dsp:sp>
    <dsp:sp modelId="{169548C7-5E45-4D81-81AB-DC9C1AFEE8BB}">
      <dsp:nvSpPr>
        <dsp:cNvPr id="0" name=""/>
        <dsp:cNvSpPr/>
      </dsp:nvSpPr>
      <dsp:spPr>
        <a:xfrm>
          <a:off x="0" y="1292455"/>
          <a:ext cx="6831962" cy="11536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Espírito Santo habita em nós.</a:t>
          </a:r>
          <a:endParaRPr lang="en-US" sz="2900" kern="1200"/>
        </a:p>
      </dsp:txBody>
      <dsp:txXfrm>
        <a:off x="56315" y="1348770"/>
        <a:ext cx="6719332" cy="1040990"/>
      </dsp:txXfrm>
    </dsp:sp>
    <dsp:sp modelId="{6541A84F-1548-404E-BC18-641E5180A37C}">
      <dsp:nvSpPr>
        <dsp:cNvPr id="0" name=""/>
        <dsp:cNvSpPr/>
      </dsp:nvSpPr>
      <dsp:spPr>
        <a:xfrm>
          <a:off x="0" y="2529595"/>
          <a:ext cx="6831962" cy="11536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Devemos glorificar a Deus em tudo o que somos.</a:t>
          </a:r>
          <a:endParaRPr lang="en-US" sz="2900" kern="1200"/>
        </a:p>
      </dsp:txBody>
      <dsp:txXfrm>
        <a:off x="56315" y="2585910"/>
        <a:ext cx="6719332" cy="1040990"/>
      </dsp:txXfrm>
    </dsp:sp>
    <dsp:sp modelId="{5CC19DE8-0A56-4026-B584-096320D6740B}">
      <dsp:nvSpPr>
        <dsp:cNvPr id="0" name=""/>
        <dsp:cNvSpPr/>
      </dsp:nvSpPr>
      <dsp:spPr>
        <a:xfrm>
          <a:off x="0" y="3766735"/>
          <a:ext cx="6831962" cy="11536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i="1" kern="1200"/>
            <a:t>Rm 8.18; 1 Co 6.19-20</a:t>
          </a:r>
          <a:endParaRPr lang="en-US" sz="2900" kern="1200"/>
        </a:p>
      </dsp:txBody>
      <dsp:txXfrm>
        <a:off x="56315" y="3823050"/>
        <a:ext cx="6719332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4D698-3752-1404-78E7-FB10A0BA7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A0E59F-FF4F-99B3-4AF7-77A489CB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F2C8DA-075D-9FD9-2B89-E3A1C349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F5BF79-E7EE-565D-2AD4-04BEBF2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27DF9F-037D-112B-D1DD-69877D3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0E928-B89E-7A2F-D079-584AF992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EE462B-4C56-274B-37A3-9DDE8A66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12B88B-DC92-654F-7794-15D3C7BA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E4A22-D44F-43B5-7289-71F8328B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F4C84-EEBE-CBD0-1AFC-CF4834A5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913C7C-0A20-4E51-45AA-8C4BF9B96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32FB05-B09B-7A07-88F7-17A68070E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3F837E-3F04-A023-CCDA-70C03BBC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12D4B-C01E-7977-9832-64FB0EE1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5907D2-208B-AF4D-E702-48767565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13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0C09A-664A-2293-C6AB-6D37D26F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7EFB69-C504-E5E9-EE9F-AA6D74F0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CC5A27-1951-9777-A67F-4AE06B1C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7CEADD-C482-DFBF-93C9-F5764FA0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6DB72B-287E-B0A6-54BF-6CD89CCE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01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19878-CDB1-4885-7D44-C2E81085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295000-8E5E-62C3-4E6F-0DA3941B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601520-606A-B49D-ABA8-07104B50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D66DC3-3F72-4DB4-A2A3-B2D16581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CFDF51-8373-A962-2EAA-763962A4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4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C4E1A-0B2E-37AC-6451-466AD4F2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35B8C-DD4F-6FFE-F918-7BC82A56E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3AF9A5-6896-F69E-AED8-C25B646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6B390C-2D5D-E35D-2C16-89BC4916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41AF36-1C60-4F64-90AB-514DAA87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85A758-5BD5-2896-F155-CDD20017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4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FB162-C088-3FEF-8F2E-7F7B0F44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F6367-FFD7-2783-4E48-219E6778B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B34A93-354E-9E50-BC3F-209EC3CA2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0C81A2-F646-49C9-55C2-E7014823B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2E9A25-522D-7CAA-5CB9-BB6F7CB46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F15C9C-35D5-56EE-9117-AAB7FDDA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54A0C6-4225-2BA4-DF03-B95AA8C1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9A2F07-41C3-3B3D-0DBB-5D253DC8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83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BCA4A-3A02-6938-0D4C-C8C5FAE7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7B3A5C-976F-4401-DB24-1FAA906B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05204-EDAC-AE0E-7276-3D7078C8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9E5C83-F1B5-9650-FD61-B910F170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9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A27576-8F23-58EB-F93C-E0479E75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15FE0C-D494-E942-3684-C2F96D13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2694C3-27F1-1BCD-C09A-9BAB1123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8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3E7B8-771E-FCDB-849A-D360844E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612D5-1A95-DBD9-7468-AFE9C33B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E1D283-90A2-EAFA-06B2-B9B0C8E8E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C5D6FD-CE68-2EBE-CCB7-8B148968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31CA27-9D51-20AD-FE5C-B5A4EB49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23C45B-BAC6-6DA8-D042-777C9D8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48943-2F8F-1B01-64FE-C00D5EF6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4CA336-55EE-FA36-481C-52DF84F80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97C1BF-DC01-AB01-4A45-0EA1A8BF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CC7CCB-DEE8-8E7F-C3F6-C9EA3325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83A969-4FE8-48E4-4CA7-013D4FF8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6F96CA-F6AC-ADF3-17E0-6518780B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08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418EC9-E058-D8B5-AD5E-01357BB5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A41F4E-6CED-792F-2755-7B21E2FED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6DA73F-F331-D73C-2A9F-E2117DCD1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A0485-401B-EB42-BB21-9C1D3F34389B}" type="datetimeFigureOut">
              <a:rPr lang="pt-BR" smtClean="0"/>
              <a:t>24/10/2025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F37366-91EA-900F-297F-1563EF18C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FC39A4-7145-1369-160B-B2B89167D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44BA5-6E63-B74B-925D-913784FF1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4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B79A95-2E00-755B-DD36-00EE8B6A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pt-BR" sz="5600"/>
              <a:t>O Corpo como Templo do Espírito Santo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EFC2E2-B09A-340E-0F67-F310088A2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/>
              <a:t>Lição 4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268059CA-BA4A-DBD2-C296-DF67AD16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6" b="2"/>
          <a:stretch>
            <a:fillRect/>
          </a:stretch>
        </p:blipFill>
        <p:spPr>
          <a:xfrm>
            <a:off x="5309893" y="557360"/>
            <a:ext cx="6183924" cy="62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4607DC-40BC-8FB4-74E5-5562E0CE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DISCUSSÕES EM CORINTO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92BC0-5576-61CD-9083-54C8AC36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37" y="2786635"/>
            <a:ext cx="5206871" cy="3737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Pais da Igreja como </a:t>
            </a:r>
            <a:r>
              <a:rPr lang="pt-BR" sz="3200" b="1" dirty="0">
                <a:ea typeface="+mn-lt"/>
                <a:cs typeface="+mn-lt"/>
              </a:rPr>
              <a:t>Clemente de Roma</a:t>
            </a:r>
            <a:r>
              <a:rPr lang="pt-BR" sz="3200" dirty="0">
                <a:ea typeface="+mn-lt"/>
                <a:cs typeface="+mn-lt"/>
              </a:rPr>
              <a:t> e </a:t>
            </a:r>
            <a:r>
              <a:rPr lang="pt-BR" sz="3200" b="1" dirty="0">
                <a:ea typeface="+mn-lt"/>
                <a:cs typeface="+mn-lt"/>
              </a:rPr>
              <a:t>Tertuliano</a:t>
            </a:r>
            <a:r>
              <a:rPr lang="pt-BR" sz="3200" dirty="0">
                <a:ea typeface="+mn-lt"/>
                <a:cs typeface="+mn-lt"/>
              </a:rPr>
              <a:t> relatam práticas indecorosas e confusão doutrinária.</a:t>
            </a:r>
          </a:p>
          <a:p>
            <a:pPr marL="0" indent="0">
              <a:buNone/>
            </a:pP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Paulo escreve para </a:t>
            </a:r>
            <a:r>
              <a:rPr lang="pt-BR" sz="3200" b="1" dirty="0">
                <a:ea typeface="+mn-lt"/>
                <a:cs typeface="+mn-lt"/>
              </a:rPr>
              <a:t>restaurar a consciência da santidade corporal.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4C3887-D804-5F29-46DB-6C62BF17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871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965C3C-AFDC-AFB9-BC3C-577D12A3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ENSINO DESDE O ÉDEN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22F55-1A13-FF9A-75C4-7B60133C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29" y="1988241"/>
            <a:ext cx="5209092" cy="41887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“E fez o Senhor Deus vestes de peles...” (</a:t>
            </a:r>
            <a:r>
              <a:rPr lang="pt-BR" sz="3200" err="1">
                <a:ea typeface="+mn-lt"/>
                <a:cs typeface="+mn-lt"/>
              </a:rPr>
              <a:t>Gn</a:t>
            </a:r>
            <a:r>
              <a:rPr lang="pt-BR" sz="3200" dirty="0">
                <a:ea typeface="+mn-lt"/>
                <a:cs typeface="+mn-lt"/>
              </a:rPr>
              <a:t> 3.21)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r>
              <a:rPr lang="pt-BR" sz="3200" dirty="0">
                <a:ea typeface="+mn-lt"/>
                <a:cs typeface="+mn-lt"/>
              </a:rPr>
              <a:t> As folhas de figueira (autossuficiência) foram substituídas pelo sacrifício.</a:t>
            </a:r>
          </a:p>
          <a:p>
            <a:r>
              <a:rPr lang="pt-BR" sz="3200" dirty="0">
                <a:ea typeface="+mn-lt"/>
                <a:cs typeface="+mn-lt"/>
              </a:rPr>
              <a:t>Deus ensina: o corpo deve ser </a:t>
            </a:r>
            <a:r>
              <a:rPr lang="pt-BR" sz="3200" b="1" dirty="0">
                <a:ea typeface="+mn-lt"/>
                <a:cs typeface="+mn-lt"/>
              </a:rPr>
              <a:t>coberto e preservado</a:t>
            </a:r>
            <a:r>
              <a:rPr lang="pt-BR" sz="3200" dirty="0">
                <a:ea typeface="+mn-lt"/>
                <a:cs typeface="+mn-lt"/>
              </a:rPr>
              <a:t>, não exposto e profanado.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A35EBC-941F-3D01-B8EE-303416787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28" r="2" b="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7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FF379B-357B-5E2F-AE78-BFB1AAB3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691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DOMÍNIO DO ESPÍRITO</a:t>
            </a:r>
            <a:endParaRPr lang="pt-BR" dirty="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F98B35D-E42E-7EA2-FBCF-B3CAFB97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14" r="-1" b="2254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2EA9E2C5-0F65-947F-DD00-9D4286647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81603"/>
              </p:ext>
            </p:extLst>
          </p:nvPr>
        </p:nvGraphicFramePr>
        <p:xfrm>
          <a:off x="234351" y="1715071"/>
          <a:ext cx="5985470" cy="513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54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8CBCA3-39F6-533D-E126-CD6D55BB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sz="4100">
                <a:ea typeface="+mj-lt"/>
                <a:cs typeface="+mj-lt"/>
              </a:rPr>
              <a:t>SOFRIMENTOS DO TEMPLO CORROMPIDO</a:t>
            </a:r>
            <a:endParaRPr lang="pt-BR" sz="4100"/>
          </a:p>
        </p:txBody>
      </p:sp>
      <p:pic>
        <p:nvPicPr>
          <p:cNvPr id="4" name="Imagem 3" descr="Desenho de uma cidade&#10;&#10;O conteúdo gerado por IA pode estar incorreto.">
            <a:extLst>
              <a:ext uri="{FF2B5EF4-FFF2-40B4-BE49-F238E27FC236}">
                <a16:creationId xmlns:a16="http://schemas.microsoft.com/office/drawing/2014/main" id="{E51E789C-428E-25B9-2706-847B32FB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18" r="2" b="1117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D6F63F1B-2465-D2BD-2396-8803269D5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276992"/>
              </p:ext>
            </p:extLst>
          </p:nvPr>
        </p:nvGraphicFramePr>
        <p:xfrm>
          <a:off x="421257" y="2333297"/>
          <a:ext cx="5669168" cy="451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78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elular, pessoa, telefone, olhando&#10;&#10;O conteúdo gerado por IA pode estar incorreto.">
            <a:extLst>
              <a:ext uri="{FF2B5EF4-FFF2-40B4-BE49-F238E27FC236}">
                <a16:creationId xmlns:a16="http://schemas.microsoft.com/office/drawing/2014/main" id="{05E3AF12-FCEC-06DC-F0A6-66E07EEAE0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7715" b="1603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D2F234-C8BA-E6B7-6DDE-AAB04253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ARREPENDIMENTO E RESTAURAÇÃO</a:t>
            </a: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2C649B90-2F91-047B-C8C5-5491E10B2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203552"/>
              </p:ext>
            </p:extLst>
          </p:nvPr>
        </p:nvGraphicFramePr>
        <p:xfrm>
          <a:off x="536275" y="1739361"/>
          <a:ext cx="11119449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65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A1080463-8254-9D56-33C1-604AC599C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108850"/>
              </p:ext>
            </p:extLst>
          </p:nvPr>
        </p:nvGraphicFramePr>
        <p:xfrm>
          <a:off x="-1160252" y="200983"/>
          <a:ext cx="9024973" cy="732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3179F5D-E8E6-0F79-2DCB-D9D9D012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7" y="-66195"/>
            <a:ext cx="9945124" cy="129680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 TABERNÁCULO COMO FIGURA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17A652-AAA1-3B92-4D28-64887E5B2D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49" r="15687" b="-1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3994FB-ADE1-A0E0-B6AD-C2262A7F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UM TABERNÁCULO GUIADO</a:t>
            </a:r>
            <a:endParaRPr lang="pt-BR" sz="54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3B8676-9A94-86CF-8435-3A252C90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5" r="33273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BD3A7-8F6B-08AD-1D5C-0E5A338B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“A nuvem do Senhor repousava sobre o tabernáculo.” (</a:t>
            </a:r>
            <a:r>
              <a:rPr lang="pt-BR" sz="3200" err="1">
                <a:ea typeface="+mn-lt"/>
                <a:cs typeface="+mn-lt"/>
              </a:rPr>
              <a:t>Êx</a:t>
            </a:r>
            <a:r>
              <a:rPr lang="pt-BR" sz="3200" dirty="0">
                <a:ea typeface="+mn-lt"/>
                <a:cs typeface="+mn-lt"/>
              </a:rPr>
              <a:t> 40.38)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Hoje, o Espírito é essa nuvem que guia o crente.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 A presença orienta cada passo e decisão.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84542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7CD27F-65B5-86E2-B25D-C2E987D5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PRESERVANDO A PRESENÇA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927985-AE40-6BC9-9213-69E12823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2016996"/>
            <a:ext cx="5094073" cy="44618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Como manter a nuvem sobre o templo?</a:t>
            </a:r>
            <a:endParaRPr lang="pt-BR" sz="320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Obediência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Santidade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Sensibilidade à voz do Espírito</a:t>
            </a:r>
            <a:endParaRPr lang="pt-BR" sz="3200"/>
          </a:p>
          <a:p>
            <a:pPr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dirty="0">
                <a:ea typeface="+mn-lt"/>
                <a:cs typeface="+mn-lt"/>
              </a:rPr>
              <a:t> </a:t>
            </a:r>
            <a:r>
              <a:rPr lang="pt-BR" sz="3200" i="1" err="1">
                <a:ea typeface="+mn-lt"/>
                <a:cs typeface="+mn-lt"/>
              </a:rPr>
              <a:t>Jo</a:t>
            </a:r>
            <a:r>
              <a:rPr lang="pt-BR" sz="3200" i="1" dirty="0">
                <a:ea typeface="+mn-lt"/>
                <a:cs typeface="+mn-lt"/>
              </a:rPr>
              <a:t> 14.23; </a:t>
            </a:r>
            <a:r>
              <a:rPr lang="pt-BR" sz="3200" i="1" err="1">
                <a:ea typeface="+mn-lt"/>
                <a:cs typeface="+mn-lt"/>
              </a:rPr>
              <a:t>Ef</a:t>
            </a:r>
            <a:r>
              <a:rPr lang="pt-BR" sz="3200" i="1" dirty="0">
                <a:ea typeface="+mn-lt"/>
                <a:cs typeface="+mn-lt"/>
              </a:rPr>
              <a:t> 4.30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Homem com o sol no horizonte&#10;&#10;O conteúdo gerado por IA pode estar incorreto.">
            <a:extLst>
              <a:ext uri="{FF2B5EF4-FFF2-40B4-BE49-F238E27FC236}">
                <a16:creationId xmlns:a16="http://schemas.microsoft.com/office/drawing/2014/main" id="{41789CE4-58DA-A503-6951-DF707563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94" r="-1" b="1346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537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B3D18D-F6B4-9792-55E9-7FE0BED4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3743" r="-1" b="20172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2D9EE9-367A-2363-F37C-24F4E595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PECADOS CONTRA O TEMPLO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233D8-5B12-612D-10DC-51A24A39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597280" cy="42591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“Fugi da prostituição...” (1 Co 6.18)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“Porneia” = prostituição, fornicação, impureza sexual.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Pheugo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” = fugir ativamente — ação humana necessária.</a:t>
            </a:r>
            <a:endParaRPr lang="pt-BR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6C0B11-2233-EFDD-7A54-19A3F5B8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03" r="3781" b="2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857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Mão segurando um brinquedo&#10;&#10;O conteúdo gerado por IA pode estar incorreto.">
            <a:extLst>
              <a:ext uri="{FF2B5EF4-FFF2-40B4-BE49-F238E27FC236}">
                <a16:creationId xmlns:a16="http://schemas.microsoft.com/office/drawing/2014/main" id="{7DEEDA4E-978C-DD9F-4000-622AB76D44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9956" r="1" b="8888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6D77FA-F932-77AD-DA1D-0C83C022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IMPACTO DO PECADO SEXUAL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84424C-DE19-1BFE-6982-BA89CCD69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903483"/>
            <a:ext cx="5755432" cy="40434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Efeitos espirituais: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Quebra da comunhão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Cegueira espiritual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Sentimento de culpa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pornografia é responsável por 56% dos divórcios nos EUA (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Barna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Group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, 2023).</a:t>
            </a:r>
            <a:endParaRPr lang="pt-BR" sz="3200" b="1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AFEC69-0519-6C5F-370C-8B851A9F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25" r="7029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453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D036B7-450A-0D94-03A3-CBC93787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BFFF64-00B0-D549-626C-7B222300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595" y="951405"/>
            <a:ext cx="6260207" cy="52872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4400" dirty="0"/>
              <a:t>"Ou não sabeis que o nosso corpo é o templo do Espírito Santo, que habita em vós, proveniente de Deus, e que não sois de vós mesmos? (1 Co 6.19)</a:t>
            </a:r>
          </a:p>
        </p:txBody>
      </p:sp>
    </p:spTree>
    <p:extLst>
      <p:ext uri="{BB962C8B-B14F-4D97-AF65-F5344CB8AC3E}">
        <p14:creationId xmlns:p14="http://schemas.microsoft.com/office/powerpoint/2010/main" val="258432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55EB34-2459-7DE0-D655-2455ABDE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SAÚDE E CORPO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9C165F-5845-7B6E-6A2E-B1345FD7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 Espírito habita também em corpos saudáveis.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Cuidados físicos são espirituais.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 descanso é mandamento (Mc 6.31)</a:t>
            </a:r>
            <a:r>
              <a:rPr lang="pt-BR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Contém: 18 Faith-Based Ways to Support Your Overall Spiritual Health!">
            <a:extLst>
              <a:ext uri="{FF2B5EF4-FFF2-40B4-BE49-F238E27FC236}">
                <a16:creationId xmlns:a16="http://schemas.microsoft.com/office/drawing/2014/main" id="{418E00A1-5FB4-3B24-884C-A736B292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75" r="2" b="8321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1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9E4BC-D742-4881-838E-F5B9C1C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F196BB-37B1-4BB9-8014-CC784F01E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34AF622-3ACC-4C27-9FD9-B3568A9C7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026015A-BBAC-46FA-9359-D1B35A8B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5A9A16A6-56E7-A1F1-F1E3-578EF3A1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48" r="8769"/>
          <a:stretch>
            <a:fillRect/>
          </a:stretch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2625FA-3EDD-4059-9D0E-AFD1D271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B4C3FF-8264-459D-BF6B-4A5FA0BA6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BA07FA-8EDD-495B-AF95-5BFDC506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0954EF-0F85-4BE8-B5C8-947D85E97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80BC4B-C9C5-47DE-BCB0-F9FC609EF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8D4159-BB18-4176-8E78-FADCF9731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675126-0622-4F48-996A-375CAE42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355C78-B718-4720-A6A0-AC274B913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C64F1B6-08FA-9E4C-2279-BD43FCE7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-855279"/>
            <a:ext cx="4782147" cy="3018870"/>
          </a:xfrm>
        </p:spPr>
        <p:txBody>
          <a:bodyPr anchor="b">
            <a:normAutofit/>
          </a:bodyPr>
          <a:lstStyle/>
          <a:p>
            <a:r>
              <a:rPr lang="pt-BR" sz="4800" dirty="0">
                <a:solidFill>
                  <a:schemeClr val="bg1"/>
                </a:solidFill>
                <a:ea typeface="+mj-lt"/>
                <a:cs typeface="+mj-lt"/>
              </a:rPr>
              <a:t>DISCIPLINAS ESPIRITUAIS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266799-0CB7-675A-4C1B-C15298EC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2485681"/>
            <a:ext cx="4782147" cy="22291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“Apresenteis o vosso corpo em sacrifício vivo.”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12.1)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Jejum</a:t>
            </a: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Oração</a:t>
            </a: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Estudo da Palavra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4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ulher posando para foto&#10;&#10;O conteúdo gerado por IA pode estar incorreto.">
            <a:extLst>
              <a:ext uri="{FF2B5EF4-FFF2-40B4-BE49-F238E27FC236}">
                <a16:creationId xmlns:a16="http://schemas.microsoft.com/office/drawing/2014/main" id="{1796D780-6BD4-53AC-6973-D89BEFAB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81" r="9092" b="3757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ACC6EA-3F83-9A1A-3010-E7375D10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DISCIPLINAS CORPORAIS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0C5993-7DB9-F339-BB66-B09FA08A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3" y="2718054"/>
            <a:ext cx="5667397" cy="32935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Alimentação equilibrada</a:t>
            </a:r>
          </a:p>
          <a:p>
            <a:pPr>
              <a:buNone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Descanso emocional e físico</a:t>
            </a: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Cuidados preventivos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“Cuidar do corpo é adorar com coerência.”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6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9286FC-4172-C121-CF32-133E10EE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000">
                <a:ea typeface="+mj-lt"/>
                <a:cs typeface="+mj-lt"/>
              </a:rPr>
              <a:t>CORPO: INSTRUMENTO DE JUSTIÇA</a:t>
            </a:r>
            <a:endParaRPr lang="pt-BR" sz="5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5056576-BABE-DB80-DCB7-CADAF0877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" r="3" b="4134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C5F99-1EC5-9717-8F2F-E470A609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“Nem ofereçais o corpo ao pecado, mas à justiça.” (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6.12-13)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Santo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Agradável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Separado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44983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CDE12C-D0DF-29E3-1FF1-95869D82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32" r="9090" b="8824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0" name="Rectangle 2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086DDD-A591-ACC9-D859-ACE15CEB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17" y="586194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CONCLUSÃO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7AA1D6FA-FACF-3FAA-3959-0C12C0147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574466"/>
              </p:ext>
            </p:extLst>
          </p:nvPr>
        </p:nvGraphicFramePr>
        <p:xfrm>
          <a:off x="26038" y="1726018"/>
          <a:ext cx="6831962" cy="497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101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521E7B-7F3E-FF58-9EB6-99F9715B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766165"/>
            <a:ext cx="5165960" cy="54107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 pecado trouxe morte e corrupção.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Cristo veio para redimir corpo, alma e espírito.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Agora o Espírito Santo habita no templo que é o corpo humano.</a:t>
            </a:r>
            <a:endParaRPr lang="pt-BR" sz="3200" dirty="0"/>
          </a:p>
          <a:p>
            <a:pPr indent="0">
              <a:buNone/>
            </a:pPr>
            <a:endParaRPr lang="pt-BR" sz="3200" i="1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i="1" dirty="0">
                <a:ea typeface="+mn-lt"/>
                <a:cs typeface="+mn-lt"/>
              </a:rPr>
              <a:t>“Santificação é o cuidado do templo onde Deus decidiu morar.”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3A9B8B2-283F-9F3F-706D-1B7AC021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80" r="327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7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0B9CFD-777B-F061-CD98-E2D203AB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O CORPO REDIMIDO</a:t>
            </a:r>
            <a:endParaRPr lang="pt-BR" sz="54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45B327AE-8337-9C7F-7807-5A9EC4DE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0" r="-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A7DB7-F10C-E1AB-FEED-7E554235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“A obra redentora transforma o corruptível em incorruptível.” (1Co 15.53)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 O corpo, antes instrumento do pecado, é agora instrumento da justiça.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i="1" err="1">
                <a:ea typeface="+mn-lt"/>
                <a:cs typeface="+mn-lt"/>
              </a:rPr>
              <a:t>Rm</a:t>
            </a:r>
            <a:r>
              <a:rPr lang="pt-BR" sz="3200" i="1" dirty="0">
                <a:ea typeface="+mn-lt"/>
                <a:cs typeface="+mn-lt"/>
              </a:rPr>
              <a:t> 6.13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59247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30F0F6-8921-4ED5-3798-A499C345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PROPRIEDADE DIVINA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DFAC092-3AE6-6036-8EA6-2EEAE8230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0488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95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326E7A-E49E-4984-6F9C-F99BD016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A HABITAÇÃO DO ESPÍRITO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5652F5-B718-8856-357C-641C5B5C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7" y="2147102"/>
            <a:ext cx="6623527" cy="42108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“Habita convosco e estará em vós.”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14.17)</a:t>
            </a:r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Antes: Presença </a:t>
            </a:r>
            <a:r>
              <a:rPr lang="pt-BR" sz="3200" b="1" dirty="0">
                <a:ea typeface="+mn-lt"/>
                <a:cs typeface="+mn-lt"/>
              </a:rPr>
              <a:t>externa</a:t>
            </a:r>
            <a:r>
              <a:rPr lang="pt-BR" sz="32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Agora: Presença </a:t>
            </a:r>
            <a:r>
              <a:rPr lang="pt-BR" sz="3200" b="1" dirty="0">
                <a:ea typeface="+mn-lt"/>
                <a:cs typeface="+mn-lt"/>
              </a:rPr>
              <a:t>interna e permanente.</a:t>
            </a:r>
            <a:endParaRPr lang="pt-BR" sz="3200" dirty="0"/>
          </a:p>
          <a:p>
            <a:pPr>
              <a:buNone/>
            </a:pPr>
            <a:endParaRPr lang="pt-BR" sz="3200" i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i="1" dirty="0">
                <a:ea typeface="+mn-lt"/>
                <a:cs typeface="+mn-lt"/>
              </a:rPr>
              <a:t>Deus não visita, Ele habita.</a:t>
            </a:r>
          </a:p>
          <a:p>
            <a:pPr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5B12FF-DD2E-C178-12C6-592E823D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769" y="909081"/>
            <a:ext cx="2928925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50F9D3-FA97-B1E9-5EA0-68863341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971" b="9865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3EA86B-130E-121B-3200-6A2CDB05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50" y="5691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A REGENERAÇÃO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202DB1-C38D-CB0F-7137-6D3BDB88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893" y="1514051"/>
            <a:ext cx="5676868" cy="44616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Etapas: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Convencimento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16.8)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Conversão (At 3.19)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Justificação (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5.1)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Regeneração (</a:t>
            </a:r>
            <a:r>
              <a:rPr lang="pt-BR" sz="3200" err="1">
                <a:ea typeface="+mn-lt"/>
                <a:cs typeface="+mn-lt"/>
              </a:rPr>
              <a:t>Tt</a:t>
            </a:r>
            <a:r>
              <a:rPr lang="pt-BR" sz="3200" dirty="0">
                <a:ea typeface="+mn-lt"/>
                <a:cs typeface="+mn-lt"/>
              </a:rPr>
              <a:t> 3.5)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Santificação (1 </a:t>
            </a:r>
            <a:r>
              <a:rPr lang="pt-BR" sz="3200" err="1">
                <a:ea typeface="+mn-lt"/>
                <a:cs typeface="+mn-lt"/>
              </a:rPr>
              <a:t>Ts</a:t>
            </a:r>
            <a:r>
              <a:rPr lang="pt-BR" sz="3200" dirty="0">
                <a:ea typeface="+mn-lt"/>
                <a:cs typeface="+mn-lt"/>
              </a:rPr>
              <a:t> 4.3)</a:t>
            </a:r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dirty="0">
                <a:ea typeface="+mn-lt"/>
                <a:cs typeface="+mn-lt"/>
              </a:rPr>
              <a:t>“Se alguém está em Cristo, nova criatura é.” (2 Co 5.17)</a:t>
            </a:r>
            <a:endParaRPr lang="pt-BR" sz="3200" dirty="0"/>
          </a:p>
          <a:p>
            <a:pPr>
              <a:buNone/>
            </a:pPr>
            <a:endParaRPr lang="pt-BR" sz="2000" i="1"/>
          </a:p>
        </p:txBody>
      </p:sp>
    </p:spTree>
    <p:extLst>
      <p:ext uri="{BB962C8B-B14F-4D97-AF65-F5344CB8AC3E}">
        <p14:creationId xmlns:p14="http://schemas.microsoft.com/office/powerpoint/2010/main" val="361134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AAEF90-123B-0E02-5C7F-09B5693135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874" r="1" b="12970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439B1B-112E-0914-1790-DD6778C0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SANTIFICAÇÃO CONTÍNUA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627BB-E816-E72D-8A67-60839866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1860351"/>
            <a:ext cx="6129243" cy="39859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“O mesmo Deus vos santifique em tudo.” (1 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Ts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5.23)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None/>
            </a:pPr>
            <a:endParaRPr lang="pt-BR" sz="32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Posicional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Progressiva</a:t>
            </a:r>
            <a:endParaRPr lang="pt-BR" sz="32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Plena</a:t>
            </a:r>
            <a:endParaRPr lang="pt-BR" sz="3200" b="1">
              <a:solidFill>
                <a:srgbClr val="FFFFFF"/>
              </a:solidFill>
            </a:endParaRPr>
          </a:p>
          <a:p>
            <a:pPr indent="0">
              <a:buNone/>
            </a:pPr>
            <a:endParaRPr lang="pt-BR" sz="3200" b="1" i="1" dirty="0">
              <a:solidFill>
                <a:srgbClr val="FFFFFF"/>
              </a:solidFill>
              <a:ea typeface="+mn-lt"/>
              <a:cs typeface="+mn-lt"/>
            </a:endParaRPr>
          </a:p>
          <a:p>
            <a:pPr indent="0">
              <a:buNone/>
            </a:pPr>
            <a:r>
              <a:rPr lang="pt-BR" sz="3200" b="1" i="1" dirty="0">
                <a:solidFill>
                  <a:srgbClr val="FFFFFF"/>
                </a:solidFill>
                <a:ea typeface="+mn-lt"/>
                <a:cs typeface="+mn-lt"/>
              </a:rPr>
              <a:t>Santidade parcial é incoerência espiritual.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 b="1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0ED2B0-2A81-62C7-3511-37192400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17" r="-1" b="18787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224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809153-3CDF-89D5-BB02-3FC59D04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IGREJA DE CORINTO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A396A98-58B1-D5CB-3206-68D3C75C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20" r="3" b="668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1BE470-35FC-7E3F-2109-D0EC54E4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Rica em dons, pobre em caráter.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“Não sabeis vós?” – repreensão aos maduros que viviam como meninos.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 carnalidade profanava o templo espiritual.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332362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O Corpo como Templo do Espírito Santo</vt:lpstr>
      <vt:lpstr>TEXTO ÁUREO</vt:lpstr>
      <vt:lpstr>Apresentação do PowerPoint</vt:lpstr>
      <vt:lpstr>O CORPO REDIMIDO</vt:lpstr>
      <vt:lpstr>PROPRIEDADE DIVINA</vt:lpstr>
      <vt:lpstr>A HABITAÇÃO DO ESPÍRITO</vt:lpstr>
      <vt:lpstr>A REGENERAÇÃO</vt:lpstr>
      <vt:lpstr>SANTIFICAÇÃO CONTÍNUA</vt:lpstr>
      <vt:lpstr>A IGREJA DE CORINTO</vt:lpstr>
      <vt:lpstr>DISCUSSÕES EM CORINTO</vt:lpstr>
      <vt:lpstr>ENSINO DESDE O ÉDEN</vt:lpstr>
      <vt:lpstr>DOMÍNIO DO ESPÍRITO</vt:lpstr>
      <vt:lpstr>SOFRIMENTOS DO TEMPLO CORROMPIDO</vt:lpstr>
      <vt:lpstr>ARREPENDIMENTO E RESTAURAÇÃO</vt:lpstr>
      <vt:lpstr>O TABERNÁCULO COMO FIGURA</vt:lpstr>
      <vt:lpstr>UM TABERNÁCULO GUIADO</vt:lpstr>
      <vt:lpstr>PRESERVANDO A PRESENÇA</vt:lpstr>
      <vt:lpstr>PECADOS CONTRA O TEMPLO</vt:lpstr>
      <vt:lpstr>IMPACTO DO PECADO SEXUAL</vt:lpstr>
      <vt:lpstr>SAÚDE E CORPO</vt:lpstr>
      <vt:lpstr>DISCIPLINAS ESPIRITUAIS</vt:lpstr>
      <vt:lpstr>DISCIPLINAS CORPORAIS</vt:lpstr>
      <vt:lpstr>CORPO: INSTRUMENTO DE JUSTIÇA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Corpo como Templo do Espírito Santo</dc:title>
  <dc:creator>Eldon Jr Santos Junior</dc:creator>
  <cp:lastModifiedBy>Eldon Jr Santos Junior</cp:lastModifiedBy>
  <cp:revision>399</cp:revision>
  <dcterms:created xsi:type="dcterms:W3CDTF">2025-10-23T11:18:05Z</dcterms:created>
  <dcterms:modified xsi:type="dcterms:W3CDTF">2025-10-24T13:12:59Z</dcterms:modified>
</cp:coreProperties>
</file>