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259" r:id="rId5"/>
    <p:sldId id="260" r:id="rId6"/>
    <p:sldId id="261" r:id="rId7"/>
    <p:sldId id="262" r:id="rId8"/>
    <p:sldId id="263" r:id="rId9"/>
    <p:sldId id="25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7F7FB-0361-4DE3-8412-ECA98A2CC6FB}" v="85" dt="2025-09-26T17:05:13.265"/>
    <p1510:client id="{C4F547F9-32E1-456F-984D-41ED79DDB400}" v="86" dt="2025-09-26T20:55:28.342"/>
    <p1510:client id="{F625AC06-1D04-1E46-951A-1C77188F88C1}" v="283" dt="2025-09-26T20:47:11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C8655-7427-46A3-B74D-74C2A7FCD485}" type="doc">
      <dgm:prSet loTypeId="urn:microsoft.com/office/officeart/2005/8/layout/process4" loCatId="process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01EA82D-C2AC-4A05-AD40-987941F8CCBA}">
      <dgm:prSet/>
      <dgm:spPr/>
      <dgm:t>
        <a:bodyPr/>
        <a:lstStyle/>
        <a:p>
          <a:r>
            <a:rPr lang="pt-BR"/>
            <a:t>“E o mesmo Deus de paz vos santidade em tudo; e todo o vosso espírito, e alma, e corpo sejam plenamente conservados irrepreensíveis para a vinda de nosso Senhor Jesus Cristo. </a:t>
          </a:r>
          <a:r>
            <a:rPr lang="pt-BR">
              <a:latin typeface="Aptos Display" panose="020F0302020204030204"/>
            </a:rPr>
            <a:t>“(</a:t>
          </a:r>
          <a:r>
            <a:rPr lang="pt-BR"/>
            <a:t>1 </a:t>
          </a:r>
          <a:r>
            <a:rPr lang="pt-BR" err="1"/>
            <a:t>Ts</a:t>
          </a:r>
          <a:r>
            <a:rPr lang="pt-BR"/>
            <a:t> 5.23)</a:t>
          </a:r>
          <a:endParaRPr lang="en-US"/>
        </a:p>
      </dgm:t>
    </dgm:pt>
    <dgm:pt modelId="{437EEF07-3757-4AFC-B4D9-C56832625AD0}" type="parTrans" cxnId="{F7BDE981-21F6-4714-B8F3-70E780006287}">
      <dgm:prSet/>
      <dgm:spPr/>
      <dgm:t>
        <a:bodyPr/>
        <a:lstStyle/>
        <a:p>
          <a:endParaRPr lang="en-US"/>
        </a:p>
      </dgm:t>
    </dgm:pt>
    <dgm:pt modelId="{88D98E0B-6701-41CC-B215-6E72D72609FA}" type="sibTrans" cxnId="{F7BDE981-21F6-4714-B8F3-70E780006287}">
      <dgm:prSet/>
      <dgm:spPr/>
      <dgm:t>
        <a:bodyPr/>
        <a:lstStyle/>
        <a:p>
          <a:endParaRPr lang="en-US"/>
        </a:p>
      </dgm:t>
    </dgm:pt>
    <dgm:pt modelId="{7BE3D747-26BD-4840-BF48-81250B3CF93C}" type="pres">
      <dgm:prSet presAssocID="{FA5C8655-7427-46A3-B74D-74C2A7FCD485}" presName="Name0" presStyleCnt="0">
        <dgm:presLayoutVars>
          <dgm:dir/>
          <dgm:animLvl val="lvl"/>
          <dgm:resizeHandles val="exact"/>
        </dgm:presLayoutVars>
      </dgm:prSet>
      <dgm:spPr/>
    </dgm:pt>
    <dgm:pt modelId="{F9ACF23B-F2D2-6D43-A668-6E887A42801B}" type="pres">
      <dgm:prSet presAssocID="{901EA82D-C2AC-4A05-AD40-987941F8CCBA}" presName="boxAndChildren" presStyleCnt="0"/>
      <dgm:spPr/>
    </dgm:pt>
    <dgm:pt modelId="{3DDCD322-511C-914D-AB5D-01F6A861B09F}" type="pres">
      <dgm:prSet presAssocID="{901EA82D-C2AC-4A05-AD40-987941F8CCBA}" presName="parentTextBox" presStyleLbl="node1" presStyleIdx="0" presStyleCnt="1"/>
      <dgm:spPr/>
    </dgm:pt>
  </dgm:ptLst>
  <dgm:cxnLst>
    <dgm:cxn modelId="{32B42E00-30D4-496A-A557-908244F20895}" type="presOf" srcId="{901EA82D-C2AC-4A05-AD40-987941F8CCBA}" destId="{3DDCD322-511C-914D-AB5D-01F6A861B09F}" srcOrd="0" destOrd="0" presId="urn:microsoft.com/office/officeart/2005/8/layout/process4"/>
    <dgm:cxn modelId="{F7BDE981-21F6-4714-B8F3-70E780006287}" srcId="{FA5C8655-7427-46A3-B74D-74C2A7FCD485}" destId="{901EA82D-C2AC-4A05-AD40-987941F8CCBA}" srcOrd="0" destOrd="0" parTransId="{437EEF07-3757-4AFC-B4D9-C56832625AD0}" sibTransId="{88D98E0B-6701-41CC-B215-6E72D72609FA}"/>
    <dgm:cxn modelId="{DB5560C0-9D11-4979-8F3D-75C9C0025851}" type="presOf" srcId="{FA5C8655-7427-46A3-B74D-74C2A7FCD485}" destId="{7BE3D747-26BD-4840-BF48-81250B3CF93C}" srcOrd="0" destOrd="0" presId="urn:microsoft.com/office/officeart/2005/8/layout/process4"/>
    <dgm:cxn modelId="{7332105D-0FCF-432F-8BD4-C986F601E687}" type="presParOf" srcId="{7BE3D747-26BD-4840-BF48-81250B3CF93C}" destId="{F9ACF23B-F2D2-6D43-A668-6E887A42801B}" srcOrd="0" destOrd="0" presId="urn:microsoft.com/office/officeart/2005/8/layout/process4"/>
    <dgm:cxn modelId="{4F303FE1-206C-4061-8BB7-7F562089E013}" type="presParOf" srcId="{F9ACF23B-F2D2-6D43-A668-6E887A42801B}" destId="{3DDCD322-511C-914D-AB5D-01F6A861B09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3B0781-453D-4991-B4F0-B2D9F122841C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6553F1-CC12-4880-A0A0-681F9BCC23A2}">
      <dgm:prSet/>
      <dgm:spPr/>
      <dgm:t>
        <a:bodyPr/>
        <a:lstStyle/>
        <a:p>
          <a:r>
            <a:rPr lang="pt-BR" b="1"/>
            <a:t>Referências bíblicas</a:t>
          </a:r>
          <a:r>
            <a:rPr lang="pt-BR"/>
            <a:t>: Gn 2.7, 1Ts 5.23, Hb 4.12.</a:t>
          </a:r>
          <a:endParaRPr lang="en-US"/>
        </a:p>
      </dgm:t>
    </dgm:pt>
    <dgm:pt modelId="{1C6ECC4D-21E9-403A-988F-E66E1FA9E7C2}" type="parTrans" cxnId="{ADF8531F-184F-4AB2-B335-D7D320C0FD41}">
      <dgm:prSet/>
      <dgm:spPr/>
      <dgm:t>
        <a:bodyPr/>
        <a:lstStyle/>
        <a:p>
          <a:endParaRPr lang="en-US"/>
        </a:p>
      </dgm:t>
    </dgm:pt>
    <dgm:pt modelId="{CF4CB535-EC39-4EDD-8B9A-41E772C727EF}" type="sibTrans" cxnId="{ADF8531F-184F-4AB2-B335-D7D320C0FD41}">
      <dgm:prSet/>
      <dgm:spPr/>
      <dgm:t>
        <a:bodyPr/>
        <a:lstStyle/>
        <a:p>
          <a:endParaRPr lang="en-US"/>
        </a:p>
      </dgm:t>
    </dgm:pt>
    <dgm:pt modelId="{26B55045-9734-4AE9-8B7E-F1523F5332A4}">
      <dgm:prSet/>
      <dgm:spPr/>
      <dgm:t>
        <a:bodyPr/>
        <a:lstStyle/>
        <a:p>
          <a:r>
            <a:rPr lang="pt-BR"/>
            <a:t>Jesus, enquanto homem, possuía </a:t>
          </a:r>
          <a:r>
            <a:rPr lang="pt-BR" b="1"/>
            <a:t>corpo, alma e espírito</a:t>
          </a:r>
          <a:r>
            <a:rPr lang="pt-BR"/>
            <a:t>, evidenciando a tricotomia.</a:t>
          </a:r>
          <a:endParaRPr lang="en-US"/>
        </a:p>
      </dgm:t>
    </dgm:pt>
    <dgm:pt modelId="{63E8D3F9-76D4-40E4-82E7-9F9F74355517}" type="parTrans" cxnId="{373EAE80-7D44-4C7B-B9D1-4FAA9363F462}">
      <dgm:prSet/>
      <dgm:spPr/>
      <dgm:t>
        <a:bodyPr/>
        <a:lstStyle/>
        <a:p>
          <a:endParaRPr lang="en-US"/>
        </a:p>
      </dgm:t>
    </dgm:pt>
    <dgm:pt modelId="{132E13A3-6B72-44DF-81F1-D8FC43A25FD7}" type="sibTrans" cxnId="{373EAE80-7D44-4C7B-B9D1-4FAA9363F462}">
      <dgm:prSet/>
      <dgm:spPr/>
      <dgm:t>
        <a:bodyPr/>
        <a:lstStyle/>
        <a:p>
          <a:endParaRPr lang="en-US"/>
        </a:p>
      </dgm:t>
    </dgm:pt>
    <dgm:pt modelId="{134BE9F3-966C-4BD3-8025-F1EF80BA3897}">
      <dgm:prSet/>
      <dgm:spPr/>
      <dgm:t>
        <a:bodyPr/>
        <a:lstStyle/>
        <a:p>
          <a:r>
            <a:rPr lang="pt-BR" b="1"/>
            <a:t>Alma vivente (nephesh)</a:t>
          </a:r>
          <a:r>
            <a:rPr lang="pt-BR"/>
            <a:t>: vida consciente, personalidade e intelecto.</a:t>
          </a:r>
          <a:endParaRPr lang="en-US"/>
        </a:p>
      </dgm:t>
    </dgm:pt>
    <dgm:pt modelId="{EA9F57B6-54DE-4430-80E8-6AA0F0691FA4}" type="parTrans" cxnId="{675DCBF6-D6E0-4B02-8C27-BCED60242E29}">
      <dgm:prSet/>
      <dgm:spPr/>
      <dgm:t>
        <a:bodyPr/>
        <a:lstStyle/>
        <a:p>
          <a:endParaRPr lang="en-US"/>
        </a:p>
      </dgm:t>
    </dgm:pt>
    <dgm:pt modelId="{F0CD30CC-4052-44EB-AC8C-223EA6AA407E}" type="sibTrans" cxnId="{675DCBF6-D6E0-4B02-8C27-BCED60242E29}">
      <dgm:prSet/>
      <dgm:spPr/>
      <dgm:t>
        <a:bodyPr/>
        <a:lstStyle/>
        <a:p>
          <a:endParaRPr lang="en-US"/>
        </a:p>
      </dgm:t>
    </dgm:pt>
    <dgm:pt modelId="{4FBFA174-1B33-4B8E-93F9-234C2FEF9FCC}">
      <dgm:prSet/>
      <dgm:spPr/>
      <dgm:t>
        <a:bodyPr/>
        <a:lstStyle/>
        <a:p>
          <a:r>
            <a:rPr lang="pt-BR" b="1"/>
            <a:t>Alguns da Oposição Teológica</a:t>
          </a:r>
          <a:r>
            <a:rPr lang="pt-BR"/>
            <a:t>: monismo (homem apenas corpo) e dicotomia (corpo + alma) negam o espírito.</a:t>
          </a:r>
          <a:endParaRPr lang="en-US"/>
        </a:p>
      </dgm:t>
    </dgm:pt>
    <dgm:pt modelId="{7E5D81D7-9706-4CC3-9569-3C8543B74171}" type="parTrans" cxnId="{EBF8A5CB-3107-442A-B4E9-601EF317600E}">
      <dgm:prSet/>
      <dgm:spPr/>
      <dgm:t>
        <a:bodyPr/>
        <a:lstStyle/>
        <a:p>
          <a:endParaRPr lang="en-US"/>
        </a:p>
      </dgm:t>
    </dgm:pt>
    <dgm:pt modelId="{65381672-5BCF-43AF-B765-A4AAFCAAF769}" type="sibTrans" cxnId="{EBF8A5CB-3107-442A-B4E9-601EF317600E}">
      <dgm:prSet/>
      <dgm:spPr/>
      <dgm:t>
        <a:bodyPr/>
        <a:lstStyle/>
        <a:p>
          <a:endParaRPr lang="en-US"/>
        </a:p>
      </dgm:t>
    </dgm:pt>
    <dgm:pt modelId="{BD6EFEC6-E8C3-4E6D-BD76-3D490A3E2D0E}">
      <dgm:prSet/>
      <dgm:spPr/>
      <dgm:t>
        <a:bodyPr/>
        <a:lstStyle/>
        <a:p>
          <a:r>
            <a:rPr lang="pt-BR"/>
            <a:t>Teólogos pentecostais enfatizam a </a:t>
          </a:r>
          <a:r>
            <a:rPr lang="pt-BR" b="1"/>
            <a:t>inteireza da criação humana</a:t>
          </a:r>
          <a:r>
            <a:rPr lang="pt-BR"/>
            <a:t>.</a:t>
          </a:r>
          <a:endParaRPr lang="en-US"/>
        </a:p>
      </dgm:t>
    </dgm:pt>
    <dgm:pt modelId="{C2030777-5015-4D01-B284-44EDCE530470}" type="parTrans" cxnId="{89B1CD21-10F1-4AA9-A6EA-199F26154D7D}">
      <dgm:prSet/>
      <dgm:spPr/>
      <dgm:t>
        <a:bodyPr/>
        <a:lstStyle/>
        <a:p>
          <a:endParaRPr lang="en-US"/>
        </a:p>
      </dgm:t>
    </dgm:pt>
    <dgm:pt modelId="{9BEE6629-EA5D-4606-AC46-1846EA65B67F}" type="sibTrans" cxnId="{89B1CD21-10F1-4AA9-A6EA-199F26154D7D}">
      <dgm:prSet/>
      <dgm:spPr/>
      <dgm:t>
        <a:bodyPr/>
        <a:lstStyle/>
        <a:p>
          <a:endParaRPr lang="en-US"/>
        </a:p>
      </dgm:t>
    </dgm:pt>
    <dgm:pt modelId="{1FA7F127-A958-40D9-BD40-1845E8739D72}" type="pres">
      <dgm:prSet presAssocID="{2E3B0781-453D-4991-B4F0-B2D9F122841C}" presName="diagram" presStyleCnt="0">
        <dgm:presLayoutVars>
          <dgm:dir/>
          <dgm:resizeHandles val="exact"/>
        </dgm:presLayoutVars>
      </dgm:prSet>
      <dgm:spPr/>
    </dgm:pt>
    <dgm:pt modelId="{5C635A08-C8A1-4E6F-A134-32DC1A39F5F7}" type="pres">
      <dgm:prSet presAssocID="{9C6553F1-CC12-4880-A0A0-681F9BCC23A2}" presName="node" presStyleLbl="node1" presStyleIdx="0" presStyleCnt="5">
        <dgm:presLayoutVars>
          <dgm:bulletEnabled val="1"/>
        </dgm:presLayoutVars>
      </dgm:prSet>
      <dgm:spPr/>
    </dgm:pt>
    <dgm:pt modelId="{F6FEE43C-6A91-4116-BE61-1831863F6724}" type="pres">
      <dgm:prSet presAssocID="{CF4CB535-EC39-4EDD-8B9A-41E772C727EF}" presName="sibTrans" presStyleCnt="0"/>
      <dgm:spPr/>
    </dgm:pt>
    <dgm:pt modelId="{5F8F4A72-C6DF-4F74-AEC4-A9C5DAFF8E69}" type="pres">
      <dgm:prSet presAssocID="{26B55045-9734-4AE9-8B7E-F1523F5332A4}" presName="node" presStyleLbl="node1" presStyleIdx="1" presStyleCnt="5">
        <dgm:presLayoutVars>
          <dgm:bulletEnabled val="1"/>
        </dgm:presLayoutVars>
      </dgm:prSet>
      <dgm:spPr/>
    </dgm:pt>
    <dgm:pt modelId="{297D78E3-02FE-4736-BD5B-2DEBDE93A6A0}" type="pres">
      <dgm:prSet presAssocID="{132E13A3-6B72-44DF-81F1-D8FC43A25FD7}" presName="sibTrans" presStyleCnt="0"/>
      <dgm:spPr/>
    </dgm:pt>
    <dgm:pt modelId="{E3DE516E-3C6A-41F3-9BA1-EC7920FF859C}" type="pres">
      <dgm:prSet presAssocID="{134BE9F3-966C-4BD3-8025-F1EF80BA3897}" presName="node" presStyleLbl="node1" presStyleIdx="2" presStyleCnt="5">
        <dgm:presLayoutVars>
          <dgm:bulletEnabled val="1"/>
        </dgm:presLayoutVars>
      </dgm:prSet>
      <dgm:spPr/>
    </dgm:pt>
    <dgm:pt modelId="{01F724E1-DFD6-4559-AC41-CCB81A00B97B}" type="pres">
      <dgm:prSet presAssocID="{F0CD30CC-4052-44EB-AC8C-223EA6AA407E}" presName="sibTrans" presStyleCnt="0"/>
      <dgm:spPr/>
    </dgm:pt>
    <dgm:pt modelId="{03DBD40E-9BE5-4F50-A952-B335A912F837}" type="pres">
      <dgm:prSet presAssocID="{4FBFA174-1B33-4B8E-93F9-234C2FEF9FCC}" presName="node" presStyleLbl="node1" presStyleIdx="3" presStyleCnt="5">
        <dgm:presLayoutVars>
          <dgm:bulletEnabled val="1"/>
        </dgm:presLayoutVars>
      </dgm:prSet>
      <dgm:spPr/>
    </dgm:pt>
    <dgm:pt modelId="{1B41826B-B4A6-43AA-B268-F86149BDA27C}" type="pres">
      <dgm:prSet presAssocID="{65381672-5BCF-43AF-B765-A4AAFCAAF769}" presName="sibTrans" presStyleCnt="0"/>
      <dgm:spPr/>
    </dgm:pt>
    <dgm:pt modelId="{70A0516C-B879-4C42-8247-4451E2FF9BBF}" type="pres">
      <dgm:prSet presAssocID="{BD6EFEC6-E8C3-4E6D-BD76-3D490A3E2D0E}" presName="node" presStyleLbl="node1" presStyleIdx="4" presStyleCnt="5">
        <dgm:presLayoutVars>
          <dgm:bulletEnabled val="1"/>
        </dgm:presLayoutVars>
      </dgm:prSet>
      <dgm:spPr/>
    </dgm:pt>
  </dgm:ptLst>
  <dgm:cxnLst>
    <dgm:cxn modelId="{ADF8531F-184F-4AB2-B335-D7D320C0FD41}" srcId="{2E3B0781-453D-4991-B4F0-B2D9F122841C}" destId="{9C6553F1-CC12-4880-A0A0-681F9BCC23A2}" srcOrd="0" destOrd="0" parTransId="{1C6ECC4D-21E9-403A-988F-E66E1FA9E7C2}" sibTransId="{CF4CB535-EC39-4EDD-8B9A-41E772C727EF}"/>
    <dgm:cxn modelId="{89B1CD21-10F1-4AA9-A6EA-199F26154D7D}" srcId="{2E3B0781-453D-4991-B4F0-B2D9F122841C}" destId="{BD6EFEC6-E8C3-4E6D-BD76-3D490A3E2D0E}" srcOrd="4" destOrd="0" parTransId="{C2030777-5015-4D01-B284-44EDCE530470}" sibTransId="{9BEE6629-EA5D-4606-AC46-1846EA65B67F}"/>
    <dgm:cxn modelId="{46106D25-4159-43AE-B22A-8CFEDFA499EB}" type="presOf" srcId="{134BE9F3-966C-4BD3-8025-F1EF80BA3897}" destId="{E3DE516E-3C6A-41F3-9BA1-EC7920FF859C}" srcOrd="0" destOrd="0" presId="urn:microsoft.com/office/officeart/2005/8/layout/default"/>
    <dgm:cxn modelId="{9B164E2E-139C-4D77-B702-B948CAC4348B}" type="presOf" srcId="{2E3B0781-453D-4991-B4F0-B2D9F122841C}" destId="{1FA7F127-A958-40D9-BD40-1845E8739D72}" srcOrd="0" destOrd="0" presId="urn:microsoft.com/office/officeart/2005/8/layout/default"/>
    <dgm:cxn modelId="{4342E661-FDA3-4B98-952E-005D33E32EF2}" type="presOf" srcId="{BD6EFEC6-E8C3-4E6D-BD76-3D490A3E2D0E}" destId="{70A0516C-B879-4C42-8247-4451E2FF9BBF}" srcOrd="0" destOrd="0" presId="urn:microsoft.com/office/officeart/2005/8/layout/default"/>
    <dgm:cxn modelId="{409D176D-2745-42F0-A212-8CC141B83005}" type="presOf" srcId="{4FBFA174-1B33-4B8E-93F9-234C2FEF9FCC}" destId="{03DBD40E-9BE5-4F50-A952-B335A912F837}" srcOrd="0" destOrd="0" presId="urn:microsoft.com/office/officeart/2005/8/layout/default"/>
    <dgm:cxn modelId="{373EAE80-7D44-4C7B-B9D1-4FAA9363F462}" srcId="{2E3B0781-453D-4991-B4F0-B2D9F122841C}" destId="{26B55045-9734-4AE9-8B7E-F1523F5332A4}" srcOrd="1" destOrd="0" parTransId="{63E8D3F9-76D4-40E4-82E7-9F9F74355517}" sibTransId="{132E13A3-6B72-44DF-81F1-D8FC43A25FD7}"/>
    <dgm:cxn modelId="{EBF8A5CB-3107-442A-B4E9-601EF317600E}" srcId="{2E3B0781-453D-4991-B4F0-B2D9F122841C}" destId="{4FBFA174-1B33-4B8E-93F9-234C2FEF9FCC}" srcOrd="3" destOrd="0" parTransId="{7E5D81D7-9706-4CC3-9569-3C8543B74171}" sibTransId="{65381672-5BCF-43AF-B765-A4AAFCAAF769}"/>
    <dgm:cxn modelId="{704E59CC-0D7B-40EB-9317-AAF8E080357C}" type="presOf" srcId="{26B55045-9734-4AE9-8B7E-F1523F5332A4}" destId="{5F8F4A72-C6DF-4F74-AEC4-A9C5DAFF8E69}" srcOrd="0" destOrd="0" presId="urn:microsoft.com/office/officeart/2005/8/layout/default"/>
    <dgm:cxn modelId="{FCD346DB-CBDF-4297-B0BF-07EE4D132F7A}" type="presOf" srcId="{9C6553F1-CC12-4880-A0A0-681F9BCC23A2}" destId="{5C635A08-C8A1-4E6F-A134-32DC1A39F5F7}" srcOrd="0" destOrd="0" presId="urn:microsoft.com/office/officeart/2005/8/layout/default"/>
    <dgm:cxn modelId="{675DCBF6-D6E0-4B02-8C27-BCED60242E29}" srcId="{2E3B0781-453D-4991-B4F0-B2D9F122841C}" destId="{134BE9F3-966C-4BD3-8025-F1EF80BA3897}" srcOrd="2" destOrd="0" parTransId="{EA9F57B6-54DE-4430-80E8-6AA0F0691FA4}" sibTransId="{F0CD30CC-4052-44EB-AC8C-223EA6AA407E}"/>
    <dgm:cxn modelId="{BF4103FC-033B-47AE-917C-3D27ACE6A88E}" type="presParOf" srcId="{1FA7F127-A958-40D9-BD40-1845E8739D72}" destId="{5C635A08-C8A1-4E6F-A134-32DC1A39F5F7}" srcOrd="0" destOrd="0" presId="urn:microsoft.com/office/officeart/2005/8/layout/default"/>
    <dgm:cxn modelId="{3572AC0F-ED86-4596-9146-322AB1CE2DB1}" type="presParOf" srcId="{1FA7F127-A958-40D9-BD40-1845E8739D72}" destId="{F6FEE43C-6A91-4116-BE61-1831863F6724}" srcOrd="1" destOrd="0" presId="urn:microsoft.com/office/officeart/2005/8/layout/default"/>
    <dgm:cxn modelId="{0A221E81-FC4B-4A90-A624-97DBD03A883C}" type="presParOf" srcId="{1FA7F127-A958-40D9-BD40-1845E8739D72}" destId="{5F8F4A72-C6DF-4F74-AEC4-A9C5DAFF8E69}" srcOrd="2" destOrd="0" presId="urn:microsoft.com/office/officeart/2005/8/layout/default"/>
    <dgm:cxn modelId="{39F69D0A-216F-4476-8140-39C153F5B290}" type="presParOf" srcId="{1FA7F127-A958-40D9-BD40-1845E8739D72}" destId="{297D78E3-02FE-4736-BD5B-2DEBDE93A6A0}" srcOrd="3" destOrd="0" presId="urn:microsoft.com/office/officeart/2005/8/layout/default"/>
    <dgm:cxn modelId="{B8C42CC6-D2A4-4EA8-AAC3-5AC6025C7F59}" type="presParOf" srcId="{1FA7F127-A958-40D9-BD40-1845E8739D72}" destId="{E3DE516E-3C6A-41F3-9BA1-EC7920FF859C}" srcOrd="4" destOrd="0" presId="urn:microsoft.com/office/officeart/2005/8/layout/default"/>
    <dgm:cxn modelId="{3C03D6F1-779C-4BFE-B8EB-852AD056F394}" type="presParOf" srcId="{1FA7F127-A958-40D9-BD40-1845E8739D72}" destId="{01F724E1-DFD6-4559-AC41-CCB81A00B97B}" srcOrd="5" destOrd="0" presId="urn:microsoft.com/office/officeart/2005/8/layout/default"/>
    <dgm:cxn modelId="{CEC173D4-8463-4139-A600-3C337B58E25E}" type="presParOf" srcId="{1FA7F127-A958-40D9-BD40-1845E8739D72}" destId="{03DBD40E-9BE5-4F50-A952-B335A912F837}" srcOrd="6" destOrd="0" presId="urn:microsoft.com/office/officeart/2005/8/layout/default"/>
    <dgm:cxn modelId="{1338553F-4275-40C3-8F36-032998FD4B72}" type="presParOf" srcId="{1FA7F127-A958-40D9-BD40-1845E8739D72}" destId="{1B41826B-B4A6-43AA-B268-F86149BDA27C}" srcOrd="7" destOrd="0" presId="urn:microsoft.com/office/officeart/2005/8/layout/default"/>
    <dgm:cxn modelId="{6BC6F800-ACAF-4233-AB07-DAC159D1C0FB}" type="presParOf" srcId="{1FA7F127-A958-40D9-BD40-1845E8739D72}" destId="{70A0516C-B879-4C42-8247-4451E2FF9BB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5DB6FE-A737-4EA6-BFC4-31BE29152A0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475B41F-15DB-4E14-9211-DB4021B594A7}">
      <dgm:prSet/>
      <dgm:spPr/>
      <dgm:t>
        <a:bodyPr/>
        <a:lstStyle/>
        <a:p>
          <a:r>
            <a:rPr lang="pt-BR"/>
            <a:t>Deus “formou” (yatsar) indica </a:t>
          </a:r>
          <a:r>
            <a:rPr lang="pt-BR" b="1"/>
            <a:t>a conscientemente</a:t>
          </a:r>
          <a:r>
            <a:rPr lang="pt-BR"/>
            <a:t>; paralelo com a criação angelical (Ez 28; Lc 1.19).</a:t>
          </a:r>
          <a:endParaRPr lang="en-US"/>
        </a:p>
      </dgm:t>
    </dgm:pt>
    <dgm:pt modelId="{106C48FF-2734-4486-8DFE-B99BB89D9B25}" type="parTrans" cxnId="{85F26D14-CFF6-405C-B08D-43D2DABA1E51}">
      <dgm:prSet/>
      <dgm:spPr/>
      <dgm:t>
        <a:bodyPr/>
        <a:lstStyle/>
        <a:p>
          <a:endParaRPr lang="en-US"/>
        </a:p>
      </dgm:t>
    </dgm:pt>
    <dgm:pt modelId="{13C18AC9-D629-447C-A2D0-1F3BDEC8B4F7}" type="sibTrans" cxnId="{85F26D14-CFF6-405C-B08D-43D2DABA1E51}">
      <dgm:prSet/>
      <dgm:spPr/>
      <dgm:t>
        <a:bodyPr/>
        <a:lstStyle/>
        <a:p>
          <a:endParaRPr lang="en-US"/>
        </a:p>
      </dgm:t>
    </dgm:pt>
    <dgm:pt modelId="{A16D8077-956A-4469-8839-44BC9B771C24}">
      <dgm:prSet/>
      <dgm:spPr/>
      <dgm:t>
        <a:bodyPr/>
        <a:lstStyle/>
        <a:p>
          <a:r>
            <a:rPr lang="pt-BR"/>
            <a:t>Diferença homem x anjo: anjos são espirituais, não possuem corpo permanente; homens possuem corpo e espírito.</a:t>
          </a:r>
          <a:endParaRPr lang="en-US"/>
        </a:p>
      </dgm:t>
    </dgm:pt>
    <dgm:pt modelId="{1A9E105F-EF82-466B-A0DF-7928946B157B}" type="parTrans" cxnId="{AF1230AB-1993-4405-B743-AC95820EE043}">
      <dgm:prSet/>
      <dgm:spPr/>
      <dgm:t>
        <a:bodyPr/>
        <a:lstStyle/>
        <a:p>
          <a:endParaRPr lang="en-US"/>
        </a:p>
      </dgm:t>
    </dgm:pt>
    <dgm:pt modelId="{209CAF39-5EA1-4E0A-BE5F-9954FED5C149}" type="sibTrans" cxnId="{AF1230AB-1993-4405-B743-AC95820EE043}">
      <dgm:prSet/>
      <dgm:spPr/>
      <dgm:t>
        <a:bodyPr/>
        <a:lstStyle/>
        <a:p>
          <a:endParaRPr lang="en-US"/>
        </a:p>
      </dgm:t>
    </dgm:pt>
    <dgm:pt modelId="{8A76A6C1-724F-4DD6-BB2A-6EA2013705F5}">
      <dgm:prSet/>
      <dgm:spPr/>
      <dgm:t>
        <a:bodyPr/>
        <a:lstStyle/>
        <a:p>
          <a:r>
            <a:rPr lang="pt-BR"/>
            <a:t>Animais: possuem </a:t>
          </a:r>
          <a:r>
            <a:rPr lang="pt-BR" b="1"/>
            <a:t>nephesh</a:t>
          </a:r>
          <a:r>
            <a:rPr lang="pt-BR"/>
            <a:t>, mas não </a:t>
          </a:r>
          <a:r>
            <a:rPr lang="pt-BR" b="1"/>
            <a:t>ruach</a:t>
          </a:r>
          <a:r>
            <a:rPr lang="pt-BR"/>
            <a:t>, sem capacidade de comunhão espiritual com Deus.</a:t>
          </a:r>
          <a:endParaRPr lang="en-US"/>
        </a:p>
      </dgm:t>
    </dgm:pt>
    <dgm:pt modelId="{5FBC2955-321A-4005-B822-B8FE762DF14D}" type="parTrans" cxnId="{84AC67CD-056D-435D-9261-B131D061F693}">
      <dgm:prSet/>
      <dgm:spPr/>
      <dgm:t>
        <a:bodyPr/>
        <a:lstStyle/>
        <a:p>
          <a:endParaRPr lang="en-US"/>
        </a:p>
      </dgm:t>
    </dgm:pt>
    <dgm:pt modelId="{AD6D52DC-7D8B-4BAD-8E6B-946F58BF43EF}" type="sibTrans" cxnId="{84AC67CD-056D-435D-9261-B131D061F693}">
      <dgm:prSet/>
      <dgm:spPr/>
      <dgm:t>
        <a:bodyPr/>
        <a:lstStyle/>
        <a:p>
          <a:endParaRPr lang="en-US"/>
        </a:p>
      </dgm:t>
    </dgm:pt>
    <dgm:pt modelId="{4BD0C92D-0673-482D-8BD0-5FDD0A3F2139}">
      <dgm:prSet/>
      <dgm:spPr/>
      <dgm:t>
        <a:bodyPr/>
        <a:lstStyle/>
        <a:p>
          <a:r>
            <a:rPr lang="pt-BR" b="1"/>
            <a:t>“Chayim” (plural)</a:t>
          </a:r>
          <a:r>
            <a:rPr lang="pt-BR"/>
            <a:t>: vida integral, já indicando </a:t>
          </a:r>
          <a:r>
            <a:rPr lang="pt-BR" b="1"/>
            <a:t>tricotomia</a:t>
          </a:r>
          <a:r>
            <a:rPr lang="pt-BR"/>
            <a:t>.</a:t>
          </a:r>
          <a:endParaRPr lang="en-US"/>
        </a:p>
      </dgm:t>
    </dgm:pt>
    <dgm:pt modelId="{53D27DBD-1F5F-4649-997A-601F633949B8}" type="parTrans" cxnId="{76BC7555-C441-402C-BB3B-57478E4A5AFA}">
      <dgm:prSet/>
      <dgm:spPr/>
      <dgm:t>
        <a:bodyPr/>
        <a:lstStyle/>
        <a:p>
          <a:endParaRPr lang="en-US"/>
        </a:p>
      </dgm:t>
    </dgm:pt>
    <dgm:pt modelId="{D436434B-0377-41A8-B84F-61EC756EC082}" type="sibTrans" cxnId="{76BC7555-C441-402C-BB3B-57478E4A5AFA}">
      <dgm:prSet/>
      <dgm:spPr/>
      <dgm:t>
        <a:bodyPr/>
        <a:lstStyle/>
        <a:p>
          <a:endParaRPr lang="en-US"/>
        </a:p>
      </dgm:t>
    </dgm:pt>
    <dgm:pt modelId="{2A7589F8-D975-48ED-AFE1-E7187EC7978E}" type="pres">
      <dgm:prSet presAssocID="{115DB6FE-A737-4EA6-BFC4-31BE29152A0A}" presName="vert0" presStyleCnt="0">
        <dgm:presLayoutVars>
          <dgm:dir/>
          <dgm:animOne val="branch"/>
          <dgm:animLvl val="lvl"/>
        </dgm:presLayoutVars>
      </dgm:prSet>
      <dgm:spPr/>
    </dgm:pt>
    <dgm:pt modelId="{9EA0AB71-D73E-4A35-8BA2-8853755B1775}" type="pres">
      <dgm:prSet presAssocID="{8475B41F-15DB-4E14-9211-DB4021B594A7}" presName="thickLine" presStyleLbl="alignNode1" presStyleIdx="0" presStyleCnt="4"/>
      <dgm:spPr/>
    </dgm:pt>
    <dgm:pt modelId="{841F07F2-82C5-4E73-BECD-C69D1D9F219A}" type="pres">
      <dgm:prSet presAssocID="{8475B41F-15DB-4E14-9211-DB4021B594A7}" presName="horz1" presStyleCnt="0"/>
      <dgm:spPr/>
    </dgm:pt>
    <dgm:pt modelId="{1C9EBEF0-E145-48D5-9A65-FD091B04D8C6}" type="pres">
      <dgm:prSet presAssocID="{8475B41F-15DB-4E14-9211-DB4021B594A7}" presName="tx1" presStyleLbl="revTx" presStyleIdx="0" presStyleCnt="4"/>
      <dgm:spPr/>
    </dgm:pt>
    <dgm:pt modelId="{22A357CE-BDB9-4D6A-ABA0-182984F5A1E0}" type="pres">
      <dgm:prSet presAssocID="{8475B41F-15DB-4E14-9211-DB4021B594A7}" presName="vert1" presStyleCnt="0"/>
      <dgm:spPr/>
    </dgm:pt>
    <dgm:pt modelId="{44BC3705-64F4-4D92-82E4-2F2C5AE133D7}" type="pres">
      <dgm:prSet presAssocID="{A16D8077-956A-4469-8839-44BC9B771C24}" presName="thickLine" presStyleLbl="alignNode1" presStyleIdx="1" presStyleCnt="4"/>
      <dgm:spPr/>
    </dgm:pt>
    <dgm:pt modelId="{3CEF0AEE-358D-4F66-904C-D7F23B1C7251}" type="pres">
      <dgm:prSet presAssocID="{A16D8077-956A-4469-8839-44BC9B771C24}" presName="horz1" presStyleCnt="0"/>
      <dgm:spPr/>
    </dgm:pt>
    <dgm:pt modelId="{0D532DF8-CE02-4F55-BC96-CD41586F55AA}" type="pres">
      <dgm:prSet presAssocID="{A16D8077-956A-4469-8839-44BC9B771C24}" presName="tx1" presStyleLbl="revTx" presStyleIdx="1" presStyleCnt="4"/>
      <dgm:spPr/>
    </dgm:pt>
    <dgm:pt modelId="{857E3FC2-4644-4E24-A2CA-8E2A28BE3408}" type="pres">
      <dgm:prSet presAssocID="{A16D8077-956A-4469-8839-44BC9B771C24}" presName="vert1" presStyleCnt="0"/>
      <dgm:spPr/>
    </dgm:pt>
    <dgm:pt modelId="{8040CFB2-82C2-4113-84BF-63668497397B}" type="pres">
      <dgm:prSet presAssocID="{8A76A6C1-724F-4DD6-BB2A-6EA2013705F5}" presName="thickLine" presStyleLbl="alignNode1" presStyleIdx="2" presStyleCnt="4"/>
      <dgm:spPr/>
    </dgm:pt>
    <dgm:pt modelId="{0F0A766B-C408-47AF-B9E0-BBFE46FF44F0}" type="pres">
      <dgm:prSet presAssocID="{8A76A6C1-724F-4DD6-BB2A-6EA2013705F5}" presName="horz1" presStyleCnt="0"/>
      <dgm:spPr/>
    </dgm:pt>
    <dgm:pt modelId="{0CCEF55F-C110-48CB-97D6-4D8B0CAFD842}" type="pres">
      <dgm:prSet presAssocID="{8A76A6C1-724F-4DD6-BB2A-6EA2013705F5}" presName="tx1" presStyleLbl="revTx" presStyleIdx="2" presStyleCnt="4"/>
      <dgm:spPr/>
    </dgm:pt>
    <dgm:pt modelId="{B55CB1B7-EB9B-4F16-952D-D742F51291C2}" type="pres">
      <dgm:prSet presAssocID="{8A76A6C1-724F-4DD6-BB2A-6EA2013705F5}" presName="vert1" presStyleCnt="0"/>
      <dgm:spPr/>
    </dgm:pt>
    <dgm:pt modelId="{E523A485-C88B-43C1-8C20-D04D20DBF85C}" type="pres">
      <dgm:prSet presAssocID="{4BD0C92D-0673-482D-8BD0-5FDD0A3F2139}" presName="thickLine" presStyleLbl="alignNode1" presStyleIdx="3" presStyleCnt="4"/>
      <dgm:spPr/>
    </dgm:pt>
    <dgm:pt modelId="{48482F24-AD64-4FBC-B277-B74B4ABB8CA7}" type="pres">
      <dgm:prSet presAssocID="{4BD0C92D-0673-482D-8BD0-5FDD0A3F2139}" presName="horz1" presStyleCnt="0"/>
      <dgm:spPr/>
    </dgm:pt>
    <dgm:pt modelId="{B19F4B56-6313-45C7-ADC2-339D7AC7B305}" type="pres">
      <dgm:prSet presAssocID="{4BD0C92D-0673-482D-8BD0-5FDD0A3F2139}" presName="tx1" presStyleLbl="revTx" presStyleIdx="3" presStyleCnt="4"/>
      <dgm:spPr/>
    </dgm:pt>
    <dgm:pt modelId="{7233F676-64FC-4121-A95A-91D3B7C7FB7F}" type="pres">
      <dgm:prSet presAssocID="{4BD0C92D-0673-482D-8BD0-5FDD0A3F2139}" presName="vert1" presStyleCnt="0"/>
      <dgm:spPr/>
    </dgm:pt>
  </dgm:ptLst>
  <dgm:cxnLst>
    <dgm:cxn modelId="{85F26D14-CFF6-405C-B08D-43D2DABA1E51}" srcId="{115DB6FE-A737-4EA6-BFC4-31BE29152A0A}" destId="{8475B41F-15DB-4E14-9211-DB4021B594A7}" srcOrd="0" destOrd="0" parTransId="{106C48FF-2734-4486-8DFE-B99BB89D9B25}" sibTransId="{13C18AC9-D629-447C-A2D0-1F3BDEC8B4F7}"/>
    <dgm:cxn modelId="{0F3BCD6F-9D47-4B70-944B-61BACCE37914}" type="presOf" srcId="{115DB6FE-A737-4EA6-BFC4-31BE29152A0A}" destId="{2A7589F8-D975-48ED-AFE1-E7187EC7978E}" srcOrd="0" destOrd="0" presId="urn:microsoft.com/office/officeart/2008/layout/LinedList"/>
    <dgm:cxn modelId="{D3CE5075-2279-47B6-AECD-48B81D84D63C}" type="presOf" srcId="{8475B41F-15DB-4E14-9211-DB4021B594A7}" destId="{1C9EBEF0-E145-48D5-9A65-FD091B04D8C6}" srcOrd="0" destOrd="0" presId="urn:microsoft.com/office/officeart/2008/layout/LinedList"/>
    <dgm:cxn modelId="{76BC7555-C441-402C-BB3B-57478E4A5AFA}" srcId="{115DB6FE-A737-4EA6-BFC4-31BE29152A0A}" destId="{4BD0C92D-0673-482D-8BD0-5FDD0A3F2139}" srcOrd="3" destOrd="0" parTransId="{53D27DBD-1F5F-4649-997A-601F633949B8}" sibTransId="{D436434B-0377-41A8-B84F-61EC756EC082}"/>
    <dgm:cxn modelId="{AF1230AB-1993-4405-B743-AC95820EE043}" srcId="{115DB6FE-A737-4EA6-BFC4-31BE29152A0A}" destId="{A16D8077-956A-4469-8839-44BC9B771C24}" srcOrd="1" destOrd="0" parTransId="{1A9E105F-EF82-466B-A0DF-7928946B157B}" sibTransId="{209CAF39-5EA1-4E0A-BE5F-9954FED5C149}"/>
    <dgm:cxn modelId="{780D10B2-4469-4017-B4DD-462FDB75DF4A}" type="presOf" srcId="{8A76A6C1-724F-4DD6-BB2A-6EA2013705F5}" destId="{0CCEF55F-C110-48CB-97D6-4D8B0CAFD842}" srcOrd="0" destOrd="0" presId="urn:microsoft.com/office/officeart/2008/layout/LinedList"/>
    <dgm:cxn modelId="{B8B54AB8-49F2-4451-BC24-F8AFB6D03C1A}" type="presOf" srcId="{4BD0C92D-0673-482D-8BD0-5FDD0A3F2139}" destId="{B19F4B56-6313-45C7-ADC2-339D7AC7B305}" srcOrd="0" destOrd="0" presId="urn:microsoft.com/office/officeart/2008/layout/LinedList"/>
    <dgm:cxn modelId="{3D43D6B8-7007-49A8-84F7-B8A755E23BCB}" type="presOf" srcId="{A16D8077-956A-4469-8839-44BC9B771C24}" destId="{0D532DF8-CE02-4F55-BC96-CD41586F55AA}" srcOrd="0" destOrd="0" presId="urn:microsoft.com/office/officeart/2008/layout/LinedList"/>
    <dgm:cxn modelId="{84AC67CD-056D-435D-9261-B131D061F693}" srcId="{115DB6FE-A737-4EA6-BFC4-31BE29152A0A}" destId="{8A76A6C1-724F-4DD6-BB2A-6EA2013705F5}" srcOrd="2" destOrd="0" parTransId="{5FBC2955-321A-4005-B822-B8FE762DF14D}" sibTransId="{AD6D52DC-7D8B-4BAD-8E6B-946F58BF43EF}"/>
    <dgm:cxn modelId="{A943A15B-E65D-44CF-B366-23004BDDEEAD}" type="presParOf" srcId="{2A7589F8-D975-48ED-AFE1-E7187EC7978E}" destId="{9EA0AB71-D73E-4A35-8BA2-8853755B1775}" srcOrd="0" destOrd="0" presId="urn:microsoft.com/office/officeart/2008/layout/LinedList"/>
    <dgm:cxn modelId="{3D814B29-AD7E-4ED1-96BB-117ED406CEA2}" type="presParOf" srcId="{2A7589F8-D975-48ED-AFE1-E7187EC7978E}" destId="{841F07F2-82C5-4E73-BECD-C69D1D9F219A}" srcOrd="1" destOrd="0" presId="urn:microsoft.com/office/officeart/2008/layout/LinedList"/>
    <dgm:cxn modelId="{1CA67324-15CF-47EF-B7AC-EE7D37FD9D58}" type="presParOf" srcId="{841F07F2-82C5-4E73-BECD-C69D1D9F219A}" destId="{1C9EBEF0-E145-48D5-9A65-FD091B04D8C6}" srcOrd="0" destOrd="0" presId="urn:microsoft.com/office/officeart/2008/layout/LinedList"/>
    <dgm:cxn modelId="{9DF2A486-7D8C-4EFE-81E7-B88CEE636BA6}" type="presParOf" srcId="{841F07F2-82C5-4E73-BECD-C69D1D9F219A}" destId="{22A357CE-BDB9-4D6A-ABA0-182984F5A1E0}" srcOrd="1" destOrd="0" presId="urn:microsoft.com/office/officeart/2008/layout/LinedList"/>
    <dgm:cxn modelId="{F10C85FE-2269-43B4-AD17-EA9B5F4AAE20}" type="presParOf" srcId="{2A7589F8-D975-48ED-AFE1-E7187EC7978E}" destId="{44BC3705-64F4-4D92-82E4-2F2C5AE133D7}" srcOrd="2" destOrd="0" presId="urn:microsoft.com/office/officeart/2008/layout/LinedList"/>
    <dgm:cxn modelId="{CEE041EC-1F0B-4E3D-9EB0-6B1786F4DB92}" type="presParOf" srcId="{2A7589F8-D975-48ED-AFE1-E7187EC7978E}" destId="{3CEF0AEE-358D-4F66-904C-D7F23B1C7251}" srcOrd="3" destOrd="0" presId="urn:microsoft.com/office/officeart/2008/layout/LinedList"/>
    <dgm:cxn modelId="{A2A4B865-6DD7-438C-8EBB-DDB7DDE64B04}" type="presParOf" srcId="{3CEF0AEE-358D-4F66-904C-D7F23B1C7251}" destId="{0D532DF8-CE02-4F55-BC96-CD41586F55AA}" srcOrd="0" destOrd="0" presId="urn:microsoft.com/office/officeart/2008/layout/LinedList"/>
    <dgm:cxn modelId="{FF97A131-E935-4329-9A55-20693FEAD8CF}" type="presParOf" srcId="{3CEF0AEE-358D-4F66-904C-D7F23B1C7251}" destId="{857E3FC2-4644-4E24-A2CA-8E2A28BE3408}" srcOrd="1" destOrd="0" presId="urn:microsoft.com/office/officeart/2008/layout/LinedList"/>
    <dgm:cxn modelId="{B3EC8C19-7F0D-4739-83BA-9FF1CBD216FF}" type="presParOf" srcId="{2A7589F8-D975-48ED-AFE1-E7187EC7978E}" destId="{8040CFB2-82C2-4113-84BF-63668497397B}" srcOrd="4" destOrd="0" presId="urn:microsoft.com/office/officeart/2008/layout/LinedList"/>
    <dgm:cxn modelId="{0DF093AD-1412-4FE7-956E-B9181150A94D}" type="presParOf" srcId="{2A7589F8-D975-48ED-AFE1-E7187EC7978E}" destId="{0F0A766B-C408-47AF-B9E0-BBFE46FF44F0}" srcOrd="5" destOrd="0" presId="urn:microsoft.com/office/officeart/2008/layout/LinedList"/>
    <dgm:cxn modelId="{C8B17C82-18D0-42C8-B2CE-7C465ADBD2DE}" type="presParOf" srcId="{0F0A766B-C408-47AF-B9E0-BBFE46FF44F0}" destId="{0CCEF55F-C110-48CB-97D6-4D8B0CAFD842}" srcOrd="0" destOrd="0" presId="urn:microsoft.com/office/officeart/2008/layout/LinedList"/>
    <dgm:cxn modelId="{8A2E05B1-38C4-4B79-8856-F41785DC1B04}" type="presParOf" srcId="{0F0A766B-C408-47AF-B9E0-BBFE46FF44F0}" destId="{B55CB1B7-EB9B-4F16-952D-D742F51291C2}" srcOrd="1" destOrd="0" presId="urn:microsoft.com/office/officeart/2008/layout/LinedList"/>
    <dgm:cxn modelId="{D9DB7178-43F0-41B3-882B-C01395732A6E}" type="presParOf" srcId="{2A7589F8-D975-48ED-AFE1-E7187EC7978E}" destId="{E523A485-C88B-43C1-8C20-D04D20DBF85C}" srcOrd="6" destOrd="0" presId="urn:microsoft.com/office/officeart/2008/layout/LinedList"/>
    <dgm:cxn modelId="{3153BE6D-0787-4DB1-93B5-1121366E6416}" type="presParOf" srcId="{2A7589F8-D975-48ED-AFE1-E7187EC7978E}" destId="{48482F24-AD64-4FBC-B277-B74B4ABB8CA7}" srcOrd="7" destOrd="0" presId="urn:microsoft.com/office/officeart/2008/layout/LinedList"/>
    <dgm:cxn modelId="{A9DFDA9A-4236-4D8A-B7C0-D176033FACDC}" type="presParOf" srcId="{48482F24-AD64-4FBC-B277-B74B4ABB8CA7}" destId="{B19F4B56-6313-45C7-ADC2-339D7AC7B305}" srcOrd="0" destOrd="0" presId="urn:microsoft.com/office/officeart/2008/layout/LinedList"/>
    <dgm:cxn modelId="{E1ABDC08-FF8C-4F2C-9EDA-05FBF3403614}" type="presParOf" srcId="{48482F24-AD64-4FBC-B277-B74B4ABB8CA7}" destId="{7233F676-64FC-4121-A95A-91D3B7C7FB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06EBC3-AA40-4B58-A94D-684236771A0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10BFC71-80B0-476E-8908-F1D515C5DE93}">
      <dgm:prSet/>
      <dgm:spPr/>
      <dgm:t>
        <a:bodyPr/>
        <a:lstStyle/>
        <a:p>
          <a:r>
            <a:rPr lang="pt-BR" b="1"/>
            <a:t>Nephesh (hebraico)</a:t>
          </a:r>
          <a:r>
            <a:rPr lang="pt-BR"/>
            <a:t> e </a:t>
          </a:r>
          <a:r>
            <a:rPr lang="pt-BR" b="1"/>
            <a:t>Psyché (grego)</a:t>
          </a:r>
          <a:r>
            <a:rPr lang="pt-BR"/>
            <a:t> aparecem mais de </a:t>
          </a:r>
          <a:r>
            <a:rPr lang="pt-BR" b="1"/>
            <a:t>700 vezes na Bíblia</a:t>
          </a:r>
          <a:r>
            <a:rPr lang="pt-BR"/>
            <a:t>, com sentidos variados, mas consistentemente referindo-se à </a:t>
          </a:r>
          <a:r>
            <a:rPr lang="pt-BR" b="1"/>
            <a:t>vida consciente e dinâmica do ser humano</a:t>
          </a:r>
          <a:r>
            <a:rPr lang="pt-BR"/>
            <a:t>.</a:t>
          </a:r>
          <a:endParaRPr lang="en-US"/>
        </a:p>
      </dgm:t>
    </dgm:pt>
    <dgm:pt modelId="{EE874B4C-A96F-423A-B878-A2AFE6097CC5}" type="parTrans" cxnId="{9B51A6FE-7A98-4096-B622-625DB7D362E2}">
      <dgm:prSet/>
      <dgm:spPr/>
      <dgm:t>
        <a:bodyPr/>
        <a:lstStyle/>
        <a:p>
          <a:endParaRPr lang="en-US"/>
        </a:p>
      </dgm:t>
    </dgm:pt>
    <dgm:pt modelId="{B5D19E65-66A1-4D8A-9B1B-F828550CD471}" type="sibTrans" cxnId="{9B51A6FE-7A98-4096-B622-625DB7D362E2}">
      <dgm:prSet/>
      <dgm:spPr/>
      <dgm:t>
        <a:bodyPr/>
        <a:lstStyle/>
        <a:p>
          <a:endParaRPr lang="en-US"/>
        </a:p>
      </dgm:t>
    </dgm:pt>
    <dgm:pt modelId="{D105A100-ACE6-437D-A844-806A5149ECD5}">
      <dgm:prSet/>
      <dgm:spPr/>
      <dgm:t>
        <a:bodyPr/>
        <a:lstStyle/>
        <a:p>
          <a:r>
            <a:rPr lang="pt-BR" b="1"/>
            <a:t>Substância Espiritual</a:t>
          </a:r>
          <a:endParaRPr lang="en-US"/>
        </a:p>
      </dgm:t>
    </dgm:pt>
    <dgm:pt modelId="{3BCB96E3-EAEA-434C-8AD8-5EBD2E853350}" type="parTrans" cxnId="{D3D111D4-4B99-4E64-9819-CF4D9419F9CA}">
      <dgm:prSet/>
      <dgm:spPr/>
      <dgm:t>
        <a:bodyPr/>
        <a:lstStyle/>
        <a:p>
          <a:endParaRPr lang="en-US"/>
        </a:p>
      </dgm:t>
    </dgm:pt>
    <dgm:pt modelId="{F219D92A-7801-46B5-AE51-1D0AB565B418}" type="sibTrans" cxnId="{D3D111D4-4B99-4E64-9819-CF4D9419F9CA}">
      <dgm:prSet/>
      <dgm:spPr/>
      <dgm:t>
        <a:bodyPr/>
        <a:lstStyle/>
        <a:p>
          <a:endParaRPr lang="en-US"/>
        </a:p>
      </dgm:t>
    </dgm:pt>
    <dgm:pt modelId="{89CEEC8B-2317-4B62-8023-8EC003C3AF2F}">
      <dgm:prSet/>
      <dgm:spPr/>
      <dgm:t>
        <a:bodyPr/>
        <a:lstStyle/>
        <a:p>
          <a:r>
            <a:rPr lang="pt-BR"/>
            <a:t>Dn 12.2; Mt 25.46 → indica que a alma </a:t>
          </a:r>
          <a:r>
            <a:rPr lang="pt-BR" b="1"/>
            <a:t>sobrevive após a morte física</a:t>
          </a:r>
          <a:r>
            <a:rPr lang="pt-BR"/>
            <a:t>, possuindo continuidade consciente.</a:t>
          </a:r>
          <a:endParaRPr lang="en-US"/>
        </a:p>
      </dgm:t>
    </dgm:pt>
    <dgm:pt modelId="{A100B2E2-BD83-47FD-82A6-F581A7F86467}" type="parTrans" cxnId="{DF380B4A-E059-4B10-A85B-2EC179028FC0}">
      <dgm:prSet/>
      <dgm:spPr/>
      <dgm:t>
        <a:bodyPr/>
        <a:lstStyle/>
        <a:p>
          <a:endParaRPr lang="en-US"/>
        </a:p>
      </dgm:t>
    </dgm:pt>
    <dgm:pt modelId="{294CFFAD-E7EA-45C5-9B33-C24442AB7AD2}" type="sibTrans" cxnId="{DF380B4A-E059-4B10-A85B-2EC179028FC0}">
      <dgm:prSet/>
      <dgm:spPr/>
      <dgm:t>
        <a:bodyPr/>
        <a:lstStyle/>
        <a:p>
          <a:endParaRPr lang="en-US"/>
        </a:p>
      </dgm:t>
    </dgm:pt>
    <dgm:pt modelId="{5C5165C0-0634-4FCE-94A8-B58597D3C396}">
      <dgm:prSet/>
      <dgm:spPr/>
      <dgm:t>
        <a:bodyPr/>
        <a:lstStyle/>
        <a:p>
          <a:r>
            <a:rPr lang="pt-BR"/>
            <a:t>A alma não é meramente funcional ou emocional; tem </a:t>
          </a:r>
          <a:r>
            <a:rPr lang="pt-BR" b="1"/>
            <a:t>realidade ontológica</a:t>
          </a:r>
          <a:r>
            <a:rPr lang="pt-BR"/>
            <a:t>, distinta do corpo e do espírito.</a:t>
          </a:r>
          <a:endParaRPr lang="en-US"/>
        </a:p>
      </dgm:t>
    </dgm:pt>
    <dgm:pt modelId="{D347AD0F-410E-4E1B-AD15-9C220586D9F5}" type="parTrans" cxnId="{D3DF2038-B32C-4770-9934-7DF805D6A8AD}">
      <dgm:prSet/>
      <dgm:spPr/>
      <dgm:t>
        <a:bodyPr/>
        <a:lstStyle/>
        <a:p>
          <a:endParaRPr lang="en-US"/>
        </a:p>
      </dgm:t>
    </dgm:pt>
    <dgm:pt modelId="{33D2A44E-2833-4D35-B9EE-F3E9C2E40DC3}" type="sibTrans" cxnId="{D3DF2038-B32C-4770-9934-7DF805D6A8AD}">
      <dgm:prSet/>
      <dgm:spPr/>
      <dgm:t>
        <a:bodyPr/>
        <a:lstStyle/>
        <a:p>
          <a:endParaRPr lang="en-US"/>
        </a:p>
      </dgm:t>
    </dgm:pt>
    <dgm:pt modelId="{EEDAA51E-1800-41B0-BEDC-8C972B951E49}" type="pres">
      <dgm:prSet presAssocID="{0D06EBC3-AA40-4B58-A94D-684236771A0C}" presName="outerComposite" presStyleCnt="0">
        <dgm:presLayoutVars>
          <dgm:chMax val="5"/>
          <dgm:dir/>
          <dgm:resizeHandles val="exact"/>
        </dgm:presLayoutVars>
      </dgm:prSet>
      <dgm:spPr/>
    </dgm:pt>
    <dgm:pt modelId="{9CDD326C-2EAC-4DC2-8B48-CD88B4EE1B3A}" type="pres">
      <dgm:prSet presAssocID="{0D06EBC3-AA40-4B58-A94D-684236771A0C}" presName="dummyMaxCanvas" presStyleCnt="0">
        <dgm:presLayoutVars/>
      </dgm:prSet>
      <dgm:spPr/>
    </dgm:pt>
    <dgm:pt modelId="{354244C2-9492-447B-9CB7-A97F6E44A376}" type="pres">
      <dgm:prSet presAssocID="{0D06EBC3-AA40-4B58-A94D-684236771A0C}" presName="FourNodes_1" presStyleLbl="node1" presStyleIdx="0" presStyleCnt="4">
        <dgm:presLayoutVars>
          <dgm:bulletEnabled val="1"/>
        </dgm:presLayoutVars>
      </dgm:prSet>
      <dgm:spPr/>
    </dgm:pt>
    <dgm:pt modelId="{0575405C-1373-44DA-8EB2-214770E6E915}" type="pres">
      <dgm:prSet presAssocID="{0D06EBC3-AA40-4B58-A94D-684236771A0C}" presName="FourNodes_2" presStyleLbl="node1" presStyleIdx="1" presStyleCnt="4">
        <dgm:presLayoutVars>
          <dgm:bulletEnabled val="1"/>
        </dgm:presLayoutVars>
      </dgm:prSet>
      <dgm:spPr/>
    </dgm:pt>
    <dgm:pt modelId="{94C5E225-813D-496A-9ECD-573C7F91FA37}" type="pres">
      <dgm:prSet presAssocID="{0D06EBC3-AA40-4B58-A94D-684236771A0C}" presName="FourNodes_3" presStyleLbl="node1" presStyleIdx="2" presStyleCnt="4">
        <dgm:presLayoutVars>
          <dgm:bulletEnabled val="1"/>
        </dgm:presLayoutVars>
      </dgm:prSet>
      <dgm:spPr/>
    </dgm:pt>
    <dgm:pt modelId="{5A8BDD0C-9B22-4334-9EDD-AF6DA5483D53}" type="pres">
      <dgm:prSet presAssocID="{0D06EBC3-AA40-4B58-A94D-684236771A0C}" presName="FourNodes_4" presStyleLbl="node1" presStyleIdx="3" presStyleCnt="4">
        <dgm:presLayoutVars>
          <dgm:bulletEnabled val="1"/>
        </dgm:presLayoutVars>
      </dgm:prSet>
      <dgm:spPr/>
    </dgm:pt>
    <dgm:pt modelId="{3906642D-7B5B-4610-9EC8-49BADA00AC0A}" type="pres">
      <dgm:prSet presAssocID="{0D06EBC3-AA40-4B58-A94D-684236771A0C}" presName="FourConn_1-2" presStyleLbl="fgAccFollowNode1" presStyleIdx="0" presStyleCnt="3">
        <dgm:presLayoutVars>
          <dgm:bulletEnabled val="1"/>
        </dgm:presLayoutVars>
      </dgm:prSet>
      <dgm:spPr/>
    </dgm:pt>
    <dgm:pt modelId="{5FF57463-D48E-41E2-90AE-36A9469ECAC3}" type="pres">
      <dgm:prSet presAssocID="{0D06EBC3-AA40-4B58-A94D-684236771A0C}" presName="FourConn_2-3" presStyleLbl="fgAccFollowNode1" presStyleIdx="1" presStyleCnt="3">
        <dgm:presLayoutVars>
          <dgm:bulletEnabled val="1"/>
        </dgm:presLayoutVars>
      </dgm:prSet>
      <dgm:spPr/>
    </dgm:pt>
    <dgm:pt modelId="{18FEC08C-508F-4A74-880D-04492569842D}" type="pres">
      <dgm:prSet presAssocID="{0D06EBC3-AA40-4B58-A94D-684236771A0C}" presName="FourConn_3-4" presStyleLbl="fgAccFollowNode1" presStyleIdx="2" presStyleCnt="3">
        <dgm:presLayoutVars>
          <dgm:bulletEnabled val="1"/>
        </dgm:presLayoutVars>
      </dgm:prSet>
      <dgm:spPr/>
    </dgm:pt>
    <dgm:pt modelId="{AF194FC7-1A59-49DA-A9F3-9C18A5DF9EED}" type="pres">
      <dgm:prSet presAssocID="{0D06EBC3-AA40-4B58-A94D-684236771A0C}" presName="FourNodes_1_text" presStyleLbl="node1" presStyleIdx="3" presStyleCnt="4">
        <dgm:presLayoutVars>
          <dgm:bulletEnabled val="1"/>
        </dgm:presLayoutVars>
      </dgm:prSet>
      <dgm:spPr/>
    </dgm:pt>
    <dgm:pt modelId="{8D61C043-9CC6-41EA-8820-31806F720F6B}" type="pres">
      <dgm:prSet presAssocID="{0D06EBC3-AA40-4B58-A94D-684236771A0C}" presName="FourNodes_2_text" presStyleLbl="node1" presStyleIdx="3" presStyleCnt="4">
        <dgm:presLayoutVars>
          <dgm:bulletEnabled val="1"/>
        </dgm:presLayoutVars>
      </dgm:prSet>
      <dgm:spPr/>
    </dgm:pt>
    <dgm:pt modelId="{BB1D57D8-AA9F-4AFC-8344-D77E5E097FC3}" type="pres">
      <dgm:prSet presAssocID="{0D06EBC3-AA40-4B58-A94D-684236771A0C}" presName="FourNodes_3_text" presStyleLbl="node1" presStyleIdx="3" presStyleCnt="4">
        <dgm:presLayoutVars>
          <dgm:bulletEnabled val="1"/>
        </dgm:presLayoutVars>
      </dgm:prSet>
      <dgm:spPr/>
    </dgm:pt>
    <dgm:pt modelId="{8E965B8A-92E7-4EAB-98E1-9AD5D2E825FB}" type="pres">
      <dgm:prSet presAssocID="{0D06EBC3-AA40-4B58-A94D-684236771A0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3DF2038-B32C-4770-9934-7DF805D6A8AD}" srcId="{0D06EBC3-AA40-4B58-A94D-684236771A0C}" destId="{5C5165C0-0634-4FCE-94A8-B58597D3C396}" srcOrd="3" destOrd="0" parTransId="{D347AD0F-410E-4E1B-AD15-9C220586D9F5}" sibTransId="{33D2A44E-2833-4D35-B9EE-F3E9C2E40DC3}"/>
    <dgm:cxn modelId="{9629AB66-4ED8-46B3-99AC-2D3A93870DD3}" type="presOf" srcId="{F219D92A-7801-46B5-AE51-1D0AB565B418}" destId="{5FF57463-D48E-41E2-90AE-36A9469ECAC3}" srcOrd="0" destOrd="0" presId="urn:microsoft.com/office/officeart/2005/8/layout/vProcess5"/>
    <dgm:cxn modelId="{DF380B4A-E059-4B10-A85B-2EC179028FC0}" srcId="{0D06EBC3-AA40-4B58-A94D-684236771A0C}" destId="{89CEEC8B-2317-4B62-8023-8EC003C3AF2F}" srcOrd="2" destOrd="0" parTransId="{A100B2E2-BD83-47FD-82A6-F581A7F86467}" sibTransId="{294CFFAD-E7EA-45C5-9B33-C24442AB7AD2}"/>
    <dgm:cxn modelId="{27726554-8509-432B-92F6-0F3A08C2E8D0}" type="presOf" srcId="{294CFFAD-E7EA-45C5-9B33-C24442AB7AD2}" destId="{18FEC08C-508F-4A74-880D-04492569842D}" srcOrd="0" destOrd="0" presId="urn:microsoft.com/office/officeart/2005/8/layout/vProcess5"/>
    <dgm:cxn modelId="{2D206B76-91C1-4EB9-BC54-05F51883E6C9}" type="presOf" srcId="{89CEEC8B-2317-4B62-8023-8EC003C3AF2F}" destId="{BB1D57D8-AA9F-4AFC-8344-D77E5E097FC3}" srcOrd="1" destOrd="0" presId="urn:microsoft.com/office/officeart/2005/8/layout/vProcess5"/>
    <dgm:cxn modelId="{A993BD8B-B0C3-431D-9962-E7894D441848}" type="presOf" srcId="{B5D19E65-66A1-4D8A-9B1B-F828550CD471}" destId="{3906642D-7B5B-4610-9EC8-49BADA00AC0A}" srcOrd="0" destOrd="0" presId="urn:microsoft.com/office/officeart/2005/8/layout/vProcess5"/>
    <dgm:cxn modelId="{54FB6190-A333-4310-96F4-38CB5D3C77A3}" type="presOf" srcId="{D105A100-ACE6-437D-A844-806A5149ECD5}" destId="{8D61C043-9CC6-41EA-8820-31806F720F6B}" srcOrd="1" destOrd="0" presId="urn:microsoft.com/office/officeart/2005/8/layout/vProcess5"/>
    <dgm:cxn modelId="{F68B6C9A-70FD-4A51-A716-A49F94E3D28F}" type="presOf" srcId="{5C5165C0-0634-4FCE-94A8-B58597D3C396}" destId="{5A8BDD0C-9B22-4334-9EDD-AF6DA5483D53}" srcOrd="0" destOrd="0" presId="urn:microsoft.com/office/officeart/2005/8/layout/vProcess5"/>
    <dgm:cxn modelId="{ADD0D3A2-117F-4E29-88AE-8663F37D31E9}" type="presOf" srcId="{C10BFC71-80B0-476E-8908-F1D515C5DE93}" destId="{354244C2-9492-447B-9CB7-A97F6E44A376}" srcOrd="0" destOrd="0" presId="urn:microsoft.com/office/officeart/2005/8/layout/vProcess5"/>
    <dgm:cxn modelId="{26EF77B6-2C83-4EAA-82DF-E3B9B31EB019}" type="presOf" srcId="{C10BFC71-80B0-476E-8908-F1D515C5DE93}" destId="{AF194FC7-1A59-49DA-A9F3-9C18A5DF9EED}" srcOrd="1" destOrd="0" presId="urn:microsoft.com/office/officeart/2005/8/layout/vProcess5"/>
    <dgm:cxn modelId="{A230B1C6-B4AF-42BB-86BB-BB6E1A52BEB1}" type="presOf" srcId="{89CEEC8B-2317-4B62-8023-8EC003C3AF2F}" destId="{94C5E225-813D-496A-9ECD-573C7F91FA37}" srcOrd="0" destOrd="0" presId="urn:microsoft.com/office/officeart/2005/8/layout/vProcess5"/>
    <dgm:cxn modelId="{D3D111D4-4B99-4E64-9819-CF4D9419F9CA}" srcId="{0D06EBC3-AA40-4B58-A94D-684236771A0C}" destId="{D105A100-ACE6-437D-A844-806A5149ECD5}" srcOrd="1" destOrd="0" parTransId="{3BCB96E3-EAEA-434C-8AD8-5EBD2E853350}" sibTransId="{F219D92A-7801-46B5-AE51-1D0AB565B418}"/>
    <dgm:cxn modelId="{41CD4AD7-242D-4356-A142-EF8B9118AE9C}" type="presOf" srcId="{5C5165C0-0634-4FCE-94A8-B58597D3C396}" destId="{8E965B8A-92E7-4EAB-98E1-9AD5D2E825FB}" srcOrd="1" destOrd="0" presId="urn:microsoft.com/office/officeart/2005/8/layout/vProcess5"/>
    <dgm:cxn modelId="{46FF28E3-2E38-4484-9E0F-08E4690AF2D2}" type="presOf" srcId="{0D06EBC3-AA40-4B58-A94D-684236771A0C}" destId="{EEDAA51E-1800-41B0-BEDC-8C972B951E49}" srcOrd="0" destOrd="0" presId="urn:microsoft.com/office/officeart/2005/8/layout/vProcess5"/>
    <dgm:cxn modelId="{8DAF3FF5-4C37-47D1-94FE-3CE1531B8BED}" type="presOf" srcId="{D105A100-ACE6-437D-A844-806A5149ECD5}" destId="{0575405C-1373-44DA-8EB2-214770E6E915}" srcOrd="0" destOrd="0" presId="urn:microsoft.com/office/officeart/2005/8/layout/vProcess5"/>
    <dgm:cxn modelId="{9B51A6FE-7A98-4096-B622-625DB7D362E2}" srcId="{0D06EBC3-AA40-4B58-A94D-684236771A0C}" destId="{C10BFC71-80B0-476E-8908-F1D515C5DE93}" srcOrd="0" destOrd="0" parTransId="{EE874B4C-A96F-423A-B878-A2AFE6097CC5}" sibTransId="{B5D19E65-66A1-4D8A-9B1B-F828550CD471}"/>
    <dgm:cxn modelId="{B20CFEAF-1995-4293-9453-71E8B50434BC}" type="presParOf" srcId="{EEDAA51E-1800-41B0-BEDC-8C972B951E49}" destId="{9CDD326C-2EAC-4DC2-8B48-CD88B4EE1B3A}" srcOrd="0" destOrd="0" presId="urn:microsoft.com/office/officeart/2005/8/layout/vProcess5"/>
    <dgm:cxn modelId="{C6818C7A-E1F4-499F-B105-E13367A2F0FE}" type="presParOf" srcId="{EEDAA51E-1800-41B0-BEDC-8C972B951E49}" destId="{354244C2-9492-447B-9CB7-A97F6E44A376}" srcOrd="1" destOrd="0" presId="urn:microsoft.com/office/officeart/2005/8/layout/vProcess5"/>
    <dgm:cxn modelId="{5B401D82-761E-4D94-89D1-F1953AD4E0A9}" type="presParOf" srcId="{EEDAA51E-1800-41B0-BEDC-8C972B951E49}" destId="{0575405C-1373-44DA-8EB2-214770E6E915}" srcOrd="2" destOrd="0" presId="urn:microsoft.com/office/officeart/2005/8/layout/vProcess5"/>
    <dgm:cxn modelId="{D8F497D5-3E03-4B1B-AD57-588688B3BBFF}" type="presParOf" srcId="{EEDAA51E-1800-41B0-BEDC-8C972B951E49}" destId="{94C5E225-813D-496A-9ECD-573C7F91FA37}" srcOrd="3" destOrd="0" presId="urn:microsoft.com/office/officeart/2005/8/layout/vProcess5"/>
    <dgm:cxn modelId="{8369A058-F1B4-41BD-AECA-9197CB293C43}" type="presParOf" srcId="{EEDAA51E-1800-41B0-BEDC-8C972B951E49}" destId="{5A8BDD0C-9B22-4334-9EDD-AF6DA5483D53}" srcOrd="4" destOrd="0" presId="urn:microsoft.com/office/officeart/2005/8/layout/vProcess5"/>
    <dgm:cxn modelId="{905E7787-5B2E-4077-856C-012BFFBD2499}" type="presParOf" srcId="{EEDAA51E-1800-41B0-BEDC-8C972B951E49}" destId="{3906642D-7B5B-4610-9EC8-49BADA00AC0A}" srcOrd="5" destOrd="0" presId="urn:microsoft.com/office/officeart/2005/8/layout/vProcess5"/>
    <dgm:cxn modelId="{AB4AEF91-F5E9-43EC-BDAE-C0B76D894746}" type="presParOf" srcId="{EEDAA51E-1800-41B0-BEDC-8C972B951E49}" destId="{5FF57463-D48E-41E2-90AE-36A9469ECAC3}" srcOrd="6" destOrd="0" presId="urn:microsoft.com/office/officeart/2005/8/layout/vProcess5"/>
    <dgm:cxn modelId="{77EB24C6-D852-47CC-86AF-64990C2774A5}" type="presParOf" srcId="{EEDAA51E-1800-41B0-BEDC-8C972B951E49}" destId="{18FEC08C-508F-4A74-880D-04492569842D}" srcOrd="7" destOrd="0" presId="urn:microsoft.com/office/officeart/2005/8/layout/vProcess5"/>
    <dgm:cxn modelId="{328F0E8C-820E-45E6-B109-85969F283E3C}" type="presParOf" srcId="{EEDAA51E-1800-41B0-BEDC-8C972B951E49}" destId="{AF194FC7-1A59-49DA-A9F3-9C18A5DF9EED}" srcOrd="8" destOrd="0" presId="urn:microsoft.com/office/officeart/2005/8/layout/vProcess5"/>
    <dgm:cxn modelId="{C9915685-A9C7-4926-9568-6BADB20B7CA3}" type="presParOf" srcId="{EEDAA51E-1800-41B0-BEDC-8C972B951E49}" destId="{8D61C043-9CC6-41EA-8820-31806F720F6B}" srcOrd="9" destOrd="0" presId="urn:microsoft.com/office/officeart/2005/8/layout/vProcess5"/>
    <dgm:cxn modelId="{6A522869-BB74-4190-AF45-3DC35DFB6842}" type="presParOf" srcId="{EEDAA51E-1800-41B0-BEDC-8C972B951E49}" destId="{BB1D57D8-AA9F-4AFC-8344-D77E5E097FC3}" srcOrd="10" destOrd="0" presId="urn:microsoft.com/office/officeart/2005/8/layout/vProcess5"/>
    <dgm:cxn modelId="{35516C06-5AC6-4FD7-9123-A45EADF40335}" type="presParOf" srcId="{EEDAA51E-1800-41B0-BEDC-8C972B951E49}" destId="{8E965B8A-92E7-4EAB-98E1-9AD5D2E825F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977AB4-D6AF-49BD-95DE-593FA03AA70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BD2023-A019-453D-A43D-2C595CBC04FA}">
      <dgm:prSet/>
      <dgm:spPr/>
      <dgm:t>
        <a:bodyPr/>
        <a:lstStyle/>
        <a:p>
          <a:r>
            <a:rPr lang="pt-BR" b="1"/>
            <a:t>Conceito Bíblico</a:t>
          </a:r>
          <a:endParaRPr lang="en-US"/>
        </a:p>
      </dgm:t>
    </dgm:pt>
    <dgm:pt modelId="{3916790C-79FB-4805-8E26-17894487A28A}" type="parTrans" cxnId="{8B0FB995-C8C4-4560-B99F-D6F8DE515C45}">
      <dgm:prSet/>
      <dgm:spPr/>
      <dgm:t>
        <a:bodyPr/>
        <a:lstStyle/>
        <a:p>
          <a:endParaRPr lang="en-US"/>
        </a:p>
      </dgm:t>
    </dgm:pt>
    <dgm:pt modelId="{08196B55-C77F-4254-A48B-891D67B590B0}" type="sibTrans" cxnId="{8B0FB995-C8C4-4560-B99F-D6F8DE515C45}">
      <dgm:prSet/>
      <dgm:spPr/>
      <dgm:t>
        <a:bodyPr/>
        <a:lstStyle/>
        <a:p>
          <a:endParaRPr lang="en-US"/>
        </a:p>
      </dgm:t>
    </dgm:pt>
    <dgm:pt modelId="{F2462025-B8A7-406C-92F7-730BFEA34C2F}">
      <dgm:prSet/>
      <dgm:spPr/>
      <dgm:t>
        <a:bodyPr/>
        <a:lstStyle/>
        <a:p>
          <a:r>
            <a:rPr lang="pt-BR" b="1"/>
            <a:t>Ruah (hebraico) / Pneuma (grego)</a:t>
          </a:r>
          <a:r>
            <a:rPr lang="pt-BR"/>
            <a:t> aparece como </a:t>
          </a:r>
          <a:r>
            <a:rPr lang="pt-BR" b="1"/>
            <a:t>sopro vital, vento ou espírito</a:t>
          </a:r>
          <a:r>
            <a:rPr lang="pt-BR"/>
            <a:t>, representando a dimensão </a:t>
          </a:r>
          <a:r>
            <a:rPr lang="pt-BR" b="1"/>
            <a:t>vital e espiritual</a:t>
          </a:r>
          <a:r>
            <a:rPr lang="pt-BR"/>
            <a:t> do ser humano.</a:t>
          </a:r>
          <a:endParaRPr lang="en-US"/>
        </a:p>
      </dgm:t>
    </dgm:pt>
    <dgm:pt modelId="{F3741AA3-6A4C-488D-9626-0B0648E00CC7}" type="parTrans" cxnId="{3ADBF5FD-D4F2-418D-AAB2-2B86D24D8E3E}">
      <dgm:prSet/>
      <dgm:spPr/>
      <dgm:t>
        <a:bodyPr/>
        <a:lstStyle/>
        <a:p>
          <a:endParaRPr lang="en-US"/>
        </a:p>
      </dgm:t>
    </dgm:pt>
    <dgm:pt modelId="{720C21C5-381D-4A0B-AA3B-6D1DDA2C4A0D}" type="sibTrans" cxnId="{3ADBF5FD-D4F2-418D-AAB2-2B86D24D8E3E}">
      <dgm:prSet/>
      <dgm:spPr/>
      <dgm:t>
        <a:bodyPr/>
        <a:lstStyle/>
        <a:p>
          <a:endParaRPr lang="en-US"/>
        </a:p>
      </dgm:t>
    </dgm:pt>
    <dgm:pt modelId="{4A2AAA8C-C19A-44FF-B064-3E162D3DA213}">
      <dgm:prSet/>
      <dgm:spPr/>
      <dgm:t>
        <a:bodyPr/>
        <a:lstStyle/>
        <a:p>
          <a:r>
            <a:rPr lang="pt-BR"/>
            <a:t>Espírito não é material, mas </a:t>
          </a:r>
          <a:r>
            <a:rPr lang="pt-BR" b="1"/>
            <a:t>substância espiritual real</a:t>
          </a:r>
          <a:r>
            <a:rPr lang="pt-BR"/>
            <a:t>.</a:t>
          </a:r>
          <a:endParaRPr lang="en-US"/>
        </a:p>
      </dgm:t>
    </dgm:pt>
    <dgm:pt modelId="{A23FE5F6-3EA6-4E44-A4F7-62077BA867FC}" type="parTrans" cxnId="{D8CC32FE-33D6-4CA7-8A91-D1E1070BA28A}">
      <dgm:prSet/>
      <dgm:spPr/>
      <dgm:t>
        <a:bodyPr/>
        <a:lstStyle/>
        <a:p>
          <a:endParaRPr lang="en-US"/>
        </a:p>
      </dgm:t>
    </dgm:pt>
    <dgm:pt modelId="{F72E4BD0-D64B-47DD-8649-4BAD6AC7DBCB}" type="sibTrans" cxnId="{D8CC32FE-33D6-4CA7-8A91-D1E1070BA28A}">
      <dgm:prSet/>
      <dgm:spPr/>
      <dgm:t>
        <a:bodyPr/>
        <a:lstStyle/>
        <a:p>
          <a:endParaRPr lang="en-US"/>
        </a:p>
      </dgm:t>
    </dgm:pt>
    <dgm:pt modelId="{DE463F13-4492-4F53-BD9A-CD44567980A1}">
      <dgm:prSet/>
      <dgm:spPr/>
      <dgm:t>
        <a:bodyPr/>
        <a:lstStyle/>
        <a:p>
          <a:r>
            <a:rPr lang="pt-BR"/>
            <a:t>Teologia assembleiana:</a:t>
          </a:r>
          <a:endParaRPr lang="en-US"/>
        </a:p>
      </dgm:t>
    </dgm:pt>
    <dgm:pt modelId="{31CF1378-5F44-48E4-BA95-CB9A2AF246E2}" type="parTrans" cxnId="{5362B0A2-393B-4B1D-809E-45A60EFCC4CD}">
      <dgm:prSet/>
      <dgm:spPr/>
      <dgm:t>
        <a:bodyPr/>
        <a:lstStyle/>
        <a:p>
          <a:endParaRPr lang="en-US"/>
        </a:p>
      </dgm:t>
    </dgm:pt>
    <dgm:pt modelId="{9A90FFB4-61DC-4053-9B4E-0A8ED17F399F}" type="sibTrans" cxnId="{5362B0A2-393B-4B1D-809E-45A60EFCC4CD}">
      <dgm:prSet/>
      <dgm:spPr/>
      <dgm:t>
        <a:bodyPr/>
        <a:lstStyle/>
        <a:p>
          <a:endParaRPr lang="en-US"/>
        </a:p>
      </dgm:t>
    </dgm:pt>
    <dgm:pt modelId="{258FDA6F-BA24-44DB-A3EB-813CC1937CFA}">
      <dgm:prSet/>
      <dgm:spPr/>
      <dgm:t>
        <a:bodyPr/>
        <a:lstStyle/>
        <a:p>
          <a:r>
            <a:rPr lang="pt-BR" b="1"/>
            <a:t>Corpo e alma são inseparáveis</a:t>
          </a:r>
          <a:r>
            <a:rPr lang="pt-BR"/>
            <a:t>; espírito é o elemento essencial que </a:t>
          </a:r>
          <a:r>
            <a:rPr lang="pt-BR" b="1"/>
            <a:t>ativa a vida plena</a:t>
          </a:r>
          <a:r>
            <a:rPr lang="pt-BR"/>
            <a:t>.</a:t>
          </a:r>
          <a:endParaRPr lang="en-US"/>
        </a:p>
      </dgm:t>
    </dgm:pt>
    <dgm:pt modelId="{542EF84B-726E-4318-8C72-9ABA579F712B}" type="parTrans" cxnId="{FAA89B81-DC49-4AA6-99A3-2588350F1D85}">
      <dgm:prSet/>
      <dgm:spPr/>
      <dgm:t>
        <a:bodyPr/>
        <a:lstStyle/>
        <a:p>
          <a:endParaRPr lang="en-US"/>
        </a:p>
      </dgm:t>
    </dgm:pt>
    <dgm:pt modelId="{98BFC6AD-79D6-496B-88E4-4F4305C39276}" type="sibTrans" cxnId="{FAA89B81-DC49-4AA6-99A3-2588350F1D85}">
      <dgm:prSet/>
      <dgm:spPr/>
      <dgm:t>
        <a:bodyPr/>
        <a:lstStyle/>
        <a:p>
          <a:endParaRPr lang="en-US"/>
        </a:p>
      </dgm:t>
    </dgm:pt>
    <dgm:pt modelId="{7CB39D51-13D1-4E5A-BA18-6DFF7F55F979}">
      <dgm:prSet/>
      <dgm:spPr/>
      <dgm:t>
        <a:bodyPr/>
        <a:lstStyle/>
        <a:p>
          <a:r>
            <a:rPr lang="pt-BR"/>
            <a:t>O espírito é o </a:t>
          </a:r>
          <a:r>
            <a:rPr lang="pt-BR" b="1"/>
            <a:t>centro da santificação</a:t>
          </a:r>
          <a:r>
            <a:rPr lang="pt-BR"/>
            <a:t> e da comunhão contínua com Deus.</a:t>
          </a:r>
          <a:endParaRPr lang="en-US"/>
        </a:p>
      </dgm:t>
    </dgm:pt>
    <dgm:pt modelId="{729FE67B-BE39-4393-B7BB-B83FB1EA05D1}" type="parTrans" cxnId="{A05DA6C6-0A70-4ABF-87D7-21AA9500A3C5}">
      <dgm:prSet/>
      <dgm:spPr/>
      <dgm:t>
        <a:bodyPr/>
        <a:lstStyle/>
        <a:p>
          <a:endParaRPr lang="en-US"/>
        </a:p>
      </dgm:t>
    </dgm:pt>
    <dgm:pt modelId="{FB4B54BC-D517-4FED-AAB3-4D52CAB0EB06}" type="sibTrans" cxnId="{A05DA6C6-0A70-4ABF-87D7-21AA9500A3C5}">
      <dgm:prSet/>
      <dgm:spPr/>
      <dgm:t>
        <a:bodyPr/>
        <a:lstStyle/>
        <a:p>
          <a:endParaRPr lang="en-US"/>
        </a:p>
      </dgm:t>
    </dgm:pt>
    <dgm:pt modelId="{AEDE6426-102F-44A9-8B24-E7FBC80B0C67}" type="pres">
      <dgm:prSet presAssocID="{8B977AB4-D6AF-49BD-95DE-593FA03AA708}" presName="Name0" presStyleCnt="0">
        <dgm:presLayoutVars>
          <dgm:dir/>
          <dgm:resizeHandles val="exact"/>
        </dgm:presLayoutVars>
      </dgm:prSet>
      <dgm:spPr/>
    </dgm:pt>
    <dgm:pt modelId="{FAD6A246-F6F2-422C-8091-F4E0BF6076CC}" type="pres">
      <dgm:prSet presAssocID="{DDBD2023-A019-453D-A43D-2C595CBC04FA}" presName="node" presStyleLbl="node1" presStyleIdx="0" presStyleCnt="6">
        <dgm:presLayoutVars>
          <dgm:bulletEnabled val="1"/>
        </dgm:presLayoutVars>
      </dgm:prSet>
      <dgm:spPr/>
    </dgm:pt>
    <dgm:pt modelId="{ABD33DF8-4F25-4C3D-B199-62CFDDB117C2}" type="pres">
      <dgm:prSet presAssocID="{08196B55-C77F-4254-A48B-891D67B590B0}" presName="sibTrans" presStyleLbl="sibTrans1D1" presStyleIdx="0" presStyleCnt="5"/>
      <dgm:spPr/>
    </dgm:pt>
    <dgm:pt modelId="{B31A9FC0-3985-4CC8-9430-5E5D3167C3EA}" type="pres">
      <dgm:prSet presAssocID="{08196B55-C77F-4254-A48B-891D67B590B0}" presName="connectorText" presStyleLbl="sibTrans1D1" presStyleIdx="0" presStyleCnt="5"/>
      <dgm:spPr/>
    </dgm:pt>
    <dgm:pt modelId="{0F02B70B-7B8D-46C2-9572-10362C738FF9}" type="pres">
      <dgm:prSet presAssocID="{F2462025-B8A7-406C-92F7-730BFEA34C2F}" presName="node" presStyleLbl="node1" presStyleIdx="1" presStyleCnt="6">
        <dgm:presLayoutVars>
          <dgm:bulletEnabled val="1"/>
        </dgm:presLayoutVars>
      </dgm:prSet>
      <dgm:spPr/>
    </dgm:pt>
    <dgm:pt modelId="{015ABD06-5846-4CD4-A71E-838F623180C2}" type="pres">
      <dgm:prSet presAssocID="{720C21C5-381D-4A0B-AA3B-6D1DDA2C4A0D}" presName="sibTrans" presStyleLbl="sibTrans1D1" presStyleIdx="1" presStyleCnt="5"/>
      <dgm:spPr/>
    </dgm:pt>
    <dgm:pt modelId="{CDD5C5FE-32ED-4AC0-BD1F-08517E1B8FB4}" type="pres">
      <dgm:prSet presAssocID="{720C21C5-381D-4A0B-AA3B-6D1DDA2C4A0D}" presName="connectorText" presStyleLbl="sibTrans1D1" presStyleIdx="1" presStyleCnt="5"/>
      <dgm:spPr/>
    </dgm:pt>
    <dgm:pt modelId="{F76CD81F-C595-47BB-A275-732E625226BC}" type="pres">
      <dgm:prSet presAssocID="{4A2AAA8C-C19A-44FF-B064-3E162D3DA213}" presName="node" presStyleLbl="node1" presStyleIdx="2" presStyleCnt="6">
        <dgm:presLayoutVars>
          <dgm:bulletEnabled val="1"/>
        </dgm:presLayoutVars>
      </dgm:prSet>
      <dgm:spPr/>
    </dgm:pt>
    <dgm:pt modelId="{EB4B3274-AEDE-4FA9-A3E6-7139549C9CD4}" type="pres">
      <dgm:prSet presAssocID="{F72E4BD0-D64B-47DD-8649-4BAD6AC7DBCB}" presName="sibTrans" presStyleLbl="sibTrans1D1" presStyleIdx="2" presStyleCnt="5"/>
      <dgm:spPr/>
    </dgm:pt>
    <dgm:pt modelId="{657C2A52-059B-4556-B241-276CADF69E4D}" type="pres">
      <dgm:prSet presAssocID="{F72E4BD0-D64B-47DD-8649-4BAD6AC7DBCB}" presName="connectorText" presStyleLbl="sibTrans1D1" presStyleIdx="2" presStyleCnt="5"/>
      <dgm:spPr/>
    </dgm:pt>
    <dgm:pt modelId="{6AE24958-B176-4A91-9E02-C03A4D2085AC}" type="pres">
      <dgm:prSet presAssocID="{DE463F13-4492-4F53-BD9A-CD44567980A1}" presName="node" presStyleLbl="node1" presStyleIdx="3" presStyleCnt="6">
        <dgm:presLayoutVars>
          <dgm:bulletEnabled val="1"/>
        </dgm:presLayoutVars>
      </dgm:prSet>
      <dgm:spPr/>
    </dgm:pt>
    <dgm:pt modelId="{55509A6A-A02D-4681-8008-50D95757278D}" type="pres">
      <dgm:prSet presAssocID="{9A90FFB4-61DC-4053-9B4E-0A8ED17F399F}" presName="sibTrans" presStyleLbl="sibTrans1D1" presStyleIdx="3" presStyleCnt="5"/>
      <dgm:spPr/>
    </dgm:pt>
    <dgm:pt modelId="{773B03ED-304D-4985-A346-64023AB7AAC7}" type="pres">
      <dgm:prSet presAssocID="{9A90FFB4-61DC-4053-9B4E-0A8ED17F399F}" presName="connectorText" presStyleLbl="sibTrans1D1" presStyleIdx="3" presStyleCnt="5"/>
      <dgm:spPr/>
    </dgm:pt>
    <dgm:pt modelId="{92B613B1-81CA-4C80-B3C0-8684DF7B48C5}" type="pres">
      <dgm:prSet presAssocID="{258FDA6F-BA24-44DB-A3EB-813CC1937CFA}" presName="node" presStyleLbl="node1" presStyleIdx="4" presStyleCnt="6">
        <dgm:presLayoutVars>
          <dgm:bulletEnabled val="1"/>
        </dgm:presLayoutVars>
      </dgm:prSet>
      <dgm:spPr/>
    </dgm:pt>
    <dgm:pt modelId="{2BA56E41-9BF1-4CC5-98C3-88866F06E175}" type="pres">
      <dgm:prSet presAssocID="{98BFC6AD-79D6-496B-88E4-4F4305C39276}" presName="sibTrans" presStyleLbl="sibTrans1D1" presStyleIdx="4" presStyleCnt="5"/>
      <dgm:spPr/>
    </dgm:pt>
    <dgm:pt modelId="{38A3D23F-C336-4861-BD8F-1628E122C393}" type="pres">
      <dgm:prSet presAssocID="{98BFC6AD-79D6-496B-88E4-4F4305C39276}" presName="connectorText" presStyleLbl="sibTrans1D1" presStyleIdx="4" presStyleCnt="5"/>
      <dgm:spPr/>
    </dgm:pt>
    <dgm:pt modelId="{7546F30F-0457-4C5F-B9AB-41BFF938C929}" type="pres">
      <dgm:prSet presAssocID="{7CB39D51-13D1-4E5A-BA18-6DFF7F55F979}" presName="node" presStyleLbl="node1" presStyleIdx="5" presStyleCnt="6">
        <dgm:presLayoutVars>
          <dgm:bulletEnabled val="1"/>
        </dgm:presLayoutVars>
      </dgm:prSet>
      <dgm:spPr/>
    </dgm:pt>
  </dgm:ptLst>
  <dgm:cxnLst>
    <dgm:cxn modelId="{EF1D4403-5B7A-4C17-9344-8EA0B2AD3307}" type="presOf" srcId="{98BFC6AD-79D6-496B-88E4-4F4305C39276}" destId="{2BA56E41-9BF1-4CC5-98C3-88866F06E175}" srcOrd="0" destOrd="0" presId="urn:microsoft.com/office/officeart/2016/7/layout/RepeatingBendingProcessNew"/>
    <dgm:cxn modelId="{B813E118-28BC-4F29-AFDE-0961A8DDE0A3}" type="presOf" srcId="{258FDA6F-BA24-44DB-A3EB-813CC1937CFA}" destId="{92B613B1-81CA-4C80-B3C0-8684DF7B48C5}" srcOrd="0" destOrd="0" presId="urn:microsoft.com/office/officeart/2016/7/layout/RepeatingBendingProcessNew"/>
    <dgm:cxn modelId="{F13D591A-2B76-4AA2-9CF3-E79B92E3E8F9}" type="presOf" srcId="{4A2AAA8C-C19A-44FF-B064-3E162D3DA213}" destId="{F76CD81F-C595-47BB-A275-732E625226BC}" srcOrd="0" destOrd="0" presId="urn:microsoft.com/office/officeart/2016/7/layout/RepeatingBendingProcessNew"/>
    <dgm:cxn modelId="{DE2AA824-009D-4315-BCEB-AC0287046CAD}" type="presOf" srcId="{F72E4BD0-D64B-47DD-8649-4BAD6AC7DBCB}" destId="{657C2A52-059B-4556-B241-276CADF69E4D}" srcOrd="1" destOrd="0" presId="urn:microsoft.com/office/officeart/2016/7/layout/RepeatingBendingProcessNew"/>
    <dgm:cxn modelId="{5F8F0340-EC31-4A1B-9D21-58E309C6DF3E}" type="presOf" srcId="{F72E4BD0-D64B-47DD-8649-4BAD6AC7DBCB}" destId="{EB4B3274-AEDE-4FA9-A3E6-7139549C9CD4}" srcOrd="0" destOrd="0" presId="urn:microsoft.com/office/officeart/2016/7/layout/RepeatingBendingProcessNew"/>
    <dgm:cxn modelId="{8CDA625D-91E8-4C9D-BD3A-4BDA98E38F9B}" type="presOf" srcId="{9A90FFB4-61DC-4053-9B4E-0A8ED17F399F}" destId="{55509A6A-A02D-4681-8008-50D95757278D}" srcOrd="0" destOrd="0" presId="urn:microsoft.com/office/officeart/2016/7/layout/RepeatingBendingProcessNew"/>
    <dgm:cxn modelId="{3EF2765E-578A-4DFA-BF49-FC0C5993A685}" type="presOf" srcId="{DDBD2023-A019-453D-A43D-2C595CBC04FA}" destId="{FAD6A246-F6F2-422C-8091-F4E0BF6076CC}" srcOrd="0" destOrd="0" presId="urn:microsoft.com/office/officeart/2016/7/layout/RepeatingBendingProcessNew"/>
    <dgm:cxn modelId="{49D7414E-DC28-416E-9EF8-9F3025986094}" type="presOf" srcId="{DE463F13-4492-4F53-BD9A-CD44567980A1}" destId="{6AE24958-B176-4A91-9E02-C03A4D2085AC}" srcOrd="0" destOrd="0" presId="urn:microsoft.com/office/officeart/2016/7/layout/RepeatingBendingProcessNew"/>
    <dgm:cxn modelId="{FF61BE6F-7414-4246-8208-5CA7802C9459}" type="presOf" srcId="{F2462025-B8A7-406C-92F7-730BFEA34C2F}" destId="{0F02B70B-7B8D-46C2-9572-10362C738FF9}" srcOrd="0" destOrd="0" presId="urn:microsoft.com/office/officeart/2016/7/layout/RepeatingBendingProcessNew"/>
    <dgm:cxn modelId="{C371A372-2FC3-406D-AB0F-1095CC255C11}" type="presOf" srcId="{8B977AB4-D6AF-49BD-95DE-593FA03AA708}" destId="{AEDE6426-102F-44A9-8B24-E7FBC80B0C67}" srcOrd="0" destOrd="0" presId="urn:microsoft.com/office/officeart/2016/7/layout/RepeatingBendingProcessNew"/>
    <dgm:cxn modelId="{FAA89B81-DC49-4AA6-99A3-2588350F1D85}" srcId="{8B977AB4-D6AF-49BD-95DE-593FA03AA708}" destId="{258FDA6F-BA24-44DB-A3EB-813CC1937CFA}" srcOrd="4" destOrd="0" parTransId="{542EF84B-726E-4318-8C72-9ABA579F712B}" sibTransId="{98BFC6AD-79D6-496B-88E4-4F4305C39276}"/>
    <dgm:cxn modelId="{1E7DDC81-6B95-4307-80A9-8AD199B44845}" type="presOf" srcId="{08196B55-C77F-4254-A48B-891D67B590B0}" destId="{B31A9FC0-3985-4CC8-9430-5E5D3167C3EA}" srcOrd="1" destOrd="0" presId="urn:microsoft.com/office/officeart/2016/7/layout/RepeatingBendingProcessNew"/>
    <dgm:cxn modelId="{A8742686-0E79-4199-95A6-27A71B8994D7}" type="presOf" srcId="{720C21C5-381D-4A0B-AA3B-6D1DDA2C4A0D}" destId="{015ABD06-5846-4CD4-A71E-838F623180C2}" srcOrd="0" destOrd="0" presId="urn:microsoft.com/office/officeart/2016/7/layout/RepeatingBendingProcessNew"/>
    <dgm:cxn modelId="{AF16EE91-19DB-4648-9FF6-777007159CE8}" type="presOf" srcId="{08196B55-C77F-4254-A48B-891D67B590B0}" destId="{ABD33DF8-4F25-4C3D-B199-62CFDDB117C2}" srcOrd="0" destOrd="0" presId="urn:microsoft.com/office/officeart/2016/7/layout/RepeatingBendingProcessNew"/>
    <dgm:cxn modelId="{8B0FB995-C8C4-4560-B99F-D6F8DE515C45}" srcId="{8B977AB4-D6AF-49BD-95DE-593FA03AA708}" destId="{DDBD2023-A019-453D-A43D-2C595CBC04FA}" srcOrd="0" destOrd="0" parTransId="{3916790C-79FB-4805-8E26-17894487A28A}" sibTransId="{08196B55-C77F-4254-A48B-891D67B590B0}"/>
    <dgm:cxn modelId="{5362B0A2-393B-4B1D-809E-45A60EFCC4CD}" srcId="{8B977AB4-D6AF-49BD-95DE-593FA03AA708}" destId="{DE463F13-4492-4F53-BD9A-CD44567980A1}" srcOrd="3" destOrd="0" parTransId="{31CF1378-5F44-48E4-BA95-CB9A2AF246E2}" sibTransId="{9A90FFB4-61DC-4053-9B4E-0A8ED17F399F}"/>
    <dgm:cxn modelId="{29E146C0-32A0-4034-BA9A-6CEC4ACF7C12}" type="presOf" srcId="{7CB39D51-13D1-4E5A-BA18-6DFF7F55F979}" destId="{7546F30F-0457-4C5F-B9AB-41BFF938C929}" srcOrd="0" destOrd="0" presId="urn:microsoft.com/office/officeart/2016/7/layout/RepeatingBendingProcessNew"/>
    <dgm:cxn modelId="{A05DA6C6-0A70-4ABF-87D7-21AA9500A3C5}" srcId="{8B977AB4-D6AF-49BD-95DE-593FA03AA708}" destId="{7CB39D51-13D1-4E5A-BA18-6DFF7F55F979}" srcOrd="5" destOrd="0" parTransId="{729FE67B-BE39-4393-B7BB-B83FB1EA05D1}" sibTransId="{FB4B54BC-D517-4FED-AAB3-4D52CAB0EB06}"/>
    <dgm:cxn modelId="{451C84CF-175A-4A92-B947-C0275210EB61}" type="presOf" srcId="{98BFC6AD-79D6-496B-88E4-4F4305C39276}" destId="{38A3D23F-C336-4861-BD8F-1628E122C393}" srcOrd="1" destOrd="0" presId="urn:microsoft.com/office/officeart/2016/7/layout/RepeatingBendingProcessNew"/>
    <dgm:cxn modelId="{84CC2FD6-3865-4E51-8140-9CA5D772F11A}" type="presOf" srcId="{9A90FFB4-61DC-4053-9B4E-0A8ED17F399F}" destId="{773B03ED-304D-4985-A346-64023AB7AAC7}" srcOrd="1" destOrd="0" presId="urn:microsoft.com/office/officeart/2016/7/layout/RepeatingBendingProcessNew"/>
    <dgm:cxn modelId="{A58185F2-EF91-4066-97DC-9B101A8D7A7A}" type="presOf" srcId="{720C21C5-381D-4A0B-AA3B-6D1DDA2C4A0D}" destId="{CDD5C5FE-32ED-4AC0-BD1F-08517E1B8FB4}" srcOrd="1" destOrd="0" presId="urn:microsoft.com/office/officeart/2016/7/layout/RepeatingBendingProcessNew"/>
    <dgm:cxn modelId="{3ADBF5FD-D4F2-418D-AAB2-2B86D24D8E3E}" srcId="{8B977AB4-D6AF-49BD-95DE-593FA03AA708}" destId="{F2462025-B8A7-406C-92F7-730BFEA34C2F}" srcOrd="1" destOrd="0" parTransId="{F3741AA3-6A4C-488D-9626-0B0648E00CC7}" sibTransId="{720C21C5-381D-4A0B-AA3B-6D1DDA2C4A0D}"/>
    <dgm:cxn modelId="{D8CC32FE-33D6-4CA7-8A91-D1E1070BA28A}" srcId="{8B977AB4-D6AF-49BD-95DE-593FA03AA708}" destId="{4A2AAA8C-C19A-44FF-B064-3E162D3DA213}" srcOrd="2" destOrd="0" parTransId="{A23FE5F6-3EA6-4E44-A4F7-62077BA867FC}" sibTransId="{F72E4BD0-D64B-47DD-8649-4BAD6AC7DBCB}"/>
    <dgm:cxn modelId="{01E0118A-1B5D-4DC2-A1B4-A55B88E2C86B}" type="presParOf" srcId="{AEDE6426-102F-44A9-8B24-E7FBC80B0C67}" destId="{FAD6A246-F6F2-422C-8091-F4E0BF6076CC}" srcOrd="0" destOrd="0" presId="urn:microsoft.com/office/officeart/2016/7/layout/RepeatingBendingProcessNew"/>
    <dgm:cxn modelId="{41032E60-26A2-43F0-9915-6A62652CDE0A}" type="presParOf" srcId="{AEDE6426-102F-44A9-8B24-E7FBC80B0C67}" destId="{ABD33DF8-4F25-4C3D-B199-62CFDDB117C2}" srcOrd="1" destOrd="0" presId="urn:microsoft.com/office/officeart/2016/7/layout/RepeatingBendingProcessNew"/>
    <dgm:cxn modelId="{EA213E8D-47CD-4B92-BA09-DF5D9615A08C}" type="presParOf" srcId="{ABD33DF8-4F25-4C3D-B199-62CFDDB117C2}" destId="{B31A9FC0-3985-4CC8-9430-5E5D3167C3EA}" srcOrd="0" destOrd="0" presId="urn:microsoft.com/office/officeart/2016/7/layout/RepeatingBendingProcessNew"/>
    <dgm:cxn modelId="{4F90B482-E820-4811-81C2-2D296814D7BD}" type="presParOf" srcId="{AEDE6426-102F-44A9-8B24-E7FBC80B0C67}" destId="{0F02B70B-7B8D-46C2-9572-10362C738FF9}" srcOrd="2" destOrd="0" presId="urn:microsoft.com/office/officeart/2016/7/layout/RepeatingBendingProcessNew"/>
    <dgm:cxn modelId="{F45125EF-5F5B-463B-AEC6-427C7A19C1CA}" type="presParOf" srcId="{AEDE6426-102F-44A9-8B24-E7FBC80B0C67}" destId="{015ABD06-5846-4CD4-A71E-838F623180C2}" srcOrd="3" destOrd="0" presId="urn:microsoft.com/office/officeart/2016/7/layout/RepeatingBendingProcessNew"/>
    <dgm:cxn modelId="{525A061E-F393-4A93-9BC7-E1789C73C12B}" type="presParOf" srcId="{015ABD06-5846-4CD4-A71E-838F623180C2}" destId="{CDD5C5FE-32ED-4AC0-BD1F-08517E1B8FB4}" srcOrd="0" destOrd="0" presId="urn:microsoft.com/office/officeart/2016/7/layout/RepeatingBendingProcessNew"/>
    <dgm:cxn modelId="{A6D9B134-2D93-4C71-B1B0-65E9731DD662}" type="presParOf" srcId="{AEDE6426-102F-44A9-8B24-E7FBC80B0C67}" destId="{F76CD81F-C595-47BB-A275-732E625226BC}" srcOrd="4" destOrd="0" presId="urn:microsoft.com/office/officeart/2016/7/layout/RepeatingBendingProcessNew"/>
    <dgm:cxn modelId="{E96145B8-B451-4746-A0C3-69F64A0EE340}" type="presParOf" srcId="{AEDE6426-102F-44A9-8B24-E7FBC80B0C67}" destId="{EB4B3274-AEDE-4FA9-A3E6-7139549C9CD4}" srcOrd="5" destOrd="0" presId="urn:microsoft.com/office/officeart/2016/7/layout/RepeatingBendingProcessNew"/>
    <dgm:cxn modelId="{05D795E8-AFF6-404A-A964-98672FE4CE83}" type="presParOf" srcId="{EB4B3274-AEDE-4FA9-A3E6-7139549C9CD4}" destId="{657C2A52-059B-4556-B241-276CADF69E4D}" srcOrd="0" destOrd="0" presId="urn:microsoft.com/office/officeart/2016/7/layout/RepeatingBendingProcessNew"/>
    <dgm:cxn modelId="{6B44B6DB-BAFA-4BE6-944C-79642F979FBB}" type="presParOf" srcId="{AEDE6426-102F-44A9-8B24-E7FBC80B0C67}" destId="{6AE24958-B176-4A91-9E02-C03A4D2085AC}" srcOrd="6" destOrd="0" presId="urn:microsoft.com/office/officeart/2016/7/layout/RepeatingBendingProcessNew"/>
    <dgm:cxn modelId="{2CEAC3BA-B14C-4FA0-A528-F4C6ED1AEA0C}" type="presParOf" srcId="{AEDE6426-102F-44A9-8B24-E7FBC80B0C67}" destId="{55509A6A-A02D-4681-8008-50D95757278D}" srcOrd="7" destOrd="0" presId="urn:microsoft.com/office/officeart/2016/7/layout/RepeatingBendingProcessNew"/>
    <dgm:cxn modelId="{C83B5829-86E2-4174-985F-EBD75575A6F3}" type="presParOf" srcId="{55509A6A-A02D-4681-8008-50D95757278D}" destId="{773B03ED-304D-4985-A346-64023AB7AAC7}" srcOrd="0" destOrd="0" presId="urn:microsoft.com/office/officeart/2016/7/layout/RepeatingBendingProcessNew"/>
    <dgm:cxn modelId="{6FCD8F8B-4F2E-4AEC-8CD0-836413B1724B}" type="presParOf" srcId="{AEDE6426-102F-44A9-8B24-E7FBC80B0C67}" destId="{92B613B1-81CA-4C80-B3C0-8684DF7B48C5}" srcOrd="8" destOrd="0" presId="urn:microsoft.com/office/officeart/2016/7/layout/RepeatingBendingProcessNew"/>
    <dgm:cxn modelId="{DD3891EF-9407-4741-94B2-4C601EF2E6AB}" type="presParOf" srcId="{AEDE6426-102F-44A9-8B24-E7FBC80B0C67}" destId="{2BA56E41-9BF1-4CC5-98C3-88866F06E175}" srcOrd="9" destOrd="0" presId="urn:microsoft.com/office/officeart/2016/7/layout/RepeatingBendingProcessNew"/>
    <dgm:cxn modelId="{110B13E7-9A58-4EF2-AE7E-19DF9F44DAD6}" type="presParOf" srcId="{2BA56E41-9BF1-4CC5-98C3-88866F06E175}" destId="{38A3D23F-C336-4861-BD8F-1628E122C393}" srcOrd="0" destOrd="0" presId="urn:microsoft.com/office/officeart/2016/7/layout/RepeatingBendingProcessNew"/>
    <dgm:cxn modelId="{A4002DA3-5BDA-4B95-942B-B86DF3E12385}" type="presParOf" srcId="{AEDE6426-102F-44A9-8B24-E7FBC80B0C67}" destId="{7546F30F-0457-4C5F-B9AB-41BFF938C92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D2C2C3-93F4-4D76-8BEF-6B2BBFE00B59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83B738C-B8A3-4F54-9519-2524DEDD12CF}">
      <dgm:prSet/>
      <dgm:spPr/>
      <dgm:t>
        <a:bodyPr/>
        <a:lstStyle/>
        <a:p>
          <a:r>
            <a:rPr lang="pt-BR" b="1"/>
            <a:t>Cultivar o espírito diariamente</a:t>
          </a:r>
          <a:r>
            <a:rPr lang="pt-BR"/>
            <a:t>:</a:t>
          </a:r>
          <a:endParaRPr lang="en-US"/>
        </a:p>
      </dgm:t>
    </dgm:pt>
    <dgm:pt modelId="{28A05FD8-6638-4579-9D2A-DA13A0DF75CF}" type="parTrans" cxnId="{6749B0B3-9A37-4915-9629-5D9802466EF2}">
      <dgm:prSet/>
      <dgm:spPr/>
      <dgm:t>
        <a:bodyPr/>
        <a:lstStyle/>
        <a:p>
          <a:endParaRPr lang="en-US"/>
        </a:p>
      </dgm:t>
    </dgm:pt>
    <dgm:pt modelId="{35DCDEE2-9592-4790-8F25-A0A9F42E837F}" type="sibTrans" cxnId="{6749B0B3-9A37-4915-9629-5D9802466EF2}">
      <dgm:prSet/>
      <dgm:spPr/>
      <dgm:t>
        <a:bodyPr/>
        <a:lstStyle/>
        <a:p>
          <a:endParaRPr lang="en-US"/>
        </a:p>
      </dgm:t>
    </dgm:pt>
    <dgm:pt modelId="{84A13760-0CF9-4646-B3B2-040B9CA1BD3B}">
      <dgm:prSet/>
      <dgm:spPr/>
      <dgm:t>
        <a:bodyPr/>
        <a:lstStyle/>
        <a:p>
          <a:r>
            <a:rPr lang="pt-BR"/>
            <a:t>Oração, meditação na Palavra, comunhão com Deus.</a:t>
          </a:r>
          <a:endParaRPr lang="en-US"/>
        </a:p>
      </dgm:t>
    </dgm:pt>
    <dgm:pt modelId="{5511DE0D-F293-4B89-A83C-BD42AABB0352}" type="parTrans" cxnId="{517AA399-E7FA-4DBA-8E38-B3BB55FF83FF}">
      <dgm:prSet/>
      <dgm:spPr/>
      <dgm:t>
        <a:bodyPr/>
        <a:lstStyle/>
        <a:p>
          <a:endParaRPr lang="en-US"/>
        </a:p>
      </dgm:t>
    </dgm:pt>
    <dgm:pt modelId="{58B1BB4F-D54C-4CBB-9C41-292C036DBE9E}" type="sibTrans" cxnId="{517AA399-E7FA-4DBA-8E38-B3BB55FF83FF}">
      <dgm:prSet/>
      <dgm:spPr/>
      <dgm:t>
        <a:bodyPr/>
        <a:lstStyle/>
        <a:p>
          <a:endParaRPr lang="en-US"/>
        </a:p>
      </dgm:t>
    </dgm:pt>
    <dgm:pt modelId="{D56AEF15-3AA9-4117-8274-E7B6BF89709D}">
      <dgm:prSet/>
      <dgm:spPr/>
      <dgm:t>
        <a:bodyPr/>
        <a:lstStyle/>
        <a:p>
          <a:r>
            <a:rPr lang="pt-BR" b="1"/>
            <a:t>Equilibrar alma e corpo através do espírito</a:t>
          </a:r>
          <a:r>
            <a:rPr lang="pt-BR"/>
            <a:t>:</a:t>
          </a:r>
          <a:endParaRPr lang="en-US"/>
        </a:p>
      </dgm:t>
    </dgm:pt>
    <dgm:pt modelId="{0F583F60-68B2-4E23-80FD-2019772000F8}" type="parTrans" cxnId="{302F7D3D-5B45-43F0-BD5A-2FC3865322BC}">
      <dgm:prSet/>
      <dgm:spPr/>
      <dgm:t>
        <a:bodyPr/>
        <a:lstStyle/>
        <a:p>
          <a:endParaRPr lang="en-US"/>
        </a:p>
      </dgm:t>
    </dgm:pt>
    <dgm:pt modelId="{D35466A7-90E0-462B-8A9B-6B669D099AA3}" type="sibTrans" cxnId="{302F7D3D-5B45-43F0-BD5A-2FC3865322BC}">
      <dgm:prSet/>
      <dgm:spPr/>
      <dgm:t>
        <a:bodyPr/>
        <a:lstStyle/>
        <a:p>
          <a:endParaRPr lang="en-US"/>
        </a:p>
      </dgm:t>
    </dgm:pt>
    <dgm:pt modelId="{2B0DAA33-D135-43F9-A984-07D1AB4D5DE6}">
      <dgm:prSet/>
      <dgm:spPr/>
      <dgm:t>
        <a:bodyPr/>
        <a:lstStyle/>
        <a:p>
          <a:r>
            <a:rPr lang="pt-BR"/>
            <a:t>Emoções e decisões corretas influenciam a saúde física e mental.</a:t>
          </a:r>
          <a:endParaRPr lang="en-US"/>
        </a:p>
      </dgm:t>
    </dgm:pt>
    <dgm:pt modelId="{A92F09A9-A7C2-41FA-BE82-B14EDA9BA49F}" type="parTrans" cxnId="{EF14B7BD-498B-4C3A-9DCA-48D9E1760988}">
      <dgm:prSet/>
      <dgm:spPr/>
      <dgm:t>
        <a:bodyPr/>
        <a:lstStyle/>
        <a:p>
          <a:endParaRPr lang="en-US"/>
        </a:p>
      </dgm:t>
    </dgm:pt>
    <dgm:pt modelId="{4CF19798-F410-4089-9D60-217825DEBCD1}" type="sibTrans" cxnId="{EF14B7BD-498B-4C3A-9DCA-48D9E1760988}">
      <dgm:prSet/>
      <dgm:spPr/>
      <dgm:t>
        <a:bodyPr/>
        <a:lstStyle/>
        <a:p>
          <a:endParaRPr lang="en-US"/>
        </a:p>
      </dgm:t>
    </dgm:pt>
    <dgm:pt modelId="{0C14686F-CBAF-43FD-B545-D5B30854FF14}">
      <dgm:prSet/>
      <dgm:spPr/>
      <dgm:t>
        <a:bodyPr/>
        <a:lstStyle/>
        <a:p>
          <a:r>
            <a:rPr lang="pt-BR" b="1"/>
            <a:t>Santificação integral</a:t>
          </a:r>
          <a:r>
            <a:rPr lang="pt-BR"/>
            <a:t>:</a:t>
          </a:r>
          <a:endParaRPr lang="en-US"/>
        </a:p>
      </dgm:t>
    </dgm:pt>
    <dgm:pt modelId="{AB10A626-5E02-4F68-AE97-E3F219C45F32}" type="parTrans" cxnId="{ED12F1B1-DC3D-4885-8E3E-B1FBF5C16BA1}">
      <dgm:prSet/>
      <dgm:spPr/>
      <dgm:t>
        <a:bodyPr/>
        <a:lstStyle/>
        <a:p>
          <a:endParaRPr lang="en-US"/>
        </a:p>
      </dgm:t>
    </dgm:pt>
    <dgm:pt modelId="{FDF836C6-3538-4CC6-A7F2-7590E8260E6B}" type="sibTrans" cxnId="{ED12F1B1-DC3D-4885-8E3E-B1FBF5C16BA1}">
      <dgm:prSet/>
      <dgm:spPr/>
      <dgm:t>
        <a:bodyPr/>
        <a:lstStyle/>
        <a:p>
          <a:endParaRPr lang="en-US"/>
        </a:p>
      </dgm:t>
    </dgm:pt>
    <dgm:pt modelId="{223457B0-C781-4E3F-B993-B3ACE7199304}">
      <dgm:prSet/>
      <dgm:spPr/>
      <dgm:t>
        <a:bodyPr/>
        <a:lstStyle/>
        <a:p>
          <a:r>
            <a:rPr lang="pt-BR"/>
            <a:t>O espírito é o canal pelo qual o crente experimenta </a:t>
          </a:r>
          <a:r>
            <a:rPr lang="pt-BR" b="1"/>
            <a:t>renovação completa e vida abundante</a:t>
          </a:r>
          <a:r>
            <a:rPr lang="pt-BR"/>
            <a:t> (Jo 10.10).</a:t>
          </a:r>
          <a:endParaRPr lang="en-US"/>
        </a:p>
      </dgm:t>
    </dgm:pt>
    <dgm:pt modelId="{1AD6B8E1-DB3D-416C-B404-21C60365CC63}" type="parTrans" cxnId="{3F986B38-B9D0-4637-85ED-3125E798B246}">
      <dgm:prSet/>
      <dgm:spPr/>
      <dgm:t>
        <a:bodyPr/>
        <a:lstStyle/>
        <a:p>
          <a:endParaRPr lang="en-US"/>
        </a:p>
      </dgm:t>
    </dgm:pt>
    <dgm:pt modelId="{23CA20B5-2B7B-46EF-9125-72B235BE135D}" type="sibTrans" cxnId="{3F986B38-B9D0-4637-85ED-3125E798B246}">
      <dgm:prSet/>
      <dgm:spPr/>
      <dgm:t>
        <a:bodyPr/>
        <a:lstStyle/>
        <a:p>
          <a:endParaRPr lang="en-US"/>
        </a:p>
      </dgm:t>
    </dgm:pt>
    <dgm:pt modelId="{9451B9C8-D070-4E79-A613-0378F9628A04}" type="pres">
      <dgm:prSet presAssocID="{D9D2C2C3-93F4-4D76-8BEF-6B2BBFE00B59}" presName="linear" presStyleCnt="0">
        <dgm:presLayoutVars>
          <dgm:animLvl val="lvl"/>
          <dgm:resizeHandles val="exact"/>
        </dgm:presLayoutVars>
      </dgm:prSet>
      <dgm:spPr/>
    </dgm:pt>
    <dgm:pt modelId="{716D0F67-6D12-49D2-950B-5BD7835F2BF3}" type="pres">
      <dgm:prSet presAssocID="{C83B738C-B8A3-4F54-9519-2524DEDD12C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6B0CA1A-06EB-4435-9EEA-ED3BC4A8136C}" type="pres">
      <dgm:prSet presAssocID="{35DCDEE2-9592-4790-8F25-A0A9F42E837F}" presName="spacer" presStyleCnt="0"/>
      <dgm:spPr/>
    </dgm:pt>
    <dgm:pt modelId="{AE54C4EB-64F0-4D48-8605-FA51D50FF156}" type="pres">
      <dgm:prSet presAssocID="{84A13760-0CF9-4646-B3B2-040B9CA1BD3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04FD3DB-6363-4B7D-ABC0-98D9CD668CAB}" type="pres">
      <dgm:prSet presAssocID="{58B1BB4F-D54C-4CBB-9C41-292C036DBE9E}" presName="spacer" presStyleCnt="0"/>
      <dgm:spPr/>
    </dgm:pt>
    <dgm:pt modelId="{C13E73BD-E23A-47F5-8420-260FC6B53ABF}" type="pres">
      <dgm:prSet presAssocID="{D56AEF15-3AA9-4117-8274-E7B6BF89709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54F548E-43D9-49D1-8118-948C8F94F749}" type="pres">
      <dgm:prSet presAssocID="{D35466A7-90E0-462B-8A9B-6B669D099AA3}" presName="spacer" presStyleCnt="0"/>
      <dgm:spPr/>
    </dgm:pt>
    <dgm:pt modelId="{3E14261D-C652-425B-BF15-26EDA1FC5F57}" type="pres">
      <dgm:prSet presAssocID="{2B0DAA33-D135-43F9-A984-07D1AB4D5DE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C18DB7C-7852-4A48-B56C-12038D550301}" type="pres">
      <dgm:prSet presAssocID="{4CF19798-F410-4089-9D60-217825DEBCD1}" presName="spacer" presStyleCnt="0"/>
      <dgm:spPr/>
    </dgm:pt>
    <dgm:pt modelId="{C00E12E7-3470-4ADC-B38E-A54499B12250}" type="pres">
      <dgm:prSet presAssocID="{0C14686F-CBAF-43FD-B545-D5B30854FF1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42F7913-4F9F-4897-83C3-DCE1DBEB9DDD}" type="pres">
      <dgm:prSet presAssocID="{FDF836C6-3538-4CC6-A7F2-7590E8260E6B}" presName="spacer" presStyleCnt="0"/>
      <dgm:spPr/>
    </dgm:pt>
    <dgm:pt modelId="{BE7775B3-C734-458A-952D-C9419B07A692}" type="pres">
      <dgm:prSet presAssocID="{223457B0-C781-4E3F-B993-B3ACE719930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196811D-50C2-4ECE-8207-FD42AF9E2299}" type="presOf" srcId="{D9D2C2C3-93F4-4D76-8BEF-6B2BBFE00B59}" destId="{9451B9C8-D070-4E79-A613-0378F9628A04}" srcOrd="0" destOrd="0" presId="urn:microsoft.com/office/officeart/2005/8/layout/vList2"/>
    <dgm:cxn modelId="{3F986B38-B9D0-4637-85ED-3125E798B246}" srcId="{D9D2C2C3-93F4-4D76-8BEF-6B2BBFE00B59}" destId="{223457B0-C781-4E3F-B993-B3ACE7199304}" srcOrd="5" destOrd="0" parTransId="{1AD6B8E1-DB3D-416C-B404-21C60365CC63}" sibTransId="{23CA20B5-2B7B-46EF-9125-72B235BE135D}"/>
    <dgm:cxn modelId="{302F7D3D-5B45-43F0-BD5A-2FC3865322BC}" srcId="{D9D2C2C3-93F4-4D76-8BEF-6B2BBFE00B59}" destId="{D56AEF15-3AA9-4117-8274-E7B6BF89709D}" srcOrd="2" destOrd="0" parTransId="{0F583F60-68B2-4E23-80FD-2019772000F8}" sibTransId="{D35466A7-90E0-462B-8A9B-6B669D099AA3}"/>
    <dgm:cxn modelId="{B188CE4D-52FC-4216-A6B4-454925A63DD7}" type="presOf" srcId="{223457B0-C781-4E3F-B993-B3ACE7199304}" destId="{BE7775B3-C734-458A-952D-C9419B07A692}" srcOrd="0" destOrd="0" presId="urn:microsoft.com/office/officeart/2005/8/layout/vList2"/>
    <dgm:cxn modelId="{1CF2A055-A811-414E-8F1A-83A67CD0953A}" type="presOf" srcId="{0C14686F-CBAF-43FD-B545-D5B30854FF14}" destId="{C00E12E7-3470-4ADC-B38E-A54499B12250}" srcOrd="0" destOrd="0" presId="urn:microsoft.com/office/officeart/2005/8/layout/vList2"/>
    <dgm:cxn modelId="{517AA399-E7FA-4DBA-8E38-B3BB55FF83FF}" srcId="{D9D2C2C3-93F4-4D76-8BEF-6B2BBFE00B59}" destId="{84A13760-0CF9-4646-B3B2-040B9CA1BD3B}" srcOrd="1" destOrd="0" parTransId="{5511DE0D-F293-4B89-A83C-BD42AABB0352}" sibTransId="{58B1BB4F-D54C-4CBB-9C41-292C036DBE9E}"/>
    <dgm:cxn modelId="{8322C09C-B437-44B2-BF2B-9E3D41345E02}" type="presOf" srcId="{84A13760-0CF9-4646-B3B2-040B9CA1BD3B}" destId="{AE54C4EB-64F0-4D48-8605-FA51D50FF156}" srcOrd="0" destOrd="0" presId="urn:microsoft.com/office/officeart/2005/8/layout/vList2"/>
    <dgm:cxn modelId="{ED12F1B1-DC3D-4885-8E3E-B1FBF5C16BA1}" srcId="{D9D2C2C3-93F4-4D76-8BEF-6B2BBFE00B59}" destId="{0C14686F-CBAF-43FD-B545-D5B30854FF14}" srcOrd="4" destOrd="0" parTransId="{AB10A626-5E02-4F68-AE97-E3F219C45F32}" sibTransId="{FDF836C6-3538-4CC6-A7F2-7590E8260E6B}"/>
    <dgm:cxn modelId="{8C68FDB1-AA1C-45A5-BE18-09CFB6759D27}" type="presOf" srcId="{D56AEF15-3AA9-4117-8274-E7B6BF89709D}" destId="{C13E73BD-E23A-47F5-8420-260FC6B53ABF}" srcOrd="0" destOrd="0" presId="urn:microsoft.com/office/officeart/2005/8/layout/vList2"/>
    <dgm:cxn modelId="{6749B0B3-9A37-4915-9629-5D9802466EF2}" srcId="{D9D2C2C3-93F4-4D76-8BEF-6B2BBFE00B59}" destId="{C83B738C-B8A3-4F54-9519-2524DEDD12CF}" srcOrd="0" destOrd="0" parTransId="{28A05FD8-6638-4579-9D2A-DA13A0DF75CF}" sibTransId="{35DCDEE2-9592-4790-8F25-A0A9F42E837F}"/>
    <dgm:cxn modelId="{EF14B7BD-498B-4C3A-9DCA-48D9E1760988}" srcId="{D9D2C2C3-93F4-4D76-8BEF-6B2BBFE00B59}" destId="{2B0DAA33-D135-43F9-A984-07D1AB4D5DE6}" srcOrd="3" destOrd="0" parTransId="{A92F09A9-A7C2-41FA-BE82-B14EDA9BA49F}" sibTransId="{4CF19798-F410-4089-9D60-217825DEBCD1}"/>
    <dgm:cxn modelId="{3C7C13BF-E4A8-4D84-AC76-5312B86071B8}" type="presOf" srcId="{2B0DAA33-D135-43F9-A984-07D1AB4D5DE6}" destId="{3E14261D-C652-425B-BF15-26EDA1FC5F57}" srcOrd="0" destOrd="0" presId="urn:microsoft.com/office/officeart/2005/8/layout/vList2"/>
    <dgm:cxn modelId="{981D0BD3-FCD5-433D-BE7B-1930DAA1255A}" type="presOf" srcId="{C83B738C-B8A3-4F54-9519-2524DEDD12CF}" destId="{716D0F67-6D12-49D2-950B-5BD7835F2BF3}" srcOrd="0" destOrd="0" presId="urn:microsoft.com/office/officeart/2005/8/layout/vList2"/>
    <dgm:cxn modelId="{0E7121F4-DB20-4561-B2A8-A334545DC998}" type="presParOf" srcId="{9451B9C8-D070-4E79-A613-0378F9628A04}" destId="{716D0F67-6D12-49D2-950B-5BD7835F2BF3}" srcOrd="0" destOrd="0" presId="urn:microsoft.com/office/officeart/2005/8/layout/vList2"/>
    <dgm:cxn modelId="{580E1768-8AA6-4A7A-B41C-55A7FC5579E2}" type="presParOf" srcId="{9451B9C8-D070-4E79-A613-0378F9628A04}" destId="{C6B0CA1A-06EB-4435-9EEA-ED3BC4A8136C}" srcOrd="1" destOrd="0" presId="urn:microsoft.com/office/officeart/2005/8/layout/vList2"/>
    <dgm:cxn modelId="{4E1483FD-5A7C-47DD-962B-58CD05D99132}" type="presParOf" srcId="{9451B9C8-D070-4E79-A613-0378F9628A04}" destId="{AE54C4EB-64F0-4D48-8605-FA51D50FF156}" srcOrd="2" destOrd="0" presId="urn:microsoft.com/office/officeart/2005/8/layout/vList2"/>
    <dgm:cxn modelId="{10FFFEEE-B816-4CE3-AEA4-B6E6D882B12E}" type="presParOf" srcId="{9451B9C8-D070-4E79-A613-0378F9628A04}" destId="{E04FD3DB-6363-4B7D-ABC0-98D9CD668CAB}" srcOrd="3" destOrd="0" presId="urn:microsoft.com/office/officeart/2005/8/layout/vList2"/>
    <dgm:cxn modelId="{318BB0D5-FD27-4352-9C4F-73C36E6F3A69}" type="presParOf" srcId="{9451B9C8-D070-4E79-A613-0378F9628A04}" destId="{C13E73BD-E23A-47F5-8420-260FC6B53ABF}" srcOrd="4" destOrd="0" presId="urn:microsoft.com/office/officeart/2005/8/layout/vList2"/>
    <dgm:cxn modelId="{40BA035A-58CC-437D-B303-167204815981}" type="presParOf" srcId="{9451B9C8-D070-4E79-A613-0378F9628A04}" destId="{754F548E-43D9-49D1-8118-948C8F94F749}" srcOrd="5" destOrd="0" presId="urn:microsoft.com/office/officeart/2005/8/layout/vList2"/>
    <dgm:cxn modelId="{C7A0C679-F4D0-49AD-9743-3EFCB49F17C9}" type="presParOf" srcId="{9451B9C8-D070-4E79-A613-0378F9628A04}" destId="{3E14261D-C652-425B-BF15-26EDA1FC5F57}" srcOrd="6" destOrd="0" presId="urn:microsoft.com/office/officeart/2005/8/layout/vList2"/>
    <dgm:cxn modelId="{F482B8AD-E679-4163-A148-AF7CD384E2C5}" type="presParOf" srcId="{9451B9C8-D070-4E79-A613-0378F9628A04}" destId="{3C18DB7C-7852-4A48-B56C-12038D550301}" srcOrd="7" destOrd="0" presId="urn:microsoft.com/office/officeart/2005/8/layout/vList2"/>
    <dgm:cxn modelId="{948297B4-6366-482C-83E2-E2D68C4FEF93}" type="presParOf" srcId="{9451B9C8-D070-4E79-A613-0378F9628A04}" destId="{C00E12E7-3470-4ADC-B38E-A54499B12250}" srcOrd="8" destOrd="0" presId="urn:microsoft.com/office/officeart/2005/8/layout/vList2"/>
    <dgm:cxn modelId="{C1CAA58D-BFB3-4FE9-87BF-B2F7BC5DE161}" type="presParOf" srcId="{9451B9C8-D070-4E79-A613-0378F9628A04}" destId="{A42F7913-4F9F-4897-83C3-DCE1DBEB9DDD}" srcOrd="9" destOrd="0" presId="urn:microsoft.com/office/officeart/2005/8/layout/vList2"/>
    <dgm:cxn modelId="{1758D207-E5A0-43C3-B3EF-B9C264986CD3}" type="presParOf" srcId="{9451B9C8-D070-4E79-A613-0378F9628A04}" destId="{BE7775B3-C734-458A-952D-C9419B07A69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FE59EA3-5A76-46F4-9B92-BAF7D125CC7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61AB588-ED71-4E88-808E-DEA52B4D0C7E}">
      <dgm:prSet/>
      <dgm:spPr/>
      <dgm:t>
        <a:bodyPr/>
        <a:lstStyle/>
        <a:p>
          <a:r>
            <a:rPr lang="pt-BR"/>
            <a:t>Comunhão com Deus</a:t>
          </a:r>
          <a:endParaRPr lang="en-US"/>
        </a:p>
      </dgm:t>
    </dgm:pt>
    <dgm:pt modelId="{5626829B-A9E9-433C-A4AC-CD42D809D63A}" type="parTrans" cxnId="{2978F501-0460-419C-AB5E-971B6C058840}">
      <dgm:prSet/>
      <dgm:spPr/>
      <dgm:t>
        <a:bodyPr/>
        <a:lstStyle/>
        <a:p>
          <a:endParaRPr lang="en-US"/>
        </a:p>
      </dgm:t>
    </dgm:pt>
    <dgm:pt modelId="{404A3D90-603C-436C-B3E1-E5B09D3346C0}" type="sibTrans" cxnId="{2978F501-0460-419C-AB5E-971B6C058840}">
      <dgm:prSet/>
      <dgm:spPr/>
      <dgm:t>
        <a:bodyPr/>
        <a:lstStyle/>
        <a:p>
          <a:endParaRPr lang="en-US"/>
        </a:p>
      </dgm:t>
    </dgm:pt>
    <dgm:pt modelId="{24D08CA9-950A-46B6-A3DA-A971FBD2E994}">
      <dgm:prSet/>
      <dgm:spPr/>
      <dgm:t>
        <a:bodyPr/>
        <a:lstStyle/>
        <a:p>
          <a:r>
            <a:rPr lang="pt-BR"/>
            <a:t>Discernimento Espiritual e Direção Moral</a:t>
          </a:r>
          <a:endParaRPr lang="en-US"/>
        </a:p>
      </dgm:t>
    </dgm:pt>
    <dgm:pt modelId="{F58E2328-489D-443D-8A54-EF53F66B2177}" type="parTrans" cxnId="{A75FA55E-5E04-4F90-8D5D-A1DAB094F9A2}">
      <dgm:prSet/>
      <dgm:spPr/>
      <dgm:t>
        <a:bodyPr/>
        <a:lstStyle/>
        <a:p>
          <a:endParaRPr lang="en-US"/>
        </a:p>
      </dgm:t>
    </dgm:pt>
    <dgm:pt modelId="{0F8B1E15-3674-46E1-A021-D5873E3F4532}" type="sibTrans" cxnId="{A75FA55E-5E04-4F90-8D5D-A1DAB094F9A2}">
      <dgm:prSet/>
      <dgm:spPr/>
      <dgm:t>
        <a:bodyPr/>
        <a:lstStyle/>
        <a:p>
          <a:endParaRPr lang="en-US"/>
        </a:p>
      </dgm:t>
    </dgm:pt>
    <dgm:pt modelId="{FCD0AA66-BA86-4153-8125-F8E5C6B71285}">
      <dgm:prSet/>
      <dgm:spPr/>
      <dgm:t>
        <a:bodyPr/>
        <a:lstStyle/>
        <a:p>
          <a:r>
            <a:rPr lang="pt-BR"/>
            <a:t>Fonte de Vida Plena </a:t>
          </a:r>
          <a:endParaRPr lang="en-US"/>
        </a:p>
      </dgm:t>
    </dgm:pt>
    <dgm:pt modelId="{12DA7D71-EA9A-4580-8183-0208C84329A5}" type="parTrans" cxnId="{0C85A59D-B4BE-41AA-8A50-8852EAE513E3}">
      <dgm:prSet/>
      <dgm:spPr/>
      <dgm:t>
        <a:bodyPr/>
        <a:lstStyle/>
        <a:p>
          <a:endParaRPr lang="en-US"/>
        </a:p>
      </dgm:t>
    </dgm:pt>
    <dgm:pt modelId="{E4C64C23-A83A-4AAE-BCF9-EE91132BA9FB}" type="sibTrans" cxnId="{0C85A59D-B4BE-41AA-8A50-8852EAE513E3}">
      <dgm:prSet/>
      <dgm:spPr/>
      <dgm:t>
        <a:bodyPr/>
        <a:lstStyle/>
        <a:p>
          <a:endParaRPr lang="en-US"/>
        </a:p>
      </dgm:t>
    </dgm:pt>
    <dgm:pt modelId="{CE4638C7-E0DB-4453-A763-197692A3845D}">
      <dgm:prSet/>
      <dgm:spPr/>
      <dgm:t>
        <a:bodyPr/>
        <a:lstStyle/>
        <a:p>
          <a:r>
            <a:rPr lang="pt-BR"/>
            <a:t>Santificação</a:t>
          </a:r>
          <a:endParaRPr lang="en-US"/>
        </a:p>
      </dgm:t>
    </dgm:pt>
    <dgm:pt modelId="{ACB0612A-98A1-4DFC-9EB1-CD820E0035A3}" type="parTrans" cxnId="{B989EE13-5736-4E10-983D-FB49A29E3958}">
      <dgm:prSet/>
      <dgm:spPr/>
      <dgm:t>
        <a:bodyPr/>
        <a:lstStyle/>
        <a:p>
          <a:endParaRPr lang="en-US"/>
        </a:p>
      </dgm:t>
    </dgm:pt>
    <dgm:pt modelId="{F7B197F0-DEC9-435A-AD4D-B92ED324E00B}" type="sibTrans" cxnId="{B989EE13-5736-4E10-983D-FB49A29E3958}">
      <dgm:prSet/>
      <dgm:spPr/>
      <dgm:t>
        <a:bodyPr/>
        <a:lstStyle/>
        <a:p>
          <a:endParaRPr lang="en-US"/>
        </a:p>
      </dgm:t>
    </dgm:pt>
    <dgm:pt modelId="{392A7A26-4F31-4B28-9700-CE7260D8020A}" type="pres">
      <dgm:prSet presAssocID="{5FE59EA3-5A76-46F4-9B92-BAF7D125CC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2648B1-92C0-4984-8ED1-61F3DB97F3EA}" type="pres">
      <dgm:prSet presAssocID="{161AB588-ED71-4E88-808E-DEA52B4D0C7E}" presName="hierRoot1" presStyleCnt="0"/>
      <dgm:spPr/>
    </dgm:pt>
    <dgm:pt modelId="{9F485A45-7665-48A4-BE20-1853D84495FA}" type="pres">
      <dgm:prSet presAssocID="{161AB588-ED71-4E88-808E-DEA52B4D0C7E}" presName="composite" presStyleCnt="0"/>
      <dgm:spPr/>
    </dgm:pt>
    <dgm:pt modelId="{92480007-9CAE-46EA-B9C9-E3AEEF7DEFC4}" type="pres">
      <dgm:prSet presAssocID="{161AB588-ED71-4E88-808E-DEA52B4D0C7E}" presName="background" presStyleLbl="node0" presStyleIdx="0" presStyleCnt="4"/>
      <dgm:spPr/>
    </dgm:pt>
    <dgm:pt modelId="{53D87A2C-8A0A-40E7-8B60-DCC3A8F71C37}" type="pres">
      <dgm:prSet presAssocID="{161AB588-ED71-4E88-808E-DEA52B4D0C7E}" presName="text" presStyleLbl="fgAcc0" presStyleIdx="0" presStyleCnt="4">
        <dgm:presLayoutVars>
          <dgm:chPref val="3"/>
        </dgm:presLayoutVars>
      </dgm:prSet>
      <dgm:spPr/>
    </dgm:pt>
    <dgm:pt modelId="{36577A9F-127B-4188-8361-8B2C798DC579}" type="pres">
      <dgm:prSet presAssocID="{161AB588-ED71-4E88-808E-DEA52B4D0C7E}" presName="hierChild2" presStyleCnt="0"/>
      <dgm:spPr/>
    </dgm:pt>
    <dgm:pt modelId="{1D8314D7-A642-4227-88AA-0B306FAE407F}" type="pres">
      <dgm:prSet presAssocID="{24D08CA9-950A-46B6-A3DA-A971FBD2E994}" presName="hierRoot1" presStyleCnt="0"/>
      <dgm:spPr/>
    </dgm:pt>
    <dgm:pt modelId="{8AAB8243-BDDA-4841-AE5F-201E37D28FCA}" type="pres">
      <dgm:prSet presAssocID="{24D08CA9-950A-46B6-A3DA-A971FBD2E994}" presName="composite" presStyleCnt="0"/>
      <dgm:spPr/>
    </dgm:pt>
    <dgm:pt modelId="{702A26B7-C2E7-44E6-986E-788959EF020B}" type="pres">
      <dgm:prSet presAssocID="{24D08CA9-950A-46B6-A3DA-A971FBD2E994}" presName="background" presStyleLbl="node0" presStyleIdx="1" presStyleCnt="4"/>
      <dgm:spPr/>
    </dgm:pt>
    <dgm:pt modelId="{88F6A493-5A64-4B7C-BD05-E6B8E200AD50}" type="pres">
      <dgm:prSet presAssocID="{24D08CA9-950A-46B6-A3DA-A971FBD2E994}" presName="text" presStyleLbl="fgAcc0" presStyleIdx="1" presStyleCnt="4">
        <dgm:presLayoutVars>
          <dgm:chPref val="3"/>
        </dgm:presLayoutVars>
      </dgm:prSet>
      <dgm:spPr/>
    </dgm:pt>
    <dgm:pt modelId="{053B730A-BD30-4805-B99A-3469D1994CAB}" type="pres">
      <dgm:prSet presAssocID="{24D08CA9-950A-46B6-A3DA-A971FBD2E994}" presName="hierChild2" presStyleCnt="0"/>
      <dgm:spPr/>
    </dgm:pt>
    <dgm:pt modelId="{D8DAE38E-03FC-4673-9E5A-8C685781BD02}" type="pres">
      <dgm:prSet presAssocID="{FCD0AA66-BA86-4153-8125-F8E5C6B71285}" presName="hierRoot1" presStyleCnt="0"/>
      <dgm:spPr/>
    </dgm:pt>
    <dgm:pt modelId="{EEFF61AF-C4B2-4CE6-AC2D-1B478ED1AC7F}" type="pres">
      <dgm:prSet presAssocID="{FCD0AA66-BA86-4153-8125-F8E5C6B71285}" presName="composite" presStyleCnt="0"/>
      <dgm:spPr/>
    </dgm:pt>
    <dgm:pt modelId="{F3EA67E8-0D34-471C-90B6-923C48DA126B}" type="pres">
      <dgm:prSet presAssocID="{FCD0AA66-BA86-4153-8125-F8E5C6B71285}" presName="background" presStyleLbl="node0" presStyleIdx="2" presStyleCnt="4"/>
      <dgm:spPr/>
    </dgm:pt>
    <dgm:pt modelId="{B9241CF4-4097-4D0B-AAC7-E9DAEA784D06}" type="pres">
      <dgm:prSet presAssocID="{FCD0AA66-BA86-4153-8125-F8E5C6B71285}" presName="text" presStyleLbl="fgAcc0" presStyleIdx="2" presStyleCnt="4">
        <dgm:presLayoutVars>
          <dgm:chPref val="3"/>
        </dgm:presLayoutVars>
      </dgm:prSet>
      <dgm:spPr/>
    </dgm:pt>
    <dgm:pt modelId="{A72E6236-A5F6-4EF3-8B47-66DCDDE610D8}" type="pres">
      <dgm:prSet presAssocID="{FCD0AA66-BA86-4153-8125-F8E5C6B71285}" presName="hierChild2" presStyleCnt="0"/>
      <dgm:spPr/>
    </dgm:pt>
    <dgm:pt modelId="{4A98260B-99E2-40CE-8ADA-4513E8171AE9}" type="pres">
      <dgm:prSet presAssocID="{CE4638C7-E0DB-4453-A763-197692A3845D}" presName="hierRoot1" presStyleCnt="0"/>
      <dgm:spPr/>
    </dgm:pt>
    <dgm:pt modelId="{6B66C1DE-12FD-46B3-AD1D-07D8DBCF68D1}" type="pres">
      <dgm:prSet presAssocID="{CE4638C7-E0DB-4453-A763-197692A3845D}" presName="composite" presStyleCnt="0"/>
      <dgm:spPr/>
    </dgm:pt>
    <dgm:pt modelId="{FCAD441D-ED79-4858-A195-F3B8ED3127CC}" type="pres">
      <dgm:prSet presAssocID="{CE4638C7-E0DB-4453-A763-197692A3845D}" presName="background" presStyleLbl="node0" presStyleIdx="3" presStyleCnt="4"/>
      <dgm:spPr/>
    </dgm:pt>
    <dgm:pt modelId="{6981D439-6F18-4BA3-AB9F-13D6DA39003D}" type="pres">
      <dgm:prSet presAssocID="{CE4638C7-E0DB-4453-A763-197692A3845D}" presName="text" presStyleLbl="fgAcc0" presStyleIdx="3" presStyleCnt="4">
        <dgm:presLayoutVars>
          <dgm:chPref val="3"/>
        </dgm:presLayoutVars>
      </dgm:prSet>
      <dgm:spPr/>
    </dgm:pt>
    <dgm:pt modelId="{0C870D33-411D-46DB-A5EC-E0143B30EDAB}" type="pres">
      <dgm:prSet presAssocID="{CE4638C7-E0DB-4453-A763-197692A3845D}" presName="hierChild2" presStyleCnt="0"/>
      <dgm:spPr/>
    </dgm:pt>
  </dgm:ptLst>
  <dgm:cxnLst>
    <dgm:cxn modelId="{2978F501-0460-419C-AB5E-971B6C058840}" srcId="{5FE59EA3-5A76-46F4-9B92-BAF7D125CC77}" destId="{161AB588-ED71-4E88-808E-DEA52B4D0C7E}" srcOrd="0" destOrd="0" parTransId="{5626829B-A9E9-433C-A4AC-CD42D809D63A}" sibTransId="{404A3D90-603C-436C-B3E1-E5B09D3346C0}"/>
    <dgm:cxn modelId="{B989EE13-5736-4E10-983D-FB49A29E3958}" srcId="{5FE59EA3-5A76-46F4-9B92-BAF7D125CC77}" destId="{CE4638C7-E0DB-4453-A763-197692A3845D}" srcOrd="3" destOrd="0" parTransId="{ACB0612A-98A1-4DFC-9EB1-CD820E0035A3}" sibTransId="{F7B197F0-DEC9-435A-AD4D-B92ED324E00B}"/>
    <dgm:cxn modelId="{81243816-BA37-40E5-93D9-A521E3CDAD97}" type="presOf" srcId="{5FE59EA3-5A76-46F4-9B92-BAF7D125CC77}" destId="{392A7A26-4F31-4B28-9700-CE7260D8020A}" srcOrd="0" destOrd="0" presId="urn:microsoft.com/office/officeart/2005/8/layout/hierarchy1"/>
    <dgm:cxn modelId="{62D6F326-E801-40D1-A53E-2F28C98084CC}" type="presOf" srcId="{FCD0AA66-BA86-4153-8125-F8E5C6B71285}" destId="{B9241CF4-4097-4D0B-AAC7-E9DAEA784D06}" srcOrd="0" destOrd="0" presId="urn:microsoft.com/office/officeart/2005/8/layout/hierarchy1"/>
    <dgm:cxn modelId="{94EE4E32-A5ED-41C7-855F-506F49EA9736}" type="presOf" srcId="{161AB588-ED71-4E88-808E-DEA52B4D0C7E}" destId="{53D87A2C-8A0A-40E7-8B60-DCC3A8F71C37}" srcOrd="0" destOrd="0" presId="urn:microsoft.com/office/officeart/2005/8/layout/hierarchy1"/>
    <dgm:cxn modelId="{A75FA55E-5E04-4F90-8D5D-A1DAB094F9A2}" srcId="{5FE59EA3-5A76-46F4-9B92-BAF7D125CC77}" destId="{24D08CA9-950A-46B6-A3DA-A971FBD2E994}" srcOrd="1" destOrd="0" parTransId="{F58E2328-489D-443D-8A54-EF53F66B2177}" sibTransId="{0F8B1E15-3674-46E1-A021-D5873E3F4532}"/>
    <dgm:cxn modelId="{EA6F8273-39C9-4EB5-850A-851D6D4E478A}" type="presOf" srcId="{24D08CA9-950A-46B6-A3DA-A971FBD2E994}" destId="{88F6A493-5A64-4B7C-BD05-E6B8E200AD50}" srcOrd="0" destOrd="0" presId="urn:microsoft.com/office/officeart/2005/8/layout/hierarchy1"/>
    <dgm:cxn modelId="{0C85A59D-B4BE-41AA-8A50-8852EAE513E3}" srcId="{5FE59EA3-5A76-46F4-9B92-BAF7D125CC77}" destId="{FCD0AA66-BA86-4153-8125-F8E5C6B71285}" srcOrd="2" destOrd="0" parTransId="{12DA7D71-EA9A-4580-8183-0208C84329A5}" sibTransId="{E4C64C23-A83A-4AAE-BCF9-EE91132BA9FB}"/>
    <dgm:cxn modelId="{82EE15DB-3547-4678-B3FC-27A75B3F7D07}" type="presOf" srcId="{CE4638C7-E0DB-4453-A763-197692A3845D}" destId="{6981D439-6F18-4BA3-AB9F-13D6DA39003D}" srcOrd="0" destOrd="0" presId="urn:microsoft.com/office/officeart/2005/8/layout/hierarchy1"/>
    <dgm:cxn modelId="{D51F4CB6-B767-4F8E-86E9-9181A09B3626}" type="presParOf" srcId="{392A7A26-4F31-4B28-9700-CE7260D8020A}" destId="{3D2648B1-92C0-4984-8ED1-61F3DB97F3EA}" srcOrd="0" destOrd="0" presId="urn:microsoft.com/office/officeart/2005/8/layout/hierarchy1"/>
    <dgm:cxn modelId="{95E7B0DE-3E9B-4ED6-843B-3397FF419306}" type="presParOf" srcId="{3D2648B1-92C0-4984-8ED1-61F3DB97F3EA}" destId="{9F485A45-7665-48A4-BE20-1853D84495FA}" srcOrd="0" destOrd="0" presId="urn:microsoft.com/office/officeart/2005/8/layout/hierarchy1"/>
    <dgm:cxn modelId="{6F07C116-9AFF-4B42-BC98-E46CBC6A6B2B}" type="presParOf" srcId="{9F485A45-7665-48A4-BE20-1853D84495FA}" destId="{92480007-9CAE-46EA-B9C9-E3AEEF7DEFC4}" srcOrd="0" destOrd="0" presId="urn:microsoft.com/office/officeart/2005/8/layout/hierarchy1"/>
    <dgm:cxn modelId="{26AC8AB0-0512-42BA-A188-336C64A2063B}" type="presParOf" srcId="{9F485A45-7665-48A4-BE20-1853D84495FA}" destId="{53D87A2C-8A0A-40E7-8B60-DCC3A8F71C37}" srcOrd="1" destOrd="0" presId="urn:microsoft.com/office/officeart/2005/8/layout/hierarchy1"/>
    <dgm:cxn modelId="{D6D91854-82F7-4E4E-9F7F-71FB8F3C9B7D}" type="presParOf" srcId="{3D2648B1-92C0-4984-8ED1-61F3DB97F3EA}" destId="{36577A9F-127B-4188-8361-8B2C798DC579}" srcOrd="1" destOrd="0" presId="urn:microsoft.com/office/officeart/2005/8/layout/hierarchy1"/>
    <dgm:cxn modelId="{7D1EA57D-14DE-4467-B5D4-150428660B93}" type="presParOf" srcId="{392A7A26-4F31-4B28-9700-CE7260D8020A}" destId="{1D8314D7-A642-4227-88AA-0B306FAE407F}" srcOrd="1" destOrd="0" presId="urn:microsoft.com/office/officeart/2005/8/layout/hierarchy1"/>
    <dgm:cxn modelId="{5849045C-EFCE-4612-8AED-BFB33E787BC7}" type="presParOf" srcId="{1D8314D7-A642-4227-88AA-0B306FAE407F}" destId="{8AAB8243-BDDA-4841-AE5F-201E37D28FCA}" srcOrd="0" destOrd="0" presId="urn:microsoft.com/office/officeart/2005/8/layout/hierarchy1"/>
    <dgm:cxn modelId="{69676E4F-DD22-4AED-A11D-CD506C3E6F04}" type="presParOf" srcId="{8AAB8243-BDDA-4841-AE5F-201E37D28FCA}" destId="{702A26B7-C2E7-44E6-986E-788959EF020B}" srcOrd="0" destOrd="0" presId="urn:microsoft.com/office/officeart/2005/8/layout/hierarchy1"/>
    <dgm:cxn modelId="{F7D557B9-C7A2-459B-97D0-857F7625C20C}" type="presParOf" srcId="{8AAB8243-BDDA-4841-AE5F-201E37D28FCA}" destId="{88F6A493-5A64-4B7C-BD05-E6B8E200AD50}" srcOrd="1" destOrd="0" presId="urn:microsoft.com/office/officeart/2005/8/layout/hierarchy1"/>
    <dgm:cxn modelId="{9AA8F199-10A2-43A3-A850-F17E4C47EC92}" type="presParOf" srcId="{1D8314D7-A642-4227-88AA-0B306FAE407F}" destId="{053B730A-BD30-4805-B99A-3469D1994CAB}" srcOrd="1" destOrd="0" presId="urn:microsoft.com/office/officeart/2005/8/layout/hierarchy1"/>
    <dgm:cxn modelId="{7A6F79B9-6CB2-4278-8724-21B1DE0F3334}" type="presParOf" srcId="{392A7A26-4F31-4B28-9700-CE7260D8020A}" destId="{D8DAE38E-03FC-4673-9E5A-8C685781BD02}" srcOrd="2" destOrd="0" presId="urn:microsoft.com/office/officeart/2005/8/layout/hierarchy1"/>
    <dgm:cxn modelId="{E47CFF50-4EDD-4343-A114-002AFF60D88D}" type="presParOf" srcId="{D8DAE38E-03FC-4673-9E5A-8C685781BD02}" destId="{EEFF61AF-C4B2-4CE6-AC2D-1B478ED1AC7F}" srcOrd="0" destOrd="0" presId="urn:microsoft.com/office/officeart/2005/8/layout/hierarchy1"/>
    <dgm:cxn modelId="{4675B142-B569-47BF-92E3-BE3CD24DEE2B}" type="presParOf" srcId="{EEFF61AF-C4B2-4CE6-AC2D-1B478ED1AC7F}" destId="{F3EA67E8-0D34-471C-90B6-923C48DA126B}" srcOrd="0" destOrd="0" presId="urn:microsoft.com/office/officeart/2005/8/layout/hierarchy1"/>
    <dgm:cxn modelId="{AA0DDE87-281D-4C16-8C3E-1FE5C780B079}" type="presParOf" srcId="{EEFF61AF-C4B2-4CE6-AC2D-1B478ED1AC7F}" destId="{B9241CF4-4097-4D0B-AAC7-E9DAEA784D06}" srcOrd="1" destOrd="0" presId="urn:microsoft.com/office/officeart/2005/8/layout/hierarchy1"/>
    <dgm:cxn modelId="{88741EA5-3403-4476-9332-F28D5234B0E8}" type="presParOf" srcId="{D8DAE38E-03FC-4673-9E5A-8C685781BD02}" destId="{A72E6236-A5F6-4EF3-8B47-66DCDDE610D8}" srcOrd="1" destOrd="0" presId="urn:microsoft.com/office/officeart/2005/8/layout/hierarchy1"/>
    <dgm:cxn modelId="{5430DE5D-0DD3-44AE-BE43-AFED9ADBD4E7}" type="presParOf" srcId="{392A7A26-4F31-4B28-9700-CE7260D8020A}" destId="{4A98260B-99E2-40CE-8ADA-4513E8171AE9}" srcOrd="3" destOrd="0" presId="urn:microsoft.com/office/officeart/2005/8/layout/hierarchy1"/>
    <dgm:cxn modelId="{B4447A84-96BB-44E0-8A9E-D0479B46FB97}" type="presParOf" srcId="{4A98260B-99E2-40CE-8ADA-4513E8171AE9}" destId="{6B66C1DE-12FD-46B3-AD1D-07D8DBCF68D1}" srcOrd="0" destOrd="0" presId="urn:microsoft.com/office/officeart/2005/8/layout/hierarchy1"/>
    <dgm:cxn modelId="{B6A421CB-4AAF-408B-8FF5-633A5AF6A918}" type="presParOf" srcId="{6B66C1DE-12FD-46B3-AD1D-07D8DBCF68D1}" destId="{FCAD441D-ED79-4858-A195-F3B8ED3127CC}" srcOrd="0" destOrd="0" presId="urn:microsoft.com/office/officeart/2005/8/layout/hierarchy1"/>
    <dgm:cxn modelId="{7FB4EC9D-7835-4E4F-BD13-EB4383A96752}" type="presParOf" srcId="{6B66C1DE-12FD-46B3-AD1D-07D8DBCF68D1}" destId="{6981D439-6F18-4BA3-AB9F-13D6DA39003D}" srcOrd="1" destOrd="0" presId="urn:microsoft.com/office/officeart/2005/8/layout/hierarchy1"/>
    <dgm:cxn modelId="{50756315-2EAC-4767-8688-138545D0BCB8}" type="presParOf" srcId="{4A98260B-99E2-40CE-8ADA-4513E8171AE9}" destId="{0C870D33-411D-46DB-A5EC-E0143B30ED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8BA388D-7C4D-4C8D-8855-87D780371A5E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12B690-DDAB-4DEE-9B0D-25B1B10BEF29}">
      <dgm:prSet/>
      <dgm:spPr/>
      <dgm:t>
        <a:bodyPr/>
        <a:lstStyle/>
        <a:p>
          <a:r>
            <a:rPr lang="pt-BR"/>
            <a:t>Corpo (SOMA)       -&gt; expressão física</a:t>
          </a:r>
          <a:endParaRPr lang="en-US"/>
        </a:p>
      </dgm:t>
    </dgm:pt>
    <dgm:pt modelId="{4A418741-41D3-4D3C-98D3-070A433E0A9A}" type="parTrans" cxnId="{35E4F8CD-B288-4400-BC4F-93E61B00705D}">
      <dgm:prSet/>
      <dgm:spPr/>
      <dgm:t>
        <a:bodyPr/>
        <a:lstStyle/>
        <a:p>
          <a:endParaRPr lang="en-US"/>
        </a:p>
      </dgm:t>
    </dgm:pt>
    <dgm:pt modelId="{DE88B63C-FE35-4FDD-A075-4D67CD9C52F2}" type="sibTrans" cxnId="{35E4F8CD-B288-4400-BC4F-93E61B00705D}">
      <dgm:prSet/>
      <dgm:spPr/>
      <dgm:t>
        <a:bodyPr/>
        <a:lstStyle/>
        <a:p>
          <a:endParaRPr lang="en-US"/>
        </a:p>
      </dgm:t>
    </dgm:pt>
    <dgm:pt modelId="{ADB7F1FE-8937-4D13-953A-1AF191A94BE7}">
      <dgm:prSet/>
      <dgm:spPr/>
      <dgm:t>
        <a:bodyPr/>
        <a:lstStyle/>
        <a:p>
          <a:r>
            <a:rPr lang="pt-BR"/>
            <a:t>Alma (NEPHESH)     -&gt; intelecto, emoções, vontade</a:t>
          </a:r>
          <a:endParaRPr lang="en-US"/>
        </a:p>
      </dgm:t>
    </dgm:pt>
    <dgm:pt modelId="{FEC7EE11-A655-4586-8D1B-F68E329CFCE1}" type="parTrans" cxnId="{3DBAA488-234A-4DC9-B776-8C7A8E7CA810}">
      <dgm:prSet/>
      <dgm:spPr/>
      <dgm:t>
        <a:bodyPr/>
        <a:lstStyle/>
        <a:p>
          <a:endParaRPr lang="en-US"/>
        </a:p>
      </dgm:t>
    </dgm:pt>
    <dgm:pt modelId="{63F4A3BE-8DA4-4239-94BB-C520E17403F3}" type="sibTrans" cxnId="{3DBAA488-234A-4DC9-B776-8C7A8E7CA810}">
      <dgm:prSet/>
      <dgm:spPr/>
      <dgm:t>
        <a:bodyPr/>
        <a:lstStyle/>
        <a:p>
          <a:endParaRPr lang="en-US"/>
        </a:p>
      </dgm:t>
    </dgm:pt>
    <dgm:pt modelId="{5EC4E933-73F5-485E-AD9E-46815AB82EA0}">
      <dgm:prSet/>
      <dgm:spPr/>
      <dgm:t>
        <a:bodyPr/>
        <a:lstStyle/>
        <a:p>
          <a:r>
            <a:rPr lang="pt-BR"/>
            <a:t>Espírito (RUACH)   -&gt; comunhão com Deus</a:t>
          </a:r>
          <a:endParaRPr lang="en-US"/>
        </a:p>
      </dgm:t>
    </dgm:pt>
    <dgm:pt modelId="{8E8360AA-231C-488C-AB01-3D8BB8AF73CF}" type="parTrans" cxnId="{F2271513-E80F-4C6B-9B50-3E8A82937DBA}">
      <dgm:prSet/>
      <dgm:spPr/>
      <dgm:t>
        <a:bodyPr/>
        <a:lstStyle/>
        <a:p>
          <a:endParaRPr lang="en-US"/>
        </a:p>
      </dgm:t>
    </dgm:pt>
    <dgm:pt modelId="{E6270E51-AAC0-4245-A396-62D76752A87A}" type="sibTrans" cxnId="{F2271513-E80F-4C6B-9B50-3E8A82937DBA}">
      <dgm:prSet/>
      <dgm:spPr/>
      <dgm:t>
        <a:bodyPr/>
        <a:lstStyle/>
        <a:p>
          <a:endParaRPr lang="en-US"/>
        </a:p>
      </dgm:t>
    </dgm:pt>
    <dgm:pt modelId="{C078D4DB-1994-4B37-87AF-7CE0B88E29B3}" type="pres">
      <dgm:prSet presAssocID="{28BA388D-7C4D-4C8D-8855-87D780371A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037DBA-9EA5-4E5A-ACC0-BE1264BE3CCB}" type="pres">
      <dgm:prSet presAssocID="{2212B690-DDAB-4DEE-9B0D-25B1B10BEF29}" presName="hierRoot1" presStyleCnt="0"/>
      <dgm:spPr/>
    </dgm:pt>
    <dgm:pt modelId="{438A1A69-462F-4383-A777-97FF8ACC59C6}" type="pres">
      <dgm:prSet presAssocID="{2212B690-DDAB-4DEE-9B0D-25B1B10BEF29}" presName="composite" presStyleCnt="0"/>
      <dgm:spPr/>
    </dgm:pt>
    <dgm:pt modelId="{CEDA9075-AAA2-44DA-A39F-77B72FAE7D7B}" type="pres">
      <dgm:prSet presAssocID="{2212B690-DDAB-4DEE-9B0D-25B1B10BEF29}" presName="background" presStyleLbl="node0" presStyleIdx="0" presStyleCnt="3"/>
      <dgm:spPr/>
    </dgm:pt>
    <dgm:pt modelId="{16F3D2B5-CB52-4640-8362-AAEE6DC8F79B}" type="pres">
      <dgm:prSet presAssocID="{2212B690-DDAB-4DEE-9B0D-25B1B10BEF29}" presName="text" presStyleLbl="fgAcc0" presStyleIdx="0" presStyleCnt="3">
        <dgm:presLayoutVars>
          <dgm:chPref val="3"/>
        </dgm:presLayoutVars>
      </dgm:prSet>
      <dgm:spPr/>
    </dgm:pt>
    <dgm:pt modelId="{55E21FAD-AC5C-4978-93A4-164F7C1AC67C}" type="pres">
      <dgm:prSet presAssocID="{2212B690-DDAB-4DEE-9B0D-25B1B10BEF29}" presName="hierChild2" presStyleCnt="0"/>
      <dgm:spPr/>
    </dgm:pt>
    <dgm:pt modelId="{24CE79A2-8E3C-43C5-9647-1211F0862CC5}" type="pres">
      <dgm:prSet presAssocID="{ADB7F1FE-8937-4D13-953A-1AF191A94BE7}" presName="hierRoot1" presStyleCnt="0"/>
      <dgm:spPr/>
    </dgm:pt>
    <dgm:pt modelId="{7A18E71E-166B-43F7-81A1-E637E84A19DF}" type="pres">
      <dgm:prSet presAssocID="{ADB7F1FE-8937-4D13-953A-1AF191A94BE7}" presName="composite" presStyleCnt="0"/>
      <dgm:spPr/>
    </dgm:pt>
    <dgm:pt modelId="{AE176703-9306-4DC3-84A2-21A161589CA1}" type="pres">
      <dgm:prSet presAssocID="{ADB7F1FE-8937-4D13-953A-1AF191A94BE7}" presName="background" presStyleLbl="node0" presStyleIdx="1" presStyleCnt="3"/>
      <dgm:spPr/>
    </dgm:pt>
    <dgm:pt modelId="{40F7E9F2-A19C-4350-AC11-DA7581AC7D76}" type="pres">
      <dgm:prSet presAssocID="{ADB7F1FE-8937-4D13-953A-1AF191A94BE7}" presName="text" presStyleLbl="fgAcc0" presStyleIdx="1" presStyleCnt="3">
        <dgm:presLayoutVars>
          <dgm:chPref val="3"/>
        </dgm:presLayoutVars>
      </dgm:prSet>
      <dgm:spPr/>
    </dgm:pt>
    <dgm:pt modelId="{7B9DFD6C-7255-48FC-8741-DEF73A48339D}" type="pres">
      <dgm:prSet presAssocID="{ADB7F1FE-8937-4D13-953A-1AF191A94BE7}" presName="hierChild2" presStyleCnt="0"/>
      <dgm:spPr/>
    </dgm:pt>
    <dgm:pt modelId="{130C394D-B7A7-46A5-AF44-45E1A846A3AB}" type="pres">
      <dgm:prSet presAssocID="{5EC4E933-73F5-485E-AD9E-46815AB82EA0}" presName="hierRoot1" presStyleCnt="0"/>
      <dgm:spPr/>
    </dgm:pt>
    <dgm:pt modelId="{83EFCFE1-D456-4D0A-87C5-7FFDF140737B}" type="pres">
      <dgm:prSet presAssocID="{5EC4E933-73F5-485E-AD9E-46815AB82EA0}" presName="composite" presStyleCnt="0"/>
      <dgm:spPr/>
    </dgm:pt>
    <dgm:pt modelId="{B5313DE9-0020-40CA-8471-F71E6EE094B2}" type="pres">
      <dgm:prSet presAssocID="{5EC4E933-73F5-485E-AD9E-46815AB82EA0}" presName="background" presStyleLbl="node0" presStyleIdx="2" presStyleCnt="3"/>
      <dgm:spPr/>
    </dgm:pt>
    <dgm:pt modelId="{4213A792-EA99-4CB8-8190-A389C948E597}" type="pres">
      <dgm:prSet presAssocID="{5EC4E933-73F5-485E-AD9E-46815AB82EA0}" presName="text" presStyleLbl="fgAcc0" presStyleIdx="2" presStyleCnt="3">
        <dgm:presLayoutVars>
          <dgm:chPref val="3"/>
        </dgm:presLayoutVars>
      </dgm:prSet>
      <dgm:spPr/>
    </dgm:pt>
    <dgm:pt modelId="{6ECC62C9-E636-4CDB-9A56-057CEDE1312A}" type="pres">
      <dgm:prSet presAssocID="{5EC4E933-73F5-485E-AD9E-46815AB82EA0}" presName="hierChild2" presStyleCnt="0"/>
      <dgm:spPr/>
    </dgm:pt>
  </dgm:ptLst>
  <dgm:cxnLst>
    <dgm:cxn modelId="{F2271513-E80F-4C6B-9B50-3E8A82937DBA}" srcId="{28BA388D-7C4D-4C8D-8855-87D780371A5E}" destId="{5EC4E933-73F5-485E-AD9E-46815AB82EA0}" srcOrd="2" destOrd="0" parTransId="{8E8360AA-231C-488C-AB01-3D8BB8AF73CF}" sibTransId="{E6270E51-AAC0-4245-A396-62D76752A87A}"/>
    <dgm:cxn modelId="{402CAB14-8B65-4B05-8B5D-9D820B946B65}" type="presOf" srcId="{5EC4E933-73F5-485E-AD9E-46815AB82EA0}" destId="{4213A792-EA99-4CB8-8190-A389C948E597}" srcOrd="0" destOrd="0" presId="urn:microsoft.com/office/officeart/2005/8/layout/hierarchy1"/>
    <dgm:cxn modelId="{0FF9441E-2F89-44AB-8B7E-DBD3807DE324}" type="presOf" srcId="{2212B690-DDAB-4DEE-9B0D-25B1B10BEF29}" destId="{16F3D2B5-CB52-4640-8362-AAEE6DC8F79B}" srcOrd="0" destOrd="0" presId="urn:microsoft.com/office/officeart/2005/8/layout/hierarchy1"/>
    <dgm:cxn modelId="{4142F233-663E-496F-A7DC-385362169455}" type="presOf" srcId="{28BA388D-7C4D-4C8D-8855-87D780371A5E}" destId="{C078D4DB-1994-4B37-87AF-7CE0B88E29B3}" srcOrd="0" destOrd="0" presId="urn:microsoft.com/office/officeart/2005/8/layout/hierarchy1"/>
    <dgm:cxn modelId="{3DBAA488-234A-4DC9-B776-8C7A8E7CA810}" srcId="{28BA388D-7C4D-4C8D-8855-87D780371A5E}" destId="{ADB7F1FE-8937-4D13-953A-1AF191A94BE7}" srcOrd="1" destOrd="0" parTransId="{FEC7EE11-A655-4586-8D1B-F68E329CFCE1}" sibTransId="{63F4A3BE-8DA4-4239-94BB-C520E17403F3}"/>
    <dgm:cxn modelId="{35E4F8CD-B288-4400-BC4F-93E61B00705D}" srcId="{28BA388D-7C4D-4C8D-8855-87D780371A5E}" destId="{2212B690-DDAB-4DEE-9B0D-25B1B10BEF29}" srcOrd="0" destOrd="0" parTransId="{4A418741-41D3-4D3C-98D3-070A433E0A9A}" sibTransId="{DE88B63C-FE35-4FDD-A075-4D67CD9C52F2}"/>
    <dgm:cxn modelId="{36BFA7E5-8C13-47F3-9B9B-184135A67FE5}" type="presOf" srcId="{ADB7F1FE-8937-4D13-953A-1AF191A94BE7}" destId="{40F7E9F2-A19C-4350-AC11-DA7581AC7D76}" srcOrd="0" destOrd="0" presId="urn:microsoft.com/office/officeart/2005/8/layout/hierarchy1"/>
    <dgm:cxn modelId="{B9272C18-2F82-4A74-8F43-635947F0F8BE}" type="presParOf" srcId="{C078D4DB-1994-4B37-87AF-7CE0B88E29B3}" destId="{32037DBA-9EA5-4E5A-ACC0-BE1264BE3CCB}" srcOrd="0" destOrd="0" presId="urn:microsoft.com/office/officeart/2005/8/layout/hierarchy1"/>
    <dgm:cxn modelId="{18E1765C-8B18-4878-ADC2-8980BA5731D2}" type="presParOf" srcId="{32037DBA-9EA5-4E5A-ACC0-BE1264BE3CCB}" destId="{438A1A69-462F-4383-A777-97FF8ACC59C6}" srcOrd="0" destOrd="0" presId="urn:microsoft.com/office/officeart/2005/8/layout/hierarchy1"/>
    <dgm:cxn modelId="{B692442F-2942-4567-9A21-E25C240A5767}" type="presParOf" srcId="{438A1A69-462F-4383-A777-97FF8ACC59C6}" destId="{CEDA9075-AAA2-44DA-A39F-77B72FAE7D7B}" srcOrd="0" destOrd="0" presId="urn:microsoft.com/office/officeart/2005/8/layout/hierarchy1"/>
    <dgm:cxn modelId="{DBD8FF43-C3B2-4CAF-8502-280711EE8700}" type="presParOf" srcId="{438A1A69-462F-4383-A777-97FF8ACC59C6}" destId="{16F3D2B5-CB52-4640-8362-AAEE6DC8F79B}" srcOrd="1" destOrd="0" presId="urn:microsoft.com/office/officeart/2005/8/layout/hierarchy1"/>
    <dgm:cxn modelId="{BE03A33E-27BE-47D5-8D94-888AEA6798E4}" type="presParOf" srcId="{32037DBA-9EA5-4E5A-ACC0-BE1264BE3CCB}" destId="{55E21FAD-AC5C-4978-93A4-164F7C1AC67C}" srcOrd="1" destOrd="0" presId="urn:microsoft.com/office/officeart/2005/8/layout/hierarchy1"/>
    <dgm:cxn modelId="{D8FA63AF-BBBD-4EAA-A170-8344967C36B7}" type="presParOf" srcId="{C078D4DB-1994-4B37-87AF-7CE0B88E29B3}" destId="{24CE79A2-8E3C-43C5-9647-1211F0862CC5}" srcOrd="1" destOrd="0" presId="urn:microsoft.com/office/officeart/2005/8/layout/hierarchy1"/>
    <dgm:cxn modelId="{C596F0DC-FCCD-4FB6-B728-530859AE511F}" type="presParOf" srcId="{24CE79A2-8E3C-43C5-9647-1211F0862CC5}" destId="{7A18E71E-166B-43F7-81A1-E637E84A19DF}" srcOrd="0" destOrd="0" presId="urn:microsoft.com/office/officeart/2005/8/layout/hierarchy1"/>
    <dgm:cxn modelId="{A91967BC-39CB-40DB-A572-9386C8AE97E8}" type="presParOf" srcId="{7A18E71E-166B-43F7-81A1-E637E84A19DF}" destId="{AE176703-9306-4DC3-84A2-21A161589CA1}" srcOrd="0" destOrd="0" presId="urn:microsoft.com/office/officeart/2005/8/layout/hierarchy1"/>
    <dgm:cxn modelId="{211E1505-5B03-4D5C-86FE-C88DBD3FB0F6}" type="presParOf" srcId="{7A18E71E-166B-43F7-81A1-E637E84A19DF}" destId="{40F7E9F2-A19C-4350-AC11-DA7581AC7D76}" srcOrd="1" destOrd="0" presId="urn:microsoft.com/office/officeart/2005/8/layout/hierarchy1"/>
    <dgm:cxn modelId="{44F76994-D2F5-4758-B13C-E8B829660214}" type="presParOf" srcId="{24CE79A2-8E3C-43C5-9647-1211F0862CC5}" destId="{7B9DFD6C-7255-48FC-8741-DEF73A48339D}" srcOrd="1" destOrd="0" presId="urn:microsoft.com/office/officeart/2005/8/layout/hierarchy1"/>
    <dgm:cxn modelId="{896E2387-2A60-4E4E-A075-E3584BA37146}" type="presParOf" srcId="{C078D4DB-1994-4B37-87AF-7CE0B88E29B3}" destId="{130C394D-B7A7-46A5-AF44-45E1A846A3AB}" srcOrd="2" destOrd="0" presId="urn:microsoft.com/office/officeart/2005/8/layout/hierarchy1"/>
    <dgm:cxn modelId="{B9BA3C6A-F434-4AB5-8092-4C6827727D6B}" type="presParOf" srcId="{130C394D-B7A7-46A5-AF44-45E1A846A3AB}" destId="{83EFCFE1-D456-4D0A-87C5-7FFDF140737B}" srcOrd="0" destOrd="0" presId="urn:microsoft.com/office/officeart/2005/8/layout/hierarchy1"/>
    <dgm:cxn modelId="{A20127B4-6D54-4F55-894C-841B984A12ED}" type="presParOf" srcId="{83EFCFE1-D456-4D0A-87C5-7FFDF140737B}" destId="{B5313DE9-0020-40CA-8471-F71E6EE094B2}" srcOrd="0" destOrd="0" presId="urn:microsoft.com/office/officeart/2005/8/layout/hierarchy1"/>
    <dgm:cxn modelId="{EC5E46C0-7573-401B-9CF7-3F0869ACBD08}" type="presParOf" srcId="{83EFCFE1-D456-4D0A-87C5-7FFDF140737B}" destId="{4213A792-EA99-4CB8-8190-A389C948E597}" srcOrd="1" destOrd="0" presId="urn:microsoft.com/office/officeart/2005/8/layout/hierarchy1"/>
    <dgm:cxn modelId="{C2A72A9C-2DE9-4768-95A9-8F3F218A67EA}" type="presParOf" srcId="{130C394D-B7A7-46A5-AF44-45E1A846A3AB}" destId="{6ECC62C9-E636-4CDB-9A56-057CEDE131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38058A7-46FF-4E36-B2E3-70B779F1D2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3003F0-6FEF-4EB3-983D-87BB8BCD27E6}">
      <dgm:prSet/>
      <dgm:spPr/>
      <dgm:t>
        <a:bodyPr/>
        <a:lstStyle/>
        <a:p>
          <a:r>
            <a:rPr lang="pt-BR" b="1"/>
            <a:t>Corpo como Veículo</a:t>
          </a:r>
          <a:endParaRPr lang="en-US"/>
        </a:p>
      </dgm:t>
    </dgm:pt>
    <dgm:pt modelId="{9F53C884-2B40-459B-BEB8-CA26EAEE2F8E}" type="parTrans" cxnId="{27730955-292E-459E-BF40-D2CA6E89E59C}">
      <dgm:prSet/>
      <dgm:spPr/>
      <dgm:t>
        <a:bodyPr/>
        <a:lstStyle/>
        <a:p>
          <a:endParaRPr lang="en-US"/>
        </a:p>
      </dgm:t>
    </dgm:pt>
    <dgm:pt modelId="{DDAD0213-50DD-4B65-969A-8682BC2070F0}" type="sibTrans" cxnId="{27730955-292E-459E-BF40-D2CA6E89E59C}">
      <dgm:prSet/>
      <dgm:spPr/>
      <dgm:t>
        <a:bodyPr/>
        <a:lstStyle/>
        <a:p>
          <a:endParaRPr lang="en-US"/>
        </a:p>
      </dgm:t>
    </dgm:pt>
    <dgm:pt modelId="{D35786B4-9E06-42CB-BE12-243B55F5993E}">
      <dgm:prSet/>
      <dgm:spPr/>
      <dgm:t>
        <a:bodyPr/>
        <a:lstStyle/>
        <a:p>
          <a:r>
            <a:rPr lang="pt-BR" b="1"/>
            <a:t>SOMA (grego)</a:t>
          </a:r>
          <a:r>
            <a:rPr lang="pt-BR"/>
            <a:t>: corpo, não apenas físico, mas como </a:t>
          </a:r>
          <a:r>
            <a:rPr lang="pt-BR" b="1"/>
            <a:t>veículo de manifestação da alma e espírito</a:t>
          </a:r>
          <a:r>
            <a:rPr lang="pt-BR"/>
            <a:t> (1Co 6.19-20).</a:t>
          </a:r>
          <a:endParaRPr lang="en-US"/>
        </a:p>
      </dgm:t>
    </dgm:pt>
    <dgm:pt modelId="{8B5D5698-2C20-49F8-9C07-36D58E9FD9D0}" type="parTrans" cxnId="{3859AF24-C2A0-428C-BE58-D8B7F1D60FFB}">
      <dgm:prSet/>
      <dgm:spPr/>
      <dgm:t>
        <a:bodyPr/>
        <a:lstStyle/>
        <a:p>
          <a:endParaRPr lang="en-US"/>
        </a:p>
      </dgm:t>
    </dgm:pt>
    <dgm:pt modelId="{BDB45F4A-7DD6-45FB-B875-35FEF482FD61}" type="sibTrans" cxnId="{3859AF24-C2A0-428C-BE58-D8B7F1D60FFB}">
      <dgm:prSet/>
      <dgm:spPr/>
      <dgm:t>
        <a:bodyPr/>
        <a:lstStyle/>
        <a:p>
          <a:endParaRPr lang="en-US"/>
        </a:p>
      </dgm:t>
    </dgm:pt>
    <dgm:pt modelId="{BDD57171-11F2-4284-B8C5-7E619312452A}">
      <dgm:prSet/>
      <dgm:spPr/>
      <dgm:t>
        <a:bodyPr/>
        <a:lstStyle/>
        <a:p>
          <a:r>
            <a:rPr lang="pt-BR"/>
            <a:t>Função: expressão concreta da vida interior, emoções e decisões espirituais.</a:t>
          </a:r>
          <a:endParaRPr lang="en-US"/>
        </a:p>
      </dgm:t>
    </dgm:pt>
    <dgm:pt modelId="{D9919AFC-B60A-4C00-81B8-772F59501A88}" type="parTrans" cxnId="{0DB045DE-4EF6-43E7-82A6-1EB0B1165C88}">
      <dgm:prSet/>
      <dgm:spPr/>
      <dgm:t>
        <a:bodyPr/>
        <a:lstStyle/>
        <a:p>
          <a:endParaRPr lang="en-US"/>
        </a:p>
      </dgm:t>
    </dgm:pt>
    <dgm:pt modelId="{995C7939-B519-46DA-8EF6-5BB53E49866B}" type="sibTrans" cxnId="{0DB045DE-4EF6-43E7-82A6-1EB0B1165C88}">
      <dgm:prSet/>
      <dgm:spPr/>
      <dgm:t>
        <a:bodyPr/>
        <a:lstStyle/>
        <a:p>
          <a:endParaRPr lang="en-US"/>
        </a:p>
      </dgm:t>
    </dgm:pt>
    <dgm:pt modelId="{A1209EE9-25BC-4DF4-B8F4-DC6C302CE66F}">
      <dgm:prSet/>
      <dgm:spPr/>
      <dgm:t>
        <a:bodyPr/>
        <a:lstStyle/>
        <a:p>
          <a:r>
            <a:rPr lang="pt-BR"/>
            <a:t>A Bíblia considera o corpo como </a:t>
          </a:r>
          <a:r>
            <a:rPr lang="pt-BR" b="1"/>
            <a:t>instrumento de adoração, santidade e serviço</a:t>
          </a:r>
          <a:r>
            <a:rPr lang="pt-BR"/>
            <a:t>, não apenas matéria biológica.</a:t>
          </a:r>
          <a:endParaRPr lang="en-US"/>
        </a:p>
      </dgm:t>
    </dgm:pt>
    <dgm:pt modelId="{33D1D785-9D8A-432A-AFEF-A9CADDD66826}" type="parTrans" cxnId="{51C3A4D8-724E-4765-BC94-6E5AF981691F}">
      <dgm:prSet/>
      <dgm:spPr/>
      <dgm:t>
        <a:bodyPr/>
        <a:lstStyle/>
        <a:p>
          <a:endParaRPr lang="en-US"/>
        </a:p>
      </dgm:t>
    </dgm:pt>
    <dgm:pt modelId="{32997621-2FA4-472D-A46B-0BF297053C92}" type="sibTrans" cxnId="{51C3A4D8-724E-4765-BC94-6E5AF981691F}">
      <dgm:prSet/>
      <dgm:spPr/>
      <dgm:t>
        <a:bodyPr/>
        <a:lstStyle/>
        <a:p>
          <a:endParaRPr lang="en-US"/>
        </a:p>
      </dgm:t>
    </dgm:pt>
    <dgm:pt modelId="{C1D222C7-B2DA-4BEE-A592-63675A969FE1}" type="pres">
      <dgm:prSet presAssocID="{C38058A7-46FF-4E36-B2E3-70B779F1D25A}" presName="vert0" presStyleCnt="0">
        <dgm:presLayoutVars>
          <dgm:dir/>
          <dgm:animOne val="branch"/>
          <dgm:animLvl val="lvl"/>
        </dgm:presLayoutVars>
      </dgm:prSet>
      <dgm:spPr/>
    </dgm:pt>
    <dgm:pt modelId="{1628AD52-A75A-42B4-8A3D-5B1654E969E1}" type="pres">
      <dgm:prSet presAssocID="{1B3003F0-6FEF-4EB3-983D-87BB8BCD27E6}" presName="thickLine" presStyleLbl="alignNode1" presStyleIdx="0" presStyleCnt="4"/>
      <dgm:spPr/>
    </dgm:pt>
    <dgm:pt modelId="{97CE1A88-7CE3-465C-B51E-8046920F99A5}" type="pres">
      <dgm:prSet presAssocID="{1B3003F0-6FEF-4EB3-983D-87BB8BCD27E6}" presName="horz1" presStyleCnt="0"/>
      <dgm:spPr/>
    </dgm:pt>
    <dgm:pt modelId="{F098805A-52AD-49A8-A35A-9C33216DD783}" type="pres">
      <dgm:prSet presAssocID="{1B3003F0-6FEF-4EB3-983D-87BB8BCD27E6}" presName="tx1" presStyleLbl="revTx" presStyleIdx="0" presStyleCnt="4"/>
      <dgm:spPr/>
    </dgm:pt>
    <dgm:pt modelId="{4826D6AA-A894-4D2C-A29E-B1A110DAC38F}" type="pres">
      <dgm:prSet presAssocID="{1B3003F0-6FEF-4EB3-983D-87BB8BCD27E6}" presName="vert1" presStyleCnt="0"/>
      <dgm:spPr/>
    </dgm:pt>
    <dgm:pt modelId="{E3EEC971-0513-4D90-9F54-31FEC527BB31}" type="pres">
      <dgm:prSet presAssocID="{D35786B4-9E06-42CB-BE12-243B55F5993E}" presName="thickLine" presStyleLbl="alignNode1" presStyleIdx="1" presStyleCnt="4"/>
      <dgm:spPr/>
    </dgm:pt>
    <dgm:pt modelId="{2FA03609-2594-4D75-AC1E-99A1E9D53989}" type="pres">
      <dgm:prSet presAssocID="{D35786B4-9E06-42CB-BE12-243B55F5993E}" presName="horz1" presStyleCnt="0"/>
      <dgm:spPr/>
    </dgm:pt>
    <dgm:pt modelId="{AED8B410-245C-4F41-97B9-124AF1AEA223}" type="pres">
      <dgm:prSet presAssocID="{D35786B4-9E06-42CB-BE12-243B55F5993E}" presName="tx1" presStyleLbl="revTx" presStyleIdx="1" presStyleCnt="4"/>
      <dgm:spPr/>
    </dgm:pt>
    <dgm:pt modelId="{9F9B1E6E-2282-4752-A0B2-5DD306599796}" type="pres">
      <dgm:prSet presAssocID="{D35786B4-9E06-42CB-BE12-243B55F5993E}" presName="vert1" presStyleCnt="0"/>
      <dgm:spPr/>
    </dgm:pt>
    <dgm:pt modelId="{1D705FB3-C74D-4BD8-A75F-36DD6E727695}" type="pres">
      <dgm:prSet presAssocID="{BDD57171-11F2-4284-B8C5-7E619312452A}" presName="thickLine" presStyleLbl="alignNode1" presStyleIdx="2" presStyleCnt="4"/>
      <dgm:spPr/>
    </dgm:pt>
    <dgm:pt modelId="{1851090F-E324-4BE2-A1E8-BF40DD9B8D8F}" type="pres">
      <dgm:prSet presAssocID="{BDD57171-11F2-4284-B8C5-7E619312452A}" presName="horz1" presStyleCnt="0"/>
      <dgm:spPr/>
    </dgm:pt>
    <dgm:pt modelId="{E9019B8E-8E45-4322-B97E-A55F390697A7}" type="pres">
      <dgm:prSet presAssocID="{BDD57171-11F2-4284-B8C5-7E619312452A}" presName="tx1" presStyleLbl="revTx" presStyleIdx="2" presStyleCnt="4"/>
      <dgm:spPr/>
    </dgm:pt>
    <dgm:pt modelId="{5FC59AEB-972F-498B-A183-C46930F5FEF1}" type="pres">
      <dgm:prSet presAssocID="{BDD57171-11F2-4284-B8C5-7E619312452A}" presName="vert1" presStyleCnt="0"/>
      <dgm:spPr/>
    </dgm:pt>
    <dgm:pt modelId="{17F6A45E-AE1C-4860-8E92-E86FC8A9F9BC}" type="pres">
      <dgm:prSet presAssocID="{A1209EE9-25BC-4DF4-B8F4-DC6C302CE66F}" presName="thickLine" presStyleLbl="alignNode1" presStyleIdx="3" presStyleCnt="4"/>
      <dgm:spPr/>
    </dgm:pt>
    <dgm:pt modelId="{6DAC597D-25A3-47C4-A0FD-A829D802E983}" type="pres">
      <dgm:prSet presAssocID="{A1209EE9-25BC-4DF4-B8F4-DC6C302CE66F}" presName="horz1" presStyleCnt="0"/>
      <dgm:spPr/>
    </dgm:pt>
    <dgm:pt modelId="{DC51D680-4803-448F-80BD-4DADA5E5A6F0}" type="pres">
      <dgm:prSet presAssocID="{A1209EE9-25BC-4DF4-B8F4-DC6C302CE66F}" presName="tx1" presStyleLbl="revTx" presStyleIdx="3" presStyleCnt="4"/>
      <dgm:spPr/>
    </dgm:pt>
    <dgm:pt modelId="{8DA91C0F-7857-47EA-8AF3-5E503C62894A}" type="pres">
      <dgm:prSet presAssocID="{A1209EE9-25BC-4DF4-B8F4-DC6C302CE66F}" presName="vert1" presStyleCnt="0"/>
      <dgm:spPr/>
    </dgm:pt>
  </dgm:ptLst>
  <dgm:cxnLst>
    <dgm:cxn modelId="{3859AF24-C2A0-428C-BE58-D8B7F1D60FFB}" srcId="{C38058A7-46FF-4E36-B2E3-70B779F1D25A}" destId="{D35786B4-9E06-42CB-BE12-243B55F5993E}" srcOrd="1" destOrd="0" parTransId="{8B5D5698-2C20-49F8-9C07-36D58E9FD9D0}" sibTransId="{BDB45F4A-7DD6-45FB-B875-35FEF482FD61}"/>
    <dgm:cxn modelId="{295C9945-58FA-4E3B-A469-E3A67D3683DC}" type="presOf" srcId="{D35786B4-9E06-42CB-BE12-243B55F5993E}" destId="{AED8B410-245C-4F41-97B9-124AF1AEA223}" srcOrd="0" destOrd="0" presId="urn:microsoft.com/office/officeart/2008/layout/LinedList"/>
    <dgm:cxn modelId="{27730955-292E-459E-BF40-D2CA6E89E59C}" srcId="{C38058A7-46FF-4E36-B2E3-70B779F1D25A}" destId="{1B3003F0-6FEF-4EB3-983D-87BB8BCD27E6}" srcOrd="0" destOrd="0" parTransId="{9F53C884-2B40-459B-BEB8-CA26EAEE2F8E}" sibTransId="{DDAD0213-50DD-4B65-969A-8682BC2070F0}"/>
    <dgm:cxn modelId="{B226177A-7665-4485-8E7A-1A62DB850BCD}" type="presOf" srcId="{C38058A7-46FF-4E36-B2E3-70B779F1D25A}" destId="{C1D222C7-B2DA-4BEE-A592-63675A969FE1}" srcOrd="0" destOrd="0" presId="urn:microsoft.com/office/officeart/2008/layout/LinedList"/>
    <dgm:cxn modelId="{BB654B8E-46CA-4F12-BCBE-804A2CFB9798}" type="presOf" srcId="{BDD57171-11F2-4284-B8C5-7E619312452A}" destId="{E9019B8E-8E45-4322-B97E-A55F390697A7}" srcOrd="0" destOrd="0" presId="urn:microsoft.com/office/officeart/2008/layout/LinedList"/>
    <dgm:cxn modelId="{899AF7A3-FA79-4F59-A14A-7D5908DDC5FE}" type="presOf" srcId="{1B3003F0-6FEF-4EB3-983D-87BB8BCD27E6}" destId="{F098805A-52AD-49A8-A35A-9C33216DD783}" srcOrd="0" destOrd="0" presId="urn:microsoft.com/office/officeart/2008/layout/LinedList"/>
    <dgm:cxn modelId="{51C3A4D8-724E-4765-BC94-6E5AF981691F}" srcId="{C38058A7-46FF-4E36-B2E3-70B779F1D25A}" destId="{A1209EE9-25BC-4DF4-B8F4-DC6C302CE66F}" srcOrd="3" destOrd="0" parTransId="{33D1D785-9D8A-432A-AFEF-A9CADDD66826}" sibTransId="{32997621-2FA4-472D-A46B-0BF297053C92}"/>
    <dgm:cxn modelId="{0DB045DE-4EF6-43E7-82A6-1EB0B1165C88}" srcId="{C38058A7-46FF-4E36-B2E3-70B779F1D25A}" destId="{BDD57171-11F2-4284-B8C5-7E619312452A}" srcOrd="2" destOrd="0" parTransId="{D9919AFC-B60A-4C00-81B8-772F59501A88}" sibTransId="{995C7939-B519-46DA-8EF6-5BB53E49866B}"/>
    <dgm:cxn modelId="{75CEB3F1-1655-40B5-92E3-13401B8004DC}" type="presOf" srcId="{A1209EE9-25BC-4DF4-B8F4-DC6C302CE66F}" destId="{DC51D680-4803-448F-80BD-4DADA5E5A6F0}" srcOrd="0" destOrd="0" presId="urn:microsoft.com/office/officeart/2008/layout/LinedList"/>
    <dgm:cxn modelId="{321FC20A-48A1-482E-AA9C-FA8E9889BC78}" type="presParOf" srcId="{C1D222C7-B2DA-4BEE-A592-63675A969FE1}" destId="{1628AD52-A75A-42B4-8A3D-5B1654E969E1}" srcOrd="0" destOrd="0" presId="urn:microsoft.com/office/officeart/2008/layout/LinedList"/>
    <dgm:cxn modelId="{2B9B0F83-A297-4034-971A-0A3D5FD6287D}" type="presParOf" srcId="{C1D222C7-B2DA-4BEE-A592-63675A969FE1}" destId="{97CE1A88-7CE3-465C-B51E-8046920F99A5}" srcOrd="1" destOrd="0" presId="urn:microsoft.com/office/officeart/2008/layout/LinedList"/>
    <dgm:cxn modelId="{4A59F7F2-206F-4D5F-8C7C-7C53CD13BDC9}" type="presParOf" srcId="{97CE1A88-7CE3-465C-B51E-8046920F99A5}" destId="{F098805A-52AD-49A8-A35A-9C33216DD783}" srcOrd="0" destOrd="0" presId="urn:microsoft.com/office/officeart/2008/layout/LinedList"/>
    <dgm:cxn modelId="{C0657F30-4289-4698-A5F0-2263615F6981}" type="presParOf" srcId="{97CE1A88-7CE3-465C-B51E-8046920F99A5}" destId="{4826D6AA-A894-4D2C-A29E-B1A110DAC38F}" srcOrd="1" destOrd="0" presId="urn:microsoft.com/office/officeart/2008/layout/LinedList"/>
    <dgm:cxn modelId="{571F2105-E985-4ABA-9320-837B36D5D864}" type="presParOf" srcId="{C1D222C7-B2DA-4BEE-A592-63675A969FE1}" destId="{E3EEC971-0513-4D90-9F54-31FEC527BB31}" srcOrd="2" destOrd="0" presId="urn:microsoft.com/office/officeart/2008/layout/LinedList"/>
    <dgm:cxn modelId="{1372B3E9-87C8-42FA-9EEA-425E03CCAE6A}" type="presParOf" srcId="{C1D222C7-B2DA-4BEE-A592-63675A969FE1}" destId="{2FA03609-2594-4D75-AC1E-99A1E9D53989}" srcOrd="3" destOrd="0" presId="urn:microsoft.com/office/officeart/2008/layout/LinedList"/>
    <dgm:cxn modelId="{1732F12C-0E75-48AA-B358-25F375473AC7}" type="presParOf" srcId="{2FA03609-2594-4D75-AC1E-99A1E9D53989}" destId="{AED8B410-245C-4F41-97B9-124AF1AEA223}" srcOrd="0" destOrd="0" presId="urn:microsoft.com/office/officeart/2008/layout/LinedList"/>
    <dgm:cxn modelId="{A7DE3802-88CC-42A5-B59F-0351DA8E8239}" type="presParOf" srcId="{2FA03609-2594-4D75-AC1E-99A1E9D53989}" destId="{9F9B1E6E-2282-4752-A0B2-5DD306599796}" srcOrd="1" destOrd="0" presId="urn:microsoft.com/office/officeart/2008/layout/LinedList"/>
    <dgm:cxn modelId="{F903320E-6952-41DC-BEA4-F133CCABF024}" type="presParOf" srcId="{C1D222C7-B2DA-4BEE-A592-63675A969FE1}" destId="{1D705FB3-C74D-4BD8-A75F-36DD6E727695}" srcOrd="4" destOrd="0" presId="urn:microsoft.com/office/officeart/2008/layout/LinedList"/>
    <dgm:cxn modelId="{1A22D430-9731-4C0C-AA2C-2C6FB7AF1C44}" type="presParOf" srcId="{C1D222C7-B2DA-4BEE-A592-63675A969FE1}" destId="{1851090F-E324-4BE2-A1E8-BF40DD9B8D8F}" srcOrd="5" destOrd="0" presId="urn:microsoft.com/office/officeart/2008/layout/LinedList"/>
    <dgm:cxn modelId="{5F8CE04A-5162-41C2-B4B4-88D060001A85}" type="presParOf" srcId="{1851090F-E324-4BE2-A1E8-BF40DD9B8D8F}" destId="{E9019B8E-8E45-4322-B97E-A55F390697A7}" srcOrd="0" destOrd="0" presId="urn:microsoft.com/office/officeart/2008/layout/LinedList"/>
    <dgm:cxn modelId="{FADCC090-A134-40C9-922D-9DD4EEA1083F}" type="presParOf" srcId="{1851090F-E324-4BE2-A1E8-BF40DD9B8D8F}" destId="{5FC59AEB-972F-498B-A183-C46930F5FEF1}" srcOrd="1" destOrd="0" presId="urn:microsoft.com/office/officeart/2008/layout/LinedList"/>
    <dgm:cxn modelId="{8D8CD624-AD73-400E-BD17-BA2EBF958FDD}" type="presParOf" srcId="{C1D222C7-B2DA-4BEE-A592-63675A969FE1}" destId="{17F6A45E-AE1C-4860-8E92-E86FC8A9F9BC}" srcOrd="6" destOrd="0" presId="urn:microsoft.com/office/officeart/2008/layout/LinedList"/>
    <dgm:cxn modelId="{922E5D08-2BE7-4C1B-BF00-8DB183EC129A}" type="presParOf" srcId="{C1D222C7-B2DA-4BEE-A592-63675A969FE1}" destId="{6DAC597D-25A3-47C4-A0FD-A829D802E983}" srcOrd="7" destOrd="0" presId="urn:microsoft.com/office/officeart/2008/layout/LinedList"/>
    <dgm:cxn modelId="{2E21BA16-9C61-45DD-A24C-1237CA59EB8C}" type="presParOf" srcId="{6DAC597D-25A3-47C4-A0FD-A829D802E983}" destId="{DC51D680-4803-448F-80BD-4DADA5E5A6F0}" srcOrd="0" destOrd="0" presId="urn:microsoft.com/office/officeart/2008/layout/LinedList"/>
    <dgm:cxn modelId="{E250575F-79D4-448C-AD83-5FE51BAD3C01}" type="presParOf" srcId="{6DAC597D-25A3-47C4-A0FD-A829D802E983}" destId="{8DA91C0F-7857-47EA-8AF3-5E503C6289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4010157-EEA9-4594-8ADD-02429A9800F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E8C280-6FC6-4EBF-92A3-2D99AA0BA146}">
      <dgm:prSet/>
      <dgm:spPr/>
      <dgm:t>
        <a:bodyPr/>
        <a:lstStyle/>
        <a:p>
          <a:r>
            <a:rPr lang="pt-BR"/>
            <a:t>Origem: pecado, afastamento de Deus, falta de perdão, ressentimentos.</a:t>
          </a:r>
          <a:endParaRPr lang="en-US"/>
        </a:p>
      </dgm:t>
    </dgm:pt>
    <dgm:pt modelId="{D9F4D22B-99EB-4612-8F10-06459F55AA64}" type="parTrans" cxnId="{96D79E4C-2E1A-495B-A301-EC13733EC6B8}">
      <dgm:prSet/>
      <dgm:spPr/>
      <dgm:t>
        <a:bodyPr/>
        <a:lstStyle/>
        <a:p>
          <a:endParaRPr lang="en-US"/>
        </a:p>
      </dgm:t>
    </dgm:pt>
    <dgm:pt modelId="{33D45EB7-F482-4C7C-82D4-EF31F56BFD67}" type="sibTrans" cxnId="{96D79E4C-2E1A-495B-A301-EC13733EC6B8}">
      <dgm:prSet/>
      <dgm:spPr/>
      <dgm:t>
        <a:bodyPr/>
        <a:lstStyle/>
        <a:p>
          <a:endParaRPr lang="en-US"/>
        </a:p>
      </dgm:t>
    </dgm:pt>
    <dgm:pt modelId="{FAC4E1DF-BFB1-4C18-97E5-AE0A2F813901}">
      <dgm:prSet/>
      <dgm:spPr/>
      <dgm:t>
        <a:bodyPr/>
        <a:lstStyle/>
        <a:p>
          <a:r>
            <a:rPr lang="pt-BR"/>
            <a:t>Impacto:</a:t>
          </a:r>
          <a:endParaRPr lang="en-US"/>
        </a:p>
      </dgm:t>
    </dgm:pt>
    <dgm:pt modelId="{1D0BA8C3-FADA-4207-A294-CEA2F3CA14BB}" type="parTrans" cxnId="{B8D31600-B266-4183-B647-71907CB30F0B}">
      <dgm:prSet/>
      <dgm:spPr/>
      <dgm:t>
        <a:bodyPr/>
        <a:lstStyle/>
        <a:p>
          <a:endParaRPr lang="en-US"/>
        </a:p>
      </dgm:t>
    </dgm:pt>
    <dgm:pt modelId="{A2C03DF5-6A93-46FE-ADF8-EFC15A095884}" type="sibTrans" cxnId="{B8D31600-B266-4183-B647-71907CB30F0B}">
      <dgm:prSet/>
      <dgm:spPr/>
      <dgm:t>
        <a:bodyPr/>
        <a:lstStyle/>
        <a:p>
          <a:endParaRPr lang="en-US"/>
        </a:p>
      </dgm:t>
    </dgm:pt>
    <dgm:pt modelId="{4070F1AD-B49E-4252-B897-DE628E41F585}">
      <dgm:prSet/>
      <dgm:spPr/>
      <dgm:t>
        <a:bodyPr/>
        <a:lstStyle/>
        <a:p>
          <a:r>
            <a:rPr lang="pt-BR"/>
            <a:t>Espírito abatido → ansiedade, desânimo, depressão (Pv 18.14)</a:t>
          </a:r>
          <a:endParaRPr lang="en-US"/>
        </a:p>
      </dgm:t>
    </dgm:pt>
    <dgm:pt modelId="{262066C7-04B7-4665-BDE6-FE4B5C8BA43C}" type="parTrans" cxnId="{7DCBE17A-E326-45A7-87E4-49123665D080}">
      <dgm:prSet/>
      <dgm:spPr/>
      <dgm:t>
        <a:bodyPr/>
        <a:lstStyle/>
        <a:p>
          <a:endParaRPr lang="en-US"/>
        </a:p>
      </dgm:t>
    </dgm:pt>
    <dgm:pt modelId="{56AE5BE0-34DF-457A-AEFA-2960D8A20B6E}" type="sibTrans" cxnId="{7DCBE17A-E326-45A7-87E4-49123665D080}">
      <dgm:prSet/>
      <dgm:spPr/>
      <dgm:t>
        <a:bodyPr/>
        <a:lstStyle/>
        <a:p>
          <a:endParaRPr lang="en-US"/>
        </a:p>
      </dgm:t>
    </dgm:pt>
    <dgm:pt modelId="{2542C482-F547-4FFF-8E96-02AC0CF95D78}">
      <dgm:prSet/>
      <dgm:spPr/>
      <dgm:t>
        <a:bodyPr/>
        <a:lstStyle/>
        <a:p>
          <a:r>
            <a:rPr lang="pt-BR"/>
            <a:t>Alma perturbada → conflitos emocionais, insônia, tensão</a:t>
          </a:r>
          <a:endParaRPr lang="en-US"/>
        </a:p>
      </dgm:t>
    </dgm:pt>
    <dgm:pt modelId="{67A8DB23-CE05-4B5E-9003-D34C680F6F6D}" type="parTrans" cxnId="{4E9D2A97-0309-4911-9AAE-08F96428F64D}">
      <dgm:prSet/>
      <dgm:spPr/>
      <dgm:t>
        <a:bodyPr/>
        <a:lstStyle/>
        <a:p>
          <a:endParaRPr lang="en-US"/>
        </a:p>
      </dgm:t>
    </dgm:pt>
    <dgm:pt modelId="{E3D73885-6A40-4332-AC41-6B2D9349AC0E}" type="sibTrans" cxnId="{4E9D2A97-0309-4911-9AAE-08F96428F64D}">
      <dgm:prSet/>
      <dgm:spPr/>
      <dgm:t>
        <a:bodyPr/>
        <a:lstStyle/>
        <a:p>
          <a:endParaRPr lang="en-US"/>
        </a:p>
      </dgm:t>
    </dgm:pt>
    <dgm:pt modelId="{F070A2D0-D797-40B8-A515-FA87DCDB6125}">
      <dgm:prSet/>
      <dgm:spPr/>
      <dgm:t>
        <a:bodyPr/>
        <a:lstStyle/>
        <a:p>
          <a:r>
            <a:rPr lang="pt-BR"/>
            <a:t>Corpo → sintomas físicos secundários</a:t>
          </a:r>
          <a:endParaRPr lang="en-US"/>
        </a:p>
      </dgm:t>
    </dgm:pt>
    <dgm:pt modelId="{F70AC814-40F4-4D11-B54E-5ABBB281580E}" type="parTrans" cxnId="{85F3701E-C0CE-4E70-AC04-C915FACB65C5}">
      <dgm:prSet/>
      <dgm:spPr/>
      <dgm:t>
        <a:bodyPr/>
        <a:lstStyle/>
        <a:p>
          <a:endParaRPr lang="en-US"/>
        </a:p>
      </dgm:t>
    </dgm:pt>
    <dgm:pt modelId="{5B3034D8-5DB3-4847-9732-2BE83C0E550C}" type="sibTrans" cxnId="{85F3701E-C0CE-4E70-AC04-C915FACB65C5}">
      <dgm:prSet/>
      <dgm:spPr/>
      <dgm:t>
        <a:bodyPr/>
        <a:lstStyle/>
        <a:p>
          <a:endParaRPr lang="en-US"/>
        </a:p>
      </dgm:t>
    </dgm:pt>
    <dgm:pt modelId="{AD5BF48E-9130-44BF-A06C-6BE3BBDB0276}">
      <dgm:prSet/>
      <dgm:spPr/>
      <dgm:t>
        <a:bodyPr/>
        <a:lstStyle/>
        <a:p>
          <a:r>
            <a:rPr lang="pt-BR"/>
            <a:t>Is 57.15 – “Espírito contrito e coração humilde” → Deus restaura</a:t>
          </a:r>
          <a:endParaRPr lang="en-US"/>
        </a:p>
      </dgm:t>
    </dgm:pt>
    <dgm:pt modelId="{9587E1B6-CD87-4822-8BFF-A2CD8D90AF3D}" type="parTrans" cxnId="{39813AEF-7EEA-4BA1-84A3-D338A14E3D5C}">
      <dgm:prSet/>
      <dgm:spPr/>
      <dgm:t>
        <a:bodyPr/>
        <a:lstStyle/>
        <a:p>
          <a:endParaRPr lang="en-US"/>
        </a:p>
      </dgm:t>
    </dgm:pt>
    <dgm:pt modelId="{3DDF4A40-2E90-4559-95EB-82D008ED9896}" type="sibTrans" cxnId="{39813AEF-7EEA-4BA1-84A3-D338A14E3D5C}">
      <dgm:prSet/>
      <dgm:spPr/>
      <dgm:t>
        <a:bodyPr/>
        <a:lstStyle/>
        <a:p>
          <a:endParaRPr lang="en-US"/>
        </a:p>
      </dgm:t>
    </dgm:pt>
    <dgm:pt modelId="{7D1B1641-FA7B-42B0-B48E-2F60B135A71F}">
      <dgm:prSet/>
      <dgm:spPr/>
      <dgm:t>
        <a:bodyPr/>
        <a:lstStyle/>
        <a:p>
          <a:r>
            <a:rPr lang="pt-BR"/>
            <a:t>Sal 32.3-4 – pecado não confessado → sofrimento físico e emocional</a:t>
          </a:r>
          <a:endParaRPr lang="en-US"/>
        </a:p>
      </dgm:t>
    </dgm:pt>
    <dgm:pt modelId="{466C03EC-DFF3-4990-BE39-EE33F15C7B60}" type="parTrans" cxnId="{74605C74-0B9A-4380-92D8-1226072EBAD2}">
      <dgm:prSet/>
      <dgm:spPr/>
      <dgm:t>
        <a:bodyPr/>
        <a:lstStyle/>
        <a:p>
          <a:endParaRPr lang="en-US"/>
        </a:p>
      </dgm:t>
    </dgm:pt>
    <dgm:pt modelId="{D013D5F6-FCEE-409F-BA3E-BE21FFAB3934}" type="sibTrans" cxnId="{74605C74-0B9A-4380-92D8-1226072EBAD2}">
      <dgm:prSet/>
      <dgm:spPr/>
      <dgm:t>
        <a:bodyPr/>
        <a:lstStyle/>
        <a:p>
          <a:endParaRPr lang="en-US"/>
        </a:p>
      </dgm:t>
    </dgm:pt>
    <dgm:pt modelId="{2832EB9A-1691-4F70-BF24-8B9EDE7F0686}" type="pres">
      <dgm:prSet presAssocID="{44010157-EEA9-4594-8ADD-02429A9800F9}" presName="vert0" presStyleCnt="0">
        <dgm:presLayoutVars>
          <dgm:dir/>
          <dgm:animOne val="branch"/>
          <dgm:animLvl val="lvl"/>
        </dgm:presLayoutVars>
      </dgm:prSet>
      <dgm:spPr/>
    </dgm:pt>
    <dgm:pt modelId="{52A08386-F05D-4CDE-BE38-7789544C2C86}" type="pres">
      <dgm:prSet presAssocID="{68E8C280-6FC6-4EBF-92A3-2D99AA0BA146}" presName="thickLine" presStyleLbl="alignNode1" presStyleIdx="0" presStyleCnt="7"/>
      <dgm:spPr/>
    </dgm:pt>
    <dgm:pt modelId="{B2CE9DD3-616C-4BC0-B81C-AB15969A6306}" type="pres">
      <dgm:prSet presAssocID="{68E8C280-6FC6-4EBF-92A3-2D99AA0BA146}" presName="horz1" presStyleCnt="0"/>
      <dgm:spPr/>
    </dgm:pt>
    <dgm:pt modelId="{3DFA2494-F3E1-462D-BDA1-6AEC099B6CE8}" type="pres">
      <dgm:prSet presAssocID="{68E8C280-6FC6-4EBF-92A3-2D99AA0BA146}" presName="tx1" presStyleLbl="revTx" presStyleIdx="0" presStyleCnt="7"/>
      <dgm:spPr/>
    </dgm:pt>
    <dgm:pt modelId="{2DF9689A-8663-4983-90AB-00E6EEBA381D}" type="pres">
      <dgm:prSet presAssocID="{68E8C280-6FC6-4EBF-92A3-2D99AA0BA146}" presName="vert1" presStyleCnt="0"/>
      <dgm:spPr/>
    </dgm:pt>
    <dgm:pt modelId="{FE9E2071-B9EA-4E89-AA92-63DC04DB3EFE}" type="pres">
      <dgm:prSet presAssocID="{FAC4E1DF-BFB1-4C18-97E5-AE0A2F813901}" presName="thickLine" presStyleLbl="alignNode1" presStyleIdx="1" presStyleCnt="7"/>
      <dgm:spPr/>
    </dgm:pt>
    <dgm:pt modelId="{4089C828-E94E-491C-AF30-7939A564FE37}" type="pres">
      <dgm:prSet presAssocID="{FAC4E1DF-BFB1-4C18-97E5-AE0A2F813901}" presName="horz1" presStyleCnt="0"/>
      <dgm:spPr/>
    </dgm:pt>
    <dgm:pt modelId="{0D134CFF-2AA2-4741-ABF4-E990A32A564C}" type="pres">
      <dgm:prSet presAssocID="{FAC4E1DF-BFB1-4C18-97E5-AE0A2F813901}" presName="tx1" presStyleLbl="revTx" presStyleIdx="1" presStyleCnt="7"/>
      <dgm:spPr/>
    </dgm:pt>
    <dgm:pt modelId="{1D7C0016-1EAB-4E83-822F-E222FE4DE7C2}" type="pres">
      <dgm:prSet presAssocID="{FAC4E1DF-BFB1-4C18-97E5-AE0A2F813901}" presName="vert1" presStyleCnt="0"/>
      <dgm:spPr/>
    </dgm:pt>
    <dgm:pt modelId="{EB392952-74CB-4A3C-8B50-69F5EC231D3F}" type="pres">
      <dgm:prSet presAssocID="{4070F1AD-B49E-4252-B897-DE628E41F585}" presName="thickLine" presStyleLbl="alignNode1" presStyleIdx="2" presStyleCnt="7"/>
      <dgm:spPr/>
    </dgm:pt>
    <dgm:pt modelId="{F10B5DE7-6EE0-4EF1-B9AB-14F2F5AFBA2B}" type="pres">
      <dgm:prSet presAssocID="{4070F1AD-B49E-4252-B897-DE628E41F585}" presName="horz1" presStyleCnt="0"/>
      <dgm:spPr/>
    </dgm:pt>
    <dgm:pt modelId="{97CFFDC4-D07A-4A84-85E8-219735C38315}" type="pres">
      <dgm:prSet presAssocID="{4070F1AD-B49E-4252-B897-DE628E41F585}" presName="tx1" presStyleLbl="revTx" presStyleIdx="2" presStyleCnt="7"/>
      <dgm:spPr/>
    </dgm:pt>
    <dgm:pt modelId="{23F761EA-941E-451F-8D34-2B2D2DF46318}" type="pres">
      <dgm:prSet presAssocID="{4070F1AD-B49E-4252-B897-DE628E41F585}" presName="vert1" presStyleCnt="0"/>
      <dgm:spPr/>
    </dgm:pt>
    <dgm:pt modelId="{A25E7C27-C084-4D1E-985E-4C9C066411F9}" type="pres">
      <dgm:prSet presAssocID="{2542C482-F547-4FFF-8E96-02AC0CF95D78}" presName="thickLine" presStyleLbl="alignNode1" presStyleIdx="3" presStyleCnt="7"/>
      <dgm:spPr/>
    </dgm:pt>
    <dgm:pt modelId="{AEB5E3B9-AB6E-4CAB-BDE3-90A579CFDBC7}" type="pres">
      <dgm:prSet presAssocID="{2542C482-F547-4FFF-8E96-02AC0CF95D78}" presName="horz1" presStyleCnt="0"/>
      <dgm:spPr/>
    </dgm:pt>
    <dgm:pt modelId="{6B83D760-CA3A-44D9-A7B1-BA29525FF16D}" type="pres">
      <dgm:prSet presAssocID="{2542C482-F547-4FFF-8E96-02AC0CF95D78}" presName="tx1" presStyleLbl="revTx" presStyleIdx="3" presStyleCnt="7"/>
      <dgm:spPr/>
    </dgm:pt>
    <dgm:pt modelId="{42EAEE34-DE18-421D-9298-C236C2BC8437}" type="pres">
      <dgm:prSet presAssocID="{2542C482-F547-4FFF-8E96-02AC0CF95D78}" presName="vert1" presStyleCnt="0"/>
      <dgm:spPr/>
    </dgm:pt>
    <dgm:pt modelId="{F141CAB6-B1B4-4217-805F-8C1F4A0B23C7}" type="pres">
      <dgm:prSet presAssocID="{F070A2D0-D797-40B8-A515-FA87DCDB6125}" presName="thickLine" presStyleLbl="alignNode1" presStyleIdx="4" presStyleCnt="7"/>
      <dgm:spPr/>
    </dgm:pt>
    <dgm:pt modelId="{DADB0CA0-0259-411D-9B9C-234D1A8CD0E1}" type="pres">
      <dgm:prSet presAssocID="{F070A2D0-D797-40B8-A515-FA87DCDB6125}" presName="horz1" presStyleCnt="0"/>
      <dgm:spPr/>
    </dgm:pt>
    <dgm:pt modelId="{092D00E7-C563-4D99-819E-6DC12C4C78A0}" type="pres">
      <dgm:prSet presAssocID="{F070A2D0-D797-40B8-A515-FA87DCDB6125}" presName="tx1" presStyleLbl="revTx" presStyleIdx="4" presStyleCnt="7"/>
      <dgm:spPr/>
    </dgm:pt>
    <dgm:pt modelId="{A45963D0-1BA0-4E89-A770-A1902A9A87ED}" type="pres">
      <dgm:prSet presAssocID="{F070A2D0-D797-40B8-A515-FA87DCDB6125}" presName="vert1" presStyleCnt="0"/>
      <dgm:spPr/>
    </dgm:pt>
    <dgm:pt modelId="{7DDC9487-7E85-4704-B843-6537CB6ACE4A}" type="pres">
      <dgm:prSet presAssocID="{AD5BF48E-9130-44BF-A06C-6BE3BBDB0276}" presName="thickLine" presStyleLbl="alignNode1" presStyleIdx="5" presStyleCnt="7"/>
      <dgm:spPr/>
    </dgm:pt>
    <dgm:pt modelId="{37823608-7324-4B06-980A-518781006C6B}" type="pres">
      <dgm:prSet presAssocID="{AD5BF48E-9130-44BF-A06C-6BE3BBDB0276}" presName="horz1" presStyleCnt="0"/>
      <dgm:spPr/>
    </dgm:pt>
    <dgm:pt modelId="{AA4CA580-4F62-4F1C-B408-05E59CAD4277}" type="pres">
      <dgm:prSet presAssocID="{AD5BF48E-9130-44BF-A06C-6BE3BBDB0276}" presName="tx1" presStyleLbl="revTx" presStyleIdx="5" presStyleCnt="7"/>
      <dgm:spPr/>
    </dgm:pt>
    <dgm:pt modelId="{0B5F3F59-4FB3-4616-BCCA-5328660198A5}" type="pres">
      <dgm:prSet presAssocID="{AD5BF48E-9130-44BF-A06C-6BE3BBDB0276}" presName="vert1" presStyleCnt="0"/>
      <dgm:spPr/>
    </dgm:pt>
    <dgm:pt modelId="{57A52EAA-6B1E-45E8-867F-3BC97E05CEC1}" type="pres">
      <dgm:prSet presAssocID="{7D1B1641-FA7B-42B0-B48E-2F60B135A71F}" presName="thickLine" presStyleLbl="alignNode1" presStyleIdx="6" presStyleCnt="7"/>
      <dgm:spPr/>
    </dgm:pt>
    <dgm:pt modelId="{DE0FA43E-658E-4A19-900A-457F61CC7D32}" type="pres">
      <dgm:prSet presAssocID="{7D1B1641-FA7B-42B0-B48E-2F60B135A71F}" presName="horz1" presStyleCnt="0"/>
      <dgm:spPr/>
    </dgm:pt>
    <dgm:pt modelId="{C35E2FB2-963D-4E79-8C8E-287091E17AE7}" type="pres">
      <dgm:prSet presAssocID="{7D1B1641-FA7B-42B0-B48E-2F60B135A71F}" presName="tx1" presStyleLbl="revTx" presStyleIdx="6" presStyleCnt="7"/>
      <dgm:spPr/>
    </dgm:pt>
    <dgm:pt modelId="{3468B407-3B0D-4A8C-B5B5-86DE78907F4B}" type="pres">
      <dgm:prSet presAssocID="{7D1B1641-FA7B-42B0-B48E-2F60B135A71F}" presName="vert1" presStyleCnt="0"/>
      <dgm:spPr/>
    </dgm:pt>
  </dgm:ptLst>
  <dgm:cxnLst>
    <dgm:cxn modelId="{DADA0300-D728-4AEA-8634-80E916AC53C7}" type="presOf" srcId="{68E8C280-6FC6-4EBF-92A3-2D99AA0BA146}" destId="{3DFA2494-F3E1-462D-BDA1-6AEC099B6CE8}" srcOrd="0" destOrd="0" presId="urn:microsoft.com/office/officeart/2008/layout/LinedList"/>
    <dgm:cxn modelId="{B8D31600-B266-4183-B647-71907CB30F0B}" srcId="{44010157-EEA9-4594-8ADD-02429A9800F9}" destId="{FAC4E1DF-BFB1-4C18-97E5-AE0A2F813901}" srcOrd="1" destOrd="0" parTransId="{1D0BA8C3-FADA-4207-A294-CEA2F3CA14BB}" sibTransId="{A2C03DF5-6A93-46FE-ADF8-EFC15A095884}"/>
    <dgm:cxn modelId="{03285F0D-3086-4B60-B1EF-DB214F93845E}" type="presOf" srcId="{4070F1AD-B49E-4252-B897-DE628E41F585}" destId="{97CFFDC4-D07A-4A84-85E8-219735C38315}" srcOrd="0" destOrd="0" presId="urn:microsoft.com/office/officeart/2008/layout/LinedList"/>
    <dgm:cxn modelId="{85F3701E-C0CE-4E70-AC04-C915FACB65C5}" srcId="{44010157-EEA9-4594-8ADD-02429A9800F9}" destId="{F070A2D0-D797-40B8-A515-FA87DCDB6125}" srcOrd="4" destOrd="0" parTransId="{F70AC814-40F4-4D11-B54E-5ABBB281580E}" sibTransId="{5B3034D8-5DB3-4847-9732-2BE83C0E550C}"/>
    <dgm:cxn modelId="{0C2A1E24-4ACE-43FA-BE82-8813443F9891}" type="presOf" srcId="{7D1B1641-FA7B-42B0-B48E-2F60B135A71F}" destId="{C35E2FB2-963D-4E79-8C8E-287091E17AE7}" srcOrd="0" destOrd="0" presId="urn:microsoft.com/office/officeart/2008/layout/LinedList"/>
    <dgm:cxn modelId="{B1A48B67-ABA1-4A66-B0C4-ADA567FEA625}" type="presOf" srcId="{2542C482-F547-4FFF-8E96-02AC0CF95D78}" destId="{6B83D760-CA3A-44D9-A7B1-BA29525FF16D}" srcOrd="0" destOrd="0" presId="urn:microsoft.com/office/officeart/2008/layout/LinedList"/>
    <dgm:cxn modelId="{96D79E4C-2E1A-495B-A301-EC13733EC6B8}" srcId="{44010157-EEA9-4594-8ADD-02429A9800F9}" destId="{68E8C280-6FC6-4EBF-92A3-2D99AA0BA146}" srcOrd="0" destOrd="0" parTransId="{D9F4D22B-99EB-4612-8F10-06459F55AA64}" sibTransId="{33D45EB7-F482-4C7C-82D4-EF31F56BFD67}"/>
    <dgm:cxn modelId="{74605C74-0B9A-4380-92D8-1226072EBAD2}" srcId="{44010157-EEA9-4594-8ADD-02429A9800F9}" destId="{7D1B1641-FA7B-42B0-B48E-2F60B135A71F}" srcOrd="6" destOrd="0" parTransId="{466C03EC-DFF3-4990-BE39-EE33F15C7B60}" sibTransId="{D013D5F6-FCEE-409F-BA3E-BE21FFAB3934}"/>
    <dgm:cxn modelId="{7DCBE17A-E326-45A7-87E4-49123665D080}" srcId="{44010157-EEA9-4594-8ADD-02429A9800F9}" destId="{4070F1AD-B49E-4252-B897-DE628E41F585}" srcOrd="2" destOrd="0" parTransId="{262066C7-04B7-4665-BDE6-FE4B5C8BA43C}" sibTransId="{56AE5BE0-34DF-457A-AEFA-2960D8A20B6E}"/>
    <dgm:cxn modelId="{64317E88-2F56-4B0C-9703-59FE7225FBA0}" type="presOf" srcId="{44010157-EEA9-4594-8ADD-02429A9800F9}" destId="{2832EB9A-1691-4F70-BF24-8B9EDE7F0686}" srcOrd="0" destOrd="0" presId="urn:microsoft.com/office/officeart/2008/layout/LinedList"/>
    <dgm:cxn modelId="{C141608C-554F-42C4-AEEE-6609F34A95B6}" type="presOf" srcId="{AD5BF48E-9130-44BF-A06C-6BE3BBDB0276}" destId="{AA4CA580-4F62-4F1C-B408-05E59CAD4277}" srcOrd="0" destOrd="0" presId="urn:microsoft.com/office/officeart/2008/layout/LinedList"/>
    <dgm:cxn modelId="{E27B7D91-838E-4EBE-9404-6462D4A6C714}" type="presOf" srcId="{FAC4E1DF-BFB1-4C18-97E5-AE0A2F813901}" destId="{0D134CFF-2AA2-4741-ABF4-E990A32A564C}" srcOrd="0" destOrd="0" presId="urn:microsoft.com/office/officeart/2008/layout/LinedList"/>
    <dgm:cxn modelId="{4E9D2A97-0309-4911-9AAE-08F96428F64D}" srcId="{44010157-EEA9-4594-8ADD-02429A9800F9}" destId="{2542C482-F547-4FFF-8E96-02AC0CF95D78}" srcOrd="3" destOrd="0" parTransId="{67A8DB23-CE05-4B5E-9003-D34C680F6F6D}" sibTransId="{E3D73885-6A40-4332-AC41-6B2D9349AC0E}"/>
    <dgm:cxn modelId="{3E047EC9-FA7B-4B06-9A96-D41D7A17A1EC}" type="presOf" srcId="{F070A2D0-D797-40B8-A515-FA87DCDB6125}" destId="{092D00E7-C563-4D99-819E-6DC12C4C78A0}" srcOrd="0" destOrd="0" presId="urn:microsoft.com/office/officeart/2008/layout/LinedList"/>
    <dgm:cxn modelId="{39813AEF-7EEA-4BA1-84A3-D338A14E3D5C}" srcId="{44010157-EEA9-4594-8ADD-02429A9800F9}" destId="{AD5BF48E-9130-44BF-A06C-6BE3BBDB0276}" srcOrd="5" destOrd="0" parTransId="{9587E1B6-CD87-4822-8BFF-A2CD8D90AF3D}" sibTransId="{3DDF4A40-2E90-4559-95EB-82D008ED9896}"/>
    <dgm:cxn modelId="{99EB4CDE-2A21-4AC9-AC24-605020A1648C}" type="presParOf" srcId="{2832EB9A-1691-4F70-BF24-8B9EDE7F0686}" destId="{52A08386-F05D-4CDE-BE38-7789544C2C86}" srcOrd="0" destOrd="0" presId="urn:microsoft.com/office/officeart/2008/layout/LinedList"/>
    <dgm:cxn modelId="{880A0873-8401-4BC7-AEC5-EB8B1B2373D1}" type="presParOf" srcId="{2832EB9A-1691-4F70-BF24-8B9EDE7F0686}" destId="{B2CE9DD3-616C-4BC0-B81C-AB15969A6306}" srcOrd="1" destOrd="0" presId="urn:microsoft.com/office/officeart/2008/layout/LinedList"/>
    <dgm:cxn modelId="{54D02EE7-366A-411C-A03F-A9CB5D050BD4}" type="presParOf" srcId="{B2CE9DD3-616C-4BC0-B81C-AB15969A6306}" destId="{3DFA2494-F3E1-462D-BDA1-6AEC099B6CE8}" srcOrd="0" destOrd="0" presId="urn:microsoft.com/office/officeart/2008/layout/LinedList"/>
    <dgm:cxn modelId="{93865743-0C96-41C3-9303-8186FB23E9F5}" type="presParOf" srcId="{B2CE9DD3-616C-4BC0-B81C-AB15969A6306}" destId="{2DF9689A-8663-4983-90AB-00E6EEBA381D}" srcOrd="1" destOrd="0" presId="urn:microsoft.com/office/officeart/2008/layout/LinedList"/>
    <dgm:cxn modelId="{FC85658F-88D9-442B-8E7B-4CD45896B445}" type="presParOf" srcId="{2832EB9A-1691-4F70-BF24-8B9EDE7F0686}" destId="{FE9E2071-B9EA-4E89-AA92-63DC04DB3EFE}" srcOrd="2" destOrd="0" presId="urn:microsoft.com/office/officeart/2008/layout/LinedList"/>
    <dgm:cxn modelId="{5BBF3B8A-01A6-4A61-B504-240A57C011F5}" type="presParOf" srcId="{2832EB9A-1691-4F70-BF24-8B9EDE7F0686}" destId="{4089C828-E94E-491C-AF30-7939A564FE37}" srcOrd="3" destOrd="0" presId="urn:microsoft.com/office/officeart/2008/layout/LinedList"/>
    <dgm:cxn modelId="{61337E94-457B-4890-91D1-DB9D9A81E958}" type="presParOf" srcId="{4089C828-E94E-491C-AF30-7939A564FE37}" destId="{0D134CFF-2AA2-4741-ABF4-E990A32A564C}" srcOrd="0" destOrd="0" presId="urn:microsoft.com/office/officeart/2008/layout/LinedList"/>
    <dgm:cxn modelId="{19CFBFD0-225C-4F92-9E49-7228686D14FF}" type="presParOf" srcId="{4089C828-E94E-491C-AF30-7939A564FE37}" destId="{1D7C0016-1EAB-4E83-822F-E222FE4DE7C2}" srcOrd="1" destOrd="0" presId="urn:microsoft.com/office/officeart/2008/layout/LinedList"/>
    <dgm:cxn modelId="{8D1EFFA8-A904-47E1-A1DC-9F951AB99F73}" type="presParOf" srcId="{2832EB9A-1691-4F70-BF24-8B9EDE7F0686}" destId="{EB392952-74CB-4A3C-8B50-69F5EC231D3F}" srcOrd="4" destOrd="0" presId="urn:microsoft.com/office/officeart/2008/layout/LinedList"/>
    <dgm:cxn modelId="{A0D8BB61-8FED-4FFB-9776-43B1705061B8}" type="presParOf" srcId="{2832EB9A-1691-4F70-BF24-8B9EDE7F0686}" destId="{F10B5DE7-6EE0-4EF1-B9AB-14F2F5AFBA2B}" srcOrd="5" destOrd="0" presId="urn:microsoft.com/office/officeart/2008/layout/LinedList"/>
    <dgm:cxn modelId="{7AEAFF03-47A1-4501-BBD1-03A0FB3CC17F}" type="presParOf" srcId="{F10B5DE7-6EE0-4EF1-B9AB-14F2F5AFBA2B}" destId="{97CFFDC4-D07A-4A84-85E8-219735C38315}" srcOrd="0" destOrd="0" presId="urn:microsoft.com/office/officeart/2008/layout/LinedList"/>
    <dgm:cxn modelId="{9320D450-0F38-41E8-9A20-67C016869AF4}" type="presParOf" srcId="{F10B5DE7-6EE0-4EF1-B9AB-14F2F5AFBA2B}" destId="{23F761EA-941E-451F-8D34-2B2D2DF46318}" srcOrd="1" destOrd="0" presId="urn:microsoft.com/office/officeart/2008/layout/LinedList"/>
    <dgm:cxn modelId="{7C8A4C36-8AEA-4A60-A61C-C979E720CB84}" type="presParOf" srcId="{2832EB9A-1691-4F70-BF24-8B9EDE7F0686}" destId="{A25E7C27-C084-4D1E-985E-4C9C066411F9}" srcOrd="6" destOrd="0" presId="urn:microsoft.com/office/officeart/2008/layout/LinedList"/>
    <dgm:cxn modelId="{BB16997B-1CF5-4D61-8937-EAE8ACD72288}" type="presParOf" srcId="{2832EB9A-1691-4F70-BF24-8B9EDE7F0686}" destId="{AEB5E3B9-AB6E-4CAB-BDE3-90A579CFDBC7}" srcOrd="7" destOrd="0" presId="urn:microsoft.com/office/officeart/2008/layout/LinedList"/>
    <dgm:cxn modelId="{E34C158E-BD97-4522-BB16-B9B88FE1EE83}" type="presParOf" srcId="{AEB5E3B9-AB6E-4CAB-BDE3-90A579CFDBC7}" destId="{6B83D760-CA3A-44D9-A7B1-BA29525FF16D}" srcOrd="0" destOrd="0" presId="urn:microsoft.com/office/officeart/2008/layout/LinedList"/>
    <dgm:cxn modelId="{F9D2A54C-936F-49C7-BAF6-D810D975E80E}" type="presParOf" srcId="{AEB5E3B9-AB6E-4CAB-BDE3-90A579CFDBC7}" destId="{42EAEE34-DE18-421D-9298-C236C2BC8437}" srcOrd="1" destOrd="0" presId="urn:microsoft.com/office/officeart/2008/layout/LinedList"/>
    <dgm:cxn modelId="{B6669D69-05FB-4743-8C68-8FBD1BA1817C}" type="presParOf" srcId="{2832EB9A-1691-4F70-BF24-8B9EDE7F0686}" destId="{F141CAB6-B1B4-4217-805F-8C1F4A0B23C7}" srcOrd="8" destOrd="0" presId="urn:microsoft.com/office/officeart/2008/layout/LinedList"/>
    <dgm:cxn modelId="{BE3FC79D-76BF-43B7-863A-6564518BF74E}" type="presParOf" srcId="{2832EB9A-1691-4F70-BF24-8B9EDE7F0686}" destId="{DADB0CA0-0259-411D-9B9C-234D1A8CD0E1}" srcOrd="9" destOrd="0" presId="urn:microsoft.com/office/officeart/2008/layout/LinedList"/>
    <dgm:cxn modelId="{B39F3810-17AD-4099-925A-A8C42B42BE79}" type="presParOf" srcId="{DADB0CA0-0259-411D-9B9C-234D1A8CD0E1}" destId="{092D00E7-C563-4D99-819E-6DC12C4C78A0}" srcOrd="0" destOrd="0" presId="urn:microsoft.com/office/officeart/2008/layout/LinedList"/>
    <dgm:cxn modelId="{779909EE-E4C8-4DA3-9194-9BBD9D24D8A7}" type="presParOf" srcId="{DADB0CA0-0259-411D-9B9C-234D1A8CD0E1}" destId="{A45963D0-1BA0-4E89-A770-A1902A9A87ED}" srcOrd="1" destOrd="0" presId="urn:microsoft.com/office/officeart/2008/layout/LinedList"/>
    <dgm:cxn modelId="{07915EAC-DD19-4BE7-BF1C-8A7DCE8C334C}" type="presParOf" srcId="{2832EB9A-1691-4F70-BF24-8B9EDE7F0686}" destId="{7DDC9487-7E85-4704-B843-6537CB6ACE4A}" srcOrd="10" destOrd="0" presId="urn:microsoft.com/office/officeart/2008/layout/LinedList"/>
    <dgm:cxn modelId="{9972082F-2EAD-4BE7-B5C8-5D5FC6DD5308}" type="presParOf" srcId="{2832EB9A-1691-4F70-BF24-8B9EDE7F0686}" destId="{37823608-7324-4B06-980A-518781006C6B}" srcOrd="11" destOrd="0" presId="urn:microsoft.com/office/officeart/2008/layout/LinedList"/>
    <dgm:cxn modelId="{8F1B3DBB-E280-4139-BFA0-325146234397}" type="presParOf" srcId="{37823608-7324-4B06-980A-518781006C6B}" destId="{AA4CA580-4F62-4F1C-B408-05E59CAD4277}" srcOrd="0" destOrd="0" presId="urn:microsoft.com/office/officeart/2008/layout/LinedList"/>
    <dgm:cxn modelId="{5389C8D7-371F-4D0C-A520-400CF7AA7004}" type="presParOf" srcId="{37823608-7324-4B06-980A-518781006C6B}" destId="{0B5F3F59-4FB3-4616-BCCA-5328660198A5}" srcOrd="1" destOrd="0" presId="urn:microsoft.com/office/officeart/2008/layout/LinedList"/>
    <dgm:cxn modelId="{E5264FCF-EE5A-472C-B9DB-9F1FBF3B014B}" type="presParOf" srcId="{2832EB9A-1691-4F70-BF24-8B9EDE7F0686}" destId="{57A52EAA-6B1E-45E8-867F-3BC97E05CEC1}" srcOrd="12" destOrd="0" presId="urn:microsoft.com/office/officeart/2008/layout/LinedList"/>
    <dgm:cxn modelId="{395997F4-EFFF-4731-B45F-E8945EAAD093}" type="presParOf" srcId="{2832EB9A-1691-4F70-BF24-8B9EDE7F0686}" destId="{DE0FA43E-658E-4A19-900A-457F61CC7D32}" srcOrd="13" destOrd="0" presId="urn:microsoft.com/office/officeart/2008/layout/LinedList"/>
    <dgm:cxn modelId="{A988CA74-8687-4DA3-B383-64AD862FE9C6}" type="presParOf" srcId="{DE0FA43E-658E-4A19-900A-457F61CC7D32}" destId="{C35E2FB2-963D-4E79-8C8E-287091E17AE7}" srcOrd="0" destOrd="0" presId="urn:microsoft.com/office/officeart/2008/layout/LinedList"/>
    <dgm:cxn modelId="{9937610D-B172-401A-B53F-08EBBB318AC4}" type="presParOf" srcId="{DE0FA43E-658E-4A19-900A-457F61CC7D32}" destId="{3468B407-3B0D-4A8C-B5B5-86DE78907F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5D3E637-9D4D-4867-BF0B-5D1D4CCB89E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21156FC-95E9-4873-B38D-08663A2315D9}">
      <dgm:prSet/>
      <dgm:spPr/>
      <dgm:t>
        <a:bodyPr/>
        <a:lstStyle/>
        <a:p>
          <a:r>
            <a:rPr lang="pt-BR" b="1"/>
            <a:t>Restauração Espiritual</a:t>
          </a:r>
          <a:endParaRPr lang="en-US"/>
        </a:p>
      </dgm:t>
    </dgm:pt>
    <dgm:pt modelId="{9C94DB84-5473-4E99-BD1C-4B7C680F5BF6}" type="parTrans" cxnId="{C85B5122-FA90-488F-A9BD-2C26F5CC1F8F}">
      <dgm:prSet/>
      <dgm:spPr/>
      <dgm:t>
        <a:bodyPr/>
        <a:lstStyle/>
        <a:p>
          <a:endParaRPr lang="en-US"/>
        </a:p>
      </dgm:t>
    </dgm:pt>
    <dgm:pt modelId="{7F4261BD-9201-43A1-966B-1BA4BEAF059F}" type="sibTrans" cxnId="{C85B5122-FA90-488F-A9BD-2C26F5CC1F8F}">
      <dgm:prSet/>
      <dgm:spPr/>
      <dgm:t>
        <a:bodyPr/>
        <a:lstStyle/>
        <a:p>
          <a:endParaRPr lang="en-US"/>
        </a:p>
      </dgm:t>
    </dgm:pt>
    <dgm:pt modelId="{BDB68231-7921-4B08-8F5A-D64ADAE5CB37}">
      <dgm:prSet/>
      <dgm:spPr/>
      <dgm:t>
        <a:bodyPr/>
        <a:lstStyle/>
        <a:p>
          <a:r>
            <a:rPr lang="pt-BR"/>
            <a:t>Oração, confissão, adoração e comunhão com Deus.</a:t>
          </a:r>
          <a:endParaRPr lang="en-US"/>
        </a:p>
      </dgm:t>
    </dgm:pt>
    <dgm:pt modelId="{141DE176-0FE1-45BF-AF94-CBAF36E5C0B3}" type="parTrans" cxnId="{80DE9BEF-5526-43FB-9E3B-EF49D6F3E6C9}">
      <dgm:prSet/>
      <dgm:spPr/>
      <dgm:t>
        <a:bodyPr/>
        <a:lstStyle/>
        <a:p>
          <a:endParaRPr lang="en-US"/>
        </a:p>
      </dgm:t>
    </dgm:pt>
    <dgm:pt modelId="{FE0DA76B-FB30-40FD-98E5-9D83FB400427}" type="sibTrans" cxnId="{80DE9BEF-5526-43FB-9E3B-EF49D6F3E6C9}">
      <dgm:prSet/>
      <dgm:spPr/>
      <dgm:t>
        <a:bodyPr/>
        <a:lstStyle/>
        <a:p>
          <a:endParaRPr lang="en-US"/>
        </a:p>
      </dgm:t>
    </dgm:pt>
    <dgm:pt modelId="{C2D0D3AA-4EB0-4EA8-8F85-81FCAF372E32}">
      <dgm:prSet/>
      <dgm:spPr/>
      <dgm:t>
        <a:bodyPr/>
        <a:lstStyle/>
        <a:p>
          <a:r>
            <a:rPr lang="pt-BR"/>
            <a:t>Renovação do espírito → equilíbrio da alma → corpo saudável.</a:t>
          </a:r>
          <a:endParaRPr lang="en-US"/>
        </a:p>
      </dgm:t>
    </dgm:pt>
    <dgm:pt modelId="{420707AE-BB5F-464D-82F4-EDD8CD8DE8B6}" type="parTrans" cxnId="{40007CE9-6570-4FB8-978A-80E06225D281}">
      <dgm:prSet/>
      <dgm:spPr/>
      <dgm:t>
        <a:bodyPr/>
        <a:lstStyle/>
        <a:p>
          <a:endParaRPr lang="en-US"/>
        </a:p>
      </dgm:t>
    </dgm:pt>
    <dgm:pt modelId="{E880E482-AC0C-4B17-992E-4B3430C890FC}" type="sibTrans" cxnId="{40007CE9-6570-4FB8-978A-80E06225D281}">
      <dgm:prSet/>
      <dgm:spPr/>
      <dgm:t>
        <a:bodyPr/>
        <a:lstStyle/>
        <a:p>
          <a:endParaRPr lang="en-US"/>
        </a:p>
      </dgm:t>
    </dgm:pt>
    <dgm:pt modelId="{4830B551-5B63-4B34-B3B7-6E4B5A7D2A49}">
      <dgm:prSet/>
      <dgm:spPr/>
      <dgm:t>
        <a:bodyPr/>
        <a:lstStyle/>
        <a:p>
          <a:r>
            <a:rPr lang="pt-BR" b="1"/>
            <a:t>Cuidado Emocional e Psicológico</a:t>
          </a:r>
          <a:endParaRPr lang="en-US"/>
        </a:p>
      </dgm:t>
    </dgm:pt>
    <dgm:pt modelId="{17C9A700-9B9E-4D8D-A8D1-3FD4E01C39CC}" type="parTrans" cxnId="{02675F5E-E7BB-44A4-AFA7-BA5286287135}">
      <dgm:prSet/>
      <dgm:spPr/>
      <dgm:t>
        <a:bodyPr/>
        <a:lstStyle/>
        <a:p>
          <a:endParaRPr lang="en-US"/>
        </a:p>
      </dgm:t>
    </dgm:pt>
    <dgm:pt modelId="{14E5EB19-8095-4F9E-8578-C97E76280513}" type="sibTrans" cxnId="{02675F5E-E7BB-44A4-AFA7-BA5286287135}">
      <dgm:prSet/>
      <dgm:spPr/>
      <dgm:t>
        <a:bodyPr/>
        <a:lstStyle/>
        <a:p>
          <a:endParaRPr lang="en-US"/>
        </a:p>
      </dgm:t>
    </dgm:pt>
    <dgm:pt modelId="{107E45B1-C824-45BD-AD5B-4B4F9194A4AC}">
      <dgm:prSet/>
      <dgm:spPr/>
      <dgm:t>
        <a:bodyPr/>
        <a:lstStyle/>
        <a:p>
          <a:r>
            <a:rPr lang="pt-BR"/>
            <a:t>Terapia, aconselhamento cristão, meditação bíblica</a:t>
          </a:r>
          <a:endParaRPr lang="en-US"/>
        </a:p>
      </dgm:t>
    </dgm:pt>
    <dgm:pt modelId="{1FD29972-2CE5-495B-A053-C74B948A12F8}" type="parTrans" cxnId="{28ACB15B-21BB-4C21-9A8A-795B01716E50}">
      <dgm:prSet/>
      <dgm:spPr/>
      <dgm:t>
        <a:bodyPr/>
        <a:lstStyle/>
        <a:p>
          <a:endParaRPr lang="en-US"/>
        </a:p>
      </dgm:t>
    </dgm:pt>
    <dgm:pt modelId="{61FBC961-9692-4816-9FA5-1C8AB1F27A6B}" type="sibTrans" cxnId="{28ACB15B-21BB-4C21-9A8A-795B01716E50}">
      <dgm:prSet/>
      <dgm:spPr/>
      <dgm:t>
        <a:bodyPr/>
        <a:lstStyle/>
        <a:p>
          <a:endParaRPr lang="en-US"/>
        </a:p>
      </dgm:t>
    </dgm:pt>
    <dgm:pt modelId="{8CBC5F48-6F63-48A1-BD00-6EB930204967}">
      <dgm:prSet/>
      <dgm:spPr/>
      <dgm:t>
        <a:bodyPr/>
        <a:lstStyle/>
        <a:p>
          <a:r>
            <a:rPr lang="pt-BR"/>
            <a:t>Cultivo de emoções positivas: gratidão, alegria, perdão</a:t>
          </a:r>
          <a:endParaRPr lang="en-US"/>
        </a:p>
      </dgm:t>
    </dgm:pt>
    <dgm:pt modelId="{B6FB6529-7367-4CF6-A915-91C7DBA02439}" type="parTrans" cxnId="{2EA34527-4165-42B9-8BF4-B3A5EA0A1D27}">
      <dgm:prSet/>
      <dgm:spPr/>
      <dgm:t>
        <a:bodyPr/>
        <a:lstStyle/>
        <a:p>
          <a:endParaRPr lang="en-US"/>
        </a:p>
      </dgm:t>
    </dgm:pt>
    <dgm:pt modelId="{7827F13E-9F2A-4FDA-A390-F7EEB6AEB5EB}" type="sibTrans" cxnId="{2EA34527-4165-42B9-8BF4-B3A5EA0A1D27}">
      <dgm:prSet/>
      <dgm:spPr/>
      <dgm:t>
        <a:bodyPr/>
        <a:lstStyle/>
        <a:p>
          <a:endParaRPr lang="en-US"/>
        </a:p>
      </dgm:t>
    </dgm:pt>
    <dgm:pt modelId="{74141D0B-CF0D-4023-9ECA-50A5AF9D73A6}" type="pres">
      <dgm:prSet presAssocID="{F5D3E637-9D4D-4867-BF0B-5D1D4CCB89E5}" presName="Name0" presStyleCnt="0">
        <dgm:presLayoutVars>
          <dgm:dir/>
          <dgm:resizeHandles val="exact"/>
        </dgm:presLayoutVars>
      </dgm:prSet>
      <dgm:spPr/>
    </dgm:pt>
    <dgm:pt modelId="{D44FDE3C-04E0-444C-8A50-98191645F6D1}" type="pres">
      <dgm:prSet presAssocID="{021156FC-95E9-4873-B38D-08663A2315D9}" presName="node" presStyleLbl="node1" presStyleIdx="0" presStyleCnt="6">
        <dgm:presLayoutVars>
          <dgm:bulletEnabled val="1"/>
        </dgm:presLayoutVars>
      </dgm:prSet>
      <dgm:spPr/>
    </dgm:pt>
    <dgm:pt modelId="{F7D8CF56-8511-4B55-A61A-F46E877992C1}" type="pres">
      <dgm:prSet presAssocID="{7F4261BD-9201-43A1-966B-1BA4BEAF059F}" presName="sibTrans" presStyleLbl="sibTrans1D1" presStyleIdx="0" presStyleCnt="5"/>
      <dgm:spPr/>
    </dgm:pt>
    <dgm:pt modelId="{D0616A8C-A72F-4E0F-8C67-742859F19D3B}" type="pres">
      <dgm:prSet presAssocID="{7F4261BD-9201-43A1-966B-1BA4BEAF059F}" presName="connectorText" presStyleLbl="sibTrans1D1" presStyleIdx="0" presStyleCnt="5"/>
      <dgm:spPr/>
    </dgm:pt>
    <dgm:pt modelId="{4316B335-32E6-45F1-9CE4-64A8DC64CF95}" type="pres">
      <dgm:prSet presAssocID="{BDB68231-7921-4B08-8F5A-D64ADAE5CB37}" presName="node" presStyleLbl="node1" presStyleIdx="1" presStyleCnt="6">
        <dgm:presLayoutVars>
          <dgm:bulletEnabled val="1"/>
        </dgm:presLayoutVars>
      </dgm:prSet>
      <dgm:spPr/>
    </dgm:pt>
    <dgm:pt modelId="{8962D991-CC5D-4E38-BB85-AFB51FBC8592}" type="pres">
      <dgm:prSet presAssocID="{FE0DA76B-FB30-40FD-98E5-9D83FB400427}" presName="sibTrans" presStyleLbl="sibTrans1D1" presStyleIdx="1" presStyleCnt="5"/>
      <dgm:spPr/>
    </dgm:pt>
    <dgm:pt modelId="{F94A298F-B3A2-46EB-99F7-7B4CE0628407}" type="pres">
      <dgm:prSet presAssocID="{FE0DA76B-FB30-40FD-98E5-9D83FB400427}" presName="connectorText" presStyleLbl="sibTrans1D1" presStyleIdx="1" presStyleCnt="5"/>
      <dgm:spPr/>
    </dgm:pt>
    <dgm:pt modelId="{3FEBC2CE-F9C9-435A-BF98-452CB97D941F}" type="pres">
      <dgm:prSet presAssocID="{C2D0D3AA-4EB0-4EA8-8F85-81FCAF372E32}" presName="node" presStyleLbl="node1" presStyleIdx="2" presStyleCnt="6">
        <dgm:presLayoutVars>
          <dgm:bulletEnabled val="1"/>
        </dgm:presLayoutVars>
      </dgm:prSet>
      <dgm:spPr/>
    </dgm:pt>
    <dgm:pt modelId="{D94A459F-1761-420C-A368-D5BEDB7012F4}" type="pres">
      <dgm:prSet presAssocID="{E880E482-AC0C-4B17-992E-4B3430C890FC}" presName="sibTrans" presStyleLbl="sibTrans1D1" presStyleIdx="2" presStyleCnt="5"/>
      <dgm:spPr/>
    </dgm:pt>
    <dgm:pt modelId="{17356D3E-A12F-408A-88D6-B4C6512D1077}" type="pres">
      <dgm:prSet presAssocID="{E880E482-AC0C-4B17-992E-4B3430C890FC}" presName="connectorText" presStyleLbl="sibTrans1D1" presStyleIdx="2" presStyleCnt="5"/>
      <dgm:spPr/>
    </dgm:pt>
    <dgm:pt modelId="{7AF31E69-A10E-48AA-B053-7518130EF2D2}" type="pres">
      <dgm:prSet presAssocID="{4830B551-5B63-4B34-B3B7-6E4B5A7D2A49}" presName="node" presStyleLbl="node1" presStyleIdx="3" presStyleCnt="6">
        <dgm:presLayoutVars>
          <dgm:bulletEnabled val="1"/>
        </dgm:presLayoutVars>
      </dgm:prSet>
      <dgm:spPr/>
    </dgm:pt>
    <dgm:pt modelId="{F031ABE9-35B0-478D-8E0B-3ECE4AB5ACC0}" type="pres">
      <dgm:prSet presAssocID="{14E5EB19-8095-4F9E-8578-C97E76280513}" presName="sibTrans" presStyleLbl="sibTrans1D1" presStyleIdx="3" presStyleCnt="5"/>
      <dgm:spPr/>
    </dgm:pt>
    <dgm:pt modelId="{49C5F8E7-944A-4758-A4EE-68E244A99B18}" type="pres">
      <dgm:prSet presAssocID="{14E5EB19-8095-4F9E-8578-C97E76280513}" presName="connectorText" presStyleLbl="sibTrans1D1" presStyleIdx="3" presStyleCnt="5"/>
      <dgm:spPr/>
    </dgm:pt>
    <dgm:pt modelId="{1AF7186E-8D01-4493-A5CF-E1C14F3F717E}" type="pres">
      <dgm:prSet presAssocID="{107E45B1-C824-45BD-AD5B-4B4F9194A4AC}" presName="node" presStyleLbl="node1" presStyleIdx="4" presStyleCnt="6">
        <dgm:presLayoutVars>
          <dgm:bulletEnabled val="1"/>
        </dgm:presLayoutVars>
      </dgm:prSet>
      <dgm:spPr/>
    </dgm:pt>
    <dgm:pt modelId="{078E3210-3592-498E-90BD-3C1E891A08ED}" type="pres">
      <dgm:prSet presAssocID="{61FBC961-9692-4816-9FA5-1C8AB1F27A6B}" presName="sibTrans" presStyleLbl="sibTrans1D1" presStyleIdx="4" presStyleCnt="5"/>
      <dgm:spPr/>
    </dgm:pt>
    <dgm:pt modelId="{948C7D3A-0694-469B-B26F-7949D73509BB}" type="pres">
      <dgm:prSet presAssocID="{61FBC961-9692-4816-9FA5-1C8AB1F27A6B}" presName="connectorText" presStyleLbl="sibTrans1D1" presStyleIdx="4" presStyleCnt="5"/>
      <dgm:spPr/>
    </dgm:pt>
    <dgm:pt modelId="{C6C056B9-939D-439C-B494-A08B9D671C44}" type="pres">
      <dgm:prSet presAssocID="{8CBC5F48-6F63-48A1-BD00-6EB930204967}" presName="node" presStyleLbl="node1" presStyleIdx="5" presStyleCnt="6">
        <dgm:presLayoutVars>
          <dgm:bulletEnabled val="1"/>
        </dgm:presLayoutVars>
      </dgm:prSet>
      <dgm:spPr/>
    </dgm:pt>
  </dgm:ptLst>
  <dgm:cxnLst>
    <dgm:cxn modelId="{39E32905-96BC-49B7-9D3D-8175C4DCF1DE}" type="presOf" srcId="{107E45B1-C824-45BD-AD5B-4B4F9194A4AC}" destId="{1AF7186E-8D01-4493-A5CF-E1C14F3F717E}" srcOrd="0" destOrd="0" presId="urn:microsoft.com/office/officeart/2016/7/layout/RepeatingBendingProcessNew"/>
    <dgm:cxn modelId="{5E2CC306-39B1-4E16-A354-B0E0337CF818}" type="presOf" srcId="{8CBC5F48-6F63-48A1-BD00-6EB930204967}" destId="{C6C056B9-939D-439C-B494-A08B9D671C44}" srcOrd="0" destOrd="0" presId="urn:microsoft.com/office/officeart/2016/7/layout/RepeatingBendingProcessNew"/>
    <dgm:cxn modelId="{F7BB6708-71F0-4F7D-B81F-24A77C1C1368}" type="presOf" srcId="{4830B551-5B63-4B34-B3B7-6E4B5A7D2A49}" destId="{7AF31E69-A10E-48AA-B053-7518130EF2D2}" srcOrd="0" destOrd="0" presId="urn:microsoft.com/office/officeart/2016/7/layout/RepeatingBendingProcessNew"/>
    <dgm:cxn modelId="{77CBEA0F-F920-436A-BABD-70880D74017E}" type="presOf" srcId="{FE0DA76B-FB30-40FD-98E5-9D83FB400427}" destId="{8962D991-CC5D-4E38-BB85-AFB51FBC8592}" srcOrd="0" destOrd="0" presId="urn:microsoft.com/office/officeart/2016/7/layout/RepeatingBendingProcessNew"/>
    <dgm:cxn modelId="{3C662B1A-7257-4561-9E93-81470D4CEA9A}" type="presOf" srcId="{61FBC961-9692-4816-9FA5-1C8AB1F27A6B}" destId="{948C7D3A-0694-469B-B26F-7949D73509BB}" srcOrd="1" destOrd="0" presId="urn:microsoft.com/office/officeart/2016/7/layout/RepeatingBendingProcessNew"/>
    <dgm:cxn modelId="{C85B5122-FA90-488F-A9BD-2C26F5CC1F8F}" srcId="{F5D3E637-9D4D-4867-BF0B-5D1D4CCB89E5}" destId="{021156FC-95E9-4873-B38D-08663A2315D9}" srcOrd="0" destOrd="0" parTransId="{9C94DB84-5473-4E99-BD1C-4B7C680F5BF6}" sibTransId="{7F4261BD-9201-43A1-966B-1BA4BEAF059F}"/>
    <dgm:cxn modelId="{2EA34527-4165-42B9-8BF4-B3A5EA0A1D27}" srcId="{F5D3E637-9D4D-4867-BF0B-5D1D4CCB89E5}" destId="{8CBC5F48-6F63-48A1-BD00-6EB930204967}" srcOrd="5" destOrd="0" parTransId="{B6FB6529-7367-4CF6-A915-91C7DBA02439}" sibTransId="{7827F13E-9F2A-4FDA-A390-F7EEB6AEB5EB}"/>
    <dgm:cxn modelId="{03F37833-0227-4F4C-BCD9-C8ECEF0FB260}" type="presOf" srcId="{61FBC961-9692-4816-9FA5-1C8AB1F27A6B}" destId="{078E3210-3592-498E-90BD-3C1E891A08ED}" srcOrd="0" destOrd="0" presId="urn:microsoft.com/office/officeart/2016/7/layout/RepeatingBendingProcessNew"/>
    <dgm:cxn modelId="{8FA78A3C-20F4-4A40-830A-34700C8738AE}" type="presOf" srcId="{FE0DA76B-FB30-40FD-98E5-9D83FB400427}" destId="{F94A298F-B3A2-46EB-99F7-7B4CE0628407}" srcOrd="1" destOrd="0" presId="urn:microsoft.com/office/officeart/2016/7/layout/RepeatingBendingProcessNew"/>
    <dgm:cxn modelId="{3FDAC540-013D-43F9-9FDF-5BF329B5F818}" type="presOf" srcId="{021156FC-95E9-4873-B38D-08663A2315D9}" destId="{D44FDE3C-04E0-444C-8A50-98191645F6D1}" srcOrd="0" destOrd="0" presId="urn:microsoft.com/office/officeart/2016/7/layout/RepeatingBendingProcessNew"/>
    <dgm:cxn modelId="{28ACB15B-21BB-4C21-9A8A-795B01716E50}" srcId="{F5D3E637-9D4D-4867-BF0B-5D1D4CCB89E5}" destId="{107E45B1-C824-45BD-AD5B-4B4F9194A4AC}" srcOrd="4" destOrd="0" parTransId="{1FD29972-2CE5-495B-A053-C74B948A12F8}" sibTransId="{61FBC961-9692-4816-9FA5-1C8AB1F27A6B}"/>
    <dgm:cxn modelId="{02675F5E-E7BB-44A4-AFA7-BA5286287135}" srcId="{F5D3E637-9D4D-4867-BF0B-5D1D4CCB89E5}" destId="{4830B551-5B63-4B34-B3B7-6E4B5A7D2A49}" srcOrd="3" destOrd="0" parTransId="{17C9A700-9B9E-4D8D-A8D1-3FD4E01C39CC}" sibTransId="{14E5EB19-8095-4F9E-8578-C97E76280513}"/>
    <dgm:cxn modelId="{CB28ED64-6FD2-486E-8BE8-9E8CB00FBD70}" type="presOf" srcId="{14E5EB19-8095-4F9E-8578-C97E76280513}" destId="{49C5F8E7-944A-4758-A4EE-68E244A99B18}" srcOrd="1" destOrd="0" presId="urn:microsoft.com/office/officeart/2016/7/layout/RepeatingBendingProcessNew"/>
    <dgm:cxn modelId="{03F9C97E-5BB9-41FF-80C4-F7DED98979FC}" type="presOf" srcId="{C2D0D3AA-4EB0-4EA8-8F85-81FCAF372E32}" destId="{3FEBC2CE-F9C9-435A-BF98-452CB97D941F}" srcOrd="0" destOrd="0" presId="urn:microsoft.com/office/officeart/2016/7/layout/RepeatingBendingProcessNew"/>
    <dgm:cxn modelId="{D05AA886-96E4-40F4-9E39-8EFDAF8F2571}" type="presOf" srcId="{BDB68231-7921-4B08-8F5A-D64ADAE5CB37}" destId="{4316B335-32E6-45F1-9CE4-64A8DC64CF95}" srcOrd="0" destOrd="0" presId="urn:microsoft.com/office/officeart/2016/7/layout/RepeatingBendingProcessNew"/>
    <dgm:cxn modelId="{50609A88-0820-4041-9539-FEF64A1691A1}" type="presOf" srcId="{E880E482-AC0C-4B17-992E-4B3430C890FC}" destId="{D94A459F-1761-420C-A368-D5BEDB7012F4}" srcOrd="0" destOrd="0" presId="urn:microsoft.com/office/officeart/2016/7/layout/RepeatingBendingProcessNew"/>
    <dgm:cxn modelId="{0DA1208E-CA17-4507-81CA-FF042A4C50B5}" type="presOf" srcId="{7F4261BD-9201-43A1-966B-1BA4BEAF059F}" destId="{F7D8CF56-8511-4B55-A61A-F46E877992C1}" srcOrd="0" destOrd="0" presId="urn:microsoft.com/office/officeart/2016/7/layout/RepeatingBendingProcessNew"/>
    <dgm:cxn modelId="{FB5A30AE-CA2B-4891-B9B6-BF97CA4FE6C6}" type="presOf" srcId="{7F4261BD-9201-43A1-966B-1BA4BEAF059F}" destId="{D0616A8C-A72F-4E0F-8C67-742859F19D3B}" srcOrd="1" destOrd="0" presId="urn:microsoft.com/office/officeart/2016/7/layout/RepeatingBendingProcessNew"/>
    <dgm:cxn modelId="{D3C44ADE-F595-486D-B79A-F9DED79AFB47}" type="presOf" srcId="{E880E482-AC0C-4B17-992E-4B3430C890FC}" destId="{17356D3E-A12F-408A-88D6-B4C6512D1077}" srcOrd="1" destOrd="0" presId="urn:microsoft.com/office/officeart/2016/7/layout/RepeatingBendingProcessNew"/>
    <dgm:cxn modelId="{CFB3AADE-80A2-4FFF-93E2-7CD13EB10BC9}" type="presOf" srcId="{F5D3E637-9D4D-4867-BF0B-5D1D4CCB89E5}" destId="{74141D0B-CF0D-4023-9ECA-50A5AF9D73A6}" srcOrd="0" destOrd="0" presId="urn:microsoft.com/office/officeart/2016/7/layout/RepeatingBendingProcessNew"/>
    <dgm:cxn modelId="{2AEACBE7-20A5-46D2-A12F-F6551AFEB774}" type="presOf" srcId="{14E5EB19-8095-4F9E-8578-C97E76280513}" destId="{F031ABE9-35B0-478D-8E0B-3ECE4AB5ACC0}" srcOrd="0" destOrd="0" presId="urn:microsoft.com/office/officeart/2016/7/layout/RepeatingBendingProcessNew"/>
    <dgm:cxn modelId="{40007CE9-6570-4FB8-978A-80E06225D281}" srcId="{F5D3E637-9D4D-4867-BF0B-5D1D4CCB89E5}" destId="{C2D0D3AA-4EB0-4EA8-8F85-81FCAF372E32}" srcOrd="2" destOrd="0" parTransId="{420707AE-BB5F-464D-82F4-EDD8CD8DE8B6}" sibTransId="{E880E482-AC0C-4B17-992E-4B3430C890FC}"/>
    <dgm:cxn modelId="{80DE9BEF-5526-43FB-9E3B-EF49D6F3E6C9}" srcId="{F5D3E637-9D4D-4867-BF0B-5D1D4CCB89E5}" destId="{BDB68231-7921-4B08-8F5A-D64ADAE5CB37}" srcOrd="1" destOrd="0" parTransId="{141DE176-0FE1-45BF-AF94-CBAF36E5C0B3}" sibTransId="{FE0DA76B-FB30-40FD-98E5-9D83FB400427}"/>
    <dgm:cxn modelId="{A658D38D-6CF3-42E9-BF3D-C71C397255CC}" type="presParOf" srcId="{74141D0B-CF0D-4023-9ECA-50A5AF9D73A6}" destId="{D44FDE3C-04E0-444C-8A50-98191645F6D1}" srcOrd="0" destOrd="0" presId="urn:microsoft.com/office/officeart/2016/7/layout/RepeatingBendingProcessNew"/>
    <dgm:cxn modelId="{0FAD97F8-BF29-447B-8BA2-E37507A61C0C}" type="presParOf" srcId="{74141D0B-CF0D-4023-9ECA-50A5AF9D73A6}" destId="{F7D8CF56-8511-4B55-A61A-F46E877992C1}" srcOrd="1" destOrd="0" presId="urn:microsoft.com/office/officeart/2016/7/layout/RepeatingBendingProcessNew"/>
    <dgm:cxn modelId="{AB79CB53-86E7-46C8-A2CE-C1BF04AC4119}" type="presParOf" srcId="{F7D8CF56-8511-4B55-A61A-F46E877992C1}" destId="{D0616A8C-A72F-4E0F-8C67-742859F19D3B}" srcOrd="0" destOrd="0" presId="urn:microsoft.com/office/officeart/2016/7/layout/RepeatingBendingProcessNew"/>
    <dgm:cxn modelId="{37856B3B-59D7-472D-A608-6402CB087FEF}" type="presParOf" srcId="{74141D0B-CF0D-4023-9ECA-50A5AF9D73A6}" destId="{4316B335-32E6-45F1-9CE4-64A8DC64CF95}" srcOrd="2" destOrd="0" presId="urn:microsoft.com/office/officeart/2016/7/layout/RepeatingBendingProcessNew"/>
    <dgm:cxn modelId="{FA25D834-F78B-4286-B5A9-5D120E1A0026}" type="presParOf" srcId="{74141D0B-CF0D-4023-9ECA-50A5AF9D73A6}" destId="{8962D991-CC5D-4E38-BB85-AFB51FBC8592}" srcOrd="3" destOrd="0" presId="urn:microsoft.com/office/officeart/2016/7/layout/RepeatingBendingProcessNew"/>
    <dgm:cxn modelId="{6525EFA3-1734-4599-8CAE-D31C09ECF8CB}" type="presParOf" srcId="{8962D991-CC5D-4E38-BB85-AFB51FBC8592}" destId="{F94A298F-B3A2-46EB-99F7-7B4CE0628407}" srcOrd="0" destOrd="0" presId="urn:microsoft.com/office/officeart/2016/7/layout/RepeatingBendingProcessNew"/>
    <dgm:cxn modelId="{214952E6-3764-4182-B083-303E377985A4}" type="presParOf" srcId="{74141D0B-CF0D-4023-9ECA-50A5AF9D73A6}" destId="{3FEBC2CE-F9C9-435A-BF98-452CB97D941F}" srcOrd="4" destOrd="0" presId="urn:microsoft.com/office/officeart/2016/7/layout/RepeatingBendingProcessNew"/>
    <dgm:cxn modelId="{A7F18C54-1275-4B5C-9190-3B77EEFD0508}" type="presParOf" srcId="{74141D0B-CF0D-4023-9ECA-50A5AF9D73A6}" destId="{D94A459F-1761-420C-A368-D5BEDB7012F4}" srcOrd="5" destOrd="0" presId="urn:microsoft.com/office/officeart/2016/7/layout/RepeatingBendingProcessNew"/>
    <dgm:cxn modelId="{A7413C90-8EEE-4EC0-84F2-E115D0822D4D}" type="presParOf" srcId="{D94A459F-1761-420C-A368-D5BEDB7012F4}" destId="{17356D3E-A12F-408A-88D6-B4C6512D1077}" srcOrd="0" destOrd="0" presId="urn:microsoft.com/office/officeart/2016/7/layout/RepeatingBendingProcessNew"/>
    <dgm:cxn modelId="{65049AA4-2392-477D-8370-93D09DD7159B}" type="presParOf" srcId="{74141D0B-CF0D-4023-9ECA-50A5AF9D73A6}" destId="{7AF31E69-A10E-48AA-B053-7518130EF2D2}" srcOrd="6" destOrd="0" presId="urn:microsoft.com/office/officeart/2016/7/layout/RepeatingBendingProcessNew"/>
    <dgm:cxn modelId="{0996226D-E72C-4FD0-9AAA-163332733EB2}" type="presParOf" srcId="{74141D0B-CF0D-4023-9ECA-50A5AF9D73A6}" destId="{F031ABE9-35B0-478D-8E0B-3ECE4AB5ACC0}" srcOrd="7" destOrd="0" presId="urn:microsoft.com/office/officeart/2016/7/layout/RepeatingBendingProcessNew"/>
    <dgm:cxn modelId="{897B99FC-C2EF-42A4-9F16-350DBEE6D593}" type="presParOf" srcId="{F031ABE9-35B0-478D-8E0B-3ECE4AB5ACC0}" destId="{49C5F8E7-944A-4758-A4EE-68E244A99B18}" srcOrd="0" destOrd="0" presId="urn:microsoft.com/office/officeart/2016/7/layout/RepeatingBendingProcessNew"/>
    <dgm:cxn modelId="{7E523C59-902C-408D-9FE8-256D91E1870F}" type="presParOf" srcId="{74141D0B-CF0D-4023-9ECA-50A5AF9D73A6}" destId="{1AF7186E-8D01-4493-A5CF-E1C14F3F717E}" srcOrd="8" destOrd="0" presId="urn:microsoft.com/office/officeart/2016/7/layout/RepeatingBendingProcessNew"/>
    <dgm:cxn modelId="{B97B2F0A-AEDA-4D00-BDCD-13560DE4E01D}" type="presParOf" srcId="{74141D0B-CF0D-4023-9ECA-50A5AF9D73A6}" destId="{078E3210-3592-498E-90BD-3C1E891A08ED}" srcOrd="9" destOrd="0" presId="urn:microsoft.com/office/officeart/2016/7/layout/RepeatingBendingProcessNew"/>
    <dgm:cxn modelId="{70D12696-EB45-4147-A992-27232B98D6B6}" type="presParOf" srcId="{078E3210-3592-498E-90BD-3C1E891A08ED}" destId="{948C7D3A-0694-469B-B26F-7949D73509BB}" srcOrd="0" destOrd="0" presId="urn:microsoft.com/office/officeart/2016/7/layout/RepeatingBendingProcessNew"/>
    <dgm:cxn modelId="{FE874E4A-0DC1-4EF6-91D5-53C16C5FF36D}" type="presParOf" srcId="{74141D0B-CF0D-4023-9ECA-50A5AF9D73A6}" destId="{C6C056B9-939D-439C-B494-A08B9D671C4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8B925F-8E25-461B-8542-D44A95CE56F2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D413646-E57F-4ED2-9E81-44EB639A2077}">
      <dgm:prSet/>
      <dgm:spPr/>
      <dgm:t>
        <a:bodyPr/>
        <a:lstStyle/>
        <a:p>
          <a:r>
            <a:rPr lang="pt-BR" b="1">
              <a:latin typeface="Aptos"/>
              <a:ea typeface="+mn-ea"/>
              <a:cs typeface="+mn-cs"/>
            </a:rPr>
            <a:t>Deus e o Homem</a:t>
          </a:r>
          <a:endParaRPr lang="en-US">
            <a:latin typeface="Aptos" panose="020B0004020202020204"/>
            <a:ea typeface="+mn-ea"/>
            <a:cs typeface="+mn-cs"/>
          </a:endParaRPr>
        </a:p>
      </dgm:t>
    </dgm:pt>
    <dgm:pt modelId="{9759660D-152A-40EB-BDFC-B585E5A00ECF}" type="parTrans" cxnId="{0AF89320-00BB-41B2-970B-2255FB8AD8E0}">
      <dgm:prSet/>
      <dgm:spPr/>
      <dgm:t>
        <a:bodyPr/>
        <a:lstStyle/>
        <a:p>
          <a:endParaRPr lang="en-US"/>
        </a:p>
      </dgm:t>
    </dgm:pt>
    <dgm:pt modelId="{766C2FAB-3177-42EF-9D82-39D6FA4869A9}" type="sibTrans" cxnId="{0AF89320-00BB-41B2-970B-2255FB8AD8E0}">
      <dgm:prSet/>
      <dgm:spPr/>
      <dgm:t>
        <a:bodyPr/>
        <a:lstStyle/>
        <a:p>
          <a:endParaRPr lang="en-US"/>
        </a:p>
      </dgm:t>
    </dgm:pt>
    <dgm:pt modelId="{028F56AC-A8E0-4AD1-A30E-1C79ED8D9E3C}">
      <dgm:prSet/>
      <dgm:spPr/>
      <dgm:t>
        <a:bodyPr/>
        <a:lstStyle/>
        <a:p>
          <a:r>
            <a:rPr lang="pt-BR" b="1" err="1">
              <a:latin typeface="Aptos"/>
              <a:ea typeface="+mn-ea"/>
              <a:cs typeface="+mn-cs"/>
            </a:rPr>
            <a:t>Gn</a:t>
          </a:r>
          <a:r>
            <a:rPr lang="pt-BR" b="1">
              <a:latin typeface="Aptos"/>
              <a:ea typeface="+mn-ea"/>
              <a:cs typeface="+mn-cs"/>
            </a:rPr>
            <a:t> 2.7</a:t>
          </a:r>
          <a:r>
            <a:rPr lang="pt-BR">
              <a:latin typeface="Aptos"/>
              <a:ea typeface="+mn-ea"/>
              <a:cs typeface="+mn-cs"/>
            </a:rPr>
            <a:t> é fundamental: “formou o homem do pó da terra e soprou em suas narinas o fôlego da vida”.</a:t>
          </a:r>
          <a:endParaRPr lang="en-US">
            <a:latin typeface="Aptos" panose="020B0004020202020204"/>
            <a:ea typeface="+mn-ea"/>
            <a:cs typeface="+mn-cs"/>
          </a:endParaRPr>
        </a:p>
      </dgm:t>
    </dgm:pt>
    <dgm:pt modelId="{CEF2093D-6F73-4BBC-BCAE-E9167248491F}" type="parTrans" cxnId="{C92B755C-C946-44C8-9E3D-DD0B62511DEC}">
      <dgm:prSet/>
      <dgm:spPr/>
      <dgm:t>
        <a:bodyPr/>
        <a:lstStyle/>
        <a:p>
          <a:endParaRPr lang="en-US"/>
        </a:p>
      </dgm:t>
    </dgm:pt>
    <dgm:pt modelId="{4A220688-6C74-473A-B9C6-FE400055E2E8}" type="sibTrans" cxnId="{C92B755C-C946-44C8-9E3D-DD0B62511DEC}">
      <dgm:prSet/>
      <dgm:spPr/>
      <dgm:t>
        <a:bodyPr/>
        <a:lstStyle/>
        <a:p>
          <a:endParaRPr lang="en-US"/>
        </a:p>
      </dgm:t>
    </dgm:pt>
    <dgm:pt modelId="{0DF41055-DA85-4E0E-942B-EA0A7CCE12F9}">
      <dgm:prSet/>
      <dgm:spPr/>
      <dgm:t>
        <a:bodyPr/>
        <a:lstStyle/>
        <a:p>
          <a:r>
            <a:rPr lang="pt-BR" b="1">
              <a:latin typeface="Aptos"/>
              <a:ea typeface="+mn-ea"/>
              <a:cs typeface="+mn-cs"/>
            </a:rPr>
            <a:t>Sopro de Deus (“</a:t>
          </a:r>
          <a:r>
            <a:rPr lang="pt-BR" b="1" err="1">
              <a:latin typeface="Aptos"/>
              <a:ea typeface="+mn-ea"/>
              <a:cs typeface="+mn-cs"/>
            </a:rPr>
            <a:t>nishmat</a:t>
          </a:r>
          <a:r>
            <a:rPr lang="pt-BR" b="1">
              <a:latin typeface="Aptos"/>
              <a:ea typeface="+mn-ea"/>
              <a:cs typeface="+mn-cs"/>
            </a:rPr>
            <a:t> </a:t>
          </a:r>
          <a:r>
            <a:rPr lang="pt-BR" b="1" err="1">
              <a:latin typeface="Aptos"/>
              <a:ea typeface="+mn-ea"/>
              <a:cs typeface="+mn-cs"/>
            </a:rPr>
            <a:t>chayim</a:t>
          </a:r>
          <a:r>
            <a:rPr lang="pt-BR" b="1">
              <a:latin typeface="Aptos"/>
              <a:ea typeface="+mn-ea"/>
              <a:cs typeface="+mn-cs"/>
            </a:rPr>
            <a:t>”)</a:t>
          </a:r>
          <a:r>
            <a:rPr lang="pt-BR">
              <a:latin typeface="Aptos"/>
              <a:ea typeface="+mn-ea"/>
              <a:cs typeface="+mn-cs"/>
            </a:rPr>
            <a:t>:</a:t>
          </a:r>
          <a:endParaRPr lang="en-US">
            <a:latin typeface="Aptos" panose="020B0004020202020204"/>
            <a:ea typeface="+mn-ea"/>
            <a:cs typeface="+mn-cs"/>
          </a:endParaRPr>
        </a:p>
      </dgm:t>
    </dgm:pt>
    <dgm:pt modelId="{446F2C94-A8F9-4F98-92E7-4A68F9FD1817}" type="parTrans" cxnId="{19B86AB8-70C6-409F-9479-73F25179D001}">
      <dgm:prSet/>
      <dgm:spPr/>
      <dgm:t>
        <a:bodyPr/>
        <a:lstStyle/>
        <a:p>
          <a:endParaRPr lang="en-US"/>
        </a:p>
      </dgm:t>
    </dgm:pt>
    <dgm:pt modelId="{40097B7F-F86C-4DED-A4CF-F527D5D206B1}" type="sibTrans" cxnId="{19B86AB8-70C6-409F-9479-73F25179D001}">
      <dgm:prSet/>
      <dgm:spPr/>
      <dgm:t>
        <a:bodyPr/>
        <a:lstStyle/>
        <a:p>
          <a:endParaRPr lang="en-US"/>
        </a:p>
      </dgm:t>
    </dgm:pt>
    <dgm:pt modelId="{A05D4ACB-D518-41EE-8D66-2D2DE4E0DD8C}">
      <dgm:prSet/>
      <dgm:spPr/>
      <dgm:t>
        <a:bodyPr/>
        <a:lstStyle/>
        <a:p>
          <a:r>
            <a:rPr lang="pt-BR">
              <a:latin typeface="Aptos" panose="020B0004020202020204"/>
              <a:ea typeface="+mn-ea"/>
              <a:cs typeface="+mn-cs"/>
            </a:rPr>
            <a:t>Não é apenas respirar, mas transmissão da </a:t>
          </a:r>
          <a:r>
            <a:rPr lang="pt-BR" b="1">
              <a:latin typeface="Aptos" panose="020B0004020202020204"/>
              <a:ea typeface="+mn-ea"/>
              <a:cs typeface="+mn-cs"/>
            </a:rPr>
            <a:t>dimensão espiritual</a:t>
          </a:r>
          <a:r>
            <a:rPr lang="pt-BR">
              <a:latin typeface="Aptos" panose="020B0004020202020204"/>
              <a:ea typeface="+mn-ea"/>
              <a:cs typeface="+mn-cs"/>
            </a:rPr>
            <a:t>.</a:t>
          </a:r>
          <a:endParaRPr lang="en-US">
            <a:latin typeface="Aptos" panose="020B0004020202020204"/>
            <a:ea typeface="+mn-ea"/>
            <a:cs typeface="+mn-cs"/>
          </a:endParaRPr>
        </a:p>
      </dgm:t>
    </dgm:pt>
    <dgm:pt modelId="{93672B69-D99E-4816-A712-775181189116}" type="parTrans" cxnId="{95F7220A-D8AD-4C26-A15A-33004FF97CA5}">
      <dgm:prSet/>
      <dgm:spPr/>
      <dgm:t>
        <a:bodyPr/>
        <a:lstStyle/>
        <a:p>
          <a:endParaRPr lang="en-US"/>
        </a:p>
      </dgm:t>
    </dgm:pt>
    <dgm:pt modelId="{3BC696E6-577F-461C-9671-21795A3F7292}" type="sibTrans" cxnId="{95F7220A-D8AD-4C26-A15A-33004FF97CA5}">
      <dgm:prSet/>
      <dgm:spPr/>
      <dgm:t>
        <a:bodyPr/>
        <a:lstStyle/>
        <a:p>
          <a:endParaRPr lang="en-US"/>
        </a:p>
      </dgm:t>
    </dgm:pt>
    <dgm:pt modelId="{29E27177-4EB0-4095-84DD-F2E2975BAEB2}">
      <dgm:prSet/>
      <dgm:spPr/>
      <dgm:t>
        <a:bodyPr/>
        <a:lstStyle/>
        <a:p>
          <a:r>
            <a:rPr lang="pt-BR">
              <a:latin typeface="Aptos" panose="020B0004020202020204"/>
              <a:ea typeface="+mn-ea"/>
              <a:cs typeface="+mn-cs"/>
            </a:rPr>
            <a:t>Diferencia homem de animais e confere </a:t>
          </a:r>
          <a:r>
            <a:rPr lang="pt-BR" b="1">
              <a:latin typeface="Aptos" panose="020B0004020202020204"/>
              <a:ea typeface="+mn-ea"/>
              <a:cs typeface="+mn-cs"/>
            </a:rPr>
            <a:t>capacidade de relacionamento com Deus</a:t>
          </a:r>
          <a:r>
            <a:rPr lang="pt-BR">
              <a:latin typeface="Aptos" panose="020B0004020202020204"/>
              <a:ea typeface="+mn-ea"/>
              <a:cs typeface="+mn-cs"/>
            </a:rPr>
            <a:t>.</a:t>
          </a:r>
          <a:endParaRPr lang="en-US">
            <a:latin typeface="Aptos" panose="020B0004020202020204"/>
            <a:ea typeface="+mn-ea"/>
            <a:cs typeface="+mn-cs"/>
          </a:endParaRPr>
        </a:p>
      </dgm:t>
    </dgm:pt>
    <dgm:pt modelId="{618FF8BB-AB4E-4EC7-B92E-EF0888CD4723}" type="parTrans" cxnId="{0524AD9F-1D11-4D2C-81EF-4A403403D886}">
      <dgm:prSet/>
      <dgm:spPr/>
      <dgm:t>
        <a:bodyPr/>
        <a:lstStyle/>
        <a:p>
          <a:endParaRPr lang="en-US"/>
        </a:p>
      </dgm:t>
    </dgm:pt>
    <dgm:pt modelId="{4399811F-A7FD-4B58-871C-79A5BA3E6EB0}" type="sibTrans" cxnId="{0524AD9F-1D11-4D2C-81EF-4A403403D886}">
      <dgm:prSet/>
      <dgm:spPr/>
      <dgm:t>
        <a:bodyPr/>
        <a:lstStyle/>
        <a:p>
          <a:endParaRPr lang="en-US"/>
        </a:p>
      </dgm:t>
    </dgm:pt>
    <dgm:pt modelId="{F127D230-5B52-4CA4-A5B3-EAD1F1FDFA2F}" type="pres">
      <dgm:prSet presAssocID="{BA8B925F-8E25-461B-8542-D44A95CE56F2}" presName="diagram" presStyleCnt="0">
        <dgm:presLayoutVars>
          <dgm:dir/>
          <dgm:resizeHandles val="exact"/>
        </dgm:presLayoutVars>
      </dgm:prSet>
      <dgm:spPr/>
    </dgm:pt>
    <dgm:pt modelId="{D547F1C5-16A2-4385-8236-2A00C4DF790F}" type="pres">
      <dgm:prSet presAssocID="{5D413646-E57F-4ED2-9E81-44EB639A2077}" presName="node" presStyleLbl="node1" presStyleIdx="0" presStyleCnt="5">
        <dgm:presLayoutVars>
          <dgm:bulletEnabled val="1"/>
        </dgm:presLayoutVars>
      </dgm:prSet>
      <dgm:spPr/>
    </dgm:pt>
    <dgm:pt modelId="{8423784A-A90E-4402-9ED5-92840FAE10E0}" type="pres">
      <dgm:prSet presAssocID="{766C2FAB-3177-42EF-9D82-39D6FA4869A9}" presName="sibTrans" presStyleCnt="0"/>
      <dgm:spPr/>
    </dgm:pt>
    <dgm:pt modelId="{03C266E4-E45A-48EB-85DC-70CF40BECF4B}" type="pres">
      <dgm:prSet presAssocID="{028F56AC-A8E0-4AD1-A30E-1C79ED8D9E3C}" presName="node" presStyleLbl="node1" presStyleIdx="1" presStyleCnt="5">
        <dgm:presLayoutVars>
          <dgm:bulletEnabled val="1"/>
        </dgm:presLayoutVars>
      </dgm:prSet>
      <dgm:spPr/>
    </dgm:pt>
    <dgm:pt modelId="{4B2B4B52-D17E-4801-B7B3-A87FCB28ADBB}" type="pres">
      <dgm:prSet presAssocID="{4A220688-6C74-473A-B9C6-FE400055E2E8}" presName="sibTrans" presStyleCnt="0"/>
      <dgm:spPr/>
    </dgm:pt>
    <dgm:pt modelId="{4175CC22-A411-4DF1-8D05-8C5EC9B3BC37}" type="pres">
      <dgm:prSet presAssocID="{0DF41055-DA85-4E0E-942B-EA0A7CCE12F9}" presName="node" presStyleLbl="node1" presStyleIdx="2" presStyleCnt="5">
        <dgm:presLayoutVars>
          <dgm:bulletEnabled val="1"/>
        </dgm:presLayoutVars>
      </dgm:prSet>
      <dgm:spPr/>
    </dgm:pt>
    <dgm:pt modelId="{6D83F755-0032-4315-970E-621F1F5DADEB}" type="pres">
      <dgm:prSet presAssocID="{40097B7F-F86C-4DED-A4CF-F527D5D206B1}" presName="sibTrans" presStyleCnt="0"/>
      <dgm:spPr/>
    </dgm:pt>
    <dgm:pt modelId="{6FCEDEA6-3450-4261-A023-AE34582FC19E}" type="pres">
      <dgm:prSet presAssocID="{A05D4ACB-D518-41EE-8D66-2D2DE4E0DD8C}" presName="node" presStyleLbl="node1" presStyleIdx="3" presStyleCnt="5">
        <dgm:presLayoutVars>
          <dgm:bulletEnabled val="1"/>
        </dgm:presLayoutVars>
      </dgm:prSet>
      <dgm:spPr/>
    </dgm:pt>
    <dgm:pt modelId="{AC5637A3-62BB-4E62-8D8F-59E8B54EE4C1}" type="pres">
      <dgm:prSet presAssocID="{3BC696E6-577F-461C-9671-21795A3F7292}" presName="sibTrans" presStyleCnt="0"/>
      <dgm:spPr/>
    </dgm:pt>
    <dgm:pt modelId="{081ABFC2-95C9-4CDE-95A9-0BD07FFBDF5E}" type="pres">
      <dgm:prSet presAssocID="{29E27177-4EB0-4095-84DD-F2E2975BAEB2}" presName="node" presStyleLbl="node1" presStyleIdx="4" presStyleCnt="5">
        <dgm:presLayoutVars>
          <dgm:bulletEnabled val="1"/>
        </dgm:presLayoutVars>
      </dgm:prSet>
      <dgm:spPr/>
    </dgm:pt>
  </dgm:ptLst>
  <dgm:cxnLst>
    <dgm:cxn modelId="{95F7220A-D8AD-4C26-A15A-33004FF97CA5}" srcId="{BA8B925F-8E25-461B-8542-D44A95CE56F2}" destId="{A05D4ACB-D518-41EE-8D66-2D2DE4E0DD8C}" srcOrd="3" destOrd="0" parTransId="{93672B69-D99E-4816-A712-775181189116}" sibTransId="{3BC696E6-577F-461C-9671-21795A3F7292}"/>
    <dgm:cxn modelId="{10844419-A95A-410C-BBC9-625E9C764923}" type="presOf" srcId="{29E27177-4EB0-4095-84DD-F2E2975BAEB2}" destId="{081ABFC2-95C9-4CDE-95A9-0BD07FFBDF5E}" srcOrd="0" destOrd="0" presId="urn:microsoft.com/office/officeart/2005/8/layout/default"/>
    <dgm:cxn modelId="{0AF89320-00BB-41B2-970B-2255FB8AD8E0}" srcId="{BA8B925F-8E25-461B-8542-D44A95CE56F2}" destId="{5D413646-E57F-4ED2-9E81-44EB639A2077}" srcOrd="0" destOrd="0" parTransId="{9759660D-152A-40EB-BDFC-B585E5A00ECF}" sibTransId="{766C2FAB-3177-42EF-9D82-39D6FA4869A9}"/>
    <dgm:cxn modelId="{C92B755C-C946-44C8-9E3D-DD0B62511DEC}" srcId="{BA8B925F-8E25-461B-8542-D44A95CE56F2}" destId="{028F56AC-A8E0-4AD1-A30E-1C79ED8D9E3C}" srcOrd="1" destOrd="0" parTransId="{CEF2093D-6F73-4BBC-BCAE-E9167248491F}" sibTransId="{4A220688-6C74-473A-B9C6-FE400055E2E8}"/>
    <dgm:cxn modelId="{95789E5D-7479-4AB5-869E-B1AA777F543E}" type="presOf" srcId="{BA8B925F-8E25-461B-8542-D44A95CE56F2}" destId="{F127D230-5B52-4CA4-A5B3-EAD1F1FDFA2F}" srcOrd="0" destOrd="0" presId="urn:microsoft.com/office/officeart/2005/8/layout/default"/>
    <dgm:cxn modelId="{0524AD9F-1D11-4D2C-81EF-4A403403D886}" srcId="{BA8B925F-8E25-461B-8542-D44A95CE56F2}" destId="{29E27177-4EB0-4095-84DD-F2E2975BAEB2}" srcOrd="4" destOrd="0" parTransId="{618FF8BB-AB4E-4EC7-B92E-EF0888CD4723}" sibTransId="{4399811F-A7FD-4B58-871C-79A5BA3E6EB0}"/>
    <dgm:cxn modelId="{3F5D5AA1-E4EC-4768-845E-4C9FBA460E6D}" type="presOf" srcId="{A05D4ACB-D518-41EE-8D66-2D2DE4E0DD8C}" destId="{6FCEDEA6-3450-4261-A023-AE34582FC19E}" srcOrd="0" destOrd="0" presId="urn:microsoft.com/office/officeart/2005/8/layout/default"/>
    <dgm:cxn modelId="{152FA7B7-321E-4A86-9057-7BEBB5CC679F}" type="presOf" srcId="{0DF41055-DA85-4E0E-942B-EA0A7CCE12F9}" destId="{4175CC22-A411-4DF1-8D05-8C5EC9B3BC37}" srcOrd="0" destOrd="0" presId="urn:microsoft.com/office/officeart/2005/8/layout/default"/>
    <dgm:cxn modelId="{19B86AB8-70C6-409F-9479-73F25179D001}" srcId="{BA8B925F-8E25-461B-8542-D44A95CE56F2}" destId="{0DF41055-DA85-4E0E-942B-EA0A7CCE12F9}" srcOrd="2" destOrd="0" parTransId="{446F2C94-A8F9-4F98-92E7-4A68F9FD1817}" sibTransId="{40097B7F-F86C-4DED-A4CF-F527D5D206B1}"/>
    <dgm:cxn modelId="{91C6B1EE-FF6C-45FD-B8E9-32C334273D1C}" type="presOf" srcId="{5D413646-E57F-4ED2-9E81-44EB639A2077}" destId="{D547F1C5-16A2-4385-8236-2A00C4DF790F}" srcOrd="0" destOrd="0" presId="urn:microsoft.com/office/officeart/2005/8/layout/default"/>
    <dgm:cxn modelId="{5E7679FF-5E03-4B0F-97DA-368D9328D80B}" type="presOf" srcId="{028F56AC-A8E0-4AD1-A30E-1C79ED8D9E3C}" destId="{03C266E4-E45A-48EB-85DC-70CF40BECF4B}" srcOrd="0" destOrd="0" presId="urn:microsoft.com/office/officeart/2005/8/layout/default"/>
    <dgm:cxn modelId="{600DCA77-6F33-4070-93EC-ADBDF20DA261}" type="presParOf" srcId="{F127D230-5B52-4CA4-A5B3-EAD1F1FDFA2F}" destId="{D547F1C5-16A2-4385-8236-2A00C4DF790F}" srcOrd="0" destOrd="0" presId="urn:microsoft.com/office/officeart/2005/8/layout/default"/>
    <dgm:cxn modelId="{39F51349-622D-4747-B256-C3B0B469983B}" type="presParOf" srcId="{F127D230-5B52-4CA4-A5B3-EAD1F1FDFA2F}" destId="{8423784A-A90E-4402-9ED5-92840FAE10E0}" srcOrd="1" destOrd="0" presId="urn:microsoft.com/office/officeart/2005/8/layout/default"/>
    <dgm:cxn modelId="{9E265D44-FB66-4F64-8732-E7D797D1DF42}" type="presParOf" srcId="{F127D230-5B52-4CA4-A5B3-EAD1F1FDFA2F}" destId="{03C266E4-E45A-48EB-85DC-70CF40BECF4B}" srcOrd="2" destOrd="0" presId="urn:microsoft.com/office/officeart/2005/8/layout/default"/>
    <dgm:cxn modelId="{FEF70D3F-8253-4E75-B58E-F9ED588F426E}" type="presParOf" srcId="{F127D230-5B52-4CA4-A5B3-EAD1F1FDFA2F}" destId="{4B2B4B52-D17E-4801-B7B3-A87FCB28ADBB}" srcOrd="3" destOrd="0" presId="urn:microsoft.com/office/officeart/2005/8/layout/default"/>
    <dgm:cxn modelId="{A533177D-9570-45C5-9F51-A586C379B21A}" type="presParOf" srcId="{F127D230-5B52-4CA4-A5B3-EAD1F1FDFA2F}" destId="{4175CC22-A411-4DF1-8D05-8C5EC9B3BC37}" srcOrd="4" destOrd="0" presId="urn:microsoft.com/office/officeart/2005/8/layout/default"/>
    <dgm:cxn modelId="{80BC2618-5A02-491C-8D39-B69A7E767165}" type="presParOf" srcId="{F127D230-5B52-4CA4-A5B3-EAD1F1FDFA2F}" destId="{6D83F755-0032-4315-970E-621F1F5DADEB}" srcOrd="5" destOrd="0" presId="urn:microsoft.com/office/officeart/2005/8/layout/default"/>
    <dgm:cxn modelId="{5230DC4E-F6F9-41EC-AF2E-0DA53BC4EE17}" type="presParOf" srcId="{F127D230-5B52-4CA4-A5B3-EAD1F1FDFA2F}" destId="{6FCEDEA6-3450-4261-A023-AE34582FC19E}" srcOrd="6" destOrd="0" presId="urn:microsoft.com/office/officeart/2005/8/layout/default"/>
    <dgm:cxn modelId="{5EDF72F9-2B40-4ED4-9830-93F0CA400174}" type="presParOf" srcId="{F127D230-5B52-4CA4-A5B3-EAD1F1FDFA2F}" destId="{AC5637A3-62BB-4E62-8D8F-59E8B54EE4C1}" srcOrd="7" destOrd="0" presId="urn:microsoft.com/office/officeart/2005/8/layout/default"/>
    <dgm:cxn modelId="{E854E269-CFED-4196-8ACE-E69399902556}" type="presParOf" srcId="{F127D230-5B52-4CA4-A5B3-EAD1F1FDFA2F}" destId="{081ABFC2-95C9-4CDE-95A9-0BD07FFBDF5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9A68BB4-4491-456F-8084-BAEA89C21A28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3670D00-914E-4EC5-8086-23B93AB37352}">
      <dgm:prSet/>
      <dgm:spPr/>
      <dgm:t>
        <a:bodyPr/>
        <a:lstStyle/>
        <a:p>
          <a:r>
            <a:rPr lang="pt-BR"/>
            <a:t>Meios que contaminam interior: palavras, pensamentos, vícios, ambientes tóxicos</a:t>
          </a:r>
          <a:endParaRPr lang="en-US"/>
        </a:p>
      </dgm:t>
    </dgm:pt>
    <dgm:pt modelId="{14F5EA55-A87A-4BD1-9903-C6FF32399135}" type="parTrans" cxnId="{D34068EE-2000-4837-9304-F609CA53834B}">
      <dgm:prSet/>
      <dgm:spPr/>
      <dgm:t>
        <a:bodyPr/>
        <a:lstStyle/>
        <a:p>
          <a:endParaRPr lang="en-US"/>
        </a:p>
      </dgm:t>
    </dgm:pt>
    <dgm:pt modelId="{76B25804-D037-40CC-A6CB-78673AC56ADE}" type="sibTrans" cxnId="{D34068EE-2000-4837-9304-F609CA53834B}">
      <dgm:prSet/>
      <dgm:spPr/>
      <dgm:t>
        <a:bodyPr/>
        <a:lstStyle/>
        <a:p>
          <a:endParaRPr lang="en-US"/>
        </a:p>
      </dgm:t>
    </dgm:pt>
    <dgm:pt modelId="{57B1A4C2-43C1-47D5-80A6-FA75D062E201}">
      <dgm:prSet/>
      <dgm:spPr/>
      <dgm:t>
        <a:bodyPr/>
        <a:lstStyle/>
        <a:p>
          <a:r>
            <a:rPr lang="pt-BR"/>
            <a:t>“A candeia do corpo são os olhos” (Mt 6.22) – percepção espiritual influencia saúde física e emocional</a:t>
          </a:r>
          <a:endParaRPr lang="en-US"/>
        </a:p>
      </dgm:t>
    </dgm:pt>
    <dgm:pt modelId="{03835038-CFB9-4E26-8343-26BD99C68D34}" type="parTrans" cxnId="{760E2512-18B9-4272-ACC9-7EA857D45A8F}">
      <dgm:prSet/>
      <dgm:spPr/>
      <dgm:t>
        <a:bodyPr/>
        <a:lstStyle/>
        <a:p>
          <a:endParaRPr lang="en-US"/>
        </a:p>
      </dgm:t>
    </dgm:pt>
    <dgm:pt modelId="{4566A1B1-AED5-483D-831A-FD6AE6B6618B}" type="sibTrans" cxnId="{760E2512-18B9-4272-ACC9-7EA857D45A8F}">
      <dgm:prSet/>
      <dgm:spPr/>
      <dgm:t>
        <a:bodyPr/>
        <a:lstStyle/>
        <a:p>
          <a:endParaRPr lang="en-US"/>
        </a:p>
      </dgm:t>
    </dgm:pt>
    <dgm:pt modelId="{D5BA7AD6-DD7F-49DB-BACF-7F83B7104259}">
      <dgm:prSet/>
      <dgm:spPr/>
      <dgm:t>
        <a:bodyPr/>
        <a:lstStyle/>
        <a:p>
          <a:r>
            <a:rPr lang="pt-BR" b="1"/>
            <a:t>Viver santo e equilibrado</a:t>
          </a:r>
          <a:r>
            <a:rPr lang="pt-BR"/>
            <a:t>:</a:t>
          </a:r>
          <a:endParaRPr lang="en-US"/>
        </a:p>
      </dgm:t>
    </dgm:pt>
    <dgm:pt modelId="{BEE5995B-8D6A-4906-B8CA-CBC578172BDD}" type="parTrans" cxnId="{3E98F900-7016-47E1-8F91-AF1732514FD8}">
      <dgm:prSet/>
      <dgm:spPr/>
      <dgm:t>
        <a:bodyPr/>
        <a:lstStyle/>
        <a:p>
          <a:endParaRPr lang="en-US"/>
        </a:p>
      </dgm:t>
    </dgm:pt>
    <dgm:pt modelId="{61E547C8-B108-4707-8AB8-82ACBB3F7EE5}" type="sibTrans" cxnId="{3E98F900-7016-47E1-8F91-AF1732514FD8}">
      <dgm:prSet/>
      <dgm:spPr/>
      <dgm:t>
        <a:bodyPr/>
        <a:lstStyle/>
        <a:p>
          <a:endParaRPr lang="en-US"/>
        </a:p>
      </dgm:t>
    </dgm:pt>
    <dgm:pt modelId="{D8E12F78-6152-4F52-8DFA-995D228EB551}">
      <dgm:prSet/>
      <dgm:spPr/>
      <dgm:t>
        <a:bodyPr/>
        <a:lstStyle/>
        <a:p>
          <a:r>
            <a:rPr lang="pt-BR"/>
            <a:t>Oração, estudo da Bíblia, jejum, comunhão, atividades saudáveis</a:t>
          </a:r>
          <a:endParaRPr lang="en-US"/>
        </a:p>
      </dgm:t>
    </dgm:pt>
    <dgm:pt modelId="{AD4F001E-D28B-4AA9-B191-17E012EB55B8}" type="parTrans" cxnId="{D5A40706-1B56-49CE-AC49-6CD46BC10248}">
      <dgm:prSet/>
      <dgm:spPr/>
      <dgm:t>
        <a:bodyPr/>
        <a:lstStyle/>
        <a:p>
          <a:endParaRPr lang="en-US"/>
        </a:p>
      </dgm:t>
    </dgm:pt>
    <dgm:pt modelId="{A8377F1D-813A-4B56-A08E-6526E351E875}" type="sibTrans" cxnId="{D5A40706-1B56-49CE-AC49-6CD46BC10248}">
      <dgm:prSet/>
      <dgm:spPr/>
      <dgm:t>
        <a:bodyPr/>
        <a:lstStyle/>
        <a:p>
          <a:endParaRPr lang="en-US"/>
        </a:p>
      </dgm:t>
    </dgm:pt>
    <dgm:pt modelId="{4C869D0F-424F-4414-98FC-B5C189E77D86}" type="pres">
      <dgm:prSet presAssocID="{F9A68BB4-4491-456F-8084-BAEA89C21A28}" presName="matrix" presStyleCnt="0">
        <dgm:presLayoutVars>
          <dgm:chMax val="1"/>
          <dgm:dir/>
          <dgm:resizeHandles val="exact"/>
        </dgm:presLayoutVars>
      </dgm:prSet>
      <dgm:spPr/>
    </dgm:pt>
    <dgm:pt modelId="{41F25B79-D2F8-414C-96B1-F3E858929BF4}" type="pres">
      <dgm:prSet presAssocID="{F9A68BB4-4491-456F-8084-BAEA89C21A28}" presName="axisShape" presStyleLbl="bgShp" presStyleIdx="0" presStyleCnt="1"/>
      <dgm:spPr/>
    </dgm:pt>
    <dgm:pt modelId="{99790378-409B-4412-8D7E-80D2B930504E}" type="pres">
      <dgm:prSet presAssocID="{F9A68BB4-4491-456F-8084-BAEA89C21A28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55B228C-F962-4807-97FA-B3C1526CCA0A}" type="pres">
      <dgm:prSet presAssocID="{F9A68BB4-4491-456F-8084-BAEA89C21A28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D3C46C0-ECE7-4A70-BF6D-B00A4C8D5048}" type="pres">
      <dgm:prSet presAssocID="{F9A68BB4-4491-456F-8084-BAEA89C21A28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E6D7C2B-562E-4923-BB88-836D04E179E7}" type="pres">
      <dgm:prSet presAssocID="{F9A68BB4-4491-456F-8084-BAEA89C21A28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E98F900-7016-47E1-8F91-AF1732514FD8}" srcId="{F9A68BB4-4491-456F-8084-BAEA89C21A28}" destId="{D5BA7AD6-DD7F-49DB-BACF-7F83B7104259}" srcOrd="2" destOrd="0" parTransId="{BEE5995B-8D6A-4906-B8CA-CBC578172BDD}" sibTransId="{61E547C8-B108-4707-8AB8-82ACBB3F7EE5}"/>
    <dgm:cxn modelId="{D5A40706-1B56-49CE-AC49-6CD46BC10248}" srcId="{F9A68BB4-4491-456F-8084-BAEA89C21A28}" destId="{D8E12F78-6152-4F52-8DFA-995D228EB551}" srcOrd="3" destOrd="0" parTransId="{AD4F001E-D28B-4AA9-B191-17E012EB55B8}" sibTransId="{A8377F1D-813A-4B56-A08E-6526E351E875}"/>
    <dgm:cxn modelId="{760E2512-18B9-4272-ACC9-7EA857D45A8F}" srcId="{F9A68BB4-4491-456F-8084-BAEA89C21A28}" destId="{57B1A4C2-43C1-47D5-80A6-FA75D062E201}" srcOrd="1" destOrd="0" parTransId="{03835038-CFB9-4E26-8343-26BD99C68D34}" sibTransId="{4566A1B1-AED5-483D-831A-FD6AE6B6618B}"/>
    <dgm:cxn modelId="{E0E4A81F-B5E0-43C8-84AF-209F9571523F}" type="presOf" srcId="{D8E12F78-6152-4F52-8DFA-995D228EB551}" destId="{6E6D7C2B-562E-4923-BB88-836D04E179E7}" srcOrd="0" destOrd="0" presId="urn:microsoft.com/office/officeart/2005/8/layout/matrix2"/>
    <dgm:cxn modelId="{5254DA68-0E87-428A-8E8D-65ED0EDEFAFE}" type="presOf" srcId="{57B1A4C2-43C1-47D5-80A6-FA75D062E201}" destId="{D55B228C-F962-4807-97FA-B3C1526CCA0A}" srcOrd="0" destOrd="0" presId="urn:microsoft.com/office/officeart/2005/8/layout/matrix2"/>
    <dgm:cxn modelId="{35BC7DB0-D0FF-44F6-8534-F2A3BF32CB86}" type="presOf" srcId="{F9A68BB4-4491-456F-8084-BAEA89C21A28}" destId="{4C869D0F-424F-4414-98FC-B5C189E77D86}" srcOrd="0" destOrd="0" presId="urn:microsoft.com/office/officeart/2005/8/layout/matrix2"/>
    <dgm:cxn modelId="{FCBE0DDE-F662-4B42-8DE0-5F9DBFD2AC81}" type="presOf" srcId="{D5BA7AD6-DD7F-49DB-BACF-7F83B7104259}" destId="{ED3C46C0-ECE7-4A70-BF6D-B00A4C8D5048}" srcOrd="0" destOrd="0" presId="urn:microsoft.com/office/officeart/2005/8/layout/matrix2"/>
    <dgm:cxn modelId="{940068E1-8AD3-4AD8-A0B8-6437E2833FCE}" type="presOf" srcId="{93670D00-914E-4EC5-8086-23B93AB37352}" destId="{99790378-409B-4412-8D7E-80D2B930504E}" srcOrd="0" destOrd="0" presId="urn:microsoft.com/office/officeart/2005/8/layout/matrix2"/>
    <dgm:cxn modelId="{D34068EE-2000-4837-9304-F609CA53834B}" srcId="{F9A68BB4-4491-456F-8084-BAEA89C21A28}" destId="{93670D00-914E-4EC5-8086-23B93AB37352}" srcOrd="0" destOrd="0" parTransId="{14F5EA55-A87A-4BD1-9903-C6FF32399135}" sibTransId="{76B25804-D037-40CC-A6CB-78673AC56ADE}"/>
    <dgm:cxn modelId="{ADFD84F0-8A91-4936-AA1F-C0C358267A5D}" type="presParOf" srcId="{4C869D0F-424F-4414-98FC-B5C189E77D86}" destId="{41F25B79-D2F8-414C-96B1-F3E858929BF4}" srcOrd="0" destOrd="0" presId="urn:microsoft.com/office/officeart/2005/8/layout/matrix2"/>
    <dgm:cxn modelId="{891DF17E-51FE-47AD-A5CA-2EC464C6D794}" type="presParOf" srcId="{4C869D0F-424F-4414-98FC-B5C189E77D86}" destId="{99790378-409B-4412-8D7E-80D2B930504E}" srcOrd="1" destOrd="0" presId="urn:microsoft.com/office/officeart/2005/8/layout/matrix2"/>
    <dgm:cxn modelId="{91618F19-9529-4068-87E4-0695F8D396C3}" type="presParOf" srcId="{4C869D0F-424F-4414-98FC-B5C189E77D86}" destId="{D55B228C-F962-4807-97FA-B3C1526CCA0A}" srcOrd="2" destOrd="0" presId="urn:microsoft.com/office/officeart/2005/8/layout/matrix2"/>
    <dgm:cxn modelId="{BD4F702F-B553-48C7-8445-3240B0C81053}" type="presParOf" srcId="{4C869D0F-424F-4414-98FC-B5C189E77D86}" destId="{ED3C46C0-ECE7-4A70-BF6D-B00A4C8D5048}" srcOrd="3" destOrd="0" presId="urn:microsoft.com/office/officeart/2005/8/layout/matrix2"/>
    <dgm:cxn modelId="{665153C8-386A-467F-9E06-319B773F4464}" type="presParOf" srcId="{4C869D0F-424F-4414-98FC-B5C189E77D86}" destId="{6E6D7C2B-562E-4923-BB88-836D04E179E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765B370-DAF3-46F1-A065-98D5C499760F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29C8ABC-0CB9-4AC4-A59C-D1643C69B73A}">
      <dgm:prSet/>
      <dgm:spPr/>
      <dgm:t>
        <a:bodyPr/>
        <a:lstStyle/>
        <a:p>
          <a:r>
            <a:rPr lang="pt-BR" b="1"/>
            <a:t>Contaminações que Afetam Corpo, Alma e Espírito</a:t>
          </a:r>
          <a:endParaRPr lang="en-US"/>
        </a:p>
      </dgm:t>
    </dgm:pt>
    <dgm:pt modelId="{E2C3FDD3-5C89-4467-9449-C8078A94F7EA}" type="parTrans" cxnId="{00CC0DC8-DD41-495A-BC0C-BC7A804C9E2A}">
      <dgm:prSet/>
      <dgm:spPr/>
      <dgm:t>
        <a:bodyPr/>
        <a:lstStyle/>
        <a:p>
          <a:endParaRPr lang="en-US"/>
        </a:p>
      </dgm:t>
    </dgm:pt>
    <dgm:pt modelId="{63A3ACCB-1336-405D-9358-EA13A685DB71}" type="sibTrans" cxnId="{00CC0DC8-DD41-495A-BC0C-BC7A804C9E2A}">
      <dgm:prSet/>
      <dgm:spPr/>
      <dgm:t>
        <a:bodyPr/>
        <a:lstStyle/>
        <a:p>
          <a:endParaRPr lang="en-US"/>
        </a:p>
      </dgm:t>
    </dgm:pt>
    <dgm:pt modelId="{7C2B5B60-AE41-45F1-B93E-FE10C446A3E3}">
      <dgm:prSet/>
      <dgm:spPr/>
      <dgm:t>
        <a:bodyPr/>
        <a:lstStyle/>
        <a:p>
          <a:r>
            <a:rPr lang="pt-BR" b="1"/>
            <a:t>Palavras</a:t>
          </a:r>
          <a:r>
            <a:rPr lang="pt-BR"/>
            <a:t>:</a:t>
          </a:r>
          <a:endParaRPr lang="en-US"/>
        </a:p>
      </dgm:t>
    </dgm:pt>
    <dgm:pt modelId="{3BE868E0-F77A-41E2-956F-B5C3EF930D29}" type="parTrans" cxnId="{4179BE3F-7F85-4EED-A735-C4A170B7331F}">
      <dgm:prSet/>
      <dgm:spPr/>
      <dgm:t>
        <a:bodyPr/>
        <a:lstStyle/>
        <a:p>
          <a:endParaRPr lang="en-US"/>
        </a:p>
      </dgm:t>
    </dgm:pt>
    <dgm:pt modelId="{4FF1A9BD-B007-4289-97EC-ABDD148DA0B5}" type="sibTrans" cxnId="{4179BE3F-7F85-4EED-A735-C4A170B7331F}">
      <dgm:prSet/>
      <dgm:spPr/>
      <dgm:t>
        <a:bodyPr/>
        <a:lstStyle/>
        <a:p>
          <a:endParaRPr lang="en-US"/>
        </a:p>
      </dgm:t>
    </dgm:pt>
    <dgm:pt modelId="{28B9CDCF-1910-4DB1-B646-525F6C268085}">
      <dgm:prSet/>
      <dgm:spPr/>
      <dgm:t>
        <a:bodyPr/>
        <a:lstStyle/>
        <a:p>
          <a:r>
            <a:rPr lang="pt-BR"/>
            <a:t>Pv 18.21: “A morte e a vida estão no poder da língua.”</a:t>
          </a:r>
          <a:endParaRPr lang="en-US"/>
        </a:p>
      </dgm:t>
    </dgm:pt>
    <dgm:pt modelId="{DD187692-9BC6-4F5A-AA1F-C5F05E0946E9}" type="parTrans" cxnId="{BA7B7197-4F4A-452E-8840-CCC97F29528F}">
      <dgm:prSet/>
      <dgm:spPr/>
      <dgm:t>
        <a:bodyPr/>
        <a:lstStyle/>
        <a:p>
          <a:endParaRPr lang="en-US"/>
        </a:p>
      </dgm:t>
    </dgm:pt>
    <dgm:pt modelId="{E0C7549A-60F7-49BB-86AF-4C8742D0D78C}" type="sibTrans" cxnId="{BA7B7197-4F4A-452E-8840-CCC97F29528F}">
      <dgm:prSet/>
      <dgm:spPr/>
      <dgm:t>
        <a:bodyPr/>
        <a:lstStyle/>
        <a:p>
          <a:endParaRPr lang="en-US"/>
        </a:p>
      </dgm:t>
    </dgm:pt>
    <dgm:pt modelId="{FB8E5135-A938-4211-9A71-97736A2A6B06}">
      <dgm:prSet/>
      <dgm:spPr/>
      <dgm:t>
        <a:bodyPr/>
        <a:lstStyle/>
        <a:p>
          <a:r>
            <a:rPr lang="pt-BR"/>
            <a:t>Palavras negativas, críticas ou pecaminosas </a:t>
          </a:r>
          <a:r>
            <a:rPr lang="pt-BR" b="1"/>
            <a:t>geram efeitos na alma</a:t>
          </a:r>
          <a:r>
            <a:rPr lang="pt-BR"/>
            <a:t> (culpa, ansiedade, medo) e </a:t>
          </a:r>
          <a:r>
            <a:rPr lang="pt-BR" b="1"/>
            <a:t>manifestam-se fisicamente</a:t>
          </a:r>
          <a:r>
            <a:rPr lang="pt-BR"/>
            <a:t> (tensão, insônia, estresse).</a:t>
          </a:r>
          <a:endParaRPr lang="en-US"/>
        </a:p>
      </dgm:t>
    </dgm:pt>
    <dgm:pt modelId="{BD7D68F9-8BE6-42A6-A676-A0108B4F1FE3}" type="parTrans" cxnId="{D295874E-60E4-48CB-9285-96FE8C660FD9}">
      <dgm:prSet/>
      <dgm:spPr/>
      <dgm:t>
        <a:bodyPr/>
        <a:lstStyle/>
        <a:p>
          <a:endParaRPr lang="en-US"/>
        </a:p>
      </dgm:t>
    </dgm:pt>
    <dgm:pt modelId="{57D30EDF-B099-4607-953A-C8300209F5BB}" type="sibTrans" cxnId="{D295874E-60E4-48CB-9285-96FE8C660FD9}">
      <dgm:prSet/>
      <dgm:spPr/>
      <dgm:t>
        <a:bodyPr/>
        <a:lstStyle/>
        <a:p>
          <a:endParaRPr lang="en-US"/>
        </a:p>
      </dgm:t>
    </dgm:pt>
    <dgm:pt modelId="{EAA377FC-0CE7-4EA8-A316-980CD6CB7FDB}" type="pres">
      <dgm:prSet presAssocID="{E765B370-DAF3-46F1-A065-98D5C499760F}" presName="linear" presStyleCnt="0">
        <dgm:presLayoutVars>
          <dgm:dir/>
          <dgm:animLvl val="lvl"/>
          <dgm:resizeHandles val="exact"/>
        </dgm:presLayoutVars>
      </dgm:prSet>
      <dgm:spPr/>
    </dgm:pt>
    <dgm:pt modelId="{846B4D09-F222-4579-8374-8E11EF2325E5}" type="pres">
      <dgm:prSet presAssocID="{C29C8ABC-0CB9-4AC4-A59C-D1643C69B73A}" presName="parentLin" presStyleCnt="0"/>
      <dgm:spPr/>
    </dgm:pt>
    <dgm:pt modelId="{4AAAB7AC-3DC1-472B-A17A-7FFF7E28C53F}" type="pres">
      <dgm:prSet presAssocID="{C29C8ABC-0CB9-4AC4-A59C-D1643C69B73A}" presName="parentLeftMargin" presStyleLbl="node1" presStyleIdx="0" presStyleCnt="2"/>
      <dgm:spPr/>
    </dgm:pt>
    <dgm:pt modelId="{8ACE7185-F320-4BFF-861E-D54F14B0CCFC}" type="pres">
      <dgm:prSet presAssocID="{C29C8ABC-0CB9-4AC4-A59C-D1643C69B73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62F7F6A-5128-4DC3-97EF-BC0C781F195C}" type="pres">
      <dgm:prSet presAssocID="{C29C8ABC-0CB9-4AC4-A59C-D1643C69B73A}" presName="negativeSpace" presStyleCnt="0"/>
      <dgm:spPr/>
    </dgm:pt>
    <dgm:pt modelId="{DF6CFC0B-1248-4DDB-98BC-783831E4D8FA}" type="pres">
      <dgm:prSet presAssocID="{C29C8ABC-0CB9-4AC4-A59C-D1643C69B73A}" presName="childText" presStyleLbl="conFgAcc1" presStyleIdx="0" presStyleCnt="2">
        <dgm:presLayoutVars>
          <dgm:bulletEnabled val="1"/>
        </dgm:presLayoutVars>
      </dgm:prSet>
      <dgm:spPr/>
    </dgm:pt>
    <dgm:pt modelId="{955C648C-3F36-400C-9EA0-1C6CBD04F3B7}" type="pres">
      <dgm:prSet presAssocID="{63A3ACCB-1336-405D-9358-EA13A685DB71}" presName="spaceBetweenRectangles" presStyleCnt="0"/>
      <dgm:spPr/>
    </dgm:pt>
    <dgm:pt modelId="{3A20E4FD-A227-4AE4-8ECB-48891815D8D4}" type="pres">
      <dgm:prSet presAssocID="{7C2B5B60-AE41-45F1-B93E-FE10C446A3E3}" presName="parentLin" presStyleCnt="0"/>
      <dgm:spPr/>
    </dgm:pt>
    <dgm:pt modelId="{7A049480-85CD-4B55-90D3-382D1DE9A2E9}" type="pres">
      <dgm:prSet presAssocID="{7C2B5B60-AE41-45F1-B93E-FE10C446A3E3}" presName="parentLeftMargin" presStyleLbl="node1" presStyleIdx="0" presStyleCnt="2"/>
      <dgm:spPr/>
    </dgm:pt>
    <dgm:pt modelId="{4F515542-CD00-4A28-9718-DBBBBEA8DD52}" type="pres">
      <dgm:prSet presAssocID="{7C2B5B60-AE41-45F1-B93E-FE10C446A3E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3904F67-476D-4E3F-9CB8-ED793E2E6076}" type="pres">
      <dgm:prSet presAssocID="{7C2B5B60-AE41-45F1-B93E-FE10C446A3E3}" presName="negativeSpace" presStyleCnt="0"/>
      <dgm:spPr/>
    </dgm:pt>
    <dgm:pt modelId="{86F3C2EC-90CD-4513-A29C-8FF2484B308B}" type="pres">
      <dgm:prSet presAssocID="{7C2B5B60-AE41-45F1-B93E-FE10C446A3E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33FD03C-F33B-434E-8EB4-21EAC8594983}" type="presOf" srcId="{C29C8ABC-0CB9-4AC4-A59C-D1643C69B73A}" destId="{4AAAB7AC-3DC1-472B-A17A-7FFF7E28C53F}" srcOrd="0" destOrd="0" presId="urn:microsoft.com/office/officeart/2005/8/layout/list1"/>
    <dgm:cxn modelId="{4179BE3F-7F85-4EED-A735-C4A170B7331F}" srcId="{E765B370-DAF3-46F1-A065-98D5C499760F}" destId="{7C2B5B60-AE41-45F1-B93E-FE10C446A3E3}" srcOrd="1" destOrd="0" parTransId="{3BE868E0-F77A-41E2-956F-B5C3EF930D29}" sibTransId="{4FF1A9BD-B007-4289-97EC-ABDD148DA0B5}"/>
    <dgm:cxn modelId="{629D1944-6E8F-41FE-932D-159388A92201}" type="presOf" srcId="{7C2B5B60-AE41-45F1-B93E-FE10C446A3E3}" destId="{7A049480-85CD-4B55-90D3-382D1DE9A2E9}" srcOrd="0" destOrd="0" presId="urn:microsoft.com/office/officeart/2005/8/layout/list1"/>
    <dgm:cxn modelId="{D295874E-60E4-48CB-9285-96FE8C660FD9}" srcId="{7C2B5B60-AE41-45F1-B93E-FE10C446A3E3}" destId="{FB8E5135-A938-4211-9A71-97736A2A6B06}" srcOrd="1" destOrd="0" parTransId="{BD7D68F9-8BE6-42A6-A676-A0108B4F1FE3}" sibTransId="{57D30EDF-B099-4607-953A-C8300209F5BB}"/>
    <dgm:cxn modelId="{BA7B7197-4F4A-452E-8840-CCC97F29528F}" srcId="{7C2B5B60-AE41-45F1-B93E-FE10C446A3E3}" destId="{28B9CDCF-1910-4DB1-B646-525F6C268085}" srcOrd="0" destOrd="0" parTransId="{DD187692-9BC6-4F5A-AA1F-C5F05E0946E9}" sibTransId="{E0C7549A-60F7-49BB-86AF-4C8742D0D78C}"/>
    <dgm:cxn modelId="{D98053AB-2A7E-41D9-B896-7DC76AF58114}" type="presOf" srcId="{E765B370-DAF3-46F1-A065-98D5C499760F}" destId="{EAA377FC-0CE7-4EA8-A316-980CD6CB7FDB}" srcOrd="0" destOrd="0" presId="urn:microsoft.com/office/officeart/2005/8/layout/list1"/>
    <dgm:cxn modelId="{F5490FC2-1533-406C-B614-4BFCEB29178C}" type="presOf" srcId="{C29C8ABC-0CB9-4AC4-A59C-D1643C69B73A}" destId="{8ACE7185-F320-4BFF-861E-D54F14B0CCFC}" srcOrd="1" destOrd="0" presId="urn:microsoft.com/office/officeart/2005/8/layout/list1"/>
    <dgm:cxn modelId="{9558F1C3-2D4F-410A-9D94-D89152364397}" type="presOf" srcId="{7C2B5B60-AE41-45F1-B93E-FE10C446A3E3}" destId="{4F515542-CD00-4A28-9718-DBBBBEA8DD52}" srcOrd="1" destOrd="0" presId="urn:microsoft.com/office/officeart/2005/8/layout/list1"/>
    <dgm:cxn modelId="{00CC0DC8-DD41-495A-BC0C-BC7A804C9E2A}" srcId="{E765B370-DAF3-46F1-A065-98D5C499760F}" destId="{C29C8ABC-0CB9-4AC4-A59C-D1643C69B73A}" srcOrd="0" destOrd="0" parTransId="{E2C3FDD3-5C89-4467-9449-C8078A94F7EA}" sibTransId="{63A3ACCB-1336-405D-9358-EA13A685DB71}"/>
    <dgm:cxn modelId="{EF7878FA-FAEA-467B-82F0-6B561380752E}" type="presOf" srcId="{28B9CDCF-1910-4DB1-B646-525F6C268085}" destId="{86F3C2EC-90CD-4513-A29C-8FF2484B308B}" srcOrd="0" destOrd="0" presId="urn:microsoft.com/office/officeart/2005/8/layout/list1"/>
    <dgm:cxn modelId="{46E488FC-4C7A-4549-B7A6-9A8A367414B9}" type="presOf" srcId="{FB8E5135-A938-4211-9A71-97736A2A6B06}" destId="{86F3C2EC-90CD-4513-A29C-8FF2484B308B}" srcOrd="0" destOrd="1" presId="urn:microsoft.com/office/officeart/2005/8/layout/list1"/>
    <dgm:cxn modelId="{64C67958-9609-4286-BEAE-86BB7274A57D}" type="presParOf" srcId="{EAA377FC-0CE7-4EA8-A316-980CD6CB7FDB}" destId="{846B4D09-F222-4579-8374-8E11EF2325E5}" srcOrd="0" destOrd="0" presId="urn:microsoft.com/office/officeart/2005/8/layout/list1"/>
    <dgm:cxn modelId="{6FB0FFAD-E62A-43A9-8650-666C71A3A2B8}" type="presParOf" srcId="{846B4D09-F222-4579-8374-8E11EF2325E5}" destId="{4AAAB7AC-3DC1-472B-A17A-7FFF7E28C53F}" srcOrd="0" destOrd="0" presId="urn:microsoft.com/office/officeart/2005/8/layout/list1"/>
    <dgm:cxn modelId="{93A67A1E-2B4F-4C9F-8AF9-B357221D9527}" type="presParOf" srcId="{846B4D09-F222-4579-8374-8E11EF2325E5}" destId="{8ACE7185-F320-4BFF-861E-D54F14B0CCFC}" srcOrd="1" destOrd="0" presId="urn:microsoft.com/office/officeart/2005/8/layout/list1"/>
    <dgm:cxn modelId="{52570ED4-4CDB-43CC-A8E1-A06EC21A2C47}" type="presParOf" srcId="{EAA377FC-0CE7-4EA8-A316-980CD6CB7FDB}" destId="{062F7F6A-5128-4DC3-97EF-BC0C781F195C}" srcOrd="1" destOrd="0" presId="urn:microsoft.com/office/officeart/2005/8/layout/list1"/>
    <dgm:cxn modelId="{03C7AB28-4C57-4E91-9547-0CA1719269DF}" type="presParOf" srcId="{EAA377FC-0CE7-4EA8-A316-980CD6CB7FDB}" destId="{DF6CFC0B-1248-4DDB-98BC-783831E4D8FA}" srcOrd="2" destOrd="0" presId="urn:microsoft.com/office/officeart/2005/8/layout/list1"/>
    <dgm:cxn modelId="{AFC81BB2-8CE3-4575-8CF1-1D6641E9AB26}" type="presParOf" srcId="{EAA377FC-0CE7-4EA8-A316-980CD6CB7FDB}" destId="{955C648C-3F36-400C-9EA0-1C6CBD04F3B7}" srcOrd="3" destOrd="0" presId="urn:microsoft.com/office/officeart/2005/8/layout/list1"/>
    <dgm:cxn modelId="{CEB14B0B-3F7D-4F29-AA55-E9B0660E5101}" type="presParOf" srcId="{EAA377FC-0CE7-4EA8-A316-980CD6CB7FDB}" destId="{3A20E4FD-A227-4AE4-8ECB-48891815D8D4}" srcOrd="4" destOrd="0" presId="urn:microsoft.com/office/officeart/2005/8/layout/list1"/>
    <dgm:cxn modelId="{93CBE00C-8A00-4869-BE18-BF390F32545E}" type="presParOf" srcId="{3A20E4FD-A227-4AE4-8ECB-48891815D8D4}" destId="{7A049480-85CD-4B55-90D3-382D1DE9A2E9}" srcOrd="0" destOrd="0" presId="urn:microsoft.com/office/officeart/2005/8/layout/list1"/>
    <dgm:cxn modelId="{0AB8C126-B979-4DEC-A273-218FF7567C44}" type="presParOf" srcId="{3A20E4FD-A227-4AE4-8ECB-48891815D8D4}" destId="{4F515542-CD00-4A28-9718-DBBBBEA8DD52}" srcOrd="1" destOrd="0" presId="urn:microsoft.com/office/officeart/2005/8/layout/list1"/>
    <dgm:cxn modelId="{F68B308D-0181-46AD-923C-5AE2C17E0F3C}" type="presParOf" srcId="{EAA377FC-0CE7-4EA8-A316-980CD6CB7FDB}" destId="{A3904F67-476D-4E3F-9CB8-ED793E2E6076}" srcOrd="5" destOrd="0" presId="urn:microsoft.com/office/officeart/2005/8/layout/list1"/>
    <dgm:cxn modelId="{851506D8-3197-4208-AE82-FD89F646663A}" type="presParOf" srcId="{EAA377FC-0CE7-4EA8-A316-980CD6CB7FDB}" destId="{86F3C2EC-90CD-4513-A29C-8FF2484B308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1AC9EE7-1454-4EFB-A1FC-B79B17F3E59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F56DA38-6F56-49EC-A467-DBBCE4E4B91E}">
      <dgm:prSet/>
      <dgm:spPr/>
      <dgm:t>
        <a:bodyPr/>
        <a:lstStyle/>
        <a:p>
          <a:r>
            <a:rPr lang="pt-BR" b="1"/>
            <a:t>Pensamentos</a:t>
          </a:r>
          <a:r>
            <a:rPr lang="pt-BR"/>
            <a:t>:</a:t>
          </a:r>
          <a:endParaRPr lang="en-US"/>
        </a:p>
      </dgm:t>
    </dgm:pt>
    <dgm:pt modelId="{240C71EA-675A-4EE6-9880-ABE5A05F3BD4}" type="parTrans" cxnId="{1FE30B5A-F2A0-41D8-AD5F-2EC35384A74F}">
      <dgm:prSet/>
      <dgm:spPr/>
      <dgm:t>
        <a:bodyPr/>
        <a:lstStyle/>
        <a:p>
          <a:endParaRPr lang="en-US"/>
        </a:p>
      </dgm:t>
    </dgm:pt>
    <dgm:pt modelId="{5D12D9ED-BA4C-45F5-A895-910AE36D0FC0}" type="sibTrans" cxnId="{1FE30B5A-F2A0-41D8-AD5F-2EC35384A74F}">
      <dgm:prSet/>
      <dgm:spPr/>
      <dgm:t>
        <a:bodyPr/>
        <a:lstStyle/>
        <a:p>
          <a:endParaRPr lang="en-US"/>
        </a:p>
      </dgm:t>
    </dgm:pt>
    <dgm:pt modelId="{7F258D7D-3E16-40CF-8EDB-78D0858D7F4C}">
      <dgm:prSet/>
      <dgm:spPr/>
      <dgm:t>
        <a:bodyPr/>
        <a:lstStyle/>
        <a:p>
          <a:r>
            <a:rPr lang="pt-BR"/>
            <a:t>Rm 12.2: “Não vos conformeis com este mundo, mas transformai-vos pela renovação da vossa mente.”</a:t>
          </a:r>
          <a:endParaRPr lang="en-US"/>
        </a:p>
      </dgm:t>
    </dgm:pt>
    <dgm:pt modelId="{1E34C3F6-34A6-4BDE-B133-E78EE132D7B1}" type="parTrans" cxnId="{460110C3-DCAA-4F53-8A6A-E3DB2856DD25}">
      <dgm:prSet/>
      <dgm:spPr/>
      <dgm:t>
        <a:bodyPr/>
        <a:lstStyle/>
        <a:p>
          <a:endParaRPr lang="en-US"/>
        </a:p>
      </dgm:t>
    </dgm:pt>
    <dgm:pt modelId="{59250F21-6253-43A9-9016-F24B7FC1AB2C}" type="sibTrans" cxnId="{460110C3-DCAA-4F53-8A6A-E3DB2856DD25}">
      <dgm:prSet/>
      <dgm:spPr/>
      <dgm:t>
        <a:bodyPr/>
        <a:lstStyle/>
        <a:p>
          <a:endParaRPr lang="en-US"/>
        </a:p>
      </dgm:t>
    </dgm:pt>
    <dgm:pt modelId="{0E035700-A9E2-4DB4-B445-9A5B61B71308}">
      <dgm:prSet/>
      <dgm:spPr/>
      <dgm:t>
        <a:bodyPr/>
        <a:lstStyle/>
        <a:p>
          <a:r>
            <a:rPr lang="pt-BR"/>
            <a:t>Pensamentos impuros, ansiosos ou negativos </a:t>
          </a:r>
          <a:r>
            <a:rPr lang="pt-BR" b="1"/>
            <a:t>afetem alma e corpo</a:t>
          </a:r>
          <a:r>
            <a:rPr lang="pt-BR"/>
            <a:t> (síndromes psicossomáticas).</a:t>
          </a:r>
          <a:endParaRPr lang="en-US"/>
        </a:p>
      </dgm:t>
    </dgm:pt>
    <dgm:pt modelId="{9B29D07E-51C9-4EA0-AA8A-F531CDADC38F}" type="parTrans" cxnId="{8B0DA21A-0820-4E50-9566-738E6E5589D4}">
      <dgm:prSet/>
      <dgm:spPr/>
      <dgm:t>
        <a:bodyPr/>
        <a:lstStyle/>
        <a:p>
          <a:endParaRPr lang="en-US"/>
        </a:p>
      </dgm:t>
    </dgm:pt>
    <dgm:pt modelId="{7741C74A-C1E5-438A-A228-3AB628476AD6}" type="sibTrans" cxnId="{8B0DA21A-0820-4E50-9566-738E6E5589D4}">
      <dgm:prSet/>
      <dgm:spPr/>
      <dgm:t>
        <a:bodyPr/>
        <a:lstStyle/>
        <a:p>
          <a:endParaRPr lang="en-US"/>
        </a:p>
      </dgm:t>
    </dgm:pt>
    <dgm:pt modelId="{E10A8523-4EC3-432B-B313-CB208FC36656}">
      <dgm:prSet/>
      <dgm:spPr/>
      <dgm:t>
        <a:bodyPr/>
        <a:lstStyle/>
        <a:p>
          <a:r>
            <a:rPr lang="pt-BR"/>
            <a:t>Renovação da mente é chave para equilíbrio e santidade.</a:t>
          </a:r>
          <a:endParaRPr lang="en-US"/>
        </a:p>
      </dgm:t>
    </dgm:pt>
    <dgm:pt modelId="{5FB8C54F-0DE6-4C76-B00B-385A136669BB}" type="parTrans" cxnId="{89B9AE49-432F-4E04-9CAF-A4B95B03E8D6}">
      <dgm:prSet/>
      <dgm:spPr/>
      <dgm:t>
        <a:bodyPr/>
        <a:lstStyle/>
        <a:p>
          <a:endParaRPr lang="en-US"/>
        </a:p>
      </dgm:t>
    </dgm:pt>
    <dgm:pt modelId="{883C5556-59DD-482C-8890-37084AE7EC58}" type="sibTrans" cxnId="{89B9AE49-432F-4E04-9CAF-A4B95B03E8D6}">
      <dgm:prSet/>
      <dgm:spPr/>
      <dgm:t>
        <a:bodyPr/>
        <a:lstStyle/>
        <a:p>
          <a:endParaRPr lang="en-US"/>
        </a:p>
      </dgm:t>
    </dgm:pt>
    <dgm:pt modelId="{A169B4C5-6E0B-4A28-844D-09A788F62EF9}" type="pres">
      <dgm:prSet presAssocID="{A1AC9EE7-1454-4EFB-A1FC-B79B17F3E597}" presName="vert0" presStyleCnt="0">
        <dgm:presLayoutVars>
          <dgm:dir/>
          <dgm:animOne val="branch"/>
          <dgm:animLvl val="lvl"/>
        </dgm:presLayoutVars>
      </dgm:prSet>
      <dgm:spPr/>
    </dgm:pt>
    <dgm:pt modelId="{92972551-1ACF-4975-A392-F30B699EC680}" type="pres">
      <dgm:prSet presAssocID="{2F56DA38-6F56-49EC-A467-DBBCE4E4B91E}" presName="thickLine" presStyleLbl="alignNode1" presStyleIdx="0" presStyleCnt="4"/>
      <dgm:spPr/>
    </dgm:pt>
    <dgm:pt modelId="{E48A8749-F43A-4F69-A8D8-BC4361D51A08}" type="pres">
      <dgm:prSet presAssocID="{2F56DA38-6F56-49EC-A467-DBBCE4E4B91E}" presName="horz1" presStyleCnt="0"/>
      <dgm:spPr/>
    </dgm:pt>
    <dgm:pt modelId="{D3D25CF5-DAC3-4C1B-80C7-84AD482F4D48}" type="pres">
      <dgm:prSet presAssocID="{2F56DA38-6F56-49EC-A467-DBBCE4E4B91E}" presName="tx1" presStyleLbl="revTx" presStyleIdx="0" presStyleCnt="4"/>
      <dgm:spPr/>
    </dgm:pt>
    <dgm:pt modelId="{A239C83E-6444-415F-8C95-BCB1518658DB}" type="pres">
      <dgm:prSet presAssocID="{2F56DA38-6F56-49EC-A467-DBBCE4E4B91E}" presName="vert1" presStyleCnt="0"/>
      <dgm:spPr/>
    </dgm:pt>
    <dgm:pt modelId="{114D32A7-EF96-4FA5-8599-053E667B0A67}" type="pres">
      <dgm:prSet presAssocID="{7F258D7D-3E16-40CF-8EDB-78D0858D7F4C}" presName="thickLine" presStyleLbl="alignNode1" presStyleIdx="1" presStyleCnt="4"/>
      <dgm:spPr/>
    </dgm:pt>
    <dgm:pt modelId="{680A523E-BF2E-4E77-9E09-6AA9A6270776}" type="pres">
      <dgm:prSet presAssocID="{7F258D7D-3E16-40CF-8EDB-78D0858D7F4C}" presName="horz1" presStyleCnt="0"/>
      <dgm:spPr/>
    </dgm:pt>
    <dgm:pt modelId="{24744C87-5BAC-4EF1-83FF-F4915AB6E761}" type="pres">
      <dgm:prSet presAssocID="{7F258D7D-3E16-40CF-8EDB-78D0858D7F4C}" presName="tx1" presStyleLbl="revTx" presStyleIdx="1" presStyleCnt="4"/>
      <dgm:spPr/>
    </dgm:pt>
    <dgm:pt modelId="{337AC92E-67DD-4399-B9A0-AF34C23E60B4}" type="pres">
      <dgm:prSet presAssocID="{7F258D7D-3E16-40CF-8EDB-78D0858D7F4C}" presName="vert1" presStyleCnt="0"/>
      <dgm:spPr/>
    </dgm:pt>
    <dgm:pt modelId="{7054C1C6-47C5-474A-82E9-71BA52717A15}" type="pres">
      <dgm:prSet presAssocID="{0E035700-A9E2-4DB4-B445-9A5B61B71308}" presName="thickLine" presStyleLbl="alignNode1" presStyleIdx="2" presStyleCnt="4"/>
      <dgm:spPr/>
    </dgm:pt>
    <dgm:pt modelId="{ED996220-89E2-4D71-B181-DE891ACE76B0}" type="pres">
      <dgm:prSet presAssocID="{0E035700-A9E2-4DB4-B445-9A5B61B71308}" presName="horz1" presStyleCnt="0"/>
      <dgm:spPr/>
    </dgm:pt>
    <dgm:pt modelId="{2AB5D5E1-3B80-40B3-A793-416D815E56B6}" type="pres">
      <dgm:prSet presAssocID="{0E035700-A9E2-4DB4-B445-9A5B61B71308}" presName="tx1" presStyleLbl="revTx" presStyleIdx="2" presStyleCnt="4"/>
      <dgm:spPr/>
    </dgm:pt>
    <dgm:pt modelId="{84259469-D358-47D7-A01F-1723EC61FA8C}" type="pres">
      <dgm:prSet presAssocID="{0E035700-A9E2-4DB4-B445-9A5B61B71308}" presName="vert1" presStyleCnt="0"/>
      <dgm:spPr/>
    </dgm:pt>
    <dgm:pt modelId="{A6CC7FA9-8EEB-4F19-90BF-03A29FA2C5AE}" type="pres">
      <dgm:prSet presAssocID="{E10A8523-4EC3-432B-B313-CB208FC36656}" presName="thickLine" presStyleLbl="alignNode1" presStyleIdx="3" presStyleCnt="4"/>
      <dgm:spPr/>
    </dgm:pt>
    <dgm:pt modelId="{FEC292BD-1669-4442-A157-7025B2C7E299}" type="pres">
      <dgm:prSet presAssocID="{E10A8523-4EC3-432B-B313-CB208FC36656}" presName="horz1" presStyleCnt="0"/>
      <dgm:spPr/>
    </dgm:pt>
    <dgm:pt modelId="{CDC4350C-17C0-499B-A258-DEF0B4594F4A}" type="pres">
      <dgm:prSet presAssocID="{E10A8523-4EC3-432B-B313-CB208FC36656}" presName="tx1" presStyleLbl="revTx" presStyleIdx="3" presStyleCnt="4"/>
      <dgm:spPr/>
    </dgm:pt>
    <dgm:pt modelId="{B8A616D8-7CAA-4977-91A8-BB2048B3EC8C}" type="pres">
      <dgm:prSet presAssocID="{E10A8523-4EC3-432B-B313-CB208FC36656}" presName="vert1" presStyleCnt="0"/>
      <dgm:spPr/>
    </dgm:pt>
  </dgm:ptLst>
  <dgm:cxnLst>
    <dgm:cxn modelId="{8B0DA21A-0820-4E50-9566-738E6E5589D4}" srcId="{A1AC9EE7-1454-4EFB-A1FC-B79B17F3E597}" destId="{0E035700-A9E2-4DB4-B445-9A5B61B71308}" srcOrd="2" destOrd="0" parTransId="{9B29D07E-51C9-4EA0-AA8A-F531CDADC38F}" sibTransId="{7741C74A-C1E5-438A-A228-3AB628476AD6}"/>
    <dgm:cxn modelId="{89B9AE49-432F-4E04-9CAF-A4B95B03E8D6}" srcId="{A1AC9EE7-1454-4EFB-A1FC-B79B17F3E597}" destId="{E10A8523-4EC3-432B-B313-CB208FC36656}" srcOrd="3" destOrd="0" parTransId="{5FB8C54F-0DE6-4C76-B00B-385A136669BB}" sibTransId="{883C5556-59DD-482C-8890-37084AE7EC58}"/>
    <dgm:cxn modelId="{B016694E-7CE9-4538-AF0F-8238FADB6396}" type="presOf" srcId="{7F258D7D-3E16-40CF-8EDB-78D0858D7F4C}" destId="{24744C87-5BAC-4EF1-83FF-F4915AB6E761}" srcOrd="0" destOrd="0" presId="urn:microsoft.com/office/officeart/2008/layout/LinedList"/>
    <dgm:cxn modelId="{5D5A4559-31E5-4287-BDF4-427E0D57BCC9}" type="presOf" srcId="{2F56DA38-6F56-49EC-A467-DBBCE4E4B91E}" destId="{D3D25CF5-DAC3-4C1B-80C7-84AD482F4D48}" srcOrd="0" destOrd="0" presId="urn:microsoft.com/office/officeart/2008/layout/LinedList"/>
    <dgm:cxn modelId="{1FE30B5A-F2A0-41D8-AD5F-2EC35384A74F}" srcId="{A1AC9EE7-1454-4EFB-A1FC-B79B17F3E597}" destId="{2F56DA38-6F56-49EC-A467-DBBCE4E4B91E}" srcOrd="0" destOrd="0" parTransId="{240C71EA-675A-4EE6-9880-ABE5A05F3BD4}" sibTransId="{5D12D9ED-BA4C-45F5-A895-910AE36D0FC0}"/>
    <dgm:cxn modelId="{C1499095-C86E-469D-B76A-A329F60B8AE8}" type="presOf" srcId="{A1AC9EE7-1454-4EFB-A1FC-B79B17F3E597}" destId="{A169B4C5-6E0B-4A28-844D-09A788F62EF9}" srcOrd="0" destOrd="0" presId="urn:microsoft.com/office/officeart/2008/layout/LinedList"/>
    <dgm:cxn modelId="{FE26E6BC-701C-4778-9AC8-CE1C2C0BB68B}" type="presOf" srcId="{E10A8523-4EC3-432B-B313-CB208FC36656}" destId="{CDC4350C-17C0-499B-A258-DEF0B4594F4A}" srcOrd="0" destOrd="0" presId="urn:microsoft.com/office/officeart/2008/layout/LinedList"/>
    <dgm:cxn modelId="{460110C3-DCAA-4F53-8A6A-E3DB2856DD25}" srcId="{A1AC9EE7-1454-4EFB-A1FC-B79B17F3E597}" destId="{7F258D7D-3E16-40CF-8EDB-78D0858D7F4C}" srcOrd="1" destOrd="0" parTransId="{1E34C3F6-34A6-4BDE-B133-E78EE132D7B1}" sibTransId="{59250F21-6253-43A9-9016-F24B7FC1AB2C}"/>
    <dgm:cxn modelId="{2A6D0CFC-FADF-4660-90AF-489C49CCD0CC}" type="presOf" srcId="{0E035700-A9E2-4DB4-B445-9A5B61B71308}" destId="{2AB5D5E1-3B80-40B3-A793-416D815E56B6}" srcOrd="0" destOrd="0" presId="urn:microsoft.com/office/officeart/2008/layout/LinedList"/>
    <dgm:cxn modelId="{31074F3C-7997-470C-9866-111FFE3CDCEA}" type="presParOf" srcId="{A169B4C5-6E0B-4A28-844D-09A788F62EF9}" destId="{92972551-1ACF-4975-A392-F30B699EC680}" srcOrd="0" destOrd="0" presId="urn:microsoft.com/office/officeart/2008/layout/LinedList"/>
    <dgm:cxn modelId="{AA33C786-2EDA-43D9-8456-7391FCB79742}" type="presParOf" srcId="{A169B4C5-6E0B-4A28-844D-09A788F62EF9}" destId="{E48A8749-F43A-4F69-A8D8-BC4361D51A08}" srcOrd="1" destOrd="0" presId="urn:microsoft.com/office/officeart/2008/layout/LinedList"/>
    <dgm:cxn modelId="{C5829E1E-7B07-46A6-B1DD-6FB1D091F1B5}" type="presParOf" srcId="{E48A8749-F43A-4F69-A8D8-BC4361D51A08}" destId="{D3D25CF5-DAC3-4C1B-80C7-84AD482F4D48}" srcOrd="0" destOrd="0" presId="urn:microsoft.com/office/officeart/2008/layout/LinedList"/>
    <dgm:cxn modelId="{A8249656-D6A2-4888-B022-AE7373A945F4}" type="presParOf" srcId="{E48A8749-F43A-4F69-A8D8-BC4361D51A08}" destId="{A239C83E-6444-415F-8C95-BCB1518658DB}" srcOrd="1" destOrd="0" presId="urn:microsoft.com/office/officeart/2008/layout/LinedList"/>
    <dgm:cxn modelId="{0821B941-381C-45C1-A9D4-D4B54698F90D}" type="presParOf" srcId="{A169B4C5-6E0B-4A28-844D-09A788F62EF9}" destId="{114D32A7-EF96-4FA5-8599-053E667B0A67}" srcOrd="2" destOrd="0" presId="urn:microsoft.com/office/officeart/2008/layout/LinedList"/>
    <dgm:cxn modelId="{2415619C-4750-4106-9F58-AC27E3E04EC9}" type="presParOf" srcId="{A169B4C5-6E0B-4A28-844D-09A788F62EF9}" destId="{680A523E-BF2E-4E77-9E09-6AA9A6270776}" srcOrd="3" destOrd="0" presId="urn:microsoft.com/office/officeart/2008/layout/LinedList"/>
    <dgm:cxn modelId="{11C3FC41-F9C6-408E-A0BD-CF8308878794}" type="presParOf" srcId="{680A523E-BF2E-4E77-9E09-6AA9A6270776}" destId="{24744C87-5BAC-4EF1-83FF-F4915AB6E761}" srcOrd="0" destOrd="0" presId="urn:microsoft.com/office/officeart/2008/layout/LinedList"/>
    <dgm:cxn modelId="{F77C5344-FDEC-4978-856E-9E5B8B4B5EAB}" type="presParOf" srcId="{680A523E-BF2E-4E77-9E09-6AA9A6270776}" destId="{337AC92E-67DD-4399-B9A0-AF34C23E60B4}" srcOrd="1" destOrd="0" presId="urn:microsoft.com/office/officeart/2008/layout/LinedList"/>
    <dgm:cxn modelId="{D70B6541-36B4-4F1A-929C-65C5030C4796}" type="presParOf" srcId="{A169B4C5-6E0B-4A28-844D-09A788F62EF9}" destId="{7054C1C6-47C5-474A-82E9-71BA52717A15}" srcOrd="4" destOrd="0" presId="urn:microsoft.com/office/officeart/2008/layout/LinedList"/>
    <dgm:cxn modelId="{CAAC944D-3B4B-499E-9D4E-390199CCA10A}" type="presParOf" srcId="{A169B4C5-6E0B-4A28-844D-09A788F62EF9}" destId="{ED996220-89E2-4D71-B181-DE891ACE76B0}" srcOrd="5" destOrd="0" presId="urn:microsoft.com/office/officeart/2008/layout/LinedList"/>
    <dgm:cxn modelId="{E68CDBE2-AC37-4EC9-AC64-3C523E5E2BE1}" type="presParOf" srcId="{ED996220-89E2-4D71-B181-DE891ACE76B0}" destId="{2AB5D5E1-3B80-40B3-A793-416D815E56B6}" srcOrd="0" destOrd="0" presId="urn:microsoft.com/office/officeart/2008/layout/LinedList"/>
    <dgm:cxn modelId="{D10D8661-980B-4A88-884A-A3171C799E9A}" type="presParOf" srcId="{ED996220-89E2-4D71-B181-DE891ACE76B0}" destId="{84259469-D358-47D7-A01F-1723EC61FA8C}" srcOrd="1" destOrd="0" presId="urn:microsoft.com/office/officeart/2008/layout/LinedList"/>
    <dgm:cxn modelId="{DE1001EA-85A5-4F81-B134-B213EF181A83}" type="presParOf" srcId="{A169B4C5-6E0B-4A28-844D-09A788F62EF9}" destId="{A6CC7FA9-8EEB-4F19-90BF-03A29FA2C5AE}" srcOrd="6" destOrd="0" presId="urn:microsoft.com/office/officeart/2008/layout/LinedList"/>
    <dgm:cxn modelId="{E7A0BA39-1979-43B5-BB91-B45C7D1525AD}" type="presParOf" srcId="{A169B4C5-6E0B-4A28-844D-09A788F62EF9}" destId="{FEC292BD-1669-4442-A157-7025B2C7E299}" srcOrd="7" destOrd="0" presId="urn:microsoft.com/office/officeart/2008/layout/LinedList"/>
    <dgm:cxn modelId="{3860BD7F-3F34-4A6A-B05B-C725CDDB0F8C}" type="presParOf" srcId="{FEC292BD-1669-4442-A157-7025B2C7E299}" destId="{CDC4350C-17C0-499B-A258-DEF0B4594F4A}" srcOrd="0" destOrd="0" presId="urn:microsoft.com/office/officeart/2008/layout/LinedList"/>
    <dgm:cxn modelId="{C4A13732-E3AD-417E-8B70-DD6A9E170B9F}" type="presParOf" srcId="{FEC292BD-1669-4442-A157-7025B2C7E299}" destId="{B8A616D8-7CAA-4977-91A8-BB2048B3EC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9027541-B1DD-4487-B21F-06EFD50CB8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CFE773E-A297-44FC-9D04-1BC0DD9DFD5E}">
      <dgm:prSet/>
      <dgm:spPr/>
      <dgm:t>
        <a:bodyPr/>
        <a:lstStyle/>
        <a:p>
          <a:r>
            <a:rPr lang="pt-BR" b="1"/>
            <a:t>Vícios e hábitos nocivos</a:t>
          </a:r>
          <a:r>
            <a:rPr lang="pt-BR"/>
            <a:t>:</a:t>
          </a:r>
          <a:endParaRPr lang="en-US"/>
        </a:p>
      </dgm:t>
    </dgm:pt>
    <dgm:pt modelId="{3FFB4299-BC86-430C-A705-7F1E41C7EF57}" type="parTrans" cxnId="{DB7366D7-B4AD-4C01-9FF1-D146C0327137}">
      <dgm:prSet/>
      <dgm:spPr/>
      <dgm:t>
        <a:bodyPr/>
        <a:lstStyle/>
        <a:p>
          <a:endParaRPr lang="en-US"/>
        </a:p>
      </dgm:t>
    </dgm:pt>
    <dgm:pt modelId="{112F5D48-9A43-4F39-8066-613801BC56B5}" type="sibTrans" cxnId="{DB7366D7-B4AD-4C01-9FF1-D146C0327137}">
      <dgm:prSet/>
      <dgm:spPr/>
      <dgm:t>
        <a:bodyPr/>
        <a:lstStyle/>
        <a:p>
          <a:endParaRPr lang="en-US"/>
        </a:p>
      </dgm:t>
    </dgm:pt>
    <dgm:pt modelId="{28C6B562-F080-4064-A38A-3719D128C569}">
      <dgm:prSet/>
      <dgm:spPr/>
      <dgm:t>
        <a:bodyPr/>
        <a:lstStyle/>
        <a:p>
          <a:r>
            <a:rPr lang="pt-BR"/>
            <a:t>Ex.: álcool, drogas, pornografia, gula.</a:t>
          </a:r>
          <a:endParaRPr lang="en-US"/>
        </a:p>
      </dgm:t>
    </dgm:pt>
    <dgm:pt modelId="{0714149D-F94C-41C2-B135-409739429608}" type="parTrans" cxnId="{F39AA861-BB0F-4E45-92FB-EA23E98F6111}">
      <dgm:prSet/>
      <dgm:spPr/>
      <dgm:t>
        <a:bodyPr/>
        <a:lstStyle/>
        <a:p>
          <a:endParaRPr lang="en-US"/>
        </a:p>
      </dgm:t>
    </dgm:pt>
    <dgm:pt modelId="{D865DDFB-5545-4939-8B64-8EC30DA90F98}" type="sibTrans" cxnId="{F39AA861-BB0F-4E45-92FB-EA23E98F6111}">
      <dgm:prSet/>
      <dgm:spPr/>
      <dgm:t>
        <a:bodyPr/>
        <a:lstStyle/>
        <a:p>
          <a:endParaRPr lang="en-US"/>
        </a:p>
      </dgm:t>
    </dgm:pt>
    <dgm:pt modelId="{C3F0DDC4-342C-4643-961B-AA9510D63C60}">
      <dgm:prSet/>
      <dgm:spPr/>
      <dgm:t>
        <a:bodyPr/>
        <a:lstStyle/>
        <a:p>
          <a:r>
            <a:rPr lang="pt-BR"/>
            <a:t>Comprometem corpo (SOMA), perturbam emoções (alma) e bloqueiam a ação do espírito.</a:t>
          </a:r>
          <a:endParaRPr lang="en-US"/>
        </a:p>
      </dgm:t>
    </dgm:pt>
    <dgm:pt modelId="{199DAC19-9815-42E7-BB7C-5B3EBDF30F5D}" type="parTrans" cxnId="{B9B11080-3A61-461B-BF33-1F3E55E03A4B}">
      <dgm:prSet/>
      <dgm:spPr/>
      <dgm:t>
        <a:bodyPr/>
        <a:lstStyle/>
        <a:p>
          <a:endParaRPr lang="en-US"/>
        </a:p>
      </dgm:t>
    </dgm:pt>
    <dgm:pt modelId="{F78A039C-F114-4765-8489-C38EDA941E25}" type="sibTrans" cxnId="{B9B11080-3A61-461B-BF33-1F3E55E03A4B}">
      <dgm:prSet/>
      <dgm:spPr/>
      <dgm:t>
        <a:bodyPr/>
        <a:lstStyle/>
        <a:p>
          <a:endParaRPr lang="en-US"/>
        </a:p>
      </dgm:t>
    </dgm:pt>
    <dgm:pt modelId="{37276B34-0A1C-4B4C-8F11-37B191FED83B}">
      <dgm:prSet/>
      <dgm:spPr/>
      <dgm:t>
        <a:bodyPr/>
        <a:lstStyle/>
        <a:p>
          <a:r>
            <a:rPr lang="pt-BR"/>
            <a:t>Pv 25.28: “Como cidade derribada, sem muros, assim é o homem que não tem domínio sobre o seu espírito.”</a:t>
          </a:r>
          <a:endParaRPr lang="en-US"/>
        </a:p>
      </dgm:t>
    </dgm:pt>
    <dgm:pt modelId="{DD48F6CB-5857-4C69-A7D7-599D3BF468AB}" type="parTrans" cxnId="{411098EC-A742-4FE4-A9A7-3738B363484F}">
      <dgm:prSet/>
      <dgm:spPr/>
      <dgm:t>
        <a:bodyPr/>
        <a:lstStyle/>
        <a:p>
          <a:endParaRPr lang="en-US"/>
        </a:p>
      </dgm:t>
    </dgm:pt>
    <dgm:pt modelId="{56308AE4-CB4F-43F4-B45E-CB4C25336365}" type="sibTrans" cxnId="{411098EC-A742-4FE4-A9A7-3738B363484F}">
      <dgm:prSet/>
      <dgm:spPr/>
      <dgm:t>
        <a:bodyPr/>
        <a:lstStyle/>
        <a:p>
          <a:endParaRPr lang="en-US"/>
        </a:p>
      </dgm:t>
    </dgm:pt>
    <dgm:pt modelId="{C7996599-200D-4092-8177-F63669085251}" type="pres">
      <dgm:prSet presAssocID="{19027541-B1DD-4487-B21F-06EFD50CB8F5}" presName="diagram" presStyleCnt="0">
        <dgm:presLayoutVars>
          <dgm:dir/>
          <dgm:resizeHandles val="exact"/>
        </dgm:presLayoutVars>
      </dgm:prSet>
      <dgm:spPr/>
    </dgm:pt>
    <dgm:pt modelId="{0362CE84-5CCA-4162-8ECA-6D153E24FBF9}" type="pres">
      <dgm:prSet presAssocID="{2CFE773E-A297-44FC-9D04-1BC0DD9DFD5E}" presName="node" presStyleLbl="node1" presStyleIdx="0" presStyleCnt="4">
        <dgm:presLayoutVars>
          <dgm:bulletEnabled val="1"/>
        </dgm:presLayoutVars>
      </dgm:prSet>
      <dgm:spPr/>
    </dgm:pt>
    <dgm:pt modelId="{7D023E1A-C91F-4188-9E9F-72B1E34823F4}" type="pres">
      <dgm:prSet presAssocID="{112F5D48-9A43-4F39-8066-613801BC56B5}" presName="sibTrans" presStyleCnt="0"/>
      <dgm:spPr/>
    </dgm:pt>
    <dgm:pt modelId="{616F276B-A0E0-4DCA-9F67-3CF48E8C46BC}" type="pres">
      <dgm:prSet presAssocID="{28C6B562-F080-4064-A38A-3719D128C569}" presName="node" presStyleLbl="node1" presStyleIdx="1" presStyleCnt="4">
        <dgm:presLayoutVars>
          <dgm:bulletEnabled val="1"/>
        </dgm:presLayoutVars>
      </dgm:prSet>
      <dgm:spPr/>
    </dgm:pt>
    <dgm:pt modelId="{74A411CB-995B-41D3-AE08-3B61E16A9605}" type="pres">
      <dgm:prSet presAssocID="{D865DDFB-5545-4939-8B64-8EC30DA90F98}" presName="sibTrans" presStyleCnt="0"/>
      <dgm:spPr/>
    </dgm:pt>
    <dgm:pt modelId="{D696C051-EB0F-4E63-B4CE-25FA72059564}" type="pres">
      <dgm:prSet presAssocID="{C3F0DDC4-342C-4643-961B-AA9510D63C60}" presName="node" presStyleLbl="node1" presStyleIdx="2" presStyleCnt="4">
        <dgm:presLayoutVars>
          <dgm:bulletEnabled val="1"/>
        </dgm:presLayoutVars>
      </dgm:prSet>
      <dgm:spPr/>
    </dgm:pt>
    <dgm:pt modelId="{42F30B74-C726-4719-BD93-28D231E7F340}" type="pres">
      <dgm:prSet presAssocID="{F78A039C-F114-4765-8489-C38EDA941E25}" presName="sibTrans" presStyleCnt="0"/>
      <dgm:spPr/>
    </dgm:pt>
    <dgm:pt modelId="{96A68419-1848-45A7-B64C-49FAC99696F6}" type="pres">
      <dgm:prSet presAssocID="{37276B34-0A1C-4B4C-8F11-37B191FED83B}" presName="node" presStyleLbl="node1" presStyleIdx="3" presStyleCnt="4">
        <dgm:presLayoutVars>
          <dgm:bulletEnabled val="1"/>
        </dgm:presLayoutVars>
      </dgm:prSet>
      <dgm:spPr/>
    </dgm:pt>
  </dgm:ptLst>
  <dgm:cxnLst>
    <dgm:cxn modelId="{F563471B-F8F9-4D57-B697-605AE2459009}" type="presOf" srcId="{28C6B562-F080-4064-A38A-3719D128C569}" destId="{616F276B-A0E0-4DCA-9F67-3CF48E8C46BC}" srcOrd="0" destOrd="0" presId="urn:microsoft.com/office/officeart/2005/8/layout/default"/>
    <dgm:cxn modelId="{F39AA861-BB0F-4E45-92FB-EA23E98F6111}" srcId="{19027541-B1DD-4487-B21F-06EFD50CB8F5}" destId="{28C6B562-F080-4064-A38A-3719D128C569}" srcOrd="1" destOrd="0" parTransId="{0714149D-F94C-41C2-B135-409739429608}" sibTransId="{D865DDFB-5545-4939-8B64-8EC30DA90F98}"/>
    <dgm:cxn modelId="{F201E26C-36B5-4833-8699-E2CF4BE0B601}" type="presOf" srcId="{C3F0DDC4-342C-4643-961B-AA9510D63C60}" destId="{D696C051-EB0F-4E63-B4CE-25FA72059564}" srcOrd="0" destOrd="0" presId="urn:microsoft.com/office/officeart/2005/8/layout/default"/>
    <dgm:cxn modelId="{B9B11080-3A61-461B-BF33-1F3E55E03A4B}" srcId="{19027541-B1DD-4487-B21F-06EFD50CB8F5}" destId="{C3F0DDC4-342C-4643-961B-AA9510D63C60}" srcOrd="2" destOrd="0" parTransId="{199DAC19-9815-42E7-BB7C-5B3EBDF30F5D}" sibTransId="{F78A039C-F114-4765-8489-C38EDA941E25}"/>
    <dgm:cxn modelId="{10B98ED0-DABD-4876-B96C-528C95339627}" type="presOf" srcId="{19027541-B1DD-4487-B21F-06EFD50CB8F5}" destId="{C7996599-200D-4092-8177-F63669085251}" srcOrd="0" destOrd="0" presId="urn:microsoft.com/office/officeart/2005/8/layout/default"/>
    <dgm:cxn modelId="{DB7366D7-B4AD-4C01-9FF1-D146C0327137}" srcId="{19027541-B1DD-4487-B21F-06EFD50CB8F5}" destId="{2CFE773E-A297-44FC-9D04-1BC0DD9DFD5E}" srcOrd="0" destOrd="0" parTransId="{3FFB4299-BC86-430C-A705-7F1E41C7EF57}" sibTransId="{112F5D48-9A43-4F39-8066-613801BC56B5}"/>
    <dgm:cxn modelId="{19F897DA-430C-4D56-B5BC-3E5CBB00B841}" type="presOf" srcId="{2CFE773E-A297-44FC-9D04-1BC0DD9DFD5E}" destId="{0362CE84-5CCA-4162-8ECA-6D153E24FBF9}" srcOrd="0" destOrd="0" presId="urn:microsoft.com/office/officeart/2005/8/layout/default"/>
    <dgm:cxn modelId="{411098EC-A742-4FE4-A9A7-3738B363484F}" srcId="{19027541-B1DD-4487-B21F-06EFD50CB8F5}" destId="{37276B34-0A1C-4B4C-8F11-37B191FED83B}" srcOrd="3" destOrd="0" parTransId="{DD48F6CB-5857-4C69-A7D7-599D3BF468AB}" sibTransId="{56308AE4-CB4F-43F4-B45E-CB4C25336365}"/>
    <dgm:cxn modelId="{334DF1F0-1E9D-40F2-BED5-EA380178BF50}" type="presOf" srcId="{37276B34-0A1C-4B4C-8F11-37B191FED83B}" destId="{96A68419-1848-45A7-B64C-49FAC99696F6}" srcOrd="0" destOrd="0" presId="urn:microsoft.com/office/officeart/2005/8/layout/default"/>
    <dgm:cxn modelId="{CC35E032-F9F9-4C0B-9E1F-24BDF7B1B468}" type="presParOf" srcId="{C7996599-200D-4092-8177-F63669085251}" destId="{0362CE84-5CCA-4162-8ECA-6D153E24FBF9}" srcOrd="0" destOrd="0" presId="urn:microsoft.com/office/officeart/2005/8/layout/default"/>
    <dgm:cxn modelId="{A70282E9-DBFD-4893-BC5A-7D39B49C7C3C}" type="presParOf" srcId="{C7996599-200D-4092-8177-F63669085251}" destId="{7D023E1A-C91F-4188-9E9F-72B1E34823F4}" srcOrd="1" destOrd="0" presId="urn:microsoft.com/office/officeart/2005/8/layout/default"/>
    <dgm:cxn modelId="{94B4285C-B899-400D-8801-E0260334B6B3}" type="presParOf" srcId="{C7996599-200D-4092-8177-F63669085251}" destId="{616F276B-A0E0-4DCA-9F67-3CF48E8C46BC}" srcOrd="2" destOrd="0" presId="urn:microsoft.com/office/officeart/2005/8/layout/default"/>
    <dgm:cxn modelId="{5D79BFDF-8A49-486D-9C75-80F27DECD7FE}" type="presParOf" srcId="{C7996599-200D-4092-8177-F63669085251}" destId="{74A411CB-995B-41D3-AE08-3B61E16A9605}" srcOrd="3" destOrd="0" presId="urn:microsoft.com/office/officeart/2005/8/layout/default"/>
    <dgm:cxn modelId="{7F446D91-2653-4679-8A90-E644933BB8D6}" type="presParOf" srcId="{C7996599-200D-4092-8177-F63669085251}" destId="{D696C051-EB0F-4E63-B4CE-25FA72059564}" srcOrd="4" destOrd="0" presId="urn:microsoft.com/office/officeart/2005/8/layout/default"/>
    <dgm:cxn modelId="{692190CB-D134-434E-8C1D-847E21151E06}" type="presParOf" srcId="{C7996599-200D-4092-8177-F63669085251}" destId="{42F30B74-C726-4719-BD93-28D231E7F340}" srcOrd="5" destOrd="0" presId="urn:microsoft.com/office/officeart/2005/8/layout/default"/>
    <dgm:cxn modelId="{160CE688-E86C-46D5-9C12-32A2604269F0}" type="presParOf" srcId="{C7996599-200D-4092-8177-F63669085251}" destId="{96A68419-1848-45A7-B64C-49FAC99696F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698A0BA-2594-4376-AEE3-50A112680282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1016D7F4-31A1-48E3-9173-DDD35C5823F3}">
      <dgm:prSet/>
      <dgm:spPr/>
      <dgm:t>
        <a:bodyPr/>
        <a:lstStyle/>
        <a:p>
          <a:r>
            <a:rPr lang="pt-BR" b="1"/>
            <a:t>Oração</a:t>
          </a:r>
          <a:r>
            <a:rPr lang="pt-BR"/>
            <a:t>:</a:t>
          </a:r>
          <a:endParaRPr lang="en-US"/>
        </a:p>
      </dgm:t>
    </dgm:pt>
    <dgm:pt modelId="{F21FB831-C416-4F3F-9C24-F26B0AF2AEBE}" type="parTrans" cxnId="{98FD6279-6B33-4A10-AE77-D2CB5A36F4C5}">
      <dgm:prSet/>
      <dgm:spPr/>
      <dgm:t>
        <a:bodyPr/>
        <a:lstStyle/>
        <a:p>
          <a:endParaRPr lang="en-US"/>
        </a:p>
      </dgm:t>
    </dgm:pt>
    <dgm:pt modelId="{882D4E34-9E06-4751-A14A-38B49C8EA326}" type="sibTrans" cxnId="{98FD6279-6B33-4A10-AE77-D2CB5A36F4C5}">
      <dgm:prSet/>
      <dgm:spPr/>
      <dgm:t>
        <a:bodyPr/>
        <a:lstStyle/>
        <a:p>
          <a:endParaRPr lang="en-US"/>
        </a:p>
      </dgm:t>
    </dgm:pt>
    <dgm:pt modelId="{E02B6425-0951-401C-8D08-F9A8FB4B2FC1}">
      <dgm:prSet/>
      <dgm:spPr/>
      <dgm:t>
        <a:bodyPr/>
        <a:lstStyle/>
        <a:p>
          <a:r>
            <a:rPr lang="pt-BR"/>
            <a:t>Conecta o espírito a Deus → fortalece discernimento e domínio sobre a alma</a:t>
          </a:r>
          <a:endParaRPr lang="en-US"/>
        </a:p>
      </dgm:t>
    </dgm:pt>
    <dgm:pt modelId="{E6EFB7C8-1C15-41D6-81B6-357E1648D1F6}" type="parTrans" cxnId="{A8889B4F-5052-46CA-859A-47E2158C7D97}">
      <dgm:prSet/>
      <dgm:spPr/>
      <dgm:t>
        <a:bodyPr/>
        <a:lstStyle/>
        <a:p>
          <a:endParaRPr lang="en-US"/>
        </a:p>
      </dgm:t>
    </dgm:pt>
    <dgm:pt modelId="{F6B5183E-6A65-42AE-A3A2-EAE66FF3DB38}" type="sibTrans" cxnId="{A8889B4F-5052-46CA-859A-47E2158C7D97}">
      <dgm:prSet/>
      <dgm:spPr/>
      <dgm:t>
        <a:bodyPr/>
        <a:lstStyle/>
        <a:p>
          <a:endParaRPr lang="en-US"/>
        </a:p>
      </dgm:t>
    </dgm:pt>
    <dgm:pt modelId="{F58FB46E-9598-4875-BE89-357FFADB91C3}">
      <dgm:prSet/>
      <dgm:spPr/>
      <dgm:t>
        <a:bodyPr/>
        <a:lstStyle/>
        <a:p>
          <a:r>
            <a:rPr lang="pt-BR"/>
            <a:t>Produz paz interior que reflete no corpo (Pv 14.30)</a:t>
          </a:r>
          <a:endParaRPr lang="en-US"/>
        </a:p>
      </dgm:t>
    </dgm:pt>
    <dgm:pt modelId="{17AC1B64-8CA8-40E4-9413-801673DA73B4}" type="parTrans" cxnId="{133525D6-D659-4962-9BC5-94AD488C68E0}">
      <dgm:prSet/>
      <dgm:spPr/>
      <dgm:t>
        <a:bodyPr/>
        <a:lstStyle/>
        <a:p>
          <a:endParaRPr lang="en-US"/>
        </a:p>
      </dgm:t>
    </dgm:pt>
    <dgm:pt modelId="{82F552DB-44AE-4CD1-8DDE-F0FAC8E3BB50}" type="sibTrans" cxnId="{133525D6-D659-4962-9BC5-94AD488C68E0}">
      <dgm:prSet/>
      <dgm:spPr/>
      <dgm:t>
        <a:bodyPr/>
        <a:lstStyle/>
        <a:p>
          <a:endParaRPr lang="en-US"/>
        </a:p>
      </dgm:t>
    </dgm:pt>
    <dgm:pt modelId="{8BBCE33A-3F97-40E7-9D40-EC19A2A804D6}">
      <dgm:prSet/>
      <dgm:spPr/>
      <dgm:t>
        <a:bodyPr/>
        <a:lstStyle/>
        <a:p>
          <a:r>
            <a:rPr lang="pt-BR" b="1"/>
            <a:t>Estudo da Bíblia</a:t>
          </a:r>
          <a:r>
            <a:rPr lang="pt-BR"/>
            <a:t>:</a:t>
          </a:r>
          <a:endParaRPr lang="en-US"/>
        </a:p>
      </dgm:t>
    </dgm:pt>
    <dgm:pt modelId="{1B01EC84-61AA-40D4-B866-9DAC12F3CDB4}" type="parTrans" cxnId="{B64DEBF1-8EB4-493A-BE00-A1E05DCAF1EB}">
      <dgm:prSet/>
      <dgm:spPr/>
      <dgm:t>
        <a:bodyPr/>
        <a:lstStyle/>
        <a:p>
          <a:endParaRPr lang="en-US"/>
        </a:p>
      </dgm:t>
    </dgm:pt>
    <dgm:pt modelId="{85CA136F-7CD3-4FCD-A67A-B1A62BE94040}" type="sibTrans" cxnId="{B64DEBF1-8EB4-493A-BE00-A1E05DCAF1EB}">
      <dgm:prSet/>
      <dgm:spPr/>
      <dgm:t>
        <a:bodyPr/>
        <a:lstStyle/>
        <a:p>
          <a:endParaRPr lang="en-US"/>
        </a:p>
      </dgm:t>
    </dgm:pt>
    <dgm:pt modelId="{52DA7C1B-1863-4047-809E-45D5DC7BF95C}">
      <dgm:prSet/>
      <dgm:spPr/>
      <dgm:t>
        <a:bodyPr/>
        <a:lstStyle/>
        <a:p>
          <a:r>
            <a:rPr lang="pt-BR"/>
            <a:t>Renova a mente (Rm 12.2)</a:t>
          </a:r>
          <a:endParaRPr lang="en-US"/>
        </a:p>
      </dgm:t>
    </dgm:pt>
    <dgm:pt modelId="{21F91C73-F367-408E-9059-BC863A287233}" type="parTrans" cxnId="{E2204E8D-CF7B-4A68-BC30-2718D96FFE96}">
      <dgm:prSet/>
      <dgm:spPr/>
      <dgm:t>
        <a:bodyPr/>
        <a:lstStyle/>
        <a:p>
          <a:endParaRPr lang="en-US"/>
        </a:p>
      </dgm:t>
    </dgm:pt>
    <dgm:pt modelId="{79EBB26A-A811-46CD-99E6-D3FE8A6406B1}" type="sibTrans" cxnId="{E2204E8D-CF7B-4A68-BC30-2718D96FFE96}">
      <dgm:prSet/>
      <dgm:spPr/>
      <dgm:t>
        <a:bodyPr/>
        <a:lstStyle/>
        <a:p>
          <a:endParaRPr lang="en-US"/>
        </a:p>
      </dgm:t>
    </dgm:pt>
    <dgm:pt modelId="{AE4CF216-A3AE-4609-A14A-EA46CFBBE29A}">
      <dgm:prSet/>
      <dgm:spPr/>
      <dgm:t>
        <a:bodyPr/>
        <a:lstStyle/>
        <a:p>
          <a:r>
            <a:rPr lang="pt-BR"/>
            <a:t>Ensina princípios para decisões emocionais e morais equilibradas</a:t>
          </a:r>
          <a:endParaRPr lang="en-US"/>
        </a:p>
      </dgm:t>
    </dgm:pt>
    <dgm:pt modelId="{07754420-883E-42D7-B92A-CA4D60FE7344}" type="parTrans" cxnId="{26F40BE7-E005-4C17-932B-DD86D516F56B}">
      <dgm:prSet/>
      <dgm:spPr/>
      <dgm:t>
        <a:bodyPr/>
        <a:lstStyle/>
        <a:p>
          <a:endParaRPr lang="en-US"/>
        </a:p>
      </dgm:t>
    </dgm:pt>
    <dgm:pt modelId="{FD4DA65E-7A21-49C6-9D46-6434E29C6253}" type="sibTrans" cxnId="{26F40BE7-E005-4C17-932B-DD86D516F56B}">
      <dgm:prSet/>
      <dgm:spPr/>
      <dgm:t>
        <a:bodyPr/>
        <a:lstStyle/>
        <a:p>
          <a:endParaRPr lang="en-US"/>
        </a:p>
      </dgm:t>
    </dgm:pt>
    <dgm:pt modelId="{4A6540A0-2411-4540-8230-3654104916CC}">
      <dgm:prSet/>
      <dgm:spPr/>
      <dgm:t>
        <a:bodyPr/>
        <a:lstStyle/>
        <a:p>
          <a:r>
            <a:rPr lang="pt-BR"/>
            <a:t>Alimenta o espírito e guia a alma</a:t>
          </a:r>
          <a:endParaRPr lang="en-US"/>
        </a:p>
      </dgm:t>
    </dgm:pt>
    <dgm:pt modelId="{F55A0EC9-23CC-4EC9-B7C5-8B9923790E9C}" type="parTrans" cxnId="{DBAF0736-A0DD-4BF4-A568-F5C0D0E3DE53}">
      <dgm:prSet/>
      <dgm:spPr/>
      <dgm:t>
        <a:bodyPr/>
        <a:lstStyle/>
        <a:p>
          <a:endParaRPr lang="en-US"/>
        </a:p>
      </dgm:t>
    </dgm:pt>
    <dgm:pt modelId="{59E53EC1-6EF0-4B67-BED4-B52EA293ABD4}" type="sibTrans" cxnId="{DBAF0736-A0DD-4BF4-A568-F5C0D0E3DE53}">
      <dgm:prSet/>
      <dgm:spPr/>
      <dgm:t>
        <a:bodyPr/>
        <a:lstStyle/>
        <a:p>
          <a:endParaRPr lang="en-US"/>
        </a:p>
      </dgm:t>
    </dgm:pt>
    <dgm:pt modelId="{81BF79A5-C677-4BBB-B311-3889A6F46F4C}" type="pres">
      <dgm:prSet presAssocID="{4698A0BA-2594-4376-AEE3-50A112680282}" presName="vert0" presStyleCnt="0">
        <dgm:presLayoutVars>
          <dgm:dir/>
          <dgm:animOne val="branch"/>
          <dgm:animLvl val="lvl"/>
        </dgm:presLayoutVars>
      </dgm:prSet>
      <dgm:spPr/>
    </dgm:pt>
    <dgm:pt modelId="{B764B29C-0DFC-4453-998E-2E2B9C3EB1BD}" type="pres">
      <dgm:prSet presAssocID="{1016D7F4-31A1-48E3-9173-DDD35C5823F3}" presName="thickLine" presStyleLbl="alignNode1" presStyleIdx="0" presStyleCnt="7"/>
      <dgm:spPr/>
    </dgm:pt>
    <dgm:pt modelId="{96800484-DAFF-4809-BC15-C725DEE0DFAC}" type="pres">
      <dgm:prSet presAssocID="{1016D7F4-31A1-48E3-9173-DDD35C5823F3}" presName="horz1" presStyleCnt="0"/>
      <dgm:spPr/>
    </dgm:pt>
    <dgm:pt modelId="{C661E782-49AA-43FF-9BD1-9F6CE36887FA}" type="pres">
      <dgm:prSet presAssocID="{1016D7F4-31A1-48E3-9173-DDD35C5823F3}" presName="tx1" presStyleLbl="revTx" presStyleIdx="0" presStyleCnt="7"/>
      <dgm:spPr/>
    </dgm:pt>
    <dgm:pt modelId="{3CC6063E-7900-4A2F-880D-DACDDE991BBD}" type="pres">
      <dgm:prSet presAssocID="{1016D7F4-31A1-48E3-9173-DDD35C5823F3}" presName="vert1" presStyleCnt="0"/>
      <dgm:spPr/>
    </dgm:pt>
    <dgm:pt modelId="{686AC10B-95C5-4403-9EE1-87AD7BF28EDD}" type="pres">
      <dgm:prSet presAssocID="{E02B6425-0951-401C-8D08-F9A8FB4B2FC1}" presName="thickLine" presStyleLbl="alignNode1" presStyleIdx="1" presStyleCnt="7"/>
      <dgm:spPr/>
    </dgm:pt>
    <dgm:pt modelId="{4410915C-975E-4D97-9597-1175439855CD}" type="pres">
      <dgm:prSet presAssocID="{E02B6425-0951-401C-8D08-F9A8FB4B2FC1}" presName="horz1" presStyleCnt="0"/>
      <dgm:spPr/>
    </dgm:pt>
    <dgm:pt modelId="{D7C6C66C-2723-488E-84A7-AD8B4821F443}" type="pres">
      <dgm:prSet presAssocID="{E02B6425-0951-401C-8D08-F9A8FB4B2FC1}" presName="tx1" presStyleLbl="revTx" presStyleIdx="1" presStyleCnt="7"/>
      <dgm:spPr/>
    </dgm:pt>
    <dgm:pt modelId="{54AD8CE3-D53F-43CF-B997-C8FD02D988F8}" type="pres">
      <dgm:prSet presAssocID="{E02B6425-0951-401C-8D08-F9A8FB4B2FC1}" presName="vert1" presStyleCnt="0"/>
      <dgm:spPr/>
    </dgm:pt>
    <dgm:pt modelId="{0FA20BEF-3D19-4B02-AE7C-58AFC1B7F4D0}" type="pres">
      <dgm:prSet presAssocID="{F58FB46E-9598-4875-BE89-357FFADB91C3}" presName="thickLine" presStyleLbl="alignNode1" presStyleIdx="2" presStyleCnt="7"/>
      <dgm:spPr/>
    </dgm:pt>
    <dgm:pt modelId="{83B24C49-C682-4A0C-BEA1-508F1F4182CF}" type="pres">
      <dgm:prSet presAssocID="{F58FB46E-9598-4875-BE89-357FFADB91C3}" presName="horz1" presStyleCnt="0"/>
      <dgm:spPr/>
    </dgm:pt>
    <dgm:pt modelId="{39A4153C-3551-4A9E-98D8-102CAE944DCB}" type="pres">
      <dgm:prSet presAssocID="{F58FB46E-9598-4875-BE89-357FFADB91C3}" presName="tx1" presStyleLbl="revTx" presStyleIdx="2" presStyleCnt="7"/>
      <dgm:spPr/>
    </dgm:pt>
    <dgm:pt modelId="{87FA5122-CE1F-42FE-B582-175E3E212B98}" type="pres">
      <dgm:prSet presAssocID="{F58FB46E-9598-4875-BE89-357FFADB91C3}" presName="vert1" presStyleCnt="0"/>
      <dgm:spPr/>
    </dgm:pt>
    <dgm:pt modelId="{96E8F3A8-B700-4746-A9E8-2204415D3FF0}" type="pres">
      <dgm:prSet presAssocID="{8BBCE33A-3F97-40E7-9D40-EC19A2A804D6}" presName="thickLine" presStyleLbl="alignNode1" presStyleIdx="3" presStyleCnt="7"/>
      <dgm:spPr/>
    </dgm:pt>
    <dgm:pt modelId="{81160BD3-E409-4CDA-B147-E00C730F54C4}" type="pres">
      <dgm:prSet presAssocID="{8BBCE33A-3F97-40E7-9D40-EC19A2A804D6}" presName="horz1" presStyleCnt="0"/>
      <dgm:spPr/>
    </dgm:pt>
    <dgm:pt modelId="{FE2BF58E-B932-4B5B-9598-01CD33CA3F55}" type="pres">
      <dgm:prSet presAssocID="{8BBCE33A-3F97-40E7-9D40-EC19A2A804D6}" presName="tx1" presStyleLbl="revTx" presStyleIdx="3" presStyleCnt="7"/>
      <dgm:spPr/>
    </dgm:pt>
    <dgm:pt modelId="{DAB2512C-0DFC-4055-8D5B-441679CF94AC}" type="pres">
      <dgm:prSet presAssocID="{8BBCE33A-3F97-40E7-9D40-EC19A2A804D6}" presName="vert1" presStyleCnt="0"/>
      <dgm:spPr/>
    </dgm:pt>
    <dgm:pt modelId="{6A2827C1-0D7B-4767-9ADB-8920F86D6334}" type="pres">
      <dgm:prSet presAssocID="{52DA7C1B-1863-4047-809E-45D5DC7BF95C}" presName="thickLine" presStyleLbl="alignNode1" presStyleIdx="4" presStyleCnt="7"/>
      <dgm:spPr/>
    </dgm:pt>
    <dgm:pt modelId="{3D2220BE-5129-48E7-AADA-32A56B4B1965}" type="pres">
      <dgm:prSet presAssocID="{52DA7C1B-1863-4047-809E-45D5DC7BF95C}" presName="horz1" presStyleCnt="0"/>
      <dgm:spPr/>
    </dgm:pt>
    <dgm:pt modelId="{2EA58022-527E-4742-B11F-1CBA319487CD}" type="pres">
      <dgm:prSet presAssocID="{52DA7C1B-1863-4047-809E-45D5DC7BF95C}" presName="tx1" presStyleLbl="revTx" presStyleIdx="4" presStyleCnt="7"/>
      <dgm:spPr/>
    </dgm:pt>
    <dgm:pt modelId="{1B954940-30CF-4E9C-9BBC-BB6A06AB3B05}" type="pres">
      <dgm:prSet presAssocID="{52DA7C1B-1863-4047-809E-45D5DC7BF95C}" presName="vert1" presStyleCnt="0"/>
      <dgm:spPr/>
    </dgm:pt>
    <dgm:pt modelId="{C60A9F14-5414-464D-8750-0DA4433D6A33}" type="pres">
      <dgm:prSet presAssocID="{AE4CF216-A3AE-4609-A14A-EA46CFBBE29A}" presName="thickLine" presStyleLbl="alignNode1" presStyleIdx="5" presStyleCnt="7"/>
      <dgm:spPr/>
    </dgm:pt>
    <dgm:pt modelId="{A3C2579C-DA5B-416D-9F44-49726CC18D0F}" type="pres">
      <dgm:prSet presAssocID="{AE4CF216-A3AE-4609-A14A-EA46CFBBE29A}" presName="horz1" presStyleCnt="0"/>
      <dgm:spPr/>
    </dgm:pt>
    <dgm:pt modelId="{A7663B94-CA91-4728-82F1-78CDF5CBE8F3}" type="pres">
      <dgm:prSet presAssocID="{AE4CF216-A3AE-4609-A14A-EA46CFBBE29A}" presName="tx1" presStyleLbl="revTx" presStyleIdx="5" presStyleCnt="7"/>
      <dgm:spPr/>
    </dgm:pt>
    <dgm:pt modelId="{7712B768-ECBA-4C1B-A85C-26E277AF1955}" type="pres">
      <dgm:prSet presAssocID="{AE4CF216-A3AE-4609-A14A-EA46CFBBE29A}" presName="vert1" presStyleCnt="0"/>
      <dgm:spPr/>
    </dgm:pt>
    <dgm:pt modelId="{313226F1-B909-424B-A7A5-458C8CB1A651}" type="pres">
      <dgm:prSet presAssocID="{4A6540A0-2411-4540-8230-3654104916CC}" presName="thickLine" presStyleLbl="alignNode1" presStyleIdx="6" presStyleCnt="7"/>
      <dgm:spPr/>
    </dgm:pt>
    <dgm:pt modelId="{D52C5B9E-8770-4656-9F82-D9675C958C84}" type="pres">
      <dgm:prSet presAssocID="{4A6540A0-2411-4540-8230-3654104916CC}" presName="horz1" presStyleCnt="0"/>
      <dgm:spPr/>
    </dgm:pt>
    <dgm:pt modelId="{BAE239E8-2ABB-4339-AC2E-A68CE2F9E569}" type="pres">
      <dgm:prSet presAssocID="{4A6540A0-2411-4540-8230-3654104916CC}" presName="tx1" presStyleLbl="revTx" presStyleIdx="6" presStyleCnt="7"/>
      <dgm:spPr/>
    </dgm:pt>
    <dgm:pt modelId="{A5CF8EDD-1BEC-4380-96BC-7FE2A95ACEED}" type="pres">
      <dgm:prSet presAssocID="{4A6540A0-2411-4540-8230-3654104916CC}" presName="vert1" presStyleCnt="0"/>
      <dgm:spPr/>
    </dgm:pt>
  </dgm:ptLst>
  <dgm:cxnLst>
    <dgm:cxn modelId="{03B2FE0C-6729-4092-959D-4EE786AAABC7}" type="presOf" srcId="{8BBCE33A-3F97-40E7-9D40-EC19A2A804D6}" destId="{FE2BF58E-B932-4B5B-9598-01CD33CA3F55}" srcOrd="0" destOrd="0" presId="urn:microsoft.com/office/officeart/2008/layout/LinedList"/>
    <dgm:cxn modelId="{DBAF0736-A0DD-4BF4-A568-F5C0D0E3DE53}" srcId="{4698A0BA-2594-4376-AEE3-50A112680282}" destId="{4A6540A0-2411-4540-8230-3654104916CC}" srcOrd="6" destOrd="0" parTransId="{F55A0EC9-23CC-4EC9-B7C5-8B9923790E9C}" sibTransId="{59E53EC1-6EF0-4B67-BED4-B52EA293ABD4}"/>
    <dgm:cxn modelId="{46F3C83A-329B-4F7D-B7EC-5E32DE63D9C3}" type="presOf" srcId="{E02B6425-0951-401C-8D08-F9A8FB4B2FC1}" destId="{D7C6C66C-2723-488E-84A7-AD8B4821F443}" srcOrd="0" destOrd="0" presId="urn:microsoft.com/office/officeart/2008/layout/LinedList"/>
    <dgm:cxn modelId="{A8F83A47-F162-4DD8-B084-D54F911A77BA}" type="presOf" srcId="{1016D7F4-31A1-48E3-9173-DDD35C5823F3}" destId="{C661E782-49AA-43FF-9BD1-9F6CE36887FA}" srcOrd="0" destOrd="0" presId="urn:microsoft.com/office/officeart/2008/layout/LinedList"/>
    <dgm:cxn modelId="{8A78536D-33B0-4451-A052-2FE4D32CE6A3}" type="presOf" srcId="{4698A0BA-2594-4376-AEE3-50A112680282}" destId="{81BF79A5-C677-4BBB-B311-3889A6F46F4C}" srcOrd="0" destOrd="0" presId="urn:microsoft.com/office/officeart/2008/layout/LinedList"/>
    <dgm:cxn modelId="{A8889B4F-5052-46CA-859A-47E2158C7D97}" srcId="{4698A0BA-2594-4376-AEE3-50A112680282}" destId="{E02B6425-0951-401C-8D08-F9A8FB4B2FC1}" srcOrd="1" destOrd="0" parTransId="{E6EFB7C8-1C15-41D6-81B6-357E1648D1F6}" sibTransId="{F6B5183E-6A65-42AE-A3A2-EAE66FF3DB38}"/>
    <dgm:cxn modelId="{90DEA456-F22B-49F3-BB5A-645C168579A2}" type="presOf" srcId="{AE4CF216-A3AE-4609-A14A-EA46CFBBE29A}" destId="{A7663B94-CA91-4728-82F1-78CDF5CBE8F3}" srcOrd="0" destOrd="0" presId="urn:microsoft.com/office/officeart/2008/layout/LinedList"/>
    <dgm:cxn modelId="{98FD6279-6B33-4A10-AE77-D2CB5A36F4C5}" srcId="{4698A0BA-2594-4376-AEE3-50A112680282}" destId="{1016D7F4-31A1-48E3-9173-DDD35C5823F3}" srcOrd="0" destOrd="0" parTransId="{F21FB831-C416-4F3F-9C24-F26B0AF2AEBE}" sibTransId="{882D4E34-9E06-4751-A14A-38B49C8EA326}"/>
    <dgm:cxn modelId="{E2204E8D-CF7B-4A68-BC30-2718D96FFE96}" srcId="{4698A0BA-2594-4376-AEE3-50A112680282}" destId="{52DA7C1B-1863-4047-809E-45D5DC7BF95C}" srcOrd="4" destOrd="0" parTransId="{21F91C73-F367-408E-9059-BC863A287233}" sibTransId="{79EBB26A-A811-46CD-99E6-D3FE8A6406B1}"/>
    <dgm:cxn modelId="{2E9996A0-6B6C-4980-B788-3259788A1EA2}" type="presOf" srcId="{4A6540A0-2411-4540-8230-3654104916CC}" destId="{BAE239E8-2ABB-4339-AC2E-A68CE2F9E569}" srcOrd="0" destOrd="0" presId="urn:microsoft.com/office/officeart/2008/layout/LinedList"/>
    <dgm:cxn modelId="{D73048A7-BEF6-41BE-A548-0086FC8A4FB7}" type="presOf" srcId="{52DA7C1B-1863-4047-809E-45D5DC7BF95C}" destId="{2EA58022-527E-4742-B11F-1CBA319487CD}" srcOrd="0" destOrd="0" presId="urn:microsoft.com/office/officeart/2008/layout/LinedList"/>
    <dgm:cxn modelId="{7569CCC1-F823-4DDF-AD07-A07DD8BB7FEE}" type="presOf" srcId="{F58FB46E-9598-4875-BE89-357FFADB91C3}" destId="{39A4153C-3551-4A9E-98D8-102CAE944DCB}" srcOrd="0" destOrd="0" presId="urn:microsoft.com/office/officeart/2008/layout/LinedList"/>
    <dgm:cxn modelId="{133525D6-D659-4962-9BC5-94AD488C68E0}" srcId="{4698A0BA-2594-4376-AEE3-50A112680282}" destId="{F58FB46E-9598-4875-BE89-357FFADB91C3}" srcOrd="2" destOrd="0" parTransId="{17AC1B64-8CA8-40E4-9413-801673DA73B4}" sibTransId="{82F552DB-44AE-4CD1-8DDE-F0FAC8E3BB50}"/>
    <dgm:cxn modelId="{26F40BE7-E005-4C17-932B-DD86D516F56B}" srcId="{4698A0BA-2594-4376-AEE3-50A112680282}" destId="{AE4CF216-A3AE-4609-A14A-EA46CFBBE29A}" srcOrd="5" destOrd="0" parTransId="{07754420-883E-42D7-B92A-CA4D60FE7344}" sibTransId="{FD4DA65E-7A21-49C6-9D46-6434E29C6253}"/>
    <dgm:cxn modelId="{B64DEBF1-8EB4-493A-BE00-A1E05DCAF1EB}" srcId="{4698A0BA-2594-4376-AEE3-50A112680282}" destId="{8BBCE33A-3F97-40E7-9D40-EC19A2A804D6}" srcOrd="3" destOrd="0" parTransId="{1B01EC84-61AA-40D4-B866-9DAC12F3CDB4}" sibTransId="{85CA136F-7CD3-4FCD-A67A-B1A62BE94040}"/>
    <dgm:cxn modelId="{3B410F70-48CC-4CE2-880C-71E75CBEA1D0}" type="presParOf" srcId="{81BF79A5-C677-4BBB-B311-3889A6F46F4C}" destId="{B764B29C-0DFC-4453-998E-2E2B9C3EB1BD}" srcOrd="0" destOrd="0" presId="urn:microsoft.com/office/officeart/2008/layout/LinedList"/>
    <dgm:cxn modelId="{DE3F50F2-2745-4E61-8D20-7B8A08E0E4E1}" type="presParOf" srcId="{81BF79A5-C677-4BBB-B311-3889A6F46F4C}" destId="{96800484-DAFF-4809-BC15-C725DEE0DFAC}" srcOrd="1" destOrd="0" presId="urn:microsoft.com/office/officeart/2008/layout/LinedList"/>
    <dgm:cxn modelId="{23B031F4-DC31-4E0C-87EC-BD4772C86ED3}" type="presParOf" srcId="{96800484-DAFF-4809-BC15-C725DEE0DFAC}" destId="{C661E782-49AA-43FF-9BD1-9F6CE36887FA}" srcOrd="0" destOrd="0" presId="urn:microsoft.com/office/officeart/2008/layout/LinedList"/>
    <dgm:cxn modelId="{3CFFD68B-024F-438B-9059-94DCB5B8C8A6}" type="presParOf" srcId="{96800484-DAFF-4809-BC15-C725DEE0DFAC}" destId="{3CC6063E-7900-4A2F-880D-DACDDE991BBD}" srcOrd="1" destOrd="0" presId="urn:microsoft.com/office/officeart/2008/layout/LinedList"/>
    <dgm:cxn modelId="{71F454A2-E71E-49FB-BD28-F8C12612041A}" type="presParOf" srcId="{81BF79A5-C677-4BBB-B311-3889A6F46F4C}" destId="{686AC10B-95C5-4403-9EE1-87AD7BF28EDD}" srcOrd="2" destOrd="0" presId="urn:microsoft.com/office/officeart/2008/layout/LinedList"/>
    <dgm:cxn modelId="{A41E28F6-2B4A-4E30-810E-4C161BF828CF}" type="presParOf" srcId="{81BF79A5-C677-4BBB-B311-3889A6F46F4C}" destId="{4410915C-975E-4D97-9597-1175439855CD}" srcOrd="3" destOrd="0" presId="urn:microsoft.com/office/officeart/2008/layout/LinedList"/>
    <dgm:cxn modelId="{ACD7692B-9A37-4F1A-A472-67537F07800C}" type="presParOf" srcId="{4410915C-975E-4D97-9597-1175439855CD}" destId="{D7C6C66C-2723-488E-84A7-AD8B4821F443}" srcOrd="0" destOrd="0" presId="urn:microsoft.com/office/officeart/2008/layout/LinedList"/>
    <dgm:cxn modelId="{BD347C2F-C22A-47BB-8DB5-CD2166D702E6}" type="presParOf" srcId="{4410915C-975E-4D97-9597-1175439855CD}" destId="{54AD8CE3-D53F-43CF-B997-C8FD02D988F8}" srcOrd="1" destOrd="0" presId="urn:microsoft.com/office/officeart/2008/layout/LinedList"/>
    <dgm:cxn modelId="{094A7A51-D233-472C-A772-53689EB60D6E}" type="presParOf" srcId="{81BF79A5-C677-4BBB-B311-3889A6F46F4C}" destId="{0FA20BEF-3D19-4B02-AE7C-58AFC1B7F4D0}" srcOrd="4" destOrd="0" presId="urn:microsoft.com/office/officeart/2008/layout/LinedList"/>
    <dgm:cxn modelId="{3B7A2851-F496-40E8-82CB-AD0032E40750}" type="presParOf" srcId="{81BF79A5-C677-4BBB-B311-3889A6F46F4C}" destId="{83B24C49-C682-4A0C-BEA1-508F1F4182CF}" srcOrd="5" destOrd="0" presId="urn:microsoft.com/office/officeart/2008/layout/LinedList"/>
    <dgm:cxn modelId="{FC2A0C92-D43A-4043-BC96-F665F7050FEE}" type="presParOf" srcId="{83B24C49-C682-4A0C-BEA1-508F1F4182CF}" destId="{39A4153C-3551-4A9E-98D8-102CAE944DCB}" srcOrd="0" destOrd="0" presId="urn:microsoft.com/office/officeart/2008/layout/LinedList"/>
    <dgm:cxn modelId="{E02F356B-775E-4A64-BB43-13F12A9A7723}" type="presParOf" srcId="{83B24C49-C682-4A0C-BEA1-508F1F4182CF}" destId="{87FA5122-CE1F-42FE-B582-175E3E212B98}" srcOrd="1" destOrd="0" presId="urn:microsoft.com/office/officeart/2008/layout/LinedList"/>
    <dgm:cxn modelId="{0B680ECF-31B7-4852-A47B-BBE6C0A7750A}" type="presParOf" srcId="{81BF79A5-C677-4BBB-B311-3889A6F46F4C}" destId="{96E8F3A8-B700-4746-A9E8-2204415D3FF0}" srcOrd="6" destOrd="0" presId="urn:microsoft.com/office/officeart/2008/layout/LinedList"/>
    <dgm:cxn modelId="{A183DD94-A0F7-442A-92B8-BA7F79CC668E}" type="presParOf" srcId="{81BF79A5-C677-4BBB-B311-3889A6F46F4C}" destId="{81160BD3-E409-4CDA-B147-E00C730F54C4}" srcOrd="7" destOrd="0" presId="urn:microsoft.com/office/officeart/2008/layout/LinedList"/>
    <dgm:cxn modelId="{FF28E581-6B2E-4723-A07F-FB613FF8E9DE}" type="presParOf" srcId="{81160BD3-E409-4CDA-B147-E00C730F54C4}" destId="{FE2BF58E-B932-4B5B-9598-01CD33CA3F55}" srcOrd="0" destOrd="0" presId="urn:microsoft.com/office/officeart/2008/layout/LinedList"/>
    <dgm:cxn modelId="{6B672CF8-F6A3-4102-905B-6D21F8806C74}" type="presParOf" srcId="{81160BD3-E409-4CDA-B147-E00C730F54C4}" destId="{DAB2512C-0DFC-4055-8D5B-441679CF94AC}" srcOrd="1" destOrd="0" presId="urn:microsoft.com/office/officeart/2008/layout/LinedList"/>
    <dgm:cxn modelId="{0572DCD4-FCBD-4CCE-A020-CEAB50EDFAAD}" type="presParOf" srcId="{81BF79A5-C677-4BBB-B311-3889A6F46F4C}" destId="{6A2827C1-0D7B-4767-9ADB-8920F86D6334}" srcOrd="8" destOrd="0" presId="urn:microsoft.com/office/officeart/2008/layout/LinedList"/>
    <dgm:cxn modelId="{ACD1CBE4-F567-4394-9B9C-2B7DCB4A7F17}" type="presParOf" srcId="{81BF79A5-C677-4BBB-B311-3889A6F46F4C}" destId="{3D2220BE-5129-48E7-AADA-32A56B4B1965}" srcOrd="9" destOrd="0" presId="urn:microsoft.com/office/officeart/2008/layout/LinedList"/>
    <dgm:cxn modelId="{7C4479E0-7CC9-41EA-9F69-4A24EDA48F8B}" type="presParOf" srcId="{3D2220BE-5129-48E7-AADA-32A56B4B1965}" destId="{2EA58022-527E-4742-B11F-1CBA319487CD}" srcOrd="0" destOrd="0" presId="urn:microsoft.com/office/officeart/2008/layout/LinedList"/>
    <dgm:cxn modelId="{D8299BED-1404-44C8-89B2-C2D01629C7DC}" type="presParOf" srcId="{3D2220BE-5129-48E7-AADA-32A56B4B1965}" destId="{1B954940-30CF-4E9C-9BBC-BB6A06AB3B05}" srcOrd="1" destOrd="0" presId="urn:microsoft.com/office/officeart/2008/layout/LinedList"/>
    <dgm:cxn modelId="{A246561E-483E-4000-B7D4-798960CAF6FB}" type="presParOf" srcId="{81BF79A5-C677-4BBB-B311-3889A6F46F4C}" destId="{C60A9F14-5414-464D-8750-0DA4433D6A33}" srcOrd="10" destOrd="0" presId="urn:microsoft.com/office/officeart/2008/layout/LinedList"/>
    <dgm:cxn modelId="{91480A23-38F9-4E5F-89F0-29C9777F1064}" type="presParOf" srcId="{81BF79A5-C677-4BBB-B311-3889A6F46F4C}" destId="{A3C2579C-DA5B-416D-9F44-49726CC18D0F}" srcOrd="11" destOrd="0" presId="urn:microsoft.com/office/officeart/2008/layout/LinedList"/>
    <dgm:cxn modelId="{365CC4BA-62A6-4DE5-BEE4-F7B886D491B4}" type="presParOf" srcId="{A3C2579C-DA5B-416D-9F44-49726CC18D0F}" destId="{A7663B94-CA91-4728-82F1-78CDF5CBE8F3}" srcOrd="0" destOrd="0" presId="urn:microsoft.com/office/officeart/2008/layout/LinedList"/>
    <dgm:cxn modelId="{75F5C791-815A-4150-8137-890BD020E4EF}" type="presParOf" srcId="{A3C2579C-DA5B-416D-9F44-49726CC18D0F}" destId="{7712B768-ECBA-4C1B-A85C-26E277AF1955}" srcOrd="1" destOrd="0" presId="urn:microsoft.com/office/officeart/2008/layout/LinedList"/>
    <dgm:cxn modelId="{480D0699-A4D8-4353-A428-8C2ED061A956}" type="presParOf" srcId="{81BF79A5-C677-4BBB-B311-3889A6F46F4C}" destId="{313226F1-B909-424B-A7A5-458C8CB1A651}" srcOrd="12" destOrd="0" presId="urn:microsoft.com/office/officeart/2008/layout/LinedList"/>
    <dgm:cxn modelId="{073EEB98-2C28-4C75-8432-4A046D31BCBA}" type="presParOf" srcId="{81BF79A5-C677-4BBB-B311-3889A6F46F4C}" destId="{D52C5B9E-8770-4656-9F82-D9675C958C84}" srcOrd="13" destOrd="0" presId="urn:microsoft.com/office/officeart/2008/layout/LinedList"/>
    <dgm:cxn modelId="{C05EF8AC-A9C8-4237-A770-72CFAAB8133F}" type="presParOf" srcId="{D52C5B9E-8770-4656-9F82-D9675C958C84}" destId="{BAE239E8-2ABB-4339-AC2E-A68CE2F9E569}" srcOrd="0" destOrd="0" presId="urn:microsoft.com/office/officeart/2008/layout/LinedList"/>
    <dgm:cxn modelId="{0A467036-BB9F-4CE3-AFAF-5CCB21C9BB27}" type="presParOf" srcId="{D52C5B9E-8770-4656-9F82-D9675C958C84}" destId="{A5CF8EDD-1BEC-4380-96BC-7FE2A95ACE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1C8FC0B-5C73-4408-B314-2C2B9A0DAD72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C3E30F-3E58-4070-8FD8-6CC6374AFFF1}">
      <dgm:prSet/>
      <dgm:spPr/>
      <dgm:t>
        <a:bodyPr/>
        <a:lstStyle/>
        <a:p>
          <a:r>
            <a:rPr lang="pt-BR" b="1"/>
            <a:t>Jejum</a:t>
          </a:r>
          <a:r>
            <a:rPr lang="pt-BR"/>
            <a:t>:</a:t>
          </a:r>
          <a:endParaRPr lang="en-US"/>
        </a:p>
      </dgm:t>
    </dgm:pt>
    <dgm:pt modelId="{3BB59B62-877E-4519-ADA1-FC99779DB94B}" type="parTrans" cxnId="{D1E66E91-1181-4509-9405-F6C0ACFA9129}">
      <dgm:prSet/>
      <dgm:spPr/>
      <dgm:t>
        <a:bodyPr/>
        <a:lstStyle/>
        <a:p>
          <a:endParaRPr lang="en-US"/>
        </a:p>
      </dgm:t>
    </dgm:pt>
    <dgm:pt modelId="{10BE5A3A-6C5F-44BE-8C41-E2D41F99DE91}" type="sibTrans" cxnId="{D1E66E91-1181-4509-9405-F6C0ACFA9129}">
      <dgm:prSet/>
      <dgm:spPr/>
      <dgm:t>
        <a:bodyPr/>
        <a:lstStyle/>
        <a:p>
          <a:endParaRPr lang="en-US"/>
        </a:p>
      </dgm:t>
    </dgm:pt>
    <dgm:pt modelId="{090CE12D-9D2F-4071-AD77-77A26B91BA28}">
      <dgm:prSet/>
      <dgm:spPr/>
      <dgm:t>
        <a:bodyPr/>
        <a:lstStyle/>
        <a:p>
          <a:r>
            <a:rPr lang="pt-BR"/>
            <a:t>Exercita disciplina corporal → fortalecimento da alma e espírito</a:t>
          </a:r>
          <a:endParaRPr lang="en-US"/>
        </a:p>
      </dgm:t>
    </dgm:pt>
    <dgm:pt modelId="{2BE13AA6-333C-4866-8640-9C49F3BDEB3C}" type="parTrans" cxnId="{7D5E89D9-555D-4EC3-AF1F-81D1073EA54E}">
      <dgm:prSet/>
      <dgm:spPr/>
      <dgm:t>
        <a:bodyPr/>
        <a:lstStyle/>
        <a:p>
          <a:endParaRPr lang="en-US"/>
        </a:p>
      </dgm:t>
    </dgm:pt>
    <dgm:pt modelId="{9CFF2129-63EF-478C-8807-59F00EFA69CB}" type="sibTrans" cxnId="{7D5E89D9-555D-4EC3-AF1F-81D1073EA54E}">
      <dgm:prSet/>
      <dgm:spPr/>
      <dgm:t>
        <a:bodyPr/>
        <a:lstStyle/>
        <a:p>
          <a:endParaRPr lang="en-US"/>
        </a:p>
      </dgm:t>
    </dgm:pt>
    <dgm:pt modelId="{6C5A2426-DD84-4900-8839-05F70C848DC8}">
      <dgm:prSet/>
      <dgm:spPr/>
      <dgm:t>
        <a:bodyPr/>
        <a:lstStyle/>
        <a:p>
          <a:r>
            <a:rPr lang="pt-BR"/>
            <a:t>Permite foco na vida espiritual, purificando emoções e pensamentos</a:t>
          </a:r>
          <a:endParaRPr lang="en-US"/>
        </a:p>
      </dgm:t>
    </dgm:pt>
    <dgm:pt modelId="{023B6203-75BC-4D8A-B7EC-AB1B23D7E63F}" type="parTrans" cxnId="{8A882764-AFBD-45A6-9332-1F872A846B58}">
      <dgm:prSet/>
      <dgm:spPr/>
      <dgm:t>
        <a:bodyPr/>
        <a:lstStyle/>
        <a:p>
          <a:endParaRPr lang="en-US"/>
        </a:p>
      </dgm:t>
    </dgm:pt>
    <dgm:pt modelId="{E2913CCA-8F44-4F6E-9F9C-C558685FC3A9}" type="sibTrans" cxnId="{8A882764-AFBD-45A6-9332-1F872A846B58}">
      <dgm:prSet/>
      <dgm:spPr/>
      <dgm:t>
        <a:bodyPr/>
        <a:lstStyle/>
        <a:p>
          <a:endParaRPr lang="en-US"/>
        </a:p>
      </dgm:t>
    </dgm:pt>
    <dgm:pt modelId="{ABFACDB5-EB91-4F4A-9C06-B246122E01F5}">
      <dgm:prSet/>
      <dgm:spPr/>
      <dgm:t>
        <a:bodyPr/>
        <a:lstStyle/>
        <a:p>
          <a:r>
            <a:rPr lang="pt-BR" b="1"/>
            <a:t>Comunhão</a:t>
          </a:r>
          <a:r>
            <a:rPr lang="pt-BR"/>
            <a:t>:</a:t>
          </a:r>
          <a:endParaRPr lang="en-US"/>
        </a:p>
      </dgm:t>
    </dgm:pt>
    <dgm:pt modelId="{0EF6AAFF-5896-4E47-9F49-821F5B251B03}" type="parTrans" cxnId="{697231FA-2D03-458D-B01E-195994CC5FA7}">
      <dgm:prSet/>
      <dgm:spPr/>
      <dgm:t>
        <a:bodyPr/>
        <a:lstStyle/>
        <a:p>
          <a:endParaRPr lang="en-US"/>
        </a:p>
      </dgm:t>
    </dgm:pt>
    <dgm:pt modelId="{F8402E4B-BB6C-4D17-8E90-FCCCF2D5F5C7}" type="sibTrans" cxnId="{697231FA-2D03-458D-B01E-195994CC5FA7}">
      <dgm:prSet/>
      <dgm:spPr/>
      <dgm:t>
        <a:bodyPr/>
        <a:lstStyle/>
        <a:p>
          <a:endParaRPr lang="en-US"/>
        </a:p>
      </dgm:t>
    </dgm:pt>
    <dgm:pt modelId="{5A697E9A-62DD-4BF3-A11F-820566989A0C}">
      <dgm:prSet/>
      <dgm:spPr/>
      <dgm:t>
        <a:bodyPr/>
        <a:lstStyle/>
        <a:p>
          <a:r>
            <a:rPr lang="pt-BR"/>
            <a:t>Influência positiva sobre emoções e sentimentos</a:t>
          </a:r>
          <a:endParaRPr lang="en-US"/>
        </a:p>
      </dgm:t>
    </dgm:pt>
    <dgm:pt modelId="{DFE5F487-3197-43A2-87F9-4D8D34DEC53F}" type="parTrans" cxnId="{053409E2-5E0A-4E02-9AFC-0C93262B0F38}">
      <dgm:prSet/>
      <dgm:spPr/>
      <dgm:t>
        <a:bodyPr/>
        <a:lstStyle/>
        <a:p>
          <a:endParaRPr lang="en-US"/>
        </a:p>
      </dgm:t>
    </dgm:pt>
    <dgm:pt modelId="{E59488C9-3F93-4BD3-AF9E-B093C4814875}" type="sibTrans" cxnId="{053409E2-5E0A-4E02-9AFC-0C93262B0F38}">
      <dgm:prSet/>
      <dgm:spPr/>
      <dgm:t>
        <a:bodyPr/>
        <a:lstStyle/>
        <a:p>
          <a:endParaRPr lang="en-US"/>
        </a:p>
      </dgm:t>
    </dgm:pt>
    <dgm:pt modelId="{37ACA0F1-C5A7-41B1-8FFA-B6FC035E4C99}">
      <dgm:prSet/>
      <dgm:spPr/>
      <dgm:t>
        <a:bodyPr/>
        <a:lstStyle/>
        <a:p>
          <a:r>
            <a:rPr lang="pt-BR"/>
            <a:t>Apoio mútuo fortalece corpo, alma e espírito</a:t>
          </a:r>
          <a:endParaRPr lang="en-US"/>
        </a:p>
      </dgm:t>
    </dgm:pt>
    <dgm:pt modelId="{D9F6125F-EA4D-426F-ADA3-B6C16DBBF73D}" type="parTrans" cxnId="{BB0F6150-9DE6-43DE-A71F-8325D886F42E}">
      <dgm:prSet/>
      <dgm:spPr/>
      <dgm:t>
        <a:bodyPr/>
        <a:lstStyle/>
        <a:p>
          <a:endParaRPr lang="en-US"/>
        </a:p>
      </dgm:t>
    </dgm:pt>
    <dgm:pt modelId="{02D89A73-3C78-408F-9B5C-535BE89FCD50}" type="sibTrans" cxnId="{BB0F6150-9DE6-43DE-A71F-8325D886F42E}">
      <dgm:prSet/>
      <dgm:spPr/>
      <dgm:t>
        <a:bodyPr/>
        <a:lstStyle/>
        <a:p>
          <a:endParaRPr lang="en-US"/>
        </a:p>
      </dgm:t>
    </dgm:pt>
    <dgm:pt modelId="{B06FDA13-E897-4DB7-8879-471EF49C7092}">
      <dgm:prSet/>
      <dgm:spPr/>
      <dgm:t>
        <a:bodyPr/>
        <a:lstStyle/>
        <a:p>
          <a:r>
            <a:rPr lang="pt-BR" b="1"/>
            <a:t>Atividades saudáveis</a:t>
          </a:r>
          <a:r>
            <a:rPr lang="pt-BR"/>
            <a:t>:</a:t>
          </a:r>
          <a:endParaRPr lang="en-US"/>
        </a:p>
      </dgm:t>
    </dgm:pt>
    <dgm:pt modelId="{87B6387E-0507-44DE-848D-B548BA2ADBBB}" type="parTrans" cxnId="{F60501C5-BF38-40E9-89C0-BFAFD61759E1}">
      <dgm:prSet/>
      <dgm:spPr/>
      <dgm:t>
        <a:bodyPr/>
        <a:lstStyle/>
        <a:p>
          <a:endParaRPr lang="en-US"/>
        </a:p>
      </dgm:t>
    </dgm:pt>
    <dgm:pt modelId="{E76EE2A3-AC3A-44E4-B462-FBF39FE40C6F}" type="sibTrans" cxnId="{F60501C5-BF38-40E9-89C0-BFAFD61759E1}">
      <dgm:prSet/>
      <dgm:spPr/>
      <dgm:t>
        <a:bodyPr/>
        <a:lstStyle/>
        <a:p>
          <a:endParaRPr lang="en-US"/>
        </a:p>
      </dgm:t>
    </dgm:pt>
    <dgm:pt modelId="{62681F50-4219-4DD1-8FA1-D9F493EA0CDB}">
      <dgm:prSet/>
      <dgm:spPr/>
      <dgm:t>
        <a:bodyPr/>
        <a:lstStyle/>
        <a:p>
          <a:r>
            <a:rPr lang="pt-BR"/>
            <a:t>Exercícios físicos e lazer → reduzem estresse e ansiedade</a:t>
          </a:r>
          <a:endParaRPr lang="en-US"/>
        </a:p>
      </dgm:t>
    </dgm:pt>
    <dgm:pt modelId="{F8C47B84-6FBE-4E64-AB89-DBD751046402}" type="parTrans" cxnId="{CA91C4BD-91F4-48CB-AFDE-4FA09B834F59}">
      <dgm:prSet/>
      <dgm:spPr/>
      <dgm:t>
        <a:bodyPr/>
        <a:lstStyle/>
        <a:p>
          <a:endParaRPr lang="en-US"/>
        </a:p>
      </dgm:t>
    </dgm:pt>
    <dgm:pt modelId="{F29AC62D-D171-450C-B763-4CB44B1AACF5}" type="sibTrans" cxnId="{CA91C4BD-91F4-48CB-AFDE-4FA09B834F59}">
      <dgm:prSet/>
      <dgm:spPr/>
      <dgm:t>
        <a:bodyPr/>
        <a:lstStyle/>
        <a:p>
          <a:endParaRPr lang="en-US"/>
        </a:p>
      </dgm:t>
    </dgm:pt>
    <dgm:pt modelId="{6D5CFD4C-51EC-4044-B2FF-885C47B7C02B}">
      <dgm:prSet/>
      <dgm:spPr/>
      <dgm:t>
        <a:bodyPr/>
        <a:lstStyle/>
        <a:p>
          <a:r>
            <a:rPr lang="pt-BR"/>
            <a:t>Nutrem o corpo e contribuem para equilíbrio emocional</a:t>
          </a:r>
          <a:endParaRPr lang="en-US"/>
        </a:p>
      </dgm:t>
    </dgm:pt>
    <dgm:pt modelId="{8C5D1E8E-BDE9-4313-9B15-5F5FCBE7CB5B}" type="parTrans" cxnId="{AC6F4624-C988-4700-9362-52A18010005F}">
      <dgm:prSet/>
      <dgm:spPr/>
      <dgm:t>
        <a:bodyPr/>
        <a:lstStyle/>
        <a:p>
          <a:endParaRPr lang="en-US"/>
        </a:p>
      </dgm:t>
    </dgm:pt>
    <dgm:pt modelId="{BD6AF592-D5C3-4E57-AC65-86BB54F10C96}" type="sibTrans" cxnId="{AC6F4624-C988-4700-9362-52A18010005F}">
      <dgm:prSet/>
      <dgm:spPr/>
      <dgm:t>
        <a:bodyPr/>
        <a:lstStyle/>
        <a:p>
          <a:endParaRPr lang="en-US"/>
        </a:p>
      </dgm:t>
    </dgm:pt>
    <dgm:pt modelId="{479B61CE-CF5D-42E0-BC52-C03E00BBE6B0}">
      <dgm:prSet/>
      <dgm:spPr/>
      <dgm:t>
        <a:bodyPr/>
        <a:lstStyle/>
        <a:p>
          <a:r>
            <a:rPr lang="pt-BR"/>
            <a:t>Corpo, alma e espírito funcionam integrados</a:t>
          </a:r>
          <a:endParaRPr lang="en-US"/>
        </a:p>
      </dgm:t>
    </dgm:pt>
    <dgm:pt modelId="{0217399A-163E-4751-8EFC-D19D56B213A0}" type="parTrans" cxnId="{D1DEC24D-3553-4E75-AA06-9DE705BCCE69}">
      <dgm:prSet/>
      <dgm:spPr/>
      <dgm:t>
        <a:bodyPr/>
        <a:lstStyle/>
        <a:p>
          <a:endParaRPr lang="en-US"/>
        </a:p>
      </dgm:t>
    </dgm:pt>
    <dgm:pt modelId="{A0A89795-9897-4426-94FB-E8E86B55753E}" type="sibTrans" cxnId="{D1DEC24D-3553-4E75-AA06-9DE705BCCE69}">
      <dgm:prSet/>
      <dgm:spPr/>
      <dgm:t>
        <a:bodyPr/>
        <a:lstStyle/>
        <a:p>
          <a:endParaRPr lang="en-US"/>
        </a:p>
      </dgm:t>
    </dgm:pt>
    <dgm:pt modelId="{BE7544EF-8BD1-44DB-A81A-20E89A50D9A1}" type="pres">
      <dgm:prSet presAssocID="{81C8FC0B-5C73-4408-B314-2C2B9A0DAD72}" presName="diagram" presStyleCnt="0">
        <dgm:presLayoutVars>
          <dgm:dir/>
          <dgm:resizeHandles val="exact"/>
        </dgm:presLayoutVars>
      </dgm:prSet>
      <dgm:spPr/>
    </dgm:pt>
    <dgm:pt modelId="{A111BF33-5519-4994-A400-5A890D5A6CDD}" type="pres">
      <dgm:prSet presAssocID="{ECC3E30F-3E58-4070-8FD8-6CC6374AFFF1}" presName="node" presStyleLbl="node1" presStyleIdx="0" presStyleCnt="10">
        <dgm:presLayoutVars>
          <dgm:bulletEnabled val="1"/>
        </dgm:presLayoutVars>
      </dgm:prSet>
      <dgm:spPr/>
    </dgm:pt>
    <dgm:pt modelId="{86047B4D-28A4-4DDA-B498-3AE3DEB17191}" type="pres">
      <dgm:prSet presAssocID="{10BE5A3A-6C5F-44BE-8C41-E2D41F99DE91}" presName="sibTrans" presStyleCnt="0"/>
      <dgm:spPr/>
    </dgm:pt>
    <dgm:pt modelId="{88506504-4F40-404D-98F9-DC3C95FF9318}" type="pres">
      <dgm:prSet presAssocID="{090CE12D-9D2F-4071-AD77-77A26B91BA28}" presName="node" presStyleLbl="node1" presStyleIdx="1" presStyleCnt="10">
        <dgm:presLayoutVars>
          <dgm:bulletEnabled val="1"/>
        </dgm:presLayoutVars>
      </dgm:prSet>
      <dgm:spPr/>
    </dgm:pt>
    <dgm:pt modelId="{040C77D3-CD27-4650-8708-9C0A5C1A5751}" type="pres">
      <dgm:prSet presAssocID="{9CFF2129-63EF-478C-8807-59F00EFA69CB}" presName="sibTrans" presStyleCnt="0"/>
      <dgm:spPr/>
    </dgm:pt>
    <dgm:pt modelId="{07983EED-DFFE-4775-A8C6-CB0486F29453}" type="pres">
      <dgm:prSet presAssocID="{6C5A2426-DD84-4900-8839-05F70C848DC8}" presName="node" presStyleLbl="node1" presStyleIdx="2" presStyleCnt="10">
        <dgm:presLayoutVars>
          <dgm:bulletEnabled val="1"/>
        </dgm:presLayoutVars>
      </dgm:prSet>
      <dgm:spPr/>
    </dgm:pt>
    <dgm:pt modelId="{4D27A3D3-F09A-4597-AEA4-B652B571B32B}" type="pres">
      <dgm:prSet presAssocID="{E2913CCA-8F44-4F6E-9F9C-C558685FC3A9}" presName="sibTrans" presStyleCnt="0"/>
      <dgm:spPr/>
    </dgm:pt>
    <dgm:pt modelId="{FF70675F-ACDE-44CD-9224-1EAD1C97CE86}" type="pres">
      <dgm:prSet presAssocID="{ABFACDB5-EB91-4F4A-9C06-B246122E01F5}" presName="node" presStyleLbl="node1" presStyleIdx="3" presStyleCnt="10">
        <dgm:presLayoutVars>
          <dgm:bulletEnabled val="1"/>
        </dgm:presLayoutVars>
      </dgm:prSet>
      <dgm:spPr/>
    </dgm:pt>
    <dgm:pt modelId="{7B354937-B5A2-4513-90AD-43E710D2B3E9}" type="pres">
      <dgm:prSet presAssocID="{F8402E4B-BB6C-4D17-8E90-FCCCF2D5F5C7}" presName="sibTrans" presStyleCnt="0"/>
      <dgm:spPr/>
    </dgm:pt>
    <dgm:pt modelId="{DA1B1304-72F5-4074-B9AB-298C9213078D}" type="pres">
      <dgm:prSet presAssocID="{5A697E9A-62DD-4BF3-A11F-820566989A0C}" presName="node" presStyleLbl="node1" presStyleIdx="4" presStyleCnt="10">
        <dgm:presLayoutVars>
          <dgm:bulletEnabled val="1"/>
        </dgm:presLayoutVars>
      </dgm:prSet>
      <dgm:spPr/>
    </dgm:pt>
    <dgm:pt modelId="{5BB06C90-9A94-4993-82A4-FFD5ECC4AA5D}" type="pres">
      <dgm:prSet presAssocID="{E59488C9-3F93-4BD3-AF9E-B093C4814875}" presName="sibTrans" presStyleCnt="0"/>
      <dgm:spPr/>
    </dgm:pt>
    <dgm:pt modelId="{B4D3F885-81C9-44CE-8348-1F61E2F0F059}" type="pres">
      <dgm:prSet presAssocID="{37ACA0F1-C5A7-41B1-8FFA-B6FC035E4C99}" presName="node" presStyleLbl="node1" presStyleIdx="5" presStyleCnt="10">
        <dgm:presLayoutVars>
          <dgm:bulletEnabled val="1"/>
        </dgm:presLayoutVars>
      </dgm:prSet>
      <dgm:spPr/>
    </dgm:pt>
    <dgm:pt modelId="{D6D554CD-828B-419B-96D2-B7BAA729A72B}" type="pres">
      <dgm:prSet presAssocID="{02D89A73-3C78-408F-9B5C-535BE89FCD50}" presName="sibTrans" presStyleCnt="0"/>
      <dgm:spPr/>
    </dgm:pt>
    <dgm:pt modelId="{471843F4-8A92-4589-B6A7-B7AC6245E61C}" type="pres">
      <dgm:prSet presAssocID="{B06FDA13-E897-4DB7-8879-471EF49C7092}" presName="node" presStyleLbl="node1" presStyleIdx="6" presStyleCnt="10">
        <dgm:presLayoutVars>
          <dgm:bulletEnabled val="1"/>
        </dgm:presLayoutVars>
      </dgm:prSet>
      <dgm:spPr/>
    </dgm:pt>
    <dgm:pt modelId="{BAD30905-D7B4-44E1-A4A1-E10CEA0BB98E}" type="pres">
      <dgm:prSet presAssocID="{E76EE2A3-AC3A-44E4-B462-FBF39FE40C6F}" presName="sibTrans" presStyleCnt="0"/>
      <dgm:spPr/>
    </dgm:pt>
    <dgm:pt modelId="{77FFBFEB-5BC3-4097-A9D2-C46429F44903}" type="pres">
      <dgm:prSet presAssocID="{62681F50-4219-4DD1-8FA1-D9F493EA0CDB}" presName="node" presStyleLbl="node1" presStyleIdx="7" presStyleCnt="10">
        <dgm:presLayoutVars>
          <dgm:bulletEnabled val="1"/>
        </dgm:presLayoutVars>
      </dgm:prSet>
      <dgm:spPr/>
    </dgm:pt>
    <dgm:pt modelId="{11AB9403-8A98-4E52-957B-1934476F77A6}" type="pres">
      <dgm:prSet presAssocID="{F29AC62D-D171-450C-B763-4CB44B1AACF5}" presName="sibTrans" presStyleCnt="0"/>
      <dgm:spPr/>
    </dgm:pt>
    <dgm:pt modelId="{82FB9003-C179-4345-AFF6-138130DA3B9E}" type="pres">
      <dgm:prSet presAssocID="{6D5CFD4C-51EC-4044-B2FF-885C47B7C02B}" presName="node" presStyleLbl="node1" presStyleIdx="8" presStyleCnt="10">
        <dgm:presLayoutVars>
          <dgm:bulletEnabled val="1"/>
        </dgm:presLayoutVars>
      </dgm:prSet>
      <dgm:spPr/>
    </dgm:pt>
    <dgm:pt modelId="{FBB50AC5-AC4D-42AE-8C63-A294AF3716DE}" type="pres">
      <dgm:prSet presAssocID="{BD6AF592-D5C3-4E57-AC65-86BB54F10C96}" presName="sibTrans" presStyleCnt="0"/>
      <dgm:spPr/>
    </dgm:pt>
    <dgm:pt modelId="{837B96AD-9257-4F55-BB4D-BCAAE734274C}" type="pres">
      <dgm:prSet presAssocID="{479B61CE-CF5D-42E0-BC52-C03E00BBE6B0}" presName="node" presStyleLbl="node1" presStyleIdx="9" presStyleCnt="10">
        <dgm:presLayoutVars>
          <dgm:bulletEnabled val="1"/>
        </dgm:presLayoutVars>
      </dgm:prSet>
      <dgm:spPr/>
    </dgm:pt>
  </dgm:ptLst>
  <dgm:cxnLst>
    <dgm:cxn modelId="{AC6F4624-C988-4700-9362-52A18010005F}" srcId="{81C8FC0B-5C73-4408-B314-2C2B9A0DAD72}" destId="{6D5CFD4C-51EC-4044-B2FF-885C47B7C02B}" srcOrd="8" destOrd="0" parTransId="{8C5D1E8E-BDE9-4313-9B15-5F5FCBE7CB5B}" sibTransId="{BD6AF592-D5C3-4E57-AC65-86BB54F10C96}"/>
    <dgm:cxn modelId="{ED2C1729-84A7-47CF-A05D-E6FF9B5F275A}" type="presOf" srcId="{6C5A2426-DD84-4900-8839-05F70C848DC8}" destId="{07983EED-DFFE-4775-A8C6-CB0486F29453}" srcOrd="0" destOrd="0" presId="urn:microsoft.com/office/officeart/2005/8/layout/default"/>
    <dgm:cxn modelId="{80EBD334-627E-47B1-8169-30B27BB4EF3D}" type="presOf" srcId="{62681F50-4219-4DD1-8FA1-D9F493EA0CDB}" destId="{77FFBFEB-5BC3-4097-A9D2-C46429F44903}" srcOrd="0" destOrd="0" presId="urn:microsoft.com/office/officeart/2005/8/layout/default"/>
    <dgm:cxn modelId="{8A882764-AFBD-45A6-9332-1F872A846B58}" srcId="{81C8FC0B-5C73-4408-B314-2C2B9A0DAD72}" destId="{6C5A2426-DD84-4900-8839-05F70C848DC8}" srcOrd="2" destOrd="0" parTransId="{023B6203-75BC-4D8A-B7EC-AB1B23D7E63F}" sibTransId="{E2913CCA-8F44-4F6E-9F9C-C558685FC3A9}"/>
    <dgm:cxn modelId="{FF169B4D-6ACC-490C-B3FB-1B19BBC8FA77}" type="presOf" srcId="{ABFACDB5-EB91-4F4A-9C06-B246122E01F5}" destId="{FF70675F-ACDE-44CD-9224-1EAD1C97CE86}" srcOrd="0" destOrd="0" presId="urn:microsoft.com/office/officeart/2005/8/layout/default"/>
    <dgm:cxn modelId="{D1DEC24D-3553-4E75-AA06-9DE705BCCE69}" srcId="{81C8FC0B-5C73-4408-B314-2C2B9A0DAD72}" destId="{479B61CE-CF5D-42E0-BC52-C03E00BBE6B0}" srcOrd="9" destOrd="0" parTransId="{0217399A-163E-4751-8EFC-D19D56B213A0}" sibTransId="{A0A89795-9897-4426-94FB-E8E86B55753E}"/>
    <dgm:cxn modelId="{BB0F6150-9DE6-43DE-A71F-8325D886F42E}" srcId="{81C8FC0B-5C73-4408-B314-2C2B9A0DAD72}" destId="{37ACA0F1-C5A7-41B1-8FFA-B6FC035E4C99}" srcOrd="5" destOrd="0" parTransId="{D9F6125F-EA4D-426F-ADA3-B6C16DBBF73D}" sibTransId="{02D89A73-3C78-408F-9B5C-535BE89FCD50}"/>
    <dgm:cxn modelId="{D1E66E91-1181-4509-9405-F6C0ACFA9129}" srcId="{81C8FC0B-5C73-4408-B314-2C2B9A0DAD72}" destId="{ECC3E30F-3E58-4070-8FD8-6CC6374AFFF1}" srcOrd="0" destOrd="0" parTransId="{3BB59B62-877E-4519-ADA1-FC99779DB94B}" sibTransId="{10BE5A3A-6C5F-44BE-8C41-E2D41F99DE91}"/>
    <dgm:cxn modelId="{99C1BF9A-F2BA-4599-B18C-79A7AD7F460E}" type="presOf" srcId="{479B61CE-CF5D-42E0-BC52-C03E00BBE6B0}" destId="{837B96AD-9257-4F55-BB4D-BCAAE734274C}" srcOrd="0" destOrd="0" presId="urn:microsoft.com/office/officeart/2005/8/layout/default"/>
    <dgm:cxn modelId="{B371509C-6935-42A1-A943-7D61F109518D}" type="presOf" srcId="{ECC3E30F-3E58-4070-8FD8-6CC6374AFFF1}" destId="{A111BF33-5519-4994-A400-5A890D5A6CDD}" srcOrd="0" destOrd="0" presId="urn:microsoft.com/office/officeart/2005/8/layout/default"/>
    <dgm:cxn modelId="{29D9D9BC-A5D0-4103-843C-F72EDE73AA9D}" type="presOf" srcId="{B06FDA13-E897-4DB7-8879-471EF49C7092}" destId="{471843F4-8A92-4589-B6A7-B7AC6245E61C}" srcOrd="0" destOrd="0" presId="urn:microsoft.com/office/officeart/2005/8/layout/default"/>
    <dgm:cxn modelId="{CA91C4BD-91F4-48CB-AFDE-4FA09B834F59}" srcId="{81C8FC0B-5C73-4408-B314-2C2B9A0DAD72}" destId="{62681F50-4219-4DD1-8FA1-D9F493EA0CDB}" srcOrd="7" destOrd="0" parTransId="{F8C47B84-6FBE-4E64-AB89-DBD751046402}" sibTransId="{F29AC62D-D171-450C-B763-4CB44B1AACF5}"/>
    <dgm:cxn modelId="{50E18FBE-F96F-4700-A9CA-4B77A9F52C2B}" type="presOf" srcId="{37ACA0F1-C5A7-41B1-8FFA-B6FC035E4C99}" destId="{B4D3F885-81C9-44CE-8348-1F61E2F0F059}" srcOrd="0" destOrd="0" presId="urn:microsoft.com/office/officeart/2005/8/layout/default"/>
    <dgm:cxn modelId="{F60501C5-BF38-40E9-89C0-BFAFD61759E1}" srcId="{81C8FC0B-5C73-4408-B314-2C2B9A0DAD72}" destId="{B06FDA13-E897-4DB7-8879-471EF49C7092}" srcOrd="6" destOrd="0" parTransId="{87B6387E-0507-44DE-848D-B548BA2ADBBB}" sibTransId="{E76EE2A3-AC3A-44E4-B462-FBF39FE40C6F}"/>
    <dgm:cxn modelId="{176EEECA-21B5-47FC-85C9-0FC3C473ABC4}" type="presOf" srcId="{6D5CFD4C-51EC-4044-B2FF-885C47B7C02B}" destId="{82FB9003-C179-4345-AFF6-138130DA3B9E}" srcOrd="0" destOrd="0" presId="urn:microsoft.com/office/officeart/2005/8/layout/default"/>
    <dgm:cxn modelId="{7D5E89D9-555D-4EC3-AF1F-81D1073EA54E}" srcId="{81C8FC0B-5C73-4408-B314-2C2B9A0DAD72}" destId="{090CE12D-9D2F-4071-AD77-77A26B91BA28}" srcOrd="1" destOrd="0" parTransId="{2BE13AA6-333C-4866-8640-9C49F3BDEB3C}" sibTransId="{9CFF2129-63EF-478C-8807-59F00EFA69CB}"/>
    <dgm:cxn modelId="{053409E2-5E0A-4E02-9AFC-0C93262B0F38}" srcId="{81C8FC0B-5C73-4408-B314-2C2B9A0DAD72}" destId="{5A697E9A-62DD-4BF3-A11F-820566989A0C}" srcOrd="4" destOrd="0" parTransId="{DFE5F487-3197-43A2-87F9-4D8D34DEC53F}" sibTransId="{E59488C9-3F93-4BD3-AF9E-B093C4814875}"/>
    <dgm:cxn modelId="{922E2BE4-5ACE-4FA6-9F50-C83934A22A37}" type="presOf" srcId="{090CE12D-9D2F-4071-AD77-77A26B91BA28}" destId="{88506504-4F40-404D-98F9-DC3C95FF9318}" srcOrd="0" destOrd="0" presId="urn:microsoft.com/office/officeart/2005/8/layout/default"/>
    <dgm:cxn modelId="{1DA2C1E8-CAA1-4F4E-86CB-2D303BABE86B}" type="presOf" srcId="{5A697E9A-62DD-4BF3-A11F-820566989A0C}" destId="{DA1B1304-72F5-4074-B9AB-298C9213078D}" srcOrd="0" destOrd="0" presId="urn:microsoft.com/office/officeart/2005/8/layout/default"/>
    <dgm:cxn modelId="{034629ED-2E69-43A4-AD6F-8308C903D057}" type="presOf" srcId="{81C8FC0B-5C73-4408-B314-2C2B9A0DAD72}" destId="{BE7544EF-8BD1-44DB-A81A-20E89A50D9A1}" srcOrd="0" destOrd="0" presId="urn:microsoft.com/office/officeart/2005/8/layout/default"/>
    <dgm:cxn modelId="{697231FA-2D03-458D-B01E-195994CC5FA7}" srcId="{81C8FC0B-5C73-4408-B314-2C2B9A0DAD72}" destId="{ABFACDB5-EB91-4F4A-9C06-B246122E01F5}" srcOrd="3" destOrd="0" parTransId="{0EF6AAFF-5896-4E47-9F49-821F5B251B03}" sibTransId="{F8402E4B-BB6C-4D17-8E90-FCCCF2D5F5C7}"/>
    <dgm:cxn modelId="{AF125FD5-CB78-48DC-BB7D-780672F1B3D3}" type="presParOf" srcId="{BE7544EF-8BD1-44DB-A81A-20E89A50D9A1}" destId="{A111BF33-5519-4994-A400-5A890D5A6CDD}" srcOrd="0" destOrd="0" presId="urn:microsoft.com/office/officeart/2005/8/layout/default"/>
    <dgm:cxn modelId="{A2C6998D-E6BC-47B6-AF30-C8B8D2E06980}" type="presParOf" srcId="{BE7544EF-8BD1-44DB-A81A-20E89A50D9A1}" destId="{86047B4D-28A4-4DDA-B498-3AE3DEB17191}" srcOrd="1" destOrd="0" presId="urn:microsoft.com/office/officeart/2005/8/layout/default"/>
    <dgm:cxn modelId="{5632197F-DD3D-4C0B-9CBB-E2000D342263}" type="presParOf" srcId="{BE7544EF-8BD1-44DB-A81A-20E89A50D9A1}" destId="{88506504-4F40-404D-98F9-DC3C95FF9318}" srcOrd="2" destOrd="0" presId="urn:microsoft.com/office/officeart/2005/8/layout/default"/>
    <dgm:cxn modelId="{A500522E-3F30-4E23-BD1D-84E4D2CC4779}" type="presParOf" srcId="{BE7544EF-8BD1-44DB-A81A-20E89A50D9A1}" destId="{040C77D3-CD27-4650-8708-9C0A5C1A5751}" srcOrd="3" destOrd="0" presId="urn:microsoft.com/office/officeart/2005/8/layout/default"/>
    <dgm:cxn modelId="{66522B52-6F7A-4C89-89A7-209641EAB10D}" type="presParOf" srcId="{BE7544EF-8BD1-44DB-A81A-20E89A50D9A1}" destId="{07983EED-DFFE-4775-A8C6-CB0486F29453}" srcOrd="4" destOrd="0" presId="urn:microsoft.com/office/officeart/2005/8/layout/default"/>
    <dgm:cxn modelId="{5688C9CD-78C1-48F4-8629-4636DDF830D3}" type="presParOf" srcId="{BE7544EF-8BD1-44DB-A81A-20E89A50D9A1}" destId="{4D27A3D3-F09A-4597-AEA4-B652B571B32B}" srcOrd="5" destOrd="0" presId="urn:microsoft.com/office/officeart/2005/8/layout/default"/>
    <dgm:cxn modelId="{985DC010-E766-4549-97BE-3661F0A6FD4A}" type="presParOf" srcId="{BE7544EF-8BD1-44DB-A81A-20E89A50D9A1}" destId="{FF70675F-ACDE-44CD-9224-1EAD1C97CE86}" srcOrd="6" destOrd="0" presId="urn:microsoft.com/office/officeart/2005/8/layout/default"/>
    <dgm:cxn modelId="{5B245E50-E06D-4510-BD52-97CE6E923E43}" type="presParOf" srcId="{BE7544EF-8BD1-44DB-A81A-20E89A50D9A1}" destId="{7B354937-B5A2-4513-90AD-43E710D2B3E9}" srcOrd="7" destOrd="0" presId="urn:microsoft.com/office/officeart/2005/8/layout/default"/>
    <dgm:cxn modelId="{386F1CCC-2FDA-46AC-AE42-E69616BBB5A7}" type="presParOf" srcId="{BE7544EF-8BD1-44DB-A81A-20E89A50D9A1}" destId="{DA1B1304-72F5-4074-B9AB-298C9213078D}" srcOrd="8" destOrd="0" presId="urn:microsoft.com/office/officeart/2005/8/layout/default"/>
    <dgm:cxn modelId="{8E06F61F-E401-4749-8026-1806041FFC2B}" type="presParOf" srcId="{BE7544EF-8BD1-44DB-A81A-20E89A50D9A1}" destId="{5BB06C90-9A94-4993-82A4-FFD5ECC4AA5D}" srcOrd="9" destOrd="0" presId="urn:microsoft.com/office/officeart/2005/8/layout/default"/>
    <dgm:cxn modelId="{4F8BD69E-D9A1-49CA-A21D-DC87E4FB76FE}" type="presParOf" srcId="{BE7544EF-8BD1-44DB-A81A-20E89A50D9A1}" destId="{B4D3F885-81C9-44CE-8348-1F61E2F0F059}" srcOrd="10" destOrd="0" presId="urn:microsoft.com/office/officeart/2005/8/layout/default"/>
    <dgm:cxn modelId="{E8672782-D416-4FEE-91EA-5F314C07D566}" type="presParOf" srcId="{BE7544EF-8BD1-44DB-A81A-20E89A50D9A1}" destId="{D6D554CD-828B-419B-96D2-B7BAA729A72B}" srcOrd="11" destOrd="0" presId="urn:microsoft.com/office/officeart/2005/8/layout/default"/>
    <dgm:cxn modelId="{625DD073-8399-417A-9009-8FB7B2545F55}" type="presParOf" srcId="{BE7544EF-8BD1-44DB-A81A-20E89A50D9A1}" destId="{471843F4-8A92-4589-B6A7-B7AC6245E61C}" srcOrd="12" destOrd="0" presId="urn:microsoft.com/office/officeart/2005/8/layout/default"/>
    <dgm:cxn modelId="{7FACF4B7-9745-45A4-8DAF-A6095FFD95B4}" type="presParOf" srcId="{BE7544EF-8BD1-44DB-A81A-20E89A50D9A1}" destId="{BAD30905-D7B4-44E1-A4A1-E10CEA0BB98E}" srcOrd="13" destOrd="0" presId="urn:microsoft.com/office/officeart/2005/8/layout/default"/>
    <dgm:cxn modelId="{0CA9F183-ADB6-4C4E-9143-8155C0C34486}" type="presParOf" srcId="{BE7544EF-8BD1-44DB-A81A-20E89A50D9A1}" destId="{77FFBFEB-5BC3-4097-A9D2-C46429F44903}" srcOrd="14" destOrd="0" presId="urn:microsoft.com/office/officeart/2005/8/layout/default"/>
    <dgm:cxn modelId="{CD6802D9-9027-48A5-8763-380099B09FC0}" type="presParOf" srcId="{BE7544EF-8BD1-44DB-A81A-20E89A50D9A1}" destId="{11AB9403-8A98-4E52-957B-1934476F77A6}" srcOrd="15" destOrd="0" presId="urn:microsoft.com/office/officeart/2005/8/layout/default"/>
    <dgm:cxn modelId="{8F11B26B-3538-4ABB-A24F-2E2055CFC886}" type="presParOf" srcId="{BE7544EF-8BD1-44DB-A81A-20E89A50D9A1}" destId="{82FB9003-C179-4345-AFF6-138130DA3B9E}" srcOrd="16" destOrd="0" presId="urn:microsoft.com/office/officeart/2005/8/layout/default"/>
    <dgm:cxn modelId="{71AA7E35-F384-4582-A38D-C8D0DE9DBEC8}" type="presParOf" srcId="{BE7544EF-8BD1-44DB-A81A-20E89A50D9A1}" destId="{FBB50AC5-AC4D-42AE-8C63-A294AF3716DE}" srcOrd="17" destOrd="0" presId="urn:microsoft.com/office/officeart/2005/8/layout/default"/>
    <dgm:cxn modelId="{4BF9EDE5-C759-4B1D-9020-5432366EEC2D}" type="presParOf" srcId="{BE7544EF-8BD1-44DB-A81A-20E89A50D9A1}" destId="{837B96AD-9257-4F55-BB4D-BCAAE734274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684A2C-CCA0-4BAD-BA65-0293E50F0F91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0E29DE10-1494-4BC3-B002-925F1E868F8C}">
      <dgm:prSet/>
      <dgm:spPr/>
      <dgm:t>
        <a:bodyPr/>
        <a:lstStyle/>
        <a:p>
          <a:r>
            <a:rPr lang="pt-BR" b="1"/>
            <a:t>Perspectiva assembleiana</a:t>
          </a:r>
          <a:r>
            <a:rPr lang="pt-BR"/>
            <a:t>:</a:t>
          </a:r>
          <a:endParaRPr lang="en-US"/>
        </a:p>
      </dgm:t>
    </dgm:pt>
    <dgm:pt modelId="{8E3D21EE-6990-4C9C-A32D-771B3E7D82B0}" type="parTrans" cxnId="{123F5198-597B-4AA1-9120-E3B7A627C4D0}">
      <dgm:prSet/>
      <dgm:spPr/>
      <dgm:t>
        <a:bodyPr/>
        <a:lstStyle/>
        <a:p>
          <a:endParaRPr lang="en-US"/>
        </a:p>
      </dgm:t>
    </dgm:pt>
    <dgm:pt modelId="{5DA45BCD-B90C-4A30-9889-84E78C83669C}" type="sibTrans" cxnId="{123F5198-597B-4AA1-9120-E3B7A627C4D0}">
      <dgm:prSet/>
      <dgm:spPr/>
      <dgm:t>
        <a:bodyPr/>
        <a:lstStyle/>
        <a:p>
          <a:endParaRPr lang="en-US"/>
        </a:p>
      </dgm:t>
    </dgm:pt>
    <dgm:pt modelId="{E857D25A-13FA-4E0E-A66E-E499AC5DB394}">
      <dgm:prSet/>
      <dgm:spPr/>
      <dgm:t>
        <a:bodyPr/>
        <a:lstStyle/>
        <a:p>
          <a:r>
            <a:rPr lang="pt-BR"/>
            <a:t>Homem como </a:t>
          </a:r>
          <a:r>
            <a:rPr lang="pt-BR" b="1"/>
            <a:t>obra singular e tricotômica</a:t>
          </a:r>
          <a:r>
            <a:rPr lang="pt-BR"/>
            <a:t>: corpo (matéria), alma (personalidade) e espírito (comunhão com Deus).</a:t>
          </a:r>
          <a:endParaRPr lang="en-US"/>
        </a:p>
      </dgm:t>
    </dgm:pt>
    <dgm:pt modelId="{E95A3346-4B3C-45FE-A7C7-0A6C539103A2}" type="parTrans" cxnId="{C6268826-E9DE-47FB-8E49-8CEA84ABF7F1}">
      <dgm:prSet/>
      <dgm:spPr/>
      <dgm:t>
        <a:bodyPr/>
        <a:lstStyle/>
        <a:p>
          <a:endParaRPr lang="en-US"/>
        </a:p>
      </dgm:t>
    </dgm:pt>
    <dgm:pt modelId="{786DF57A-2206-40A7-9B64-31A946C8E9C5}" type="sibTrans" cxnId="{C6268826-E9DE-47FB-8E49-8CEA84ABF7F1}">
      <dgm:prSet/>
      <dgm:spPr/>
      <dgm:t>
        <a:bodyPr/>
        <a:lstStyle/>
        <a:p>
          <a:endParaRPr lang="en-US"/>
        </a:p>
      </dgm:t>
    </dgm:pt>
    <dgm:pt modelId="{93365630-9F41-4A90-A96F-1D4E935293D4}">
      <dgm:prSet/>
      <dgm:spPr/>
      <dgm:t>
        <a:bodyPr/>
        <a:lstStyle/>
        <a:p>
          <a:r>
            <a:rPr lang="pt-BR"/>
            <a:t>A criação não é meramente material; há </a:t>
          </a:r>
          <a:r>
            <a:rPr lang="pt-BR" b="1"/>
            <a:t>intencionalidade divina</a:t>
          </a:r>
          <a:r>
            <a:rPr lang="pt-BR"/>
            <a:t> em cada aspecto.</a:t>
          </a:r>
          <a:endParaRPr lang="en-US"/>
        </a:p>
      </dgm:t>
    </dgm:pt>
    <dgm:pt modelId="{ED59651A-1CDC-488B-8E8A-3DCAB4977A31}" type="parTrans" cxnId="{23875143-D05C-4871-9734-7E536519F976}">
      <dgm:prSet/>
      <dgm:spPr/>
      <dgm:t>
        <a:bodyPr/>
        <a:lstStyle/>
        <a:p>
          <a:endParaRPr lang="en-US"/>
        </a:p>
      </dgm:t>
    </dgm:pt>
    <dgm:pt modelId="{D365CD22-E805-4F0D-A431-C5945F5B3D9A}" type="sibTrans" cxnId="{23875143-D05C-4871-9734-7E536519F976}">
      <dgm:prSet/>
      <dgm:spPr/>
      <dgm:t>
        <a:bodyPr/>
        <a:lstStyle/>
        <a:p>
          <a:endParaRPr lang="en-US"/>
        </a:p>
      </dgm:t>
    </dgm:pt>
    <dgm:pt modelId="{F5F97E2B-57BC-4948-9431-BDAA36059B4A}" type="pres">
      <dgm:prSet presAssocID="{C8684A2C-CCA0-4BAD-BA65-0293E50F0F91}" presName="linear" presStyleCnt="0">
        <dgm:presLayoutVars>
          <dgm:animLvl val="lvl"/>
          <dgm:resizeHandles val="exact"/>
        </dgm:presLayoutVars>
      </dgm:prSet>
      <dgm:spPr/>
    </dgm:pt>
    <dgm:pt modelId="{75D2ABF2-91FB-4318-92F7-52BB362F6B12}" type="pres">
      <dgm:prSet presAssocID="{0E29DE10-1494-4BC3-B002-925F1E868F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F59FCB7-DE97-4DCE-BDF3-E994DE6422C5}" type="pres">
      <dgm:prSet presAssocID="{5DA45BCD-B90C-4A30-9889-84E78C83669C}" presName="spacer" presStyleCnt="0"/>
      <dgm:spPr/>
    </dgm:pt>
    <dgm:pt modelId="{3AF2B7B8-FEB1-4E42-871B-4949DB6ACB59}" type="pres">
      <dgm:prSet presAssocID="{E857D25A-13FA-4E0E-A66E-E499AC5DB3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015A0D-41F9-4BED-9A3F-D8131055F33D}" type="pres">
      <dgm:prSet presAssocID="{786DF57A-2206-40A7-9B64-31A946C8E9C5}" presName="spacer" presStyleCnt="0"/>
      <dgm:spPr/>
    </dgm:pt>
    <dgm:pt modelId="{38D38DFF-E058-4640-B347-73755A798C86}" type="pres">
      <dgm:prSet presAssocID="{93365630-9F41-4A90-A96F-1D4E935293D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6268826-E9DE-47FB-8E49-8CEA84ABF7F1}" srcId="{C8684A2C-CCA0-4BAD-BA65-0293E50F0F91}" destId="{E857D25A-13FA-4E0E-A66E-E499AC5DB394}" srcOrd="1" destOrd="0" parTransId="{E95A3346-4B3C-45FE-A7C7-0A6C539103A2}" sibTransId="{786DF57A-2206-40A7-9B64-31A946C8E9C5}"/>
    <dgm:cxn modelId="{966D4E2C-30B5-4458-BD1B-CF5831BCD84C}" type="presOf" srcId="{93365630-9F41-4A90-A96F-1D4E935293D4}" destId="{38D38DFF-E058-4640-B347-73755A798C86}" srcOrd="0" destOrd="0" presId="urn:microsoft.com/office/officeart/2005/8/layout/vList2"/>
    <dgm:cxn modelId="{23875143-D05C-4871-9734-7E536519F976}" srcId="{C8684A2C-CCA0-4BAD-BA65-0293E50F0F91}" destId="{93365630-9F41-4A90-A96F-1D4E935293D4}" srcOrd="2" destOrd="0" parTransId="{ED59651A-1CDC-488B-8E8A-3DCAB4977A31}" sibTransId="{D365CD22-E805-4F0D-A431-C5945F5B3D9A}"/>
    <dgm:cxn modelId="{D080E645-7B71-49F1-B2E2-184F5F8372A0}" type="presOf" srcId="{C8684A2C-CCA0-4BAD-BA65-0293E50F0F91}" destId="{F5F97E2B-57BC-4948-9431-BDAA36059B4A}" srcOrd="0" destOrd="0" presId="urn:microsoft.com/office/officeart/2005/8/layout/vList2"/>
    <dgm:cxn modelId="{ED087A4A-B6D5-4A8F-AF30-B45C069BDD89}" type="presOf" srcId="{E857D25A-13FA-4E0E-A66E-E499AC5DB394}" destId="{3AF2B7B8-FEB1-4E42-871B-4949DB6ACB59}" srcOrd="0" destOrd="0" presId="urn:microsoft.com/office/officeart/2005/8/layout/vList2"/>
    <dgm:cxn modelId="{123F5198-597B-4AA1-9120-E3B7A627C4D0}" srcId="{C8684A2C-CCA0-4BAD-BA65-0293E50F0F91}" destId="{0E29DE10-1494-4BC3-B002-925F1E868F8C}" srcOrd="0" destOrd="0" parTransId="{8E3D21EE-6990-4C9C-A32D-771B3E7D82B0}" sibTransId="{5DA45BCD-B90C-4A30-9889-84E78C83669C}"/>
    <dgm:cxn modelId="{4AE119B5-103D-4A1B-A99A-3803F5BCB494}" type="presOf" srcId="{0E29DE10-1494-4BC3-B002-925F1E868F8C}" destId="{75D2ABF2-91FB-4318-92F7-52BB362F6B12}" srcOrd="0" destOrd="0" presId="urn:microsoft.com/office/officeart/2005/8/layout/vList2"/>
    <dgm:cxn modelId="{A07093FF-7590-47FE-B521-082554B51A1D}" type="presParOf" srcId="{F5F97E2B-57BC-4948-9431-BDAA36059B4A}" destId="{75D2ABF2-91FB-4318-92F7-52BB362F6B12}" srcOrd="0" destOrd="0" presId="urn:microsoft.com/office/officeart/2005/8/layout/vList2"/>
    <dgm:cxn modelId="{BAAE6E45-26B7-4FE0-99C4-0A7ACD65914C}" type="presParOf" srcId="{F5F97E2B-57BC-4948-9431-BDAA36059B4A}" destId="{9F59FCB7-DE97-4DCE-BDF3-E994DE6422C5}" srcOrd="1" destOrd="0" presId="urn:microsoft.com/office/officeart/2005/8/layout/vList2"/>
    <dgm:cxn modelId="{DE623469-A370-4F15-9911-DA3300992C87}" type="presParOf" srcId="{F5F97E2B-57BC-4948-9431-BDAA36059B4A}" destId="{3AF2B7B8-FEB1-4E42-871B-4949DB6ACB59}" srcOrd="2" destOrd="0" presId="urn:microsoft.com/office/officeart/2005/8/layout/vList2"/>
    <dgm:cxn modelId="{A39FD3D2-A49C-4E80-8F39-F50607D5C8E5}" type="presParOf" srcId="{F5F97E2B-57BC-4948-9431-BDAA36059B4A}" destId="{3C015A0D-41F9-4BED-9A3F-D8131055F33D}" srcOrd="3" destOrd="0" presId="urn:microsoft.com/office/officeart/2005/8/layout/vList2"/>
    <dgm:cxn modelId="{4CFF58C2-CC59-4B81-A3EB-99F0A450DFAF}" type="presParOf" srcId="{F5F97E2B-57BC-4948-9431-BDAA36059B4A}" destId="{38D38DFF-E058-4640-B347-73755A798C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82FD45-E4AD-47B9-B16A-48E15D93C2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BF5E85-6DD1-4458-90D9-538FF4A0E4C1}">
      <dgm:prSet/>
      <dgm:spPr/>
      <dgm:t>
        <a:bodyPr/>
        <a:lstStyle/>
        <a:p>
          <a:r>
            <a:rPr lang="pt-BR"/>
            <a:t>“Pó da terra” (adamah) → elementos essenciais:</a:t>
          </a:r>
          <a:endParaRPr lang="en-US"/>
        </a:p>
      </dgm:t>
    </dgm:pt>
    <dgm:pt modelId="{EC88132D-06AC-40F8-8A4F-67A0B3DF875C}" type="parTrans" cxnId="{CA83A13C-1410-43A2-AED9-81386CDBB252}">
      <dgm:prSet/>
      <dgm:spPr/>
      <dgm:t>
        <a:bodyPr/>
        <a:lstStyle/>
        <a:p>
          <a:endParaRPr lang="en-US"/>
        </a:p>
      </dgm:t>
    </dgm:pt>
    <dgm:pt modelId="{7F879D77-A4AA-4DEB-84BE-8F0020978A4F}" type="sibTrans" cxnId="{CA83A13C-1410-43A2-AED9-81386CDBB252}">
      <dgm:prSet/>
      <dgm:spPr/>
      <dgm:t>
        <a:bodyPr/>
        <a:lstStyle/>
        <a:p>
          <a:endParaRPr lang="en-US"/>
        </a:p>
      </dgm:t>
    </dgm:pt>
    <dgm:pt modelId="{BF4BF7D1-1FCE-4EBD-9AFF-9A45799E4037}">
      <dgm:prSet/>
      <dgm:spPr/>
      <dgm:t>
        <a:bodyPr/>
        <a:lstStyle/>
        <a:p>
          <a:r>
            <a:rPr lang="pt-BR" b="1"/>
            <a:t>Oxigênio 65%, Carbono 18%, Hidrogênio 10%, Nitrogênio 3%</a:t>
          </a:r>
          <a:endParaRPr lang="en-US"/>
        </a:p>
      </dgm:t>
    </dgm:pt>
    <dgm:pt modelId="{FC15C979-2F19-4B16-B725-353F794086B6}" type="parTrans" cxnId="{E0C34554-614F-43D3-9B35-F41CD3CB7CA4}">
      <dgm:prSet/>
      <dgm:spPr/>
      <dgm:t>
        <a:bodyPr/>
        <a:lstStyle/>
        <a:p>
          <a:endParaRPr lang="en-US"/>
        </a:p>
      </dgm:t>
    </dgm:pt>
    <dgm:pt modelId="{237D2B0F-C39F-4514-8141-D61CEB60FDD4}" type="sibTrans" cxnId="{E0C34554-614F-43D3-9B35-F41CD3CB7CA4}">
      <dgm:prSet/>
      <dgm:spPr/>
      <dgm:t>
        <a:bodyPr/>
        <a:lstStyle/>
        <a:p>
          <a:endParaRPr lang="en-US"/>
        </a:p>
      </dgm:t>
    </dgm:pt>
    <dgm:pt modelId="{207F7CEF-81A5-4496-A402-B828E0BB1139}">
      <dgm:prSet/>
      <dgm:spPr/>
      <dgm:t>
        <a:bodyPr/>
        <a:lstStyle/>
        <a:p>
          <a:r>
            <a:rPr lang="pt-BR"/>
            <a:t>Outros: </a:t>
          </a:r>
          <a:r>
            <a:rPr lang="pt-BR" b="1"/>
            <a:t>Ferro</a:t>
          </a:r>
          <a:r>
            <a:rPr lang="pt-BR"/>
            <a:t> (hemoglobina), </a:t>
          </a:r>
          <a:r>
            <a:rPr lang="pt-BR" b="1"/>
            <a:t>Zinco</a:t>
          </a:r>
          <a:r>
            <a:rPr lang="pt-BR"/>
            <a:t> (enzimas), </a:t>
          </a:r>
          <a:r>
            <a:rPr lang="pt-BR" b="1"/>
            <a:t>Magnésio</a:t>
          </a:r>
          <a:r>
            <a:rPr lang="pt-BR"/>
            <a:t> (função muscular), </a:t>
          </a:r>
          <a:r>
            <a:rPr lang="pt-BR" b="1"/>
            <a:t>Cálcio</a:t>
          </a:r>
          <a:r>
            <a:rPr lang="pt-BR"/>
            <a:t> (ossos), </a:t>
          </a:r>
          <a:r>
            <a:rPr lang="pt-BR" b="1"/>
            <a:t>Fósforo</a:t>
          </a:r>
          <a:r>
            <a:rPr lang="pt-BR"/>
            <a:t> (DNA/RNA), </a:t>
          </a:r>
          <a:r>
            <a:rPr lang="pt-BR" b="1"/>
            <a:t>Enxofre</a:t>
          </a:r>
          <a:r>
            <a:rPr lang="pt-BR"/>
            <a:t> (proteínas).</a:t>
          </a:r>
          <a:endParaRPr lang="en-US"/>
        </a:p>
      </dgm:t>
    </dgm:pt>
    <dgm:pt modelId="{BD174F21-F2F4-4509-81AA-ACF9F3EF7978}" type="parTrans" cxnId="{62943671-CA50-4460-97D9-2A5CA0A62CED}">
      <dgm:prSet/>
      <dgm:spPr/>
      <dgm:t>
        <a:bodyPr/>
        <a:lstStyle/>
        <a:p>
          <a:endParaRPr lang="en-US"/>
        </a:p>
      </dgm:t>
    </dgm:pt>
    <dgm:pt modelId="{B0B7B5A4-1A5A-4644-AA48-E995E4D2BA66}" type="sibTrans" cxnId="{62943671-CA50-4460-97D9-2A5CA0A62CED}">
      <dgm:prSet/>
      <dgm:spPr/>
      <dgm:t>
        <a:bodyPr/>
        <a:lstStyle/>
        <a:p>
          <a:endParaRPr lang="en-US"/>
        </a:p>
      </dgm:t>
    </dgm:pt>
    <dgm:pt modelId="{272FA7FD-40D2-41C9-8094-473ACC6C7164}" type="pres">
      <dgm:prSet presAssocID="{1282FD45-E4AD-47B9-B16A-48E15D93C251}" presName="linear" presStyleCnt="0">
        <dgm:presLayoutVars>
          <dgm:animLvl val="lvl"/>
          <dgm:resizeHandles val="exact"/>
        </dgm:presLayoutVars>
      </dgm:prSet>
      <dgm:spPr/>
    </dgm:pt>
    <dgm:pt modelId="{F6BB1D33-33F5-4DAD-830A-8DD4219087FA}" type="pres">
      <dgm:prSet presAssocID="{F8BF5E85-6DD1-4458-90D9-538FF4A0E4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D9C4DD-BF1E-43DD-9250-5CEA721F04C0}" type="pres">
      <dgm:prSet presAssocID="{7F879D77-A4AA-4DEB-84BE-8F0020978A4F}" presName="spacer" presStyleCnt="0"/>
      <dgm:spPr/>
    </dgm:pt>
    <dgm:pt modelId="{00ECCEA3-9547-428C-BC8C-5CA1C0D5F969}" type="pres">
      <dgm:prSet presAssocID="{BF4BF7D1-1FCE-4EBD-9AFF-9A45799E403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B2F862-5709-46EF-B475-B64273787DDC}" type="pres">
      <dgm:prSet presAssocID="{237D2B0F-C39F-4514-8141-D61CEB60FDD4}" presName="spacer" presStyleCnt="0"/>
      <dgm:spPr/>
    </dgm:pt>
    <dgm:pt modelId="{5DD00778-4E13-4C06-8234-6C7424115575}" type="pres">
      <dgm:prSet presAssocID="{207F7CEF-81A5-4496-A402-B828E0BB11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83A13C-1410-43A2-AED9-81386CDBB252}" srcId="{1282FD45-E4AD-47B9-B16A-48E15D93C251}" destId="{F8BF5E85-6DD1-4458-90D9-538FF4A0E4C1}" srcOrd="0" destOrd="0" parTransId="{EC88132D-06AC-40F8-8A4F-67A0B3DF875C}" sibTransId="{7F879D77-A4AA-4DEB-84BE-8F0020978A4F}"/>
    <dgm:cxn modelId="{D4CDD05E-5294-4C44-AAA5-DC02C7C09FF0}" type="presOf" srcId="{1282FD45-E4AD-47B9-B16A-48E15D93C251}" destId="{272FA7FD-40D2-41C9-8094-473ACC6C7164}" srcOrd="0" destOrd="0" presId="urn:microsoft.com/office/officeart/2005/8/layout/vList2"/>
    <dgm:cxn modelId="{52217560-FBDD-4882-A060-4E319C38DB2B}" type="presOf" srcId="{F8BF5E85-6DD1-4458-90D9-538FF4A0E4C1}" destId="{F6BB1D33-33F5-4DAD-830A-8DD4219087FA}" srcOrd="0" destOrd="0" presId="urn:microsoft.com/office/officeart/2005/8/layout/vList2"/>
    <dgm:cxn modelId="{62943671-CA50-4460-97D9-2A5CA0A62CED}" srcId="{1282FD45-E4AD-47B9-B16A-48E15D93C251}" destId="{207F7CEF-81A5-4496-A402-B828E0BB1139}" srcOrd="2" destOrd="0" parTransId="{BD174F21-F2F4-4509-81AA-ACF9F3EF7978}" sibTransId="{B0B7B5A4-1A5A-4644-AA48-E995E4D2BA66}"/>
    <dgm:cxn modelId="{E146F853-FFE4-48FB-A405-3E54732FA4EC}" type="presOf" srcId="{207F7CEF-81A5-4496-A402-B828E0BB1139}" destId="{5DD00778-4E13-4C06-8234-6C7424115575}" srcOrd="0" destOrd="0" presId="urn:microsoft.com/office/officeart/2005/8/layout/vList2"/>
    <dgm:cxn modelId="{E0C34554-614F-43D3-9B35-F41CD3CB7CA4}" srcId="{1282FD45-E4AD-47B9-B16A-48E15D93C251}" destId="{BF4BF7D1-1FCE-4EBD-9AFF-9A45799E4037}" srcOrd="1" destOrd="0" parTransId="{FC15C979-2F19-4B16-B725-353F794086B6}" sibTransId="{237D2B0F-C39F-4514-8141-D61CEB60FDD4}"/>
    <dgm:cxn modelId="{A98595B2-2A36-423C-8401-9B7662D5090E}" type="presOf" srcId="{BF4BF7D1-1FCE-4EBD-9AFF-9A45799E4037}" destId="{00ECCEA3-9547-428C-BC8C-5CA1C0D5F969}" srcOrd="0" destOrd="0" presId="urn:microsoft.com/office/officeart/2005/8/layout/vList2"/>
    <dgm:cxn modelId="{02BF05ED-BFB8-45EE-B33C-8E41344721F0}" type="presParOf" srcId="{272FA7FD-40D2-41C9-8094-473ACC6C7164}" destId="{F6BB1D33-33F5-4DAD-830A-8DD4219087FA}" srcOrd="0" destOrd="0" presId="urn:microsoft.com/office/officeart/2005/8/layout/vList2"/>
    <dgm:cxn modelId="{B4E3D329-61A2-4F3A-BBEA-970695925436}" type="presParOf" srcId="{272FA7FD-40D2-41C9-8094-473ACC6C7164}" destId="{8BD9C4DD-BF1E-43DD-9250-5CEA721F04C0}" srcOrd="1" destOrd="0" presId="urn:microsoft.com/office/officeart/2005/8/layout/vList2"/>
    <dgm:cxn modelId="{CE378874-7752-4131-A30F-918E9901E872}" type="presParOf" srcId="{272FA7FD-40D2-41C9-8094-473ACC6C7164}" destId="{00ECCEA3-9547-428C-BC8C-5CA1C0D5F969}" srcOrd="2" destOrd="0" presId="urn:microsoft.com/office/officeart/2005/8/layout/vList2"/>
    <dgm:cxn modelId="{F656A65A-53DE-4BDA-8837-038752CD4598}" type="presParOf" srcId="{272FA7FD-40D2-41C9-8094-473ACC6C7164}" destId="{27B2F862-5709-46EF-B475-B64273787DDC}" srcOrd="3" destOrd="0" presId="urn:microsoft.com/office/officeart/2005/8/layout/vList2"/>
    <dgm:cxn modelId="{750EBF0A-F7A8-45F3-B757-B58EDFC33320}" type="presParOf" srcId="{272FA7FD-40D2-41C9-8094-473ACC6C7164}" destId="{5DD00778-4E13-4C06-8234-6C74241155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352EE9-9E30-44E5-9337-7876419D39D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D8913A9-CAA4-4FF2-986E-CC924FE40B2B}">
      <dgm:prSet/>
      <dgm:spPr/>
      <dgm:t>
        <a:bodyPr/>
        <a:lstStyle/>
        <a:p>
          <a:r>
            <a:rPr lang="pt-BR" b="1"/>
            <a:t>Doutrina do homem</a:t>
          </a:r>
          <a:r>
            <a:rPr lang="pt-BR"/>
            <a:t>: ensina que ele é </a:t>
          </a:r>
          <a:r>
            <a:rPr lang="pt-BR" b="1"/>
            <a:t>corpo, alma e espírito</a:t>
          </a:r>
          <a:r>
            <a:rPr lang="pt-BR"/>
            <a:t>. Essa tricotomia permite entender o ser humano integralmente.</a:t>
          </a:r>
          <a:endParaRPr lang="en-US"/>
        </a:p>
      </dgm:t>
    </dgm:pt>
    <dgm:pt modelId="{84544AEA-1169-460B-B423-E8CACE3BB49F}" type="parTrans" cxnId="{6A06FF42-362A-4F19-879F-7E06E193D18C}">
      <dgm:prSet/>
      <dgm:spPr/>
      <dgm:t>
        <a:bodyPr/>
        <a:lstStyle/>
        <a:p>
          <a:endParaRPr lang="en-US"/>
        </a:p>
      </dgm:t>
    </dgm:pt>
    <dgm:pt modelId="{399C13B8-FA72-4F6D-962D-1F311652EAAE}" type="sibTrans" cxnId="{6A06FF42-362A-4F19-879F-7E06E193D18C}">
      <dgm:prSet/>
      <dgm:spPr/>
      <dgm:t>
        <a:bodyPr/>
        <a:lstStyle/>
        <a:p>
          <a:endParaRPr lang="en-US"/>
        </a:p>
      </dgm:t>
    </dgm:pt>
    <dgm:pt modelId="{B33AD3C1-290D-4D8D-923F-E7807CA9FD63}">
      <dgm:prSet/>
      <dgm:spPr/>
      <dgm:t>
        <a:bodyPr/>
        <a:lstStyle/>
        <a:p>
          <a:r>
            <a:rPr lang="pt-BR" b="1"/>
            <a:t>Antes da Queda</a:t>
          </a:r>
          <a:r>
            <a:rPr lang="pt-BR"/>
            <a:t>: perfeita harmonia com Deus; corpo saudável, alma íntegra e espírito em plena comunhão.</a:t>
          </a:r>
          <a:endParaRPr lang="en-US"/>
        </a:p>
      </dgm:t>
    </dgm:pt>
    <dgm:pt modelId="{42C659A3-844C-4219-B742-5DFFE3DB070B}" type="parTrans" cxnId="{2296E370-4314-4DE0-B1C7-8BB23EB0A157}">
      <dgm:prSet/>
      <dgm:spPr/>
      <dgm:t>
        <a:bodyPr/>
        <a:lstStyle/>
        <a:p>
          <a:endParaRPr lang="en-US"/>
        </a:p>
      </dgm:t>
    </dgm:pt>
    <dgm:pt modelId="{AB83D7D4-4409-41A8-BB02-C838E678C5C0}" type="sibTrans" cxnId="{2296E370-4314-4DE0-B1C7-8BB23EB0A157}">
      <dgm:prSet/>
      <dgm:spPr/>
      <dgm:t>
        <a:bodyPr/>
        <a:lstStyle/>
        <a:p>
          <a:endParaRPr lang="en-US"/>
        </a:p>
      </dgm:t>
    </dgm:pt>
    <dgm:pt modelId="{C5BF3B15-C774-4E9B-9799-03486298540D}">
      <dgm:prSet/>
      <dgm:spPr/>
      <dgm:t>
        <a:bodyPr/>
        <a:lstStyle/>
        <a:p>
          <a:r>
            <a:rPr lang="pt-BR" b="1"/>
            <a:t>Plano redentor</a:t>
          </a:r>
          <a:r>
            <a:rPr lang="pt-BR"/>
            <a:t>: o sacrifício de Cristo visa restaurar a </a:t>
          </a:r>
          <a:r>
            <a:rPr lang="pt-BR" b="1"/>
            <a:t>tricotomia integral</a:t>
          </a:r>
          <a:r>
            <a:rPr lang="pt-BR"/>
            <a:t> (Jo 3.16; Ef 1.4-5).</a:t>
          </a:r>
          <a:endParaRPr lang="en-US"/>
        </a:p>
      </dgm:t>
    </dgm:pt>
    <dgm:pt modelId="{EBBBADD4-D902-4E6C-BF17-8943A5A3C8AD}" type="parTrans" cxnId="{BC51F7B3-F9FA-445A-970A-28C4A3B8EACF}">
      <dgm:prSet/>
      <dgm:spPr/>
      <dgm:t>
        <a:bodyPr/>
        <a:lstStyle/>
        <a:p>
          <a:endParaRPr lang="en-US"/>
        </a:p>
      </dgm:t>
    </dgm:pt>
    <dgm:pt modelId="{2C4A6277-EB36-4C93-9507-46E1DE872EE9}" type="sibTrans" cxnId="{BC51F7B3-F9FA-445A-970A-28C4A3B8EACF}">
      <dgm:prSet/>
      <dgm:spPr/>
      <dgm:t>
        <a:bodyPr/>
        <a:lstStyle/>
        <a:p>
          <a:endParaRPr lang="en-US"/>
        </a:p>
      </dgm:t>
    </dgm:pt>
    <dgm:pt modelId="{EC3C2609-77DF-4F43-BFFE-921F345DD9C7}" type="pres">
      <dgm:prSet presAssocID="{AF352EE9-9E30-44E5-9337-7876419D39D1}" presName="linear" presStyleCnt="0">
        <dgm:presLayoutVars>
          <dgm:animLvl val="lvl"/>
          <dgm:resizeHandles val="exact"/>
        </dgm:presLayoutVars>
      </dgm:prSet>
      <dgm:spPr/>
    </dgm:pt>
    <dgm:pt modelId="{E681571A-5A22-4A5E-AE1F-E39D41F91FD5}" type="pres">
      <dgm:prSet presAssocID="{2D8913A9-CAA4-4FF2-986E-CC924FE40B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4E6FA81-43D7-492E-8EBF-C630C80905E4}" type="pres">
      <dgm:prSet presAssocID="{399C13B8-FA72-4F6D-962D-1F311652EAAE}" presName="spacer" presStyleCnt="0"/>
      <dgm:spPr/>
    </dgm:pt>
    <dgm:pt modelId="{2E055A10-368E-4159-BEBD-065E78EEFAA1}" type="pres">
      <dgm:prSet presAssocID="{B33AD3C1-290D-4D8D-923F-E7807CA9FD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D1EF04-5A9C-4D0B-98C5-B9AC309A9EDE}" type="pres">
      <dgm:prSet presAssocID="{AB83D7D4-4409-41A8-BB02-C838E678C5C0}" presName="spacer" presStyleCnt="0"/>
      <dgm:spPr/>
    </dgm:pt>
    <dgm:pt modelId="{712BDB9C-34D5-40D2-832E-D73157B975B9}" type="pres">
      <dgm:prSet presAssocID="{C5BF3B15-C774-4E9B-9799-03486298540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195BF1E-7B09-41D8-83A4-30FEB073450C}" type="presOf" srcId="{B33AD3C1-290D-4D8D-923F-E7807CA9FD63}" destId="{2E055A10-368E-4159-BEBD-065E78EEFAA1}" srcOrd="0" destOrd="0" presId="urn:microsoft.com/office/officeart/2005/8/layout/vList2"/>
    <dgm:cxn modelId="{6A06FF42-362A-4F19-879F-7E06E193D18C}" srcId="{AF352EE9-9E30-44E5-9337-7876419D39D1}" destId="{2D8913A9-CAA4-4FF2-986E-CC924FE40B2B}" srcOrd="0" destOrd="0" parTransId="{84544AEA-1169-460B-B423-E8CACE3BB49F}" sibTransId="{399C13B8-FA72-4F6D-962D-1F311652EAAE}"/>
    <dgm:cxn modelId="{2296E370-4314-4DE0-B1C7-8BB23EB0A157}" srcId="{AF352EE9-9E30-44E5-9337-7876419D39D1}" destId="{B33AD3C1-290D-4D8D-923F-E7807CA9FD63}" srcOrd="1" destOrd="0" parTransId="{42C659A3-844C-4219-B742-5DFFE3DB070B}" sibTransId="{AB83D7D4-4409-41A8-BB02-C838E678C5C0}"/>
    <dgm:cxn modelId="{9FEA2B85-7AD5-46E9-B832-17E0982850D9}" type="presOf" srcId="{2D8913A9-CAA4-4FF2-986E-CC924FE40B2B}" destId="{E681571A-5A22-4A5E-AE1F-E39D41F91FD5}" srcOrd="0" destOrd="0" presId="urn:microsoft.com/office/officeart/2005/8/layout/vList2"/>
    <dgm:cxn modelId="{EFB9B58F-E529-47A2-9C42-832809C49DB3}" type="presOf" srcId="{AF352EE9-9E30-44E5-9337-7876419D39D1}" destId="{EC3C2609-77DF-4F43-BFFE-921F345DD9C7}" srcOrd="0" destOrd="0" presId="urn:microsoft.com/office/officeart/2005/8/layout/vList2"/>
    <dgm:cxn modelId="{BC51F7B3-F9FA-445A-970A-28C4A3B8EACF}" srcId="{AF352EE9-9E30-44E5-9337-7876419D39D1}" destId="{C5BF3B15-C774-4E9B-9799-03486298540D}" srcOrd="2" destOrd="0" parTransId="{EBBBADD4-D902-4E6C-BF17-8943A5A3C8AD}" sibTransId="{2C4A6277-EB36-4C93-9507-46E1DE872EE9}"/>
    <dgm:cxn modelId="{F25F03B9-5EBB-4159-BCCF-43E9A28B433E}" type="presOf" srcId="{C5BF3B15-C774-4E9B-9799-03486298540D}" destId="{712BDB9C-34D5-40D2-832E-D73157B975B9}" srcOrd="0" destOrd="0" presId="urn:microsoft.com/office/officeart/2005/8/layout/vList2"/>
    <dgm:cxn modelId="{8C4F1B56-BC54-4BCC-9B6D-260BC9EEEF8C}" type="presParOf" srcId="{EC3C2609-77DF-4F43-BFFE-921F345DD9C7}" destId="{E681571A-5A22-4A5E-AE1F-E39D41F91FD5}" srcOrd="0" destOrd="0" presId="urn:microsoft.com/office/officeart/2005/8/layout/vList2"/>
    <dgm:cxn modelId="{97FDA777-0832-435A-9C0E-458E65C60480}" type="presParOf" srcId="{EC3C2609-77DF-4F43-BFFE-921F345DD9C7}" destId="{04E6FA81-43D7-492E-8EBF-C630C80905E4}" srcOrd="1" destOrd="0" presId="urn:microsoft.com/office/officeart/2005/8/layout/vList2"/>
    <dgm:cxn modelId="{F689BA2B-BF58-4D7B-BE96-AF3A3814CEA9}" type="presParOf" srcId="{EC3C2609-77DF-4F43-BFFE-921F345DD9C7}" destId="{2E055A10-368E-4159-BEBD-065E78EEFAA1}" srcOrd="2" destOrd="0" presId="urn:microsoft.com/office/officeart/2005/8/layout/vList2"/>
    <dgm:cxn modelId="{64F6B69D-D6DB-4AD4-A419-A285C9C37F26}" type="presParOf" srcId="{EC3C2609-77DF-4F43-BFFE-921F345DD9C7}" destId="{59D1EF04-5A9C-4D0B-98C5-B9AC309A9EDE}" srcOrd="3" destOrd="0" presId="urn:microsoft.com/office/officeart/2005/8/layout/vList2"/>
    <dgm:cxn modelId="{722999C1-0F0E-458F-8216-27750E4DEDAB}" type="presParOf" srcId="{EC3C2609-77DF-4F43-BFFE-921F345DD9C7}" destId="{712BDB9C-34D5-40D2-832E-D73157B975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56F063-9004-47FF-9789-F26FC975BE43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BAB3E14-1315-4D3C-826C-E779821ACF99}">
      <dgm:prSet/>
      <dgm:spPr/>
      <dgm:t>
        <a:bodyPr/>
        <a:lstStyle/>
        <a:p>
          <a:r>
            <a:rPr lang="pt-BR" b="1"/>
            <a:t>O perigo do reducionismo</a:t>
          </a:r>
          <a:r>
            <a:rPr lang="pt-BR"/>
            <a:t>: explicar o homem apenas por psicologia ou biologia ignora a dimensão espiritual.</a:t>
          </a:r>
          <a:endParaRPr lang="en-US"/>
        </a:p>
      </dgm:t>
    </dgm:pt>
    <dgm:pt modelId="{E1E7B90D-C3A9-4EA1-994C-4E0CD30B2630}" type="parTrans" cxnId="{09DD3F6A-8739-4FA2-A463-CBC471B571B4}">
      <dgm:prSet/>
      <dgm:spPr/>
      <dgm:t>
        <a:bodyPr/>
        <a:lstStyle/>
        <a:p>
          <a:endParaRPr lang="en-US"/>
        </a:p>
      </dgm:t>
    </dgm:pt>
    <dgm:pt modelId="{089627E6-FA32-49A9-9AC5-FB009B070B21}" type="sibTrans" cxnId="{09DD3F6A-8739-4FA2-A463-CBC471B571B4}">
      <dgm:prSet/>
      <dgm:spPr/>
      <dgm:t>
        <a:bodyPr/>
        <a:lstStyle/>
        <a:p>
          <a:endParaRPr lang="en-US"/>
        </a:p>
      </dgm:t>
    </dgm:pt>
    <dgm:pt modelId="{5FE8BD93-42A7-46D1-8E37-18AFC39AD4B6}">
      <dgm:prSet/>
      <dgm:spPr/>
      <dgm:t>
        <a:bodyPr/>
        <a:lstStyle/>
        <a:p>
          <a:r>
            <a:rPr lang="pt-BR" b="1"/>
            <a:t>Perguntas fundamentais da Bíblia</a:t>
          </a:r>
          <a:r>
            <a:rPr lang="pt-BR"/>
            <a:t>:</a:t>
          </a:r>
          <a:endParaRPr lang="en-US"/>
        </a:p>
      </dgm:t>
    </dgm:pt>
    <dgm:pt modelId="{75872C16-D70A-4711-A3EB-02FBCA9FFAC0}" type="parTrans" cxnId="{408056BA-EA63-4EEF-9FE9-E63BB8EB9BFD}">
      <dgm:prSet/>
      <dgm:spPr/>
      <dgm:t>
        <a:bodyPr/>
        <a:lstStyle/>
        <a:p>
          <a:endParaRPr lang="en-US"/>
        </a:p>
      </dgm:t>
    </dgm:pt>
    <dgm:pt modelId="{B8348907-792D-4534-831C-4C6CE27FEC6A}" type="sibTrans" cxnId="{408056BA-EA63-4EEF-9FE9-E63BB8EB9BFD}">
      <dgm:prSet/>
      <dgm:spPr/>
      <dgm:t>
        <a:bodyPr/>
        <a:lstStyle/>
        <a:p>
          <a:endParaRPr lang="en-US"/>
        </a:p>
      </dgm:t>
    </dgm:pt>
    <dgm:pt modelId="{0F9E7F11-BBC4-41F4-83D3-032E073EDE2E}">
      <dgm:prSet/>
      <dgm:spPr/>
      <dgm:t>
        <a:bodyPr/>
        <a:lstStyle/>
        <a:p>
          <a:r>
            <a:rPr lang="pt-BR"/>
            <a:t>Quem é o homem? Criatura de Deus (Gn 1.26-27)</a:t>
          </a:r>
          <a:endParaRPr lang="en-US"/>
        </a:p>
      </dgm:t>
    </dgm:pt>
    <dgm:pt modelId="{93D56D8C-6683-4D2B-9884-A5B048936A51}" type="parTrans" cxnId="{3B06FD0F-6C55-4BC6-8A53-828D77385DBC}">
      <dgm:prSet/>
      <dgm:spPr/>
      <dgm:t>
        <a:bodyPr/>
        <a:lstStyle/>
        <a:p>
          <a:endParaRPr lang="en-US"/>
        </a:p>
      </dgm:t>
    </dgm:pt>
    <dgm:pt modelId="{1C84819F-E141-401D-8386-BCD0C93EA210}" type="sibTrans" cxnId="{3B06FD0F-6C55-4BC6-8A53-828D77385DBC}">
      <dgm:prSet/>
      <dgm:spPr/>
      <dgm:t>
        <a:bodyPr/>
        <a:lstStyle/>
        <a:p>
          <a:endParaRPr lang="en-US"/>
        </a:p>
      </dgm:t>
    </dgm:pt>
    <dgm:pt modelId="{D23106A3-5396-4530-85D2-931B4CB018E2}">
      <dgm:prSet/>
      <dgm:spPr/>
      <dgm:t>
        <a:bodyPr/>
        <a:lstStyle/>
        <a:p>
          <a:r>
            <a:rPr lang="pt-BR"/>
            <a:t>De onde veio? Do pó + sopro divino</a:t>
          </a:r>
          <a:endParaRPr lang="en-US"/>
        </a:p>
      </dgm:t>
    </dgm:pt>
    <dgm:pt modelId="{92DC59CE-203D-4023-9CD0-8B21072D7945}" type="parTrans" cxnId="{4D1EE522-7FC1-484B-B72F-5A3DF8350FF9}">
      <dgm:prSet/>
      <dgm:spPr/>
      <dgm:t>
        <a:bodyPr/>
        <a:lstStyle/>
        <a:p>
          <a:endParaRPr lang="en-US"/>
        </a:p>
      </dgm:t>
    </dgm:pt>
    <dgm:pt modelId="{744CA6A3-58D4-479E-BEE7-8822F34679D4}" type="sibTrans" cxnId="{4D1EE522-7FC1-484B-B72F-5A3DF8350FF9}">
      <dgm:prSet/>
      <dgm:spPr/>
      <dgm:t>
        <a:bodyPr/>
        <a:lstStyle/>
        <a:p>
          <a:endParaRPr lang="en-US"/>
        </a:p>
      </dgm:t>
    </dgm:pt>
    <dgm:pt modelId="{ADBFB20D-803F-4CCC-9883-A08FE91B55E7}">
      <dgm:prSet/>
      <dgm:spPr/>
      <dgm:t>
        <a:bodyPr/>
        <a:lstStyle/>
        <a:p>
          <a:r>
            <a:rPr lang="pt-BR"/>
            <a:t>Para onde vai? Eternidade, juízo, vida eterna</a:t>
          </a:r>
          <a:endParaRPr lang="en-US"/>
        </a:p>
      </dgm:t>
    </dgm:pt>
    <dgm:pt modelId="{35E8F491-375A-4881-B8AD-2F1C7F422DC1}" type="parTrans" cxnId="{3C0196E9-0EFE-43AE-BCDB-4119368F43C3}">
      <dgm:prSet/>
      <dgm:spPr/>
      <dgm:t>
        <a:bodyPr/>
        <a:lstStyle/>
        <a:p>
          <a:endParaRPr lang="en-US"/>
        </a:p>
      </dgm:t>
    </dgm:pt>
    <dgm:pt modelId="{4F490ABE-DC5E-4D94-9FF7-67579E711897}" type="sibTrans" cxnId="{3C0196E9-0EFE-43AE-BCDB-4119368F43C3}">
      <dgm:prSet/>
      <dgm:spPr/>
      <dgm:t>
        <a:bodyPr/>
        <a:lstStyle/>
        <a:p>
          <a:endParaRPr lang="en-US"/>
        </a:p>
      </dgm:t>
    </dgm:pt>
    <dgm:pt modelId="{D0C27DF1-5C0F-4115-9AB4-22C962631D94}">
      <dgm:prSet/>
      <dgm:spPr/>
      <dgm:t>
        <a:bodyPr/>
        <a:lstStyle/>
        <a:p>
          <a:r>
            <a:rPr lang="pt-BR"/>
            <a:t>Psicologia pode auxiliar em questões emocionais, mas </a:t>
          </a:r>
          <a:r>
            <a:rPr lang="pt-BR" b="1"/>
            <a:t>não substitui a restauração espiritual</a:t>
          </a:r>
          <a:r>
            <a:rPr lang="pt-BR"/>
            <a:t>.</a:t>
          </a:r>
          <a:endParaRPr lang="en-US"/>
        </a:p>
      </dgm:t>
    </dgm:pt>
    <dgm:pt modelId="{F308A9C2-A316-45BC-B850-BA236ED56C5F}" type="parTrans" cxnId="{C41FECDD-1311-4AF9-9ED2-03E663A0193E}">
      <dgm:prSet/>
      <dgm:spPr/>
      <dgm:t>
        <a:bodyPr/>
        <a:lstStyle/>
        <a:p>
          <a:endParaRPr lang="en-US"/>
        </a:p>
      </dgm:t>
    </dgm:pt>
    <dgm:pt modelId="{88944A19-E4C9-499B-AD82-46EBB383542E}" type="sibTrans" cxnId="{C41FECDD-1311-4AF9-9ED2-03E663A0193E}">
      <dgm:prSet/>
      <dgm:spPr/>
      <dgm:t>
        <a:bodyPr/>
        <a:lstStyle/>
        <a:p>
          <a:endParaRPr lang="en-US"/>
        </a:p>
      </dgm:t>
    </dgm:pt>
    <dgm:pt modelId="{7B1F4914-4290-4DFB-84DA-3B400A7BB801}" type="pres">
      <dgm:prSet presAssocID="{2556F063-9004-47FF-9789-F26FC975BE43}" presName="Name0" presStyleCnt="0">
        <dgm:presLayoutVars>
          <dgm:dir/>
          <dgm:resizeHandles val="exact"/>
        </dgm:presLayoutVars>
      </dgm:prSet>
      <dgm:spPr/>
    </dgm:pt>
    <dgm:pt modelId="{129B8C55-1302-41C0-9297-CA1E1E4D5FAB}" type="pres">
      <dgm:prSet presAssocID="{9BAB3E14-1315-4D3C-826C-E779821ACF99}" presName="node" presStyleLbl="node1" presStyleIdx="0" presStyleCnt="6">
        <dgm:presLayoutVars>
          <dgm:bulletEnabled val="1"/>
        </dgm:presLayoutVars>
      </dgm:prSet>
      <dgm:spPr/>
    </dgm:pt>
    <dgm:pt modelId="{AE26BB9F-30B2-458A-88EB-A3FFC99ED02F}" type="pres">
      <dgm:prSet presAssocID="{089627E6-FA32-49A9-9AC5-FB009B070B21}" presName="sibTrans" presStyleLbl="sibTrans1D1" presStyleIdx="0" presStyleCnt="5"/>
      <dgm:spPr/>
    </dgm:pt>
    <dgm:pt modelId="{B6C92C75-F7FA-48F8-85B7-291C1484991C}" type="pres">
      <dgm:prSet presAssocID="{089627E6-FA32-49A9-9AC5-FB009B070B21}" presName="connectorText" presStyleLbl="sibTrans1D1" presStyleIdx="0" presStyleCnt="5"/>
      <dgm:spPr/>
    </dgm:pt>
    <dgm:pt modelId="{72C69591-CEA1-49F6-8350-9C5EAD664FB5}" type="pres">
      <dgm:prSet presAssocID="{5FE8BD93-42A7-46D1-8E37-18AFC39AD4B6}" presName="node" presStyleLbl="node1" presStyleIdx="1" presStyleCnt="6">
        <dgm:presLayoutVars>
          <dgm:bulletEnabled val="1"/>
        </dgm:presLayoutVars>
      </dgm:prSet>
      <dgm:spPr/>
    </dgm:pt>
    <dgm:pt modelId="{F0CB8BC0-DEC9-4A4A-8A24-52C23A4EC584}" type="pres">
      <dgm:prSet presAssocID="{B8348907-792D-4534-831C-4C6CE27FEC6A}" presName="sibTrans" presStyleLbl="sibTrans1D1" presStyleIdx="1" presStyleCnt="5"/>
      <dgm:spPr/>
    </dgm:pt>
    <dgm:pt modelId="{62798A24-C738-4BB0-BD75-0828C221C10F}" type="pres">
      <dgm:prSet presAssocID="{B8348907-792D-4534-831C-4C6CE27FEC6A}" presName="connectorText" presStyleLbl="sibTrans1D1" presStyleIdx="1" presStyleCnt="5"/>
      <dgm:spPr/>
    </dgm:pt>
    <dgm:pt modelId="{D0598413-EF82-4D56-9B15-52E59EB36E47}" type="pres">
      <dgm:prSet presAssocID="{0F9E7F11-BBC4-41F4-83D3-032E073EDE2E}" presName="node" presStyleLbl="node1" presStyleIdx="2" presStyleCnt="6">
        <dgm:presLayoutVars>
          <dgm:bulletEnabled val="1"/>
        </dgm:presLayoutVars>
      </dgm:prSet>
      <dgm:spPr/>
    </dgm:pt>
    <dgm:pt modelId="{4C4CF9CD-5C96-464E-984D-F883EE44D439}" type="pres">
      <dgm:prSet presAssocID="{1C84819F-E141-401D-8386-BCD0C93EA210}" presName="sibTrans" presStyleLbl="sibTrans1D1" presStyleIdx="2" presStyleCnt="5"/>
      <dgm:spPr/>
    </dgm:pt>
    <dgm:pt modelId="{B4B0D907-CACC-4347-8D6E-F8CD8D24D865}" type="pres">
      <dgm:prSet presAssocID="{1C84819F-E141-401D-8386-BCD0C93EA210}" presName="connectorText" presStyleLbl="sibTrans1D1" presStyleIdx="2" presStyleCnt="5"/>
      <dgm:spPr/>
    </dgm:pt>
    <dgm:pt modelId="{7EBB9AED-3442-4EED-A05D-31283E38B7E4}" type="pres">
      <dgm:prSet presAssocID="{D23106A3-5396-4530-85D2-931B4CB018E2}" presName="node" presStyleLbl="node1" presStyleIdx="3" presStyleCnt="6">
        <dgm:presLayoutVars>
          <dgm:bulletEnabled val="1"/>
        </dgm:presLayoutVars>
      </dgm:prSet>
      <dgm:spPr/>
    </dgm:pt>
    <dgm:pt modelId="{85A05FFF-8B8F-4569-822D-13F19EC6E054}" type="pres">
      <dgm:prSet presAssocID="{744CA6A3-58D4-479E-BEE7-8822F34679D4}" presName="sibTrans" presStyleLbl="sibTrans1D1" presStyleIdx="3" presStyleCnt="5"/>
      <dgm:spPr/>
    </dgm:pt>
    <dgm:pt modelId="{7AF94C7C-1362-4918-B5A0-63522021700F}" type="pres">
      <dgm:prSet presAssocID="{744CA6A3-58D4-479E-BEE7-8822F34679D4}" presName="connectorText" presStyleLbl="sibTrans1D1" presStyleIdx="3" presStyleCnt="5"/>
      <dgm:spPr/>
    </dgm:pt>
    <dgm:pt modelId="{67A08922-CB20-4397-AA43-A47F6293C2B0}" type="pres">
      <dgm:prSet presAssocID="{ADBFB20D-803F-4CCC-9883-A08FE91B55E7}" presName="node" presStyleLbl="node1" presStyleIdx="4" presStyleCnt="6">
        <dgm:presLayoutVars>
          <dgm:bulletEnabled val="1"/>
        </dgm:presLayoutVars>
      </dgm:prSet>
      <dgm:spPr/>
    </dgm:pt>
    <dgm:pt modelId="{983FB868-FC94-4460-B6C2-43494F0FE116}" type="pres">
      <dgm:prSet presAssocID="{4F490ABE-DC5E-4D94-9FF7-67579E711897}" presName="sibTrans" presStyleLbl="sibTrans1D1" presStyleIdx="4" presStyleCnt="5"/>
      <dgm:spPr/>
    </dgm:pt>
    <dgm:pt modelId="{0A88FB17-532B-4958-BD0C-CAF64B787C2A}" type="pres">
      <dgm:prSet presAssocID="{4F490ABE-DC5E-4D94-9FF7-67579E711897}" presName="connectorText" presStyleLbl="sibTrans1D1" presStyleIdx="4" presStyleCnt="5"/>
      <dgm:spPr/>
    </dgm:pt>
    <dgm:pt modelId="{7818A5CC-6DB8-4A46-AC8D-6800A8BF6262}" type="pres">
      <dgm:prSet presAssocID="{D0C27DF1-5C0F-4115-9AB4-22C962631D94}" presName="node" presStyleLbl="node1" presStyleIdx="5" presStyleCnt="6">
        <dgm:presLayoutVars>
          <dgm:bulletEnabled val="1"/>
        </dgm:presLayoutVars>
      </dgm:prSet>
      <dgm:spPr/>
    </dgm:pt>
  </dgm:ptLst>
  <dgm:cxnLst>
    <dgm:cxn modelId="{26648C09-78A3-42DF-AA4D-135F11C4909E}" type="presOf" srcId="{744CA6A3-58D4-479E-BEE7-8822F34679D4}" destId="{7AF94C7C-1362-4918-B5A0-63522021700F}" srcOrd="1" destOrd="0" presId="urn:microsoft.com/office/officeart/2016/7/layout/RepeatingBendingProcessNew"/>
    <dgm:cxn modelId="{3B06FD0F-6C55-4BC6-8A53-828D77385DBC}" srcId="{2556F063-9004-47FF-9789-F26FC975BE43}" destId="{0F9E7F11-BBC4-41F4-83D3-032E073EDE2E}" srcOrd="2" destOrd="0" parTransId="{93D56D8C-6683-4D2B-9884-A5B048936A51}" sibTransId="{1C84819F-E141-401D-8386-BCD0C93EA210}"/>
    <dgm:cxn modelId="{B429F911-933A-4A24-8058-E7B7E90A1520}" type="presOf" srcId="{B8348907-792D-4534-831C-4C6CE27FEC6A}" destId="{62798A24-C738-4BB0-BD75-0828C221C10F}" srcOrd="1" destOrd="0" presId="urn:microsoft.com/office/officeart/2016/7/layout/RepeatingBendingProcessNew"/>
    <dgm:cxn modelId="{18D76513-F8B6-4E57-8C2D-1736F362A069}" type="presOf" srcId="{2556F063-9004-47FF-9789-F26FC975BE43}" destId="{7B1F4914-4290-4DFB-84DA-3B400A7BB801}" srcOrd="0" destOrd="0" presId="urn:microsoft.com/office/officeart/2016/7/layout/RepeatingBendingProcessNew"/>
    <dgm:cxn modelId="{C6219F19-F42B-427C-8991-7338140B9054}" type="presOf" srcId="{1C84819F-E141-401D-8386-BCD0C93EA210}" destId="{4C4CF9CD-5C96-464E-984D-F883EE44D439}" srcOrd="0" destOrd="0" presId="urn:microsoft.com/office/officeart/2016/7/layout/RepeatingBendingProcessNew"/>
    <dgm:cxn modelId="{4D1EE522-7FC1-484B-B72F-5A3DF8350FF9}" srcId="{2556F063-9004-47FF-9789-F26FC975BE43}" destId="{D23106A3-5396-4530-85D2-931B4CB018E2}" srcOrd="3" destOrd="0" parTransId="{92DC59CE-203D-4023-9CD0-8B21072D7945}" sibTransId="{744CA6A3-58D4-479E-BEE7-8822F34679D4}"/>
    <dgm:cxn modelId="{E072585C-F020-4946-A305-1105FFBD8813}" type="presOf" srcId="{4F490ABE-DC5E-4D94-9FF7-67579E711897}" destId="{983FB868-FC94-4460-B6C2-43494F0FE116}" srcOrd="0" destOrd="0" presId="urn:microsoft.com/office/officeart/2016/7/layout/RepeatingBendingProcessNew"/>
    <dgm:cxn modelId="{C127CC42-3921-4CEA-8CD0-E55D500C310F}" type="presOf" srcId="{089627E6-FA32-49A9-9AC5-FB009B070B21}" destId="{B6C92C75-F7FA-48F8-85B7-291C1484991C}" srcOrd="1" destOrd="0" presId="urn:microsoft.com/office/officeart/2016/7/layout/RepeatingBendingProcessNew"/>
    <dgm:cxn modelId="{EBF16645-CAD6-4142-8BA1-45B968ABE28C}" type="presOf" srcId="{0F9E7F11-BBC4-41F4-83D3-032E073EDE2E}" destId="{D0598413-EF82-4D56-9B15-52E59EB36E47}" srcOrd="0" destOrd="0" presId="urn:microsoft.com/office/officeart/2016/7/layout/RepeatingBendingProcessNew"/>
    <dgm:cxn modelId="{09DD3F6A-8739-4FA2-A463-CBC471B571B4}" srcId="{2556F063-9004-47FF-9789-F26FC975BE43}" destId="{9BAB3E14-1315-4D3C-826C-E779821ACF99}" srcOrd="0" destOrd="0" parTransId="{E1E7B90D-C3A9-4EA1-994C-4E0CD30B2630}" sibTransId="{089627E6-FA32-49A9-9AC5-FB009B070B21}"/>
    <dgm:cxn modelId="{7743DB6D-BD84-473E-996B-E2930C05070C}" type="presOf" srcId="{744CA6A3-58D4-479E-BEE7-8822F34679D4}" destId="{85A05FFF-8B8F-4569-822D-13F19EC6E054}" srcOrd="0" destOrd="0" presId="urn:microsoft.com/office/officeart/2016/7/layout/RepeatingBendingProcessNew"/>
    <dgm:cxn modelId="{0892BD77-FDB2-4CBE-A488-8D248F512AAD}" type="presOf" srcId="{D0C27DF1-5C0F-4115-9AB4-22C962631D94}" destId="{7818A5CC-6DB8-4A46-AC8D-6800A8BF6262}" srcOrd="0" destOrd="0" presId="urn:microsoft.com/office/officeart/2016/7/layout/RepeatingBendingProcessNew"/>
    <dgm:cxn modelId="{225B5778-D9EF-45EC-A43F-CA34EDF450B7}" type="presOf" srcId="{4F490ABE-DC5E-4D94-9FF7-67579E711897}" destId="{0A88FB17-532B-4958-BD0C-CAF64B787C2A}" srcOrd="1" destOrd="0" presId="urn:microsoft.com/office/officeart/2016/7/layout/RepeatingBendingProcessNew"/>
    <dgm:cxn modelId="{D596FF9F-09E1-4953-BA0E-77D459B2FE35}" type="presOf" srcId="{5FE8BD93-42A7-46D1-8E37-18AFC39AD4B6}" destId="{72C69591-CEA1-49F6-8350-9C5EAD664FB5}" srcOrd="0" destOrd="0" presId="urn:microsoft.com/office/officeart/2016/7/layout/RepeatingBendingProcessNew"/>
    <dgm:cxn modelId="{68118AB9-29B3-4EDB-9DFC-2540A69B27D8}" type="presOf" srcId="{B8348907-792D-4534-831C-4C6CE27FEC6A}" destId="{F0CB8BC0-DEC9-4A4A-8A24-52C23A4EC584}" srcOrd="0" destOrd="0" presId="urn:microsoft.com/office/officeart/2016/7/layout/RepeatingBendingProcessNew"/>
    <dgm:cxn modelId="{408056BA-EA63-4EEF-9FE9-E63BB8EB9BFD}" srcId="{2556F063-9004-47FF-9789-F26FC975BE43}" destId="{5FE8BD93-42A7-46D1-8E37-18AFC39AD4B6}" srcOrd="1" destOrd="0" parTransId="{75872C16-D70A-4711-A3EB-02FBCA9FFAC0}" sibTransId="{B8348907-792D-4534-831C-4C6CE27FEC6A}"/>
    <dgm:cxn modelId="{F86E5DD0-5B06-4203-A764-87C1460FAFA4}" type="presOf" srcId="{9BAB3E14-1315-4D3C-826C-E779821ACF99}" destId="{129B8C55-1302-41C0-9297-CA1E1E4D5FAB}" srcOrd="0" destOrd="0" presId="urn:microsoft.com/office/officeart/2016/7/layout/RepeatingBendingProcessNew"/>
    <dgm:cxn modelId="{1B83CFD1-38BD-4F22-AD72-1B0C0BF2F997}" type="presOf" srcId="{089627E6-FA32-49A9-9AC5-FB009B070B21}" destId="{AE26BB9F-30B2-458A-88EB-A3FFC99ED02F}" srcOrd="0" destOrd="0" presId="urn:microsoft.com/office/officeart/2016/7/layout/RepeatingBendingProcessNew"/>
    <dgm:cxn modelId="{93C310D4-529C-45A1-9917-ECC6FB2051D6}" type="presOf" srcId="{1C84819F-E141-401D-8386-BCD0C93EA210}" destId="{B4B0D907-CACC-4347-8D6E-F8CD8D24D865}" srcOrd="1" destOrd="0" presId="urn:microsoft.com/office/officeart/2016/7/layout/RepeatingBendingProcessNew"/>
    <dgm:cxn modelId="{63083FDB-BA99-44E8-BDC4-F673C47A162D}" type="presOf" srcId="{D23106A3-5396-4530-85D2-931B4CB018E2}" destId="{7EBB9AED-3442-4EED-A05D-31283E38B7E4}" srcOrd="0" destOrd="0" presId="urn:microsoft.com/office/officeart/2016/7/layout/RepeatingBendingProcessNew"/>
    <dgm:cxn modelId="{C41FECDD-1311-4AF9-9ED2-03E663A0193E}" srcId="{2556F063-9004-47FF-9789-F26FC975BE43}" destId="{D0C27DF1-5C0F-4115-9AB4-22C962631D94}" srcOrd="5" destOrd="0" parTransId="{F308A9C2-A316-45BC-B850-BA236ED56C5F}" sibTransId="{88944A19-E4C9-499B-AD82-46EBB383542E}"/>
    <dgm:cxn modelId="{3C0196E9-0EFE-43AE-BCDB-4119368F43C3}" srcId="{2556F063-9004-47FF-9789-F26FC975BE43}" destId="{ADBFB20D-803F-4CCC-9883-A08FE91B55E7}" srcOrd="4" destOrd="0" parTransId="{35E8F491-375A-4881-B8AD-2F1C7F422DC1}" sibTransId="{4F490ABE-DC5E-4D94-9FF7-67579E711897}"/>
    <dgm:cxn modelId="{26FCE6FD-FF23-4296-93EF-B6A698723EDD}" type="presOf" srcId="{ADBFB20D-803F-4CCC-9883-A08FE91B55E7}" destId="{67A08922-CB20-4397-AA43-A47F6293C2B0}" srcOrd="0" destOrd="0" presId="urn:microsoft.com/office/officeart/2016/7/layout/RepeatingBendingProcessNew"/>
    <dgm:cxn modelId="{A31A3276-4053-4388-A0BF-CDE240542E65}" type="presParOf" srcId="{7B1F4914-4290-4DFB-84DA-3B400A7BB801}" destId="{129B8C55-1302-41C0-9297-CA1E1E4D5FAB}" srcOrd="0" destOrd="0" presId="urn:microsoft.com/office/officeart/2016/7/layout/RepeatingBendingProcessNew"/>
    <dgm:cxn modelId="{93CBAD2F-F4ED-4370-93BC-7DF9D01EEA41}" type="presParOf" srcId="{7B1F4914-4290-4DFB-84DA-3B400A7BB801}" destId="{AE26BB9F-30B2-458A-88EB-A3FFC99ED02F}" srcOrd="1" destOrd="0" presId="urn:microsoft.com/office/officeart/2016/7/layout/RepeatingBendingProcessNew"/>
    <dgm:cxn modelId="{9D186CDB-4FFC-4CE2-8AC1-842E9C608B8E}" type="presParOf" srcId="{AE26BB9F-30B2-458A-88EB-A3FFC99ED02F}" destId="{B6C92C75-F7FA-48F8-85B7-291C1484991C}" srcOrd="0" destOrd="0" presId="urn:microsoft.com/office/officeart/2016/7/layout/RepeatingBendingProcessNew"/>
    <dgm:cxn modelId="{9AC6324E-ABA8-491A-A00E-FDDA422EAA3F}" type="presParOf" srcId="{7B1F4914-4290-4DFB-84DA-3B400A7BB801}" destId="{72C69591-CEA1-49F6-8350-9C5EAD664FB5}" srcOrd="2" destOrd="0" presId="urn:microsoft.com/office/officeart/2016/7/layout/RepeatingBendingProcessNew"/>
    <dgm:cxn modelId="{2E24F034-3B01-4C62-89AB-18D15D06940C}" type="presParOf" srcId="{7B1F4914-4290-4DFB-84DA-3B400A7BB801}" destId="{F0CB8BC0-DEC9-4A4A-8A24-52C23A4EC584}" srcOrd="3" destOrd="0" presId="urn:microsoft.com/office/officeart/2016/7/layout/RepeatingBendingProcessNew"/>
    <dgm:cxn modelId="{71FF7E60-4225-4E50-9698-C55BBC64BBE9}" type="presParOf" srcId="{F0CB8BC0-DEC9-4A4A-8A24-52C23A4EC584}" destId="{62798A24-C738-4BB0-BD75-0828C221C10F}" srcOrd="0" destOrd="0" presId="urn:microsoft.com/office/officeart/2016/7/layout/RepeatingBendingProcessNew"/>
    <dgm:cxn modelId="{8292E958-0C79-4D86-B03F-2F6C288CDC7E}" type="presParOf" srcId="{7B1F4914-4290-4DFB-84DA-3B400A7BB801}" destId="{D0598413-EF82-4D56-9B15-52E59EB36E47}" srcOrd="4" destOrd="0" presId="urn:microsoft.com/office/officeart/2016/7/layout/RepeatingBendingProcessNew"/>
    <dgm:cxn modelId="{BE08CE59-343E-4845-8566-B1236109578B}" type="presParOf" srcId="{7B1F4914-4290-4DFB-84DA-3B400A7BB801}" destId="{4C4CF9CD-5C96-464E-984D-F883EE44D439}" srcOrd="5" destOrd="0" presId="urn:microsoft.com/office/officeart/2016/7/layout/RepeatingBendingProcessNew"/>
    <dgm:cxn modelId="{55F26B93-A52F-4429-8272-7626CE13C3C6}" type="presParOf" srcId="{4C4CF9CD-5C96-464E-984D-F883EE44D439}" destId="{B4B0D907-CACC-4347-8D6E-F8CD8D24D865}" srcOrd="0" destOrd="0" presId="urn:microsoft.com/office/officeart/2016/7/layout/RepeatingBendingProcessNew"/>
    <dgm:cxn modelId="{2545AE08-CEE2-4D80-8044-506599F05C2A}" type="presParOf" srcId="{7B1F4914-4290-4DFB-84DA-3B400A7BB801}" destId="{7EBB9AED-3442-4EED-A05D-31283E38B7E4}" srcOrd="6" destOrd="0" presId="urn:microsoft.com/office/officeart/2016/7/layout/RepeatingBendingProcessNew"/>
    <dgm:cxn modelId="{957E1C6B-AE11-4EF3-A5E9-AE56FE91AE08}" type="presParOf" srcId="{7B1F4914-4290-4DFB-84DA-3B400A7BB801}" destId="{85A05FFF-8B8F-4569-822D-13F19EC6E054}" srcOrd="7" destOrd="0" presId="urn:microsoft.com/office/officeart/2016/7/layout/RepeatingBendingProcessNew"/>
    <dgm:cxn modelId="{DE559FC0-7895-4C49-8090-7D64F7F662BC}" type="presParOf" srcId="{85A05FFF-8B8F-4569-822D-13F19EC6E054}" destId="{7AF94C7C-1362-4918-B5A0-63522021700F}" srcOrd="0" destOrd="0" presId="urn:microsoft.com/office/officeart/2016/7/layout/RepeatingBendingProcessNew"/>
    <dgm:cxn modelId="{4A537C5F-2975-49F0-ABE3-31111E3FE8F0}" type="presParOf" srcId="{7B1F4914-4290-4DFB-84DA-3B400A7BB801}" destId="{67A08922-CB20-4397-AA43-A47F6293C2B0}" srcOrd="8" destOrd="0" presId="urn:microsoft.com/office/officeart/2016/7/layout/RepeatingBendingProcessNew"/>
    <dgm:cxn modelId="{674D0B5A-C2B8-44A9-B174-DD3C582AC0E1}" type="presParOf" srcId="{7B1F4914-4290-4DFB-84DA-3B400A7BB801}" destId="{983FB868-FC94-4460-B6C2-43494F0FE116}" srcOrd="9" destOrd="0" presId="urn:microsoft.com/office/officeart/2016/7/layout/RepeatingBendingProcessNew"/>
    <dgm:cxn modelId="{995D0038-85D9-4B98-83FA-BBBEF46C50E4}" type="presParOf" srcId="{983FB868-FC94-4460-B6C2-43494F0FE116}" destId="{0A88FB17-532B-4958-BD0C-CAF64B787C2A}" srcOrd="0" destOrd="0" presId="urn:microsoft.com/office/officeart/2016/7/layout/RepeatingBendingProcessNew"/>
    <dgm:cxn modelId="{33F26BF3-24F9-4B65-A301-FF88DACAF660}" type="presParOf" srcId="{7B1F4914-4290-4DFB-84DA-3B400A7BB801}" destId="{7818A5CC-6DB8-4A46-AC8D-6800A8BF626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D7073B-A983-4518-AA81-D280AAB5814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789D78F-F538-4BF7-B317-27502F1AECC7}">
      <dgm:prSet/>
      <dgm:spPr/>
      <dgm:t>
        <a:bodyPr/>
        <a:lstStyle/>
        <a:p>
          <a:r>
            <a:rPr lang="pt-BR" b="1"/>
            <a:t>Reducionismo</a:t>
          </a:r>
          <a:r>
            <a:rPr lang="pt-BR"/>
            <a:t>: tendência de explicar o homem apenas através de </a:t>
          </a:r>
          <a:r>
            <a:rPr lang="pt-BR" b="1"/>
            <a:t>biologia, neurociência ou psicologia</a:t>
          </a:r>
          <a:r>
            <a:rPr lang="pt-BR"/>
            <a:t>, negando sua dimensão espiritual.</a:t>
          </a:r>
          <a:endParaRPr lang="en-US"/>
        </a:p>
      </dgm:t>
    </dgm:pt>
    <dgm:pt modelId="{08C0ED42-1398-4853-A771-0A4A93462264}" type="parTrans" cxnId="{E3B2EBBC-5B18-4CB0-97D8-F18A560A0769}">
      <dgm:prSet/>
      <dgm:spPr/>
      <dgm:t>
        <a:bodyPr/>
        <a:lstStyle/>
        <a:p>
          <a:endParaRPr lang="en-US"/>
        </a:p>
      </dgm:t>
    </dgm:pt>
    <dgm:pt modelId="{C44B66FE-38D4-4EF5-9FE4-905ADEED79F4}" type="sibTrans" cxnId="{E3B2EBBC-5B18-4CB0-97D8-F18A560A0769}">
      <dgm:prSet/>
      <dgm:spPr/>
      <dgm:t>
        <a:bodyPr/>
        <a:lstStyle/>
        <a:p>
          <a:endParaRPr lang="en-US"/>
        </a:p>
      </dgm:t>
    </dgm:pt>
    <dgm:pt modelId="{6E90E625-FAD1-4EDE-8405-A461E0FFABF9}">
      <dgm:prSet/>
      <dgm:spPr/>
      <dgm:t>
        <a:bodyPr/>
        <a:lstStyle/>
        <a:p>
          <a:r>
            <a:rPr lang="pt-BR" b="1"/>
            <a:t>Exemplos comuns:</a:t>
          </a:r>
          <a:endParaRPr lang="en-US"/>
        </a:p>
      </dgm:t>
    </dgm:pt>
    <dgm:pt modelId="{6E0DFBA2-C612-4713-B622-9627C239A7AA}" type="parTrans" cxnId="{27E6EF24-31D6-40B1-BA04-189C529A5383}">
      <dgm:prSet/>
      <dgm:spPr/>
      <dgm:t>
        <a:bodyPr/>
        <a:lstStyle/>
        <a:p>
          <a:endParaRPr lang="en-US"/>
        </a:p>
      </dgm:t>
    </dgm:pt>
    <dgm:pt modelId="{FD7F3450-0410-4517-BF90-11954955BF25}" type="sibTrans" cxnId="{27E6EF24-31D6-40B1-BA04-189C529A5383}">
      <dgm:prSet/>
      <dgm:spPr/>
      <dgm:t>
        <a:bodyPr/>
        <a:lstStyle/>
        <a:p>
          <a:endParaRPr lang="en-US"/>
        </a:p>
      </dgm:t>
    </dgm:pt>
    <dgm:pt modelId="{822FA73C-97A7-4F10-8540-F9D038594EF5}">
      <dgm:prSet/>
      <dgm:spPr/>
      <dgm:t>
        <a:bodyPr/>
        <a:lstStyle/>
        <a:p>
          <a:r>
            <a:rPr lang="pt-BR"/>
            <a:t>Considerar pensamentos, emoções ou decisões apenas como processos químicos ou neurais.</a:t>
          </a:r>
          <a:endParaRPr lang="en-US"/>
        </a:p>
      </dgm:t>
    </dgm:pt>
    <dgm:pt modelId="{6C63FF49-3980-424D-89D2-164F7319FC3E}" type="parTrans" cxnId="{498965DA-1F5E-41E5-9E34-CD418E7739AC}">
      <dgm:prSet/>
      <dgm:spPr/>
      <dgm:t>
        <a:bodyPr/>
        <a:lstStyle/>
        <a:p>
          <a:endParaRPr lang="en-US"/>
        </a:p>
      </dgm:t>
    </dgm:pt>
    <dgm:pt modelId="{5E87BC0E-D40F-4C84-A99B-4E41C1EEB8AD}" type="sibTrans" cxnId="{498965DA-1F5E-41E5-9E34-CD418E7739AC}">
      <dgm:prSet/>
      <dgm:spPr/>
      <dgm:t>
        <a:bodyPr/>
        <a:lstStyle/>
        <a:p>
          <a:endParaRPr lang="en-US"/>
        </a:p>
      </dgm:t>
    </dgm:pt>
    <dgm:pt modelId="{66CB3697-0514-40EF-B1D0-D8F6C7D80681}">
      <dgm:prSet/>
      <dgm:spPr/>
      <dgm:t>
        <a:bodyPr/>
        <a:lstStyle/>
        <a:p>
          <a:r>
            <a:rPr lang="pt-BR"/>
            <a:t>Reduzir o comportamento humano a traços de personalidade ou instintos, ignorando a </a:t>
          </a:r>
          <a:r>
            <a:rPr lang="pt-BR" b="1"/>
            <a:t>responsabilidade moral e espiritual</a:t>
          </a:r>
          <a:r>
            <a:rPr lang="pt-BR"/>
            <a:t>.</a:t>
          </a:r>
          <a:endParaRPr lang="en-US"/>
        </a:p>
      </dgm:t>
    </dgm:pt>
    <dgm:pt modelId="{BDAC55E6-1054-41F4-8E9B-67590CBFF16A}" type="parTrans" cxnId="{4E871A2A-B81B-4873-A288-459D7872E269}">
      <dgm:prSet/>
      <dgm:spPr/>
      <dgm:t>
        <a:bodyPr/>
        <a:lstStyle/>
        <a:p>
          <a:endParaRPr lang="en-US"/>
        </a:p>
      </dgm:t>
    </dgm:pt>
    <dgm:pt modelId="{86C2D432-F9EB-4233-819E-1016AB59A669}" type="sibTrans" cxnId="{4E871A2A-B81B-4873-A288-459D7872E269}">
      <dgm:prSet/>
      <dgm:spPr/>
      <dgm:t>
        <a:bodyPr/>
        <a:lstStyle/>
        <a:p>
          <a:endParaRPr lang="en-US"/>
        </a:p>
      </dgm:t>
    </dgm:pt>
    <dgm:pt modelId="{4D191655-697D-4566-974C-EE8EE13FA1E2}" type="pres">
      <dgm:prSet presAssocID="{3ED7073B-A983-4518-AA81-D280AAB5814C}" presName="linear" presStyleCnt="0">
        <dgm:presLayoutVars>
          <dgm:animLvl val="lvl"/>
          <dgm:resizeHandles val="exact"/>
        </dgm:presLayoutVars>
      </dgm:prSet>
      <dgm:spPr/>
    </dgm:pt>
    <dgm:pt modelId="{D2ACFEB5-185D-4379-8A4E-89156FFEDAEC}" type="pres">
      <dgm:prSet presAssocID="{9789D78F-F538-4BF7-B317-27502F1AECC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B3CC6C0-C424-41F8-97CC-723AAD6AEBD3}" type="pres">
      <dgm:prSet presAssocID="{C44B66FE-38D4-4EF5-9FE4-905ADEED79F4}" presName="spacer" presStyleCnt="0"/>
      <dgm:spPr/>
    </dgm:pt>
    <dgm:pt modelId="{95FCC148-7AFF-4000-A9A5-710A0E2C4D58}" type="pres">
      <dgm:prSet presAssocID="{6E90E625-FAD1-4EDE-8405-A461E0FFABF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860A409-0D80-4DDC-BF9C-56C5C14799B1}" type="pres">
      <dgm:prSet presAssocID="{FD7F3450-0410-4517-BF90-11954955BF25}" presName="spacer" presStyleCnt="0"/>
      <dgm:spPr/>
    </dgm:pt>
    <dgm:pt modelId="{E0B1DA3E-7489-43EE-887B-11341BF00DB5}" type="pres">
      <dgm:prSet presAssocID="{822FA73C-97A7-4F10-8540-F9D038594E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16BAB6-CBE2-4AFF-B13F-D49A93C1226C}" type="pres">
      <dgm:prSet presAssocID="{5E87BC0E-D40F-4C84-A99B-4E41C1EEB8AD}" presName="spacer" presStyleCnt="0"/>
      <dgm:spPr/>
    </dgm:pt>
    <dgm:pt modelId="{9E8FDC28-5FEE-4638-B251-CB2BA2423FD9}" type="pres">
      <dgm:prSet presAssocID="{66CB3697-0514-40EF-B1D0-D8F6C7D8068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7E6EF24-31D6-40B1-BA04-189C529A5383}" srcId="{3ED7073B-A983-4518-AA81-D280AAB5814C}" destId="{6E90E625-FAD1-4EDE-8405-A461E0FFABF9}" srcOrd="1" destOrd="0" parTransId="{6E0DFBA2-C612-4713-B622-9627C239A7AA}" sibTransId="{FD7F3450-0410-4517-BF90-11954955BF25}"/>
    <dgm:cxn modelId="{4E871A2A-B81B-4873-A288-459D7872E269}" srcId="{3ED7073B-A983-4518-AA81-D280AAB5814C}" destId="{66CB3697-0514-40EF-B1D0-D8F6C7D80681}" srcOrd="3" destOrd="0" parTransId="{BDAC55E6-1054-41F4-8E9B-67590CBFF16A}" sibTransId="{86C2D432-F9EB-4233-819E-1016AB59A669}"/>
    <dgm:cxn modelId="{22CB2D2F-C420-4E03-91FC-150FE90E73E2}" type="presOf" srcId="{3ED7073B-A983-4518-AA81-D280AAB5814C}" destId="{4D191655-697D-4566-974C-EE8EE13FA1E2}" srcOrd="0" destOrd="0" presId="urn:microsoft.com/office/officeart/2005/8/layout/vList2"/>
    <dgm:cxn modelId="{819F557E-256A-49CB-8907-CDFD13B5116A}" type="presOf" srcId="{9789D78F-F538-4BF7-B317-27502F1AECC7}" destId="{D2ACFEB5-185D-4379-8A4E-89156FFEDAEC}" srcOrd="0" destOrd="0" presId="urn:microsoft.com/office/officeart/2005/8/layout/vList2"/>
    <dgm:cxn modelId="{E3B2EBBC-5B18-4CB0-97D8-F18A560A0769}" srcId="{3ED7073B-A983-4518-AA81-D280AAB5814C}" destId="{9789D78F-F538-4BF7-B317-27502F1AECC7}" srcOrd="0" destOrd="0" parTransId="{08C0ED42-1398-4853-A771-0A4A93462264}" sibTransId="{C44B66FE-38D4-4EF5-9FE4-905ADEED79F4}"/>
    <dgm:cxn modelId="{B76206C6-700F-4027-BE5D-8E33DF0393A5}" type="presOf" srcId="{66CB3697-0514-40EF-B1D0-D8F6C7D80681}" destId="{9E8FDC28-5FEE-4638-B251-CB2BA2423FD9}" srcOrd="0" destOrd="0" presId="urn:microsoft.com/office/officeart/2005/8/layout/vList2"/>
    <dgm:cxn modelId="{498965DA-1F5E-41E5-9E34-CD418E7739AC}" srcId="{3ED7073B-A983-4518-AA81-D280AAB5814C}" destId="{822FA73C-97A7-4F10-8540-F9D038594EF5}" srcOrd="2" destOrd="0" parTransId="{6C63FF49-3980-424D-89D2-164F7319FC3E}" sibTransId="{5E87BC0E-D40F-4C84-A99B-4E41C1EEB8AD}"/>
    <dgm:cxn modelId="{59B918DF-8FD4-4A21-A75A-3185BD60775A}" type="presOf" srcId="{822FA73C-97A7-4F10-8540-F9D038594EF5}" destId="{E0B1DA3E-7489-43EE-887B-11341BF00DB5}" srcOrd="0" destOrd="0" presId="urn:microsoft.com/office/officeart/2005/8/layout/vList2"/>
    <dgm:cxn modelId="{BE1B2EF7-910D-4BFF-A562-7716BFA837CC}" type="presOf" srcId="{6E90E625-FAD1-4EDE-8405-A461E0FFABF9}" destId="{95FCC148-7AFF-4000-A9A5-710A0E2C4D58}" srcOrd="0" destOrd="0" presId="urn:microsoft.com/office/officeart/2005/8/layout/vList2"/>
    <dgm:cxn modelId="{4895CCDB-1180-409F-85D3-C617BA62323E}" type="presParOf" srcId="{4D191655-697D-4566-974C-EE8EE13FA1E2}" destId="{D2ACFEB5-185D-4379-8A4E-89156FFEDAEC}" srcOrd="0" destOrd="0" presId="urn:microsoft.com/office/officeart/2005/8/layout/vList2"/>
    <dgm:cxn modelId="{D46DAA70-7392-4408-BCE0-14560D3B9D13}" type="presParOf" srcId="{4D191655-697D-4566-974C-EE8EE13FA1E2}" destId="{1B3CC6C0-C424-41F8-97CC-723AAD6AEBD3}" srcOrd="1" destOrd="0" presId="urn:microsoft.com/office/officeart/2005/8/layout/vList2"/>
    <dgm:cxn modelId="{D68B454C-9F9C-4D7C-95AF-47FD8877161A}" type="presParOf" srcId="{4D191655-697D-4566-974C-EE8EE13FA1E2}" destId="{95FCC148-7AFF-4000-A9A5-710A0E2C4D58}" srcOrd="2" destOrd="0" presId="urn:microsoft.com/office/officeart/2005/8/layout/vList2"/>
    <dgm:cxn modelId="{20BBF8AD-8A27-430D-BF09-56A6DE06C275}" type="presParOf" srcId="{4D191655-697D-4566-974C-EE8EE13FA1E2}" destId="{F860A409-0D80-4DDC-BF9C-56C5C14799B1}" srcOrd="3" destOrd="0" presId="urn:microsoft.com/office/officeart/2005/8/layout/vList2"/>
    <dgm:cxn modelId="{8858841F-4AE4-4E8C-A0B9-8CC6CB36F55B}" type="presParOf" srcId="{4D191655-697D-4566-974C-EE8EE13FA1E2}" destId="{E0B1DA3E-7489-43EE-887B-11341BF00DB5}" srcOrd="4" destOrd="0" presId="urn:microsoft.com/office/officeart/2005/8/layout/vList2"/>
    <dgm:cxn modelId="{6FF0C35F-BE21-4F1E-8B30-422884B74850}" type="presParOf" srcId="{4D191655-697D-4566-974C-EE8EE13FA1E2}" destId="{6016BAB6-CBE2-4AFF-B13F-D49A93C1226C}" srcOrd="5" destOrd="0" presId="urn:microsoft.com/office/officeart/2005/8/layout/vList2"/>
    <dgm:cxn modelId="{D1BD5B4F-7A4D-4541-8712-04C964BE5D02}" type="presParOf" srcId="{4D191655-697D-4566-974C-EE8EE13FA1E2}" destId="{9E8FDC28-5FEE-4638-B251-CB2BA2423F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E62D1B-8C23-4707-8A05-4E50514AF78D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78E0CB-BE95-412A-855F-71A4B0562D71}">
      <dgm:prSet/>
      <dgm:spPr/>
      <dgm:t>
        <a:bodyPr/>
        <a:lstStyle/>
        <a:p>
          <a:r>
            <a:rPr lang="pt-BR" b="1"/>
            <a:t>Quem é o homem?</a:t>
          </a:r>
          <a:endParaRPr lang="en-US"/>
        </a:p>
      </dgm:t>
    </dgm:pt>
    <dgm:pt modelId="{38A56E25-5A17-459C-8E38-F4FFE32C5694}" type="parTrans" cxnId="{F3B43DDE-3095-444B-9556-0DFE93882FFE}">
      <dgm:prSet/>
      <dgm:spPr/>
      <dgm:t>
        <a:bodyPr/>
        <a:lstStyle/>
        <a:p>
          <a:endParaRPr lang="en-US"/>
        </a:p>
      </dgm:t>
    </dgm:pt>
    <dgm:pt modelId="{98ECDAC4-B8C7-4432-9947-6C7240D9F3F8}" type="sibTrans" cxnId="{F3B43DDE-3095-444B-9556-0DFE93882FFE}">
      <dgm:prSet/>
      <dgm:spPr/>
      <dgm:t>
        <a:bodyPr/>
        <a:lstStyle/>
        <a:p>
          <a:endParaRPr lang="en-US"/>
        </a:p>
      </dgm:t>
    </dgm:pt>
    <dgm:pt modelId="{0DD05638-CF2F-4F17-A358-6328A0DA0DD1}">
      <dgm:prSet/>
      <dgm:spPr/>
      <dgm:t>
        <a:bodyPr/>
        <a:lstStyle/>
        <a:p>
          <a:r>
            <a:rPr lang="pt-BR"/>
            <a:t>Criatura feita à </a:t>
          </a:r>
          <a:r>
            <a:rPr lang="pt-BR" b="1"/>
            <a:t>imagem e semelhança de Deus</a:t>
          </a:r>
          <a:r>
            <a:rPr lang="pt-BR"/>
            <a:t> (Gn 1.26-27).</a:t>
          </a:r>
          <a:endParaRPr lang="en-US"/>
        </a:p>
      </dgm:t>
    </dgm:pt>
    <dgm:pt modelId="{2977B52C-F909-42B9-99C8-ECCEC2410309}" type="parTrans" cxnId="{F82A804E-F540-41A8-8890-7BA268BE71A2}">
      <dgm:prSet/>
      <dgm:spPr/>
      <dgm:t>
        <a:bodyPr/>
        <a:lstStyle/>
        <a:p>
          <a:endParaRPr lang="en-US"/>
        </a:p>
      </dgm:t>
    </dgm:pt>
    <dgm:pt modelId="{3C3D9EE7-20ED-4A51-8A73-8EF7B884545A}" type="sibTrans" cxnId="{F82A804E-F540-41A8-8890-7BA268BE71A2}">
      <dgm:prSet/>
      <dgm:spPr/>
      <dgm:t>
        <a:bodyPr/>
        <a:lstStyle/>
        <a:p>
          <a:endParaRPr lang="en-US"/>
        </a:p>
      </dgm:t>
    </dgm:pt>
    <dgm:pt modelId="{ACD45D1D-E043-4879-B480-69A98CAED701}">
      <dgm:prSet/>
      <dgm:spPr/>
      <dgm:t>
        <a:bodyPr/>
        <a:lstStyle/>
        <a:p>
          <a:r>
            <a:rPr lang="pt-BR"/>
            <a:t>Possui dignidade, propósito e valor intrínseco, </a:t>
          </a:r>
          <a:r>
            <a:rPr lang="pt-BR" b="1"/>
            <a:t>independente de avaliações psicológicas ou biológicas</a:t>
          </a:r>
          <a:r>
            <a:rPr lang="pt-BR"/>
            <a:t>.</a:t>
          </a:r>
          <a:endParaRPr lang="en-US"/>
        </a:p>
      </dgm:t>
    </dgm:pt>
    <dgm:pt modelId="{84219FCC-82FF-4C5D-BFE0-8F1B8A83447A}" type="parTrans" cxnId="{6BAC2F6F-9DEF-4FB6-BA55-39B7F450158F}">
      <dgm:prSet/>
      <dgm:spPr/>
      <dgm:t>
        <a:bodyPr/>
        <a:lstStyle/>
        <a:p>
          <a:endParaRPr lang="en-US"/>
        </a:p>
      </dgm:t>
    </dgm:pt>
    <dgm:pt modelId="{822CB148-D1E0-4586-9602-9C50B8FE40D9}" type="sibTrans" cxnId="{6BAC2F6F-9DEF-4FB6-BA55-39B7F450158F}">
      <dgm:prSet/>
      <dgm:spPr/>
      <dgm:t>
        <a:bodyPr/>
        <a:lstStyle/>
        <a:p>
          <a:endParaRPr lang="en-US"/>
        </a:p>
      </dgm:t>
    </dgm:pt>
    <dgm:pt modelId="{DD5C25D0-13D0-449C-AC4F-06CBA63E6849}">
      <dgm:prSet/>
      <dgm:spPr/>
      <dgm:t>
        <a:bodyPr/>
        <a:lstStyle/>
        <a:p>
          <a:r>
            <a:rPr lang="pt-BR" b="1"/>
            <a:t>De onde veio o homem?</a:t>
          </a:r>
          <a:endParaRPr lang="en-US"/>
        </a:p>
      </dgm:t>
    </dgm:pt>
    <dgm:pt modelId="{DFDD43B8-8277-45C6-A7D6-2F0C9727BD55}" type="parTrans" cxnId="{E6539F56-80E4-4E7C-B1F5-21EF113FED61}">
      <dgm:prSet/>
      <dgm:spPr/>
      <dgm:t>
        <a:bodyPr/>
        <a:lstStyle/>
        <a:p>
          <a:endParaRPr lang="en-US"/>
        </a:p>
      </dgm:t>
    </dgm:pt>
    <dgm:pt modelId="{11CC2EDE-8A43-44E5-B1FD-025AEB5C13A3}" type="sibTrans" cxnId="{E6539F56-80E4-4E7C-B1F5-21EF113FED61}">
      <dgm:prSet/>
      <dgm:spPr/>
      <dgm:t>
        <a:bodyPr/>
        <a:lstStyle/>
        <a:p>
          <a:endParaRPr lang="en-US"/>
        </a:p>
      </dgm:t>
    </dgm:pt>
    <dgm:pt modelId="{EB32472F-D973-40AF-A3A4-4B8714EB4C43}">
      <dgm:prSet/>
      <dgm:spPr/>
      <dgm:t>
        <a:bodyPr/>
        <a:lstStyle/>
        <a:p>
          <a:r>
            <a:rPr lang="pt-BR" b="1"/>
            <a:t>Do pó da terra + sopro divino</a:t>
          </a:r>
          <a:r>
            <a:rPr lang="pt-BR"/>
            <a:t> (Gn 2.7).</a:t>
          </a:r>
          <a:endParaRPr lang="en-US"/>
        </a:p>
      </dgm:t>
    </dgm:pt>
    <dgm:pt modelId="{08153F6A-E4BE-47AE-A183-3C769A25AB96}" type="parTrans" cxnId="{DE2DAA93-4698-4316-B005-E931FD6384C0}">
      <dgm:prSet/>
      <dgm:spPr/>
      <dgm:t>
        <a:bodyPr/>
        <a:lstStyle/>
        <a:p>
          <a:endParaRPr lang="en-US"/>
        </a:p>
      </dgm:t>
    </dgm:pt>
    <dgm:pt modelId="{4577CE2B-3C43-431E-AA90-0C91650780CE}" type="sibTrans" cxnId="{DE2DAA93-4698-4316-B005-E931FD6384C0}">
      <dgm:prSet/>
      <dgm:spPr/>
      <dgm:t>
        <a:bodyPr/>
        <a:lstStyle/>
        <a:p>
          <a:endParaRPr lang="en-US"/>
        </a:p>
      </dgm:t>
    </dgm:pt>
    <dgm:pt modelId="{24165B81-931C-4FDB-B48F-A95A5F4C14D7}">
      <dgm:prSet/>
      <dgm:spPr/>
      <dgm:t>
        <a:bodyPr/>
        <a:lstStyle/>
        <a:p>
          <a:r>
            <a:rPr lang="pt-BR"/>
            <a:t>A matéria do corpo é limitada, mas o sopro de Deus dá </a:t>
          </a:r>
          <a:r>
            <a:rPr lang="pt-BR" b="1"/>
            <a:t>vida espiritual</a:t>
          </a:r>
          <a:r>
            <a:rPr lang="pt-BR"/>
            <a:t> e capacidade de relacionamento com Ele.</a:t>
          </a:r>
          <a:endParaRPr lang="en-US"/>
        </a:p>
      </dgm:t>
    </dgm:pt>
    <dgm:pt modelId="{53D82A1D-7E9C-4AFA-88C3-642A4F40A4EE}" type="parTrans" cxnId="{9C0BD75A-FE50-43C6-98F9-A39293E81EC8}">
      <dgm:prSet/>
      <dgm:spPr/>
      <dgm:t>
        <a:bodyPr/>
        <a:lstStyle/>
        <a:p>
          <a:endParaRPr lang="en-US"/>
        </a:p>
      </dgm:t>
    </dgm:pt>
    <dgm:pt modelId="{A14A37CF-21A4-4732-A092-3CCB688A8C0F}" type="sibTrans" cxnId="{9C0BD75A-FE50-43C6-98F9-A39293E81EC8}">
      <dgm:prSet/>
      <dgm:spPr/>
      <dgm:t>
        <a:bodyPr/>
        <a:lstStyle/>
        <a:p>
          <a:endParaRPr lang="en-US"/>
        </a:p>
      </dgm:t>
    </dgm:pt>
    <dgm:pt modelId="{60E3240A-4B22-4391-92EC-B3A920DDDE05}" type="pres">
      <dgm:prSet presAssocID="{20E62D1B-8C23-4707-8A05-4E50514AF78D}" presName="Name0" presStyleCnt="0">
        <dgm:presLayoutVars>
          <dgm:dir/>
          <dgm:animLvl val="lvl"/>
          <dgm:resizeHandles val="exact"/>
        </dgm:presLayoutVars>
      </dgm:prSet>
      <dgm:spPr/>
    </dgm:pt>
    <dgm:pt modelId="{97884D37-2505-4E2E-A4DA-F9B3F988F45D}" type="pres">
      <dgm:prSet presAssocID="{0678E0CB-BE95-412A-855F-71A4B0562D71}" presName="composite" presStyleCnt="0"/>
      <dgm:spPr/>
    </dgm:pt>
    <dgm:pt modelId="{16025D39-F4A3-4217-B56B-02B16BC9EE56}" type="pres">
      <dgm:prSet presAssocID="{0678E0CB-BE95-412A-855F-71A4B0562D7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F950070-1102-48A3-BA36-DD420D9559CA}" type="pres">
      <dgm:prSet presAssocID="{0678E0CB-BE95-412A-855F-71A4B0562D71}" presName="desTx" presStyleLbl="alignAccFollowNode1" presStyleIdx="0" presStyleCnt="2">
        <dgm:presLayoutVars>
          <dgm:bulletEnabled val="1"/>
        </dgm:presLayoutVars>
      </dgm:prSet>
      <dgm:spPr/>
    </dgm:pt>
    <dgm:pt modelId="{AF9DC98D-92C0-48D5-AA25-E89B29E98B9F}" type="pres">
      <dgm:prSet presAssocID="{98ECDAC4-B8C7-4432-9947-6C7240D9F3F8}" presName="space" presStyleCnt="0"/>
      <dgm:spPr/>
    </dgm:pt>
    <dgm:pt modelId="{5826674B-0B16-4DE1-92F9-1980BDF9ADD0}" type="pres">
      <dgm:prSet presAssocID="{DD5C25D0-13D0-449C-AC4F-06CBA63E6849}" presName="composite" presStyleCnt="0"/>
      <dgm:spPr/>
    </dgm:pt>
    <dgm:pt modelId="{4ACFF4E5-F158-4F6C-A1C2-97A83B350526}" type="pres">
      <dgm:prSet presAssocID="{DD5C25D0-13D0-449C-AC4F-06CBA63E684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86E0CA5-AEAE-4263-8FFA-328BB219EFCF}" type="pres">
      <dgm:prSet presAssocID="{DD5C25D0-13D0-449C-AC4F-06CBA63E684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1ECA906-B2D4-424D-B06C-E682023F3D0C}" type="presOf" srcId="{0DD05638-CF2F-4F17-A358-6328A0DA0DD1}" destId="{FF950070-1102-48A3-BA36-DD420D9559CA}" srcOrd="0" destOrd="0" presId="urn:microsoft.com/office/officeart/2005/8/layout/hList1"/>
    <dgm:cxn modelId="{F24EF51D-301C-42E7-A5E5-DD70729CBB86}" type="presOf" srcId="{20E62D1B-8C23-4707-8A05-4E50514AF78D}" destId="{60E3240A-4B22-4391-92EC-B3A920DDDE05}" srcOrd="0" destOrd="0" presId="urn:microsoft.com/office/officeart/2005/8/layout/hList1"/>
    <dgm:cxn modelId="{3494B02B-C7E2-4E7C-8BD1-0400C94FC5FE}" type="presOf" srcId="{24165B81-931C-4FDB-B48F-A95A5F4C14D7}" destId="{F86E0CA5-AEAE-4263-8FFA-328BB219EFCF}" srcOrd="0" destOrd="1" presId="urn:microsoft.com/office/officeart/2005/8/layout/hList1"/>
    <dgm:cxn modelId="{F7A8195B-4935-4964-991E-9985580FBBA3}" type="presOf" srcId="{0678E0CB-BE95-412A-855F-71A4B0562D71}" destId="{16025D39-F4A3-4217-B56B-02B16BC9EE56}" srcOrd="0" destOrd="0" presId="urn:microsoft.com/office/officeart/2005/8/layout/hList1"/>
    <dgm:cxn modelId="{F82A804E-F540-41A8-8890-7BA268BE71A2}" srcId="{0678E0CB-BE95-412A-855F-71A4B0562D71}" destId="{0DD05638-CF2F-4F17-A358-6328A0DA0DD1}" srcOrd="0" destOrd="0" parTransId="{2977B52C-F909-42B9-99C8-ECCEC2410309}" sibTransId="{3C3D9EE7-20ED-4A51-8A73-8EF7B884545A}"/>
    <dgm:cxn modelId="{6BAC2F6F-9DEF-4FB6-BA55-39B7F450158F}" srcId="{0678E0CB-BE95-412A-855F-71A4B0562D71}" destId="{ACD45D1D-E043-4879-B480-69A98CAED701}" srcOrd="1" destOrd="0" parTransId="{84219FCC-82FF-4C5D-BFE0-8F1B8A83447A}" sibTransId="{822CB148-D1E0-4586-9602-9C50B8FE40D9}"/>
    <dgm:cxn modelId="{E6539F56-80E4-4E7C-B1F5-21EF113FED61}" srcId="{20E62D1B-8C23-4707-8A05-4E50514AF78D}" destId="{DD5C25D0-13D0-449C-AC4F-06CBA63E6849}" srcOrd="1" destOrd="0" parTransId="{DFDD43B8-8277-45C6-A7D6-2F0C9727BD55}" sibTransId="{11CC2EDE-8A43-44E5-B1FD-025AEB5C13A3}"/>
    <dgm:cxn modelId="{B3C52A5A-F24F-46AD-9653-15805B25BEE9}" type="presOf" srcId="{ACD45D1D-E043-4879-B480-69A98CAED701}" destId="{FF950070-1102-48A3-BA36-DD420D9559CA}" srcOrd="0" destOrd="1" presId="urn:microsoft.com/office/officeart/2005/8/layout/hList1"/>
    <dgm:cxn modelId="{9C0BD75A-FE50-43C6-98F9-A39293E81EC8}" srcId="{DD5C25D0-13D0-449C-AC4F-06CBA63E6849}" destId="{24165B81-931C-4FDB-B48F-A95A5F4C14D7}" srcOrd="1" destOrd="0" parTransId="{53D82A1D-7E9C-4AFA-88C3-642A4F40A4EE}" sibTransId="{A14A37CF-21A4-4732-A092-3CCB688A8C0F}"/>
    <dgm:cxn modelId="{DE2DAA93-4698-4316-B005-E931FD6384C0}" srcId="{DD5C25D0-13D0-449C-AC4F-06CBA63E6849}" destId="{EB32472F-D973-40AF-A3A4-4B8714EB4C43}" srcOrd="0" destOrd="0" parTransId="{08153F6A-E4BE-47AE-A183-3C769A25AB96}" sibTransId="{4577CE2B-3C43-431E-AA90-0C91650780CE}"/>
    <dgm:cxn modelId="{CAD43DAF-DFEF-4CBD-9047-99365638EE04}" type="presOf" srcId="{EB32472F-D973-40AF-A3A4-4B8714EB4C43}" destId="{F86E0CA5-AEAE-4263-8FFA-328BB219EFCF}" srcOrd="0" destOrd="0" presId="urn:microsoft.com/office/officeart/2005/8/layout/hList1"/>
    <dgm:cxn modelId="{A90CFBBF-687B-42C1-B76C-BD8EBB5B8119}" type="presOf" srcId="{DD5C25D0-13D0-449C-AC4F-06CBA63E6849}" destId="{4ACFF4E5-F158-4F6C-A1C2-97A83B350526}" srcOrd="0" destOrd="0" presId="urn:microsoft.com/office/officeart/2005/8/layout/hList1"/>
    <dgm:cxn modelId="{F3B43DDE-3095-444B-9556-0DFE93882FFE}" srcId="{20E62D1B-8C23-4707-8A05-4E50514AF78D}" destId="{0678E0CB-BE95-412A-855F-71A4B0562D71}" srcOrd="0" destOrd="0" parTransId="{38A56E25-5A17-459C-8E38-F4FFE32C5694}" sibTransId="{98ECDAC4-B8C7-4432-9947-6C7240D9F3F8}"/>
    <dgm:cxn modelId="{CF3827C5-093D-47B7-995C-AF11060ECCD1}" type="presParOf" srcId="{60E3240A-4B22-4391-92EC-B3A920DDDE05}" destId="{97884D37-2505-4E2E-A4DA-F9B3F988F45D}" srcOrd="0" destOrd="0" presId="urn:microsoft.com/office/officeart/2005/8/layout/hList1"/>
    <dgm:cxn modelId="{D37DB4FE-1201-48AE-9BEF-498E63B3CB2F}" type="presParOf" srcId="{97884D37-2505-4E2E-A4DA-F9B3F988F45D}" destId="{16025D39-F4A3-4217-B56B-02B16BC9EE56}" srcOrd="0" destOrd="0" presId="urn:microsoft.com/office/officeart/2005/8/layout/hList1"/>
    <dgm:cxn modelId="{76E27A0B-9F27-4FB9-9411-795D9763FF35}" type="presParOf" srcId="{97884D37-2505-4E2E-A4DA-F9B3F988F45D}" destId="{FF950070-1102-48A3-BA36-DD420D9559CA}" srcOrd="1" destOrd="0" presId="urn:microsoft.com/office/officeart/2005/8/layout/hList1"/>
    <dgm:cxn modelId="{618EF33D-6FBE-47A5-B6ED-8E8F5C674A82}" type="presParOf" srcId="{60E3240A-4B22-4391-92EC-B3A920DDDE05}" destId="{AF9DC98D-92C0-48D5-AA25-E89B29E98B9F}" srcOrd="1" destOrd="0" presId="urn:microsoft.com/office/officeart/2005/8/layout/hList1"/>
    <dgm:cxn modelId="{C41CC7FC-D8F6-4448-98ED-3ED0DBBBA465}" type="presParOf" srcId="{60E3240A-4B22-4391-92EC-B3A920DDDE05}" destId="{5826674B-0B16-4DE1-92F9-1980BDF9ADD0}" srcOrd="2" destOrd="0" presId="urn:microsoft.com/office/officeart/2005/8/layout/hList1"/>
    <dgm:cxn modelId="{1DF236B6-AD7E-43F8-AEC3-28DA7A3BF93A}" type="presParOf" srcId="{5826674B-0B16-4DE1-92F9-1980BDF9ADD0}" destId="{4ACFF4E5-F158-4F6C-A1C2-97A83B350526}" srcOrd="0" destOrd="0" presId="urn:microsoft.com/office/officeart/2005/8/layout/hList1"/>
    <dgm:cxn modelId="{E10A1C09-C585-4953-9325-0BD0D68DD1AE}" type="presParOf" srcId="{5826674B-0B16-4DE1-92F9-1980BDF9ADD0}" destId="{F86E0CA5-AEAE-4263-8FFA-328BB219EF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2FFC88-8CA3-4BEA-BDB3-EDBC70E4182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4A8D30E-DF12-4835-AF21-277A50280A49}">
      <dgm:prSet/>
      <dgm:spPr/>
      <dgm:t>
        <a:bodyPr/>
        <a:lstStyle/>
        <a:p>
          <a:r>
            <a:rPr lang="pt-BR"/>
            <a:t>A psicologia </a:t>
          </a:r>
          <a:r>
            <a:rPr lang="pt-BR" b="1"/>
            <a:t>auxilia na compreensão e manejo de emoções</a:t>
          </a:r>
          <a:r>
            <a:rPr lang="pt-BR"/>
            <a:t>, traumas e estresse.</a:t>
          </a:r>
          <a:endParaRPr lang="en-US"/>
        </a:p>
      </dgm:t>
    </dgm:pt>
    <dgm:pt modelId="{D54F9EF3-A2E1-453E-9A39-82246CEB1B32}" type="parTrans" cxnId="{93AEBAE6-B284-40D5-8464-60412DF9EBC0}">
      <dgm:prSet/>
      <dgm:spPr/>
      <dgm:t>
        <a:bodyPr/>
        <a:lstStyle/>
        <a:p>
          <a:endParaRPr lang="en-US"/>
        </a:p>
      </dgm:t>
    </dgm:pt>
    <dgm:pt modelId="{20D01391-45DA-450F-9F07-4D7E5CB3AC1A}" type="sibTrans" cxnId="{93AEBAE6-B284-40D5-8464-60412DF9EBC0}">
      <dgm:prSet/>
      <dgm:spPr/>
      <dgm:t>
        <a:bodyPr/>
        <a:lstStyle/>
        <a:p>
          <a:endParaRPr lang="en-US"/>
        </a:p>
      </dgm:t>
    </dgm:pt>
    <dgm:pt modelId="{F34ED6C0-8445-40AA-B655-39C027E09CFE}">
      <dgm:prSet/>
      <dgm:spPr/>
      <dgm:t>
        <a:bodyPr/>
        <a:lstStyle/>
        <a:p>
          <a:r>
            <a:rPr lang="pt-BR"/>
            <a:t>Limitação: </a:t>
          </a:r>
          <a:r>
            <a:rPr lang="pt-BR" b="1"/>
            <a:t>não pode restaurar a comunhão com Deus</a:t>
          </a:r>
          <a:r>
            <a:rPr lang="pt-BR"/>
            <a:t>, nem transformar o espírito.</a:t>
          </a:r>
          <a:endParaRPr lang="en-US"/>
        </a:p>
      </dgm:t>
    </dgm:pt>
    <dgm:pt modelId="{43BD31A0-8B28-4406-9CD0-6DC23B207B8A}" type="parTrans" cxnId="{84935A97-F80D-4220-BD9F-65404011236C}">
      <dgm:prSet/>
      <dgm:spPr/>
      <dgm:t>
        <a:bodyPr/>
        <a:lstStyle/>
        <a:p>
          <a:endParaRPr lang="en-US"/>
        </a:p>
      </dgm:t>
    </dgm:pt>
    <dgm:pt modelId="{4309C2D9-97C3-4E30-B38B-BF90CAE18400}" type="sibTrans" cxnId="{84935A97-F80D-4220-BD9F-65404011236C}">
      <dgm:prSet/>
      <dgm:spPr/>
      <dgm:t>
        <a:bodyPr/>
        <a:lstStyle/>
        <a:p>
          <a:endParaRPr lang="en-US"/>
        </a:p>
      </dgm:t>
    </dgm:pt>
    <dgm:pt modelId="{84A89D06-86C7-40F7-A0B8-3D1170EA98EA}">
      <dgm:prSet/>
      <dgm:spPr/>
      <dgm:t>
        <a:bodyPr/>
        <a:lstStyle/>
        <a:p>
          <a:r>
            <a:rPr lang="pt-BR" b="1"/>
            <a:t>A fé bíblica completa a psicologia:</a:t>
          </a:r>
          <a:endParaRPr lang="en-US"/>
        </a:p>
      </dgm:t>
    </dgm:pt>
    <dgm:pt modelId="{145F6A5D-CC06-4F15-8D8F-D372ECB8775F}" type="parTrans" cxnId="{03636C97-1102-4C45-A160-80D1BC250C2B}">
      <dgm:prSet/>
      <dgm:spPr/>
      <dgm:t>
        <a:bodyPr/>
        <a:lstStyle/>
        <a:p>
          <a:endParaRPr lang="en-US"/>
        </a:p>
      </dgm:t>
    </dgm:pt>
    <dgm:pt modelId="{6903C993-F2BA-4E7C-B574-D3857950EB5E}" type="sibTrans" cxnId="{03636C97-1102-4C45-A160-80D1BC250C2B}">
      <dgm:prSet/>
      <dgm:spPr/>
      <dgm:t>
        <a:bodyPr/>
        <a:lstStyle/>
        <a:p>
          <a:endParaRPr lang="en-US"/>
        </a:p>
      </dgm:t>
    </dgm:pt>
    <dgm:pt modelId="{BB8F429F-EDB2-495D-86E3-D6C8D8CD963E}">
      <dgm:prSet/>
      <dgm:spPr/>
      <dgm:t>
        <a:bodyPr/>
        <a:lstStyle/>
        <a:p>
          <a:r>
            <a:rPr lang="pt-BR"/>
            <a:t>Reconhece pecado, arrependimento e regeneração espiritual.</a:t>
          </a:r>
          <a:endParaRPr lang="en-US"/>
        </a:p>
      </dgm:t>
    </dgm:pt>
    <dgm:pt modelId="{2E0B3B93-60F4-41E2-8134-8C20DDC11803}" type="parTrans" cxnId="{55DC5F5C-4F33-406D-B23C-829799210C04}">
      <dgm:prSet/>
      <dgm:spPr/>
      <dgm:t>
        <a:bodyPr/>
        <a:lstStyle/>
        <a:p>
          <a:endParaRPr lang="en-US"/>
        </a:p>
      </dgm:t>
    </dgm:pt>
    <dgm:pt modelId="{3C3C7546-7942-4194-8C0F-E60EFBAA0689}" type="sibTrans" cxnId="{55DC5F5C-4F33-406D-B23C-829799210C04}">
      <dgm:prSet/>
      <dgm:spPr/>
      <dgm:t>
        <a:bodyPr/>
        <a:lstStyle/>
        <a:p>
          <a:endParaRPr lang="en-US"/>
        </a:p>
      </dgm:t>
    </dgm:pt>
    <dgm:pt modelId="{068A2533-3E47-4222-92A8-574EB7907FBF}">
      <dgm:prSet/>
      <dgm:spPr/>
      <dgm:t>
        <a:bodyPr/>
        <a:lstStyle/>
        <a:p>
          <a:r>
            <a:rPr lang="pt-BR"/>
            <a:t>Oferece sentido profundo, propósito eterno e </a:t>
          </a:r>
          <a:r>
            <a:rPr lang="pt-BR" b="1"/>
            <a:t>cura integral</a:t>
          </a:r>
          <a:r>
            <a:rPr lang="pt-BR"/>
            <a:t> (espírito + alma + corpo).</a:t>
          </a:r>
          <a:endParaRPr lang="en-US"/>
        </a:p>
      </dgm:t>
    </dgm:pt>
    <dgm:pt modelId="{1FE153EC-C4E5-44AD-8183-AC61A7CD6FF8}" type="parTrans" cxnId="{E24BA9D5-5B71-4B7E-9189-BF84872693F6}">
      <dgm:prSet/>
      <dgm:spPr/>
      <dgm:t>
        <a:bodyPr/>
        <a:lstStyle/>
        <a:p>
          <a:endParaRPr lang="en-US"/>
        </a:p>
      </dgm:t>
    </dgm:pt>
    <dgm:pt modelId="{37B1FE8D-C606-43B1-8951-0EA820E660AC}" type="sibTrans" cxnId="{E24BA9D5-5B71-4B7E-9189-BF84872693F6}">
      <dgm:prSet/>
      <dgm:spPr/>
      <dgm:t>
        <a:bodyPr/>
        <a:lstStyle/>
        <a:p>
          <a:endParaRPr lang="en-US"/>
        </a:p>
      </dgm:t>
    </dgm:pt>
    <dgm:pt modelId="{76B36A52-2BD9-4C9C-B421-857BAB4A9FA0}" type="pres">
      <dgm:prSet presAssocID="{612FFC88-8CA3-4BEA-BDB3-EDBC70E41825}" presName="vert0" presStyleCnt="0">
        <dgm:presLayoutVars>
          <dgm:dir/>
          <dgm:animOne val="branch"/>
          <dgm:animLvl val="lvl"/>
        </dgm:presLayoutVars>
      </dgm:prSet>
      <dgm:spPr/>
    </dgm:pt>
    <dgm:pt modelId="{745C5846-8AC5-4400-9ED5-39B294195696}" type="pres">
      <dgm:prSet presAssocID="{24A8D30E-DF12-4835-AF21-277A50280A49}" presName="thickLine" presStyleLbl="alignNode1" presStyleIdx="0" presStyleCnt="5"/>
      <dgm:spPr/>
    </dgm:pt>
    <dgm:pt modelId="{B9CECC8F-D6DB-41CF-9798-BCFE9F2F6717}" type="pres">
      <dgm:prSet presAssocID="{24A8D30E-DF12-4835-AF21-277A50280A49}" presName="horz1" presStyleCnt="0"/>
      <dgm:spPr/>
    </dgm:pt>
    <dgm:pt modelId="{BA49926C-F065-435A-B9CB-CC5549778518}" type="pres">
      <dgm:prSet presAssocID="{24A8D30E-DF12-4835-AF21-277A50280A49}" presName="tx1" presStyleLbl="revTx" presStyleIdx="0" presStyleCnt="5"/>
      <dgm:spPr/>
    </dgm:pt>
    <dgm:pt modelId="{8213F0F5-AF6C-436A-A963-19F0349BB76E}" type="pres">
      <dgm:prSet presAssocID="{24A8D30E-DF12-4835-AF21-277A50280A49}" presName="vert1" presStyleCnt="0"/>
      <dgm:spPr/>
    </dgm:pt>
    <dgm:pt modelId="{CF1036A7-FA76-45C6-B812-5ECE647F0CF4}" type="pres">
      <dgm:prSet presAssocID="{F34ED6C0-8445-40AA-B655-39C027E09CFE}" presName="thickLine" presStyleLbl="alignNode1" presStyleIdx="1" presStyleCnt="5"/>
      <dgm:spPr/>
    </dgm:pt>
    <dgm:pt modelId="{D4AD172F-65CC-457E-9DA8-C5C913DE43D8}" type="pres">
      <dgm:prSet presAssocID="{F34ED6C0-8445-40AA-B655-39C027E09CFE}" presName="horz1" presStyleCnt="0"/>
      <dgm:spPr/>
    </dgm:pt>
    <dgm:pt modelId="{A670312C-9CEE-4140-B782-7477A1118DA2}" type="pres">
      <dgm:prSet presAssocID="{F34ED6C0-8445-40AA-B655-39C027E09CFE}" presName="tx1" presStyleLbl="revTx" presStyleIdx="1" presStyleCnt="5"/>
      <dgm:spPr/>
    </dgm:pt>
    <dgm:pt modelId="{3EC7A6BD-A726-41CB-81CC-82FA15E2206B}" type="pres">
      <dgm:prSet presAssocID="{F34ED6C0-8445-40AA-B655-39C027E09CFE}" presName="vert1" presStyleCnt="0"/>
      <dgm:spPr/>
    </dgm:pt>
    <dgm:pt modelId="{B852C7EF-8FD6-494C-ADCB-EF5DFBB4E0C8}" type="pres">
      <dgm:prSet presAssocID="{84A89D06-86C7-40F7-A0B8-3D1170EA98EA}" presName="thickLine" presStyleLbl="alignNode1" presStyleIdx="2" presStyleCnt="5"/>
      <dgm:spPr/>
    </dgm:pt>
    <dgm:pt modelId="{A45AE8A8-8E1A-4AAC-8BE6-44FC9E9EF857}" type="pres">
      <dgm:prSet presAssocID="{84A89D06-86C7-40F7-A0B8-3D1170EA98EA}" presName="horz1" presStyleCnt="0"/>
      <dgm:spPr/>
    </dgm:pt>
    <dgm:pt modelId="{31358154-AF29-40BF-8185-E26B449F6A2E}" type="pres">
      <dgm:prSet presAssocID="{84A89D06-86C7-40F7-A0B8-3D1170EA98EA}" presName="tx1" presStyleLbl="revTx" presStyleIdx="2" presStyleCnt="5"/>
      <dgm:spPr/>
    </dgm:pt>
    <dgm:pt modelId="{300EB107-31D4-4776-BAC5-73B7DD5350F6}" type="pres">
      <dgm:prSet presAssocID="{84A89D06-86C7-40F7-A0B8-3D1170EA98EA}" presName="vert1" presStyleCnt="0"/>
      <dgm:spPr/>
    </dgm:pt>
    <dgm:pt modelId="{00C3D1B3-2AC5-47F9-9209-D3D1E90A916D}" type="pres">
      <dgm:prSet presAssocID="{BB8F429F-EDB2-495D-86E3-D6C8D8CD963E}" presName="thickLine" presStyleLbl="alignNode1" presStyleIdx="3" presStyleCnt="5"/>
      <dgm:spPr/>
    </dgm:pt>
    <dgm:pt modelId="{133269AE-019C-455A-9C17-F0C49D6866D4}" type="pres">
      <dgm:prSet presAssocID="{BB8F429F-EDB2-495D-86E3-D6C8D8CD963E}" presName="horz1" presStyleCnt="0"/>
      <dgm:spPr/>
    </dgm:pt>
    <dgm:pt modelId="{CAC56B45-902A-4DB7-83E1-D609E085839B}" type="pres">
      <dgm:prSet presAssocID="{BB8F429F-EDB2-495D-86E3-D6C8D8CD963E}" presName="tx1" presStyleLbl="revTx" presStyleIdx="3" presStyleCnt="5"/>
      <dgm:spPr/>
    </dgm:pt>
    <dgm:pt modelId="{97699459-78A2-4F43-81F1-B4D62CD0AED9}" type="pres">
      <dgm:prSet presAssocID="{BB8F429F-EDB2-495D-86E3-D6C8D8CD963E}" presName="vert1" presStyleCnt="0"/>
      <dgm:spPr/>
    </dgm:pt>
    <dgm:pt modelId="{25799E66-A87D-4659-8888-D9BB30863796}" type="pres">
      <dgm:prSet presAssocID="{068A2533-3E47-4222-92A8-574EB7907FBF}" presName="thickLine" presStyleLbl="alignNode1" presStyleIdx="4" presStyleCnt="5"/>
      <dgm:spPr/>
    </dgm:pt>
    <dgm:pt modelId="{9504E0E5-39F5-4038-BACC-15D23C146F5B}" type="pres">
      <dgm:prSet presAssocID="{068A2533-3E47-4222-92A8-574EB7907FBF}" presName="horz1" presStyleCnt="0"/>
      <dgm:spPr/>
    </dgm:pt>
    <dgm:pt modelId="{E8A1E320-B5AD-4142-B503-C848707F0AE0}" type="pres">
      <dgm:prSet presAssocID="{068A2533-3E47-4222-92A8-574EB7907FBF}" presName="tx1" presStyleLbl="revTx" presStyleIdx="4" presStyleCnt="5"/>
      <dgm:spPr/>
    </dgm:pt>
    <dgm:pt modelId="{3CDCAD49-B73A-4A9F-ACFA-23F24E0CD2F5}" type="pres">
      <dgm:prSet presAssocID="{068A2533-3E47-4222-92A8-574EB7907FBF}" presName="vert1" presStyleCnt="0"/>
      <dgm:spPr/>
    </dgm:pt>
  </dgm:ptLst>
  <dgm:cxnLst>
    <dgm:cxn modelId="{EE931728-7FE6-4137-9DB3-E1D85645C7AF}" type="presOf" srcId="{24A8D30E-DF12-4835-AF21-277A50280A49}" destId="{BA49926C-F065-435A-B9CB-CC5549778518}" srcOrd="0" destOrd="0" presId="urn:microsoft.com/office/officeart/2008/layout/LinedList"/>
    <dgm:cxn modelId="{55DC5F5C-4F33-406D-B23C-829799210C04}" srcId="{612FFC88-8CA3-4BEA-BDB3-EDBC70E41825}" destId="{BB8F429F-EDB2-495D-86E3-D6C8D8CD963E}" srcOrd="3" destOrd="0" parTransId="{2E0B3B93-60F4-41E2-8134-8C20DDC11803}" sibTransId="{3C3C7546-7942-4194-8C0F-E60EFBAA0689}"/>
    <dgm:cxn modelId="{5E9A404A-EF4E-48B4-A37F-9D345B5DA095}" type="presOf" srcId="{612FFC88-8CA3-4BEA-BDB3-EDBC70E41825}" destId="{76B36A52-2BD9-4C9C-B421-857BAB4A9FA0}" srcOrd="0" destOrd="0" presId="urn:microsoft.com/office/officeart/2008/layout/LinedList"/>
    <dgm:cxn modelId="{8649A470-189A-45B6-AFEF-9E51A8DFA28B}" type="presOf" srcId="{F34ED6C0-8445-40AA-B655-39C027E09CFE}" destId="{A670312C-9CEE-4140-B782-7477A1118DA2}" srcOrd="0" destOrd="0" presId="urn:microsoft.com/office/officeart/2008/layout/LinedList"/>
    <dgm:cxn modelId="{66E02F89-1E67-47C0-82DE-E1ACFF810F0B}" type="presOf" srcId="{84A89D06-86C7-40F7-A0B8-3D1170EA98EA}" destId="{31358154-AF29-40BF-8185-E26B449F6A2E}" srcOrd="0" destOrd="0" presId="urn:microsoft.com/office/officeart/2008/layout/LinedList"/>
    <dgm:cxn modelId="{03636C97-1102-4C45-A160-80D1BC250C2B}" srcId="{612FFC88-8CA3-4BEA-BDB3-EDBC70E41825}" destId="{84A89D06-86C7-40F7-A0B8-3D1170EA98EA}" srcOrd="2" destOrd="0" parTransId="{145F6A5D-CC06-4F15-8D8F-D372ECB8775F}" sibTransId="{6903C993-F2BA-4E7C-B574-D3857950EB5E}"/>
    <dgm:cxn modelId="{84935A97-F80D-4220-BD9F-65404011236C}" srcId="{612FFC88-8CA3-4BEA-BDB3-EDBC70E41825}" destId="{F34ED6C0-8445-40AA-B655-39C027E09CFE}" srcOrd="1" destOrd="0" parTransId="{43BD31A0-8B28-4406-9CD0-6DC23B207B8A}" sibTransId="{4309C2D9-97C3-4E30-B38B-BF90CAE18400}"/>
    <dgm:cxn modelId="{50C5509A-CC86-4868-813B-7ADFC2D0E4B8}" type="presOf" srcId="{BB8F429F-EDB2-495D-86E3-D6C8D8CD963E}" destId="{CAC56B45-902A-4DB7-83E1-D609E085839B}" srcOrd="0" destOrd="0" presId="urn:microsoft.com/office/officeart/2008/layout/LinedList"/>
    <dgm:cxn modelId="{E24BA9D5-5B71-4B7E-9189-BF84872693F6}" srcId="{612FFC88-8CA3-4BEA-BDB3-EDBC70E41825}" destId="{068A2533-3E47-4222-92A8-574EB7907FBF}" srcOrd="4" destOrd="0" parTransId="{1FE153EC-C4E5-44AD-8183-AC61A7CD6FF8}" sibTransId="{37B1FE8D-C606-43B1-8951-0EA820E660AC}"/>
    <dgm:cxn modelId="{93AEBAE6-B284-40D5-8464-60412DF9EBC0}" srcId="{612FFC88-8CA3-4BEA-BDB3-EDBC70E41825}" destId="{24A8D30E-DF12-4835-AF21-277A50280A49}" srcOrd="0" destOrd="0" parTransId="{D54F9EF3-A2E1-453E-9A39-82246CEB1B32}" sibTransId="{20D01391-45DA-450F-9F07-4D7E5CB3AC1A}"/>
    <dgm:cxn modelId="{BA3745FF-2EEB-468A-93BB-33A9F0700EC4}" type="presOf" srcId="{068A2533-3E47-4222-92A8-574EB7907FBF}" destId="{E8A1E320-B5AD-4142-B503-C848707F0AE0}" srcOrd="0" destOrd="0" presId="urn:microsoft.com/office/officeart/2008/layout/LinedList"/>
    <dgm:cxn modelId="{0FF428EB-1282-47C7-A590-456DC7A1016D}" type="presParOf" srcId="{76B36A52-2BD9-4C9C-B421-857BAB4A9FA0}" destId="{745C5846-8AC5-4400-9ED5-39B294195696}" srcOrd="0" destOrd="0" presId="urn:microsoft.com/office/officeart/2008/layout/LinedList"/>
    <dgm:cxn modelId="{A7048673-C786-468C-A64F-6D1C3044DB47}" type="presParOf" srcId="{76B36A52-2BD9-4C9C-B421-857BAB4A9FA0}" destId="{B9CECC8F-D6DB-41CF-9798-BCFE9F2F6717}" srcOrd="1" destOrd="0" presId="urn:microsoft.com/office/officeart/2008/layout/LinedList"/>
    <dgm:cxn modelId="{EDA646D2-5562-4711-AC18-E2997FD5F755}" type="presParOf" srcId="{B9CECC8F-D6DB-41CF-9798-BCFE9F2F6717}" destId="{BA49926C-F065-435A-B9CB-CC5549778518}" srcOrd="0" destOrd="0" presId="urn:microsoft.com/office/officeart/2008/layout/LinedList"/>
    <dgm:cxn modelId="{8CF04B12-87CF-4DE0-BD23-713218C97A88}" type="presParOf" srcId="{B9CECC8F-D6DB-41CF-9798-BCFE9F2F6717}" destId="{8213F0F5-AF6C-436A-A963-19F0349BB76E}" srcOrd="1" destOrd="0" presId="urn:microsoft.com/office/officeart/2008/layout/LinedList"/>
    <dgm:cxn modelId="{BEC1DF25-C100-4448-8260-30B1C92BC754}" type="presParOf" srcId="{76B36A52-2BD9-4C9C-B421-857BAB4A9FA0}" destId="{CF1036A7-FA76-45C6-B812-5ECE647F0CF4}" srcOrd="2" destOrd="0" presId="urn:microsoft.com/office/officeart/2008/layout/LinedList"/>
    <dgm:cxn modelId="{34861253-3ABE-444B-ABE9-3E536E4CB6BB}" type="presParOf" srcId="{76B36A52-2BD9-4C9C-B421-857BAB4A9FA0}" destId="{D4AD172F-65CC-457E-9DA8-C5C913DE43D8}" srcOrd="3" destOrd="0" presId="urn:microsoft.com/office/officeart/2008/layout/LinedList"/>
    <dgm:cxn modelId="{EE0B8ECB-3F16-4407-901A-39603B1A0E79}" type="presParOf" srcId="{D4AD172F-65CC-457E-9DA8-C5C913DE43D8}" destId="{A670312C-9CEE-4140-B782-7477A1118DA2}" srcOrd="0" destOrd="0" presId="urn:microsoft.com/office/officeart/2008/layout/LinedList"/>
    <dgm:cxn modelId="{F8A1C6EF-5001-4798-97E4-17BF61E28C6A}" type="presParOf" srcId="{D4AD172F-65CC-457E-9DA8-C5C913DE43D8}" destId="{3EC7A6BD-A726-41CB-81CC-82FA15E2206B}" srcOrd="1" destOrd="0" presId="urn:microsoft.com/office/officeart/2008/layout/LinedList"/>
    <dgm:cxn modelId="{E2576039-5730-4BD6-91B0-7767EA443599}" type="presParOf" srcId="{76B36A52-2BD9-4C9C-B421-857BAB4A9FA0}" destId="{B852C7EF-8FD6-494C-ADCB-EF5DFBB4E0C8}" srcOrd="4" destOrd="0" presId="urn:microsoft.com/office/officeart/2008/layout/LinedList"/>
    <dgm:cxn modelId="{E16EA00F-169C-4FA8-8B87-C42E48F25480}" type="presParOf" srcId="{76B36A52-2BD9-4C9C-B421-857BAB4A9FA0}" destId="{A45AE8A8-8E1A-4AAC-8BE6-44FC9E9EF857}" srcOrd="5" destOrd="0" presId="urn:microsoft.com/office/officeart/2008/layout/LinedList"/>
    <dgm:cxn modelId="{8D24AC2D-A305-42F4-B97C-CEF134FC737D}" type="presParOf" srcId="{A45AE8A8-8E1A-4AAC-8BE6-44FC9E9EF857}" destId="{31358154-AF29-40BF-8185-E26B449F6A2E}" srcOrd="0" destOrd="0" presId="urn:microsoft.com/office/officeart/2008/layout/LinedList"/>
    <dgm:cxn modelId="{B8A0F190-86E7-4CAF-A9EA-4E3EEC2335BA}" type="presParOf" srcId="{A45AE8A8-8E1A-4AAC-8BE6-44FC9E9EF857}" destId="{300EB107-31D4-4776-BAC5-73B7DD5350F6}" srcOrd="1" destOrd="0" presId="urn:microsoft.com/office/officeart/2008/layout/LinedList"/>
    <dgm:cxn modelId="{9D55451D-D7F2-4B00-955E-8278C392E8BD}" type="presParOf" srcId="{76B36A52-2BD9-4C9C-B421-857BAB4A9FA0}" destId="{00C3D1B3-2AC5-47F9-9209-D3D1E90A916D}" srcOrd="6" destOrd="0" presId="urn:microsoft.com/office/officeart/2008/layout/LinedList"/>
    <dgm:cxn modelId="{397F67F8-1447-4D70-9A7F-6F089D40025E}" type="presParOf" srcId="{76B36A52-2BD9-4C9C-B421-857BAB4A9FA0}" destId="{133269AE-019C-455A-9C17-F0C49D6866D4}" srcOrd="7" destOrd="0" presId="urn:microsoft.com/office/officeart/2008/layout/LinedList"/>
    <dgm:cxn modelId="{A3C833AE-1EFC-47D3-B38A-FD0D5DFC337B}" type="presParOf" srcId="{133269AE-019C-455A-9C17-F0C49D6866D4}" destId="{CAC56B45-902A-4DB7-83E1-D609E085839B}" srcOrd="0" destOrd="0" presId="urn:microsoft.com/office/officeart/2008/layout/LinedList"/>
    <dgm:cxn modelId="{DD217F86-2C24-4D26-8989-4A205C5367C8}" type="presParOf" srcId="{133269AE-019C-455A-9C17-F0C49D6866D4}" destId="{97699459-78A2-4F43-81F1-B4D62CD0AED9}" srcOrd="1" destOrd="0" presId="urn:microsoft.com/office/officeart/2008/layout/LinedList"/>
    <dgm:cxn modelId="{5F95CA1A-6B05-4116-86FC-468FC3F8EAC3}" type="presParOf" srcId="{76B36A52-2BD9-4C9C-B421-857BAB4A9FA0}" destId="{25799E66-A87D-4659-8888-D9BB30863796}" srcOrd="8" destOrd="0" presId="urn:microsoft.com/office/officeart/2008/layout/LinedList"/>
    <dgm:cxn modelId="{71B4775C-ADAA-4FF3-B110-2BC24FBBC4D4}" type="presParOf" srcId="{76B36A52-2BD9-4C9C-B421-857BAB4A9FA0}" destId="{9504E0E5-39F5-4038-BACC-15D23C146F5B}" srcOrd="9" destOrd="0" presId="urn:microsoft.com/office/officeart/2008/layout/LinedList"/>
    <dgm:cxn modelId="{6103AA23-8E99-4E29-B2CD-39E801183596}" type="presParOf" srcId="{9504E0E5-39F5-4038-BACC-15D23C146F5B}" destId="{E8A1E320-B5AD-4142-B503-C848707F0AE0}" srcOrd="0" destOrd="0" presId="urn:microsoft.com/office/officeart/2008/layout/LinedList"/>
    <dgm:cxn modelId="{AC1329B5-D422-481E-BC72-8089B536A359}" type="presParOf" srcId="{9504E0E5-39F5-4038-BACC-15D23C146F5B}" destId="{3CDCAD49-B73A-4A9F-ACFA-23F24E0CD2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CD322-511C-914D-AB5D-01F6A861B09F}">
      <dsp:nvSpPr>
        <dsp:cNvPr id="0" name=""/>
        <dsp:cNvSpPr/>
      </dsp:nvSpPr>
      <dsp:spPr>
        <a:xfrm>
          <a:off x="0" y="0"/>
          <a:ext cx="10515600" cy="435133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“E o mesmo Deus de paz vos santidade em tudo; e todo o vosso espírito, e alma, e corpo sejam plenamente conservados irrepreensíveis para a vinda de nosso Senhor Jesus Cristo. </a:t>
          </a:r>
          <a:r>
            <a:rPr lang="pt-BR" sz="4400" kern="1200">
              <a:latin typeface="Aptos Display" panose="020F0302020204030204"/>
            </a:rPr>
            <a:t>“(</a:t>
          </a:r>
          <a:r>
            <a:rPr lang="pt-BR" sz="4400" kern="1200"/>
            <a:t>1 </a:t>
          </a:r>
          <a:r>
            <a:rPr lang="pt-BR" sz="4400" kern="1200" err="1"/>
            <a:t>Ts</a:t>
          </a:r>
          <a:r>
            <a:rPr lang="pt-BR" sz="4400" kern="1200"/>
            <a:t> 5.23)</a:t>
          </a:r>
          <a:endParaRPr lang="en-US" sz="4400" kern="1200"/>
        </a:p>
      </dsp:txBody>
      <dsp:txXfrm>
        <a:off x="0" y="0"/>
        <a:ext cx="10515600" cy="43513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35A08-C8A1-4E6F-A134-32DC1A39F5F7}">
      <dsp:nvSpPr>
        <dsp:cNvPr id="0" name=""/>
        <dsp:cNvSpPr/>
      </dsp:nvSpPr>
      <dsp:spPr>
        <a:xfrm>
          <a:off x="0" y="508523"/>
          <a:ext cx="3703966" cy="22223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Referências bíblicas</a:t>
          </a:r>
          <a:r>
            <a:rPr lang="pt-BR" sz="2700" kern="1200"/>
            <a:t>: Gn 2.7, 1Ts 5.23, Hb 4.12.</a:t>
          </a:r>
          <a:endParaRPr lang="en-US" sz="2700" kern="1200"/>
        </a:p>
      </dsp:txBody>
      <dsp:txXfrm>
        <a:off x="0" y="508523"/>
        <a:ext cx="3703966" cy="2222379"/>
      </dsp:txXfrm>
    </dsp:sp>
    <dsp:sp modelId="{5F8F4A72-C6DF-4F74-AEC4-A9C5DAFF8E69}">
      <dsp:nvSpPr>
        <dsp:cNvPr id="0" name=""/>
        <dsp:cNvSpPr/>
      </dsp:nvSpPr>
      <dsp:spPr>
        <a:xfrm>
          <a:off x="4074363" y="508523"/>
          <a:ext cx="3703966" cy="2222379"/>
        </a:xfrm>
        <a:prstGeom prst="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Jesus, enquanto homem, possuía </a:t>
          </a:r>
          <a:r>
            <a:rPr lang="pt-BR" sz="2700" b="1" kern="1200"/>
            <a:t>corpo, alma e espírito</a:t>
          </a:r>
          <a:r>
            <a:rPr lang="pt-BR" sz="2700" kern="1200"/>
            <a:t>, evidenciando a tricotomia.</a:t>
          </a:r>
          <a:endParaRPr lang="en-US" sz="2700" kern="1200"/>
        </a:p>
      </dsp:txBody>
      <dsp:txXfrm>
        <a:off x="4074363" y="508523"/>
        <a:ext cx="3703966" cy="2222379"/>
      </dsp:txXfrm>
    </dsp:sp>
    <dsp:sp modelId="{E3DE516E-3C6A-41F3-9BA1-EC7920FF859C}">
      <dsp:nvSpPr>
        <dsp:cNvPr id="0" name=""/>
        <dsp:cNvSpPr/>
      </dsp:nvSpPr>
      <dsp:spPr>
        <a:xfrm>
          <a:off x="8148726" y="508523"/>
          <a:ext cx="3703966" cy="2222379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Alma vivente (nephesh)</a:t>
          </a:r>
          <a:r>
            <a:rPr lang="pt-BR" sz="2700" kern="1200"/>
            <a:t>: vida consciente, personalidade e intelecto.</a:t>
          </a:r>
          <a:endParaRPr lang="en-US" sz="2700" kern="1200"/>
        </a:p>
      </dsp:txBody>
      <dsp:txXfrm>
        <a:off x="8148726" y="508523"/>
        <a:ext cx="3703966" cy="2222379"/>
      </dsp:txXfrm>
    </dsp:sp>
    <dsp:sp modelId="{03DBD40E-9BE5-4F50-A952-B335A912F837}">
      <dsp:nvSpPr>
        <dsp:cNvPr id="0" name=""/>
        <dsp:cNvSpPr/>
      </dsp:nvSpPr>
      <dsp:spPr>
        <a:xfrm>
          <a:off x="2037181" y="3101300"/>
          <a:ext cx="3703966" cy="2222379"/>
        </a:xfrm>
        <a:prstGeom prst="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Alguns da Oposição Teológica</a:t>
          </a:r>
          <a:r>
            <a:rPr lang="pt-BR" sz="2700" kern="1200"/>
            <a:t>: monismo (homem apenas corpo) e dicotomia (corpo + alma) negam o espírito.</a:t>
          </a:r>
          <a:endParaRPr lang="en-US" sz="2700" kern="1200"/>
        </a:p>
      </dsp:txBody>
      <dsp:txXfrm>
        <a:off x="2037181" y="3101300"/>
        <a:ext cx="3703966" cy="2222379"/>
      </dsp:txXfrm>
    </dsp:sp>
    <dsp:sp modelId="{70A0516C-B879-4C42-8247-4451E2FF9BBF}">
      <dsp:nvSpPr>
        <dsp:cNvPr id="0" name=""/>
        <dsp:cNvSpPr/>
      </dsp:nvSpPr>
      <dsp:spPr>
        <a:xfrm>
          <a:off x="6111544" y="3101300"/>
          <a:ext cx="3703966" cy="2222379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Teólogos pentecostais enfatizam a </a:t>
          </a:r>
          <a:r>
            <a:rPr lang="pt-BR" sz="2700" b="1" kern="1200"/>
            <a:t>inteireza da criação humana</a:t>
          </a:r>
          <a:r>
            <a:rPr lang="pt-BR" sz="2700" kern="1200"/>
            <a:t>.</a:t>
          </a:r>
          <a:endParaRPr lang="en-US" sz="2700" kern="1200"/>
        </a:p>
      </dsp:txBody>
      <dsp:txXfrm>
        <a:off x="6111544" y="3101300"/>
        <a:ext cx="3703966" cy="22223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0AB71-D73E-4A35-8BA2-8853755B1775}">
      <dsp:nvSpPr>
        <dsp:cNvPr id="0" name=""/>
        <dsp:cNvSpPr/>
      </dsp:nvSpPr>
      <dsp:spPr>
        <a:xfrm>
          <a:off x="0" y="0"/>
          <a:ext cx="7288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EBEF0-E145-48D5-9A65-FD091B04D8C6}">
      <dsp:nvSpPr>
        <dsp:cNvPr id="0" name=""/>
        <dsp:cNvSpPr/>
      </dsp:nvSpPr>
      <dsp:spPr>
        <a:xfrm>
          <a:off x="0" y="0"/>
          <a:ext cx="7288700" cy="1675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Deus “formou” (yatsar) indica </a:t>
          </a:r>
          <a:r>
            <a:rPr lang="pt-BR" sz="2800" b="1" kern="1200"/>
            <a:t>a conscientemente</a:t>
          </a:r>
          <a:r>
            <a:rPr lang="pt-BR" sz="2800" kern="1200"/>
            <a:t>; paralelo com a criação angelical (Ez 28; Lc 1.19).</a:t>
          </a:r>
          <a:endParaRPr lang="en-US" sz="2800" kern="1200"/>
        </a:p>
      </dsp:txBody>
      <dsp:txXfrm>
        <a:off x="0" y="0"/>
        <a:ext cx="7288700" cy="1675176"/>
      </dsp:txXfrm>
    </dsp:sp>
    <dsp:sp modelId="{44BC3705-64F4-4D92-82E4-2F2C5AE133D7}">
      <dsp:nvSpPr>
        <dsp:cNvPr id="0" name=""/>
        <dsp:cNvSpPr/>
      </dsp:nvSpPr>
      <dsp:spPr>
        <a:xfrm>
          <a:off x="0" y="1675176"/>
          <a:ext cx="72887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32DF8-CE02-4F55-BC96-CD41586F55AA}">
      <dsp:nvSpPr>
        <dsp:cNvPr id="0" name=""/>
        <dsp:cNvSpPr/>
      </dsp:nvSpPr>
      <dsp:spPr>
        <a:xfrm>
          <a:off x="0" y="1675176"/>
          <a:ext cx="7288700" cy="1675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Diferença homem x anjo: anjos são espirituais, não possuem corpo permanente; homens possuem corpo e espírito.</a:t>
          </a:r>
          <a:endParaRPr lang="en-US" sz="2800" kern="1200"/>
        </a:p>
      </dsp:txBody>
      <dsp:txXfrm>
        <a:off x="0" y="1675176"/>
        <a:ext cx="7288700" cy="1675176"/>
      </dsp:txXfrm>
    </dsp:sp>
    <dsp:sp modelId="{8040CFB2-82C2-4113-84BF-63668497397B}">
      <dsp:nvSpPr>
        <dsp:cNvPr id="0" name=""/>
        <dsp:cNvSpPr/>
      </dsp:nvSpPr>
      <dsp:spPr>
        <a:xfrm>
          <a:off x="0" y="3350353"/>
          <a:ext cx="728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EF55F-C110-48CB-97D6-4D8B0CAFD842}">
      <dsp:nvSpPr>
        <dsp:cNvPr id="0" name=""/>
        <dsp:cNvSpPr/>
      </dsp:nvSpPr>
      <dsp:spPr>
        <a:xfrm>
          <a:off x="0" y="3350353"/>
          <a:ext cx="7288700" cy="1675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Animais: possuem </a:t>
          </a:r>
          <a:r>
            <a:rPr lang="pt-BR" sz="2800" b="1" kern="1200"/>
            <a:t>nephesh</a:t>
          </a:r>
          <a:r>
            <a:rPr lang="pt-BR" sz="2800" kern="1200"/>
            <a:t>, mas não </a:t>
          </a:r>
          <a:r>
            <a:rPr lang="pt-BR" sz="2800" b="1" kern="1200"/>
            <a:t>ruach</a:t>
          </a:r>
          <a:r>
            <a:rPr lang="pt-BR" sz="2800" kern="1200"/>
            <a:t>, sem capacidade de comunhão espiritual com Deus.</a:t>
          </a:r>
          <a:endParaRPr lang="en-US" sz="2800" kern="1200"/>
        </a:p>
      </dsp:txBody>
      <dsp:txXfrm>
        <a:off x="0" y="3350353"/>
        <a:ext cx="7288700" cy="1675176"/>
      </dsp:txXfrm>
    </dsp:sp>
    <dsp:sp modelId="{E523A485-C88B-43C1-8C20-D04D20DBF85C}">
      <dsp:nvSpPr>
        <dsp:cNvPr id="0" name=""/>
        <dsp:cNvSpPr/>
      </dsp:nvSpPr>
      <dsp:spPr>
        <a:xfrm>
          <a:off x="0" y="5025530"/>
          <a:ext cx="72887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F4B56-6313-45C7-ADC2-339D7AC7B305}">
      <dsp:nvSpPr>
        <dsp:cNvPr id="0" name=""/>
        <dsp:cNvSpPr/>
      </dsp:nvSpPr>
      <dsp:spPr>
        <a:xfrm>
          <a:off x="0" y="5025530"/>
          <a:ext cx="7288700" cy="1675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“Chayim” (plural)</a:t>
          </a:r>
          <a:r>
            <a:rPr lang="pt-BR" sz="2800" kern="1200"/>
            <a:t>: vida integral, já indicando </a:t>
          </a:r>
          <a:r>
            <a:rPr lang="pt-BR" sz="2800" b="1" kern="1200"/>
            <a:t>tricotomia</a:t>
          </a:r>
          <a:r>
            <a:rPr lang="pt-BR" sz="2800" kern="1200"/>
            <a:t>.</a:t>
          </a:r>
          <a:endParaRPr lang="en-US" sz="2800" kern="1200"/>
        </a:p>
      </dsp:txBody>
      <dsp:txXfrm>
        <a:off x="0" y="5025530"/>
        <a:ext cx="7288700" cy="16751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244C2-9492-447B-9CB7-A97F6E44A376}">
      <dsp:nvSpPr>
        <dsp:cNvPr id="0" name=""/>
        <dsp:cNvSpPr/>
      </dsp:nvSpPr>
      <dsp:spPr>
        <a:xfrm>
          <a:off x="0" y="0"/>
          <a:ext cx="9754428" cy="15075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Nephesh (hebraico)</a:t>
          </a:r>
          <a:r>
            <a:rPr lang="pt-BR" sz="2200" kern="1200"/>
            <a:t> e </a:t>
          </a:r>
          <a:r>
            <a:rPr lang="pt-BR" sz="2200" b="1" kern="1200"/>
            <a:t>Psyché (grego)</a:t>
          </a:r>
          <a:r>
            <a:rPr lang="pt-BR" sz="2200" kern="1200"/>
            <a:t> aparecem mais de </a:t>
          </a:r>
          <a:r>
            <a:rPr lang="pt-BR" sz="2200" b="1" kern="1200"/>
            <a:t>700 vezes na Bíblia</a:t>
          </a:r>
          <a:r>
            <a:rPr lang="pt-BR" sz="2200" kern="1200"/>
            <a:t>, com sentidos variados, mas consistentemente referindo-se à </a:t>
          </a:r>
          <a:r>
            <a:rPr lang="pt-BR" sz="2200" b="1" kern="1200"/>
            <a:t>vida consciente e dinâmica do ser humano</a:t>
          </a:r>
          <a:r>
            <a:rPr lang="pt-BR" sz="2200" kern="1200"/>
            <a:t>.</a:t>
          </a:r>
          <a:endParaRPr lang="en-US" sz="2200" kern="1200"/>
        </a:p>
      </dsp:txBody>
      <dsp:txXfrm>
        <a:off x="44155" y="44155"/>
        <a:ext cx="8000247" cy="1419265"/>
      </dsp:txXfrm>
    </dsp:sp>
    <dsp:sp modelId="{0575405C-1373-44DA-8EB2-214770E6E915}">
      <dsp:nvSpPr>
        <dsp:cNvPr id="0" name=""/>
        <dsp:cNvSpPr/>
      </dsp:nvSpPr>
      <dsp:spPr>
        <a:xfrm>
          <a:off x="816933" y="1781679"/>
          <a:ext cx="9754428" cy="15075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Substância Espiritual</a:t>
          </a:r>
          <a:endParaRPr lang="en-US" sz="2200" kern="1200"/>
        </a:p>
      </dsp:txBody>
      <dsp:txXfrm>
        <a:off x="861088" y="1825834"/>
        <a:ext cx="7869260" cy="1419265"/>
      </dsp:txXfrm>
    </dsp:sp>
    <dsp:sp modelId="{94C5E225-813D-496A-9ECD-573C7F91FA37}">
      <dsp:nvSpPr>
        <dsp:cNvPr id="0" name=""/>
        <dsp:cNvSpPr/>
      </dsp:nvSpPr>
      <dsp:spPr>
        <a:xfrm>
          <a:off x="1621673" y="3563359"/>
          <a:ext cx="9754428" cy="15075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Dn 12.2; Mt 25.46 → indica que a alma </a:t>
          </a:r>
          <a:r>
            <a:rPr lang="pt-BR" sz="2200" b="1" kern="1200"/>
            <a:t>sobrevive após a morte física</a:t>
          </a:r>
          <a:r>
            <a:rPr lang="pt-BR" sz="2200" kern="1200"/>
            <a:t>, possuindo continuidade consciente.</a:t>
          </a:r>
          <a:endParaRPr lang="en-US" sz="2200" kern="1200"/>
        </a:p>
      </dsp:txBody>
      <dsp:txXfrm>
        <a:off x="1665828" y="3607514"/>
        <a:ext cx="7881453" cy="1419265"/>
      </dsp:txXfrm>
    </dsp:sp>
    <dsp:sp modelId="{5A8BDD0C-9B22-4334-9EDD-AF6DA5483D53}">
      <dsp:nvSpPr>
        <dsp:cNvPr id="0" name=""/>
        <dsp:cNvSpPr/>
      </dsp:nvSpPr>
      <dsp:spPr>
        <a:xfrm>
          <a:off x="2438606" y="5345039"/>
          <a:ext cx="9754428" cy="15075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 alma não é meramente funcional ou emocional; tem </a:t>
          </a:r>
          <a:r>
            <a:rPr lang="pt-BR" sz="2200" b="1" kern="1200"/>
            <a:t>realidade ontológica</a:t>
          </a:r>
          <a:r>
            <a:rPr lang="pt-BR" sz="2200" kern="1200"/>
            <a:t>, distinta do corpo e do espírito.</a:t>
          </a:r>
          <a:endParaRPr lang="en-US" sz="2200" kern="1200"/>
        </a:p>
      </dsp:txBody>
      <dsp:txXfrm>
        <a:off x="2482761" y="5389194"/>
        <a:ext cx="7869260" cy="1419265"/>
      </dsp:txXfrm>
    </dsp:sp>
    <dsp:sp modelId="{3906642D-7B5B-4610-9EC8-49BADA00AC0A}">
      <dsp:nvSpPr>
        <dsp:cNvPr id="0" name=""/>
        <dsp:cNvSpPr/>
      </dsp:nvSpPr>
      <dsp:spPr>
        <a:xfrm>
          <a:off x="8774504" y="1154665"/>
          <a:ext cx="979923" cy="9799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994987" y="1154665"/>
        <a:ext cx="538957" cy="737392"/>
      </dsp:txXfrm>
    </dsp:sp>
    <dsp:sp modelId="{5FF57463-D48E-41E2-90AE-36A9469ECAC3}">
      <dsp:nvSpPr>
        <dsp:cNvPr id="0" name=""/>
        <dsp:cNvSpPr/>
      </dsp:nvSpPr>
      <dsp:spPr>
        <a:xfrm>
          <a:off x="9591437" y="2936345"/>
          <a:ext cx="979923" cy="97992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811920" y="2936345"/>
        <a:ext cx="538957" cy="737392"/>
      </dsp:txXfrm>
    </dsp:sp>
    <dsp:sp modelId="{18FEC08C-508F-4A74-880D-04492569842D}">
      <dsp:nvSpPr>
        <dsp:cNvPr id="0" name=""/>
        <dsp:cNvSpPr/>
      </dsp:nvSpPr>
      <dsp:spPr>
        <a:xfrm>
          <a:off x="10396177" y="4718025"/>
          <a:ext cx="979923" cy="97992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616660" y="4718025"/>
        <a:ext cx="538957" cy="7373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33DF8-4F25-4C3D-B199-62CFDDB117C2}">
      <dsp:nvSpPr>
        <dsp:cNvPr id="0" name=""/>
        <dsp:cNvSpPr/>
      </dsp:nvSpPr>
      <dsp:spPr>
        <a:xfrm>
          <a:off x="3527506" y="1582128"/>
          <a:ext cx="77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6761" y="1623800"/>
        <a:ext cx="40479" cy="8095"/>
      </dsp:txXfrm>
    </dsp:sp>
    <dsp:sp modelId="{FAD6A246-F6F2-422C-8091-F4E0BF6076CC}">
      <dsp:nvSpPr>
        <dsp:cNvPr id="0" name=""/>
        <dsp:cNvSpPr/>
      </dsp:nvSpPr>
      <dsp:spPr>
        <a:xfrm>
          <a:off x="9350" y="571861"/>
          <a:ext cx="3519955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Conceito Bíblico</a:t>
          </a:r>
          <a:endParaRPr lang="en-US" sz="2000" kern="1200"/>
        </a:p>
      </dsp:txBody>
      <dsp:txXfrm>
        <a:off x="9350" y="571861"/>
        <a:ext cx="3519955" cy="2111973"/>
      </dsp:txXfrm>
    </dsp:sp>
    <dsp:sp modelId="{015ABD06-5846-4CD4-A71E-838F623180C2}">
      <dsp:nvSpPr>
        <dsp:cNvPr id="0" name=""/>
        <dsp:cNvSpPr/>
      </dsp:nvSpPr>
      <dsp:spPr>
        <a:xfrm>
          <a:off x="7857052" y="1582128"/>
          <a:ext cx="77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26307" y="1623800"/>
        <a:ext cx="40479" cy="8095"/>
      </dsp:txXfrm>
    </dsp:sp>
    <dsp:sp modelId="{0F02B70B-7B8D-46C2-9572-10362C738FF9}">
      <dsp:nvSpPr>
        <dsp:cNvPr id="0" name=""/>
        <dsp:cNvSpPr/>
      </dsp:nvSpPr>
      <dsp:spPr>
        <a:xfrm>
          <a:off x="4338896" y="571861"/>
          <a:ext cx="3519955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Ruah (hebraico) / Pneuma (grego)</a:t>
          </a:r>
          <a:r>
            <a:rPr lang="pt-BR" sz="2000" kern="1200"/>
            <a:t> aparece como </a:t>
          </a:r>
          <a:r>
            <a:rPr lang="pt-BR" sz="2000" b="1" kern="1200"/>
            <a:t>sopro vital, vento ou espírito</a:t>
          </a:r>
          <a:r>
            <a:rPr lang="pt-BR" sz="2000" kern="1200"/>
            <a:t>, representando a dimensão </a:t>
          </a:r>
          <a:r>
            <a:rPr lang="pt-BR" sz="2000" b="1" kern="1200"/>
            <a:t>vital e espiritual</a:t>
          </a:r>
          <a:r>
            <a:rPr lang="pt-BR" sz="2000" kern="1200"/>
            <a:t> do ser humano.</a:t>
          </a:r>
          <a:endParaRPr lang="en-US" sz="2000" kern="1200"/>
        </a:p>
      </dsp:txBody>
      <dsp:txXfrm>
        <a:off x="4338896" y="571861"/>
        <a:ext cx="3519955" cy="2111973"/>
      </dsp:txXfrm>
    </dsp:sp>
    <dsp:sp modelId="{EB4B3274-AEDE-4FA9-A3E6-7139549C9CD4}">
      <dsp:nvSpPr>
        <dsp:cNvPr id="0" name=""/>
        <dsp:cNvSpPr/>
      </dsp:nvSpPr>
      <dsp:spPr>
        <a:xfrm>
          <a:off x="1769328" y="2682035"/>
          <a:ext cx="8659091" cy="778989"/>
        </a:xfrm>
        <a:custGeom>
          <a:avLst/>
          <a:gdLst/>
          <a:ahLst/>
          <a:cxnLst/>
          <a:rect l="0" t="0" r="0" b="0"/>
          <a:pathLst>
            <a:path>
              <a:moveTo>
                <a:pt x="8659091" y="0"/>
              </a:moveTo>
              <a:lnTo>
                <a:pt x="8659091" y="406594"/>
              </a:lnTo>
              <a:lnTo>
                <a:pt x="0" y="406594"/>
              </a:lnTo>
              <a:lnTo>
                <a:pt x="0" y="7789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81453" y="3067482"/>
        <a:ext cx="434842" cy="8095"/>
      </dsp:txXfrm>
    </dsp:sp>
    <dsp:sp modelId="{F76CD81F-C595-47BB-A275-732E625226BC}">
      <dsp:nvSpPr>
        <dsp:cNvPr id="0" name=""/>
        <dsp:cNvSpPr/>
      </dsp:nvSpPr>
      <dsp:spPr>
        <a:xfrm>
          <a:off x="8668442" y="571861"/>
          <a:ext cx="3519955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Espírito não é material, mas </a:t>
          </a:r>
          <a:r>
            <a:rPr lang="pt-BR" sz="2000" b="1" kern="1200"/>
            <a:t>substância espiritual real</a:t>
          </a:r>
          <a:r>
            <a:rPr lang="pt-BR" sz="2000" kern="1200"/>
            <a:t>.</a:t>
          </a:r>
          <a:endParaRPr lang="en-US" sz="2000" kern="1200"/>
        </a:p>
      </dsp:txBody>
      <dsp:txXfrm>
        <a:off x="8668442" y="571861"/>
        <a:ext cx="3519955" cy="2111973"/>
      </dsp:txXfrm>
    </dsp:sp>
    <dsp:sp modelId="{55509A6A-A02D-4681-8008-50D95757278D}">
      <dsp:nvSpPr>
        <dsp:cNvPr id="0" name=""/>
        <dsp:cNvSpPr/>
      </dsp:nvSpPr>
      <dsp:spPr>
        <a:xfrm>
          <a:off x="3527506" y="4503691"/>
          <a:ext cx="77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6761" y="4545363"/>
        <a:ext cx="40479" cy="8095"/>
      </dsp:txXfrm>
    </dsp:sp>
    <dsp:sp modelId="{6AE24958-B176-4A91-9E02-C03A4D2085AC}">
      <dsp:nvSpPr>
        <dsp:cNvPr id="0" name=""/>
        <dsp:cNvSpPr/>
      </dsp:nvSpPr>
      <dsp:spPr>
        <a:xfrm>
          <a:off x="9350" y="3493424"/>
          <a:ext cx="3519955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Teologia assembleiana:</a:t>
          </a:r>
          <a:endParaRPr lang="en-US" sz="2000" kern="1200"/>
        </a:p>
      </dsp:txBody>
      <dsp:txXfrm>
        <a:off x="9350" y="3493424"/>
        <a:ext cx="3519955" cy="2111973"/>
      </dsp:txXfrm>
    </dsp:sp>
    <dsp:sp modelId="{2BA56E41-9BF1-4CC5-98C3-88866F06E175}">
      <dsp:nvSpPr>
        <dsp:cNvPr id="0" name=""/>
        <dsp:cNvSpPr/>
      </dsp:nvSpPr>
      <dsp:spPr>
        <a:xfrm>
          <a:off x="7857052" y="4503691"/>
          <a:ext cx="77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26307" y="4545363"/>
        <a:ext cx="40479" cy="8095"/>
      </dsp:txXfrm>
    </dsp:sp>
    <dsp:sp modelId="{92B613B1-81CA-4C80-B3C0-8684DF7B48C5}">
      <dsp:nvSpPr>
        <dsp:cNvPr id="0" name=""/>
        <dsp:cNvSpPr/>
      </dsp:nvSpPr>
      <dsp:spPr>
        <a:xfrm>
          <a:off x="4338896" y="3493424"/>
          <a:ext cx="3519955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Corpo e alma são inseparáveis</a:t>
          </a:r>
          <a:r>
            <a:rPr lang="pt-BR" sz="2000" kern="1200"/>
            <a:t>; espírito é o elemento essencial que </a:t>
          </a:r>
          <a:r>
            <a:rPr lang="pt-BR" sz="2000" b="1" kern="1200"/>
            <a:t>ativa a vida plena</a:t>
          </a:r>
          <a:r>
            <a:rPr lang="pt-BR" sz="2000" kern="1200"/>
            <a:t>.</a:t>
          </a:r>
          <a:endParaRPr lang="en-US" sz="2000" kern="1200"/>
        </a:p>
      </dsp:txBody>
      <dsp:txXfrm>
        <a:off x="4338896" y="3493424"/>
        <a:ext cx="3519955" cy="2111973"/>
      </dsp:txXfrm>
    </dsp:sp>
    <dsp:sp modelId="{7546F30F-0457-4C5F-B9AB-41BFF938C929}">
      <dsp:nvSpPr>
        <dsp:cNvPr id="0" name=""/>
        <dsp:cNvSpPr/>
      </dsp:nvSpPr>
      <dsp:spPr>
        <a:xfrm>
          <a:off x="8668442" y="3493424"/>
          <a:ext cx="3519955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O espírito é o </a:t>
          </a:r>
          <a:r>
            <a:rPr lang="pt-BR" sz="2000" b="1" kern="1200"/>
            <a:t>centro da santificação</a:t>
          </a:r>
          <a:r>
            <a:rPr lang="pt-BR" sz="2000" kern="1200"/>
            <a:t> e da comunhão contínua com Deus.</a:t>
          </a:r>
          <a:endParaRPr lang="en-US" sz="2000" kern="1200"/>
        </a:p>
      </dsp:txBody>
      <dsp:txXfrm>
        <a:off x="8668442" y="3493424"/>
        <a:ext cx="3519955" cy="21119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D0F67-6D12-49D2-950B-5BD7835F2BF3}">
      <dsp:nvSpPr>
        <dsp:cNvPr id="0" name=""/>
        <dsp:cNvSpPr/>
      </dsp:nvSpPr>
      <dsp:spPr>
        <a:xfrm>
          <a:off x="0" y="20972"/>
          <a:ext cx="12183373" cy="8783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Cultivar o espírito diariamente</a:t>
          </a:r>
          <a:r>
            <a:rPr lang="pt-BR" sz="2200" kern="1200"/>
            <a:t>:</a:t>
          </a:r>
          <a:endParaRPr lang="en-US" sz="2200" kern="1200"/>
        </a:p>
      </dsp:txBody>
      <dsp:txXfrm>
        <a:off x="42879" y="63851"/>
        <a:ext cx="12097615" cy="792619"/>
      </dsp:txXfrm>
    </dsp:sp>
    <dsp:sp modelId="{AE54C4EB-64F0-4D48-8605-FA51D50FF156}">
      <dsp:nvSpPr>
        <dsp:cNvPr id="0" name=""/>
        <dsp:cNvSpPr/>
      </dsp:nvSpPr>
      <dsp:spPr>
        <a:xfrm>
          <a:off x="0" y="962709"/>
          <a:ext cx="12183373" cy="8783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Oração, meditação na Palavra, comunhão com Deus.</a:t>
          </a:r>
          <a:endParaRPr lang="en-US" sz="2200" kern="1200"/>
        </a:p>
      </dsp:txBody>
      <dsp:txXfrm>
        <a:off x="42879" y="1005588"/>
        <a:ext cx="12097615" cy="792619"/>
      </dsp:txXfrm>
    </dsp:sp>
    <dsp:sp modelId="{C13E73BD-E23A-47F5-8420-260FC6B53ABF}">
      <dsp:nvSpPr>
        <dsp:cNvPr id="0" name=""/>
        <dsp:cNvSpPr/>
      </dsp:nvSpPr>
      <dsp:spPr>
        <a:xfrm>
          <a:off x="0" y="1904447"/>
          <a:ext cx="12183373" cy="8783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Equilibrar alma e corpo através do espírito</a:t>
          </a:r>
          <a:r>
            <a:rPr lang="pt-BR" sz="2200" kern="1200"/>
            <a:t>:</a:t>
          </a:r>
          <a:endParaRPr lang="en-US" sz="2200" kern="1200"/>
        </a:p>
      </dsp:txBody>
      <dsp:txXfrm>
        <a:off x="42879" y="1947326"/>
        <a:ext cx="12097615" cy="792619"/>
      </dsp:txXfrm>
    </dsp:sp>
    <dsp:sp modelId="{3E14261D-C652-425B-BF15-26EDA1FC5F57}">
      <dsp:nvSpPr>
        <dsp:cNvPr id="0" name=""/>
        <dsp:cNvSpPr/>
      </dsp:nvSpPr>
      <dsp:spPr>
        <a:xfrm>
          <a:off x="0" y="2846185"/>
          <a:ext cx="12183373" cy="8783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Emoções e decisões corretas influenciam a saúde física e mental.</a:t>
          </a:r>
          <a:endParaRPr lang="en-US" sz="2200" kern="1200"/>
        </a:p>
      </dsp:txBody>
      <dsp:txXfrm>
        <a:off x="42879" y="2889064"/>
        <a:ext cx="12097615" cy="792619"/>
      </dsp:txXfrm>
    </dsp:sp>
    <dsp:sp modelId="{C00E12E7-3470-4ADC-B38E-A54499B12250}">
      <dsp:nvSpPr>
        <dsp:cNvPr id="0" name=""/>
        <dsp:cNvSpPr/>
      </dsp:nvSpPr>
      <dsp:spPr>
        <a:xfrm>
          <a:off x="0" y="3787922"/>
          <a:ext cx="12183373" cy="8783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Santificação integral</a:t>
          </a:r>
          <a:r>
            <a:rPr lang="pt-BR" sz="2200" kern="1200"/>
            <a:t>:</a:t>
          </a:r>
          <a:endParaRPr lang="en-US" sz="2200" kern="1200"/>
        </a:p>
      </dsp:txBody>
      <dsp:txXfrm>
        <a:off x="42879" y="3830801"/>
        <a:ext cx="12097615" cy="792619"/>
      </dsp:txXfrm>
    </dsp:sp>
    <dsp:sp modelId="{BE7775B3-C734-458A-952D-C9419B07A692}">
      <dsp:nvSpPr>
        <dsp:cNvPr id="0" name=""/>
        <dsp:cNvSpPr/>
      </dsp:nvSpPr>
      <dsp:spPr>
        <a:xfrm>
          <a:off x="0" y="4729660"/>
          <a:ext cx="12183373" cy="8783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O espírito é o canal pelo qual o crente experimenta </a:t>
          </a:r>
          <a:r>
            <a:rPr lang="pt-BR" sz="2200" b="1" kern="1200"/>
            <a:t>renovação completa e vida abundante</a:t>
          </a:r>
          <a:r>
            <a:rPr lang="pt-BR" sz="2200" kern="1200"/>
            <a:t> (Jo 10.10).</a:t>
          </a:r>
          <a:endParaRPr lang="en-US" sz="2200" kern="1200"/>
        </a:p>
      </dsp:txBody>
      <dsp:txXfrm>
        <a:off x="42879" y="4772539"/>
        <a:ext cx="12097615" cy="7926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80007-9CAE-46EA-B9C9-E3AEEF7DEFC4}">
      <dsp:nvSpPr>
        <dsp:cNvPr id="0" name=""/>
        <dsp:cNvSpPr/>
      </dsp:nvSpPr>
      <dsp:spPr>
        <a:xfrm>
          <a:off x="3571" y="1487478"/>
          <a:ext cx="2549897" cy="16191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87A2C-8A0A-40E7-8B60-DCC3A8F71C37}">
      <dsp:nvSpPr>
        <dsp:cNvPr id="0" name=""/>
        <dsp:cNvSpPr/>
      </dsp:nvSpPr>
      <dsp:spPr>
        <a:xfrm>
          <a:off x="286893" y="1756633"/>
          <a:ext cx="2549897" cy="16191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Comunhão com Deus</a:t>
          </a:r>
          <a:endParaRPr lang="en-US" sz="2700" kern="1200"/>
        </a:p>
      </dsp:txBody>
      <dsp:txXfrm>
        <a:off x="334317" y="1804057"/>
        <a:ext cx="2455049" cy="1524336"/>
      </dsp:txXfrm>
    </dsp:sp>
    <dsp:sp modelId="{702A26B7-C2E7-44E6-986E-788959EF020B}">
      <dsp:nvSpPr>
        <dsp:cNvPr id="0" name=""/>
        <dsp:cNvSpPr/>
      </dsp:nvSpPr>
      <dsp:spPr>
        <a:xfrm>
          <a:off x="3120112" y="1487478"/>
          <a:ext cx="2549897" cy="16191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6A493-5A64-4B7C-BD05-E6B8E200AD50}">
      <dsp:nvSpPr>
        <dsp:cNvPr id="0" name=""/>
        <dsp:cNvSpPr/>
      </dsp:nvSpPr>
      <dsp:spPr>
        <a:xfrm>
          <a:off x="3403434" y="1756633"/>
          <a:ext cx="2549897" cy="16191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Discernimento Espiritual e Direção Moral</a:t>
          </a:r>
          <a:endParaRPr lang="en-US" sz="2700" kern="1200"/>
        </a:p>
      </dsp:txBody>
      <dsp:txXfrm>
        <a:off x="3450858" y="1804057"/>
        <a:ext cx="2455049" cy="1524336"/>
      </dsp:txXfrm>
    </dsp:sp>
    <dsp:sp modelId="{F3EA67E8-0D34-471C-90B6-923C48DA126B}">
      <dsp:nvSpPr>
        <dsp:cNvPr id="0" name=""/>
        <dsp:cNvSpPr/>
      </dsp:nvSpPr>
      <dsp:spPr>
        <a:xfrm>
          <a:off x="6236653" y="1487478"/>
          <a:ext cx="2549897" cy="16191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41CF4-4097-4D0B-AAC7-E9DAEA784D06}">
      <dsp:nvSpPr>
        <dsp:cNvPr id="0" name=""/>
        <dsp:cNvSpPr/>
      </dsp:nvSpPr>
      <dsp:spPr>
        <a:xfrm>
          <a:off x="6519975" y="1756633"/>
          <a:ext cx="2549897" cy="16191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Fonte de Vida Plena </a:t>
          </a:r>
          <a:endParaRPr lang="en-US" sz="2700" kern="1200"/>
        </a:p>
      </dsp:txBody>
      <dsp:txXfrm>
        <a:off x="6567399" y="1804057"/>
        <a:ext cx="2455049" cy="1524336"/>
      </dsp:txXfrm>
    </dsp:sp>
    <dsp:sp modelId="{FCAD441D-ED79-4858-A195-F3B8ED3127CC}">
      <dsp:nvSpPr>
        <dsp:cNvPr id="0" name=""/>
        <dsp:cNvSpPr/>
      </dsp:nvSpPr>
      <dsp:spPr>
        <a:xfrm>
          <a:off x="9353195" y="1487478"/>
          <a:ext cx="2549897" cy="16191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1D439-6F18-4BA3-AB9F-13D6DA39003D}">
      <dsp:nvSpPr>
        <dsp:cNvPr id="0" name=""/>
        <dsp:cNvSpPr/>
      </dsp:nvSpPr>
      <dsp:spPr>
        <a:xfrm>
          <a:off x="9636517" y="1756633"/>
          <a:ext cx="2549897" cy="16191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Santificação</a:t>
          </a:r>
          <a:endParaRPr lang="en-US" sz="2700" kern="1200"/>
        </a:p>
      </dsp:txBody>
      <dsp:txXfrm>
        <a:off x="9683941" y="1804057"/>
        <a:ext cx="2455049" cy="15243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A9075-AAA2-44DA-A39F-77B72FAE7D7B}">
      <dsp:nvSpPr>
        <dsp:cNvPr id="0" name=""/>
        <dsp:cNvSpPr/>
      </dsp:nvSpPr>
      <dsp:spPr>
        <a:xfrm>
          <a:off x="0" y="1712016"/>
          <a:ext cx="3426573" cy="2175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F3D2B5-CB52-4640-8362-AAEE6DC8F79B}">
      <dsp:nvSpPr>
        <dsp:cNvPr id="0" name=""/>
        <dsp:cNvSpPr/>
      </dsp:nvSpPr>
      <dsp:spPr>
        <a:xfrm>
          <a:off x="380730" y="2073710"/>
          <a:ext cx="3426573" cy="2175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Corpo (SOMA)       -&gt; expressão física</a:t>
          </a:r>
          <a:endParaRPr lang="en-US" sz="3000" kern="1200"/>
        </a:p>
      </dsp:txBody>
      <dsp:txXfrm>
        <a:off x="444459" y="2137439"/>
        <a:ext cx="3299115" cy="2048416"/>
      </dsp:txXfrm>
    </dsp:sp>
    <dsp:sp modelId="{AE176703-9306-4DC3-84A2-21A161589CA1}">
      <dsp:nvSpPr>
        <dsp:cNvPr id="0" name=""/>
        <dsp:cNvSpPr/>
      </dsp:nvSpPr>
      <dsp:spPr>
        <a:xfrm>
          <a:off x="4188034" y="1712016"/>
          <a:ext cx="3426573" cy="2175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F7E9F2-A19C-4350-AC11-DA7581AC7D76}">
      <dsp:nvSpPr>
        <dsp:cNvPr id="0" name=""/>
        <dsp:cNvSpPr/>
      </dsp:nvSpPr>
      <dsp:spPr>
        <a:xfrm>
          <a:off x="4568764" y="2073710"/>
          <a:ext cx="3426573" cy="2175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Alma (NEPHESH)     -&gt; intelecto, emoções, vontade</a:t>
          </a:r>
          <a:endParaRPr lang="en-US" sz="3000" kern="1200"/>
        </a:p>
      </dsp:txBody>
      <dsp:txXfrm>
        <a:off x="4632493" y="2137439"/>
        <a:ext cx="3299115" cy="2048416"/>
      </dsp:txXfrm>
    </dsp:sp>
    <dsp:sp modelId="{B5313DE9-0020-40CA-8471-F71E6EE094B2}">
      <dsp:nvSpPr>
        <dsp:cNvPr id="0" name=""/>
        <dsp:cNvSpPr/>
      </dsp:nvSpPr>
      <dsp:spPr>
        <a:xfrm>
          <a:off x="8376068" y="1712016"/>
          <a:ext cx="3426573" cy="2175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3A792-EA99-4CB8-8190-A389C948E597}">
      <dsp:nvSpPr>
        <dsp:cNvPr id="0" name=""/>
        <dsp:cNvSpPr/>
      </dsp:nvSpPr>
      <dsp:spPr>
        <a:xfrm>
          <a:off x="8756799" y="2073710"/>
          <a:ext cx="3426573" cy="2175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Espírito (RUACH)   -&gt; comunhão com Deus</a:t>
          </a:r>
          <a:endParaRPr lang="en-US" sz="3000" kern="1200"/>
        </a:p>
      </dsp:txBody>
      <dsp:txXfrm>
        <a:off x="8820528" y="2137439"/>
        <a:ext cx="3299115" cy="20484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8AD52-A75A-42B4-8A3D-5B1654E969E1}">
      <dsp:nvSpPr>
        <dsp:cNvPr id="0" name=""/>
        <dsp:cNvSpPr/>
      </dsp:nvSpPr>
      <dsp:spPr>
        <a:xfrm>
          <a:off x="0" y="0"/>
          <a:ext cx="12168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8805A-52AD-49A8-A35A-9C33216DD783}">
      <dsp:nvSpPr>
        <dsp:cNvPr id="0" name=""/>
        <dsp:cNvSpPr/>
      </dsp:nvSpPr>
      <dsp:spPr>
        <a:xfrm>
          <a:off x="0" y="0"/>
          <a:ext cx="12168995" cy="1281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Corpo como Veículo</a:t>
          </a:r>
          <a:endParaRPr lang="en-US" sz="3500" kern="1200"/>
        </a:p>
      </dsp:txBody>
      <dsp:txXfrm>
        <a:off x="0" y="0"/>
        <a:ext cx="12168995" cy="1281928"/>
      </dsp:txXfrm>
    </dsp:sp>
    <dsp:sp modelId="{E3EEC971-0513-4D90-9F54-31FEC527BB31}">
      <dsp:nvSpPr>
        <dsp:cNvPr id="0" name=""/>
        <dsp:cNvSpPr/>
      </dsp:nvSpPr>
      <dsp:spPr>
        <a:xfrm>
          <a:off x="0" y="1281928"/>
          <a:ext cx="12168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8B410-245C-4F41-97B9-124AF1AEA223}">
      <dsp:nvSpPr>
        <dsp:cNvPr id="0" name=""/>
        <dsp:cNvSpPr/>
      </dsp:nvSpPr>
      <dsp:spPr>
        <a:xfrm>
          <a:off x="0" y="1281928"/>
          <a:ext cx="12168995" cy="1281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SOMA (grego)</a:t>
          </a:r>
          <a:r>
            <a:rPr lang="pt-BR" sz="3500" kern="1200"/>
            <a:t>: corpo, não apenas físico, mas como </a:t>
          </a:r>
          <a:r>
            <a:rPr lang="pt-BR" sz="3500" b="1" kern="1200"/>
            <a:t>veículo de manifestação da alma e espírito</a:t>
          </a:r>
          <a:r>
            <a:rPr lang="pt-BR" sz="3500" kern="1200"/>
            <a:t> (1Co 6.19-20).</a:t>
          </a:r>
          <a:endParaRPr lang="en-US" sz="3500" kern="1200"/>
        </a:p>
      </dsp:txBody>
      <dsp:txXfrm>
        <a:off x="0" y="1281928"/>
        <a:ext cx="12168995" cy="1281928"/>
      </dsp:txXfrm>
    </dsp:sp>
    <dsp:sp modelId="{1D705FB3-C74D-4BD8-A75F-36DD6E727695}">
      <dsp:nvSpPr>
        <dsp:cNvPr id="0" name=""/>
        <dsp:cNvSpPr/>
      </dsp:nvSpPr>
      <dsp:spPr>
        <a:xfrm>
          <a:off x="0" y="2563857"/>
          <a:ext cx="12168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19B8E-8E45-4322-B97E-A55F390697A7}">
      <dsp:nvSpPr>
        <dsp:cNvPr id="0" name=""/>
        <dsp:cNvSpPr/>
      </dsp:nvSpPr>
      <dsp:spPr>
        <a:xfrm>
          <a:off x="0" y="2563857"/>
          <a:ext cx="12168995" cy="1281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Função: expressão concreta da vida interior, emoções e decisões espirituais.</a:t>
          </a:r>
          <a:endParaRPr lang="en-US" sz="3500" kern="1200"/>
        </a:p>
      </dsp:txBody>
      <dsp:txXfrm>
        <a:off x="0" y="2563857"/>
        <a:ext cx="12168995" cy="1281928"/>
      </dsp:txXfrm>
    </dsp:sp>
    <dsp:sp modelId="{17F6A45E-AE1C-4860-8E92-E86FC8A9F9BC}">
      <dsp:nvSpPr>
        <dsp:cNvPr id="0" name=""/>
        <dsp:cNvSpPr/>
      </dsp:nvSpPr>
      <dsp:spPr>
        <a:xfrm>
          <a:off x="0" y="3845785"/>
          <a:ext cx="12168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1D680-4803-448F-80BD-4DADA5E5A6F0}">
      <dsp:nvSpPr>
        <dsp:cNvPr id="0" name=""/>
        <dsp:cNvSpPr/>
      </dsp:nvSpPr>
      <dsp:spPr>
        <a:xfrm>
          <a:off x="0" y="3845785"/>
          <a:ext cx="12168995" cy="1281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A Bíblia considera o corpo como </a:t>
          </a:r>
          <a:r>
            <a:rPr lang="pt-BR" sz="3500" b="1" kern="1200"/>
            <a:t>instrumento de adoração, santidade e serviço</a:t>
          </a:r>
          <a:r>
            <a:rPr lang="pt-BR" sz="3500" kern="1200"/>
            <a:t>, não apenas matéria biológica.</a:t>
          </a:r>
          <a:endParaRPr lang="en-US" sz="3500" kern="1200"/>
        </a:p>
      </dsp:txBody>
      <dsp:txXfrm>
        <a:off x="0" y="3845785"/>
        <a:ext cx="12168995" cy="12819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08386-F05D-4CDE-BE38-7789544C2C86}">
      <dsp:nvSpPr>
        <dsp:cNvPr id="0" name=""/>
        <dsp:cNvSpPr/>
      </dsp:nvSpPr>
      <dsp:spPr>
        <a:xfrm>
          <a:off x="0" y="676"/>
          <a:ext cx="11708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A2494-F3E1-462D-BDA1-6AEC099B6CE8}">
      <dsp:nvSpPr>
        <dsp:cNvPr id="0" name=""/>
        <dsp:cNvSpPr/>
      </dsp:nvSpPr>
      <dsp:spPr>
        <a:xfrm>
          <a:off x="0" y="676"/>
          <a:ext cx="11708919" cy="79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Origem: pecado, afastamento de Deus, falta de perdão, ressentimentos.</a:t>
          </a:r>
          <a:endParaRPr lang="en-US" sz="2900" kern="1200"/>
        </a:p>
      </dsp:txBody>
      <dsp:txXfrm>
        <a:off x="0" y="676"/>
        <a:ext cx="11708919" cy="791900"/>
      </dsp:txXfrm>
    </dsp:sp>
    <dsp:sp modelId="{FE9E2071-B9EA-4E89-AA92-63DC04DB3EFE}">
      <dsp:nvSpPr>
        <dsp:cNvPr id="0" name=""/>
        <dsp:cNvSpPr/>
      </dsp:nvSpPr>
      <dsp:spPr>
        <a:xfrm>
          <a:off x="0" y="792577"/>
          <a:ext cx="11708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34CFF-2AA2-4741-ABF4-E990A32A564C}">
      <dsp:nvSpPr>
        <dsp:cNvPr id="0" name=""/>
        <dsp:cNvSpPr/>
      </dsp:nvSpPr>
      <dsp:spPr>
        <a:xfrm>
          <a:off x="0" y="792577"/>
          <a:ext cx="11708919" cy="79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Impacto:</a:t>
          </a:r>
          <a:endParaRPr lang="en-US" sz="2900" kern="1200"/>
        </a:p>
      </dsp:txBody>
      <dsp:txXfrm>
        <a:off x="0" y="792577"/>
        <a:ext cx="11708919" cy="791900"/>
      </dsp:txXfrm>
    </dsp:sp>
    <dsp:sp modelId="{EB392952-74CB-4A3C-8B50-69F5EC231D3F}">
      <dsp:nvSpPr>
        <dsp:cNvPr id="0" name=""/>
        <dsp:cNvSpPr/>
      </dsp:nvSpPr>
      <dsp:spPr>
        <a:xfrm>
          <a:off x="0" y="1584477"/>
          <a:ext cx="11708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FFDC4-D07A-4A84-85E8-219735C38315}">
      <dsp:nvSpPr>
        <dsp:cNvPr id="0" name=""/>
        <dsp:cNvSpPr/>
      </dsp:nvSpPr>
      <dsp:spPr>
        <a:xfrm>
          <a:off x="0" y="1584477"/>
          <a:ext cx="11708919" cy="79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Espírito abatido → ansiedade, desânimo, depressão (Pv 18.14)</a:t>
          </a:r>
          <a:endParaRPr lang="en-US" sz="2900" kern="1200"/>
        </a:p>
      </dsp:txBody>
      <dsp:txXfrm>
        <a:off x="0" y="1584477"/>
        <a:ext cx="11708919" cy="791900"/>
      </dsp:txXfrm>
    </dsp:sp>
    <dsp:sp modelId="{A25E7C27-C084-4D1E-985E-4C9C066411F9}">
      <dsp:nvSpPr>
        <dsp:cNvPr id="0" name=""/>
        <dsp:cNvSpPr/>
      </dsp:nvSpPr>
      <dsp:spPr>
        <a:xfrm>
          <a:off x="0" y="2376378"/>
          <a:ext cx="11708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3D760-CA3A-44D9-A7B1-BA29525FF16D}">
      <dsp:nvSpPr>
        <dsp:cNvPr id="0" name=""/>
        <dsp:cNvSpPr/>
      </dsp:nvSpPr>
      <dsp:spPr>
        <a:xfrm>
          <a:off x="0" y="2376378"/>
          <a:ext cx="11708919" cy="79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Alma perturbada → conflitos emocionais, insônia, tensão</a:t>
          </a:r>
          <a:endParaRPr lang="en-US" sz="2900" kern="1200"/>
        </a:p>
      </dsp:txBody>
      <dsp:txXfrm>
        <a:off x="0" y="2376378"/>
        <a:ext cx="11708919" cy="791900"/>
      </dsp:txXfrm>
    </dsp:sp>
    <dsp:sp modelId="{F141CAB6-B1B4-4217-805F-8C1F4A0B23C7}">
      <dsp:nvSpPr>
        <dsp:cNvPr id="0" name=""/>
        <dsp:cNvSpPr/>
      </dsp:nvSpPr>
      <dsp:spPr>
        <a:xfrm>
          <a:off x="0" y="3168278"/>
          <a:ext cx="11708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D00E7-C563-4D99-819E-6DC12C4C78A0}">
      <dsp:nvSpPr>
        <dsp:cNvPr id="0" name=""/>
        <dsp:cNvSpPr/>
      </dsp:nvSpPr>
      <dsp:spPr>
        <a:xfrm>
          <a:off x="0" y="3168278"/>
          <a:ext cx="11708919" cy="79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Corpo → sintomas físicos secundários</a:t>
          </a:r>
          <a:endParaRPr lang="en-US" sz="2900" kern="1200"/>
        </a:p>
      </dsp:txBody>
      <dsp:txXfrm>
        <a:off x="0" y="3168278"/>
        <a:ext cx="11708919" cy="791900"/>
      </dsp:txXfrm>
    </dsp:sp>
    <dsp:sp modelId="{7DDC9487-7E85-4704-B843-6537CB6ACE4A}">
      <dsp:nvSpPr>
        <dsp:cNvPr id="0" name=""/>
        <dsp:cNvSpPr/>
      </dsp:nvSpPr>
      <dsp:spPr>
        <a:xfrm>
          <a:off x="0" y="3960179"/>
          <a:ext cx="11708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CA580-4F62-4F1C-B408-05E59CAD4277}">
      <dsp:nvSpPr>
        <dsp:cNvPr id="0" name=""/>
        <dsp:cNvSpPr/>
      </dsp:nvSpPr>
      <dsp:spPr>
        <a:xfrm>
          <a:off x="0" y="3960179"/>
          <a:ext cx="11708919" cy="79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Is 57.15 – “Espírito contrito e coração humilde” → Deus restaura</a:t>
          </a:r>
          <a:endParaRPr lang="en-US" sz="2900" kern="1200"/>
        </a:p>
      </dsp:txBody>
      <dsp:txXfrm>
        <a:off x="0" y="3960179"/>
        <a:ext cx="11708919" cy="791900"/>
      </dsp:txXfrm>
    </dsp:sp>
    <dsp:sp modelId="{57A52EAA-6B1E-45E8-867F-3BC97E05CEC1}">
      <dsp:nvSpPr>
        <dsp:cNvPr id="0" name=""/>
        <dsp:cNvSpPr/>
      </dsp:nvSpPr>
      <dsp:spPr>
        <a:xfrm>
          <a:off x="0" y="4752079"/>
          <a:ext cx="11708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E2FB2-963D-4E79-8C8E-287091E17AE7}">
      <dsp:nvSpPr>
        <dsp:cNvPr id="0" name=""/>
        <dsp:cNvSpPr/>
      </dsp:nvSpPr>
      <dsp:spPr>
        <a:xfrm>
          <a:off x="0" y="4752079"/>
          <a:ext cx="11708919" cy="79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Sal 32.3-4 – pecado não confessado → sofrimento físico e emocional</a:t>
          </a:r>
          <a:endParaRPr lang="en-US" sz="2900" kern="1200"/>
        </a:p>
      </dsp:txBody>
      <dsp:txXfrm>
        <a:off x="0" y="4752079"/>
        <a:ext cx="11708919" cy="7919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8CF56-8511-4B55-A61A-F46E877992C1}">
      <dsp:nvSpPr>
        <dsp:cNvPr id="0" name=""/>
        <dsp:cNvSpPr/>
      </dsp:nvSpPr>
      <dsp:spPr>
        <a:xfrm>
          <a:off x="3072665" y="866278"/>
          <a:ext cx="6667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76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88614" y="908511"/>
        <a:ext cx="34868" cy="6973"/>
      </dsp:txXfrm>
    </dsp:sp>
    <dsp:sp modelId="{D44FDE3C-04E0-444C-8A50-98191645F6D1}">
      <dsp:nvSpPr>
        <dsp:cNvPr id="0" name=""/>
        <dsp:cNvSpPr/>
      </dsp:nvSpPr>
      <dsp:spPr>
        <a:xfrm>
          <a:off x="42438" y="2389"/>
          <a:ext cx="3032027" cy="18192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72" tIns="155952" rIns="148572" bIns="15595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Restauração Espiritual</a:t>
          </a:r>
          <a:endParaRPr lang="en-US" sz="2600" kern="1200"/>
        </a:p>
      </dsp:txBody>
      <dsp:txXfrm>
        <a:off x="42438" y="2389"/>
        <a:ext cx="3032027" cy="1819216"/>
      </dsp:txXfrm>
    </dsp:sp>
    <dsp:sp modelId="{8962D991-CC5D-4E38-BB85-AFB51FBC8592}">
      <dsp:nvSpPr>
        <dsp:cNvPr id="0" name=""/>
        <dsp:cNvSpPr/>
      </dsp:nvSpPr>
      <dsp:spPr>
        <a:xfrm>
          <a:off x="1558451" y="1819806"/>
          <a:ext cx="3729393" cy="666766"/>
        </a:xfrm>
        <a:custGeom>
          <a:avLst/>
          <a:gdLst/>
          <a:ahLst/>
          <a:cxnLst/>
          <a:rect l="0" t="0" r="0" b="0"/>
          <a:pathLst>
            <a:path>
              <a:moveTo>
                <a:pt x="3729393" y="0"/>
              </a:moveTo>
              <a:lnTo>
                <a:pt x="3729393" y="350483"/>
              </a:lnTo>
              <a:lnTo>
                <a:pt x="0" y="350483"/>
              </a:lnTo>
              <a:lnTo>
                <a:pt x="0" y="66676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28297" y="2149702"/>
        <a:ext cx="189701" cy="6973"/>
      </dsp:txXfrm>
    </dsp:sp>
    <dsp:sp modelId="{4316B335-32E6-45F1-9CE4-64A8DC64CF95}">
      <dsp:nvSpPr>
        <dsp:cNvPr id="0" name=""/>
        <dsp:cNvSpPr/>
      </dsp:nvSpPr>
      <dsp:spPr>
        <a:xfrm>
          <a:off x="3771831" y="2389"/>
          <a:ext cx="3032027" cy="18192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72" tIns="155952" rIns="148572" bIns="15595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Oração, confissão, adoração e comunhão com Deus.</a:t>
          </a:r>
          <a:endParaRPr lang="en-US" sz="2600" kern="1200"/>
        </a:p>
      </dsp:txBody>
      <dsp:txXfrm>
        <a:off x="3771831" y="2389"/>
        <a:ext cx="3032027" cy="1819216"/>
      </dsp:txXfrm>
    </dsp:sp>
    <dsp:sp modelId="{D94A459F-1761-420C-A368-D5BEDB7012F4}">
      <dsp:nvSpPr>
        <dsp:cNvPr id="0" name=""/>
        <dsp:cNvSpPr/>
      </dsp:nvSpPr>
      <dsp:spPr>
        <a:xfrm>
          <a:off x="3072665" y="3382860"/>
          <a:ext cx="6667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766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88614" y="3425093"/>
        <a:ext cx="34868" cy="6973"/>
      </dsp:txXfrm>
    </dsp:sp>
    <dsp:sp modelId="{3FEBC2CE-F9C9-435A-BF98-452CB97D941F}">
      <dsp:nvSpPr>
        <dsp:cNvPr id="0" name=""/>
        <dsp:cNvSpPr/>
      </dsp:nvSpPr>
      <dsp:spPr>
        <a:xfrm>
          <a:off x="42438" y="2518972"/>
          <a:ext cx="3032027" cy="18192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72" tIns="155952" rIns="148572" bIns="15595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Renovação do espírito → equilíbrio da alma → corpo saudável.</a:t>
          </a:r>
          <a:endParaRPr lang="en-US" sz="2600" kern="1200"/>
        </a:p>
      </dsp:txBody>
      <dsp:txXfrm>
        <a:off x="42438" y="2518972"/>
        <a:ext cx="3032027" cy="1819216"/>
      </dsp:txXfrm>
    </dsp:sp>
    <dsp:sp modelId="{F031ABE9-35B0-478D-8E0B-3ECE4AB5ACC0}">
      <dsp:nvSpPr>
        <dsp:cNvPr id="0" name=""/>
        <dsp:cNvSpPr/>
      </dsp:nvSpPr>
      <dsp:spPr>
        <a:xfrm>
          <a:off x="1558451" y="4336388"/>
          <a:ext cx="3729393" cy="666766"/>
        </a:xfrm>
        <a:custGeom>
          <a:avLst/>
          <a:gdLst/>
          <a:ahLst/>
          <a:cxnLst/>
          <a:rect l="0" t="0" r="0" b="0"/>
          <a:pathLst>
            <a:path>
              <a:moveTo>
                <a:pt x="3729393" y="0"/>
              </a:moveTo>
              <a:lnTo>
                <a:pt x="3729393" y="350483"/>
              </a:lnTo>
              <a:lnTo>
                <a:pt x="0" y="350483"/>
              </a:lnTo>
              <a:lnTo>
                <a:pt x="0" y="6667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28297" y="4666284"/>
        <a:ext cx="189701" cy="6973"/>
      </dsp:txXfrm>
    </dsp:sp>
    <dsp:sp modelId="{7AF31E69-A10E-48AA-B053-7518130EF2D2}">
      <dsp:nvSpPr>
        <dsp:cNvPr id="0" name=""/>
        <dsp:cNvSpPr/>
      </dsp:nvSpPr>
      <dsp:spPr>
        <a:xfrm>
          <a:off x="3771831" y="2518972"/>
          <a:ext cx="3032027" cy="18192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72" tIns="155952" rIns="148572" bIns="15595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Cuidado Emocional e Psicológico</a:t>
          </a:r>
          <a:endParaRPr lang="en-US" sz="2600" kern="1200"/>
        </a:p>
      </dsp:txBody>
      <dsp:txXfrm>
        <a:off x="3771831" y="2518972"/>
        <a:ext cx="3032027" cy="1819216"/>
      </dsp:txXfrm>
    </dsp:sp>
    <dsp:sp modelId="{078E3210-3592-498E-90BD-3C1E891A08ED}">
      <dsp:nvSpPr>
        <dsp:cNvPr id="0" name=""/>
        <dsp:cNvSpPr/>
      </dsp:nvSpPr>
      <dsp:spPr>
        <a:xfrm>
          <a:off x="3072665" y="5899442"/>
          <a:ext cx="6667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766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88614" y="5941676"/>
        <a:ext cx="34868" cy="6973"/>
      </dsp:txXfrm>
    </dsp:sp>
    <dsp:sp modelId="{1AF7186E-8D01-4493-A5CF-E1C14F3F717E}">
      <dsp:nvSpPr>
        <dsp:cNvPr id="0" name=""/>
        <dsp:cNvSpPr/>
      </dsp:nvSpPr>
      <dsp:spPr>
        <a:xfrm>
          <a:off x="42438" y="5035554"/>
          <a:ext cx="3032027" cy="18192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72" tIns="155952" rIns="148572" bIns="15595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Terapia, aconselhamento cristão, meditação bíblica</a:t>
          </a:r>
          <a:endParaRPr lang="en-US" sz="2600" kern="1200"/>
        </a:p>
      </dsp:txBody>
      <dsp:txXfrm>
        <a:off x="42438" y="5035554"/>
        <a:ext cx="3032027" cy="1819216"/>
      </dsp:txXfrm>
    </dsp:sp>
    <dsp:sp modelId="{C6C056B9-939D-439C-B494-A08B9D671C44}">
      <dsp:nvSpPr>
        <dsp:cNvPr id="0" name=""/>
        <dsp:cNvSpPr/>
      </dsp:nvSpPr>
      <dsp:spPr>
        <a:xfrm>
          <a:off x="3771831" y="5035554"/>
          <a:ext cx="3032027" cy="18192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72" tIns="155952" rIns="148572" bIns="15595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Cultivo de emoções positivas: gratidão, alegria, perdão</a:t>
          </a:r>
          <a:endParaRPr lang="en-US" sz="2600" kern="1200"/>
        </a:p>
      </dsp:txBody>
      <dsp:txXfrm>
        <a:off x="3771831" y="5035554"/>
        <a:ext cx="3032027" cy="1819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7F1C5-16A2-4385-8236-2A00C4DF790F}">
      <dsp:nvSpPr>
        <dsp:cNvPr id="0" name=""/>
        <dsp:cNvSpPr/>
      </dsp:nvSpPr>
      <dsp:spPr>
        <a:xfrm>
          <a:off x="0" y="110675"/>
          <a:ext cx="3807303" cy="22843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>
              <a:latin typeface="Aptos"/>
              <a:ea typeface="+mn-ea"/>
              <a:cs typeface="+mn-cs"/>
            </a:rPr>
            <a:t>Deus e o Homem</a:t>
          </a:r>
          <a:endParaRPr lang="en-US" sz="2900" kern="1200">
            <a:latin typeface="Aptos" panose="020B0004020202020204"/>
            <a:ea typeface="+mn-ea"/>
            <a:cs typeface="+mn-cs"/>
          </a:endParaRPr>
        </a:p>
      </dsp:txBody>
      <dsp:txXfrm>
        <a:off x="0" y="110675"/>
        <a:ext cx="3807303" cy="2284382"/>
      </dsp:txXfrm>
    </dsp:sp>
    <dsp:sp modelId="{03C266E4-E45A-48EB-85DC-70CF40BECF4B}">
      <dsp:nvSpPr>
        <dsp:cNvPr id="0" name=""/>
        <dsp:cNvSpPr/>
      </dsp:nvSpPr>
      <dsp:spPr>
        <a:xfrm>
          <a:off x="4188034" y="110675"/>
          <a:ext cx="3807303" cy="22843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err="1">
              <a:latin typeface="Aptos"/>
              <a:ea typeface="+mn-ea"/>
              <a:cs typeface="+mn-cs"/>
            </a:rPr>
            <a:t>Gn</a:t>
          </a:r>
          <a:r>
            <a:rPr lang="pt-BR" sz="2900" b="1" kern="1200">
              <a:latin typeface="Aptos"/>
              <a:ea typeface="+mn-ea"/>
              <a:cs typeface="+mn-cs"/>
            </a:rPr>
            <a:t> 2.7</a:t>
          </a:r>
          <a:r>
            <a:rPr lang="pt-BR" sz="2900" kern="1200">
              <a:latin typeface="Aptos"/>
              <a:ea typeface="+mn-ea"/>
              <a:cs typeface="+mn-cs"/>
            </a:rPr>
            <a:t> é fundamental: “formou o homem do pó da terra e soprou em suas narinas o fôlego da vida”.</a:t>
          </a:r>
          <a:endParaRPr lang="en-US" sz="2900" kern="1200">
            <a:latin typeface="Aptos" panose="020B0004020202020204"/>
            <a:ea typeface="+mn-ea"/>
            <a:cs typeface="+mn-cs"/>
          </a:endParaRPr>
        </a:p>
      </dsp:txBody>
      <dsp:txXfrm>
        <a:off x="4188034" y="110675"/>
        <a:ext cx="3807303" cy="2284382"/>
      </dsp:txXfrm>
    </dsp:sp>
    <dsp:sp modelId="{4175CC22-A411-4DF1-8D05-8C5EC9B3BC37}">
      <dsp:nvSpPr>
        <dsp:cNvPr id="0" name=""/>
        <dsp:cNvSpPr/>
      </dsp:nvSpPr>
      <dsp:spPr>
        <a:xfrm>
          <a:off x="8376068" y="110675"/>
          <a:ext cx="3807303" cy="22843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>
              <a:latin typeface="Aptos"/>
              <a:ea typeface="+mn-ea"/>
              <a:cs typeface="+mn-cs"/>
            </a:rPr>
            <a:t>Sopro de Deus (“</a:t>
          </a:r>
          <a:r>
            <a:rPr lang="pt-BR" sz="2900" b="1" kern="1200" err="1">
              <a:latin typeface="Aptos"/>
              <a:ea typeface="+mn-ea"/>
              <a:cs typeface="+mn-cs"/>
            </a:rPr>
            <a:t>nishmat</a:t>
          </a:r>
          <a:r>
            <a:rPr lang="pt-BR" sz="2900" b="1" kern="1200">
              <a:latin typeface="Aptos"/>
              <a:ea typeface="+mn-ea"/>
              <a:cs typeface="+mn-cs"/>
            </a:rPr>
            <a:t> </a:t>
          </a:r>
          <a:r>
            <a:rPr lang="pt-BR" sz="2900" b="1" kern="1200" err="1">
              <a:latin typeface="Aptos"/>
              <a:ea typeface="+mn-ea"/>
              <a:cs typeface="+mn-cs"/>
            </a:rPr>
            <a:t>chayim</a:t>
          </a:r>
          <a:r>
            <a:rPr lang="pt-BR" sz="2900" b="1" kern="1200">
              <a:latin typeface="Aptos"/>
              <a:ea typeface="+mn-ea"/>
              <a:cs typeface="+mn-cs"/>
            </a:rPr>
            <a:t>”)</a:t>
          </a:r>
          <a:r>
            <a:rPr lang="pt-BR" sz="2900" kern="1200">
              <a:latin typeface="Aptos"/>
              <a:ea typeface="+mn-ea"/>
              <a:cs typeface="+mn-cs"/>
            </a:rPr>
            <a:t>:</a:t>
          </a:r>
          <a:endParaRPr lang="en-US" sz="2900" kern="1200">
            <a:latin typeface="Aptos" panose="020B0004020202020204"/>
            <a:ea typeface="+mn-ea"/>
            <a:cs typeface="+mn-cs"/>
          </a:endParaRPr>
        </a:p>
      </dsp:txBody>
      <dsp:txXfrm>
        <a:off x="8376068" y="110675"/>
        <a:ext cx="3807303" cy="2284382"/>
      </dsp:txXfrm>
    </dsp:sp>
    <dsp:sp modelId="{6FCEDEA6-3450-4261-A023-AE34582FC19E}">
      <dsp:nvSpPr>
        <dsp:cNvPr id="0" name=""/>
        <dsp:cNvSpPr/>
      </dsp:nvSpPr>
      <dsp:spPr>
        <a:xfrm>
          <a:off x="2094017" y="2775787"/>
          <a:ext cx="3807303" cy="22843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>
              <a:latin typeface="Aptos" panose="020B0004020202020204"/>
              <a:ea typeface="+mn-ea"/>
              <a:cs typeface="+mn-cs"/>
            </a:rPr>
            <a:t>Não é apenas respirar, mas transmissão da </a:t>
          </a:r>
          <a:r>
            <a:rPr lang="pt-BR" sz="2900" b="1" kern="1200">
              <a:latin typeface="Aptos" panose="020B0004020202020204"/>
              <a:ea typeface="+mn-ea"/>
              <a:cs typeface="+mn-cs"/>
            </a:rPr>
            <a:t>dimensão espiritual</a:t>
          </a:r>
          <a:r>
            <a:rPr lang="pt-BR" sz="2900" kern="1200">
              <a:latin typeface="Aptos" panose="020B0004020202020204"/>
              <a:ea typeface="+mn-ea"/>
              <a:cs typeface="+mn-cs"/>
            </a:rPr>
            <a:t>.</a:t>
          </a:r>
          <a:endParaRPr lang="en-US" sz="2900" kern="1200">
            <a:latin typeface="Aptos" panose="020B0004020202020204"/>
            <a:ea typeface="+mn-ea"/>
            <a:cs typeface="+mn-cs"/>
          </a:endParaRPr>
        </a:p>
      </dsp:txBody>
      <dsp:txXfrm>
        <a:off x="2094017" y="2775787"/>
        <a:ext cx="3807303" cy="2284382"/>
      </dsp:txXfrm>
    </dsp:sp>
    <dsp:sp modelId="{081ABFC2-95C9-4CDE-95A9-0BD07FFBDF5E}">
      <dsp:nvSpPr>
        <dsp:cNvPr id="0" name=""/>
        <dsp:cNvSpPr/>
      </dsp:nvSpPr>
      <dsp:spPr>
        <a:xfrm>
          <a:off x="6282051" y="2775787"/>
          <a:ext cx="3807303" cy="22843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>
              <a:latin typeface="Aptos" panose="020B0004020202020204"/>
              <a:ea typeface="+mn-ea"/>
              <a:cs typeface="+mn-cs"/>
            </a:rPr>
            <a:t>Diferencia homem de animais e confere </a:t>
          </a:r>
          <a:r>
            <a:rPr lang="pt-BR" sz="2900" b="1" kern="1200">
              <a:latin typeface="Aptos" panose="020B0004020202020204"/>
              <a:ea typeface="+mn-ea"/>
              <a:cs typeface="+mn-cs"/>
            </a:rPr>
            <a:t>capacidade de relacionamento com Deus</a:t>
          </a:r>
          <a:r>
            <a:rPr lang="pt-BR" sz="2900" kern="1200">
              <a:latin typeface="Aptos" panose="020B0004020202020204"/>
              <a:ea typeface="+mn-ea"/>
              <a:cs typeface="+mn-cs"/>
            </a:rPr>
            <a:t>.</a:t>
          </a:r>
          <a:endParaRPr lang="en-US" sz="2900" kern="1200">
            <a:latin typeface="Aptos" panose="020B0004020202020204"/>
            <a:ea typeface="+mn-ea"/>
            <a:cs typeface="+mn-cs"/>
          </a:endParaRPr>
        </a:p>
      </dsp:txBody>
      <dsp:txXfrm>
        <a:off x="6282051" y="2775787"/>
        <a:ext cx="3807303" cy="228438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25B79-D2F8-414C-96B1-F3E858929BF4}">
      <dsp:nvSpPr>
        <dsp:cNvPr id="0" name=""/>
        <dsp:cNvSpPr/>
      </dsp:nvSpPr>
      <dsp:spPr>
        <a:xfrm>
          <a:off x="1269706" y="0"/>
          <a:ext cx="7852429" cy="785242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90378-409B-4412-8D7E-80D2B930504E}">
      <dsp:nvSpPr>
        <dsp:cNvPr id="0" name=""/>
        <dsp:cNvSpPr/>
      </dsp:nvSpPr>
      <dsp:spPr>
        <a:xfrm>
          <a:off x="1780114" y="510407"/>
          <a:ext cx="3140971" cy="31409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Meios que contaminam interior: palavras, pensamentos, vícios, ambientes tóxicos</a:t>
          </a:r>
          <a:endParaRPr lang="en-US" sz="2600" kern="1200"/>
        </a:p>
      </dsp:txBody>
      <dsp:txXfrm>
        <a:off x="1933444" y="663737"/>
        <a:ext cx="2834311" cy="2834311"/>
      </dsp:txXfrm>
    </dsp:sp>
    <dsp:sp modelId="{D55B228C-F962-4807-97FA-B3C1526CCA0A}">
      <dsp:nvSpPr>
        <dsp:cNvPr id="0" name=""/>
        <dsp:cNvSpPr/>
      </dsp:nvSpPr>
      <dsp:spPr>
        <a:xfrm>
          <a:off x="5470756" y="510407"/>
          <a:ext cx="3140971" cy="3140971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“A candeia do corpo são os olhos” (Mt 6.22) – percepção espiritual influencia saúde física e emocional</a:t>
          </a:r>
          <a:endParaRPr lang="en-US" sz="2600" kern="1200"/>
        </a:p>
      </dsp:txBody>
      <dsp:txXfrm>
        <a:off x="5624086" y="663737"/>
        <a:ext cx="2834311" cy="2834311"/>
      </dsp:txXfrm>
    </dsp:sp>
    <dsp:sp modelId="{ED3C46C0-ECE7-4A70-BF6D-B00A4C8D5048}">
      <dsp:nvSpPr>
        <dsp:cNvPr id="0" name=""/>
        <dsp:cNvSpPr/>
      </dsp:nvSpPr>
      <dsp:spPr>
        <a:xfrm>
          <a:off x="1780114" y="4201049"/>
          <a:ext cx="3140971" cy="3140971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Viver santo e equilibrado</a:t>
          </a:r>
          <a:r>
            <a:rPr lang="pt-BR" sz="2600" kern="1200"/>
            <a:t>:</a:t>
          </a:r>
          <a:endParaRPr lang="en-US" sz="2600" kern="1200"/>
        </a:p>
      </dsp:txBody>
      <dsp:txXfrm>
        <a:off x="1933444" y="4354379"/>
        <a:ext cx="2834311" cy="2834311"/>
      </dsp:txXfrm>
    </dsp:sp>
    <dsp:sp modelId="{6E6D7C2B-562E-4923-BB88-836D04E179E7}">
      <dsp:nvSpPr>
        <dsp:cNvPr id="0" name=""/>
        <dsp:cNvSpPr/>
      </dsp:nvSpPr>
      <dsp:spPr>
        <a:xfrm>
          <a:off x="5470756" y="4201049"/>
          <a:ext cx="3140971" cy="3140971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Oração, estudo da Bíblia, jejum, comunhão, atividades saudáveis</a:t>
          </a:r>
          <a:endParaRPr lang="en-US" sz="2600" kern="1200"/>
        </a:p>
      </dsp:txBody>
      <dsp:txXfrm>
        <a:off x="5624086" y="4354379"/>
        <a:ext cx="2834311" cy="28343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CFC0B-1248-4DDB-98BC-783831E4D8FA}">
      <dsp:nvSpPr>
        <dsp:cNvPr id="0" name=""/>
        <dsp:cNvSpPr/>
      </dsp:nvSpPr>
      <dsp:spPr>
        <a:xfrm>
          <a:off x="0" y="2629733"/>
          <a:ext cx="1153639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E7185-F320-4BFF-861E-D54F14B0CCFC}">
      <dsp:nvSpPr>
        <dsp:cNvPr id="0" name=""/>
        <dsp:cNvSpPr/>
      </dsp:nvSpPr>
      <dsp:spPr>
        <a:xfrm>
          <a:off x="576819" y="2260733"/>
          <a:ext cx="8075473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5234" tIns="0" rIns="30523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Contaminações que Afetam Corpo, Alma e Espírito</a:t>
          </a:r>
          <a:endParaRPr lang="en-US" sz="2500" kern="1200"/>
        </a:p>
      </dsp:txBody>
      <dsp:txXfrm>
        <a:off x="612845" y="2296759"/>
        <a:ext cx="8003421" cy="665948"/>
      </dsp:txXfrm>
    </dsp:sp>
    <dsp:sp modelId="{86F3C2EC-90CD-4513-A29C-8FF2484B308B}">
      <dsp:nvSpPr>
        <dsp:cNvPr id="0" name=""/>
        <dsp:cNvSpPr/>
      </dsp:nvSpPr>
      <dsp:spPr>
        <a:xfrm>
          <a:off x="0" y="3763733"/>
          <a:ext cx="11536391" cy="216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2" tIns="520700" rIns="895352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/>
            <a:t>Pv 18.21: “A morte e a vida estão no poder da língua.”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/>
            <a:t>Palavras negativas, críticas ou pecaminosas </a:t>
          </a:r>
          <a:r>
            <a:rPr lang="pt-BR" sz="2500" b="1" kern="1200"/>
            <a:t>geram efeitos na alma</a:t>
          </a:r>
          <a:r>
            <a:rPr lang="pt-BR" sz="2500" kern="1200"/>
            <a:t> (culpa, ansiedade, medo) e </a:t>
          </a:r>
          <a:r>
            <a:rPr lang="pt-BR" sz="2500" b="1" kern="1200"/>
            <a:t>manifestam-se fisicamente</a:t>
          </a:r>
          <a:r>
            <a:rPr lang="pt-BR" sz="2500" kern="1200"/>
            <a:t> (tensão, insônia, estresse).</a:t>
          </a:r>
          <a:endParaRPr lang="en-US" sz="2500" kern="1200"/>
        </a:p>
      </dsp:txBody>
      <dsp:txXfrm>
        <a:off x="0" y="3763733"/>
        <a:ext cx="11536391" cy="2165625"/>
      </dsp:txXfrm>
    </dsp:sp>
    <dsp:sp modelId="{4F515542-CD00-4A28-9718-DBBBBEA8DD52}">
      <dsp:nvSpPr>
        <dsp:cNvPr id="0" name=""/>
        <dsp:cNvSpPr/>
      </dsp:nvSpPr>
      <dsp:spPr>
        <a:xfrm>
          <a:off x="576819" y="3394733"/>
          <a:ext cx="8075473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5234" tIns="0" rIns="30523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Palavras</a:t>
          </a:r>
          <a:r>
            <a:rPr lang="pt-BR" sz="2500" kern="1200"/>
            <a:t>:</a:t>
          </a:r>
          <a:endParaRPr lang="en-US" sz="2500" kern="1200"/>
        </a:p>
      </dsp:txBody>
      <dsp:txXfrm>
        <a:off x="612845" y="3430759"/>
        <a:ext cx="8003421" cy="66594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72551-1ACF-4975-A392-F30B699EC680}">
      <dsp:nvSpPr>
        <dsp:cNvPr id="0" name=""/>
        <dsp:cNvSpPr/>
      </dsp:nvSpPr>
      <dsp:spPr>
        <a:xfrm>
          <a:off x="0" y="0"/>
          <a:ext cx="74899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25CF5-DAC3-4C1B-80C7-84AD482F4D48}">
      <dsp:nvSpPr>
        <dsp:cNvPr id="0" name=""/>
        <dsp:cNvSpPr/>
      </dsp:nvSpPr>
      <dsp:spPr>
        <a:xfrm>
          <a:off x="0" y="0"/>
          <a:ext cx="7489983" cy="155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Pensamentos</a:t>
          </a:r>
          <a:r>
            <a:rPr lang="pt-BR" sz="3100" kern="1200"/>
            <a:t>:</a:t>
          </a:r>
          <a:endParaRPr lang="en-US" sz="3100" kern="1200"/>
        </a:p>
      </dsp:txBody>
      <dsp:txXfrm>
        <a:off x="0" y="0"/>
        <a:ext cx="7489983" cy="1552969"/>
      </dsp:txXfrm>
    </dsp:sp>
    <dsp:sp modelId="{114D32A7-EF96-4FA5-8599-053E667B0A67}">
      <dsp:nvSpPr>
        <dsp:cNvPr id="0" name=""/>
        <dsp:cNvSpPr/>
      </dsp:nvSpPr>
      <dsp:spPr>
        <a:xfrm>
          <a:off x="0" y="1552969"/>
          <a:ext cx="748998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44C87-5BAC-4EF1-83FF-F4915AB6E761}">
      <dsp:nvSpPr>
        <dsp:cNvPr id="0" name=""/>
        <dsp:cNvSpPr/>
      </dsp:nvSpPr>
      <dsp:spPr>
        <a:xfrm>
          <a:off x="0" y="1552969"/>
          <a:ext cx="7489983" cy="155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Rm 12.2: “Não vos conformeis com este mundo, mas transformai-vos pela renovação da vossa mente.”</a:t>
          </a:r>
          <a:endParaRPr lang="en-US" sz="3100" kern="1200"/>
        </a:p>
      </dsp:txBody>
      <dsp:txXfrm>
        <a:off x="0" y="1552969"/>
        <a:ext cx="7489983" cy="1552969"/>
      </dsp:txXfrm>
    </dsp:sp>
    <dsp:sp modelId="{7054C1C6-47C5-474A-82E9-71BA52717A15}">
      <dsp:nvSpPr>
        <dsp:cNvPr id="0" name=""/>
        <dsp:cNvSpPr/>
      </dsp:nvSpPr>
      <dsp:spPr>
        <a:xfrm>
          <a:off x="0" y="3105938"/>
          <a:ext cx="748998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5D5E1-3B80-40B3-A793-416D815E56B6}">
      <dsp:nvSpPr>
        <dsp:cNvPr id="0" name=""/>
        <dsp:cNvSpPr/>
      </dsp:nvSpPr>
      <dsp:spPr>
        <a:xfrm>
          <a:off x="0" y="3105938"/>
          <a:ext cx="7489983" cy="155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Pensamentos impuros, ansiosos ou negativos </a:t>
          </a:r>
          <a:r>
            <a:rPr lang="pt-BR" sz="3100" b="1" kern="1200"/>
            <a:t>afetem alma e corpo</a:t>
          </a:r>
          <a:r>
            <a:rPr lang="pt-BR" sz="3100" kern="1200"/>
            <a:t> (síndromes psicossomáticas).</a:t>
          </a:r>
          <a:endParaRPr lang="en-US" sz="3100" kern="1200"/>
        </a:p>
      </dsp:txBody>
      <dsp:txXfrm>
        <a:off x="0" y="3105938"/>
        <a:ext cx="7489983" cy="1552969"/>
      </dsp:txXfrm>
    </dsp:sp>
    <dsp:sp modelId="{A6CC7FA9-8EEB-4F19-90BF-03A29FA2C5AE}">
      <dsp:nvSpPr>
        <dsp:cNvPr id="0" name=""/>
        <dsp:cNvSpPr/>
      </dsp:nvSpPr>
      <dsp:spPr>
        <a:xfrm>
          <a:off x="0" y="4658907"/>
          <a:ext cx="748998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4350C-17C0-499B-A258-DEF0B4594F4A}">
      <dsp:nvSpPr>
        <dsp:cNvPr id="0" name=""/>
        <dsp:cNvSpPr/>
      </dsp:nvSpPr>
      <dsp:spPr>
        <a:xfrm>
          <a:off x="0" y="4658907"/>
          <a:ext cx="7489983" cy="155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Renovação da mente é chave para equilíbrio e santidade.</a:t>
          </a:r>
          <a:endParaRPr lang="en-US" sz="3100" kern="1200"/>
        </a:p>
      </dsp:txBody>
      <dsp:txXfrm>
        <a:off x="0" y="4658907"/>
        <a:ext cx="7489983" cy="155296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2CE84-5CCA-4162-8ECA-6D153E24FBF9}">
      <dsp:nvSpPr>
        <dsp:cNvPr id="0" name=""/>
        <dsp:cNvSpPr/>
      </dsp:nvSpPr>
      <dsp:spPr>
        <a:xfrm>
          <a:off x="1955093" y="3008"/>
          <a:ext cx="3862057" cy="23172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Vícios e hábitos nocivos</a:t>
          </a:r>
          <a:r>
            <a:rPr lang="pt-BR" sz="2700" kern="1200"/>
            <a:t>:</a:t>
          </a:r>
          <a:endParaRPr lang="en-US" sz="2700" kern="1200"/>
        </a:p>
      </dsp:txBody>
      <dsp:txXfrm>
        <a:off x="1955093" y="3008"/>
        <a:ext cx="3862057" cy="2317234"/>
      </dsp:txXfrm>
    </dsp:sp>
    <dsp:sp modelId="{616F276B-A0E0-4DCA-9F67-3CF48E8C46BC}">
      <dsp:nvSpPr>
        <dsp:cNvPr id="0" name=""/>
        <dsp:cNvSpPr/>
      </dsp:nvSpPr>
      <dsp:spPr>
        <a:xfrm>
          <a:off x="6203356" y="3008"/>
          <a:ext cx="3862057" cy="23172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Ex.: álcool, drogas, pornografia, gula.</a:t>
          </a:r>
          <a:endParaRPr lang="en-US" sz="2700" kern="1200"/>
        </a:p>
      </dsp:txBody>
      <dsp:txXfrm>
        <a:off x="6203356" y="3008"/>
        <a:ext cx="3862057" cy="2317234"/>
      </dsp:txXfrm>
    </dsp:sp>
    <dsp:sp modelId="{D696C051-EB0F-4E63-B4CE-25FA72059564}">
      <dsp:nvSpPr>
        <dsp:cNvPr id="0" name=""/>
        <dsp:cNvSpPr/>
      </dsp:nvSpPr>
      <dsp:spPr>
        <a:xfrm>
          <a:off x="1955093" y="2706448"/>
          <a:ext cx="3862057" cy="23172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Comprometem corpo (SOMA), perturbam emoções (alma) e bloqueiam a ação do espírito.</a:t>
          </a:r>
          <a:endParaRPr lang="en-US" sz="2700" kern="1200"/>
        </a:p>
      </dsp:txBody>
      <dsp:txXfrm>
        <a:off x="1955093" y="2706448"/>
        <a:ext cx="3862057" cy="2317234"/>
      </dsp:txXfrm>
    </dsp:sp>
    <dsp:sp modelId="{96A68419-1848-45A7-B64C-49FAC99696F6}">
      <dsp:nvSpPr>
        <dsp:cNvPr id="0" name=""/>
        <dsp:cNvSpPr/>
      </dsp:nvSpPr>
      <dsp:spPr>
        <a:xfrm>
          <a:off x="6203356" y="2706448"/>
          <a:ext cx="3862057" cy="23172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Pv 25.28: “Como cidade derribada, sem muros, assim é o homem que não tem domínio sobre o seu espírito.”</a:t>
          </a:r>
          <a:endParaRPr lang="en-US" sz="2700" kern="1200"/>
        </a:p>
      </dsp:txBody>
      <dsp:txXfrm>
        <a:off x="6203356" y="2706448"/>
        <a:ext cx="3862057" cy="231723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4B29C-0DFC-4453-998E-2E2B9C3EB1BD}">
      <dsp:nvSpPr>
        <dsp:cNvPr id="0" name=""/>
        <dsp:cNvSpPr/>
      </dsp:nvSpPr>
      <dsp:spPr>
        <a:xfrm>
          <a:off x="0" y="741"/>
          <a:ext cx="1177166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1E782-49AA-43FF-9BD1-9F6CE36887FA}">
      <dsp:nvSpPr>
        <dsp:cNvPr id="0" name=""/>
        <dsp:cNvSpPr/>
      </dsp:nvSpPr>
      <dsp:spPr>
        <a:xfrm>
          <a:off x="0" y="741"/>
          <a:ext cx="11771663" cy="86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Oração</a:t>
          </a:r>
          <a:r>
            <a:rPr lang="pt-BR" sz="2700" kern="1200"/>
            <a:t>:</a:t>
          </a:r>
          <a:endParaRPr lang="en-US" sz="2700" kern="1200"/>
        </a:p>
      </dsp:txBody>
      <dsp:txXfrm>
        <a:off x="0" y="741"/>
        <a:ext cx="11771663" cy="867473"/>
      </dsp:txXfrm>
    </dsp:sp>
    <dsp:sp modelId="{686AC10B-95C5-4403-9EE1-87AD7BF28EDD}">
      <dsp:nvSpPr>
        <dsp:cNvPr id="0" name=""/>
        <dsp:cNvSpPr/>
      </dsp:nvSpPr>
      <dsp:spPr>
        <a:xfrm>
          <a:off x="0" y="868215"/>
          <a:ext cx="1177166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6C66C-2723-488E-84A7-AD8B4821F443}">
      <dsp:nvSpPr>
        <dsp:cNvPr id="0" name=""/>
        <dsp:cNvSpPr/>
      </dsp:nvSpPr>
      <dsp:spPr>
        <a:xfrm>
          <a:off x="0" y="868215"/>
          <a:ext cx="11771663" cy="86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Conecta o espírito a Deus → fortalece discernimento e domínio sobre a alma</a:t>
          </a:r>
          <a:endParaRPr lang="en-US" sz="2700" kern="1200"/>
        </a:p>
      </dsp:txBody>
      <dsp:txXfrm>
        <a:off x="0" y="868215"/>
        <a:ext cx="11771663" cy="867473"/>
      </dsp:txXfrm>
    </dsp:sp>
    <dsp:sp modelId="{0FA20BEF-3D19-4B02-AE7C-58AFC1B7F4D0}">
      <dsp:nvSpPr>
        <dsp:cNvPr id="0" name=""/>
        <dsp:cNvSpPr/>
      </dsp:nvSpPr>
      <dsp:spPr>
        <a:xfrm>
          <a:off x="0" y="1735689"/>
          <a:ext cx="1177166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4153C-3551-4A9E-98D8-102CAE944DCB}">
      <dsp:nvSpPr>
        <dsp:cNvPr id="0" name=""/>
        <dsp:cNvSpPr/>
      </dsp:nvSpPr>
      <dsp:spPr>
        <a:xfrm>
          <a:off x="0" y="1735689"/>
          <a:ext cx="11771663" cy="86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Produz paz interior que reflete no corpo (Pv 14.30)</a:t>
          </a:r>
          <a:endParaRPr lang="en-US" sz="2700" kern="1200"/>
        </a:p>
      </dsp:txBody>
      <dsp:txXfrm>
        <a:off x="0" y="1735689"/>
        <a:ext cx="11771663" cy="867473"/>
      </dsp:txXfrm>
    </dsp:sp>
    <dsp:sp modelId="{96E8F3A8-B700-4746-A9E8-2204415D3FF0}">
      <dsp:nvSpPr>
        <dsp:cNvPr id="0" name=""/>
        <dsp:cNvSpPr/>
      </dsp:nvSpPr>
      <dsp:spPr>
        <a:xfrm>
          <a:off x="0" y="2603163"/>
          <a:ext cx="1177166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BF58E-B932-4B5B-9598-01CD33CA3F55}">
      <dsp:nvSpPr>
        <dsp:cNvPr id="0" name=""/>
        <dsp:cNvSpPr/>
      </dsp:nvSpPr>
      <dsp:spPr>
        <a:xfrm>
          <a:off x="0" y="2603163"/>
          <a:ext cx="11771663" cy="86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Estudo da Bíblia</a:t>
          </a:r>
          <a:r>
            <a:rPr lang="pt-BR" sz="2700" kern="1200"/>
            <a:t>:</a:t>
          </a:r>
          <a:endParaRPr lang="en-US" sz="2700" kern="1200"/>
        </a:p>
      </dsp:txBody>
      <dsp:txXfrm>
        <a:off x="0" y="2603163"/>
        <a:ext cx="11771663" cy="867473"/>
      </dsp:txXfrm>
    </dsp:sp>
    <dsp:sp modelId="{6A2827C1-0D7B-4767-9ADB-8920F86D6334}">
      <dsp:nvSpPr>
        <dsp:cNvPr id="0" name=""/>
        <dsp:cNvSpPr/>
      </dsp:nvSpPr>
      <dsp:spPr>
        <a:xfrm>
          <a:off x="0" y="3470636"/>
          <a:ext cx="1177166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58022-527E-4742-B11F-1CBA319487CD}">
      <dsp:nvSpPr>
        <dsp:cNvPr id="0" name=""/>
        <dsp:cNvSpPr/>
      </dsp:nvSpPr>
      <dsp:spPr>
        <a:xfrm>
          <a:off x="0" y="3470636"/>
          <a:ext cx="11771663" cy="86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Renova a mente (Rm 12.2)</a:t>
          </a:r>
          <a:endParaRPr lang="en-US" sz="2700" kern="1200"/>
        </a:p>
      </dsp:txBody>
      <dsp:txXfrm>
        <a:off x="0" y="3470636"/>
        <a:ext cx="11771663" cy="867473"/>
      </dsp:txXfrm>
    </dsp:sp>
    <dsp:sp modelId="{C60A9F14-5414-464D-8750-0DA4433D6A33}">
      <dsp:nvSpPr>
        <dsp:cNvPr id="0" name=""/>
        <dsp:cNvSpPr/>
      </dsp:nvSpPr>
      <dsp:spPr>
        <a:xfrm>
          <a:off x="0" y="4338110"/>
          <a:ext cx="1177166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63B94-CA91-4728-82F1-78CDF5CBE8F3}">
      <dsp:nvSpPr>
        <dsp:cNvPr id="0" name=""/>
        <dsp:cNvSpPr/>
      </dsp:nvSpPr>
      <dsp:spPr>
        <a:xfrm>
          <a:off x="0" y="4338110"/>
          <a:ext cx="11771663" cy="86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Ensina princípios para decisões emocionais e morais equilibradas</a:t>
          </a:r>
          <a:endParaRPr lang="en-US" sz="2700" kern="1200"/>
        </a:p>
      </dsp:txBody>
      <dsp:txXfrm>
        <a:off x="0" y="4338110"/>
        <a:ext cx="11771663" cy="867473"/>
      </dsp:txXfrm>
    </dsp:sp>
    <dsp:sp modelId="{313226F1-B909-424B-A7A5-458C8CB1A651}">
      <dsp:nvSpPr>
        <dsp:cNvPr id="0" name=""/>
        <dsp:cNvSpPr/>
      </dsp:nvSpPr>
      <dsp:spPr>
        <a:xfrm>
          <a:off x="0" y="5205584"/>
          <a:ext cx="1177166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239E8-2ABB-4339-AC2E-A68CE2F9E569}">
      <dsp:nvSpPr>
        <dsp:cNvPr id="0" name=""/>
        <dsp:cNvSpPr/>
      </dsp:nvSpPr>
      <dsp:spPr>
        <a:xfrm>
          <a:off x="0" y="5205584"/>
          <a:ext cx="11771663" cy="86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Alimenta o espírito e guia a alma</a:t>
          </a:r>
          <a:endParaRPr lang="en-US" sz="2700" kern="1200"/>
        </a:p>
      </dsp:txBody>
      <dsp:txXfrm>
        <a:off x="0" y="5205584"/>
        <a:ext cx="11771663" cy="86747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1BF33-5519-4994-A400-5A890D5A6CDD}">
      <dsp:nvSpPr>
        <dsp:cNvPr id="0" name=""/>
        <dsp:cNvSpPr/>
      </dsp:nvSpPr>
      <dsp:spPr>
        <a:xfrm>
          <a:off x="3573" y="95455"/>
          <a:ext cx="2835024" cy="170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Jejum</a:t>
          </a:r>
          <a:r>
            <a:rPr lang="pt-BR" sz="2200" kern="1200"/>
            <a:t>:</a:t>
          </a:r>
          <a:endParaRPr lang="en-US" sz="2200" kern="1200"/>
        </a:p>
      </dsp:txBody>
      <dsp:txXfrm>
        <a:off x="3573" y="95455"/>
        <a:ext cx="2835024" cy="1701014"/>
      </dsp:txXfrm>
    </dsp:sp>
    <dsp:sp modelId="{88506504-4F40-404D-98F9-DC3C95FF9318}">
      <dsp:nvSpPr>
        <dsp:cNvPr id="0" name=""/>
        <dsp:cNvSpPr/>
      </dsp:nvSpPr>
      <dsp:spPr>
        <a:xfrm>
          <a:off x="3122100" y="95455"/>
          <a:ext cx="2835024" cy="170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Exercita disciplina corporal → fortalecimento da alma e espírito</a:t>
          </a:r>
          <a:endParaRPr lang="en-US" sz="2200" kern="1200"/>
        </a:p>
      </dsp:txBody>
      <dsp:txXfrm>
        <a:off x="3122100" y="95455"/>
        <a:ext cx="2835024" cy="1701014"/>
      </dsp:txXfrm>
    </dsp:sp>
    <dsp:sp modelId="{07983EED-DFFE-4775-A8C6-CB0486F29453}">
      <dsp:nvSpPr>
        <dsp:cNvPr id="0" name=""/>
        <dsp:cNvSpPr/>
      </dsp:nvSpPr>
      <dsp:spPr>
        <a:xfrm>
          <a:off x="6240626" y="95455"/>
          <a:ext cx="2835024" cy="170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Permite foco na vida espiritual, purificando emoções e pensamentos</a:t>
          </a:r>
          <a:endParaRPr lang="en-US" sz="2200" kern="1200"/>
        </a:p>
      </dsp:txBody>
      <dsp:txXfrm>
        <a:off x="6240626" y="95455"/>
        <a:ext cx="2835024" cy="1701014"/>
      </dsp:txXfrm>
    </dsp:sp>
    <dsp:sp modelId="{FF70675F-ACDE-44CD-9224-1EAD1C97CE86}">
      <dsp:nvSpPr>
        <dsp:cNvPr id="0" name=""/>
        <dsp:cNvSpPr/>
      </dsp:nvSpPr>
      <dsp:spPr>
        <a:xfrm>
          <a:off x="9359153" y="95455"/>
          <a:ext cx="2835024" cy="170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Comunhão</a:t>
          </a:r>
          <a:r>
            <a:rPr lang="pt-BR" sz="2200" kern="1200"/>
            <a:t>:</a:t>
          </a:r>
          <a:endParaRPr lang="en-US" sz="2200" kern="1200"/>
        </a:p>
      </dsp:txBody>
      <dsp:txXfrm>
        <a:off x="9359153" y="95455"/>
        <a:ext cx="2835024" cy="1701014"/>
      </dsp:txXfrm>
    </dsp:sp>
    <dsp:sp modelId="{DA1B1304-72F5-4074-B9AB-298C9213078D}">
      <dsp:nvSpPr>
        <dsp:cNvPr id="0" name=""/>
        <dsp:cNvSpPr/>
      </dsp:nvSpPr>
      <dsp:spPr>
        <a:xfrm>
          <a:off x="3573" y="2079972"/>
          <a:ext cx="2835024" cy="170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Influência positiva sobre emoções e sentimentos</a:t>
          </a:r>
          <a:endParaRPr lang="en-US" sz="2200" kern="1200"/>
        </a:p>
      </dsp:txBody>
      <dsp:txXfrm>
        <a:off x="3573" y="2079972"/>
        <a:ext cx="2835024" cy="1701014"/>
      </dsp:txXfrm>
    </dsp:sp>
    <dsp:sp modelId="{B4D3F885-81C9-44CE-8348-1F61E2F0F059}">
      <dsp:nvSpPr>
        <dsp:cNvPr id="0" name=""/>
        <dsp:cNvSpPr/>
      </dsp:nvSpPr>
      <dsp:spPr>
        <a:xfrm>
          <a:off x="3122100" y="2079972"/>
          <a:ext cx="2835024" cy="170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Apoio mútuo fortalece corpo, alma e espírito</a:t>
          </a:r>
          <a:endParaRPr lang="en-US" sz="2200" kern="1200"/>
        </a:p>
      </dsp:txBody>
      <dsp:txXfrm>
        <a:off x="3122100" y="2079972"/>
        <a:ext cx="2835024" cy="1701014"/>
      </dsp:txXfrm>
    </dsp:sp>
    <dsp:sp modelId="{471843F4-8A92-4589-B6A7-B7AC6245E61C}">
      <dsp:nvSpPr>
        <dsp:cNvPr id="0" name=""/>
        <dsp:cNvSpPr/>
      </dsp:nvSpPr>
      <dsp:spPr>
        <a:xfrm>
          <a:off x="6240626" y="2079972"/>
          <a:ext cx="2835024" cy="170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Atividades saudáveis</a:t>
          </a:r>
          <a:r>
            <a:rPr lang="pt-BR" sz="2200" kern="1200"/>
            <a:t>:</a:t>
          </a:r>
          <a:endParaRPr lang="en-US" sz="2200" kern="1200"/>
        </a:p>
      </dsp:txBody>
      <dsp:txXfrm>
        <a:off x="6240626" y="2079972"/>
        <a:ext cx="2835024" cy="1701014"/>
      </dsp:txXfrm>
    </dsp:sp>
    <dsp:sp modelId="{77FFBFEB-5BC3-4097-A9D2-C46429F44903}">
      <dsp:nvSpPr>
        <dsp:cNvPr id="0" name=""/>
        <dsp:cNvSpPr/>
      </dsp:nvSpPr>
      <dsp:spPr>
        <a:xfrm>
          <a:off x="9359153" y="2079972"/>
          <a:ext cx="2835024" cy="170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Exercícios físicos e lazer → reduzem estresse e ansiedade</a:t>
          </a:r>
          <a:endParaRPr lang="en-US" sz="2200" kern="1200"/>
        </a:p>
      </dsp:txBody>
      <dsp:txXfrm>
        <a:off x="9359153" y="2079972"/>
        <a:ext cx="2835024" cy="1701014"/>
      </dsp:txXfrm>
    </dsp:sp>
    <dsp:sp modelId="{82FB9003-C179-4345-AFF6-138130DA3B9E}">
      <dsp:nvSpPr>
        <dsp:cNvPr id="0" name=""/>
        <dsp:cNvSpPr/>
      </dsp:nvSpPr>
      <dsp:spPr>
        <a:xfrm>
          <a:off x="3122100" y="4064489"/>
          <a:ext cx="2835024" cy="170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Nutrem o corpo e contribuem para equilíbrio emocional</a:t>
          </a:r>
          <a:endParaRPr lang="en-US" sz="2200" kern="1200"/>
        </a:p>
      </dsp:txBody>
      <dsp:txXfrm>
        <a:off x="3122100" y="4064489"/>
        <a:ext cx="2835024" cy="1701014"/>
      </dsp:txXfrm>
    </dsp:sp>
    <dsp:sp modelId="{837B96AD-9257-4F55-BB4D-BCAAE734274C}">
      <dsp:nvSpPr>
        <dsp:cNvPr id="0" name=""/>
        <dsp:cNvSpPr/>
      </dsp:nvSpPr>
      <dsp:spPr>
        <a:xfrm>
          <a:off x="6240626" y="4064489"/>
          <a:ext cx="2835024" cy="170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Corpo, alma e espírito funcionam integrados</a:t>
          </a:r>
          <a:endParaRPr lang="en-US" sz="2200" kern="1200"/>
        </a:p>
      </dsp:txBody>
      <dsp:txXfrm>
        <a:off x="6240626" y="4064489"/>
        <a:ext cx="2835024" cy="1701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2ABF2-91FB-4318-92F7-52BB362F6B12}">
      <dsp:nvSpPr>
        <dsp:cNvPr id="0" name=""/>
        <dsp:cNvSpPr/>
      </dsp:nvSpPr>
      <dsp:spPr>
        <a:xfrm>
          <a:off x="0" y="674113"/>
          <a:ext cx="11852693" cy="135749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Perspectiva assembleiana</a:t>
          </a:r>
          <a:r>
            <a:rPr lang="pt-BR" sz="3400" kern="1200"/>
            <a:t>:</a:t>
          </a:r>
          <a:endParaRPr lang="en-US" sz="3400" kern="1200"/>
        </a:p>
      </dsp:txBody>
      <dsp:txXfrm>
        <a:off x="66267" y="740380"/>
        <a:ext cx="11720159" cy="1224958"/>
      </dsp:txXfrm>
    </dsp:sp>
    <dsp:sp modelId="{3AF2B7B8-FEB1-4E42-871B-4949DB6ACB59}">
      <dsp:nvSpPr>
        <dsp:cNvPr id="0" name=""/>
        <dsp:cNvSpPr/>
      </dsp:nvSpPr>
      <dsp:spPr>
        <a:xfrm>
          <a:off x="0" y="2129525"/>
          <a:ext cx="11852693" cy="135749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Homem como </a:t>
          </a:r>
          <a:r>
            <a:rPr lang="pt-BR" sz="3400" b="1" kern="1200"/>
            <a:t>obra singular e tricotômica</a:t>
          </a:r>
          <a:r>
            <a:rPr lang="pt-BR" sz="3400" kern="1200"/>
            <a:t>: corpo (matéria), alma (personalidade) e espírito (comunhão com Deus).</a:t>
          </a:r>
          <a:endParaRPr lang="en-US" sz="3400" kern="1200"/>
        </a:p>
      </dsp:txBody>
      <dsp:txXfrm>
        <a:off x="66267" y="2195792"/>
        <a:ext cx="11720159" cy="1224958"/>
      </dsp:txXfrm>
    </dsp:sp>
    <dsp:sp modelId="{38D38DFF-E058-4640-B347-73755A798C86}">
      <dsp:nvSpPr>
        <dsp:cNvPr id="0" name=""/>
        <dsp:cNvSpPr/>
      </dsp:nvSpPr>
      <dsp:spPr>
        <a:xfrm>
          <a:off x="0" y="3584938"/>
          <a:ext cx="11852693" cy="135749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A criação não é meramente material; há </a:t>
          </a:r>
          <a:r>
            <a:rPr lang="pt-BR" sz="3400" b="1" kern="1200"/>
            <a:t>intencionalidade divina</a:t>
          </a:r>
          <a:r>
            <a:rPr lang="pt-BR" sz="3400" kern="1200"/>
            <a:t> em cada aspecto.</a:t>
          </a:r>
          <a:endParaRPr lang="en-US" sz="3400" kern="1200"/>
        </a:p>
      </dsp:txBody>
      <dsp:txXfrm>
        <a:off x="66267" y="3651205"/>
        <a:ext cx="11720159" cy="1224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B1D33-33F5-4DAD-830A-8DD4219087FA}">
      <dsp:nvSpPr>
        <dsp:cNvPr id="0" name=""/>
        <dsp:cNvSpPr/>
      </dsp:nvSpPr>
      <dsp:spPr>
        <a:xfrm>
          <a:off x="0" y="62551"/>
          <a:ext cx="12183372" cy="176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“Pó da terra” (adamah) → elementos essenciais:</a:t>
          </a:r>
          <a:endParaRPr lang="en-US" sz="3200" kern="1200"/>
        </a:p>
      </dsp:txBody>
      <dsp:txXfrm>
        <a:off x="86357" y="148908"/>
        <a:ext cx="12010658" cy="1596326"/>
      </dsp:txXfrm>
    </dsp:sp>
    <dsp:sp modelId="{00ECCEA3-9547-428C-BC8C-5CA1C0D5F969}">
      <dsp:nvSpPr>
        <dsp:cNvPr id="0" name=""/>
        <dsp:cNvSpPr/>
      </dsp:nvSpPr>
      <dsp:spPr>
        <a:xfrm>
          <a:off x="0" y="1923752"/>
          <a:ext cx="12183372" cy="176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Oxigênio 65%, Carbono 18%, Hidrogênio 10%, Nitrogênio 3%</a:t>
          </a:r>
          <a:endParaRPr lang="en-US" sz="3200" kern="1200"/>
        </a:p>
      </dsp:txBody>
      <dsp:txXfrm>
        <a:off x="86357" y="2010109"/>
        <a:ext cx="12010658" cy="1596326"/>
      </dsp:txXfrm>
    </dsp:sp>
    <dsp:sp modelId="{5DD00778-4E13-4C06-8234-6C7424115575}">
      <dsp:nvSpPr>
        <dsp:cNvPr id="0" name=""/>
        <dsp:cNvSpPr/>
      </dsp:nvSpPr>
      <dsp:spPr>
        <a:xfrm>
          <a:off x="0" y="3784952"/>
          <a:ext cx="12183372" cy="176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Outros: </a:t>
          </a:r>
          <a:r>
            <a:rPr lang="pt-BR" sz="3200" b="1" kern="1200"/>
            <a:t>Ferro</a:t>
          </a:r>
          <a:r>
            <a:rPr lang="pt-BR" sz="3200" kern="1200"/>
            <a:t> (hemoglobina), </a:t>
          </a:r>
          <a:r>
            <a:rPr lang="pt-BR" sz="3200" b="1" kern="1200"/>
            <a:t>Zinco</a:t>
          </a:r>
          <a:r>
            <a:rPr lang="pt-BR" sz="3200" kern="1200"/>
            <a:t> (enzimas), </a:t>
          </a:r>
          <a:r>
            <a:rPr lang="pt-BR" sz="3200" b="1" kern="1200"/>
            <a:t>Magnésio</a:t>
          </a:r>
          <a:r>
            <a:rPr lang="pt-BR" sz="3200" kern="1200"/>
            <a:t> (função muscular), </a:t>
          </a:r>
          <a:r>
            <a:rPr lang="pt-BR" sz="3200" b="1" kern="1200"/>
            <a:t>Cálcio</a:t>
          </a:r>
          <a:r>
            <a:rPr lang="pt-BR" sz="3200" kern="1200"/>
            <a:t> (ossos), </a:t>
          </a:r>
          <a:r>
            <a:rPr lang="pt-BR" sz="3200" b="1" kern="1200"/>
            <a:t>Fósforo</a:t>
          </a:r>
          <a:r>
            <a:rPr lang="pt-BR" sz="3200" kern="1200"/>
            <a:t> (DNA/RNA), </a:t>
          </a:r>
          <a:r>
            <a:rPr lang="pt-BR" sz="3200" b="1" kern="1200"/>
            <a:t>Enxofre</a:t>
          </a:r>
          <a:r>
            <a:rPr lang="pt-BR" sz="3200" kern="1200"/>
            <a:t> (proteínas).</a:t>
          </a:r>
          <a:endParaRPr lang="en-US" sz="3200" kern="1200"/>
        </a:p>
      </dsp:txBody>
      <dsp:txXfrm>
        <a:off x="86357" y="3871309"/>
        <a:ext cx="12010658" cy="15963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1571A-5A22-4A5E-AE1F-E39D41F91FD5}">
      <dsp:nvSpPr>
        <dsp:cNvPr id="0" name=""/>
        <dsp:cNvSpPr/>
      </dsp:nvSpPr>
      <dsp:spPr>
        <a:xfrm>
          <a:off x="0" y="18380"/>
          <a:ext cx="7644492" cy="21411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Doutrina do homem</a:t>
          </a:r>
          <a:r>
            <a:rPr lang="pt-BR" sz="3000" kern="1200"/>
            <a:t>: ensina que ele é </a:t>
          </a:r>
          <a:r>
            <a:rPr lang="pt-BR" sz="3000" b="1" kern="1200"/>
            <a:t>corpo, alma e espírito</a:t>
          </a:r>
          <a:r>
            <a:rPr lang="pt-BR" sz="3000" kern="1200"/>
            <a:t>. Essa tricotomia permite entender o ser humano integralmente.</a:t>
          </a:r>
          <a:endParaRPr lang="en-US" sz="3000" kern="1200"/>
        </a:p>
      </dsp:txBody>
      <dsp:txXfrm>
        <a:off x="104520" y="122900"/>
        <a:ext cx="7435452" cy="1932060"/>
      </dsp:txXfrm>
    </dsp:sp>
    <dsp:sp modelId="{2E055A10-368E-4159-BEBD-065E78EEFAA1}">
      <dsp:nvSpPr>
        <dsp:cNvPr id="0" name=""/>
        <dsp:cNvSpPr/>
      </dsp:nvSpPr>
      <dsp:spPr>
        <a:xfrm>
          <a:off x="0" y="2245880"/>
          <a:ext cx="7644492" cy="214110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Antes da Queda</a:t>
          </a:r>
          <a:r>
            <a:rPr lang="pt-BR" sz="3000" kern="1200"/>
            <a:t>: perfeita harmonia com Deus; corpo saudável, alma íntegra e espírito em plena comunhão.</a:t>
          </a:r>
          <a:endParaRPr lang="en-US" sz="3000" kern="1200"/>
        </a:p>
      </dsp:txBody>
      <dsp:txXfrm>
        <a:off x="104520" y="2350400"/>
        <a:ext cx="7435452" cy="1932060"/>
      </dsp:txXfrm>
    </dsp:sp>
    <dsp:sp modelId="{712BDB9C-34D5-40D2-832E-D73157B975B9}">
      <dsp:nvSpPr>
        <dsp:cNvPr id="0" name=""/>
        <dsp:cNvSpPr/>
      </dsp:nvSpPr>
      <dsp:spPr>
        <a:xfrm>
          <a:off x="0" y="4473381"/>
          <a:ext cx="7644492" cy="214110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Plano redentor</a:t>
          </a:r>
          <a:r>
            <a:rPr lang="pt-BR" sz="3000" kern="1200"/>
            <a:t>: o sacrifício de Cristo visa restaurar a </a:t>
          </a:r>
          <a:r>
            <a:rPr lang="pt-BR" sz="3000" b="1" kern="1200"/>
            <a:t>tricotomia integral</a:t>
          </a:r>
          <a:r>
            <a:rPr lang="pt-BR" sz="3000" kern="1200"/>
            <a:t> (Jo 3.16; Ef 1.4-5).</a:t>
          </a:r>
          <a:endParaRPr lang="en-US" sz="3000" kern="1200"/>
        </a:p>
      </dsp:txBody>
      <dsp:txXfrm>
        <a:off x="104520" y="4577901"/>
        <a:ext cx="7435452" cy="19320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6BB9F-30B2-458A-88EB-A3FFC99ED02F}">
      <dsp:nvSpPr>
        <dsp:cNvPr id="0" name=""/>
        <dsp:cNvSpPr/>
      </dsp:nvSpPr>
      <dsp:spPr>
        <a:xfrm>
          <a:off x="3523346" y="1317869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2148" y="1359546"/>
        <a:ext cx="40431" cy="8086"/>
      </dsp:txXfrm>
    </dsp:sp>
    <dsp:sp modelId="{129B8C55-1302-41C0-9297-CA1E1E4D5FAB}">
      <dsp:nvSpPr>
        <dsp:cNvPr id="0" name=""/>
        <dsp:cNvSpPr/>
      </dsp:nvSpPr>
      <dsp:spPr>
        <a:xfrm>
          <a:off x="9339" y="308847"/>
          <a:ext cx="3515807" cy="21094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O perigo do reducionismo</a:t>
          </a:r>
          <a:r>
            <a:rPr lang="pt-BR" sz="2000" kern="1200"/>
            <a:t>: explicar o homem apenas por psicologia ou biologia ignora a dimensão espiritual.</a:t>
          </a:r>
          <a:endParaRPr lang="en-US" sz="2000" kern="1200"/>
        </a:p>
      </dsp:txBody>
      <dsp:txXfrm>
        <a:off x="9339" y="308847"/>
        <a:ext cx="3515807" cy="2109484"/>
      </dsp:txXfrm>
    </dsp:sp>
    <dsp:sp modelId="{F0CB8BC0-DEC9-4A4A-8A24-52C23A4EC584}">
      <dsp:nvSpPr>
        <dsp:cNvPr id="0" name=""/>
        <dsp:cNvSpPr/>
      </dsp:nvSpPr>
      <dsp:spPr>
        <a:xfrm>
          <a:off x="7847789" y="1317869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16591" y="1359546"/>
        <a:ext cx="40431" cy="8086"/>
      </dsp:txXfrm>
    </dsp:sp>
    <dsp:sp modelId="{72C69591-CEA1-49F6-8350-9C5EAD664FB5}">
      <dsp:nvSpPr>
        <dsp:cNvPr id="0" name=""/>
        <dsp:cNvSpPr/>
      </dsp:nvSpPr>
      <dsp:spPr>
        <a:xfrm>
          <a:off x="4333782" y="308847"/>
          <a:ext cx="3515807" cy="21094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Perguntas fundamentais da Bíblia</a:t>
          </a:r>
          <a:r>
            <a:rPr lang="pt-BR" sz="2000" kern="1200"/>
            <a:t>:</a:t>
          </a:r>
          <a:endParaRPr lang="en-US" sz="2000" kern="1200"/>
        </a:p>
      </dsp:txBody>
      <dsp:txXfrm>
        <a:off x="4333782" y="308847"/>
        <a:ext cx="3515807" cy="2109484"/>
      </dsp:txXfrm>
    </dsp:sp>
    <dsp:sp modelId="{4C4CF9CD-5C96-464E-984D-F883EE44D439}">
      <dsp:nvSpPr>
        <dsp:cNvPr id="0" name=""/>
        <dsp:cNvSpPr/>
      </dsp:nvSpPr>
      <dsp:spPr>
        <a:xfrm>
          <a:off x="1767243" y="2416531"/>
          <a:ext cx="8648885" cy="778035"/>
        </a:xfrm>
        <a:custGeom>
          <a:avLst/>
          <a:gdLst/>
          <a:ahLst/>
          <a:cxnLst/>
          <a:rect l="0" t="0" r="0" b="0"/>
          <a:pathLst>
            <a:path>
              <a:moveTo>
                <a:pt x="8648885" y="0"/>
              </a:moveTo>
              <a:lnTo>
                <a:pt x="8648885" y="406117"/>
              </a:lnTo>
              <a:lnTo>
                <a:pt x="0" y="406117"/>
              </a:lnTo>
              <a:lnTo>
                <a:pt x="0" y="778035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74520" y="2801506"/>
        <a:ext cx="434330" cy="8086"/>
      </dsp:txXfrm>
    </dsp:sp>
    <dsp:sp modelId="{D0598413-EF82-4D56-9B15-52E59EB36E47}">
      <dsp:nvSpPr>
        <dsp:cNvPr id="0" name=""/>
        <dsp:cNvSpPr/>
      </dsp:nvSpPr>
      <dsp:spPr>
        <a:xfrm>
          <a:off x="8658225" y="308847"/>
          <a:ext cx="3515807" cy="21094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Quem é o homem? Criatura de Deus (Gn 1.26-27)</a:t>
          </a:r>
          <a:endParaRPr lang="en-US" sz="2000" kern="1200"/>
        </a:p>
      </dsp:txBody>
      <dsp:txXfrm>
        <a:off x="8658225" y="308847"/>
        <a:ext cx="3515807" cy="2109484"/>
      </dsp:txXfrm>
    </dsp:sp>
    <dsp:sp modelId="{85A05FFF-8B8F-4569-822D-13F19EC6E054}">
      <dsp:nvSpPr>
        <dsp:cNvPr id="0" name=""/>
        <dsp:cNvSpPr/>
      </dsp:nvSpPr>
      <dsp:spPr>
        <a:xfrm>
          <a:off x="3523346" y="4235989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2148" y="4277666"/>
        <a:ext cx="40431" cy="8086"/>
      </dsp:txXfrm>
    </dsp:sp>
    <dsp:sp modelId="{7EBB9AED-3442-4EED-A05D-31283E38B7E4}">
      <dsp:nvSpPr>
        <dsp:cNvPr id="0" name=""/>
        <dsp:cNvSpPr/>
      </dsp:nvSpPr>
      <dsp:spPr>
        <a:xfrm>
          <a:off x="9339" y="3226967"/>
          <a:ext cx="3515807" cy="21094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De onde veio? Do pó + sopro divino</a:t>
          </a:r>
          <a:endParaRPr lang="en-US" sz="2000" kern="1200"/>
        </a:p>
      </dsp:txBody>
      <dsp:txXfrm>
        <a:off x="9339" y="3226967"/>
        <a:ext cx="3515807" cy="2109484"/>
      </dsp:txXfrm>
    </dsp:sp>
    <dsp:sp modelId="{983FB868-FC94-4460-B6C2-43494F0FE116}">
      <dsp:nvSpPr>
        <dsp:cNvPr id="0" name=""/>
        <dsp:cNvSpPr/>
      </dsp:nvSpPr>
      <dsp:spPr>
        <a:xfrm>
          <a:off x="7847789" y="4235989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16591" y="4277666"/>
        <a:ext cx="40431" cy="8086"/>
      </dsp:txXfrm>
    </dsp:sp>
    <dsp:sp modelId="{67A08922-CB20-4397-AA43-A47F6293C2B0}">
      <dsp:nvSpPr>
        <dsp:cNvPr id="0" name=""/>
        <dsp:cNvSpPr/>
      </dsp:nvSpPr>
      <dsp:spPr>
        <a:xfrm>
          <a:off x="4333782" y="3226967"/>
          <a:ext cx="3515807" cy="21094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Para onde vai? Eternidade, juízo, vida eterna</a:t>
          </a:r>
          <a:endParaRPr lang="en-US" sz="2000" kern="1200"/>
        </a:p>
      </dsp:txBody>
      <dsp:txXfrm>
        <a:off x="4333782" y="3226967"/>
        <a:ext cx="3515807" cy="2109484"/>
      </dsp:txXfrm>
    </dsp:sp>
    <dsp:sp modelId="{7818A5CC-6DB8-4A46-AC8D-6800A8BF6262}">
      <dsp:nvSpPr>
        <dsp:cNvPr id="0" name=""/>
        <dsp:cNvSpPr/>
      </dsp:nvSpPr>
      <dsp:spPr>
        <a:xfrm>
          <a:off x="8658225" y="3226967"/>
          <a:ext cx="3515807" cy="21094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Psicologia pode auxiliar em questões emocionais, mas </a:t>
          </a:r>
          <a:r>
            <a:rPr lang="pt-BR" sz="2000" b="1" kern="1200"/>
            <a:t>não substitui a restauração espiritual</a:t>
          </a:r>
          <a:r>
            <a:rPr lang="pt-BR" sz="2000" kern="1200"/>
            <a:t>.</a:t>
          </a:r>
          <a:endParaRPr lang="en-US" sz="2000" kern="1200"/>
        </a:p>
      </dsp:txBody>
      <dsp:txXfrm>
        <a:off x="8658225" y="3226967"/>
        <a:ext cx="3515807" cy="21094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CFEB5-185D-4379-8A4E-89156FFEDAEC}">
      <dsp:nvSpPr>
        <dsp:cNvPr id="0" name=""/>
        <dsp:cNvSpPr/>
      </dsp:nvSpPr>
      <dsp:spPr>
        <a:xfrm>
          <a:off x="0" y="223114"/>
          <a:ext cx="11478882" cy="107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Reducionismo</a:t>
          </a:r>
          <a:r>
            <a:rPr lang="pt-BR" sz="2700" kern="1200"/>
            <a:t>: tendência de explicar o homem apenas através de </a:t>
          </a:r>
          <a:r>
            <a:rPr lang="pt-BR" sz="2700" b="1" kern="1200"/>
            <a:t>biologia, neurociência ou psicologia</a:t>
          </a:r>
          <a:r>
            <a:rPr lang="pt-BR" sz="2700" kern="1200"/>
            <a:t>, negando sua dimensão espiritual.</a:t>
          </a:r>
          <a:endParaRPr lang="en-US" sz="2700" kern="1200"/>
        </a:p>
      </dsp:txBody>
      <dsp:txXfrm>
        <a:off x="52431" y="275545"/>
        <a:ext cx="11374020" cy="969198"/>
      </dsp:txXfrm>
    </dsp:sp>
    <dsp:sp modelId="{95FCC148-7AFF-4000-A9A5-710A0E2C4D58}">
      <dsp:nvSpPr>
        <dsp:cNvPr id="0" name=""/>
        <dsp:cNvSpPr/>
      </dsp:nvSpPr>
      <dsp:spPr>
        <a:xfrm>
          <a:off x="0" y="1374934"/>
          <a:ext cx="11478882" cy="107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Exemplos comuns:</a:t>
          </a:r>
          <a:endParaRPr lang="en-US" sz="2700" kern="1200"/>
        </a:p>
      </dsp:txBody>
      <dsp:txXfrm>
        <a:off x="52431" y="1427365"/>
        <a:ext cx="11374020" cy="969198"/>
      </dsp:txXfrm>
    </dsp:sp>
    <dsp:sp modelId="{E0B1DA3E-7489-43EE-887B-11341BF00DB5}">
      <dsp:nvSpPr>
        <dsp:cNvPr id="0" name=""/>
        <dsp:cNvSpPr/>
      </dsp:nvSpPr>
      <dsp:spPr>
        <a:xfrm>
          <a:off x="0" y="2526754"/>
          <a:ext cx="11478882" cy="107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Considerar pensamentos, emoções ou decisões apenas como processos químicos ou neurais.</a:t>
          </a:r>
          <a:endParaRPr lang="en-US" sz="2700" kern="1200"/>
        </a:p>
      </dsp:txBody>
      <dsp:txXfrm>
        <a:off x="52431" y="2579185"/>
        <a:ext cx="11374020" cy="969198"/>
      </dsp:txXfrm>
    </dsp:sp>
    <dsp:sp modelId="{9E8FDC28-5FEE-4638-B251-CB2BA2423FD9}">
      <dsp:nvSpPr>
        <dsp:cNvPr id="0" name=""/>
        <dsp:cNvSpPr/>
      </dsp:nvSpPr>
      <dsp:spPr>
        <a:xfrm>
          <a:off x="0" y="3678574"/>
          <a:ext cx="11478882" cy="107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Reduzir o comportamento humano a traços de personalidade ou instintos, ignorando a </a:t>
          </a:r>
          <a:r>
            <a:rPr lang="pt-BR" sz="2700" b="1" kern="1200"/>
            <a:t>responsabilidade moral e espiritual</a:t>
          </a:r>
          <a:r>
            <a:rPr lang="pt-BR" sz="2700" kern="1200"/>
            <a:t>.</a:t>
          </a:r>
          <a:endParaRPr lang="en-US" sz="2700" kern="1200"/>
        </a:p>
      </dsp:txBody>
      <dsp:txXfrm>
        <a:off x="52431" y="3731005"/>
        <a:ext cx="11374020" cy="9691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25D39-F4A3-4217-B56B-02B16BC9EE56}">
      <dsp:nvSpPr>
        <dsp:cNvPr id="0" name=""/>
        <dsp:cNvSpPr/>
      </dsp:nvSpPr>
      <dsp:spPr>
        <a:xfrm>
          <a:off x="56" y="17083"/>
          <a:ext cx="5404221" cy="892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Quem é o homem?</a:t>
          </a:r>
          <a:endParaRPr lang="en-US" sz="3100" kern="1200"/>
        </a:p>
      </dsp:txBody>
      <dsp:txXfrm>
        <a:off x="56" y="17083"/>
        <a:ext cx="5404221" cy="892800"/>
      </dsp:txXfrm>
    </dsp:sp>
    <dsp:sp modelId="{FF950070-1102-48A3-BA36-DD420D9559CA}">
      <dsp:nvSpPr>
        <dsp:cNvPr id="0" name=""/>
        <dsp:cNvSpPr/>
      </dsp:nvSpPr>
      <dsp:spPr>
        <a:xfrm>
          <a:off x="56" y="909883"/>
          <a:ext cx="5404221" cy="39994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100" kern="1200"/>
            <a:t>Criatura feita à </a:t>
          </a:r>
          <a:r>
            <a:rPr lang="pt-BR" sz="3100" b="1" kern="1200"/>
            <a:t>imagem e semelhança de Deus</a:t>
          </a:r>
          <a:r>
            <a:rPr lang="pt-BR" sz="3100" kern="1200"/>
            <a:t> (Gn 1.26-27).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100" kern="1200"/>
            <a:t>Possui dignidade, propósito e valor intrínseco, </a:t>
          </a:r>
          <a:r>
            <a:rPr lang="pt-BR" sz="3100" b="1" kern="1200"/>
            <a:t>independente de avaliações psicológicas ou biológicas</a:t>
          </a:r>
          <a:r>
            <a:rPr lang="pt-BR" sz="3100" kern="1200"/>
            <a:t>.</a:t>
          </a:r>
          <a:endParaRPr lang="en-US" sz="3100" kern="1200"/>
        </a:p>
      </dsp:txBody>
      <dsp:txXfrm>
        <a:off x="56" y="909883"/>
        <a:ext cx="5404221" cy="3999465"/>
      </dsp:txXfrm>
    </dsp:sp>
    <dsp:sp modelId="{4ACFF4E5-F158-4F6C-A1C2-97A83B350526}">
      <dsp:nvSpPr>
        <dsp:cNvPr id="0" name=""/>
        <dsp:cNvSpPr/>
      </dsp:nvSpPr>
      <dsp:spPr>
        <a:xfrm>
          <a:off x="6160869" y="17083"/>
          <a:ext cx="5404221" cy="892800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De onde veio o homem?</a:t>
          </a:r>
          <a:endParaRPr lang="en-US" sz="3100" kern="1200"/>
        </a:p>
      </dsp:txBody>
      <dsp:txXfrm>
        <a:off x="6160869" y="17083"/>
        <a:ext cx="5404221" cy="892800"/>
      </dsp:txXfrm>
    </dsp:sp>
    <dsp:sp modelId="{F86E0CA5-AEAE-4263-8FFA-328BB219EFCF}">
      <dsp:nvSpPr>
        <dsp:cNvPr id="0" name=""/>
        <dsp:cNvSpPr/>
      </dsp:nvSpPr>
      <dsp:spPr>
        <a:xfrm>
          <a:off x="6160869" y="909883"/>
          <a:ext cx="5404221" cy="3999465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100" b="1" kern="1200"/>
            <a:t>Do pó da terra + sopro divino</a:t>
          </a:r>
          <a:r>
            <a:rPr lang="pt-BR" sz="3100" kern="1200"/>
            <a:t> (Gn 2.7).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100" kern="1200"/>
            <a:t>A matéria do corpo é limitada, mas o sopro de Deus dá </a:t>
          </a:r>
          <a:r>
            <a:rPr lang="pt-BR" sz="3100" b="1" kern="1200"/>
            <a:t>vida espiritual</a:t>
          </a:r>
          <a:r>
            <a:rPr lang="pt-BR" sz="3100" kern="1200"/>
            <a:t> e capacidade de relacionamento com Ele.</a:t>
          </a:r>
          <a:endParaRPr lang="en-US" sz="3100" kern="1200"/>
        </a:p>
      </dsp:txBody>
      <dsp:txXfrm>
        <a:off x="6160869" y="909883"/>
        <a:ext cx="5404221" cy="39994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C5846-8AC5-4400-9ED5-39B294195696}">
      <dsp:nvSpPr>
        <dsp:cNvPr id="0" name=""/>
        <dsp:cNvSpPr/>
      </dsp:nvSpPr>
      <dsp:spPr>
        <a:xfrm>
          <a:off x="0" y="675"/>
          <a:ext cx="12039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9926C-F065-435A-B9CB-CC5549778518}">
      <dsp:nvSpPr>
        <dsp:cNvPr id="0" name=""/>
        <dsp:cNvSpPr/>
      </dsp:nvSpPr>
      <dsp:spPr>
        <a:xfrm>
          <a:off x="0" y="675"/>
          <a:ext cx="12039598" cy="110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 psicologia </a:t>
          </a:r>
          <a:r>
            <a:rPr lang="pt-BR" sz="3100" b="1" kern="1200"/>
            <a:t>auxilia na compreensão e manejo de emoções</a:t>
          </a:r>
          <a:r>
            <a:rPr lang="pt-BR" sz="3100" kern="1200"/>
            <a:t>, traumas e estresse.</a:t>
          </a:r>
          <a:endParaRPr lang="en-US" sz="3100" kern="1200"/>
        </a:p>
      </dsp:txBody>
      <dsp:txXfrm>
        <a:off x="0" y="675"/>
        <a:ext cx="12039598" cy="1105785"/>
      </dsp:txXfrm>
    </dsp:sp>
    <dsp:sp modelId="{CF1036A7-FA76-45C6-B812-5ECE647F0CF4}">
      <dsp:nvSpPr>
        <dsp:cNvPr id="0" name=""/>
        <dsp:cNvSpPr/>
      </dsp:nvSpPr>
      <dsp:spPr>
        <a:xfrm>
          <a:off x="0" y="1106461"/>
          <a:ext cx="12039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0312C-9CEE-4140-B782-7477A1118DA2}">
      <dsp:nvSpPr>
        <dsp:cNvPr id="0" name=""/>
        <dsp:cNvSpPr/>
      </dsp:nvSpPr>
      <dsp:spPr>
        <a:xfrm>
          <a:off x="0" y="1106461"/>
          <a:ext cx="12039598" cy="110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Limitação: </a:t>
          </a:r>
          <a:r>
            <a:rPr lang="pt-BR" sz="3100" b="1" kern="1200"/>
            <a:t>não pode restaurar a comunhão com Deus</a:t>
          </a:r>
          <a:r>
            <a:rPr lang="pt-BR" sz="3100" kern="1200"/>
            <a:t>, nem transformar o espírito.</a:t>
          </a:r>
          <a:endParaRPr lang="en-US" sz="3100" kern="1200"/>
        </a:p>
      </dsp:txBody>
      <dsp:txXfrm>
        <a:off x="0" y="1106461"/>
        <a:ext cx="12039598" cy="1105785"/>
      </dsp:txXfrm>
    </dsp:sp>
    <dsp:sp modelId="{B852C7EF-8FD6-494C-ADCB-EF5DFBB4E0C8}">
      <dsp:nvSpPr>
        <dsp:cNvPr id="0" name=""/>
        <dsp:cNvSpPr/>
      </dsp:nvSpPr>
      <dsp:spPr>
        <a:xfrm>
          <a:off x="0" y="2212247"/>
          <a:ext cx="12039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58154-AF29-40BF-8185-E26B449F6A2E}">
      <dsp:nvSpPr>
        <dsp:cNvPr id="0" name=""/>
        <dsp:cNvSpPr/>
      </dsp:nvSpPr>
      <dsp:spPr>
        <a:xfrm>
          <a:off x="0" y="2212247"/>
          <a:ext cx="12039598" cy="110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A fé bíblica completa a psicologia:</a:t>
          </a:r>
          <a:endParaRPr lang="en-US" sz="3100" kern="1200"/>
        </a:p>
      </dsp:txBody>
      <dsp:txXfrm>
        <a:off x="0" y="2212247"/>
        <a:ext cx="12039598" cy="1105785"/>
      </dsp:txXfrm>
    </dsp:sp>
    <dsp:sp modelId="{00C3D1B3-2AC5-47F9-9209-D3D1E90A916D}">
      <dsp:nvSpPr>
        <dsp:cNvPr id="0" name=""/>
        <dsp:cNvSpPr/>
      </dsp:nvSpPr>
      <dsp:spPr>
        <a:xfrm>
          <a:off x="0" y="3318032"/>
          <a:ext cx="12039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56B45-902A-4DB7-83E1-D609E085839B}">
      <dsp:nvSpPr>
        <dsp:cNvPr id="0" name=""/>
        <dsp:cNvSpPr/>
      </dsp:nvSpPr>
      <dsp:spPr>
        <a:xfrm>
          <a:off x="0" y="3318032"/>
          <a:ext cx="12039598" cy="110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Reconhece pecado, arrependimento e regeneração espiritual.</a:t>
          </a:r>
          <a:endParaRPr lang="en-US" sz="3100" kern="1200"/>
        </a:p>
      </dsp:txBody>
      <dsp:txXfrm>
        <a:off x="0" y="3318032"/>
        <a:ext cx="12039598" cy="1105785"/>
      </dsp:txXfrm>
    </dsp:sp>
    <dsp:sp modelId="{25799E66-A87D-4659-8888-D9BB30863796}">
      <dsp:nvSpPr>
        <dsp:cNvPr id="0" name=""/>
        <dsp:cNvSpPr/>
      </dsp:nvSpPr>
      <dsp:spPr>
        <a:xfrm>
          <a:off x="0" y="4423818"/>
          <a:ext cx="12039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1E320-B5AD-4142-B503-C848707F0AE0}">
      <dsp:nvSpPr>
        <dsp:cNvPr id="0" name=""/>
        <dsp:cNvSpPr/>
      </dsp:nvSpPr>
      <dsp:spPr>
        <a:xfrm>
          <a:off x="0" y="4423818"/>
          <a:ext cx="12039598" cy="110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Oferece sentido profundo, propósito eterno e </a:t>
          </a:r>
          <a:r>
            <a:rPr lang="pt-BR" sz="3100" b="1" kern="1200"/>
            <a:t>cura integral</a:t>
          </a:r>
          <a:r>
            <a:rPr lang="pt-BR" sz="3100" kern="1200"/>
            <a:t> (espírito + alma + corpo).</a:t>
          </a:r>
          <a:endParaRPr lang="en-US" sz="3100" kern="1200"/>
        </a:p>
      </dsp:txBody>
      <dsp:txXfrm>
        <a:off x="0" y="4423818"/>
        <a:ext cx="12039598" cy="1105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26.09.2025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26.09.2025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26.09.2025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26.09.2025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26838" y="2480812"/>
            <a:ext cx="4151352" cy="3020203"/>
          </a:xfrm>
        </p:spPr>
        <p:txBody>
          <a:bodyPr anchor="t">
            <a:normAutofit/>
          </a:bodyPr>
          <a:lstStyle/>
          <a:p>
            <a:pPr algn="l"/>
            <a:r>
              <a:rPr lang="de-DE" sz="5400"/>
              <a:t>O </a:t>
            </a:r>
            <a:r>
              <a:rPr lang="de-DE" sz="5400" err="1"/>
              <a:t>Homem</a:t>
            </a:r>
            <a:r>
              <a:rPr lang="de-DE" sz="5400"/>
              <a:t>:</a:t>
            </a:r>
            <a:br>
              <a:rPr lang="de-DE" sz="5400"/>
            </a:br>
            <a:r>
              <a:rPr lang="de-DE" sz="5400" err="1"/>
              <a:t>Corpo</a:t>
            </a:r>
            <a:r>
              <a:rPr lang="de-DE" sz="5400"/>
              <a:t>, Alma e Espírito</a:t>
            </a:r>
            <a:endParaRPr lang="pt-BR" sz="5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2713CB11-9092-D6A6-9C3B-43474E2433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68"/>
          <a:stretch>
            <a:fillRect/>
          </a:stretch>
        </p:blipFill>
        <p:spPr>
          <a:xfrm>
            <a:off x="747884" y="436691"/>
            <a:ext cx="5766039" cy="569582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D18F38D-42F7-9DE5-BC2D-769872A2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 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639D9C-F5E7-5F41-7B85-2E2652B2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1. Doutrina e Teologia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22" name="Espaço Reservado para Conteúdo 2">
            <a:extLst>
              <a:ext uri="{FF2B5EF4-FFF2-40B4-BE49-F238E27FC236}">
                <a16:creationId xmlns:a16="http://schemas.microsoft.com/office/drawing/2014/main" id="{AEDCB23B-BB2F-1F66-4B9F-8C0E4394B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377008"/>
              </p:ext>
            </p:extLst>
          </p:nvPr>
        </p:nvGraphicFramePr>
        <p:xfrm>
          <a:off x="4301203" y="117837"/>
          <a:ext cx="7644492" cy="663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Espaço Reservado para Rodapé 29">
            <a:extLst>
              <a:ext uri="{FF2B5EF4-FFF2-40B4-BE49-F238E27FC236}">
                <a16:creationId xmlns:a16="http://schemas.microsoft.com/office/drawing/2014/main" id="{8F2B977E-4181-9CCE-7E13-4BD6767C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86125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FAB328-FB7A-9AE8-8CCD-D503C87545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3872" b="237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510F75-0C3C-E83D-6B5B-A41AFE6D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2. Psicologização da Fé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8F477EF-2FF5-B0EF-71EE-F4A9B691D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509510"/>
              </p:ext>
            </p:extLst>
          </p:nvPr>
        </p:nvGraphicFramePr>
        <p:xfrm>
          <a:off x="4314" y="1207399"/>
          <a:ext cx="12183372" cy="5645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" name="Espaço Reservado para Rodapé 64">
            <a:extLst>
              <a:ext uri="{FF2B5EF4-FFF2-40B4-BE49-F238E27FC236}">
                <a16:creationId xmlns:a16="http://schemas.microsoft.com/office/drawing/2014/main" id="{A6FBD9E0-6CC1-435F-5D17-5CF3456B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168423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F182A-8690-288E-08F4-1C2152C4E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C40D9D-34B1-5472-A506-F82F3807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pt-BR">
                <a:ea typeface="+mj-lt"/>
                <a:cs typeface="+mj-lt"/>
              </a:rPr>
              <a:t>2. Psicologização da Fé</a:t>
            </a:r>
            <a:endParaRPr lang="pt-B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F92A1ED-E19A-46BB-FECC-AC7045A466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465526"/>
              </p:ext>
            </p:extLst>
          </p:nvPr>
        </p:nvGraphicFramePr>
        <p:xfrm>
          <a:off x="392502" y="1624342"/>
          <a:ext cx="11478882" cy="497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Espaço Reservado para Rodapé 31">
            <a:extLst>
              <a:ext uri="{FF2B5EF4-FFF2-40B4-BE49-F238E27FC236}">
                <a16:creationId xmlns:a16="http://schemas.microsoft.com/office/drawing/2014/main" id="{0723A18A-BB99-E621-89DA-00E0D7C6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59301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A13E27-74F3-5065-42C7-9787CCEE69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82" r="9085" b="4257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4E921D-E201-4FFF-5612-6482812A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100">
                <a:latin typeface="Aptos"/>
              </a:rPr>
              <a:t>A Bíblia responde a </a:t>
            </a:r>
            <a:r>
              <a:rPr lang="pt-BR" sz="4100" b="1">
                <a:latin typeface="Aptos"/>
              </a:rPr>
              <a:t>perguntas fundamentais que o reducionismo ignora</a:t>
            </a:r>
            <a:r>
              <a:rPr lang="pt-BR" sz="4100">
                <a:latin typeface="Aptos"/>
              </a:rPr>
              <a:t>:</a:t>
            </a:r>
            <a:endParaRPr lang="pt-BR" sz="41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7FCEEA4-0A97-D84D-01E6-F7B1149805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253683"/>
              </p:ext>
            </p:extLst>
          </p:nvPr>
        </p:nvGraphicFramePr>
        <p:xfrm>
          <a:off x="191219" y="1566833"/>
          <a:ext cx="11565147" cy="492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Espaço Reservado para Rodapé 25">
            <a:extLst>
              <a:ext uri="{FF2B5EF4-FFF2-40B4-BE49-F238E27FC236}">
                <a16:creationId xmlns:a16="http://schemas.microsoft.com/office/drawing/2014/main" id="{657BBB7B-5102-7AE0-B1E5-0B22F350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0445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6D9C87-04C3-83D9-DF4E-C6696D9F0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4E2E76-4BD0-867D-CE7C-8145A1AA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3100">
                <a:latin typeface="Aptos"/>
              </a:rPr>
              <a:t>A Bíblia responde a </a:t>
            </a:r>
            <a:r>
              <a:rPr lang="pt-BR" sz="3100" b="1">
                <a:latin typeface="Aptos"/>
              </a:rPr>
              <a:t>perguntas fundamentais que o reducionismo ignora</a:t>
            </a:r>
            <a:r>
              <a:rPr lang="pt-BR" sz="3100">
                <a:latin typeface="Aptos"/>
              </a:rPr>
              <a:t>:</a:t>
            </a:r>
            <a:endParaRPr lang="pt-BR" sz="31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4E56D3-73C5-131C-DA4B-ADAE009EB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pt-BR" sz="2000" b="1">
                <a:ea typeface="+mn-lt"/>
                <a:cs typeface="+mn-lt"/>
              </a:rPr>
              <a:t>Para onde vai o homem?</a:t>
            </a:r>
            <a:endParaRPr lang="pt-BR" sz="20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2000">
                <a:ea typeface="+mn-lt"/>
                <a:cs typeface="+mn-lt"/>
              </a:rPr>
              <a:t>Destino eterno: juízo e vida eterna (Mt 25.46, Dn 12.2).</a:t>
            </a:r>
          </a:p>
          <a:p>
            <a:pPr>
              <a:buFont typeface="Arial"/>
              <a:buChar char="•"/>
            </a:pPr>
            <a:r>
              <a:rPr lang="pt-BR" sz="2000">
                <a:ea typeface="+mn-lt"/>
                <a:cs typeface="+mn-lt"/>
              </a:rPr>
              <a:t>O corpo é temporário, mas </a:t>
            </a:r>
            <a:r>
              <a:rPr lang="pt-BR" sz="2000" b="1">
                <a:ea typeface="+mn-lt"/>
                <a:cs typeface="+mn-lt"/>
              </a:rPr>
              <a:t>alma e espírito têm dimensão eterna</a:t>
            </a:r>
            <a:r>
              <a:rPr lang="pt-BR" sz="2000">
                <a:ea typeface="+mn-lt"/>
                <a:cs typeface="+mn-lt"/>
              </a:rPr>
              <a:t>, impossível de reduzir a processos biológicos.</a:t>
            </a:r>
          </a:p>
          <a:p>
            <a:pPr>
              <a:buNone/>
            </a:pPr>
            <a:endParaRPr lang="pt-BR" sz="2000" b="1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5" name="Picture 4" descr="Beirada de uma cordilheira no inverno contra a luz do sol">
            <a:extLst>
              <a:ext uri="{FF2B5EF4-FFF2-40B4-BE49-F238E27FC236}">
                <a16:creationId xmlns:a16="http://schemas.microsoft.com/office/drawing/2014/main" id="{3EAD2F5B-7DF5-34CD-0AFF-449AB2BBD2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06" r="35565" b="-9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2F12C8-BD9D-6FD6-B987-B396EA93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3850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E1D54-683A-55EE-1572-635A6B83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Psicologia e fé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4EECFAF-D72F-B747-140F-BD19009CD8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488850"/>
              </p:ext>
            </p:extLst>
          </p:nvPr>
        </p:nvGraphicFramePr>
        <p:xfrm>
          <a:off x="18691" y="1322418"/>
          <a:ext cx="12039599" cy="553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" name="Espaço Reservado para Rodapé 58">
            <a:extLst>
              <a:ext uri="{FF2B5EF4-FFF2-40B4-BE49-F238E27FC236}">
                <a16:creationId xmlns:a16="http://schemas.microsoft.com/office/drawing/2014/main" id="{0E37F9BF-E401-073F-4454-675FFDF0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22827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5BD70-DB7E-028F-0298-5823AC9559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416" r="8918" b="1171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96B368-3B30-12A8-3242-6419DF2D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3. A Tríplice Natureza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76E2895-35FC-10B5-65AC-420907F10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589278"/>
              </p:ext>
            </p:extLst>
          </p:nvPr>
        </p:nvGraphicFramePr>
        <p:xfrm>
          <a:off x="162465" y="1034871"/>
          <a:ext cx="11852693" cy="583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Espaço Reservado para Rodapé 35">
            <a:extLst>
              <a:ext uri="{FF2B5EF4-FFF2-40B4-BE49-F238E27FC236}">
                <a16:creationId xmlns:a16="http://schemas.microsoft.com/office/drawing/2014/main" id="{83A645B0-4FB8-6EEE-72B4-616D4DF4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17485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FB0F5B-2465-F2C0-4ADD-68BA62DD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4. Físico e Espiritual</a:t>
            </a:r>
            <a:endParaRPr lang="pt-BR" sz="5400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Espaço Reservado para Conteúdo 2">
            <a:extLst>
              <a:ext uri="{FF2B5EF4-FFF2-40B4-BE49-F238E27FC236}">
                <a16:creationId xmlns:a16="http://schemas.microsoft.com/office/drawing/2014/main" id="{9F1B0517-B9F1-1750-4AD7-13A6D8EEF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427759"/>
              </p:ext>
            </p:extLst>
          </p:nvPr>
        </p:nvGraphicFramePr>
        <p:xfrm>
          <a:off x="4648018" y="640822"/>
          <a:ext cx="7288700" cy="6700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Espaço Reservado para Rodapé 50">
            <a:extLst>
              <a:ext uri="{FF2B5EF4-FFF2-40B4-BE49-F238E27FC236}">
                <a16:creationId xmlns:a16="http://schemas.microsoft.com/office/drawing/2014/main" id="{028C12BA-4515-194A-474A-9FB678DC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09010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Premium AI Image | digital art selected for the">
            <a:extLst>
              <a:ext uri="{FF2B5EF4-FFF2-40B4-BE49-F238E27FC236}">
                <a16:creationId xmlns:a16="http://schemas.microsoft.com/office/drawing/2014/main" id="{4EE76574-061B-69D6-9639-1A6BBAB725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904" b="33932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C6B34F-3855-0547-16D8-4FF6EE2D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Tópico II – Distinção entre Alma e Espírito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1A2BED-6E9E-29BF-F2A0-A4F2B23D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19771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879682-2FFA-E826-E600-F90ADAAE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marL="742950" indent="-742950">
              <a:buAutoNum type="arabicPeriod"/>
            </a:pPr>
            <a:r>
              <a:rPr lang="pt-BR" sz="4000">
                <a:solidFill>
                  <a:srgbClr val="FFFFFF"/>
                </a:solidFill>
              </a:rPr>
              <a:t>Alma </a:t>
            </a: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3D55184A-5EF6-AC90-3573-CA69C0D83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612385"/>
              </p:ext>
            </p:extLst>
          </p:nvPr>
        </p:nvGraphicFramePr>
        <p:xfrm>
          <a:off x="-2924" y="-891"/>
          <a:ext cx="12193035" cy="685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Espaço Reservado para Rodapé 42">
            <a:extLst>
              <a:ext uri="{FF2B5EF4-FFF2-40B4-BE49-F238E27FC236}">
                <a16:creationId xmlns:a16="http://schemas.microsoft.com/office/drawing/2014/main" id="{BDE559F9-BA08-2AC4-2AEB-956F0BF6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81423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CE7BF6-A6F0-362D-84EF-6D2A7990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Texto Áureo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8BF27A0-86EA-A87E-4966-A4FC897F8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409059"/>
              </p:ext>
            </p:extLst>
          </p:nvPr>
        </p:nvGraphicFramePr>
        <p:xfrm>
          <a:off x="838200" y="195502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Espaço Reservado para Rodapé 24">
            <a:extLst>
              <a:ext uri="{FF2B5EF4-FFF2-40B4-BE49-F238E27FC236}">
                <a16:creationId xmlns:a16="http://schemas.microsoft.com/office/drawing/2014/main" id="{C70FCEAA-A71B-CFB2-E096-56A26D8F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694081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EAB1E2-7547-63FD-9F66-CF75D897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-373810"/>
            <a:ext cx="5334197" cy="1708242"/>
          </a:xfrm>
        </p:spPr>
        <p:txBody>
          <a:bodyPr anchor="ctr">
            <a:normAutofit/>
          </a:bodyPr>
          <a:lstStyle/>
          <a:p>
            <a:pPr marL="742950" indent="-742950">
              <a:buAutoNum type="arabicPeriod"/>
            </a:pPr>
            <a:r>
              <a:rPr lang="pt-BR" sz="4000"/>
              <a:t>Alma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6A9A6B-E1B8-2EBD-C1E7-18D2ED345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57" y="1521339"/>
            <a:ext cx="6513139" cy="50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000" b="1">
                <a:ea typeface="+mn-lt"/>
                <a:cs typeface="+mn-lt"/>
              </a:rPr>
              <a:t>Propósito da Alma:</a:t>
            </a:r>
            <a:endParaRPr lang="pt-BR" sz="3000"/>
          </a:p>
          <a:p>
            <a:endParaRPr lang="pt-BR" sz="3000" b="1">
              <a:ea typeface="+mn-lt"/>
              <a:cs typeface="+mn-lt"/>
            </a:endParaRPr>
          </a:p>
          <a:p>
            <a:r>
              <a:rPr lang="pt-BR" sz="3000" b="1">
                <a:ea typeface="+mn-lt"/>
                <a:cs typeface="+mn-lt"/>
              </a:rPr>
              <a:t>Gerenciar o corpo</a:t>
            </a:r>
            <a:r>
              <a:rPr lang="pt-BR" sz="3000">
                <a:ea typeface="+mn-lt"/>
                <a:cs typeface="+mn-lt"/>
              </a:rPr>
              <a:t>: decisões, hábitos, autocontrole.</a:t>
            </a:r>
            <a:endParaRPr lang="pt-BR" sz="3000"/>
          </a:p>
          <a:p>
            <a:r>
              <a:rPr lang="pt-BR" sz="3000" b="1">
                <a:ea typeface="+mn-lt"/>
                <a:cs typeface="+mn-lt"/>
              </a:rPr>
              <a:t>Discernir o certo e o errado</a:t>
            </a:r>
            <a:r>
              <a:rPr lang="pt-BR" sz="3000">
                <a:ea typeface="+mn-lt"/>
                <a:cs typeface="+mn-lt"/>
              </a:rPr>
              <a:t>: consciência moral influenciada pelo espírito.</a:t>
            </a:r>
            <a:endParaRPr lang="pt-BR" sz="3000"/>
          </a:p>
          <a:p>
            <a:r>
              <a:rPr lang="pt-BR" sz="3000" b="1">
                <a:ea typeface="+mn-lt"/>
                <a:cs typeface="+mn-lt"/>
              </a:rPr>
              <a:t>Relacionar-se com Deus</a:t>
            </a:r>
            <a:r>
              <a:rPr lang="pt-BR" sz="3000">
                <a:ea typeface="+mn-lt"/>
                <a:cs typeface="+mn-lt"/>
              </a:rPr>
              <a:t>: media entre o corpo físico e o espírito espiritual.</a:t>
            </a:r>
            <a:endParaRPr lang="pt-BR" sz="3000"/>
          </a:p>
          <a:p>
            <a:r>
              <a:rPr lang="pt-BR" sz="3000" b="1">
                <a:ea typeface="+mn-lt"/>
                <a:cs typeface="+mn-lt"/>
              </a:rPr>
              <a:t>Relacionar-se com outros</a:t>
            </a:r>
            <a:r>
              <a:rPr lang="pt-BR" sz="3000">
                <a:ea typeface="+mn-lt"/>
                <a:cs typeface="+mn-lt"/>
              </a:rPr>
              <a:t>: emoções e intelecto permitem empatia, amor e convivência.</a:t>
            </a:r>
            <a:endParaRPr lang="pt-BR" sz="300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7" name="Picture 4" descr="Estendendo a mão para o sol">
            <a:extLst>
              <a:ext uri="{FF2B5EF4-FFF2-40B4-BE49-F238E27FC236}">
                <a16:creationId xmlns:a16="http://schemas.microsoft.com/office/drawing/2014/main" id="{DCCBBC85-5A32-0EF1-3CF6-BE0E8216DD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71" r="14441" b="-3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A15CE6D-5573-50EC-7949-29826F06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052776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3E5F7-C966-B394-6C1E-9EEB5B5B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/>
          <a:lstStyle/>
          <a:p>
            <a:r>
              <a:rPr lang="pt-BR">
                <a:ea typeface="+mj-lt"/>
                <a:cs typeface="+mj-lt"/>
              </a:rPr>
              <a:t>2. O Espírito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0DA1303-AB1B-738E-4870-1528F0FA6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686178"/>
              </p:ext>
            </p:extLst>
          </p:nvPr>
        </p:nvGraphicFramePr>
        <p:xfrm>
          <a:off x="-10063" y="675438"/>
          <a:ext cx="12197749" cy="617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" name="Espaço Reservado para Rodapé 51">
            <a:extLst>
              <a:ext uri="{FF2B5EF4-FFF2-40B4-BE49-F238E27FC236}">
                <a16:creationId xmlns:a16="http://schemas.microsoft.com/office/drawing/2014/main" id="{D69685A6-133F-800B-C569-E999421A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843526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E73566-7CF2-EF14-A730-1D660D88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chemeClr val="bg1"/>
                </a:solidFill>
              </a:rPr>
              <a:t>2. Espírito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ED19633-489F-3034-0045-8613BC3800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905295"/>
              </p:ext>
            </p:extLst>
          </p:nvPr>
        </p:nvGraphicFramePr>
        <p:xfrm>
          <a:off x="4313" y="1228069"/>
          <a:ext cx="12183373" cy="562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Espaço Reservado para Rodapé 33">
            <a:extLst>
              <a:ext uri="{FF2B5EF4-FFF2-40B4-BE49-F238E27FC236}">
                <a16:creationId xmlns:a16="http://schemas.microsoft.com/office/drawing/2014/main" id="{CE9E59CA-01AE-8D14-FB99-063EC0452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024997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F9C18B-8778-E71E-7160-DD47ED36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t-BR" sz="4800"/>
              <a:t>Funções do Espírito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392709F-0535-0A83-898F-A44053665A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97541"/>
              </p:ext>
            </p:extLst>
          </p:nvPr>
        </p:nvGraphicFramePr>
        <p:xfrm>
          <a:off x="-1170" y="2011105"/>
          <a:ext cx="12189986" cy="486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Espaço Reservado para Rodapé 46">
            <a:extLst>
              <a:ext uri="{FF2B5EF4-FFF2-40B4-BE49-F238E27FC236}">
                <a16:creationId xmlns:a16="http://schemas.microsoft.com/office/drawing/2014/main" id="{2D274B9B-1057-E3FF-9A6C-E98076CD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012758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E57472-0C0B-47C1-6025-D1CDC68C06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881" r="9085" b="1395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D67DE5-EA7E-3C9C-9461-32F131E2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Esquema (Corpo, Alma e Espírito)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C1BA0BD-D2D9-4110-30C8-D2E729D21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395852"/>
              </p:ext>
            </p:extLst>
          </p:nvPr>
        </p:nvGraphicFramePr>
        <p:xfrm>
          <a:off x="4313" y="1034870"/>
          <a:ext cx="12183373" cy="596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Espaço Reservado para Rodapé 33">
            <a:extLst>
              <a:ext uri="{FF2B5EF4-FFF2-40B4-BE49-F238E27FC236}">
                <a16:creationId xmlns:a16="http://schemas.microsoft.com/office/drawing/2014/main" id="{C028A19E-80DE-8336-E1EE-27586613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40798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12E6D3-BC73-9998-177C-E24D2BF6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Tópico III – Interação das Três Dimensões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F66C5DB-B4E7-9A56-6C8B-F18E8451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20146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69CB2-E0E9-CD7E-0220-B42AFF0D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1. Corpo, Afeto e Somatização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590A91D-9FBD-61D7-2C39-5DD87CA83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586616"/>
              </p:ext>
            </p:extLst>
          </p:nvPr>
        </p:nvGraphicFramePr>
        <p:xfrm>
          <a:off x="18691" y="1538079"/>
          <a:ext cx="12168995" cy="512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Espaço Reservado para Rodapé 39">
            <a:extLst>
              <a:ext uri="{FF2B5EF4-FFF2-40B4-BE49-F238E27FC236}">
                <a16:creationId xmlns:a16="http://schemas.microsoft.com/office/drawing/2014/main" id="{87C5837F-5E63-F60B-0A0F-FE9CBFF8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202267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19BBBC-830F-8BA2-2C3C-D7CF6E435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00EF48-0777-E80D-F7D7-7C56ACCF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1. Corpo, Afeto e Somatização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2009B66-1B47-0AC6-582D-B9DC2E98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 sz="1100">
                <a:solidFill>
                  <a:srgbClr val="FFFFFF"/>
                </a:solidFill>
              </a:rPr>
              <a:t>eldonjunior.com.br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3D1634-3D31-8E40-1EFA-309753233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60" y="1540876"/>
            <a:ext cx="7072931" cy="42089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2400" b="1" err="1">
                <a:ea typeface="+mn-lt"/>
                <a:cs typeface="+mn-lt"/>
              </a:rPr>
              <a:t>Pv</a:t>
            </a:r>
            <a:r>
              <a:rPr lang="pt-BR" sz="2400" b="1">
                <a:ea typeface="+mn-lt"/>
                <a:cs typeface="+mn-lt"/>
              </a:rPr>
              <a:t> 15.13 – Alegria da alma reflete no corpo</a:t>
            </a:r>
            <a:endParaRPr lang="pt-BR" sz="2400"/>
          </a:p>
          <a:p>
            <a:pPr>
              <a:buFont typeface="Arial"/>
              <a:buChar char="•"/>
            </a:pPr>
            <a:r>
              <a:rPr lang="pt-BR" sz="2400">
                <a:ea typeface="+mn-lt"/>
                <a:cs typeface="+mn-lt"/>
              </a:rPr>
              <a:t>Emoções positivas produzem </a:t>
            </a:r>
            <a:r>
              <a:rPr lang="pt-BR" sz="2400" b="1">
                <a:ea typeface="+mn-lt"/>
                <a:cs typeface="+mn-lt"/>
              </a:rPr>
              <a:t>benefícios fisiológicos</a:t>
            </a:r>
            <a:r>
              <a:rPr lang="pt-BR" sz="2400">
                <a:ea typeface="+mn-lt"/>
                <a:cs typeface="+mn-lt"/>
              </a:rPr>
              <a:t>: redução do estresse, aumento de imunidade, energia física.</a:t>
            </a:r>
            <a:endParaRPr lang="pt-BR" sz="2400"/>
          </a:p>
          <a:p>
            <a:pPr>
              <a:buFont typeface="Arial"/>
              <a:buChar char="•"/>
            </a:pPr>
            <a:endParaRPr lang="pt-BR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2400" b="1" err="1">
                <a:ea typeface="+mn-lt"/>
                <a:cs typeface="+mn-lt"/>
              </a:rPr>
              <a:t>Pv</a:t>
            </a:r>
            <a:r>
              <a:rPr lang="pt-BR" sz="2400" b="1">
                <a:ea typeface="+mn-lt"/>
                <a:cs typeface="+mn-lt"/>
              </a:rPr>
              <a:t> 14.30 – Tranquilidade interior e saúde corporal</a:t>
            </a:r>
            <a:endParaRPr lang="pt-BR" sz="2400"/>
          </a:p>
          <a:p>
            <a:pPr>
              <a:buFont typeface="Arial"/>
              <a:buChar char="•"/>
            </a:pPr>
            <a:r>
              <a:rPr lang="pt-BR" sz="2400">
                <a:ea typeface="+mn-lt"/>
                <a:cs typeface="+mn-lt"/>
              </a:rPr>
              <a:t>Paz interior (equilíbrio entre espírito e alma) </a:t>
            </a:r>
            <a:r>
              <a:rPr lang="pt-BR" sz="2400" b="1">
                <a:ea typeface="+mn-lt"/>
                <a:cs typeface="+mn-lt"/>
              </a:rPr>
              <a:t>previne doenças cardiovasculares e digestivas</a:t>
            </a:r>
            <a:r>
              <a:rPr lang="pt-BR" sz="2400">
                <a:ea typeface="+mn-lt"/>
                <a:cs typeface="+mn-lt"/>
              </a:rPr>
              <a:t>, mostrando integração corpo-alma.</a:t>
            </a:r>
          </a:p>
          <a:p>
            <a:pPr marL="0" indent="0">
              <a:buNone/>
            </a:pPr>
            <a:endParaRPr lang="pt-BR" sz="24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2400" b="1" err="1">
                <a:ea typeface="+mn-lt"/>
                <a:cs typeface="+mn-lt"/>
              </a:rPr>
              <a:t>Pv</a:t>
            </a:r>
            <a:r>
              <a:rPr lang="pt-BR" sz="2400" b="1">
                <a:ea typeface="+mn-lt"/>
                <a:cs typeface="+mn-lt"/>
              </a:rPr>
              <a:t> 17.22 – Bom coração promove saúde corporal</a:t>
            </a:r>
            <a:endParaRPr lang="pt-BR" sz="2400"/>
          </a:p>
          <a:p>
            <a:pPr>
              <a:buFont typeface="Arial"/>
              <a:buChar char="•"/>
            </a:pPr>
            <a:r>
              <a:rPr lang="pt-BR" sz="2400">
                <a:ea typeface="+mn-lt"/>
                <a:cs typeface="+mn-lt"/>
              </a:rPr>
              <a:t>“Coração alegre é bom remédio, mas espírito abatido seca os ossos.”</a:t>
            </a:r>
            <a:endParaRPr lang="pt-BR" sz="2400"/>
          </a:p>
          <a:p>
            <a:r>
              <a:rPr lang="pt-BR" sz="2400">
                <a:ea typeface="+mn-lt"/>
                <a:cs typeface="+mn-lt"/>
              </a:rPr>
              <a:t>Evidência de que o estado emocional (alma) e espiritual impactam diretamente o corpo.</a:t>
            </a:r>
          </a:p>
          <a:p>
            <a:pPr>
              <a:buFont typeface="Arial" panose="020B0604020202020204" pitchFamily="34" charset="0"/>
              <a:buNone/>
            </a:pPr>
            <a:endParaRPr lang="pt-BR" sz="2000" b="1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195078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7CFA97-1DB9-5C82-40B4-42EDCB1B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Corpo, Afeto e Somatização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FA0502-5BFC-4343-F8D9-5C5153A97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pt-BR" sz="3000" b="1"/>
              <a:t>Doenças Psicossomáticas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 b="1">
                <a:ea typeface="+mn-lt"/>
                <a:cs typeface="+mn-lt"/>
              </a:rPr>
              <a:t>Definição</a:t>
            </a:r>
            <a:r>
              <a:rPr lang="pt-BR" sz="3000">
                <a:ea typeface="+mn-lt"/>
                <a:cs typeface="+mn-lt"/>
              </a:rPr>
              <a:t>: transtornos físicos causados ou agravados por distúrbios emocionais ou psicológicos.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Exemplos:</a:t>
            </a:r>
            <a:endParaRPr lang="pt-BR" sz="3000"/>
          </a:p>
          <a:p>
            <a:pPr marL="971550" lvl="1" indent="-285750"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Estresse prolongado → hipertensão, arritmias</a:t>
            </a:r>
            <a:endParaRPr lang="pt-BR" sz="3000"/>
          </a:p>
          <a:p>
            <a:pPr marL="971550" lvl="1" indent="-285750"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Ansiedade → distúrbios digestivos, tensão muscular</a:t>
            </a:r>
            <a:endParaRPr lang="pt-BR" sz="3000"/>
          </a:p>
          <a:p>
            <a:pPr marL="971550" lvl="1" indent="-285750"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Depressão → fadiga, alterações hormonais</a:t>
            </a:r>
            <a:endParaRPr lang="pt-BR" sz="300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800BB90-0E00-04FB-40DF-24C8B0A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93687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1F9982-F827-9750-E459-DA24DFDA3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15E352-1D7F-B056-18B4-24AC4AAD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 sz="5600">
                <a:solidFill>
                  <a:schemeClr val="bg1"/>
                </a:solidFill>
              </a:rPr>
              <a:t>Corpo, Afeto e Somatização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2C9E5B-95D9-0B1D-D1BB-A447283A6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5" y="1927570"/>
            <a:ext cx="6748561" cy="37380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2600" err="1">
                <a:solidFill>
                  <a:schemeClr val="bg1"/>
                </a:solidFill>
                <a:ea typeface="+mn-lt"/>
                <a:cs typeface="+mn-lt"/>
              </a:rPr>
              <a:t>Pv</a:t>
            </a:r>
            <a:r>
              <a:rPr lang="pt-BR" sz="2600">
                <a:solidFill>
                  <a:schemeClr val="bg1"/>
                </a:solidFill>
                <a:ea typeface="+mn-lt"/>
                <a:cs typeface="+mn-lt"/>
              </a:rPr>
              <a:t> 18.14 – “O espírito do homem o sustenta no sofrimento, mas o abatido quem o levantará?”</a:t>
            </a:r>
            <a:endParaRPr lang="pt-BR" sz="26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6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2600">
                <a:solidFill>
                  <a:schemeClr val="bg1"/>
                </a:solidFill>
                <a:ea typeface="+mn-lt"/>
                <a:cs typeface="+mn-lt"/>
              </a:rPr>
              <a:t>Espírito abatido → fraqueza da alma → manifestações no corpo</a:t>
            </a:r>
          </a:p>
          <a:p>
            <a:pPr marL="0" indent="0">
              <a:buNone/>
            </a:pPr>
            <a:endParaRPr lang="pt-BR" sz="2600" b="1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2600" b="1">
                <a:solidFill>
                  <a:schemeClr val="bg1"/>
                </a:solidFill>
                <a:ea typeface="+mn-lt"/>
                <a:cs typeface="+mn-lt"/>
              </a:rPr>
              <a:t>Ciência e teologia</a:t>
            </a:r>
            <a:r>
              <a:rPr lang="pt-BR" sz="2600">
                <a:solidFill>
                  <a:schemeClr val="bg1"/>
                </a:solidFill>
                <a:ea typeface="+mn-lt"/>
                <a:cs typeface="+mn-lt"/>
              </a:rPr>
              <a:t>: Estudos em psicossomática comprovam que emoções e pensamentos afetam órgãos e funções físicas.</a:t>
            </a:r>
          </a:p>
          <a:p>
            <a:pPr marL="0" indent="0">
              <a:buNone/>
            </a:pPr>
            <a:endParaRPr lang="pt-BR" sz="26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2600">
                <a:solidFill>
                  <a:schemeClr val="bg1"/>
                </a:solidFill>
                <a:ea typeface="+mn-lt"/>
                <a:cs typeface="+mn-lt"/>
              </a:rPr>
              <a:t>Alegria, gratidão e perdão promovem </a:t>
            </a:r>
            <a:r>
              <a:rPr lang="pt-BR" sz="2600" b="1">
                <a:solidFill>
                  <a:schemeClr val="bg1"/>
                </a:solidFill>
                <a:ea typeface="+mn-lt"/>
                <a:cs typeface="+mn-lt"/>
              </a:rPr>
              <a:t>liberação de neurotransmissores</a:t>
            </a:r>
            <a:r>
              <a:rPr lang="pt-BR" sz="2600">
                <a:solidFill>
                  <a:schemeClr val="bg1"/>
                </a:solidFill>
                <a:ea typeface="+mn-lt"/>
                <a:cs typeface="+mn-lt"/>
              </a:rPr>
              <a:t> que beneficiam corpo e mente.</a:t>
            </a:r>
            <a:endParaRPr lang="pt-BR" sz="2600">
              <a:solidFill>
                <a:schemeClr val="bg1"/>
              </a:solidFill>
            </a:endParaRPr>
          </a:p>
          <a:p>
            <a:pPr>
              <a:buNone/>
            </a:pPr>
            <a:endParaRPr lang="pt-BR" sz="19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900">
              <a:solidFill>
                <a:schemeClr val="bg1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EFEB62-8A43-B970-DEAE-E39DC3CC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13164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Logotipo&#10;&#10;O conteúdo gerado por IA pode estar incorreto.">
            <a:extLst>
              <a:ext uri="{FF2B5EF4-FFF2-40B4-BE49-F238E27FC236}">
                <a16:creationId xmlns:a16="http://schemas.microsoft.com/office/drawing/2014/main" id="{05E95873-F6B0-20D2-51DF-AF9E70C716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1241" b="2250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166C81-E211-B0BE-7BB5-D4459C11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Introdução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0EF0CD1-A82B-3802-5D7B-CD6F2603E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958147"/>
              </p:ext>
            </p:extLst>
          </p:nvPr>
        </p:nvGraphicFramePr>
        <p:xfrm>
          <a:off x="4314" y="1322419"/>
          <a:ext cx="12183372" cy="517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7" name="Espaço Reservado para Rodapé 66">
            <a:extLst>
              <a:ext uri="{FF2B5EF4-FFF2-40B4-BE49-F238E27FC236}">
                <a16:creationId xmlns:a16="http://schemas.microsoft.com/office/drawing/2014/main" id="{B72AFF78-BDE6-5E78-3D1E-34420595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839645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1DC0C2-5D10-6A86-9ADE-9BB3DD2F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Doenças Espirituais </a:t>
            </a: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45B65C4A-4B16-726D-6E7C-C4250DC1F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188080"/>
              </p:ext>
            </p:extLst>
          </p:nvPr>
        </p:nvGraphicFramePr>
        <p:xfrm>
          <a:off x="205597" y="1308041"/>
          <a:ext cx="11708919" cy="5544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" name="Espaço Reservado para Rodapé 70">
            <a:extLst>
              <a:ext uri="{FF2B5EF4-FFF2-40B4-BE49-F238E27FC236}">
                <a16:creationId xmlns:a16="http://schemas.microsoft.com/office/drawing/2014/main" id="{A7EE916C-85CA-067C-ED42-A760C2EE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20049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A91EFF-EA40-F406-5675-0F4EC7C0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pt-BR" sz="5400">
                <a:solidFill>
                  <a:srgbClr val="FFFFFF"/>
                </a:solidFill>
              </a:rPr>
              <a:t>Soluções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D681594-75C8-EC60-1251-BEEE9F0A6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828712"/>
              </p:ext>
            </p:extLst>
          </p:nvPr>
        </p:nvGraphicFramePr>
        <p:xfrm>
          <a:off x="5211993" y="-4733"/>
          <a:ext cx="6846297" cy="685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" name="Espaço Reservado para Rodapé 53">
            <a:extLst>
              <a:ext uri="{FF2B5EF4-FFF2-40B4-BE49-F238E27FC236}">
                <a16:creationId xmlns:a16="http://schemas.microsoft.com/office/drawing/2014/main" id="{F22D2686-782C-A9AA-C7F5-E9AF144E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17383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77419-11BB-FF79-72EA-164E49D42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BF2729-271A-A108-AB8E-72B77EA5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8" y="-411252"/>
            <a:ext cx="5251316" cy="1807305"/>
          </a:xfrm>
        </p:spPr>
        <p:txBody>
          <a:bodyPr>
            <a:normAutofit/>
          </a:bodyPr>
          <a:lstStyle/>
          <a:p>
            <a:r>
              <a:rPr lang="pt-BR"/>
              <a:t>Soluções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F6AE80-8D46-6B1F-3E72-1043A64E3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" y="1125599"/>
            <a:ext cx="6862488" cy="52238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Cuidado Físico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Exercícios, alimentação saudável, sono regular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Medicação quando necessário → auxilia na restauração do corpo sem substituir intervenção espiritual</a:t>
            </a:r>
            <a:endParaRPr lang="pt-BR"/>
          </a:p>
          <a:p>
            <a:pPr marL="0" indent="0">
              <a:buNone/>
            </a:pPr>
            <a:endParaRPr lang="pt-BR" b="1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b="1">
                <a:ea typeface="+mn-lt"/>
                <a:cs typeface="+mn-lt"/>
              </a:rPr>
              <a:t>Aplicação prática</a:t>
            </a:r>
            <a:endParaRPr lang="pt-BR"/>
          </a:p>
          <a:p>
            <a:r>
              <a:rPr lang="pt-BR">
                <a:ea typeface="+mn-lt"/>
                <a:cs typeface="+mn-lt"/>
              </a:rPr>
              <a:t>Crente pode sofrer depressão, ansiedade ou distúrbios psicossomáticos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A solução completa envolve </a:t>
            </a:r>
            <a:r>
              <a:rPr lang="pt-BR" b="1">
                <a:ea typeface="+mn-lt"/>
                <a:cs typeface="+mn-lt"/>
              </a:rPr>
              <a:t>espírito, alma e corpo</a:t>
            </a:r>
            <a:r>
              <a:rPr lang="pt-BR">
                <a:ea typeface="+mn-lt"/>
                <a:cs typeface="+mn-lt"/>
              </a:rPr>
              <a:t>, refletindo a </a:t>
            </a:r>
            <a:r>
              <a:rPr lang="pt-BR" b="1">
                <a:ea typeface="+mn-lt"/>
                <a:cs typeface="+mn-lt"/>
              </a:rPr>
              <a:t>tricotomia humana</a:t>
            </a:r>
            <a:r>
              <a:rPr lang="pt-BR">
                <a:ea typeface="+mn-lt"/>
                <a:cs typeface="+mn-lt"/>
              </a:rPr>
              <a:t>.</a:t>
            </a:r>
            <a:endParaRPr lang="pt-BR"/>
          </a:p>
          <a:p>
            <a:pPr marL="0" indent="0">
              <a:buNone/>
            </a:pPr>
            <a:endParaRPr lang="pt-BR" sz="1700" b="1"/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3C064-AC20-2C79-19B2-1E40E3C28E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03" r="35289"/>
          <a:stretch>
            <a:fillRect/>
          </a:stretch>
        </p:blipFill>
        <p:spPr>
          <a:xfrm>
            <a:off x="6459253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D74A6D-43A3-77DB-5559-0FE0F608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601046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A9948DA-A21F-605A-3A7A-1E15AD33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  <a:ea typeface="+mj-lt"/>
                <a:cs typeface="+mj-lt"/>
              </a:rPr>
              <a:t>2. Equilíbrio e Saúde</a:t>
            </a:r>
            <a:endParaRPr lang="pt-BR" sz="480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B9F1B26-A16A-EB2B-2039-735ADF55E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717604"/>
              </p:ext>
            </p:extLst>
          </p:nvPr>
        </p:nvGraphicFramePr>
        <p:xfrm>
          <a:off x="2658485" y="-473242"/>
          <a:ext cx="10391842" cy="785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Espaço Reservado para Rodapé 40">
            <a:extLst>
              <a:ext uri="{FF2B5EF4-FFF2-40B4-BE49-F238E27FC236}">
                <a16:creationId xmlns:a16="http://schemas.microsoft.com/office/drawing/2014/main" id="{19427BB0-6A81-9BA1-708E-B6ACCB7C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79533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12B5F9-16F1-ED2D-3342-2963AA357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7D5CD7-D780-6B81-E3A4-63C23846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2. Equilíbrio e Saúde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808AF90-D5C2-0C53-BF03-F82579E8C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704896"/>
              </p:ext>
            </p:extLst>
          </p:nvPr>
        </p:nvGraphicFramePr>
        <p:xfrm>
          <a:off x="406880" y="-776676"/>
          <a:ext cx="11536391" cy="8190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Espaço Reservado para Rodapé 30">
            <a:extLst>
              <a:ext uri="{FF2B5EF4-FFF2-40B4-BE49-F238E27FC236}">
                <a16:creationId xmlns:a16="http://schemas.microsoft.com/office/drawing/2014/main" id="{FE4939FB-505F-332C-BE2F-EA736847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42469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63873C-4C45-3636-BFBA-FBA3ED714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525CA1-B376-C279-255F-72DA8DBA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2. Equilíbrio e Saúde</a:t>
            </a:r>
            <a:endParaRPr lang="pt-BR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6D5E424-F990-5A99-206F-8E8FA53977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558739"/>
              </p:ext>
            </p:extLst>
          </p:nvPr>
        </p:nvGraphicFramePr>
        <p:xfrm>
          <a:off x="4475490" y="367652"/>
          <a:ext cx="7489983" cy="621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Espaço Reservado para Rodapé 41">
            <a:extLst>
              <a:ext uri="{FF2B5EF4-FFF2-40B4-BE49-F238E27FC236}">
                <a16:creationId xmlns:a16="http://schemas.microsoft.com/office/drawing/2014/main" id="{341B05C0-68C1-46FA-299F-BE771ADF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354217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2EEF6F-1ECC-4B63-F942-4CFF9B37D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2FDB20-9536-C1B1-AE5E-ABEF8C4A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2. Equilíbrio e Saúde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B109EB6-9B40-A8A9-575B-705CB5AD0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891238"/>
              </p:ext>
            </p:extLst>
          </p:nvPr>
        </p:nvGraphicFramePr>
        <p:xfrm>
          <a:off x="-2924" y="1710013"/>
          <a:ext cx="12020507" cy="502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Espaço Reservado para Rodapé 23">
            <a:extLst>
              <a:ext uri="{FF2B5EF4-FFF2-40B4-BE49-F238E27FC236}">
                <a16:creationId xmlns:a16="http://schemas.microsoft.com/office/drawing/2014/main" id="{56005D6E-A447-C078-DFCC-0FAAC39F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781748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A1CFD0-77B2-C8A1-30EE-475E8DA94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F1C8D2-DF65-E666-7B13-9AA0D010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2. Equilíbrio e Saúde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977BB3-EA4B-109F-5962-4F85E21E0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0" y="2060128"/>
            <a:ext cx="4835281" cy="38724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>
                <a:ea typeface="+mn-lt"/>
                <a:cs typeface="+mn-lt"/>
              </a:rPr>
              <a:t>Ambientes tóxicos</a:t>
            </a:r>
            <a:r>
              <a:rPr lang="pt-BR" sz="3000">
                <a:ea typeface="+mn-lt"/>
                <a:cs typeface="+mn-lt"/>
              </a:rPr>
              <a:t>:</a:t>
            </a:r>
          </a:p>
          <a:p>
            <a:pPr>
              <a:buFont typeface="Arial"/>
            </a:pPr>
            <a:r>
              <a:rPr lang="pt-BR" sz="3000">
                <a:ea typeface="+mn-lt"/>
                <a:cs typeface="+mn-lt"/>
              </a:rPr>
              <a:t>Locais ou pessoas que promovem pecado, fofoca ou influência negativa.</a:t>
            </a:r>
          </a:p>
          <a:p>
            <a:pPr>
              <a:buFont typeface="Arial"/>
              <a:buChar char="•"/>
            </a:pPr>
            <a:endParaRPr lang="pt-BR" sz="30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Afetam percepções, sentimentos e decisões, desestabilizando corpo, alma e espírito.</a:t>
            </a:r>
          </a:p>
          <a:p>
            <a:pPr>
              <a:buNone/>
            </a:pPr>
            <a:endParaRPr lang="pt-BR" sz="2000"/>
          </a:p>
          <a:p>
            <a:pPr>
              <a:buNone/>
            </a:pPr>
            <a:endParaRPr lang="pt-BR" sz="2000"/>
          </a:p>
          <a:p>
            <a:pPr>
              <a:buNone/>
            </a:pPr>
            <a:endParaRPr lang="pt-BR" sz="2000" b="1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5" name="Picture 4" descr="Equilíbrio de bolas">
            <a:extLst>
              <a:ext uri="{FF2B5EF4-FFF2-40B4-BE49-F238E27FC236}">
                <a16:creationId xmlns:a16="http://schemas.microsoft.com/office/drawing/2014/main" id="{539D528C-E79C-EC8B-AF72-92697B5177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92" r="27070" b="5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7E4259-A3F5-C7E5-8B63-C3F26CF1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262885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18A167-F7C1-6105-3C86-69954E67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883" y="-1000725"/>
            <a:ext cx="8908801" cy="2713079"/>
          </a:xfrm>
        </p:spPr>
        <p:txBody>
          <a:bodyPr>
            <a:normAutofit/>
          </a:bodyPr>
          <a:lstStyle/>
          <a:p>
            <a:r>
              <a:rPr lang="pt-BR" sz="3800">
                <a:ea typeface="+mj-lt"/>
                <a:cs typeface="+mj-lt"/>
              </a:rPr>
              <a:t>A Candeia do Corpo – Percepção e Influência</a:t>
            </a:r>
            <a:endParaRPr lang="pt-BR" sz="3800"/>
          </a:p>
        </p:txBody>
      </p:sp>
      <p:pic>
        <p:nvPicPr>
          <p:cNvPr id="4" name="Imagem 3" descr="Othimize-se: A Candeia">
            <a:extLst>
              <a:ext uri="{FF2B5EF4-FFF2-40B4-BE49-F238E27FC236}">
                <a16:creationId xmlns:a16="http://schemas.microsoft.com/office/drawing/2014/main" id="{80613306-DE4C-BFD1-12B4-1D787A4514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67" r="44065"/>
          <a:stretch>
            <a:fillRect/>
          </a:stretch>
        </p:blipFill>
        <p:spPr>
          <a:xfrm>
            <a:off x="-76198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57330A-4019-CEAD-DFAE-8C013DABA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23" y="751788"/>
            <a:ext cx="6838461" cy="41455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700" b="1" err="1">
                <a:ea typeface="+mn-lt"/>
                <a:cs typeface="+mn-lt"/>
              </a:rPr>
              <a:t>Mt</a:t>
            </a:r>
            <a:r>
              <a:rPr lang="pt-BR" sz="2700" b="1">
                <a:ea typeface="+mn-lt"/>
                <a:cs typeface="+mn-lt"/>
              </a:rPr>
              <a:t> 6.22</a:t>
            </a:r>
            <a:r>
              <a:rPr lang="pt-BR" sz="2700">
                <a:ea typeface="+mn-lt"/>
                <a:cs typeface="+mn-lt"/>
              </a:rPr>
              <a:t>: “A candeia do corpo são os olhos; se os teus olhos forem bons, todo o teu corpo terá luz.”</a:t>
            </a:r>
            <a:endParaRPr lang="pt-BR" sz="2700"/>
          </a:p>
          <a:p>
            <a:pPr marL="0" indent="0">
              <a:buNone/>
            </a:pPr>
            <a:endParaRPr lang="pt-BR" sz="27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2700">
                <a:ea typeface="+mn-lt"/>
                <a:cs typeface="+mn-lt"/>
              </a:rPr>
              <a:t>Os sentidos físicos (visão, audição, tato) </a:t>
            </a:r>
            <a:r>
              <a:rPr lang="pt-BR" sz="2700" b="1">
                <a:ea typeface="+mn-lt"/>
                <a:cs typeface="+mn-lt"/>
              </a:rPr>
              <a:t>alimentam a alma e influenciam o espírito</a:t>
            </a:r>
            <a:r>
              <a:rPr lang="pt-BR" sz="2700">
                <a:ea typeface="+mn-lt"/>
                <a:cs typeface="+mn-lt"/>
              </a:rPr>
              <a:t>.</a:t>
            </a:r>
            <a:endParaRPr lang="pt-BR" sz="2700"/>
          </a:p>
          <a:p>
            <a:pPr marL="0" indent="0">
              <a:buNone/>
            </a:pPr>
            <a:endParaRPr lang="pt-BR" sz="270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2700">
                <a:ea typeface="+mn-lt"/>
                <a:cs typeface="+mn-lt"/>
              </a:rPr>
              <a:t>Ex.: exposição constante a imagens ou ideias negativas </a:t>
            </a:r>
            <a:r>
              <a:rPr lang="pt-BR" sz="2700" b="1">
                <a:ea typeface="+mn-lt"/>
                <a:cs typeface="+mn-lt"/>
              </a:rPr>
              <a:t>contamina emoções e decisões</a:t>
            </a:r>
            <a:r>
              <a:rPr lang="pt-BR" sz="2700">
                <a:ea typeface="+mn-lt"/>
                <a:cs typeface="+mn-lt"/>
              </a:rPr>
              <a:t>.</a:t>
            </a:r>
            <a:endParaRPr lang="pt-BR" sz="2700"/>
          </a:p>
          <a:p>
            <a:pPr marL="0" indent="0">
              <a:buNone/>
            </a:pPr>
            <a:endParaRPr lang="pt-BR" sz="270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2700">
                <a:ea typeface="+mn-lt"/>
                <a:cs typeface="+mn-lt"/>
              </a:rPr>
              <a:t>O olho (percepção) funciona como </a:t>
            </a:r>
            <a:r>
              <a:rPr lang="pt-BR" sz="2700" b="1">
                <a:ea typeface="+mn-lt"/>
                <a:cs typeface="+mn-lt"/>
              </a:rPr>
              <a:t>porta de entrada para equilíbrio ou desequilíbrio integral</a:t>
            </a:r>
            <a:r>
              <a:rPr lang="pt-BR" sz="2700">
                <a:ea typeface="+mn-lt"/>
                <a:cs typeface="+mn-lt"/>
              </a:rPr>
              <a:t>.</a:t>
            </a:r>
            <a:endParaRPr lang="pt-BR" sz="2700"/>
          </a:p>
          <a:p>
            <a:pPr marL="0" indent="0">
              <a:buNone/>
            </a:pPr>
            <a:endParaRPr lang="pt-BR" sz="27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E346D-79CA-8B63-B9BA-D20A72D7E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1457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6066E1-9290-8463-841C-6848C98D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16" y="190871"/>
            <a:ext cx="4499769" cy="1005028"/>
          </a:xfrm>
        </p:spPr>
        <p:txBody>
          <a:bodyPr anchor="ctr">
            <a:normAutofit/>
          </a:bodyPr>
          <a:lstStyle/>
          <a:p>
            <a:r>
              <a:rPr lang="pt-BR" sz="4000"/>
              <a:t>Uma vida equilibrada 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6BD7379-013B-3D2F-ADC8-6F7074DE9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141"/>
              </p:ext>
            </p:extLst>
          </p:nvPr>
        </p:nvGraphicFramePr>
        <p:xfrm>
          <a:off x="263106" y="989738"/>
          <a:ext cx="11771663" cy="607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7" name="Espaço Reservado para Rodapé 66">
            <a:extLst>
              <a:ext uri="{FF2B5EF4-FFF2-40B4-BE49-F238E27FC236}">
                <a16:creationId xmlns:a16="http://schemas.microsoft.com/office/drawing/2014/main" id="{C9888388-CD29-CB78-7748-E4A68856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8025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33364C-BF80-0D61-CA97-FB7466FEA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21598259-20D8-0D8A-C000-2EC68B5ECD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2283" b="34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539A14-571B-EF0A-8F59-E994F63B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Introdução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3F70181-AC4A-8EDD-A6FD-604ED46F6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734058"/>
              </p:ext>
            </p:extLst>
          </p:nvPr>
        </p:nvGraphicFramePr>
        <p:xfrm>
          <a:off x="191219" y="1236154"/>
          <a:ext cx="11852694" cy="561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5" name="Retângulo 84">
            <a:extLst>
              <a:ext uri="{FF2B5EF4-FFF2-40B4-BE49-F238E27FC236}">
                <a16:creationId xmlns:a16="http://schemas.microsoft.com/office/drawing/2014/main" id="{EA86B816-CEB5-BB69-F272-9D4D634A7CDD}"/>
              </a:ext>
            </a:extLst>
          </p:cNvPr>
          <p:cNvSpPr/>
          <p:nvPr/>
        </p:nvSpPr>
        <p:spPr>
          <a:xfrm>
            <a:off x="10499221" y="5777197"/>
            <a:ext cx="1159565" cy="92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Espaço Reservado para Rodapé 114">
            <a:extLst>
              <a:ext uri="{FF2B5EF4-FFF2-40B4-BE49-F238E27FC236}">
                <a16:creationId xmlns:a16="http://schemas.microsoft.com/office/drawing/2014/main" id="{6D70F842-6178-B7BB-113C-B6D4673A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922156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4F31AC2D-FBEA-8514-B3A7-06F679FAAC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7863" b="786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9" name="Espaço Reservado para Conteúdo 2">
            <a:extLst>
              <a:ext uri="{FF2B5EF4-FFF2-40B4-BE49-F238E27FC236}">
                <a16:creationId xmlns:a16="http://schemas.microsoft.com/office/drawing/2014/main" id="{B2380B83-5CE9-180B-5C44-F69F8C8A2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053328"/>
              </p:ext>
            </p:extLst>
          </p:nvPr>
        </p:nvGraphicFramePr>
        <p:xfrm>
          <a:off x="-10065" y="517286"/>
          <a:ext cx="12197751" cy="586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Espaço Reservado para Rodapé 48">
            <a:extLst>
              <a:ext uri="{FF2B5EF4-FFF2-40B4-BE49-F238E27FC236}">
                <a16:creationId xmlns:a16="http://schemas.microsoft.com/office/drawing/2014/main" id="{0E281737-86A1-B2DC-FBD3-1A90223F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639402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73036-0051-DF1D-9C0F-EE2D7843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632" y="232262"/>
            <a:ext cx="5444382" cy="1402470"/>
          </a:xfrm>
        </p:spPr>
        <p:txBody>
          <a:bodyPr anchor="t">
            <a:normAutofit/>
          </a:bodyPr>
          <a:lstStyle/>
          <a:p>
            <a:r>
              <a:rPr lang="pt-BR" sz="3200"/>
              <a:t>E o uso de medicamentos?</a:t>
            </a:r>
          </a:p>
        </p:txBody>
      </p:sp>
      <p:pic>
        <p:nvPicPr>
          <p:cNvPr id="15" name="Picture 4" descr="Cápsulas e pílulas dentro de uma tigela de vidro">
            <a:extLst>
              <a:ext uri="{FF2B5EF4-FFF2-40B4-BE49-F238E27FC236}">
                <a16:creationId xmlns:a16="http://schemas.microsoft.com/office/drawing/2014/main" id="{E09D776E-A93A-FAD0-2E52-54446FF35F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668" b="4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1297BB-9A0D-B9B7-8C4C-01D6FAC61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90" y="1142195"/>
            <a:ext cx="7040267" cy="52733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Corpo, alma e espírito</a:t>
            </a:r>
            <a:r>
              <a:rPr lang="pt-BR">
                <a:ea typeface="+mn-lt"/>
                <a:cs typeface="+mn-lt"/>
              </a:rPr>
              <a:t> são interdependentes (1Ts 5.23; </a:t>
            </a:r>
            <a:r>
              <a:rPr lang="pt-BR" err="1">
                <a:ea typeface="+mn-lt"/>
                <a:cs typeface="+mn-lt"/>
              </a:rPr>
              <a:t>Ef</a:t>
            </a:r>
            <a:r>
              <a:rPr lang="pt-BR">
                <a:ea typeface="+mn-lt"/>
                <a:cs typeface="+mn-lt"/>
              </a:rPr>
              <a:t> 4.23-24).</a:t>
            </a:r>
            <a:endParaRPr lang="pt-BR"/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A fé </a:t>
            </a:r>
            <a:r>
              <a:rPr lang="pt-BR" b="1">
                <a:ea typeface="+mn-lt"/>
                <a:cs typeface="+mn-lt"/>
              </a:rPr>
              <a:t>não elimina o cuidado físico</a:t>
            </a:r>
            <a:r>
              <a:rPr lang="pt-BR">
                <a:ea typeface="+mn-lt"/>
                <a:cs typeface="+mn-lt"/>
              </a:rPr>
              <a:t>, mas direciona o uso dos recursos de forma equilibrada.</a:t>
            </a:r>
            <a:endParaRPr lang="pt-BR"/>
          </a:p>
          <a:p>
            <a:pPr>
              <a:buFont typeface="Arial"/>
              <a:buChar char="•"/>
            </a:pPr>
            <a:endParaRPr lang="pt-BR"/>
          </a:p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O remédio não substitui a obra de Deus</a:t>
            </a:r>
            <a:r>
              <a:rPr lang="pt-BR">
                <a:ea typeface="+mn-lt"/>
                <a:cs typeface="+mn-lt"/>
              </a:rPr>
              <a:t>, mas pode ser </a:t>
            </a:r>
            <a:r>
              <a:rPr lang="pt-BR" b="1">
                <a:ea typeface="+mn-lt"/>
                <a:cs typeface="+mn-lt"/>
              </a:rPr>
              <a:t>instrumento de restauração</a:t>
            </a:r>
            <a:r>
              <a:rPr lang="pt-BR">
                <a:ea typeface="+mn-lt"/>
                <a:cs typeface="+mn-lt"/>
              </a:rPr>
              <a:t> do corpo e da mente.</a:t>
            </a:r>
            <a:endParaRPr lang="pt-BR"/>
          </a:p>
          <a:p>
            <a:pPr marL="0" indent="0">
              <a:buNone/>
            </a:pPr>
            <a:endParaRPr lang="pt-BR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A medicina deve ser vista como um </a:t>
            </a:r>
            <a:r>
              <a:rPr lang="pt-BR" b="1">
                <a:ea typeface="+mn-lt"/>
                <a:cs typeface="+mn-lt"/>
              </a:rPr>
              <a:t>meio, não um fim</a:t>
            </a:r>
            <a:r>
              <a:rPr lang="pt-BR">
                <a:ea typeface="+mn-lt"/>
                <a:cs typeface="+mn-lt"/>
              </a:rPr>
              <a:t>, integrado à oração, disciplina e arrependimento.</a:t>
            </a:r>
            <a:endParaRPr lang="pt-BR"/>
          </a:p>
          <a:p>
            <a:pPr marL="0" indent="0">
              <a:buNone/>
            </a:pPr>
            <a:endParaRPr lang="pt-BR" sz="170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71FBCC7-B32A-E134-6844-2EDBD9F1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57650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6EBC43-6A6B-3787-B6A0-CC45A6D7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9E5CDC-5E65-BCB5-107D-85E2FE8F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Minha doença é meu pecado...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5BC027-A5CD-FF89-5857-B26910577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440" y="950778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3000" b="1">
                <a:ea typeface="+mn-lt"/>
                <a:cs typeface="+mn-lt"/>
              </a:rPr>
              <a:t>Pecado não confessado</a:t>
            </a:r>
            <a:r>
              <a:rPr lang="pt-BR" sz="3000">
                <a:ea typeface="+mn-lt"/>
                <a:cs typeface="+mn-lt"/>
              </a:rPr>
              <a:t> pode gerar: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Carga emocional (culpa, ansiedade, depressão)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Doenças psicossomáticas e enfraquecimento do corpo</a:t>
            </a:r>
          </a:p>
          <a:p>
            <a:pPr marL="0" indent="0">
              <a:buNone/>
            </a:pPr>
            <a:endParaRPr lang="pt-BR" sz="3000" b="1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000" b="1">
                <a:ea typeface="+mn-lt"/>
                <a:cs typeface="+mn-lt"/>
              </a:rPr>
              <a:t>Solução bíblica</a:t>
            </a:r>
            <a:r>
              <a:rPr lang="pt-BR" sz="3000">
                <a:ea typeface="+mn-lt"/>
                <a:cs typeface="+mn-lt"/>
              </a:rPr>
              <a:t>: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Arrependimento e confissão (1Jo 1.9)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Oração e disciplina espiritual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Restauração do espírito → equilíbrio da alma → recuperação física</a:t>
            </a:r>
            <a:endParaRPr lang="pt-BR" sz="3000"/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9FB27E2-D4CC-E675-F186-7EA823FA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42569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980E8-297D-B103-A127-84FAA96E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Do Pó da Terra à Ciência Moderna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0967FC6-651A-554C-0A1C-930AADC27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012624"/>
              </p:ext>
            </p:extLst>
          </p:nvPr>
        </p:nvGraphicFramePr>
        <p:xfrm>
          <a:off x="4313" y="1221777"/>
          <a:ext cx="12183372" cy="561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Espaço Reservado para Rodapé 27">
            <a:extLst>
              <a:ext uri="{FF2B5EF4-FFF2-40B4-BE49-F238E27FC236}">
                <a16:creationId xmlns:a16="http://schemas.microsoft.com/office/drawing/2014/main" id="{EB79A2EB-7DAD-1A2C-C534-2DBC1B03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7583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456071-BF47-4006-ACB1-4390EE81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Complexidade humana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5D793-426A-87B2-CB6D-B6BD918AEE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37" r="42451" b="6250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E7470B-6331-73BA-083D-CDA73C21A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159" y="1915870"/>
            <a:ext cx="7343788" cy="461967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endParaRPr lang="pt-BR" b="1"/>
          </a:p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Ciência moderna</a:t>
            </a:r>
            <a:r>
              <a:rPr lang="pt-BR">
                <a:ea typeface="+mn-lt"/>
                <a:cs typeface="+mn-lt"/>
              </a:rPr>
              <a:t> confirma que o corpo humano é altamente complexo: trilhões de células especializadas, cada uma com funções precisas, bioquímica sofisticada e interdependência funcional.</a:t>
            </a:r>
            <a:endParaRPr lang="pt-BR"/>
          </a:p>
          <a:p>
            <a:pPr>
              <a:buFont typeface="Arial"/>
              <a:buChar char="•"/>
            </a:pPr>
            <a:endParaRPr lang="pt-BR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Exemplo:</a:t>
            </a:r>
            <a:r>
              <a:rPr lang="pt-BR">
                <a:ea typeface="+mn-lt"/>
                <a:cs typeface="+mn-lt"/>
              </a:rPr>
              <a:t> O ferro é essencial para transporte de oxigênio, o cálcio fortalece ossos, o zinco regula enzimas e o magnésio é vital para funções celulares.</a:t>
            </a:r>
            <a:endParaRPr lang="pt-BR"/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Essa complexidade revela </a:t>
            </a:r>
            <a:r>
              <a:rPr lang="pt-BR" b="1">
                <a:ea typeface="+mn-lt"/>
                <a:cs typeface="+mn-lt"/>
              </a:rPr>
              <a:t>inteligência criativa</a:t>
            </a:r>
            <a:r>
              <a:rPr lang="pt-BR">
                <a:ea typeface="+mn-lt"/>
                <a:cs typeface="+mn-lt"/>
              </a:rPr>
              <a:t>, compatível com </a:t>
            </a:r>
            <a:r>
              <a:rPr lang="pt-BR" err="1">
                <a:ea typeface="+mn-lt"/>
                <a:cs typeface="+mn-lt"/>
              </a:rPr>
              <a:t>Gn</a:t>
            </a:r>
            <a:r>
              <a:rPr lang="pt-BR">
                <a:ea typeface="+mn-lt"/>
                <a:cs typeface="+mn-lt"/>
              </a:rPr>
              <a:t> 1-2, mostrando que Deus </a:t>
            </a:r>
            <a:r>
              <a:rPr lang="pt-BR" b="1">
                <a:ea typeface="+mn-lt"/>
                <a:cs typeface="+mn-lt"/>
              </a:rPr>
              <a:t>não criou o homem ao acaso</a:t>
            </a:r>
            <a:r>
              <a:rPr lang="pt-BR" sz="1700">
                <a:ea typeface="+mn-lt"/>
                <a:cs typeface="+mn-lt"/>
              </a:rPr>
              <a:t>.</a:t>
            </a:r>
            <a:endParaRPr lang="pt-BR" sz="1700"/>
          </a:p>
          <a:p>
            <a:pPr marL="0" indent="0">
              <a:buNone/>
            </a:pPr>
            <a:endParaRPr lang="pt-BR" sz="170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BC1F9A-A043-5756-BA0A-677A73E2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5024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E38276-F1DF-D91C-3FCB-BB6CE911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Equilíbrio das Três Dimensões – Corpo, Alma e Espírito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EAC649-B082-4186-239C-0F5B518C5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36" y="1012166"/>
            <a:ext cx="7273881" cy="497146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 b="1">
                <a:ea typeface="+mn-lt"/>
                <a:cs typeface="+mn-lt"/>
              </a:rPr>
              <a:t>Efésios 4.23-24</a:t>
            </a:r>
            <a:r>
              <a:rPr lang="pt-BR" sz="3000">
                <a:ea typeface="+mn-lt"/>
                <a:cs typeface="+mn-lt"/>
              </a:rPr>
              <a:t>: “e vos renoveis no espírito da vossa mente; e vos revistais do novo homem, que segundo Deus é criado em justiça e santidade verdadeira.”</a:t>
            </a:r>
            <a:endParaRPr lang="pt-BR" sz="3000"/>
          </a:p>
          <a:p>
            <a:pPr marL="0" indent="0">
              <a:buNone/>
            </a:pPr>
            <a:endParaRPr lang="pt-BR" sz="3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Entenda: A renovação não é apenas moral, mas envolve </a:t>
            </a:r>
            <a:r>
              <a:rPr lang="pt-BR" sz="3000" b="1">
                <a:ea typeface="+mn-lt"/>
                <a:cs typeface="+mn-lt"/>
              </a:rPr>
              <a:t>todo o ser humano</a:t>
            </a:r>
            <a:r>
              <a:rPr lang="pt-BR" sz="3000">
                <a:ea typeface="+mn-lt"/>
                <a:cs typeface="+mn-lt"/>
              </a:rPr>
              <a:t>, integrando corpo, alma e espírito.</a:t>
            </a:r>
            <a:endParaRPr lang="pt-BR" sz="3000"/>
          </a:p>
          <a:p>
            <a:pPr marL="0" indent="0">
              <a:buNone/>
            </a:pPr>
            <a:endParaRPr lang="pt-BR" sz="300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000">
                <a:ea typeface="+mn-lt"/>
                <a:cs typeface="+mn-lt"/>
              </a:rPr>
              <a:t>A transformação espiritual gera efeito direto na </a:t>
            </a:r>
            <a:r>
              <a:rPr lang="pt-BR" sz="3000" b="1">
                <a:ea typeface="+mn-lt"/>
                <a:cs typeface="+mn-lt"/>
              </a:rPr>
              <a:t>saúde emocional e física</a:t>
            </a:r>
            <a:r>
              <a:rPr lang="pt-BR" sz="3000">
                <a:ea typeface="+mn-lt"/>
                <a:cs typeface="+mn-lt"/>
              </a:rPr>
              <a:t>, evidenciando a interdependência das dimensões.</a:t>
            </a:r>
            <a:endParaRPr lang="pt-BR" sz="3000"/>
          </a:p>
          <a:p>
            <a:pPr marL="0" indent="0">
              <a:buNone/>
            </a:pPr>
            <a:endParaRPr lang="pt-BR" sz="220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E758CEA-E5CD-F9C4-CAC8-65C53B77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0816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DE4B9C-F159-850A-CF0F-523690A82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F6F99B-AEAC-5698-90C5-18C3D02D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Equilíbrio das Três Dimensões – Corpo, Alma e Espírito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5008DF-BF31-FC6C-012F-6ED321C5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139" y="346929"/>
            <a:ext cx="7826641" cy="6189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A </a:t>
            </a:r>
            <a:r>
              <a:rPr lang="pt-BR" b="1">
                <a:ea typeface="+mn-lt"/>
                <a:cs typeface="+mn-lt"/>
              </a:rPr>
              <a:t>Bíblia de Estudo Pentecostal (CPAD)</a:t>
            </a:r>
            <a:r>
              <a:rPr lang="pt-BR">
                <a:ea typeface="+mn-lt"/>
                <a:cs typeface="+mn-lt"/>
              </a:rPr>
              <a:t> afirma que a </a:t>
            </a:r>
            <a:r>
              <a:rPr lang="pt-BR" b="1">
                <a:ea typeface="+mn-lt"/>
                <a:cs typeface="+mn-lt"/>
              </a:rPr>
              <a:t>saúde integral</a:t>
            </a:r>
            <a:r>
              <a:rPr lang="pt-BR">
                <a:ea typeface="+mn-lt"/>
                <a:cs typeface="+mn-lt"/>
              </a:rPr>
              <a:t> depende da interação harmoniosa de corpo, alma e espírito:</a:t>
            </a:r>
            <a:endParaRPr lang="pt-BR"/>
          </a:p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Corpo</a:t>
            </a:r>
            <a:r>
              <a:rPr lang="pt-BR">
                <a:ea typeface="+mn-lt"/>
                <a:cs typeface="+mn-lt"/>
              </a:rPr>
              <a:t>: veículo material e expressão externa da vida interior.</a:t>
            </a:r>
            <a:endParaRPr lang="pt-BR"/>
          </a:p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Alma</a:t>
            </a:r>
            <a:r>
              <a:rPr lang="pt-BR">
                <a:ea typeface="+mn-lt"/>
                <a:cs typeface="+mn-lt"/>
              </a:rPr>
              <a:t>: sede da inteligência, emoções e vontade.</a:t>
            </a:r>
          </a:p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Espírito</a:t>
            </a:r>
            <a:r>
              <a:rPr lang="pt-BR">
                <a:ea typeface="+mn-lt"/>
                <a:cs typeface="+mn-lt"/>
              </a:rPr>
              <a:t>: capacidade de comunhão com Deus, discernimento espiritual.</a:t>
            </a:r>
            <a:endParaRPr lang="pt-BR"/>
          </a:p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Efésios 4.23-24</a:t>
            </a:r>
            <a:r>
              <a:rPr lang="pt-BR">
                <a:ea typeface="+mn-lt"/>
                <a:cs typeface="+mn-lt"/>
              </a:rPr>
              <a:t>: renovação espiritual leva a transformação completa do homem.</a:t>
            </a:r>
          </a:p>
          <a:p>
            <a:pPr>
              <a:buNone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CF3FE9-F173-AC36-E388-6F134DB7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3828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 Tricotomia do Ser Humano: Corpo, Alma e Espírito à Luz da Bíblia">
            <a:extLst>
              <a:ext uri="{FF2B5EF4-FFF2-40B4-BE49-F238E27FC236}">
                <a16:creationId xmlns:a16="http://schemas.microsoft.com/office/drawing/2014/main" id="{54CA4394-2E6B-0051-15FB-683B34B47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45EC29-8B09-6F54-2445-92A768BF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Tópico I – A Tricotomia Humana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330830-2446-8100-DBAF-E7256547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145467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O Homem: Corpo, Alma e Espírito</vt:lpstr>
      <vt:lpstr>Texto Áureo </vt:lpstr>
      <vt:lpstr>Introdução</vt:lpstr>
      <vt:lpstr>Introdução</vt:lpstr>
      <vt:lpstr>Do Pó da Terra à Ciência Moderna</vt:lpstr>
      <vt:lpstr>Complexidade humana </vt:lpstr>
      <vt:lpstr>Equilíbrio das Três Dimensões – Corpo, Alma e Espírito</vt:lpstr>
      <vt:lpstr>Equilíbrio das Três Dimensões – Corpo, Alma e Espírito</vt:lpstr>
      <vt:lpstr>Tópico I – A Tricotomia Humana</vt:lpstr>
      <vt:lpstr>1. Doutrina e Teologia</vt:lpstr>
      <vt:lpstr>2. Psicologização da Fé</vt:lpstr>
      <vt:lpstr>2. Psicologização da Fé</vt:lpstr>
      <vt:lpstr>A Bíblia responde a perguntas fundamentais que o reducionismo ignora:</vt:lpstr>
      <vt:lpstr>A Bíblia responde a perguntas fundamentais que o reducionismo ignora:</vt:lpstr>
      <vt:lpstr>Psicologia e fé</vt:lpstr>
      <vt:lpstr>3. A Tríplice Natureza</vt:lpstr>
      <vt:lpstr>4. Físico e Espiritual</vt:lpstr>
      <vt:lpstr>Tópico II – Distinção entre Alma e Espírito</vt:lpstr>
      <vt:lpstr>Alma </vt:lpstr>
      <vt:lpstr>Alma </vt:lpstr>
      <vt:lpstr>2. O Espírito</vt:lpstr>
      <vt:lpstr>2. Espírito</vt:lpstr>
      <vt:lpstr>Funções do Espírito</vt:lpstr>
      <vt:lpstr>Esquema (Corpo, Alma e Espírito)</vt:lpstr>
      <vt:lpstr>Tópico III – Interação das Três Dimensões</vt:lpstr>
      <vt:lpstr>1. Corpo, Afeto e Somatização</vt:lpstr>
      <vt:lpstr>1. Corpo, Afeto e Somatização</vt:lpstr>
      <vt:lpstr>Corpo, Afeto e Somatização</vt:lpstr>
      <vt:lpstr>Corpo, Afeto e Somatização</vt:lpstr>
      <vt:lpstr>Doenças Espirituais </vt:lpstr>
      <vt:lpstr>Soluções</vt:lpstr>
      <vt:lpstr>Soluções</vt:lpstr>
      <vt:lpstr>2. Equilíbrio e Saúde</vt:lpstr>
      <vt:lpstr>2. Equilíbrio e Saúde</vt:lpstr>
      <vt:lpstr>2. Equilíbrio e Saúde</vt:lpstr>
      <vt:lpstr>2. Equilíbrio e Saúde</vt:lpstr>
      <vt:lpstr>2. Equilíbrio e Saúde</vt:lpstr>
      <vt:lpstr>A Candeia do Corpo – Percepção e Influência</vt:lpstr>
      <vt:lpstr>Uma vida equilibrada </vt:lpstr>
      <vt:lpstr>Apresentação do PowerPoint</vt:lpstr>
      <vt:lpstr>E o uso de medicamentos?</vt:lpstr>
      <vt:lpstr>Minha doença é meu pecado...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Homem: Corpo, Alma e Espírito</dc:title>
  <dc:creator/>
  <cp:revision>2</cp:revision>
  <dcterms:created xsi:type="dcterms:W3CDTF">2012-07-30T23:50:35Z</dcterms:created>
  <dcterms:modified xsi:type="dcterms:W3CDTF">2025-09-26T20:56:29Z</dcterms:modified>
</cp:coreProperties>
</file>