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98461-4D08-480A-B6E1-D5A49DCC253B}" v="387" dt="2025-10-26T19:17:50.980"/>
    <p1510:client id="{BC7708B4-1995-4E2C-8D01-02B5A5076429}" v="73" dt="2025-10-27T03:08:38.549"/>
    <p1510:client id="{F9CEF89E-2B16-4A4F-9723-69F740BBCB0C}" v="79" dt="2025-10-27T10:37:01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C68AB-3208-44B4-B9B7-9E99256FF2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61392F-CFC4-4C2E-A502-FFF218E48602}">
      <dgm:prSet/>
      <dgm:spPr/>
      <dgm:t>
        <a:bodyPr/>
        <a:lstStyle/>
        <a:p>
          <a:r>
            <a:rPr lang="pt-BR"/>
            <a:t>O ser humano é uma criação singular de Deus, dotado de corpo, alma e espírito.</a:t>
          </a:r>
          <a:endParaRPr lang="en-US"/>
        </a:p>
      </dgm:t>
    </dgm:pt>
    <dgm:pt modelId="{BE6403BB-335D-4D57-B6CD-B6076EAE7B6E}" type="parTrans" cxnId="{E49C9913-CF27-4522-B76C-5EA966FA53A2}">
      <dgm:prSet/>
      <dgm:spPr/>
      <dgm:t>
        <a:bodyPr/>
        <a:lstStyle/>
        <a:p>
          <a:endParaRPr lang="en-US"/>
        </a:p>
      </dgm:t>
    </dgm:pt>
    <dgm:pt modelId="{6077238D-D3C2-401E-81BB-5350601F4BF8}" type="sibTrans" cxnId="{E49C9913-CF27-4522-B76C-5EA966FA53A2}">
      <dgm:prSet/>
      <dgm:spPr/>
      <dgm:t>
        <a:bodyPr/>
        <a:lstStyle/>
        <a:p>
          <a:endParaRPr lang="en-US"/>
        </a:p>
      </dgm:t>
    </dgm:pt>
    <dgm:pt modelId="{BBDA9F17-7790-4A15-8A87-AA8D3EC4ADF7}">
      <dgm:prSet/>
      <dgm:spPr/>
      <dgm:t>
        <a:bodyPr/>
        <a:lstStyle/>
        <a:p>
          <a:r>
            <a:rPr lang="pt-BR"/>
            <a:t>A alma representa a </a:t>
          </a:r>
          <a:r>
            <a:rPr lang="pt-BR" b="1"/>
            <a:t>sede da consciência, emoções, vontade e razão</a:t>
          </a:r>
          <a:r>
            <a:rPr lang="pt-BR"/>
            <a:t>.</a:t>
          </a:r>
          <a:endParaRPr lang="en-US"/>
        </a:p>
      </dgm:t>
    </dgm:pt>
    <dgm:pt modelId="{8348CE0A-C4A1-44BE-932E-A7B74DB1C599}" type="parTrans" cxnId="{506B9399-3A47-4192-92B8-7FA96D67B6C6}">
      <dgm:prSet/>
      <dgm:spPr/>
      <dgm:t>
        <a:bodyPr/>
        <a:lstStyle/>
        <a:p>
          <a:endParaRPr lang="en-US"/>
        </a:p>
      </dgm:t>
    </dgm:pt>
    <dgm:pt modelId="{0B50E144-916A-4F92-96F1-5E48610A5823}" type="sibTrans" cxnId="{506B9399-3A47-4192-92B8-7FA96D67B6C6}">
      <dgm:prSet/>
      <dgm:spPr/>
      <dgm:t>
        <a:bodyPr/>
        <a:lstStyle/>
        <a:p>
          <a:endParaRPr lang="en-US"/>
        </a:p>
      </dgm:t>
    </dgm:pt>
    <dgm:pt modelId="{E7670EDB-28F3-4EDD-8E1E-8D5B4A235EC0}">
      <dgm:prSet/>
      <dgm:spPr/>
      <dgm:t>
        <a:bodyPr/>
        <a:lstStyle/>
        <a:p>
          <a:r>
            <a:rPr lang="pt-BR"/>
            <a:t>Deus, ao criar o homem à Sua imagem e semelhança (Gn 1.26,27), concedeu-lhe </a:t>
          </a:r>
          <a:r>
            <a:rPr lang="pt-BR" b="1"/>
            <a:t>capacidade moral, espiritual e relacional.</a:t>
          </a:r>
          <a:endParaRPr lang="en-US"/>
        </a:p>
      </dgm:t>
    </dgm:pt>
    <dgm:pt modelId="{8588D03B-C143-4E44-B198-C855B28ED558}" type="parTrans" cxnId="{77CA5E0E-8AA2-4D52-B3A7-5408ECE8C90B}">
      <dgm:prSet/>
      <dgm:spPr/>
      <dgm:t>
        <a:bodyPr/>
        <a:lstStyle/>
        <a:p>
          <a:endParaRPr lang="en-US"/>
        </a:p>
      </dgm:t>
    </dgm:pt>
    <dgm:pt modelId="{84C097A3-4C71-4976-B33C-A15BB48EA5D9}" type="sibTrans" cxnId="{77CA5E0E-8AA2-4D52-B3A7-5408ECE8C90B}">
      <dgm:prSet/>
      <dgm:spPr/>
      <dgm:t>
        <a:bodyPr/>
        <a:lstStyle/>
        <a:p>
          <a:endParaRPr lang="en-US"/>
        </a:p>
      </dgm:t>
    </dgm:pt>
    <dgm:pt modelId="{22827DDC-D5F4-4324-8814-BB4AFBC8FE75}" type="pres">
      <dgm:prSet presAssocID="{3B7C68AB-3208-44B4-B9B7-9E99256FF245}" presName="vert0" presStyleCnt="0">
        <dgm:presLayoutVars>
          <dgm:dir/>
          <dgm:animOne val="branch"/>
          <dgm:animLvl val="lvl"/>
        </dgm:presLayoutVars>
      </dgm:prSet>
      <dgm:spPr/>
    </dgm:pt>
    <dgm:pt modelId="{0B28436F-C08E-4566-91D6-1BAE948C7728}" type="pres">
      <dgm:prSet presAssocID="{5B61392F-CFC4-4C2E-A502-FFF218E48602}" presName="thickLine" presStyleLbl="alignNode1" presStyleIdx="0" presStyleCnt="3"/>
      <dgm:spPr/>
    </dgm:pt>
    <dgm:pt modelId="{7D3FF2D1-6845-4338-A2DE-36C544C6BA8D}" type="pres">
      <dgm:prSet presAssocID="{5B61392F-CFC4-4C2E-A502-FFF218E48602}" presName="horz1" presStyleCnt="0"/>
      <dgm:spPr/>
    </dgm:pt>
    <dgm:pt modelId="{E6485030-E1B7-4E1A-82BB-3A43BE4F0517}" type="pres">
      <dgm:prSet presAssocID="{5B61392F-CFC4-4C2E-A502-FFF218E48602}" presName="tx1" presStyleLbl="revTx" presStyleIdx="0" presStyleCnt="3"/>
      <dgm:spPr/>
    </dgm:pt>
    <dgm:pt modelId="{BC1BBA9F-6DE1-4DC4-A6E7-4C10CD63FC03}" type="pres">
      <dgm:prSet presAssocID="{5B61392F-CFC4-4C2E-A502-FFF218E48602}" presName="vert1" presStyleCnt="0"/>
      <dgm:spPr/>
    </dgm:pt>
    <dgm:pt modelId="{0200C000-00C0-417B-A560-072A785E5E26}" type="pres">
      <dgm:prSet presAssocID="{BBDA9F17-7790-4A15-8A87-AA8D3EC4ADF7}" presName="thickLine" presStyleLbl="alignNode1" presStyleIdx="1" presStyleCnt="3"/>
      <dgm:spPr/>
    </dgm:pt>
    <dgm:pt modelId="{A885D6BB-8F10-4DF8-ADEC-AD76FF11BFA2}" type="pres">
      <dgm:prSet presAssocID="{BBDA9F17-7790-4A15-8A87-AA8D3EC4ADF7}" presName="horz1" presStyleCnt="0"/>
      <dgm:spPr/>
    </dgm:pt>
    <dgm:pt modelId="{34FB41FA-8FC4-41BE-8AFA-A4E19297D4D7}" type="pres">
      <dgm:prSet presAssocID="{BBDA9F17-7790-4A15-8A87-AA8D3EC4ADF7}" presName="tx1" presStyleLbl="revTx" presStyleIdx="1" presStyleCnt="3"/>
      <dgm:spPr/>
    </dgm:pt>
    <dgm:pt modelId="{DC046DD8-668A-4DF8-A02D-39EA0700BDA9}" type="pres">
      <dgm:prSet presAssocID="{BBDA9F17-7790-4A15-8A87-AA8D3EC4ADF7}" presName="vert1" presStyleCnt="0"/>
      <dgm:spPr/>
    </dgm:pt>
    <dgm:pt modelId="{CEF50A4E-B562-4857-93F2-40696B560975}" type="pres">
      <dgm:prSet presAssocID="{E7670EDB-28F3-4EDD-8E1E-8D5B4A235EC0}" presName="thickLine" presStyleLbl="alignNode1" presStyleIdx="2" presStyleCnt="3"/>
      <dgm:spPr/>
    </dgm:pt>
    <dgm:pt modelId="{9BB23FD9-9A19-4491-9C76-8314EC61F92D}" type="pres">
      <dgm:prSet presAssocID="{E7670EDB-28F3-4EDD-8E1E-8D5B4A235EC0}" presName="horz1" presStyleCnt="0"/>
      <dgm:spPr/>
    </dgm:pt>
    <dgm:pt modelId="{A4044139-5930-4FC9-9AA2-C74BEF96DDA2}" type="pres">
      <dgm:prSet presAssocID="{E7670EDB-28F3-4EDD-8E1E-8D5B4A235EC0}" presName="tx1" presStyleLbl="revTx" presStyleIdx="2" presStyleCnt="3"/>
      <dgm:spPr/>
    </dgm:pt>
    <dgm:pt modelId="{49B1BE42-8E70-460A-AB1F-45BC1E0D1B45}" type="pres">
      <dgm:prSet presAssocID="{E7670EDB-28F3-4EDD-8E1E-8D5B4A235EC0}" presName="vert1" presStyleCnt="0"/>
      <dgm:spPr/>
    </dgm:pt>
  </dgm:ptLst>
  <dgm:cxnLst>
    <dgm:cxn modelId="{77CA5E0E-8AA2-4D52-B3A7-5408ECE8C90B}" srcId="{3B7C68AB-3208-44B4-B9B7-9E99256FF245}" destId="{E7670EDB-28F3-4EDD-8E1E-8D5B4A235EC0}" srcOrd="2" destOrd="0" parTransId="{8588D03B-C143-4E44-B198-C855B28ED558}" sibTransId="{84C097A3-4C71-4976-B33C-A15BB48EA5D9}"/>
    <dgm:cxn modelId="{E49C9913-CF27-4522-B76C-5EA966FA53A2}" srcId="{3B7C68AB-3208-44B4-B9B7-9E99256FF245}" destId="{5B61392F-CFC4-4C2E-A502-FFF218E48602}" srcOrd="0" destOrd="0" parTransId="{BE6403BB-335D-4D57-B6CD-B6076EAE7B6E}" sibTransId="{6077238D-D3C2-401E-81BB-5350601F4BF8}"/>
    <dgm:cxn modelId="{AEAAEA2E-1F19-4BE9-9E68-CFB3FC5743CA}" type="presOf" srcId="{3B7C68AB-3208-44B4-B9B7-9E99256FF245}" destId="{22827DDC-D5F4-4324-8814-BB4AFBC8FE75}" srcOrd="0" destOrd="0" presId="urn:microsoft.com/office/officeart/2008/layout/LinedList"/>
    <dgm:cxn modelId="{46EE3437-B09F-4789-A7DD-5CC87F3E2B93}" type="presOf" srcId="{E7670EDB-28F3-4EDD-8E1E-8D5B4A235EC0}" destId="{A4044139-5930-4FC9-9AA2-C74BEF96DDA2}" srcOrd="0" destOrd="0" presId="urn:microsoft.com/office/officeart/2008/layout/LinedList"/>
    <dgm:cxn modelId="{32FA2473-FF02-4C2C-8469-3D21DE95BBEB}" type="presOf" srcId="{BBDA9F17-7790-4A15-8A87-AA8D3EC4ADF7}" destId="{34FB41FA-8FC4-41BE-8AFA-A4E19297D4D7}" srcOrd="0" destOrd="0" presId="urn:microsoft.com/office/officeart/2008/layout/LinedList"/>
    <dgm:cxn modelId="{506B9399-3A47-4192-92B8-7FA96D67B6C6}" srcId="{3B7C68AB-3208-44B4-B9B7-9E99256FF245}" destId="{BBDA9F17-7790-4A15-8A87-AA8D3EC4ADF7}" srcOrd="1" destOrd="0" parTransId="{8348CE0A-C4A1-44BE-932E-A7B74DB1C599}" sibTransId="{0B50E144-916A-4F92-96F1-5E48610A5823}"/>
    <dgm:cxn modelId="{2F6AB9A6-BBF2-4ED7-90B7-5B51D03EE030}" type="presOf" srcId="{5B61392F-CFC4-4C2E-A502-FFF218E48602}" destId="{E6485030-E1B7-4E1A-82BB-3A43BE4F0517}" srcOrd="0" destOrd="0" presId="urn:microsoft.com/office/officeart/2008/layout/LinedList"/>
    <dgm:cxn modelId="{82455040-96C5-4072-941F-932B7100F13F}" type="presParOf" srcId="{22827DDC-D5F4-4324-8814-BB4AFBC8FE75}" destId="{0B28436F-C08E-4566-91D6-1BAE948C7728}" srcOrd="0" destOrd="0" presId="urn:microsoft.com/office/officeart/2008/layout/LinedList"/>
    <dgm:cxn modelId="{87CF3D45-605C-487C-A884-F49115FCF497}" type="presParOf" srcId="{22827DDC-D5F4-4324-8814-BB4AFBC8FE75}" destId="{7D3FF2D1-6845-4338-A2DE-36C544C6BA8D}" srcOrd="1" destOrd="0" presId="urn:microsoft.com/office/officeart/2008/layout/LinedList"/>
    <dgm:cxn modelId="{E8CA8941-AB85-4DBA-9F5D-5D764E846D1F}" type="presParOf" srcId="{7D3FF2D1-6845-4338-A2DE-36C544C6BA8D}" destId="{E6485030-E1B7-4E1A-82BB-3A43BE4F0517}" srcOrd="0" destOrd="0" presId="urn:microsoft.com/office/officeart/2008/layout/LinedList"/>
    <dgm:cxn modelId="{CA334646-9B8F-4C94-9F19-DC2D30248C22}" type="presParOf" srcId="{7D3FF2D1-6845-4338-A2DE-36C544C6BA8D}" destId="{BC1BBA9F-6DE1-4DC4-A6E7-4C10CD63FC03}" srcOrd="1" destOrd="0" presId="urn:microsoft.com/office/officeart/2008/layout/LinedList"/>
    <dgm:cxn modelId="{6E6AF753-6EC5-409E-BFC1-46906B00197C}" type="presParOf" srcId="{22827DDC-D5F4-4324-8814-BB4AFBC8FE75}" destId="{0200C000-00C0-417B-A560-072A785E5E26}" srcOrd="2" destOrd="0" presId="urn:microsoft.com/office/officeart/2008/layout/LinedList"/>
    <dgm:cxn modelId="{F1263AD8-8024-48B6-93CD-394DF6BD3095}" type="presParOf" srcId="{22827DDC-D5F4-4324-8814-BB4AFBC8FE75}" destId="{A885D6BB-8F10-4DF8-ADEC-AD76FF11BFA2}" srcOrd="3" destOrd="0" presId="urn:microsoft.com/office/officeart/2008/layout/LinedList"/>
    <dgm:cxn modelId="{155347ED-C78C-44CF-BD2F-9178CB11ED29}" type="presParOf" srcId="{A885D6BB-8F10-4DF8-ADEC-AD76FF11BFA2}" destId="{34FB41FA-8FC4-41BE-8AFA-A4E19297D4D7}" srcOrd="0" destOrd="0" presId="urn:microsoft.com/office/officeart/2008/layout/LinedList"/>
    <dgm:cxn modelId="{CA8C13C5-3AD6-4628-9B49-DE139130DC12}" type="presParOf" srcId="{A885D6BB-8F10-4DF8-ADEC-AD76FF11BFA2}" destId="{DC046DD8-668A-4DF8-A02D-39EA0700BDA9}" srcOrd="1" destOrd="0" presId="urn:microsoft.com/office/officeart/2008/layout/LinedList"/>
    <dgm:cxn modelId="{51B29CF7-2DFD-4741-9916-82116DCCC075}" type="presParOf" srcId="{22827DDC-D5F4-4324-8814-BB4AFBC8FE75}" destId="{CEF50A4E-B562-4857-93F2-40696B560975}" srcOrd="4" destOrd="0" presId="urn:microsoft.com/office/officeart/2008/layout/LinedList"/>
    <dgm:cxn modelId="{8EFA8D92-4957-4827-80C9-C7DA17ADAC86}" type="presParOf" srcId="{22827DDC-D5F4-4324-8814-BB4AFBC8FE75}" destId="{9BB23FD9-9A19-4491-9C76-8314EC61F92D}" srcOrd="5" destOrd="0" presId="urn:microsoft.com/office/officeart/2008/layout/LinedList"/>
    <dgm:cxn modelId="{1BD5C5E5-AB5A-4862-AA8B-6F94DA544004}" type="presParOf" srcId="{9BB23FD9-9A19-4491-9C76-8314EC61F92D}" destId="{A4044139-5930-4FC9-9AA2-C74BEF96DDA2}" srcOrd="0" destOrd="0" presId="urn:microsoft.com/office/officeart/2008/layout/LinedList"/>
    <dgm:cxn modelId="{C914E82A-FE26-41C4-B172-7E864098BC40}" type="presParOf" srcId="{9BB23FD9-9A19-4491-9C76-8314EC61F92D}" destId="{49B1BE42-8E70-460A-AB1F-45BC1E0D1B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247FB-26EC-4449-906C-DA2033EC38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DC85B0-E7EA-48E1-97A7-91C828634C2A}">
      <dgm:prSet/>
      <dgm:spPr/>
      <dgm:t>
        <a:bodyPr/>
        <a:lstStyle/>
        <a:p>
          <a:r>
            <a:rPr lang="pt-BR" i="1"/>
            <a:t>Gênesis 2.7</a:t>
          </a:r>
          <a:r>
            <a:rPr lang="pt-BR"/>
            <a:t> – “E formou o Senhor Deus o homem do pó da terra, e soprou em suas narinas o fôlego da vida; e o homem foi feito alma vivente.”</a:t>
          </a:r>
          <a:endParaRPr lang="en-US"/>
        </a:p>
      </dgm:t>
    </dgm:pt>
    <dgm:pt modelId="{183B8E70-5567-41B9-B3B6-143DA5E1BF11}" type="parTrans" cxnId="{A901CA74-FC1E-4DF6-B468-FF580C962B9B}">
      <dgm:prSet/>
      <dgm:spPr/>
      <dgm:t>
        <a:bodyPr/>
        <a:lstStyle/>
        <a:p>
          <a:endParaRPr lang="en-US"/>
        </a:p>
      </dgm:t>
    </dgm:pt>
    <dgm:pt modelId="{A5CB7B2B-F329-4F24-BD6D-3EFD2723B350}" type="sibTrans" cxnId="{A901CA74-FC1E-4DF6-B468-FF580C962B9B}">
      <dgm:prSet/>
      <dgm:spPr/>
      <dgm:t>
        <a:bodyPr/>
        <a:lstStyle/>
        <a:p>
          <a:endParaRPr lang="en-US"/>
        </a:p>
      </dgm:t>
    </dgm:pt>
    <dgm:pt modelId="{9F77F512-812E-4D59-8BA5-381E43AEE647}">
      <dgm:prSet/>
      <dgm:spPr/>
      <dgm:t>
        <a:bodyPr/>
        <a:lstStyle/>
        <a:p>
          <a:r>
            <a:rPr lang="pt-BR"/>
            <a:t>A alma é o que </a:t>
          </a:r>
          <a:r>
            <a:rPr lang="pt-BR" b="1"/>
            <a:t>distingue o homem dos animais</a:t>
          </a:r>
          <a:r>
            <a:rPr lang="pt-BR"/>
            <a:t> — que possuem vida biológica, mas não consciência moral ou espiritual.</a:t>
          </a:r>
          <a:endParaRPr lang="en-US"/>
        </a:p>
      </dgm:t>
    </dgm:pt>
    <dgm:pt modelId="{A1B3B89E-649A-47AD-994B-D27719678B12}" type="parTrans" cxnId="{F866B1CC-2554-43DF-A19E-47A652E64B4A}">
      <dgm:prSet/>
      <dgm:spPr/>
      <dgm:t>
        <a:bodyPr/>
        <a:lstStyle/>
        <a:p>
          <a:endParaRPr lang="en-US"/>
        </a:p>
      </dgm:t>
    </dgm:pt>
    <dgm:pt modelId="{3320C28B-06AE-4204-9A7F-B7A00ED50462}" type="sibTrans" cxnId="{F866B1CC-2554-43DF-A19E-47A652E64B4A}">
      <dgm:prSet/>
      <dgm:spPr/>
      <dgm:t>
        <a:bodyPr/>
        <a:lstStyle/>
        <a:p>
          <a:endParaRPr lang="en-US"/>
        </a:p>
      </dgm:t>
    </dgm:pt>
    <dgm:pt modelId="{3C0F4463-67BB-4A07-B65A-210676F4148F}">
      <dgm:prSet/>
      <dgm:spPr/>
      <dgm:t>
        <a:bodyPr/>
        <a:lstStyle/>
        <a:p>
          <a:r>
            <a:rPr lang="pt-BR" b="1"/>
            <a:t>Agostinho</a:t>
          </a:r>
          <a:r>
            <a:rPr lang="pt-BR"/>
            <a:t> dizia: “A alma é aquilo em nós que mais se aproxima de Deus, pois é imortal e racional.”</a:t>
          </a:r>
          <a:endParaRPr lang="en-US"/>
        </a:p>
      </dgm:t>
    </dgm:pt>
    <dgm:pt modelId="{63BB1F44-3E93-4FB5-BC60-CF0A96252E5D}" type="parTrans" cxnId="{35A25FE8-928F-4D7E-AD52-0C0D3B4EC9A7}">
      <dgm:prSet/>
      <dgm:spPr/>
      <dgm:t>
        <a:bodyPr/>
        <a:lstStyle/>
        <a:p>
          <a:endParaRPr lang="en-US"/>
        </a:p>
      </dgm:t>
    </dgm:pt>
    <dgm:pt modelId="{819809AE-94E6-44B1-983C-E621302891FF}" type="sibTrans" cxnId="{35A25FE8-928F-4D7E-AD52-0C0D3B4EC9A7}">
      <dgm:prSet/>
      <dgm:spPr/>
      <dgm:t>
        <a:bodyPr/>
        <a:lstStyle/>
        <a:p>
          <a:endParaRPr lang="en-US"/>
        </a:p>
      </dgm:t>
    </dgm:pt>
    <dgm:pt modelId="{56C6612B-57EA-45CB-A9C9-F1135C029A22}">
      <dgm:prSet/>
      <dgm:spPr/>
      <dgm:t>
        <a:bodyPr/>
        <a:lstStyle/>
        <a:p>
          <a:r>
            <a:rPr lang="pt-BR" b="1"/>
            <a:t>Salmo 8.3-6</a:t>
          </a:r>
          <a:r>
            <a:rPr lang="pt-BR"/>
            <a:t> mostra o homem como representante de Deus, com domínio e responsabilidade moral.</a:t>
          </a:r>
          <a:endParaRPr lang="en-US"/>
        </a:p>
      </dgm:t>
    </dgm:pt>
    <dgm:pt modelId="{D6B888D6-C9D5-4BA5-92CE-CFF47EBD5857}" type="parTrans" cxnId="{AAE1F746-A1C9-448C-8EB8-739D12175751}">
      <dgm:prSet/>
      <dgm:spPr/>
      <dgm:t>
        <a:bodyPr/>
        <a:lstStyle/>
        <a:p>
          <a:endParaRPr lang="en-US"/>
        </a:p>
      </dgm:t>
    </dgm:pt>
    <dgm:pt modelId="{0FF9C739-8448-41C2-A31B-533BAB0C3D5B}" type="sibTrans" cxnId="{AAE1F746-A1C9-448C-8EB8-739D12175751}">
      <dgm:prSet/>
      <dgm:spPr/>
      <dgm:t>
        <a:bodyPr/>
        <a:lstStyle/>
        <a:p>
          <a:endParaRPr lang="en-US"/>
        </a:p>
      </dgm:t>
    </dgm:pt>
    <dgm:pt modelId="{6669B441-4760-471E-8486-CE47A415C125}" type="pres">
      <dgm:prSet presAssocID="{FDC247FB-26EC-4449-906C-DA2033EC3833}" presName="vert0" presStyleCnt="0">
        <dgm:presLayoutVars>
          <dgm:dir/>
          <dgm:animOne val="branch"/>
          <dgm:animLvl val="lvl"/>
        </dgm:presLayoutVars>
      </dgm:prSet>
      <dgm:spPr/>
    </dgm:pt>
    <dgm:pt modelId="{305A64E8-8C35-4BEE-9469-E5A096915BEA}" type="pres">
      <dgm:prSet presAssocID="{3DDC85B0-E7EA-48E1-97A7-91C828634C2A}" presName="thickLine" presStyleLbl="alignNode1" presStyleIdx="0" presStyleCnt="4"/>
      <dgm:spPr/>
    </dgm:pt>
    <dgm:pt modelId="{D361E63F-8A3B-468F-844C-7CAF03208E19}" type="pres">
      <dgm:prSet presAssocID="{3DDC85B0-E7EA-48E1-97A7-91C828634C2A}" presName="horz1" presStyleCnt="0"/>
      <dgm:spPr/>
    </dgm:pt>
    <dgm:pt modelId="{DA0E82E8-3F77-4B4E-AD3C-B588B10F70B2}" type="pres">
      <dgm:prSet presAssocID="{3DDC85B0-E7EA-48E1-97A7-91C828634C2A}" presName="tx1" presStyleLbl="revTx" presStyleIdx="0" presStyleCnt="4"/>
      <dgm:spPr/>
    </dgm:pt>
    <dgm:pt modelId="{7909ABAF-F9BF-46D0-88CC-9EBD2FCD3D1C}" type="pres">
      <dgm:prSet presAssocID="{3DDC85B0-E7EA-48E1-97A7-91C828634C2A}" presName="vert1" presStyleCnt="0"/>
      <dgm:spPr/>
    </dgm:pt>
    <dgm:pt modelId="{569896D5-06E8-4A7D-B4DB-5393DC5DBB41}" type="pres">
      <dgm:prSet presAssocID="{9F77F512-812E-4D59-8BA5-381E43AEE647}" presName="thickLine" presStyleLbl="alignNode1" presStyleIdx="1" presStyleCnt="4"/>
      <dgm:spPr/>
    </dgm:pt>
    <dgm:pt modelId="{046589B7-F976-4BA7-BC30-14BD514417B6}" type="pres">
      <dgm:prSet presAssocID="{9F77F512-812E-4D59-8BA5-381E43AEE647}" presName="horz1" presStyleCnt="0"/>
      <dgm:spPr/>
    </dgm:pt>
    <dgm:pt modelId="{D4E52BCA-7873-4D3B-9A32-144DFA992DC7}" type="pres">
      <dgm:prSet presAssocID="{9F77F512-812E-4D59-8BA5-381E43AEE647}" presName="tx1" presStyleLbl="revTx" presStyleIdx="1" presStyleCnt="4"/>
      <dgm:spPr/>
    </dgm:pt>
    <dgm:pt modelId="{A1C9B0C0-F4C3-4077-BF9E-B1C2ABA898B6}" type="pres">
      <dgm:prSet presAssocID="{9F77F512-812E-4D59-8BA5-381E43AEE647}" presName="vert1" presStyleCnt="0"/>
      <dgm:spPr/>
    </dgm:pt>
    <dgm:pt modelId="{15AA3689-27A6-4536-9F6D-2E87A20A89FF}" type="pres">
      <dgm:prSet presAssocID="{3C0F4463-67BB-4A07-B65A-210676F4148F}" presName="thickLine" presStyleLbl="alignNode1" presStyleIdx="2" presStyleCnt="4"/>
      <dgm:spPr/>
    </dgm:pt>
    <dgm:pt modelId="{4BC93824-8283-47F3-9945-D94D06B8C45B}" type="pres">
      <dgm:prSet presAssocID="{3C0F4463-67BB-4A07-B65A-210676F4148F}" presName="horz1" presStyleCnt="0"/>
      <dgm:spPr/>
    </dgm:pt>
    <dgm:pt modelId="{CF9EB30E-6066-4127-824A-75A2BB33B092}" type="pres">
      <dgm:prSet presAssocID="{3C0F4463-67BB-4A07-B65A-210676F4148F}" presName="tx1" presStyleLbl="revTx" presStyleIdx="2" presStyleCnt="4"/>
      <dgm:spPr/>
    </dgm:pt>
    <dgm:pt modelId="{EBCB4ACC-87E8-4BD8-A187-60B886FAB8DF}" type="pres">
      <dgm:prSet presAssocID="{3C0F4463-67BB-4A07-B65A-210676F4148F}" presName="vert1" presStyleCnt="0"/>
      <dgm:spPr/>
    </dgm:pt>
    <dgm:pt modelId="{E3960188-EB80-4100-A587-E6F34C01B268}" type="pres">
      <dgm:prSet presAssocID="{56C6612B-57EA-45CB-A9C9-F1135C029A22}" presName="thickLine" presStyleLbl="alignNode1" presStyleIdx="3" presStyleCnt="4"/>
      <dgm:spPr/>
    </dgm:pt>
    <dgm:pt modelId="{A6571AE4-EAAA-4AB9-9BCC-88C4F972D1F4}" type="pres">
      <dgm:prSet presAssocID="{56C6612B-57EA-45CB-A9C9-F1135C029A22}" presName="horz1" presStyleCnt="0"/>
      <dgm:spPr/>
    </dgm:pt>
    <dgm:pt modelId="{74AD68C9-D47B-40D2-A6DE-50A5E101F707}" type="pres">
      <dgm:prSet presAssocID="{56C6612B-57EA-45CB-A9C9-F1135C029A22}" presName="tx1" presStyleLbl="revTx" presStyleIdx="3" presStyleCnt="4"/>
      <dgm:spPr/>
    </dgm:pt>
    <dgm:pt modelId="{1C5D899B-791A-4E19-A44D-3DE170AC881B}" type="pres">
      <dgm:prSet presAssocID="{56C6612B-57EA-45CB-A9C9-F1135C029A22}" presName="vert1" presStyleCnt="0"/>
      <dgm:spPr/>
    </dgm:pt>
  </dgm:ptLst>
  <dgm:cxnLst>
    <dgm:cxn modelId="{2CDEA65F-6B1A-4DC9-86FD-62E1934DA086}" type="presOf" srcId="{56C6612B-57EA-45CB-A9C9-F1135C029A22}" destId="{74AD68C9-D47B-40D2-A6DE-50A5E101F707}" srcOrd="0" destOrd="0" presId="urn:microsoft.com/office/officeart/2008/layout/LinedList"/>
    <dgm:cxn modelId="{AAE1F746-A1C9-448C-8EB8-739D12175751}" srcId="{FDC247FB-26EC-4449-906C-DA2033EC3833}" destId="{56C6612B-57EA-45CB-A9C9-F1135C029A22}" srcOrd="3" destOrd="0" parTransId="{D6B888D6-C9D5-4BA5-92CE-CFF47EBD5857}" sibTransId="{0FF9C739-8448-41C2-A31B-533BAB0C3D5B}"/>
    <dgm:cxn modelId="{A901CA74-FC1E-4DF6-B468-FF580C962B9B}" srcId="{FDC247FB-26EC-4449-906C-DA2033EC3833}" destId="{3DDC85B0-E7EA-48E1-97A7-91C828634C2A}" srcOrd="0" destOrd="0" parTransId="{183B8E70-5567-41B9-B3B6-143DA5E1BF11}" sibTransId="{A5CB7B2B-F329-4F24-BD6D-3EFD2723B350}"/>
    <dgm:cxn modelId="{278DD9A0-F1B7-4CB1-84B7-771457498792}" type="presOf" srcId="{FDC247FB-26EC-4449-906C-DA2033EC3833}" destId="{6669B441-4760-471E-8486-CE47A415C125}" srcOrd="0" destOrd="0" presId="urn:microsoft.com/office/officeart/2008/layout/LinedList"/>
    <dgm:cxn modelId="{1E1808AE-D4C7-4302-A543-DC4E3BBBB415}" type="presOf" srcId="{9F77F512-812E-4D59-8BA5-381E43AEE647}" destId="{D4E52BCA-7873-4D3B-9A32-144DFA992DC7}" srcOrd="0" destOrd="0" presId="urn:microsoft.com/office/officeart/2008/layout/LinedList"/>
    <dgm:cxn modelId="{D1CA8AB3-F023-46BC-8F81-F40E16CFB04B}" type="presOf" srcId="{3C0F4463-67BB-4A07-B65A-210676F4148F}" destId="{CF9EB30E-6066-4127-824A-75A2BB33B092}" srcOrd="0" destOrd="0" presId="urn:microsoft.com/office/officeart/2008/layout/LinedList"/>
    <dgm:cxn modelId="{7AFABEBA-745A-4E92-89C8-F555CE1A284C}" type="presOf" srcId="{3DDC85B0-E7EA-48E1-97A7-91C828634C2A}" destId="{DA0E82E8-3F77-4B4E-AD3C-B588B10F70B2}" srcOrd="0" destOrd="0" presId="urn:microsoft.com/office/officeart/2008/layout/LinedList"/>
    <dgm:cxn modelId="{F866B1CC-2554-43DF-A19E-47A652E64B4A}" srcId="{FDC247FB-26EC-4449-906C-DA2033EC3833}" destId="{9F77F512-812E-4D59-8BA5-381E43AEE647}" srcOrd="1" destOrd="0" parTransId="{A1B3B89E-649A-47AD-994B-D27719678B12}" sibTransId="{3320C28B-06AE-4204-9A7F-B7A00ED50462}"/>
    <dgm:cxn modelId="{35A25FE8-928F-4D7E-AD52-0C0D3B4EC9A7}" srcId="{FDC247FB-26EC-4449-906C-DA2033EC3833}" destId="{3C0F4463-67BB-4A07-B65A-210676F4148F}" srcOrd="2" destOrd="0" parTransId="{63BB1F44-3E93-4FB5-BC60-CF0A96252E5D}" sibTransId="{819809AE-94E6-44B1-983C-E621302891FF}"/>
    <dgm:cxn modelId="{87E94629-071D-402F-9277-F3328BE0E0E7}" type="presParOf" srcId="{6669B441-4760-471E-8486-CE47A415C125}" destId="{305A64E8-8C35-4BEE-9469-E5A096915BEA}" srcOrd="0" destOrd="0" presId="urn:microsoft.com/office/officeart/2008/layout/LinedList"/>
    <dgm:cxn modelId="{3313486F-A07A-4AA3-8E1A-3A80DD32204A}" type="presParOf" srcId="{6669B441-4760-471E-8486-CE47A415C125}" destId="{D361E63F-8A3B-468F-844C-7CAF03208E19}" srcOrd="1" destOrd="0" presId="urn:microsoft.com/office/officeart/2008/layout/LinedList"/>
    <dgm:cxn modelId="{B46635AD-849E-4531-8DF4-A70F2B6E566F}" type="presParOf" srcId="{D361E63F-8A3B-468F-844C-7CAF03208E19}" destId="{DA0E82E8-3F77-4B4E-AD3C-B588B10F70B2}" srcOrd="0" destOrd="0" presId="urn:microsoft.com/office/officeart/2008/layout/LinedList"/>
    <dgm:cxn modelId="{A38F004E-5BBC-4C06-977F-786AC5A8453D}" type="presParOf" srcId="{D361E63F-8A3B-468F-844C-7CAF03208E19}" destId="{7909ABAF-F9BF-46D0-88CC-9EBD2FCD3D1C}" srcOrd="1" destOrd="0" presId="urn:microsoft.com/office/officeart/2008/layout/LinedList"/>
    <dgm:cxn modelId="{C93EC9FE-62F7-4CB6-986E-1835FF86168B}" type="presParOf" srcId="{6669B441-4760-471E-8486-CE47A415C125}" destId="{569896D5-06E8-4A7D-B4DB-5393DC5DBB41}" srcOrd="2" destOrd="0" presId="urn:microsoft.com/office/officeart/2008/layout/LinedList"/>
    <dgm:cxn modelId="{E2C346C1-B8C9-4FA0-87BE-227447AAC765}" type="presParOf" srcId="{6669B441-4760-471E-8486-CE47A415C125}" destId="{046589B7-F976-4BA7-BC30-14BD514417B6}" srcOrd="3" destOrd="0" presId="urn:microsoft.com/office/officeart/2008/layout/LinedList"/>
    <dgm:cxn modelId="{7298AFDD-B34D-4A94-86C9-A81D9B931DE3}" type="presParOf" srcId="{046589B7-F976-4BA7-BC30-14BD514417B6}" destId="{D4E52BCA-7873-4D3B-9A32-144DFA992DC7}" srcOrd="0" destOrd="0" presId="urn:microsoft.com/office/officeart/2008/layout/LinedList"/>
    <dgm:cxn modelId="{69FF6249-9CFC-43DF-AE76-11AA7C653E27}" type="presParOf" srcId="{046589B7-F976-4BA7-BC30-14BD514417B6}" destId="{A1C9B0C0-F4C3-4077-BF9E-B1C2ABA898B6}" srcOrd="1" destOrd="0" presId="urn:microsoft.com/office/officeart/2008/layout/LinedList"/>
    <dgm:cxn modelId="{5EFAD8FF-772B-41D5-A5E8-23514A70D707}" type="presParOf" srcId="{6669B441-4760-471E-8486-CE47A415C125}" destId="{15AA3689-27A6-4536-9F6D-2E87A20A89FF}" srcOrd="4" destOrd="0" presId="urn:microsoft.com/office/officeart/2008/layout/LinedList"/>
    <dgm:cxn modelId="{15E07211-383D-49CA-92A6-3E291C0B1250}" type="presParOf" srcId="{6669B441-4760-471E-8486-CE47A415C125}" destId="{4BC93824-8283-47F3-9945-D94D06B8C45B}" srcOrd="5" destOrd="0" presId="urn:microsoft.com/office/officeart/2008/layout/LinedList"/>
    <dgm:cxn modelId="{46E04D29-50BA-47DA-9FA1-AED354DFC221}" type="presParOf" srcId="{4BC93824-8283-47F3-9945-D94D06B8C45B}" destId="{CF9EB30E-6066-4127-824A-75A2BB33B092}" srcOrd="0" destOrd="0" presId="urn:microsoft.com/office/officeart/2008/layout/LinedList"/>
    <dgm:cxn modelId="{FFFF9F97-5284-4F12-8967-DB3FAAF73143}" type="presParOf" srcId="{4BC93824-8283-47F3-9945-D94D06B8C45B}" destId="{EBCB4ACC-87E8-4BD8-A187-60B886FAB8DF}" srcOrd="1" destOrd="0" presId="urn:microsoft.com/office/officeart/2008/layout/LinedList"/>
    <dgm:cxn modelId="{3CBCCA64-314F-48FD-866D-CE90BA9CC11B}" type="presParOf" srcId="{6669B441-4760-471E-8486-CE47A415C125}" destId="{E3960188-EB80-4100-A587-E6F34C01B268}" srcOrd="6" destOrd="0" presId="urn:microsoft.com/office/officeart/2008/layout/LinedList"/>
    <dgm:cxn modelId="{F71107CE-9E41-46B8-9272-67ADA19368C9}" type="presParOf" srcId="{6669B441-4760-471E-8486-CE47A415C125}" destId="{A6571AE4-EAAA-4AB9-9BCC-88C4F972D1F4}" srcOrd="7" destOrd="0" presId="urn:microsoft.com/office/officeart/2008/layout/LinedList"/>
    <dgm:cxn modelId="{F62A4BEA-3C6E-42C6-BEAB-E24C60C19C9C}" type="presParOf" srcId="{A6571AE4-EAAA-4AB9-9BCC-88C4F972D1F4}" destId="{74AD68C9-D47B-40D2-A6DE-50A5E101F707}" srcOrd="0" destOrd="0" presId="urn:microsoft.com/office/officeart/2008/layout/LinedList"/>
    <dgm:cxn modelId="{980E3F50-F1D6-4392-BA25-DB9229654BC2}" type="presParOf" srcId="{A6571AE4-EAAA-4AB9-9BCC-88C4F972D1F4}" destId="{1C5D899B-791A-4E19-A44D-3DE170AC88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D5D98-55C7-49DF-9A56-5978FDDB8F1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605FA1-A356-4B23-B743-ABDAE9E122C3}">
      <dgm:prSet/>
      <dgm:spPr/>
      <dgm:t>
        <a:bodyPr/>
        <a:lstStyle/>
        <a:p>
          <a:r>
            <a:rPr lang="pt-BR"/>
            <a:t>A alma </a:t>
          </a:r>
          <a:r>
            <a:rPr lang="pt-BR" b="1"/>
            <a:t>liga-se a Deus</a:t>
          </a:r>
          <a:r>
            <a:rPr lang="pt-BR"/>
            <a:t> pelo espírito (adoração, comunhão)</a:t>
          </a:r>
          <a:endParaRPr lang="en-US"/>
        </a:p>
      </dgm:t>
    </dgm:pt>
    <dgm:pt modelId="{D2AB6B0E-DC68-4782-AA3A-834200846C7F}" type="parTrans" cxnId="{FB1307A6-97A0-4417-9A33-D57BEAFE543C}">
      <dgm:prSet/>
      <dgm:spPr/>
      <dgm:t>
        <a:bodyPr/>
        <a:lstStyle/>
        <a:p>
          <a:endParaRPr lang="en-US"/>
        </a:p>
      </dgm:t>
    </dgm:pt>
    <dgm:pt modelId="{CDCCF885-0537-4C2A-A5CD-C5346836FA15}" type="sibTrans" cxnId="{FB1307A6-97A0-4417-9A33-D57BEAFE543C}">
      <dgm:prSet/>
      <dgm:spPr/>
      <dgm:t>
        <a:bodyPr/>
        <a:lstStyle/>
        <a:p>
          <a:endParaRPr lang="en-US"/>
        </a:p>
      </dgm:t>
    </dgm:pt>
    <dgm:pt modelId="{9F3747B3-50B7-4B08-9912-12C961DDFD6B}">
      <dgm:prSet/>
      <dgm:spPr/>
      <dgm:t>
        <a:bodyPr/>
        <a:lstStyle/>
        <a:p>
          <a:r>
            <a:rPr lang="pt-BR"/>
            <a:t>A alma </a:t>
          </a:r>
          <a:r>
            <a:rPr lang="pt-BR" b="1"/>
            <a:t>liga-se ao mundo físico</a:t>
          </a:r>
          <a:r>
            <a:rPr lang="pt-BR"/>
            <a:t> pelo corpo (percepção, ação)</a:t>
          </a:r>
          <a:endParaRPr lang="en-US"/>
        </a:p>
      </dgm:t>
    </dgm:pt>
    <dgm:pt modelId="{2E5C0F1C-3156-4DBD-BB82-66DB841D5022}" type="parTrans" cxnId="{0EED4726-44FB-4450-A36C-6936C898EF71}">
      <dgm:prSet/>
      <dgm:spPr/>
      <dgm:t>
        <a:bodyPr/>
        <a:lstStyle/>
        <a:p>
          <a:endParaRPr lang="en-US"/>
        </a:p>
      </dgm:t>
    </dgm:pt>
    <dgm:pt modelId="{5F89E52B-1919-4147-ACCD-29F87175C9C2}" type="sibTrans" cxnId="{0EED4726-44FB-4450-A36C-6936C898EF71}">
      <dgm:prSet/>
      <dgm:spPr/>
      <dgm:t>
        <a:bodyPr/>
        <a:lstStyle/>
        <a:p>
          <a:endParaRPr lang="en-US"/>
        </a:p>
      </dgm:t>
    </dgm:pt>
    <dgm:pt modelId="{9AF47686-374E-48C5-B983-7537EACB4EE9}">
      <dgm:prSet/>
      <dgm:spPr/>
      <dgm:t>
        <a:bodyPr/>
        <a:lstStyle/>
        <a:p>
          <a:r>
            <a:rPr lang="pt-BR" i="1"/>
            <a:t>Lucas 1.46-47</a:t>
          </a:r>
          <a:endParaRPr lang="en-US"/>
        </a:p>
      </dgm:t>
    </dgm:pt>
    <dgm:pt modelId="{D69E6A77-448D-4D05-99F8-F58AD3B6F6F9}" type="parTrans" cxnId="{664AE0F3-1227-4AC2-A728-5F1F1B4993D8}">
      <dgm:prSet/>
      <dgm:spPr/>
      <dgm:t>
        <a:bodyPr/>
        <a:lstStyle/>
        <a:p>
          <a:endParaRPr lang="en-US"/>
        </a:p>
      </dgm:t>
    </dgm:pt>
    <dgm:pt modelId="{1DE048F0-8DFC-4FD8-9399-907256EDB8AF}" type="sibTrans" cxnId="{664AE0F3-1227-4AC2-A728-5F1F1B4993D8}">
      <dgm:prSet/>
      <dgm:spPr/>
      <dgm:t>
        <a:bodyPr/>
        <a:lstStyle/>
        <a:p>
          <a:endParaRPr lang="en-US"/>
        </a:p>
      </dgm:t>
    </dgm:pt>
    <dgm:pt modelId="{4EA1FCEB-3B94-4718-919D-5A267EFEE4B5}">
      <dgm:prSet/>
      <dgm:spPr/>
      <dgm:t>
        <a:bodyPr/>
        <a:lstStyle/>
        <a:p>
          <a:r>
            <a:rPr lang="pt-BR"/>
            <a:t>“A minha alma engrandece ao Senhor, e o meu espírito se alegra em Deus meu Salvador.”</a:t>
          </a:r>
          <a:endParaRPr lang="en-US"/>
        </a:p>
      </dgm:t>
    </dgm:pt>
    <dgm:pt modelId="{7E7CD9E6-6682-4BF2-8F1D-5059AA167CB6}" type="parTrans" cxnId="{EE774948-7494-4C19-8C33-1526B169E6FF}">
      <dgm:prSet/>
      <dgm:spPr/>
      <dgm:t>
        <a:bodyPr/>
        <a:lstStyle/>
        <a:p>
          <a:endParaRPr lang="en-US"/>
        </a:p>
      </dgm:t>
    </dgm:pt>
    <dgm:pt modelId="{9CB7B0DF-6D9F-4602-B215-E045805DC05D}" type="sibTrans" cxnId="{EE774948-7494-4C19-8C33-1526B169E6FF}">
      <dgm:prSet/>
      <dgm:spPr/>
      <dgm:t>
        <a:bodyPr/>
        <a:lstStyle/>
        <a:p>
          <a:endParaRPr lang="en-US"/>
        </a:p>
      </dgm:t>
    </dgm:pt>
    <dgm:pt modelId="{EDDA216E-C0BA-4C67-82CC-FF309FE8619B}">
      <dgm:prSet/>
      <dgm:spPr/>
      <dgm:t>
        <a:bodyPr/>
        <a:lstStyle/>
        <a:p>
          <a:r>
            <a:rPr lang="pt-BR"/>
            <a:t>Maria distingue </a:t>
          </a:r>
          <a:r>
            <a:rPr lang="pt-BR" b="1"/>
            <a:t>alma e espírito</a:t>
          </a:r>
          <a:r>
            <a:rPr lang="pt-BR"/>
            <a:t>: a alma exalta; o espírito se alegra — uma harmonia do interior com o divino.</a:t>
          </a:r>
          <a:endParaRPr lang="en-US"/>
        </a:p>
      </dgm:t>
    </dgm:pt>
    <dgm:pt modelId="{A26AF6D4-FAA0-40EC-9D40-2535839F3951}" type="parTrans" cxnId="{E60B57A8-50C4-4E0C-A8D5-CA28C6F6B1EF}">
      <dgm:prSet/>
      <dgm:spPr/>
      <dgm:t>
        <a:bodyPr/>
        <a:lstStyle/>
        <a:p>
          <a:endParaRPr lang="en-US"/>
        </a:p>
      </dgm:t>
    </dgm:pt>
    <dgm:pt modelId="{35C6279B-AE93-49E5-9A52-F080F2B3BC8E}" type="sibTrans" cxnId="{E60B57A8-50C4-4E0C-A8D5-CA28C6F6B1EF}">
      <dgm:prSet/>
      <dgm:spPr/>
      <dgm:t>
        <a:bodyPr/>
        <a:lstStyle/>
        <a:p>
          <a:endParaRPr lang="en-US"/>
        </a:p>
      </dgm:t>
    </dgm:pt>
    <dgm:pt modelId="{DD3EE79C-C048-4ED1-A55C-A0C63DD6AA85}" type="pres">
      <dgm:prSet presAssocID="{F54D5D98-55C7-49DF-9A56-5978FDDB8F10}" presName="Name0" presStyleCnt="0">
        <dgm:presLayoutVars>
          <dgm:dir/>
          <dgm:resizeHandles val="exact"/>
        </dgm:presLayoutVars>
      </dgm:prSet>
      <dgm:spPr/>
    </dgm:pt>
    <dgm:pt modelId="{B8AC935D-FE44-4F3C-A164-F8EDC674B5BA}" type="pres">
      <dgm:prSet presAssocID="{F7605FA1-A356-4B23-B743-ABDAE9E122C3}" presName="node" presStyleLbl="node1" presStyleIdx="0" presStyleCnt="5">
        <dgm:presLayoutVars>
          <dgm:bulletEnabled val="1"/>
        </dgm:presLayoutVars>
      </dgm:prSet>
      <dgm:spPr/>
    </dgm:pt>
    <dgm:pt modelId="{549F9B83-FE08-4FBD-8466-CE562CAAE962}" type="pres">
      <dgm:prSet presAssocID="{CDCCF885-0537-4C2A-A5CD-C5346836FA15}" presName="sibTrans" presStyleLbl="sibTrans1D1" presStyleIdx="0" presStyleCnt="4"/>
      <dgm:spPr/>
    </dgm:pt>
    <dgm:pt modelId="{E0119804-F591-4EFB-9520-208797B4A3CD}" type="pres">
      <dgm:prSet presAssocID="{CDCCF885-0537-4C2A-A5CD-C5346836FA15}" presName="connectorText" presStyleLbl="sibTrans1D1" presStyleIdx="0" presStyleCnt="4"/>
      <dgm:spPr/>
    </dgm:pt>
    <dgm:pt modelId="{9280592A-A36F-497A-8BD0-AE0082312D3E}" type="pres">
      <dgm:prSet presAssocID="{9F3747B3-50B7-4B08-9912-12C961DDFD6B}" presName="node" presStyleLbl="node1" presStyleIdx="1" presStyleCnt="5">
        <dgm:presLayoutVars>
          <dgm:bulletEnabled val="1"/>
        </dgm:presLayoutVars>
      </dgm:prSet>
      <dgm:spPr/>
    </dgm:pt>
    <dgm:pt modelId="{A10509A0-D82C-45B2-8903-B02743722FA6}" type="pres">
      <dgm:prSet presAssocID="{5F89E52B-1919-4147-ACCD-29F87175C9C2}" presName="sibTrans" presStyleLbl="sibTrans1D1" presStyleIdx="1" presStyleCnt="4"/>
      <dgm:spPr/>
    </dgm:pt>
    <dgm:pt modelId="{F06B23A9-0667-4F01-B3D5-35D8C6F8CBCF}" type="pres">
      <dgm:prSet presAssocID="{5F89E52B-1919-4147-ACCD-29F87175C9C2}" presName="connectorText" presStyleLbl="sibTrans1D1" presStyleIdx="1" presStyleCnt="4"/>
      <dgm:spPr/>
    </dgm:pt>
    <dgm:pt modelId="{2D8EEA83-BDF6-40D4-B1E2-F751E859052A}" type="pres">
      <dgm:prSet presAssocID="{9AF47686-374E-48C5-B983-7537EACB4EE9}" presName="node" presStyleLbl="node1" presStyleIdx="2" presStyleCnt="5">
        <dgm:presLayoutVars>
          <dgm:bulletEnabled val="1"/>
        </dgm:presLayoutVars>
      </dgm:prSet>
      <dgm:spPr/>
    </dgm:pt>
    <dgm:pt modelId="{31D86081-955A-46B6-837B-08215ADC5524}" type="pres">
      <dgm:prSet presAssocID="{1DE048F0-8DFC-4FD8-9399-907256EDB8AF}" presName="sibTrans" presStyleLbl="sibTrans1D1" presStyleIdx="2" presStyleCnt="4"/>
      <dgm:spPr/>
    </dgm:pt>
    <dgm:pt modelId="{6AED1C89-6C15-43F6-847C-C14D5812EA3D}" type="pres">
      <dgm:prSet presAssocID="{1DE048F0-8DFC-4FD8-9399-907256EDB8AF}" presName="connectorText" presStyleLbl="sibTrans1D1" presStyleIdx="2" presStyleCnt="4"/>
      <dgm:spPr/>
    </dgm:pt>
    <dgm:pt modelId="{3BB08197-BE6F-4844-BA82-60EFB549CE3A}" type="pres">
      <dgm:prSet presAssocID="{4EA1FCEB-3B94-4718-919D-5A267EFEE4B5}" presName="node" presStyleLbl="node1" presStyleIdx="3" presStyleCnt="5">
        <dgm:presLayoutVars>
          <dgm:bulletEnabled val="1"/>
        </dgm:presLayoutVars>
      </dgm:prSet>
      <dgm:spPr/>
    </dgm:pt>
    <dgm:pt modelId="{BA449D61-9201-4131-BF33-5B503EF355C8}" type="pres">
      <dgm:prSet presAssocID="{9CB7B0DF-6D9F-4602-B215-E045805DC05D}" presName="sibTrans" presStyleLbl="sibTrans1D1" presStyleIdx="3" presStyleCnt="4"/>
      <dgm:spPr/>
    </dgm:pt>
    <dgm:pt modelId="{71B30B1E-E05F-4104-BFE8-687520420B6A}" type="pres">
      <dgm:prSet presAssocID="{9CB7B0DF-6D9F-4602-B215-E045805DC05D}" presName="connectorText" presStyleLbl="sibTrans1D1" presStyleIdx="3" presStyleCnt="4"/>
      <dgm:spPr/>
    </dgm:pt>
    <dgm:pt modelId="{7314E786-580F-4E0B-BF85-44F67695F57B}" type="pres">
      <dgm:prSet presAssocID="{EDDA216E-C0BA-4C67-82CC-FF309FE8619B}" presName="node" presStyleLbl="node1" presStyleIdx="4" presStyleCnt="5">
        <dgm:presLayoutVars>
          <dgm:bulletEnabled val="1"/>
        </dgm:presLayoutVars>
      </dgm:prSet>
      <dgm:spPr/>
    </dgm:pt>
  </dgm:ptLst>
  <dgm:cxnLst>
    <dgm:cxn modelId="{E85E5406-918C-4792-A86B-FBF4443C0742}" type="presOf" srcId="{9F3747B3-50B7-4B08-9912-12C961DDFD6B}" destId="{9280592A-A36F-497A-8BD0-AE0082312D3E}" srcOrd="0" destOrd="0" presId="urn:microsoft.com/office/officeart/2016/7/layout/RepeatingBendingProcessNew"/>
    <dgm:cxn modelId="{CBC5A911-C679-4D43-AD3E-63CD65534AC8}" type="presOf" srcId="{F7605FA1-A356-4B23-B743-ABDAE9E122C3}" destId="{B8AC935D-FE44-4F3C-A164-F8EDC674B5BA}" srcOrd="0" destOrd="0" presId="urn:microsoft.com/office/officeart/2016/7/layout/RepeatingBendingProcessNew"/>
    <dgm:cxn modelId="{4019DF1B-B78D-479A-A9DD-6CD9A2CFC70A}" type="presOf" srcId="{CDCCF885-0537-4C2A-A5CD-C5346836FA15}" destId="{E0119804-F591-4EFB-9520-208797B4A3CD}" srcOrd="1" destOrd="0" presId="urn:microsoft.com/office/officeart/2016/7/layout/RepeatingBendingProcessNew"/>
    <dgm:cxn modelId="{0EED4726-44FB-4450-A36C-6936C898EF71}" srcId="{F54D5D98-55C7-49DF-9A56-5978FDDB8F10}" destId="{9F3747B3-50B7-4B08-9912-12C961DDFD6B}" srcOrd="1" destOrd="0" parTransId="{2E5C0F1C-3156-4DBD-BB82-66DB841D5022}" sibTransId="{5F89E52B-1919-4147-ACCD-29F87175C9C2}"/>
    <dgm:cxn modelId="{365DFD28-8B07-4696-AF88-4E0505DAFFCA}" type="presOf" srcId="{1DE048F0-8DFC-4FD8-9399-907256EDB8AF}" destId="{31D86081-955A-46B6-837B-08215ADC5524}" srcOrd="0" destOrd="0" presId="urn:microsoft.com/office/officeart/2016/7/layout/RepeatingBendingProcessNew"/>
    <dgm:cxn modelId="{80D59E2F-A61C-49DC-8797-C6915F6751ED}" type="presOf" srcId="{9CB7B0DF-6D9F-4602-B215-E045805DC05D}" destId="{BA449D61-9201-4131-BF33-5B503EF355C8}" srcOrd="0" destOrd="0" presId="urn:microsoft.com/office/officeart/2016/7/layout/RepeatingBendingProcessNew"/>
    <dgm:cxn modelId="{FC9E115C-FBE1-4906-B5E2-05B1776992CA}" type="presOf" srcId="{9AF47686-374E-48C5-B983-7537EACB4EE9}" destId="{2D8EEA83-BDF6-40D4-B1E2-F751E859052A}" srcOrd="0" destOrd="0" presId="urn:microsoft.com/office/officeart/2016/7/layout/RepeatingBendingProcessNew"/>
    <dgm:cxn modelId="{72D84842-A1B6-4F01-AAF4-BD1223735F87}" type="presOf" srcId="{5F89E52B-1919-4147-ACCD-29F87175C9C2}" destId="{F06B23A9-0667-4F01-B3D5-35D8C6F8CBCF}" srcOrd="1" destOrd="0" presId="urn:microsoft.com/office/officeart/2016/7/layout/RepeatingBendingProcessNew"/>
    <dgm:cxn modelId="{EE774948-7494-4C19-8C33-1526B169E6FF}" srcId="{F54D5D98-55C7-49DF-9A56-5978FDDB8F10}" destId="{4EA1FCEB-3B94-4718-919D-5A267EFEE4B5}" srcOrd="3" destOrd="0" parTransId="{7E7CD9E6-6682-4BF2-8F1D-5059AA167CB6}" sibTransId="{9CB7B0DF-6D9F-4602-B215-E045805DC05D}"/>
    <dgm:cxn modelId="{60351E55-0E94-438E-BD6C-B1AAC60EE677}" type="presOf" srcId="{4EA1FCEB-3B94-4718-919D-5A267EFEE4B5}" destId="{3BB08197-BE6F-4844-BA82-60EFB549CE3A}" srcOrd="0" destOrd="0" presId="urn:microsoft.com/office/officeart/2016/7/layout/RepeatingBendingProcessNew"/>
    <dgm:cxn modelId="{FCBE4A82-21A5-4CD1-8E5B-19BEEE9C8621}" type="presOf" srcId="{CDCCF885-0537-4C2A-A5CD-C5346836FA15}" destId="{549F9B83-FE08-4FBD-8466-CE562CAAE962}" srcOrd="0" destOrd="0" presId="urn:microsoft.com/office/officeart/2016/7/layout/RepeatingBendingProcessNew"/>
    <dgm:cxn modelId="{C878DE91-97D2-47D0-8C22-FF564BF234A5}" type="presOf" srcId="{5F89E52B-1919-4147-ACCD-29F87175C9C2}" destId="{A10509A0-D82C-45B2-8903-B02743722FA6}" srcOrd="0" destOrd="0" presId="urn:microsoft.com/office/officeart/2016/7/layout/RepeatingBendingProcessNew"/>
    <dgm:cxn modelId="{FB1307A6-97A0-4417-9A33-D57BEAFE543C}" srcId="{F54D5D98-55C7-49DF-9A56-5978FDDB8F10}" destId="{F7605FA1-A356-4B23-B743-ABDAE9E122C3}" srcOrd="0" destOrd="0" parTransId="{D2AB6B0E-DC68-4782-AA3A-834200846C7F}" sibTransId="{CDCCF885-0537-4C2A-A5CD-C5346836FA15}"/>
    <dgm:cxn modelId="{E60B57A8-50C4-4E0C-A8D5-CA28C6F6B1EF}" srcId="{F54D5D98-55C7-49DF-9A56-5978FDDB8F10}" destId="{EDDA216E-C0BA-4C67-82CC-FF309FE8619B}" srcOrd="4" destOrd="0" parTransId="{A26AF6D4-FAA0-40EC-9D40-2535839F3951}" sibTransId="{35C6279B-AE93-49E5-9A52-F080F2B3BC8E}"/>
    <dgm:cxn modelId="{27CD8BBA-EFC6-4C62-9F1E-30DDB9048189}" type="presOf" srcId="{1DE048F0-8DFC-4FD8-9399-907256EDB8AF}" destId="{6AED1C89-6C15-43F6-847C-C14D5812EA3D}" srcOrd="1" destOrd="0" presId="urn:microsoft.com/office/officeart/2016/7/layout/RepeatingBendingProcessNew"/>
    <dgm:cxn modelId="{3C934CD9-AD7A-426D-8635-DBCFE39ED6C0}" type="presOf" srcId="{F54D5D98-55C7-49DF-9A56-5978FDDB8F10}" destId="{DD3EE79C-C048-4ED1-A55C-A0C63DD6AA85}" srcOrd="0" destOrd="0" presId="urn:microsoft.com/office/officeart/2016/7/layout/RepeatingBendingProcessNew"/>
    <dgm:cxn modelId="{2CC9D9D9-1D94-4CD9-BDB0-2B68076D8ACF}" type="presOf" srcId="{EDDA216E-C0BA-4C67-82CC-FF309FE8619B}" destId="{7314E786-580F-4E0B-BF85-44F67695F57B}" srcOrd="0" destOrd="0" presId="urn:microsoft.com/office/officeart/2016/7/layout/RepeatingBendingProcessNew"/>
    <dgm:cxn modelId="{EE0961E1-A8EC-43DF-8AB5-790A98C92773}" type="presOf" srcId="{9CB7B0DF-6D9F-4602-B215-E045805DC05D}" destId="{71B30B1E-E05F-4104-BFE8-687520420B6A}" srcOrd="1" destOrd="0" presId="urn:microsoft.com/office/officeart/2016/7/layout/RepeatingBendingProcessNew"/>
    <dgm:cxn modelId="{664AE0F3-1227-4AC2-A728-5F1F1B4993D8}" srcId="{F54D5D98-55C7-49DF-9A56-5978FDDB8F10}" destId="{9AF47686-374E-48C5-B983-7537EACB4EE9}" srcOrd="2" destOrd="0" parTransId="{D69E6A77-448D-4D05-99F8-F58AD3B6F6F9}" sibTransId="{1DE048F0-8DFC-4FD8-9399-907256EDB8AF}"/>
    <dgm:cxn modelId="{51E64AF4-B846-4B83-9641-18AF5BC168B6}" type="presParOf" srcId="{DD3EE79C-C048-4ED1-A55C-A0C63DD6AA85}" destId="{B8AC935D-FE44-4F3C-A164-F8EDC674B5BA}" srcOrd="0" destOrd="0" presId="urn:microsoft.com/office/officeart/2016/7/layout/RepeatingBendingProcessNew"/>
    <dgm:cxn modelId="{000D184C-33D9-412A-BAFE-33786DF5260D}" type="presParOf" srcId="{DD3EE79C-C048-4ED1-A55C-A0C63DD6AA85}" destId="{549F9B83-FE08-4FBD-8466-CE562CAAE962}" srcOrd="1" destOrd="0" presId="urn:microsoft.com/office/officeart/2016/7/layout/RepeatingBendingProcessNew"/>
    <dgm:cxn modelId="{6C6CD5B3-FAA0-456D-BFF5-F61AE0ED2F5C}" type="presParOf" srcId="{549F9B83-FE08-4FBD-8466-CE562CAAE962}" destId="{E0119804-F591-4EFB-9520-208797B4A3CD}" srcOrd="0" destOrd="0" presId="urn:microsoft.com/office/officeart/2016/7/layout/RepeatingBendingProcessNew"/>
    <dgm:cxn modelId="{022ECB1C-AB66-4109-A0CA-1D561C5B7343}" type="presParOf" srcId="{DD3EE79C-C048-4ED1-A55C-A0C63DD6AA85}" destId="{9280592A-A36F-497A-8BD0-AE0082312D3E}" srcOrd="2" destOrd="0" presId="urn:microsoft.com/office/officeart/2016/7/layout/RepeatingBendingProcessNew"/>
    <dgm:cxn modelId="{3D0FF1B5-1BD8-4F7A-971E-791914D85504}" type="presParOf" srcId="{DD3EE79C-C048-4ED1-A55C-A0C63DD6AA85}" destId="{A10509A0-D82C-45B2-8903-B02743722FA6}" srcOrd="3" destOrd="0" presId="urn:microsoft.com/office/officeart/2016/7/layout/RepeatingBendingProcessNew"/>
    <dgm:cxn modelId="{542EE04E-34A2-4D06-AA4A-8710FC69E8A5}" type="presParOf" srcId="{A10509A0-D82C-45B2-8903-B02743722FA6}" destId="{F06B23A9-0667-4F01-B3D5-35D8C6F8CBCF}" srcOrd="0" destOrd="0" presId="urn:microsoft.com/office/officeart/2016/7/layout/RepeatingBendingProcessNew"/>
    <dgm:cxn modelId="{62F8AC3B-FA9C-46F8-86E2-C75A39898CF0}" type="presParOf" srcId="{DD3EE79C-C048-4ED1-A55C-A0C63DD6AA85}" destId="{2D8EEA83-BDF6-40D4-B1E2-F751E859052A}" srcOrd="4" destOrd="0" presId="urn:microsoft.com/office/officeart/2016/7/layout/RepeatingBendingProcessNew"/>
    <dgm:cxn modelId="{C51AF970-E170-4832-806E-E93086964B8C}" type="presParOf" srcId="{DD3EE79C-C048-4ED1-A55C-A0C63DD6AA85}" destId="{31D86081-955A-46B6-837B-08215ADC5524}" srcOrd="5" destOrd="0" presId="urn:microsoft.com/office/officeart/2016/7/layout/RepeatingBendingProcessNew"/>
    <dgm:cxn modelId="{FF3F370E-DCF7-4049-9BBD-E00E150B5D10}" type="presParOf" srcId="{31D86081-955A-46B6-837B-08215ADC5524}" destId="{6AED1C89-6C15-43F6-847C-C14D5812EA3D}" srcOrd="0" destOrd="0" presId="urn:microsoft.com/office/officeart/2016/7/layout/RepeatingBendingProcessNew"/>
    <dgm:cxn modelId="{19786E40-2342-4A4F-A4EB-C51F32B165FA}" type="presParOf" srcId="{DD3EE79C-C048-4ED1-A55C-A0C63DD6AA85}" destId="{3BB08197-BE6F-4844-BA82-60EFB549CE3A}" srcOrd="6" destOrd="0" presId="urn:microsoft.com/office/officeart/2016/7/layout/RepeatingBendingProcessNew"/>
    <dgm:cxn modelId="{A92E65E5-3026-48A5-9F97-5E40C0E254FC}" type="presParOf" srcId="{DD3EE79C-C048-4ED1-A55C-A0C63DD6AA85}" destId="{BA449D61-9201-4131-BF33-5B503EF355C8}" srcOrd="7" destOrd="0" presId="urn:microsoft.com/office/officeart/2016/7/layout/RepeatingBendingProcessNew"/>
    <dgm:cxn modelId="{DF68AA2B-44E7-4D95-95B0-EE451C8B6310}" type="presParOf" srcId="{BA449D61-9201-4131-BF33-5B503EF355C8}" destId="{71B30B1E-E05F-4104-BFE8-687520420B6A}" srcOrd="0" destOrd="0" presId="urn:microsoft.com/office/officeart/2016/7/layout/RepeatingBendingProcessNew"/>
    <dgm:cxn modelId="{5774070E-B23C-46FA-8825-A2F9F1FF89E6}" type="presParOf" srcId="{DD3EE79C-C048-4ED1-A55C-A0C63DD6AA85}" destId="{7314E786-580F-4E0B-BF85-44F67695F57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E44D18-6399-4CE9-A881-06B19CFF87F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F0BB95-A25E-4915-ABB0-6A9CA0BEA152}">
      <dgm:prSet/>
      <dgm:spPr/>
      <dgm:t>
        <a:bodyPr/>
        <a:lstStyle/>
        <a:p>
          <a:r>
            <a:rPr lang="pt-BR" i="1"/>
            <a:t>Stanley Horton (Teologia Sistemática Pentecostal,</a:t>
          </a:r>
          <a:endParaRPr lang="en-US"/>
        </a:p>
      </dgm:t>
    </dgm:pt>
    <dgm:pt modelId="{339EE2C1-C6A2-4D8E-80FF-F6BF48A23ACE}" type="parTrans" cxnId="{E70CD615-D418-406B-A673-7B53DE971386}">
      <dgm:prSet/>
      <dgm:spPr/>
      <dgm:t>
        <a:bodyPr/>
        <a:lstStyle/>
        <a:p>
          <a:endParaRPr lang="en-US"/>
        </a:p>
      </dgm:t>
    </dgm:pt>
    <dgm:pt modelId="{233402CC-C9F6-445E-8F7E-36CD7132810F}" type="sibTrans" cxnId="{E70CD615-D418-406B-A673-7B53DE971386}">
      <dgm:prSet/>
      <dgm:spPr/>
      <dgm:t>
        <a:bodyPr/>
        <a:lstStyle/>
        <a:p>
          <a:endParaRPr lang="en-US"/>
        </a:p>
      </dgm:t>
    </dgm:pt>
    <dgm:pt modelId="{B3D45FA5-FF2D-4A4B-927B-4D6766BDA15F}">
      <dgm:prSet/>
      <dgm:spPr/>
      <dgm:t>
        <a:bodyPr/>
        <a:lstStyle/>
        <a:p>
          <a:r>
            <a:rPr lang="pt-BR"/>
            <a:t>“A alma é o centro do ser moral do homem; o espírito o conecta a Deus; e o corpo o conecta ao mundo físico.”</a:t>
          </a:r>
          <a:endParaRPr lang="en-US"/>
        </a:p>
      </dgm:t>
    </dgm:pt>
    <dgm:pt modelId="{9036D50E-DAC8-4CE0-8950-A589AAB780DF}" type="parTrans" cxnId="{85FF84EC-92F8-4EFA-BAD7-45EA3C7CA3C8}">
      <dgm:prSet/>
      <dgm:spPr/>
      <dgm:t>
        <a:bodyPr/>
        <a:lstStyle/>
        <a:p>
          <a:endParaRPr lang="en-US"/>
        </a:p>
      </dgm:t>
    </dgm:pt>
    <dgm:pt modelId="{5579048D-4AA7-405D-8693-3C1BB6F41062}" type="sibTrans" cxnId="{85FF84EC-92F8-4EFA-BAD7-45EA3C7CA3C8}">
      <dgm:prSet/>
      <dgm:spPr/>
      <dgm:t>
        <a:bodyPr/>
        <a:lstStyle/>
        <a:p>
          <a:endParaRPr lang="en-US"/>
        </a:p>
      </dgm:t>
    </dgm:pt>
    <dgm:pt modelId="{4DEA829E-7F86-42A9-94B1-0FC575D8E98E}" type="pres">
      <dgm:prSet presAssocID="{21E44D18-6399-4CE9-A881-06B19CFF87F4}" presName="cycle" presStyleCnt="0">
        <dgm:presLayoutVars>
          <dgm:dir/>
          <dgm:resizeHandles val="exact"/>
        </dgm:presLayoutVars>
      </dgm:prSet>
      <dgm:spPr/>
    </dgm:pt>
    <dgm:pt modelId="{8745839F-879D-417A-A0C4-52E4CFF5A3BA}" type="pres">
      <dgm:prSet presAssocID="{77F0BB95-A25E-4915-ABB0-6A9CA0BEA152}" presName="node" presStyleLbl="node1" presStyleIdx="0" presStyleCnt="2">
        <dgm:presLayoutVars>
          <dgm:bulletEnabled val="1"/>
        </dgm:presLayoutVars>
      </dgm:prSet>
      <dgm:spPr/>
    </dgm:pt>
    <dgm:pt modelId="{CCCCBE91-0A8B-4308-9B96-4CDCF515B16C}" type="pres">
      <dgm:prSet presAssocID="{233402CC-C9F6-445E-8F7E-36CD7132810F}" presName="sibTrans" presStyleLbl="sibTrans2D1" presStyleIdx="0" presStyleCnt="2"/>
      <dgm:spPr/>
    </dgm:pt>
    <dgm:pt modelId="{1D6C28F8-6242-426A-BEDA-B1C070DDCF2C}" type="pres">
      <dgm:prSet presAssocID="{233402CC-C9F6-445E-8F7E-36CD7132810F}" presName="connectorText" presStyleLbl="sibTrans2D1" presStyleIdx="0" presStyleCnt="2"/>
      <dgm:spPr/>
    </dgm:pt>
    <dgm:pt modelId="{25481860-F4A4-4668-A617-48232631D462}" type="pres">
      <dgm:prSet presAssocID="{B3D45FA5-FF2D-4A4B-927B-4D6766BDA15F}" presName="node" presStyleLbl="node1" presStyleIdx="1" presStyleCnt="2">
        <dgm:presLayoutVars>
          <dgm:bulletEnabled val="1"/>
        </dgm:presLayoutVars>
      </dgm:prSet>
      <dgm:spPr/>
    </dgm:pt>
    <dgm:pt modelId="{D274926C-E731-42E1-8BDD-99BC7B4D8EB8}" type="pres">
      <dgm:prSet presAssocID="{5579048D-4AA7-405D-8693-3C1BB6F41062}" presName="sibTrans" presStyleLbl="sibTrans2D1" presStyleIdx="1" presStyleCnt="2"/>
      <dgm:spPr/>
    </dgm:pt>
    <dgm:pt modelId="{A70F1661-F212-4E92-ADDE-3193D1C3146B}" type="pres">
      <dgm:prSet presAssocID="{5579048D-4AA7-405D-8693-3C1BB6F41062}" presName="connectorText" presStyleLbl="sibTrans2D1" presStyleIdx="1" presStyleCnt="2"/>
      <dgm:spPr/>
    </dgm:pt>
  </dgm:ptLst>
  <dgm:cxnLst>
    <dgm:cxn modelId="{E70CD615-D418-406B-A673-7B53DE971386}" srcId="{21E44D18-6399-4CE9-A881-06B19CFF87F4}" destId="{77F0BB95-A25E-4915-ABB0-6A9CA0BEA152}" srcOrd="0" destOrd="0" parTransId="{339EE2C1-C6A2-4D8E-80FF-F6BF48A23ACE}" sibTransId="{233402CC-C9F6-445E-8F7E-36CD7132810F}"/>
    <dgm:cxn modelId="{912C9245-979D-4848-830D-23CFD5ACE092}" type="presOf" srcId="{233402CC-C9F6-445E-8F7E-36CD7132810F}" destId="{CCCCBE91-0A8B-4308-9B96-4CDCF515B16C}" srcOrd="0" destOrd="0" presId="urn:microsoft.com/office/officeart/2005/8/layout/cycle2"/>
    <dgm:cxn modelId="{093B734A-FEB6-44E7-8CD1-9717490F0070}" type="presOf" srcId="{5579048D-4AA7-405D-8693-3C1BB6F41062}" destId="{D274926C-E731-42E1-8BDD-99BC7B4D8EB8}" srcOrd="0" destOrd="0" presId="urn:microsoft.com/office/officeart/2005/8/layout/cycle2"/>
    <dgm:cxn modelId="{F78D2D77-2C92-475E-9D35-FDD99585DA18}" type="presOf" srcId="{B3D45FA5-FF2D-4A4B-927B-4D6766BDA15F}" destId="{25481860-F4A4-4668-A617-48232631D462}" srcOrd="0" destOrd="0" presId="urn:microsoft.com/office/officeart/2005/8/layout/cycle2"/>
    <dgm:cxn modelId="{DAEEE07A-FE78-4B8E-9F40-56B17A02CFE4}" type="presOf" srcId="{233402CC-C9F6-445E-8F7E-36CD7132810F}" destId="{1D6C28F8-6242-426A-BEDA-B1C070DDCF2C}" srcOrd="1" destOrd="0" presId="urn:microsoft.com/office/officeart/2005/8/layout/cycle2"/>
    <dgm:cxn modelId="{61522DA4-41E4-4E0E-9C9A-C62F7AE2C6F7}" type="presOf" srcId="{21E44D18-6399-4CE9-A881-06B19CFF87F4}" destId="{4DEA829E-7F86-42A9-94B1-0FC575D8E98E}" srcOrd="0" destOrd="0" presId="urn:microsoft.com/office/officeart/2005/8/layout/cycle2"/>
    <dgm:cxn modelId="{52D7F4DA-78FA-415D-8AB6-BB8F2649C27B}" type="presOf" srcId="{5579048D-4AA7-405D-8693-3C1BB6F41062}" destId="{A70F1661-F212-4E92-ADDE-3193D1C3146B}" srcOrd="1" destOrd="0" presId="urn:microsoft.com/office/officeart/2005/8/layout/cycle2"/>
    <dgm:cxn modelId="{85FF84EC-92F8-4EFA-BAD7-45EA3C7CA3C8}" srcId="{21E44D18-6399-4CE9-A881-06B19CFF87F4}" destId="{B3D45FA5-FF2D-4A4B-927B-4D6766BDA15F}" srcOrd="1" destOrd="0" parTransId="{9036D50E-DAC8-4CE0-8950-A589AAB780DF}" sibTransId="{5579048D-4AA7-405D-8693-3C1BB6F41062}"/>
    <dgm:cxn modelId="{4BD28DFE-A27A-49D8-9ABA-72F31F500206}" type="presOf" srcId="{77F0BB95-A25E-4915-ABB0-6A9CA0BEA152}" destId="{8745839F-879D-417A-A0C4-52E4CFF5A3BA}" srcOrd="0" destOrd="0" presId="urn:microsoft.com/office/officeart/2005/8/layout/cycle2"/>
    <dgm:cxn modelId="{CE5BFBCA-208F-42B1-9FA0-8B2C8B6178DF}" type="presParOf" srcId="{4DEA829E-7F86-42A9-94B1-0FC575D8E98E}" destId="{8745839F-879D-417A-A0C4-52E4CFF5A3BA}" srcOrd="0" destOrd="0" presId="urn:microsoft.com/office/officeart/2005/8/layout/cycle2"/>
    <dgm:cxn modelId="{088158E0-F70B-48D7-951B-8CE362D31662}" type="presParOf" srcId="{4DEA829E-7F86-42A9-94B1-0FC575D8E98E}" destId="{CCCCBE91-0A8B-4308-9B96-4CDCF515B16C}" srcOrd="1" destOrd="0" presId="urn:microsoft.com/office/officeart/2005/8/layout/cycle2"/>
    <dgm:cxn modelId="{342DE9FC-5910-4C74-AC50-D249FEC3AA34}" type="presParOf" srcId="{CCCCBE91-0A8B-4308-9B96-4CDCF515B16C}" destId="{1D6C28F8-6242-426A-BEDA-B1C070DDCF2C}" srcOrd="0" destOrd="0" presId="urn:microsoft.com/office/officeart/2005/8/layout/cycle2"/>
    <dgm:cxn modelId="{6140C004-6DC5-4DEC-9700-3CD1A2E0E2E6}" type="presParOf" srcId="{4DEA829E-7F86-42A9-94B1-0FC575D8E98E}" destId="{25481860-F4A4-4668-A617-48232631D462}" srcOrd="2" destOrd="0" presId="urn:microsoft.com/office/officeart/2005/8/layout/cycle2"/>
    <dgm:cxn modelId="{4565359D-BC9E-4F3C-99BF-A97B323BA1D8}" type="presParOf" srcId="{4DEA829E-7F86-42A9-94B1-0FC575D8E98E}" destId="{D274926C-E731-42E1-8BDD-99BC7B4D8EB8}" srcOrd="3" destOrd="0" presId="urn:microsoft.com/office/officeart/2005/8/layout/cycle2"/>
    <dgm:cxn modelId="{27CB9686-38B8-4A29-A06A-2EA7B1E59FC2}" type="presParOf" srcId="{D274926C-E731-42E1-8BDD-99BC7B4D8EB8}" destId="{A70F1661-F212-4E92-ADDE-3193D1C314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B7B2FB-18DF-4FC5-999E-4FCAA9F5E69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FD7C9E-29A8-4DB7-A881-8832E5DD1549}">
      <dgm:prSet/>
      <dgm:spPr/>
      <dgm:t>
        <a:bodyPr/>
        <a:lstStyle/>
        <a:p>
          <a:r>
            <a:rPr lang="pt-BR" i="1"/>
            <a:t>Mateus 10.28</a:t>
          </a:r>
          <a:endParaRPr lang="en-US"/>
        </a:p>
      </dgm:t>
    </dgm:pt>
    <dgm:pt modelId="{EDE9E214-8647-4930-B85B-F37C82174001}" type="parTrans" cxnId="{5E468A70-BC29-41C4-9D06-9533A08CB5AF}">
      <dgm:prSet/>
      <dgm:spPr/>
      <dgm:t>
        <a:bodyPr/>
        <a:lstStyle/>
        <a:p>
          <a:endParaRPr lang="en-US"/>
        </a:p>
      </dgm:t>
    </dgm:pt>
    <dgm:pt modelId="{37E6613E-F3C7-4FE8-AD4E-DDE9C2FE2AA5}" type="sibTrans" cxnId="{5E468A70-BC29-41C4-9D06-9533A08CB5AF}">
      <dgm:prSet/>
      <dgm:spPr/>
      <dgm:t>
        <a:bodyPr/>
        <a:lstStyle/>
        <a:p>
          <a:endParaRPr lang="en-US"/>
        </a:p>
      </dgm:t>
    </dgm:pt>
    <dgm:pt modelId="{7CCB19B9-75BE-4B37-B641-DE33610FE025}">
      <dgm:prSet/>
      <dgm:spPr/>
      <dgm:t>
        <a:bodyPr/>
        <a:lstStyle/>
        <a:p>
          <a:r>
            <a:rPr lang="pt-BR"/>
            <a:t>“... não temais os que matam o corpo e não podem matar a alma.”</a:t>
          </a:r>
          <a:endParaRPr lang="en-US"/>
        </a:p>
      </dgm:t>
    </dgm:pt>
    <dgm:pt modelId="{8FC75CB2-452E-46AD-8725-A56464683DB4}" type="parTrans" cxnId="{477419AB-DB9F-4CA2-89C1-10A43C39694A}">
      <dgm:prSet/>
      <dgm:spPr/>
      <dgm:t>
        <a:bodyPr/>
        <a:lstStyle/>
        <a:p>
          <a:endParaRPr lang="en-US"/>
        </a:p>
      </dgm:t>
    </dgm:pt>
    <dgm:pt modelId="{469DA1F8-5F8F-499E-8084-46BCA4B5A791}" type="sibTrans" cxnId="{477419AB-DB9F-4CA2-89C1-10A43C39694A}">
      <dgm:prSet/>
      <dgm:spPr/>
      <dgm:t>
        <a:bodyPr/>
        <a:lstStyle/>
        <a:p>
          <a:endParaRPr lang="en-US"/>
        </a:p>
      </dgm:t>
    </dgm:pt>
    <dgm:pt modelId="{F3553862-8AEC-4D3C-A7FB-34DA11BB4A5E}">
      <dgm:prSet/>
      <dgm:spPr/>
      <dgm:t>
        <a:bodyPr/>
        <a:lstStyle/>
        <a:p>
          <a:r>
            <a:rPr lang="pt-BR"/>
            <a:t>Jesus usa o termo </a:t>
          </a:r>
          <a:r>
            <a:rPr lang="pt-BR" b="1"/>
            <a:t>ψυχή (psykhé)</a:t>
          </a:r>
          <a:r>
            <a:rPr lang="pt-BR"/>
            <a:t> = alma, vida interior, essência da pessoa.</a:t>
          </a:r>
          <a:endParaRPr lang="en-US"/>
        </a:p>
      </dgm:t>
    </dgm:pt>
    <dgm:pt modelId="{E72A9327-8059-45E5-859E-BE71FF742F3D}" type="parTrans" cxnId="{C1826840-7AFD-4ACA-B469-30086D0BD207}">
      <dgm:prSet/>
      <dgm:spPr/>
      <dgm:t>
        <a:bodyPr/>
        <a:lstStyle/>
        <a:p>
          <a:endParaRPr lang="en-US"/>
        </a:p>
      </dgm:t>
    </dgm:pt>
    <dgm:pt modelId="{483E95A2-E37E-4F14-B525-F5D86DE8A80F}" type="sibTrans" cxnId="{C1826840-7AFD-4ACA-B469-30086D0BD207}">
      <dgm:prSet/>
      <dgm:spPr/>
      <dgm:t>
        <a:bodyPr/>
        <a:lstStyle/>
        <a:p>
          <a:endParaRPr lang="en-US"/>
        </a:p>
      </dgm:t>
    </dgm:pt>
    <dgm:pt modelId="{2A574E9A-386E-413C-93E3-FFBD7524C0E5}">
      <dgm:prSet/>
      <dgm:spPr/>
      <dgm:t>
        <a:bodyPr/>
        <a:lstStyle/>
        <a:p>
          <a:r>
            <a:rPr lang="pt-BR"/>
            <a:t>Ele </a:t>
          </a:r>
          <a:r>
            <a:rPr lang="pt-BR" b="1"/>
            <a:t>distingue corpo (soma)</a:t>
          </a:r>
          <a:r>
            <a:rPr lang="pt-BR"/>
            <a:t> e </a:t>
          </a:r>
          <a:r>
            <a:rPr lang="pt-BR" b="1"/>
            <a:t>alma (psykhé)</a:t>
          </a:r>
          <a:r>
            <a:rPr lang="pt-BR"/>
            <a:t> como </a:t>
          </a:r>
          <a:r>
            <a:rPr lang="pt-BR" b="1"/>
            <a:t>substâncias diferentes</a:t>
          </a:r>
          <a:r>
            <a:rPr lang="pt-BR"/>
            <a:t>.</a:t>
          </a:r>
          <a:endParaRPr lang="en-US"/>
        </a:p>
      </dgm:t>
    </dgm:pt>
    <dgm:pt modelId="{493FA2C2-9F2C-4864-92E8-87E066FBFA78}" type="parTrans" cxnId="{AD41C1AD-186C-4E14-A1AF-6EB708BFD052}">
      <dgm:prSet/>
      <dgm:spPr/>
      <dgm:t>
        <a:bodyPr/>
        <a:lstStyle/>
        <a:p>
          <a:endParaRPr lang="en-US"/>
        </a:p>
      </dgm:t>
    </dgm:pt>
    <dgm:pt modelId="{508A683F-75AE-445A-8B35-5EBDB42A8FBB}" type="sibTrans" cxnId="{AD41C1AD-186C-4E14-A1AF-6EB708BFD052}">
      <dgm:prSet/>
      <dgm:spPr/>
      <dgm:t>
        <a:bodyPr/>
        <a:lstStyle/>
        <a:p>
          <a:endParaRPr lang="en-US"/>
        </a:p>
      </dgm:t>
    </dgm:pt>
    <dgm:pt modelId="{08A7BC0F-F941-4562-8D4B-CDD22A5EB7E9}" type="pres">
      <dgm:prSet presAssocID="{DBB7B2FB-18DF-4FC5-999E-4FCAA9F5E69A}" presName="linear" presStyleCnt="0">
        <dgm:presLayoutVars>
          <dgm:animLvl val="lvl"/>
          <dgm:resizeHandles val="exact"/>
        </dgm:presLayoutVars>
      </dgm:prSet>
      <dgm:spPr/>
    </dgm:pt>
    <dgm:pt modelId="{7C5615F9-6542-4BC1-BEC5-9B5EA1A60A72}" type="pres">
      <dgm:prSet presAssocID="{D2FD7C9E-29A8-4DB7-A881-8832E5DD15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053848-6B67-4DF1-B6D3-8697E1165294}" type="pres">
      <dgm:prSet presAssocID="{37E6613E-F3C7-4FE8-AD4E-DDE9C2FE2AA5}" presName="spacer" presStyleCnt="0"/>
      <dgm:spPr/>
    </dgm:pt>
    <dgm:pt modelId="{7D88D547-B0A8-4253-8C19-B3E000165F04}" type="pres">
      <dgm:prSet presAssocID="{7CCB19B9-75BE-4B37-B641-DE33610FE0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E2A469-D7A3-4FDA-9A22-4C820182DA74}" type="pres">
      <dgm:prSet presAssocID="{469DA1F8-5F8F-499E-8084-46BCA4B5A791}" presName="spacer" presStyleCnt="0"/>
      <dgm:spPr/>
    </dgm:pt>
    <dgm:pt modelId="{4A8DF5A6-4A48-4B40-A6E2-C0D25A82BC33}" type="pres">
      <dgm:prSet presAssocID="{F3553862-8AEC-4D3C-A7FB-34DA11BB4A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C45EC4-2554-4318-8253-9EE2D8938166}" type="pres">
      <dgm:prSet presAssocID="{483E95A2-E37E-4F14-B525-F5D86DE8A80F}" presName="spacer" presStyleCnt="0"/>
      <dgm:spPr/>
    </dgm:pt>
    <dgm:pt modelId="{1A759CD4-66D9-44C3-A68F-FA12CD559C43}" type="pres">
      <dgm:prSet presAssocID="{2A574E9A-386E-413C-93E3-FFBD7524C0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C41611-FA63-49DC-86D0-812FE3BBB31D}" type="presOf" srcId="{D2FD7C9E-29A8-4DB7-A881-8832E5DD1549}" destId="{7C5615F9-6542-4BC1-BEC5-9B5EA1A60A72}" srcOrd="0" destOrd="0" presId="urn:microsoft.com/office/officeart/2005/8/layout/vList2"/>
    <dgm:cxn modelId="{C1826840-7AFD-4ACA-B469-30086D0BD207}" srcId="{DBB7B2FB-18DF-4FC5-999E-4FCAA9F5E69A}" destId="{F3553862-8AEC-4D3C-A7FB-34DA11BB4A5E}" srcOrd="2" destOrd="0" parTransId="{E72A9327-8059-45E5-859E-BE71FF742F3D}" sibTransId="{483E95A2-E37E-4F14-B525-F5D86DE8A80F}"/>
    <dgm:cxn modelId="{5E468A70-BC29-41C4-9D06-9533A08CB5AF}" srcId="{DBB7B2FB-18DF-4FC5-999E-4FCAA9F5E69A}" destId="{D2FD7C9E-29A8-4DB7-A881-8832E5DD1549}" srcOrd="0" destOrd="0" parTransId="{EDE9E214-8647-4930-B85B-F37C82174001}" sibTransId="{37E6613E-F3C7-4FE8-AD4E-DDE9C2FE2AA5}"/>
    <dgm:cxn modelId="{73963B74-E843-4AF0-80A2-6873E0D4DDF3}" type="presOf" srcId="{F3553862-8AEC-4D3C-A7FB-34DA11BB4A5E}" destId="{4A8DF5A6-4A48-4B40-A6E2-C0D25A82BC33}" srcOrd="0" destOrd="0" presId="urn:microsoft.com/office/officeart/2005/8/layout/vList2"/>
    <dgm:cxn modelId="{177F1F87-A9DA-41C7-BEA4-3791B01EB5F7}" type="presOf" srcId="{2A574E9A-386E-413C-93E3-FFBD7524C0E5}" destId="{1A759CD4-66D9-44C3-A68F-FA12CD559C43}" srcOrd="0" destOrd="0" presId="urn:microsoft.com/office/officeart/2005/8/layout/vList2"/>
    <dgm:cxn modelId="{741EA994-D06B-40F1-8C0D-9103221FD62A}" type="presOf" srcId="{DBB7B2FB-18DF-4FC5-999E-4FCAA9F5E69A}" destId="{08A7BC0F-F941-4562-8D4B-CDD22A5EB7E9}" srcOrd="0" destOrd="0" presId="urn:microsoft.com/office/officeart/2005/8/layout/vList2"/>
    <dgm:cxn modelId="{477419AB-DB9F-4CA2-89C1-10A43C39694A}" srcId="{DBB7B2FB-18DF-4FC5-999E-4FCAA9F5E69A}" destId="{7CCB19B9-75BE-4B37-B641-DE33610FE025}" srcOrd="1" destOrd="0" parTransId="{8FC75CB2-452E-46AD-8725-A56464683DB4}" sibTransId="{469DA1F8-5F8F-499E-8084-46BCA4B5A791}"/>
    <dgm:cxn modelId="{AD41C1AD-186C-4E14-A1AF-6EB708BFD052}" srcId="{DBB7B2FB-18DF-4FC5-999E-4FCAA9F5E69A}" destId="{2A574E9A-386E-413C-93E3-FFBD7524C0E5}" srcOrd="3" destOrd="0" parTransId="{493FA2C2-9F2C-4864-92E8-87E066FBFA78}" sibTransId="{508A683F-75AE-445A-8B35-5EBDB42A8FBB}"/>
    <dgm:cxn modelId="{E5F867C1-9360-44D0-9ADF-D6778AECEA44}" type="presOf" srcId="{7CCB19B9-75BE-4B37-B641-DE33610FE025}" destId="{7D88D547-B0A8-4253-8C19-B3E000165F04}" srcOrd="0" destOrd="0" presId="urn:microsoft.com/office/officeart/2005/8/layout/vList2"/>
    <dgm:cxn modelId="{6BABD7B7-F692-4EA3-A0D6-C7DCB9BABD39}" type="presParOf" srcId="{08A7BC0F-F941-4562-8D4B-CDD22A5EB7E9}" destId="{7C5615F9-6542-4BC1-BEC5-9B5EA1A60A72}" srcOrd="0" destOrd="0" presId="urn:microsoft.com/office/officeart/2005/8/layout/vList2"/>
    <dgm:cxn modelId="{8B585FD5-D82C-41AB-BCF9-D33CE592B3FF}" type="presParOf" srcId="{08A7BC0F-F941-4562-8D4B-CDD22A5EB7E9}" destId="{77053848-6B67-4DF1-B6D3-8697E1165294}" srcOrd="1" destOrd="0" presId="urn:microsoft.com/office/officeart/2005/8/layout/vList2"/>
    <dgm:cxn modelId="{5EAF4139-48D5-446C-8444-C240832A4391}" type="presParOf" srcId="{08A7BC0F-F941-4562-8D4B-CDD22A5EB7E9}" destId="{7D88D547-B0A8-4253-8C19-B3E000165F04}" srcOrd="2" destOrd="0" presId="urn:microsoft.com/office/officeart/2005/8/layout/vList2"/>
    <dgm:cxn modelId="{4A98AAFB-4E57-47D4-B35C-0EA470FEAF9D}" type="presParOf" srcId="{08A7BC0F-F941-4562-8D4B-CDD22A5EB7E9}" destId="{8CE2A469-D7A3-4FDA-9A22-4C820182DA74}" srcOrd="3" destOrd="0" presId="urn:microsoft.com/office/officeart/2005/8/layout/vList2"/>
    <dgm:cxn modelId="{18948BD4-2BE7-487D-BBAA-1065C0228B54}" type="presParOf" srcId="{08A7BC0F-F941-4562-8D4B-CDD22A5EB7E9}" destId="{4A8DF5A6-4A48-4B40-A6E2-C0D25A82BC33}" srcOrd="4" destOrd="0" presId="urn:microsoft.com/office/officeart/2005/8/layout/vList2"/>
    <dgm:cxn modelId="{FD2B8640-A390-4980-B77A-7CDF63054F1F}" type="presParOf" srcId="{08A7BC0F-F941-4562-8D4B-CDD22A5EB7E9}" destId="{A0C45EC4-2554-4318-8253-9EE2D8938166}" srcOrd="5" destOrd="0" presId="urn:microsoft.com/office/officeart/2005/8/layout/vList2"/>
    <dgm:cxn modelId="{CA2EE026-588B-494F-BFAA-F00865CD3C5A}" type="presParOf" srcId="{08A7BC0F-F941-4562-8D4B-CDD22A5EB7E9}" destId="{1A759CD4-66D9-44C3-A68F-FA12CD559C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907BCE-25AA-4FB0-85E9-58CAD4333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5D8A61-71DC-4383-BC18-AAFB2BD5580B}">
      <dgm:prSet/>
      <dgm:spPr/>
      <dgm:t>
        <a:bodyPr/>
        <a:lstStyle/>
        <a:p>
          <a:r>
            <a:rPr lang="pt-BR"/>
            <a:t>Concílios</a:t>
          </a:r>
          <a:endParaRPr lang="en-US"/>
        </a:p>
      </dgm:t>
    </dgm:pt>
    <dgm:pt modelId="{3209EFE6-3FC3-40B1-9900-1C6F93D24043}" type="parTrans" cxnId="{0CEF33CE-B92A-4242-A748-81AA6EB9EF4C}">
      <dgm:prSet/>
      <dgm:spPr/>
      <dgm:t>
        <a:bodyPr/>
        <a:lstStyle/>
        <a:p>
          <a:endParaRPr lang="en-US"/>
        </a:p>
      </dgm:t>
    </dgm:pt>
    <dgm:pt modelId="{F61DBE71-3FCE-40BE-A138-905D33A5E6DA}" type="sibTrans" cxnId="{0CEF33CE-B92A-4242-A748-81AA6EB9EF4C}">
      <dgm:prSet/>
      <dgm:spPr/>
      <dgm:t>
        <a:bodyPr/>
        <a:lstStyle/>
        <a:p>
          <a:endParaRPr lang="en-US"/>
        </a:p>
      </dgm:t>
    </dgm:pt>
    <dgm:pt modelId="{BCA1A37B-094C-4E3A-BD4D-AD1207C46945}">
      <dgm:prSet/>
      <dgm:spPr/>
      <dgm:t>
        <a:bodyPr/>
        <a:lstStyle/>
        <a:p>
          <a:r>
            <a:rPr lang="pt-BR" b="1"/>
            <a:t>Niceia (325)</a:t>
          </a:r>
          <a:r>
            <a:rPr lang="pt-BR"/>
            <a:t> e </a:t>
          </a:r>
          <a:r>
            <a:rPr lang="pt-BR" b="1"/>
            <a:t>Calcedônia (451)</a:t>
          </a:r>
          <a:r>
            <a:rPr lang="pt-BR"/>
            <a:t> reconheceram a </a:t>
          </a:r>
          <a:r>
            <a:rPr lang="pt-BR" b="1"/>
            <a:t>distinção da alma como parte racional e imortal</a:t>
          </a:r>
          <a:r>
            <a:rPr lang="pt-BR"/>
            <a:t> do homem.</a:t>
          </a:r>
          <a:endParaRPr lang="en-US"/>
        </a:p>
      </dgm:t>
    </dgm:pt>
    <dgm:pt modelId="{C7F57341-A4D6-4586-B2D1-5F3A06881738}" type="parTrans" cxnId="{3CF538E2-F2BE-4DB8-9F7D-12B19673EE9E}">
      <dgm:prSet/>
      <dgm:spPr/>
      <dgm:t>
        <a:bodyPr/>
        <a:lstStyle/>
        <a:p>
          <a:endParaRPr lang="en-US"/>
        </a:p>
      </dgm:t>
    </dgm:pt>
    <dgm:pt modelId="{E0F2B957-AC3D-42C5-9781-15CE009E623A}" type="sibTrans" cxnId="{3CF538E2-F2BE-4DB8-9F7D-12B19673EE9E}">
      <dgm:prSet/>
      <dgm:spPr/>
      <dgm:t>
        <a:bodyPr/>
        <a:lstStyle/>
        <a:p>
          <a:endParaRPr lang="en-US"/>
        </a:p>
      </dgm:t>
    </dgm:pt>
    <dgm:pt modelId="{48263C15-9EB8-4E8D-8B7A-AF4450EB84BA}">
      <dgm:prSet/>
      <dgm:spPr/>
      <dgm:t>
        <a:bodyPr/>
        <a:lstStyle/>
        <a:p>
          <a:r>
            <a:rPr lang="pt-BR"/>
            <a:t>A alma sobrevive à morte física, aguardando a ressurreição.</a:t>
          </a:r>
          <a:endParaRPr lang="en-US"/>
        </a:p>
      </dgm:t>
    </dgm:pt>
    <dgm:pt modelId="{48F89177-9DDB-457D-AD76-19329F6A65C0}" type="parTrans" cxnId="{4F17B036-1D1F-4E46-890A-ADD070ED86A9}">
      <dgm:prSet/>
      <dgm:spPr/>
      <dgm:t>
        <a:bodyPr/>
        <a:lstStyle/>
        <a:p>
          <a:endParaRPr lang="en-US"/>
        </a:p>
      </dgm:t>
    </dgm:pt>
    <dgm:pt modelId="{B48DA961-B868-44A5-9F43-FA5D30559065}" type="sibTrans" cxnId="{4F17B036-1D1F-4E46-890A-ADD070ED86A9}">
      <dgm:prSet/>
      <dgm:spPr/>
      <dgm:t>
        <a:bodyPr/>
        <a:lstStyle/>
        <a:p>
          <a:endParaRPr lang="en-US"/>
        </a:p>
      </dgm:t>
    </dgm:pt>
    <dgm:pt modelId="{E1A6B5B4-0854-4BF7-BE31-BEE165AD7D70}">
      <dgm:prSet/>
      <dgm:spPr/>
      <dgm:t>
        <a:bodyPr/>
        <a:lstStyle/>
        <a:p>
          <a:r>
            <a:rPr lang="pt-BR" i="1"/>
            <a:t>Agostinho</a:t>
          </a:r>
          <a:r>
            <a:rPr lang="pt-BR"/>
            <a:t> e </a:t>
          </a:r>
          <a:r>
            <a:rPr lang="pt-BR" i="1"/>
            <a:t>Tomás de Aquino</a:t>
          </a:r>
          <a:r>
            <a:rPr lang="pt-BR"/>
            <a:t> defendem que a alma </a:t>
          </a:r>
          <a:r>
            <a:rPr lang="pt-BR" b="1"/>
            <a:t>não pode ser destruída</a:t>
          </a:r>
          <a:r>
            <a:rPr lang="pt-BR"/>
            <a:t>, pois vem de Deus e a Ele retorna.</a:t>
          </a:r>
          <a:endParaRPr lang="en-US"/>
        </a:p>
      </dgm:t>
    </dgm:pt>
    <dgm:pt modelId="{3542491B-4184-44C6-AFD4-06CDECA2C5D8}" type="parTrans" cxnId="{C38D5291-3B3C-4EC6-A227-7674A7F9634F}">
      <dgm:prSet/>
      <dgm:spPr/>
      <dgm:t>
        <a:bodyPr/>
        <a:lstStyle/>
        <a:p>
          <a:endParaRPr lang="en-US"/>
        </a:p>
      </dgm:t>
    </dgm:pt>
    <dgm:pt modelId="{9FE44AEB-458D-45A1-82E7-29BD80215224}" type="sibTrans" cxnId="{C38D5291-3B3C-4EC6-A227-7674A7F9634F}">
      <dgm:prSet/>
      <dgm:spPr/>
      <dgm:t>
        <a:bodyPr/>
        <a:lstStyle/>
        <a:p>
          <a:endParaRPr lang="en-US"/>
        </a:p>
      </dgm:t>
    </dgm:pt>
    <dgm:pt modelId="{B4818D60-1E7A-473C-80BE-9CBE453A0DD0}" type="pres">
      <dgm:prSet presAssocID="{EB907BCE-25AA-4FB0-85E9-58CAD4333866}" presName="linear" presStyleCnt="0">
        <dgm:presLayoutVars>
          <dgm:animLvl val="lvl"/>
          <dgm:resizeHandles val="exact"/>
        </dgm:presLayoutVars>
      </dgm:prSet>
      <dgm:spPr/>
    </dgm:pt>
    <dgm:pt modelId="{C5657F2D-ADD2-422A-AA06-416E94890E86}" type="pres">
      <dgm:prSet presAssocID="{855D8A61-71DC-4383-BC18-AAFB2BD558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1D3B29-5293-4B72-91D1-A44FA7586605}" type="pres">
      <dgm:prSet presAssocID="{F61DBE71-3FCE-40BE-A138-905D33A5E6DA}" presName="spacer" presStyleCnt="0"/>
      <dgm:spPr/>
    </dgm:pt>
    <dgm:pt modelId="{352BED5F-94BC-49AB-A254-FF6B4F8656F5}" type="pres">
      <dgm:prSet presAssocID="{BCA1A37B-094C-4E3A-BD4D-AD1207C469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F5F60D-2548-4FD9-8C8E-487735A5C2A2}" type="pres">
      <dgm:prSet presAssocID="{E0F2B957-AC3D-42C5-9781-15CE009E623A}" presName="spacer" presStyleCnt="0"/>
      <dgm:spPr/>
    </dgm:pt>
    <dgm:pt modelId="{3132B337-1D4B-4DE7-ADFE-0F0705DA0D6C}" type="pres">
      <dgm:prSet presAssocID="{48263C15-9EB8-4E8D-8B7A-AF4450EB84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29AE14-FA74-4012-B38B-7C8E45C49DB5}" type="pres">
      <dgm:prSet presAssocID="{B48DA961-B868-44A5-9F43-FA5D30559065}" presName="spacer" presStyleCnt="0"/>
      <dgm:spPr/>
    </dgm:pt>
    <dgm:pt modelId="{E0A29F9F-D3B5-4FA3-A22A-A90DBFC69A77}" type="pres">
      <dgm:prSet presAssocID="{E1A6B5B4-0854-4BF7-BE31-BEE165AD7D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942528-9AB3-465C-BCB8-01479A4C725C}" type="presOf" srcId="{EB907BCE-25AA-4FB0-85E9-58CAD4333866}" destId="{B4818D60-1E7A-473C-80BE-9CBE453A0DD0}" srcOrd="0" destOrd="0" presId="urn:microsoft.com/office/officeart/2005/8/layout/vList2"/>
    <dgm:cxn modelId="{4F17B036-1D1F-4E46-890A-ADD070ED86A9}" srcId="{EB907BCE-25AA-4FB0-85E9-58CAD4333866}" destId="{48263C15-9EB8-4E8D-8B7A-AF4450EB84BA}" srcOrd="2" destOrd="0" parTransId="{48F89177-9DDB-457D-AD76-19329F6A65C0}" sibTransId="{B48DA961-B868-44A5-9F43-FA5D30559065}"/>
    <dgm:cxn modelId="{C38D5291-3B3C-4EC6-A227-7674A7F9634F}" srcId="{EB907BCE-25AA-4FB0-85E9-58CAD4333866}" destId="{E1A6B5B4-0854-4BF7-BE31-BEE165AD7D70}" srcOrd="3" destOrd="0" parTransId="{3542491B-4184-44C6-AFD4-06CDECA2C5D8}" sibTransId="{9FE44AEB-458D-45A1-82E7-29BD80215224}"/>
    <dgm:cxn modelId="{3A2A24B8-82A5-4A35-B259-93A6191D899B}" type="presOf" srcId="{855D8A61-71DC-4383-BC18-AAFB2BD5580B}" destId="{C5657F2D-ADD2-422A-AA06-416E94890E86}" srcOrd="0" destOrd="0" presId="urn:microsoft.com/office/officeart/2005/8/layout/vList2"/>
    <dgm:cxn modelId="{9FA21CCC-70B9-4CCE-8799-6AFE1E3488BD}" type="presOf" srcId="{48263C15-9EB8-4E8D-8B7A-AF4450EB84BA}" destId="{3132B337-1D4B-4DE7-ADFE-0F0705DA0D6C}" srcOrd="0" destOrd="0" presId="urn:microsoft.com/office/officeart/2005/8/layout/vList2"/>
    <dgm:cxn modelId="{0CEF33CE-B92A-4242-A748-81AA6EB9EF4C}" srcId="{EB907BCE-25AA-4FB0-85E9-58CAD4333866}" destId="{855D8A61-71DC-4383-BC18-AAFB2BD5580B}" srcOrd="0" destOrd="0" parTransId="{3209EFE6-3FC3-40B1-9900-1C6F93D24043}" sibTransId="{F61DBE71-3FCE-40BE-A138-905D33A5E6DA}"/>
    <dgm:cxn modelId="{282CDAD8-1612-4EBB-A5FD-793DBBC663FB}" type="presOf" srcId="{E1A6B5B4-0854-4BF7-BE31-BEE165AD7D70}" destId="{E0A29F9F-D3B5-4FA3-A22A-A90DBFC69A77}" srcOrd="0" destOrd="0" presId="urn:microsoft.com/office/officeart/2005/8/layout/vList2"/>
    <dgm:cxn modelId="{149166DE-1065-41F7-929A-73392ED65371}" type="presOf" srcId="{BCA1A37B-094C-4E3A-BD4D-AD1207C46945}" destId="{352BED5F-94BC-49AB-A254-FF6B4F8656F5}" srcOrd="0" destOrd="0" presId="urn:microsoft.com/office/officeart/2005/8/layout/vList2"/>
    <dgm:cxn modelId="{3CF538E2-F2BE-4DB8-9F7D-12B19673EE9E}" srcId="{EB907BCE-25AA-4FB0-85E9-58CAD4333866}" destId="{BCA1A37B-094C-4E3A-BD4D-AD1207C46945}" srcOrd="1" destOrd="0" parTransId="{C7F57341-A4D6-4586-B2D1-5F3A06881738}" sibTransId="{E0F2B957-AC3D-42C5-9781-15CE009E623A}"/>
    <dgm:cxn modelId="{8BB9815A-C4D0-4B69-917D-E7DAACD5DC99}" type="presParOf" srcId="{B4818D60-1E7A-473C-80BE-9CBE453A0DD0}" destId="{C5657F2D-ADD2-422A-AA06-416E94890E86}" srcOrd="0" destOrd="0" presId="urn:microsoft.com/office/officeart/2005/8/layout/vList2"/>
    <dgm:cxn modelId="{46287B79-AD5A-4E92-9EA9-105D1E05403D}" type="presParOf" srcId="{B4818D60-1E7A-473C-80BE-9CBE453A0DD0}" destId="{3E1D3B29-5293-4B72-91D1-A44FA7586605}" srcOrd="1" destOrd="0" presId="urn:microsoft.com/office/officeart/2005/8/layout/vList2"/>
    <dgm:cxn modelId="{70FAA3A2-2A08-4D0D-A57F-21FA524B91D5}" type="presParOf" srcId="{B4818D60-1E7A-473C-80BE-9CBE453A0DD0}" destId="{352BED5F-94BC-49AB-A254-FF6B4F8656F5}" srcOrd="2" destOrd="0" presId="urn:microsoft.com/office/officeart/2005/8/layout/vList2"/>
    <dgm:cxn modelId="{5C419429-F6E5-45BD-A960-839BC34DFF79}" type="presParOf" srcId="{B4818D60-1E7A-473C-80BE-9CBE453A0DD0}" destId="{24F5F60D-2548-4FD9-8C8E-487735A5C2A2}" srcOrd="3" destOrd="0" presId="urn:microsoft.com/office/officeart/2005/8/layout/vList2"/>
    <dgm:cxn modelId="{56B7E134-542E-48FD-9157-3735EFAEFAA9}" type="presParOf" srcId="{B4818D60-1E7A-473C-80BE-9CBE453A0DD0}" destId="{3132B337-1D4B-4DE7-ADFE-0F0705DA0D6C}" srcOrd="4" destOrd="0" presId="urn:microsoft.com/office/officeart/2005/8/layout/vList2"/>
    <dgm:cxn modelId="{E063FE29-9C46-46BD-9C26-2D640C5D3835}" type="presParOf" srcId="{B4818D60-1E7A-473C-80BE-9CBE453A0DD0}" destId="{3829AE14-FA74-4012-B38B-7C8E45C49DB5}" srcOrd="5" destOrd="0" presId="urn:microsoft.com/office/officeart/2005/8/layout/vList2"/>
    <dgm:cxn modelId="{93DBF9DD-EF0B-4E79-BA4F-70B2ABF8E44B}" type="presParOf" srcId="{B4818D60-1E7A-473C-80BE-9CBE453A0DD0}" destId="{E0A29F9F-D3B5-4FA3-A22A-A90DBFC69A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D734ED-CDB4-435E-ABF9-E4F036E810C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F97032-46DF-4E64-8E60-BF221E58723C}">
      <dgm:prSet/>
      <dgm:spPr/>
      <dgm:t>
        <a:bodyPr/>
        <a:lstStyle/>
        <a:p>
          <a:r>
            <a:rPr lang="pt-BR"/>
            <a:t>A alma também sofre </a:t>
          </a:r>
          <a:r>
            <a:rPr lang="pt-BR" b="1"/>
            <a:t>transtornos emocionais e espirituais</a:t>
          </a:r>
          <a:r>
            <a:rPr lang="pt-BR"/>
            <a:t>.</a:t>
          </a:r>
          <a:endParaRPr lang="en-US"/>
        </a:p>
      </dgm:t>
    </dgm:pt>
    <dgm:pt modelId="{9C67640A-7597-47AC-B6F6-A2DCDE4E87C7}" type="parTrans" cxnId="{BEDD4280-BE2E-41CA-93CB-B35142AF96E7}">
      <dgm:prSet/>
      <dgm:spPr/>
      <dgm:t>
        <a:bodyPr/>
        <a:lstStyle/>
        <a:p>
          <a:endParaRPr lang="en-US"/>
        </a:p>
      </dgm:t>
    </dgm:pt>
    <dgm:pt modelId="{6BF198E3-4FC1-4399-8F27-BD607DB4AD69}" type="sibTrans" cxnId="{BEDD4280-BE2E-41CA-93CB-B35142AF96E7}">
      <dgm:prSet/>
      <dgm:spPr/>
      <dgm:t>
        <a:bodyPr/>
        <a:lstStyle/>
        <a:p>
          <a:endParaRPr lang="en-US"/>
        </a:p>
      </dgm:t>
    </dgm:pt>
    <dgm:pt modelId="{A712804F-7A01-4798-BE76-1C3BF01D8C86}">
      <dgm:prSet/>
      <dgm:spPr/>
      <dgm:t>
        <a:bodyPr/>
        <a:lstStyle/>
        <a:p>
          <a:r>
            <a:rPr lang="pt-BR"/>
            <a:t>A ansiedade, o medo e a culpa adoecem a alma (Fp 4.6-8).</a:t>
          </a:r>
          <a:endParaRPr lang="en-US"/>
        </a:p>
      </dgm:t>
    </dgm:pt>
    <dgm:pt modelId="{C929F325-1F32-42F4-9E33-1BF0125696C3}" type="parTrans" cxnId="{AD960C21-A74F-4BDE-BDA5-05283F95AA5F}">
      <dgm:prSet/>
      <dgm:spPr/>
      <dgm:t>
        <a:bodyPr/>
        <a:lstStyle/>
        <a:p>
          <a:endParaRPr lang="en-US"/>
        </a:p>
      </dgm:t>
    </dgm:pt>
    <dgm:pt modelId="{7EA9BE72-DEA0-4AFA-8BF9-0F0DEB896FBD}" type="sibTrans" cxnId="{AD960C21-A74F-4BDE-BDA5-05283F95AA5F}">
      <dgm:prSet/>
      <dgm:spPr/>
      <dgm:t>
        <a:bodyPr/>
        <a:lstStyle/>
        <a:p>
          <a:endParaRPr lang="en-US"/>
        </a:p>
      </dgm:t>
    </dgm:pt>
    <dgm:pt modelId="{66C1FA50-09FA-4574-A895-085F9CFF256D}">
      <dgm:prSet/>
      <dgm:spPr/>
      <dgm:t>
        <a:bodyPr/>
        <a:lstStyle/>
        <a:p>
          <a:r>
            <a:rPr lang="pt-BR" i="1"/>
            <a:t>1 Pe 5.7</a:t>
          </a:r>
          <a:r>
            <a:rPr lang="pt-BR"/>
            <a:t> — “Lançando sobre Ele toda a vossa ansiedade.”</a:t>
          </a:r>
          <a:endParaRPr lang="en-US"/>
        </a:p>
      </dgm:t>
    </dgm:pt>
    <dgm:pt modelId="{91EBA179-163C-4663-8FB3-3835FBAE0C36}" type="parTrans" cxnId="{14901208-C027-45CF-BC43-2A8967A206D0}">
      <dgm:prSet/>
      <dgm:spPr/>
      <dgm:t>
        <a:bodyPr/>
        <a:lstStyle/>
        <a:p>
          <a:endParaRPr lang="en-US"/>
        </a:p>
      </dgm:t>
    </dgm:pt>
    <dgm:pt modelId="{29508317-AD99-4CEE-BD58-490D2E9586A1}" type="sibTrans" cxnId="{14901208-C027-45CF-BC43-2A8967A206D0}">
      <dgm:prSet/>
      <dgm:spPr/>
      <dgm:t>
        <a:bodyPr/>
        <a:lstStyle/>
        <a:p>
          <a:endParaRPr lang="en-US"/>
        </a:p>
      </dgm:t>
    </dgm:pt>
    <dgm:pt modelId="{DD881073-B9F1-4F21-AF51-B51349F2F402}">
      <dgm:prSet/>
      <dgm:spPr/>
      <dgm:t>
        <a:bodyPr/>
        <a:lstStyle/>
        <a:p>
          <a:r>
            <a:rPr lang="pt-BR" i="1"/>
            <a:t>Cl 3.15</a:t>
          </a:r>
          <a:r>
            <a:rPr lang="pt-BR"/>
            <a:t> — “A paz de Cristo domine em vossos corações.”</a:t>
          </a:r>
          <a:endParaRPr lang="en-US"/>
        </a:p>
      </dgm:t>
    </dgm:pt>
    <dgm:pt modelId="{870918FD-DA60-4450-96F9-F04EE0B4A5FA}" type="parTrans" cxnId="{23AECDC1-B253-4C1F-9247-D4AE0FC238A8}">
      <dgm:prSet/>
      <dgm:spPr/>
      <dgm:t>
        <a:bodyPr/>
        <a:lstStyle/>
        <a:p>
          <a:endParaRPr lang="en-US"/>
        </a:p>
      </dgm:t>
    </dgm:pt>
    <dgm:pt modelId="{F70BBAA4-48F1-4BF4-9838-9F5063431FF6}" type="sibTrans" cxnId="{23AECDC1-B253-4C1F-9247-D4AE0FC238A8}">
      <dgm:prSet/>
      <dgm:spPr/>
      <dgm:t>
        <a:bodyPr/>
        <a:lstStyle/>
        <a:p>
          <a:endParaRPr lang="en-US"/>
        </a:p>
      </dgm:t>
    </dgm:pt>
    <dgm:pt modelId="{47D1FA02-9494-4A35-B18F-EF8BA6658B25}">
      <dgm:prSet/>
      <dgm:spPr/>
      <dgm:t>
        <a:bodyPr/>
        <a:lstStyle/>
        <a:p>
          <a:r>
            <a:rPr lang="pt-BR" i="1"/>
            <a:t>Harold Lindsell</a:t>
          </a:r>
          <a:endParaRPr lang="en-US"/>
        </a:p>
      </dgm:t>
    </dgm:pt>
    <dgm:pt modelId="{5E267966-9519-4C97-B6E0-0AB5CB0C1B6E}" type="parTrans" cxnId="{E5863A03-EA46-4B19-8C77-410429B392F9}">
      <dgm:prSet/>
      <dgm:spPr/>
      <dgm:t>
        <a:bodyPr/>
        <a:lstStyle/>
        <a:p>
          <a:endParaRPr lang="en-US"/>
        </a:p>
      </dgm:t>
    </dgm:pt>
    <dgm:pt modelId="{AC54F75F-B885-4776-8CC7-C28F21363765}" type="sibTrans" cxnId="{E5863A03-EA46-4B19-8C77-410429B392F9}">
      <dgm:prSet/>
      <dgm:spPr/>
      <dgm:t>
        <a:bodyPr/>
        <a:lstStyle/>
        <a:p>
          <a:endParaRPr lang="en-US"/>
        </a:p>
      </dgm:t>
    </dgm:pt>
    <dgm:pt modelId="{7BE57646-1A7F-4D9F-98CB-2114D8E76DD4}">
      <dgm:prSet/>
      <dgm:spPr/>
      <dgm:t>
        <a:bodyPr/>
        <a:lstStyle/>
        <a:p>
          <a:r>
            <a:rPr lang="pt-BR"/>
            <a:t>“A oração é o remédio de Deus para restaurar a saúde da alma.”</a:t>
          </a:r>
          <a:endParaRPr lang="en-US"/>
        </a:p>
      </dgm:t>
    </dgm:pt>
    <dgm:pt modelId="{0D8F949D-8187-4EF0-9D0C-07806371B8C0}" type="parTrans" cxnId="{CA13C464-FDE9-4754-8A63-146790A55491}">
      <dgm:prSet/>
      <dgm:spPr/>
      <dgm:t>
        <a:bodyPr/>
        <a:lstStyle/>
        <a:p>
          <a:endParaRPr lang="en-US"/>
        </a:p>
      </dgm:t>
    </dgm:pt>
    <dgm:pt modelId="{BC3AABFD-8ABB-4612-88EA-D242BF49834C}" type="sibTrans" cxnId="{CA13C464-FDE9-4754-8A63-146790A55491}">
      <dgm:prSet/>
      <dgm:spPr/>
      <dgm:t>
        <a:bodyPr/>
        <a:lstStyle/>
        <a:p>
          <a:endParaRPr lang="en-US"/>
        </a:p>
      </dgm:t>
    </dgm:pt>
    <dgm:pt modelId="{B2CBDE3B-C771-4933-8C6B-5B202997F224}" type="pres">
      <dgm:prSet presAssocID="{21D734ED-CDB4-435E-ABF9-E4F036E810C2}" presName="Name0" presStyleCnt="0">
        <dgm:presLayoutVars>
          <dgm:dir/>
          <dgm:resizeHandles val="exact"/>
        </dgm:presLayoutVars>
      </dgm:prSet>
      <dgm:spPr/>
    </dgm:pt>
    <dgm:pt modelId="{52B6DBEB-7182-4693-A3DD-39D911214948}" type="pres">
      <dgm:prSet presAssocID="{00F97032-46DF-4E64-8E60-BF221E58723C}" presName="node" presStyleLbl="node1" presStyleIdx="0" presStyleCnt="6">
        <dgm:presLayoutVars>
          <dgm:bulletEnabled val="1"/>
        </dgm:presLayoutVars>
      </dgm:prSet>
      <dgm:spPr/>
    </dgm:pt>
    <dgm:pt modelId="{A8AE4A81-80B3-4C98-9999-017C42EB121A}" type="pres">
      <dgm:prSet presAssocID="{6BF198E3-4FC1-4399-8F27-BD607DB4AD69}" presName="sibTrans" presStyleLbl="sibTrans1D1" presStyleIdx="0" presStyleCnt="5"/>
      <dgm:spPr/>
    </dgm:pt>
    <dgm:pt modelId="{A52DACD7-CFB1-43F2-AF45-F34A372CA24E}" type="pres">
      <dgm:prSet presAssocID="{6BF198E3-4FC1-4399-8F27-BD607DB4AD69}" presName="connectorText" presStyleLbl="sibTrans1D1" presStyleIdx="0" presStyleCnt="5"/>
      <dgm:spPr/>
    </dgm:pt>
    <dgm:pt modelId="{FCDF4274-C030-478F-A244-7B54081072F9}" type="pres">
      <dgm:prSet presAssocID="{A712804F-7A01-4798-BE76-1C3BF01D8C86}" presName="node" presStyleLbl="node1" presStyleIdx="1" presStyleCnt="6">
        <dgm:presLayoutVars>
          <dgm:bulletEnabled val="1"/>
        </dgm:presLayoutVars>
      </dgm:prSet>
      <dgm:spPr/>
    </dgm:pt>
    <dgm:pt modelId="{6DB80F5A-5B9F-46BC-ABBB-D242BEDE4412}" type="pres">
      <dgm:prSet presAssocID="{7EA9BE72-DEA0-4AFA-8BF9-0F0DEB896FBD}" presName="sibTrans" presStyleLbl="sibTrans1D1" presStyleIdx="1" presStyleCnt="5"/>
      <dgm:spPr/>
    </dgm:pt>
    <dgm:pt modelId="{1AFBEE69-F1FF-44CA-A7B1-9C17EC4DFB35}" type="pres">
      <dgm:prSet presAssocID="{7EA9BE72-DEA0-4AFA-8BF9-0F0DEB896FBD}" presName="connectorText" presStyleLbl="sibTrans1D1" presStyleIdx="1" presStyleCnt="5"/>
      <dgm:spPr/>
    </dgm:pt>
    <dgm:pt modelId="{ED726BCC-4FFF-4CFD-9EBE-3FAFCDD37401}" type="pres">
      <dgm:prSet presAssocID="{66C1FA50-09FA-4574-A895-085F9CFF256D}" presName="node" presStyleLbl="node1" presStyleIdx="2" presStyleCnt="6">
        <dgm:presLayoutVars>
          <dgm:bulletEnabled val="1"/>
        </dgm:presLayoutVars>
      </dgm:prSet>
      <dgm:spPr/>
    </dgm:pt>
    <dgm:pt modelId="{0CDE62FB-B9F9-4F76-A361-3F4B60295F22}" type="pres">
      <dgm:prSet presAssocID="{29508317-AD99-4CEE-BD58-490D2E9586A1}" presName="sibTrans" presStyleLbl="sibTrans1D1" presStyleIdx="2" presStyleCnt="5"/>
      <dgm:spPr/>
    </dgm:pt>
    <dgm:pt modelId="{F60D59E3-29C4-4C3F-B283-0AE39646330B}" type="pres">
      <dgm:prSet presAssocID="{29508317-AD99-4CEE-BD58-490D2E9586A1}" presName="connectorText" presStyleLbl="sibTrans1D1" presStyleIdx="2" presStyleCnt="5"/>
      <dgm:spPr/>
    </dgm:pt>
    <dgm:pt modelId="{21E16B4E-031D-43A0-A543-B191D7AD478A}" type="pres">
      <dgm:prSet presAssocID="{DD881073-B9F1-4F21-AF51-B51349F2F402}" presName="node" presStyleLbl="node1" presStyleIdx="3" presStyleCnt="6">
        <dgm:presLayoutVars>
          <dgm:bulletEnabled val="1"/>
        </dgm:presLayoutVars>
      </dgm:prSet>
      <dgm:spPr/>
    </dgm:pt>
    <dgm:pt modelId="{AF1C12CF-C059-43F9-862B-B1F5A1E75A23}" type="pres">
      <dgm:prSet presAssocID="{F70BBAA4-48F1-4BF4-9838-9F5063431FF6}" presName="sibTrans" presStyleLbl="sibTrans1D1" presStyleIdx="3" presStyleCnt="5"/>
      <dgm:spPr/>
    </dgm:pt>
    <dgm:pt modelId="{C9743C27-A0C3-40D1-9398-A05280918162}" type="pres">
      <dgm:prSet presAssocID="{F70BBAA4-48F1-4BF4-9838-9F5063431FF6}" presName="connectorText" presStyleLbl="sibTrans1D1" presStyleIdx="3" presStyleCnt="5"/>
      <dgm:spPr/>
    </dgm:pt>
    <dgm:pt modelId="{BCB59E0F-178D-46A9-8827-22ADB449ADD9}" type="pres">
      <dgm:prSet presAssocID="{47D1FA02-9494-4A35-B18F-EF8BA6658B25}" presName="node" presStyleLbl="node1" presStyleIdx="4" presStyleCnt="6">
        <dgm:presLayoutVars>
          <dgm:bulletEnabled val="1"/>
        </dgm:presLayoutVars>
      </dgm:prSet>
      <dgm:spPr/>
    </dgm:pt>
    <dgm:pt modelId="{B2F6FE77-4449-4905-96F2-3E21529A7EE0}" type="pres">
      <dgm:prSet presAssocID="{AC54F75F-B885-4776-8CC7-C28F21363765}" presName="sibTrans" presStyleLbl="sibTrans1D1" presStyleIdx="4" presStyleCnt="5"/>
      <dgm:spPr/>
    </dgm:pt>
    <dgm:pt modelId="{4CBD9A5D-1256-4328-9E33-DE08AB9E80D8}" type="pres">
      <dgm:prSet presAssocID="{AC54F75F-B885-4776-8CC7-C28F21363765}" presName="connectorText" presStyleLbl="sibTrans1D1" presStyleIdx="4" presStyleCnt="5"/>
      <dgm:spPr/>
    </dgm:pt>
    <dgm:pt modelId="{81A0CFEA-994A-4095-8A71-37F9573F6EC1}" type="pres">
      <dgm:prSet presAssocID="{7BE57646-1A7F-4D9F-98CB-2114D8E76DD4}" presName="node" presStyleLbl="node1" presStyleIdx="5" presStyleCnt="6">
        <dgm:presLayoutVars>
          <dgm:bulletEnabled val="1"/>
        </dgm:presLayoutVars>
      </dgm:prSet>
      <dgm:spPr/>
    </dgm:pt>
  </dgm:ptLst>
  <dgm:cxnLst>
    <dgm:cxn modelId="{E5863A03-EA46-4B19-8C77-410429B392F9}" srcId="{21D734ED-CDB4-435E-ABF9-E4F036E810C2}" destId="{47D1FA02-9494-4A35-B18F-EF8BA6658B25}" srcOrd="4" destOrd="0" parTransId="{5E267966-9519-4C97-B6E0-0AB5CB0C1B6E}" sibTransId="{AC54F75F-B885-4776-8CC7-C28F21363765}"/>
    <dgm:cxn modelId="{175FDD06-2E4D-4DC1-B9DD-D99A75FA26CA}" type="presOf" srcId="{6BF198E3-4FC1-4399-8F27-BD607DB4AD69}" destId="{A52DACD7-CFB1-43F2-AF45-F34A372CA24E}" srcOrd="1" destOrd="0" presId="urn:microsoft.com/office/officeart/2016/7/layout/RepeatingBendingProcessNew"/>
    <dgm:cxn modelId="{14901208-C027-45CF-BC43-2A8967A206D0}" srcId="{21D734ED-CDB4-435E-ABF9-E4F036E810C2}" destId="{66C1FA50-09FA-4574-A895-085F9CFF256D}" srcOrd="2" destOrd="0" parTransId="{91EBA179-163C-4663-8FB3-3835FBAE0C36}" sibTransId="{29508317-AD99-4CEE-BD58-490D2E9586A1}"/>
    <dgm:cxn modelId="{78AC1809-124C-49CD-9F3B-EA3FF866E1C4}" type="presOf" srcId="{7EA9BE72-DEA0-4AFA-8BF9-0F0DEB896FBD}" destId="{6DB80F5A-5B9F-46BC-ABBB-D242BEDE4412}" srcOrd="0" destOrd="0" presId="urn:microsoft.com/office/officeart/2016/7/layout/RepeatingBendingProcessNew"/>
    <dgm:cxn modelId="{59DDFD0E-0B6D-4BA4-8A0E-71CEDB024BBB}" type="presOf" srcId="{66C1FA50-09FA-4574-A895-085F9CFF256D}" destId="{ED726BCC-4FFF-4CFD-9EBE-3FAFCDD37401}" srcOrd="0" destOrd="0" presId="urn:microsoft.com/office/officeart/2016/7/layout/RepeatingBendingProcessNew"/>
    <dgm:cxn modelId="{AD960C21-A74F-4BDE-BDA5-05283F95AA5F}" srcId="{21D734ED-CDB4-435E-ABF9-E4F036E810C2}" destId="{A712804F-7A01-4798-BE76-1C3BF01D8C86}" srcOrd="1" destOrd="0" parTransId="{C929F325-1F32-42F4-9E33-1BF0125696C3}" sibTransId="{7EA9BE72-DEA0-4AFA-8BF9-0F0DEB896FBD}"/>
    <dgm:cxn modelId="{C6D46332-3328-457F-9ADD-AA097C507949}" type="presOf" srcId="{A712804F-7A01-4798-BE76-1C3BF01D8C86}" destId="{FCDF4274-C030-478F-A244-7B54081072F9}" srcOrd="0" destOrd="0" presId="urn:microsoft.com/office/officeart/2016/7/layout/RepeatingBendingProcessNew"/>
    <dgm:cxn modelId="{1A1CA93C-7272-45CF-BD9B-114C0C8D6320}" type="presOf" srcId="{F70BBAA4-48F1-4BF4-9838-9F5063431FF6}" destId="{AF1C12CF-C059-43F9-862B-B1F5A1E75A23}" srcOrd="0" destOrd="0" presId="urn:microsoft.com/office/officeart/2016/7/layout/RepeatingBendingProcessNew"/>
    <dgm:cxn modelId="{CAAAD261-1434-41FA-9424-F705D06B5E38}" type="presOf" srcId="{6BF198E3-4FC1-4399-8F27-BD607DB4AD69}" destId="{A8AE4A81-80B3-4C98-9999-017C42EB121A}" srcOrd="0" destOrd="0" presId="urn:microsoft.com/office/officeart/2016/7/layout/RepeatingBendingProcessNew"/>
    <dgm:cxn modelId="{CA13C464-FDE9-4754-8A63-146790A55491}" srcId="{21D734ED-CDB4-435E-ABF9-E4F036E810C2}" destId="{7BE57646-1A7F-4D9F-98CB-2114D8E76DD4}" srcOrd="5" destOrd="0" parTransId="{0D8F949D-8187-4EF0-9D0C-07806371B8C0}" sibTransId="{BC3AABFD-8ABB-4612-88EA-D242BF49834C}"/>
    <dgm:cxn modelId="{FD7FAF67-5137-4427-BC20-E2C61ADE0329}" type="presOf" srcId="{7EA9BE72-DEA0-4AFA-8BF9-0F0DEB896FBD}" destId="{1AFBEE69-F1FF-44CA-A7B1-9C17EC4DFB35}" srcOrd="1" destOrd="0" presId="urn:microsoft.com/office/officeart/2016/7/layout/RepeatingBendingProcessNew"/>
    <dgm:cxn modelId="{CDE92A6C-3B17-45A1-B8F6-57E5B34402BF}" type="presOf" srcId="{7BE57646-1A7F-4D9F-98CB-2114D8E76DD4}" destId="{81A0CFEA-994A-4095-8A71-37F9573F6EC1}" srcOrd="0" destOrd="0" presId="urn:microsoft.com/office/officeart/2016/7/layout/RepeatingBendingProcessNew"/>
    <dgm:cxn modelId="{966F2A4F-20E2-423A-9BCC-CE79A41B8A74}" type="presOf" srcId="{AC54F75F-B885-4776-8CC7-C28F21363765}" destId="{4CBD9A5D-1256-4328-9E33-DE08AB9E80D8}" srcOrd="1" destOrd="0" presId="urn:microsoft.com/office/officeart/2016/7/layout/RepeatingBendingProcessNew"/>
    <dgm:cxn modelId="{0A351857-4616-48B8-A66A-16BB4970A28F}" type="presOf" srcId="{F70BBAA4-48F1-4BF4-9838-9F5063431FF6}" destId="{C9743C27-A0C3-40D1-9398-A05280918162}" srcOrd="1" destOrd="0" presId="urn:microsoft.com/office/officeart/2016/7/layout/RepeatingBendingProcessNew"/>
    <dgm:cxn modelId="{BEDD4280-BE2E-41CA-93CB-B35142AF96E7}" srcId="{21D734ED-CDB4-435E-ABF9-E4F036E810C2}" destId="{00F97032-46DF-4E64-8E60-BF221E58723C}" srcOrd="0" destOrd="0" parTransId="{9C67640A-7597-47AC-B6F6-A2DCDE4E87C7}" sibTransId="{6BF198E3-4FC1-4399-8F27-BD607DB4AD69}"/>
    <dgm:cxn modelId="{AAE08281-9B9F-4688-B539-8950704A2FC1}" type="presOf" srcId="{47D1FA02-9494-4A35-B18F-EF8BA6658B25}" destId="{BCB59E0F-178D-46A9-8827-22ADB449ADD9}" srcOrd="0" destOrd="0" presId="urn:microsoft.com/office/officeart/2016/7/layout/RepeatingBendingProcessNew"/>
    <dgm:cxn modelId="{33AC1294-2C8A-4C90-80BE-805D42C7FBD3}" type="presOf" srcId="{29508317-AD99-4CEE-BD58-490D2E9586A1}" destId="{0CDE62FB-B9F9-4F76-A361-3F4B60295F22}" srcOrd="0" destOrd="0" presId="urn:microsoft.com/office/officeart/2016/7/layout/RepeatingBendingProcessNew"/>
    <dgm:cxn modelId="{4852C4B4-A8AF-4651-899A-0F3EDFC2B6CA}" type="presOf" srcId="{AC54F75F-B885-4776-8CC7-C28F21363765}" destId="{B2F6FE77-4449-4905-96F2-3E21529A7EE0}" srcOrd="0" destOrd="0" presId="urn:microsoft.com/office/officeart/2016/7/layout/RepeatingBendingProcessNew"/>
    <dgm:cxn modelId="{F3AD49BE-BE90-4BCD-92EA-887B2E707962}" type="presOf" srcId="{29508317-AD99-4CEE-BD58-490D2E9586A1}" destId="{F60D59E3-29C4-4C3F-B283-0AE39646330B}" srcOrd="1" destOrd="0" presId="urn:microsoft.com/office/officeart/2016/7/layout/RepeatingBendingProcessNew"/>
    <dgm:cxn modelId="{23AECDC1-B253-4C1F-9247-D4AE0FC238A8}" srcId="{21D734ED-CDB4-435E-ABF9-E4F036E810C2}" destId="{DD881073-B9F1-4F21-AF51-B51349F2F402}" srcOrd="3" destOrd="0" parTransId="{870918FD-DA60-4450-96F9-F04EE0B4A5FA}" sibTransId="{F70BBAA4-48F1-4BF4-9838-9F5063431FF6}"/>
    <dgm:cxn modelId="{450904C2-9D1D-481D-ADBA-1BF9A3B96F3F}" type="presOf" srcId="{00F97032-46DF-4E64-8E60-BF221E58723C}" destId="{52B6DBEB-7182-4693-A3DD-39D911214948}" srcOrd="0" destOrd="0" presId="urn:microsoft.com/office/officeart/2016/7/layout/RepeatingBendingProcessNew"/>
    <dgm:cxn modelId="{3D61EED1-FAAC-4F3C-A694-88C59508DFD9}" type="presOf" srcId="{DD881073-B9F1-4F21-AF51-B51349F2F402}" destId="{21E16B4E-031D-43A0-A543-B191D7AD478A}" srcOrd="0" destOrd="0" presId="urn:microsoft.com/office/officeart/2016/7/layout/RepeatingBendingProcessNew"/>
    <dgm:cxn modelId="{F7FFE7FE-C02E-48F1-9C7C-0DF167C64773}" type="presOf" srcId="{21D734ED-CDB4-435E-ABF9-E4F036E810C2}" destId="{B2CBDE3B-C771-4933-8C6B-5B202997F224}" srcOrd="0" destOrd="0" presId="urn:microsoft.com/office/officeart/2016/7/layout/RepeatingBendingProcessNew"/>
    <dgm:cxn modelId="{F057B68C-F232-4B5E-9253-A29F2959C065}" type="presParOf" srcId="{B2CBDE3B-C771-4933-8C6B-5B202997F224}" destId="{52B6DBEB-7182-4693-A3DD-39D911214948}" srcOrd="0" destOrd="0" presId="urn:microsoft.com/office/officeart/2016/7/layout/RepeatingBendingProcessNew"/>
    <dgm:cxn modelId="{15436FE9-3114-43F9-ADD0-0AAE272A4618}" type="presParOf" srcId="{B2CBDE3B-C771-4933-8C6B-5B202997F224}" destId="{A8AE4A81-80B3-4C98-9999-017C42EB121A}" srcOrd="1" destOrd="0" presId="urn:microsoft.com/office/officeart/2016/7/layout/RepeatingBendingProcessNew"/>
    <dgm:cxn modelId="{5DCA9CC0-94FA-4507-A0B1-E1A86FC09BD2}" type="presParOf" srcId="{A8AE4A81-80B3-4C98-9999-017C42EB121A}" destId="{A52DACD7-CFB1-43F2-AF45-F34A372CA24E}" srcOrd="0" destOrd="0" presId="urn:microsoft.com/office/officeart/2016/7/layout/RepeatingBendingProcessNew"/>
    <dgm:cxn modelId="{BEFF8853-EF85-433A-BF58-B4D3EA0D2F0E}" type="presParOf" srcId="{B2CBDE3B-C771-4933-8C6B-5B202997F224}" destId="{FCDF4274-C030-478F-A244-7B54081072F9}" srcOrd="2" destOrd="0" presId="urn:microsoft.com/office/officeart/2016/7/layout/RepeatingBendingProcessNew"/>
    <dgm:cxn modelId="{CBA37C90-6385-4D27-9C48-88AD65CEDFC5}" type="presParOf" srcId="{B2CBDE3B-C771-4933-8C6B-5B202997F224}" destId="{6DB80F5A-5B9F-46BC-ABBB-D242BEDE4412}" srcOrd="3" destOrd="0" presId="urn:microsoft.com/office/officeart/2016/7/layout/RepeatingBendingProcessNew"/>
    <dgm:cxn modelId="{FC5013E3-A06B-4566-BDD9-7E207E02EB58}" type="presParOf" srcId="{6DB80F5A-5B9F-46BC-ABBB-D242BEDE4412}" destId="{1AFBEE69-F1FF-44CA-A7B1-9C17EC4DFB35}" srcOrd="0" destOrd="0" presId="urn:microsoft.com/office/officeart/2016/7/layout/RepeatingBendingProcessNew"/>
    <dgm:cxn modelId="{1D406F4E-9109-4C92-BC18-77844B0A3FD5}" type="presParOf" srcId="{B2CBDE3B-C771-4933-8C6B-5B202997F224}" destId="{ED726BCC-4FFF-4CFD-9EBE-3FAFCDD37401}" srcOrd="4" destOrd="0" presId="urn:microsoft.com/office/officeart/2016/7/layout/RepeatingBendingProcessNew"/>
    <dgm:cxn modelId="{86B63329-4526-4E9E-9C80-44035AFCD8D1}" type="presParOf" srcId="{B2CBDE3B-C771-4933-8C6B-5B202997F224}" destId="{0CDE62FB-B9F9-4F76-A361-3F4B60295F22}" srcOrd="5" destOrd="0" presId="urn:microsoft.com/office/officeart/2016/7/layout/RepeatingBendingProcessNew"/>
    <dgm:cxn modelId="{41ADF6EE-201A-4C92-B49D-6589A02C1020}" type="presParOf" srcId="{0CDE62FB-B9F9-4F76-A361-3F4B60295F22}" destId="{F60D59E3-29C4-4C3F-B283-0AE39646330B}" srcOrd="0" destOrd="0" presId="urn:microsoft.com/office/officeart/2016/7/layout/RepeatingBendingProcessNew"/>
    <dgm:cxn modelId="{A0250BC5-B988-42D3-A54C-25626E30DA7F}" type="presParOf" srcId="{B2CBDE3B-C771-4933-8C6B-5B202997F224}" destId="{21E16B4E-031D-43A0-A543-B191D7AD478A}" srcOrd="6" destOrd="0" presId="urn:microsoft.com/office/officeart/2016/7/layout/RepeatingBendingProcessNew"/>
    <dgm:cxn modelId="{42EC2C5C-1B80-42F6-A0F3-401CBD4BF9BC}" type="presParOf" srcId="{B2CBDE3B-C771-4933-8C6B-5B202997F224}" destId="{AF1C12CF-C059-43F9-862B-B1F5A1E75A23}" srcOrd="7" destOrd="0" presId="urn:microsoft.com/office/officeart/2016/7/layout/RepeatingBendingProcessNew"/>
    <dgm:cxn modelId="{61753A41-882E-4C96-975F-5E0532F4D0F3}" type="presParOf" srcId="{AF1C12CF-C059-43F9-862B-B1F5A1E75A23}" destId="{C9743C27-A0C3-40D1-9398-A05280918162}" srcOrd="0" destOrd="0" presId="urn:microsoft.com/office/officeart/2016/7/layout/RepeatingBendingProcessNew"/>
    <dgm:cxn modelId="{A35AFCED-30BA-4CFE-95C7-F03ACC56D6A5}" type="presParOf" srcId="{B2CBDE3B-C771-4933-8C6B-5B202997F224}" destId="{BCB59E0F-178D-46A9-8827-22ADB449ADD9}" srcOrd="8" destOrd="0" presId="urn:microsoft.com/office/officeart/2016/7/layout/RepeatingBendingProcessNew"/>
    <dgm:cxn modelId="{A2430FCE-6AC5-4F67-908C-B7311315E451}" type="presParOf" srcId="{B2CBDE3B-C771-4933-8C6B-5B202997F224}" destId="{B2F6FE77-4449-4905-96F2-3E21529A7EE0}" srcOrd="9" destOrd="0" presId="urn:microsoft.com/office/officeart/2016/7/layout/RepeatingBendingProcessNew"/>
    <dgm:cxn modelId="{E7D6776C-10B0-4C2F-BC50-7B6FB1BA78F0}" type="presParOf" srcId="{B2F6FE77-4449-4905-96F2-3E21529A7EE0}" destId="{4CBD9A5D-1256-4328-9E33-DE08AB9E80D8}" srcOrd="0" destOrd="0" presId="urn:microsoft.com/office/officeart/2016/7/layout/RepeatingBendingProcessNew"/>
    <dgm:cxn modelId="{7C0848A5-AAAD-4CD1-939F-4A7A22E92DAB}" type="presParOf" srcId="{B2CBDE3B-C771-4933-8C6B-5B202997F224}" destId="{81A0CFEA-994A-4095-8A71-37F9573F6EC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186E77-F4B1-4DD2-AB74-E0B70C21162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0E4B38-A9C9-46F7-AA22-74BC5B5B50F3}">
      <dgm:prSet/>
      <dgm:spPr/>
      <dgm:t>
        <a:bodyPr/>
        <a:lstStyle/>
        <a:p>
          <a:r>
            <a:rPr lang="pt-BR" b="1"/>
            <a:t>Práticas diárias:</a:t>
          </a:r>
          <a:r>
            <a:rPr lang="pt-BR"/>
            <a:t> introspecção, autoexame, oração, estudo da Palavra e comunhão</a:t>
          </a:r>
          <a:endParaRPr lang="en-US"/>
        </a:p>
      </dgm:t>
    </dgm:pt>
    <dgm:pt modelId="{FC92E6DF-E691-4718-A3AB-EC82A13EF2AC}" type="parTrans" cxnId="{B1BBA484-0F71-4434-8B1D-62765ECF753C}">
      <dgm:prSet/>
      <dgm:spPr/>
      <dgm:t>
        <a:bodyPr/>
        <a:lstStyle/>
        <a:p>
          <a:endParaRPr lang="en-US"/>
        </a:p>
      </dgm:t>
    </dgm:pt>
    <dgm:pt modelId="{19CF03FF-DEFF-4A14-903C-E90490165CC8}" type="sibTrans" cxnId="{B1BBA484-0F71-4434-8B1D-62765ECF753C}">
      <dgm:prSet/>
      <dgm:spPr/>
      <dgm:t>
        <a:bodyPr/>
        <a:lstStyle/>
        <a:p>
          <a:endParaRPr lang="en-US"/>
        </a:p>
      </dgm:t>
    </dgm:pt>
    <dgm:pt modelId="{3129F1C7-5E5B-4577-A874-67524929A17E}">
      <dgm:prSet/>
      <dgm:spPr/>
      <dgm:t>
        <a:bodyPr/>
        <a:lstStyle/>
        <a:p>
          <a:r>
            <a:rPr lang="pt-BR" b="1"/>
            <a:t>Transformação contínua:</a:t>
          </a:r>
          <a:r>
            <a:rPr lang="pt-BR"/>
            <a:t> alma alimentada pelo Espírito, resistindo à tentação e cultivando virtudes</a:t>
          </a:r>
          <a:endParaRPr lang="en-US"/>
        </a:p>
      </dgm:t>
    </dgm:pt>
    <dgm:pt modelId="{6F03AF6B-DF8D-48FB-926C-8A2FDC3DDC39}" type="parTrans" cxnId="{2C6167AC-F0A5-4D64-ABB5-A70EABB68A32}">
      <dgm:prSet/>
      <dgm:spPr/>
      <dgm:t>
        <a:bodyPr/>
        <a:lstStyle/>
        <a:p>
          <a:endParaRPr lang="en-US"/>
        </a:p>
      </dgm:t>
    </dgm:pt>
    <dgm:pt modelId="{7BF836C7-3B8A-4563-A43F-AE316535EABE}" type="sibTrans" cxnId="{2C6167AC-F0A5-4D64-ABB5-A70EABB68A32}">
      <dgm:prSet/>
      <dgm:spPr/>
      <dgm:t>
        <a:bodyPr/>
        <a:lstStyle/>
        <a:p>
          <a:endParaRPr lang="en-US"/>
        </a:p>
      </dgm:t>
    </dgm:pt>
    <dgm:pt modelId="{E04A02BA-AD5E-492A-AAFD-40759D515BAF}">
      <dgm:prSet/>
      <dgm:spPr/>
      <dgm:t>
        <a:bodyPr/>
        <a:lstStyle/>
        <a:p>
          <a:r>
            <a:rPr lang="pt-BR" b="1"/>
            <a:t>Impacto pessoal e ministerial:</a:t>
          </a:r>
          <a:r>
            <a:rPr lang="pt-BR"/>
            <a:t> vida ética, influência positiva na comunidade e eficácia ministerial</a:t>
          </a:r>
          <a:endParaRPr lang="en-US"/>
        </a:p>
      </dgm:t>
    </dgm:pt>
    <dgm:pt modelId="{312EA63B-5C86-4112-AE24-BFC4FCDEAC2B}" type="parTrans" cxnId="{20A23E5E-6C0C-4DC7-8715-56D8C5A5E37F}">
      <dgm:prSet/>
      <dgm:spPr/>
      <dgm:t>
        <a:bodyPr/>
        <a:lstStyle/>
        <a:p>
          <a:endParaRPr lang="en-US"/>
        </a:p>
      </dgm:t>
    </dgm:pt>
    <dgm:pt modelId="{32EF5CCF-E4C9-4088-88CA-C48598A97697}" type="sibTrans" cxnId="{20A23E5E-6C0C-4DC7-8715-56D8C5A5E37F}">
      <dgm:prSet/>
      <dgm:spPr/>
      <dgm:t>
        <a:bodyPr/>
        <a:lstStyle/>
        <a:p>
          <a:endParaRPr lang="en-US"/>
        </a:p>
      </dgm:t>
    </dgm:pt>
    <dgm:pt modelId="{123CA284-BB4F-46F8-8C3A-783901B4C45D}">
      <dgm:prSet/>
      <dgm:spPr/>
      <dgm:t>
        <a:bodyPr/>
        <a:lstStyle/>
        <a:p>
          <a:r>
            <a:rPr lang="pt-BR"/>
            <a:t>“Bendize, ó minha alma, ao Senhor, e tudo o que há em mim bendiga o seu santo nome.” (Salmo 103.1)</a:t>
          </a:r>
          <a:endParaRPr lang="en-US"/>
        </a:p>
      </dgm:t>
    </dgm:pt>
    <dgm:pt modelId="{8F6D0BC4-7A75-4BAE-A1DA-F5F7D7E897A6}" type="parTrans" cxnId="{BEDD2A8E-EA5C-4254-B5C0-4717FADE76F8}">
      <dgm:prSet/>
      <dgm:spPr/>
      <dgm:t>
        <a:bodyPr/>
        <a:lstStyle/>
        <a:p>
          <a:endParaRPr lang="en-US"/>
        </a:p>
      </dgm:t>
    </dgm:pt>
    <dgm:pt modelId="{53BB69EF-23CF-4D80-8635-4472AFE3AA6C}" type="sibTrans" cxnId="{BEDD2A8E-EA5C-4254-B5C0-4717FADE76F8}">
      <dgm:prSet/>
      <dgm:spPr/>
      <dgm:t>
        <a:bodyPr/>
        <a:lstStyle/>
        <a:p>
          <a:endParaRPr lang="en-US"/>
        </a:p>
      </dgm:t>
    </dgm:pt>
    <dgm:pt modelId="{F41650B4-449D-4E24-BEAE-538A83C5A951}" type="pres">
      <dgm:prSet presAssocID="{C5186E77-F4B1-4DD2-AB74-E0B70C211621}" presName="linear" presStyleCnt="0">
        <dgm:presLayoutVars>
          <dgm:animLvl val="lvl"/>
          <dgm:resizeHandles val="exact"/>
        </dgm:presLayoutVars>
      </dgm:prSet>
      <dgm:spPr/>
    </dgm:pt>
    <dgm:pt modelId="{2A338555-A869-4A1D-9D49-C5E76E5E644B}" type="pres">
      <dgm:prSet presAssocID="{4B0E4B38-A9C9-46F7-AA22-74BC5B5B50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EBB380-11D7-4E42-AF2F-20F04355F091}" type="pres">
      <dgm:prSet presAssocID="{19CF03FF-DEFF-4A14-903C-E90490165CC8}" presName="spacer" presStyleCnt="0"/>
      <dgm:spPr/>
    </dgm:pt>
    <dgm:pt modelId="{57D7F517-303F-4867-8A25-39F44D743587}" type="pres">
      <dgm:prSet presAssocID="{3129F1C7-5E5B-4577-A874-67524929A1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B63EB-CF91-49F8-BECE-B83AC253D404}" type="pres">
      <dgm:prSet presAssocID="{7BF836C7-3B8A-4563-A43F-AE316535EABE}" presName="spacer" presStyleCnt="0"/>
      <dgm:spPr/>
    </dgm:pt>
    <dgm:pt modelId="{E421FEC8-CC1F-4005-BEFF-0BC9B8DAF2D2}" type="pres">
      <dgm:prSet presAssocID="{E04A02BA-AD5E-492A-AAFD-40759D515B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AEF2C5-3093-4207-997B-FFF1CB44EB01}" type="pres">
      <dgm:prSet presAssocID="{32EF5CCF-E4C9-4088-88CA-C48598A97697}" presName="spacer" presStyleCnt="0"/>
      <dgm:spPr/>
    </dgm:pt>
    <dgm:pt modelId="{EE7197CA-C08D-4CD1-812D-D33D6624B2CE}" type="pres">
      <dgm:prSet presAssocID="{123CA284-BB4F-46F8-8C3A-783901B4C4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FD1AF1C-3580-4EC3-8D87-3647FCD9924E}" type="presOf" srcId="{4B0E4B38-A9C9-46F7-AA22-74BC5B5B50F3}" destId="{2A338555-A869-4A1D-9D49-C5E76E5E644B}" srcOrd="0" destOrd="0" presId="urn:microsoft.com/office/officeart/2005/8/layout/vList2"/>
    <dgm:cxn modelId="{EA2F7137-7577-4F44-BEEB-7098898A8D60}" type="presOf" srcId="{C5186E77-F4B1-4DD2-AB74-E0B70C211621}" destId="{F41650B4-449D-4E24-BEAE-538A83C5A951}" srcOrd="0" destOrd="0" presId="urn:microsoft.com/office/officeart/2005/8/layout/vList2"/>
    <dgm:cxn modelId="{20A23E5E-6C0C-4DC7-8715-56D8C5A5E37F}" srcId="{C5186E77-F4B1-4DD2-AB74-E0B70C211621}" destId="{E04A02BA-AD5E-492A-AAFD-40759D515BAF}" srcOrd="2" destOrd="0" parTransId="{312EA63B-5C86-4112-AE24-BFC4FCDEAC2B}" sibTransId="{32EF5CCF-E4C9-4088-88CA-C48598A97697}"/>
    <dgm:cxn modelId="{B1BBA484-0F71-4434-8B1D-62765ECF753C}" srcId="{C5186E77-F4B1-4DD2-AB74-E0B70C211621}" destId="{4B0E4B38-A9C9-46F7-AA22-74BC5B5B50F3}" srcOrd="0" destOrd="0" parTransId="{FC92E6DF-E691-4718-A3AB-EC82A13EF2AC}" sibTransId="{19CF03FF-DEFF-4A14-903C-E90490165CC8}"/>
    <dgm:cxn modelId="{BEDD2A8E-EA5C-4254-B5C0-4717FADE76F8}" srcId="{C5186E77-F4B1-4DD2-AB74-E0B70C211621}" destId="{123CA284-BB4F-46F8-8C3A-783901B4C45D}" srcOrd="3" destOrd="0" parTransId="{8F6D0BC4-7A75-4BAE-A1DA-F5F7D7E897A6}" sibTransId="{53BB69EF-23CF-4D80-8635-4472AFE3AA6C}"/>
    <dgm:cxn modelId="{2C6167AC-F0A5-4D64-ABB5-A70EABB68A32}" srcId="{C5186E77-F4B1-4DD2-AB74-E0B70C211621}" destId="{3129F1C7-5E5B-4577-A874-67524929A17E}" srcOrd="1" destOrd="0" parTransId="{6F03AF6B-DF8D-48FB-926C-8A2FDC3DDC39}" sibTransId="{7BF836C7-3B8A-4563-A43F-AE316535EABE}"/>
    <dgm:cxn modelId="{5C77B0B7-C034-40C4-BDE6-653445A3F674}" type="presOf" srcId="{E04A02BA-AD5E-492A-AAFD-40759D515BAF}" destId="{E421FEC8-CC1F-4005-BEFF-0BC9B8DAF2D2}" srcOrd="0" destOrd="0" presId="urn:microsoft.com/office/officeart/2005/8/layout/vList2"/>
    <dgm:cxn modelId="{BC759DCC-EE46-41E7-BBD1-46DDCC88A443}" type="presOf" srcId="{3129F1C7-5E5B-4577-A874-67524929A17E}" destId="{57D7F517-303F-4867-8A25-39F44D743587}" srcOrd="0" destOrd="0" presId="urn:microsoft.com/office/officeart/2005/8/layout/vList2"/>
    <dgm:cxn modelId="{9E0E10E9-57E7-41EE-8CAB-93474501ED16}" type="presOf" srcId="{123CA284-BB4F-46F8-8C3A-783901B4C45D}" destId="{EE7197CA-C08D-4CD1-812D-D33D6624B2CE}" srcOrd="0" destOrd="0" presId="urn:microsoft.com/office/officeart/2005/8/layout/vList2"/>
    <dgm:cxn modelId="{83D36640-0395-4643-9E58-C7D4950F0FBC}" type="presParOf" srcId="{F41650B4-449D-4E24-BEAE-538A83C5A951}" destId="{2A338555-A869-4A1D-9D49-C5E76E5E644B}" srcOrd="0" destOrd="0" presId="urn:microsoft.com/office/officeart/2005/8/layout/vList2"/>
    <dgm:cxn modelId="{CFE59DD6-349E-47E7-B101-3339BAC4B003}" type="presParOf" srcId="{F41650B4-449D-4E24-BEAE-538A83C5A951}" destId="{A9EBB380-11D7-4E42-AF2F-20F04355F091}" srcOrd="1" destOrd="0" presId="urn:microsoft.com/office/officeart/2005/8/layout/vList2"/>
    <dgm:cxn modelId="{6DAD16FB-69B9-4983-8D9D-EFE42FF47E0B}" type="presParOf" srcId="{F41650B4-449D-4E24-BEAE-538A83C5A951}" destId="{57D7F517-303F-4867-8A25-39F44D743587}" srcOrd="2" destOrd="0" presId="urn:microsoft.com/office/officeart/2005/8/layout/vList2"/>
    <dgm:cxn modelId="{135E360C-EFD3-47B2-83B6-82D174F180EB}" type="presParOf" srcId="{F41650B4-449D-4E24-BEAE-538A83C5A951}" destId="{106B63EB-CF91-49F8-BECE-B83AC253D404}" srcOrd="3" destOrd="0" presId="urn:microsoft.com/office/officeart/2005/8/layout/vList2"/>
    <dgm:cxn modelId="{C441180F-6B10-4B5F-B824-FFDF4B02F157}" type="presParOf" srcId="{F41650B4-449D-4E24-BEAE-538A83C5A951}" destId="{E421FEC8-CC1F-4005-BEFF-0BC9B8DAF2D2}" srcOrd="4" destOrd="0" presId="urn:microsoft.com/office/officeart/2005/8/layout/vList2"/>
    <dgm:cxn modelId="{02D3AAB5-92E1-472B-97D0-E5F729A63862}" type="presParOf" srcId="{F41650B4-449D-4E24-BEAE-538A83C5A951}" destId="{77AEF2C5-3093-4207-997B-FFF1CB44EB01}" srcOrd="5" destOrd="0" presId="urn:microsoft.com/office/officeart/2005/8/layout/vList2"/>
    <dgm:cxn modelId="{E5C7CEF0-4A70-4D4F-A098-27744112B804}" type="presParOf" srcId="{F41650B4-449D-4E24-BEAE-538A83C5A951}" destId="{EE7197CA-C08D-4CD1-812D-D33D6624B2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8436F-C08E-4566-91D6-1BAE948C772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85030-E1B7-4E1A-82BB-3A43BE4F051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ser humano é uma criação singular de Deus, dotado de corpo, alma e espírito.</a:t>
          </a:r>
          <a:endParaRPr lang="en-US" sz="2900" kern="1200"/>
        </a:p>
      </dsp:txBody>
      <dsp:txXfrm>
        <a:off x="0" y="2703"/>
        <a:ext cx="6900512" cy="1843578"/>
      </dsp:txXfrm>
    </dsp:sp>
    <dsp:sp modelId="{0200C000-00C0-417B-A560-072A785E5E2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B41FA-8FC4-41BE-8AFA-A4E19297D4D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alma representa a </a:t>
          </a:r>
          <a:r>
            <a:rPr lang="pt-BR" sz="2900" b="1" kern="1200"/>
            <a:t>sede da consciência, emoções, vontade e razão</a:t>
          </a:r>
          <a:r>
            <a:rPr lang="pt-BR" sz="2900" kern="1200"/>
            <a:t>.</a:t>
          </a:r>
          <a:endParaRPr lang="en-US" sz="2900" kern="1200"/>
        </a:p>
      </dsp:txBody>
      <dsp:txXfrm>
        <a:off x="0" y="1846281"/>
        <a:ext cx="6900512" cy="1843578"/>
      </dsp:txXfrm>
    </dsp:sp>
    <dsp:sp modelId="{CEF50A4E-B562-4857-93F2-40696B56097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44139-5930-4FC9-9AA2-C74BEF96DDA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Deus, ao criar o homem à Sua imagem e semelhança (Gn 1.26,27), concedeu-lhe </a:t>
          </a:r>
          <a:r>
            <a:rPr lang="pt-BR" sz="2900" b="1" kern="1200"/>
            <a:t>capacidade moral, espiritual e relacional.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64E8-8C35-4BEE-9469-E5A096915BEA}">
      <dsp:nvSpPr>
        <dsp:cNvPr id="0" name=""/>
        <dsp:cNvSpPr/>
      </dsp:nvSpPr>
      <dsp:spPr>
        <a:xfrm>
          <a:off x="0" y="0"/>
          <a:ext cx="11191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E82E8-3F77-4B4E-AD3C-B588B10F70B2}">
      <dsp:nvSpPr>
        <dsp:cNvPr id="0" name=""/>
        <dsp:cNvSpPr/>
      </dsp:nvSpPr>
      <dsp:spPr>
        <a:xfrm>
          <a:off x="0" y="0"/>
          <a:ext cx="11191334" cy="124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i="1" kern="1200"/>
            <a:t>Gênesis 2.7</a:t>
          </a:r>
          <a:r>
            <a:rPr lang="pt-BR" sz="2700" kern="1200"/>
            <a:t> – “E formou o Senhor Deus o homem do pó da terra, e soprou em suas narinas o fôlego da vida; e o homem foi feito alma vivente.”</a:t>
          </a:r>
          <a:endParaRPr lang="en-US" sz="2700" kern="1200"/>
        </a:p>
      </dsp:txBody>
      <dsp:txXfrm>
        <a:off x="0" y="0"/>
        <a:ext cx="11191334" cy="1249579"/>
      </dsp:txXfrm>
    </dsp:sp>
    <dsp:sp modelId="{569896D5-06E8-4A7D-B4DB-5393DC5DBB41}">
      <dsp:nvSpPr>
        <dsp:cNvPr id="0" name=""/>
        <dsp:cNvSpPr/>
      </dsp:nvSpPr>
      <dsp:spPr>
        <a:xfrm>
          <a:off x="0" y="1249579"/>
          <a:ext cx="11191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2BCA-7873-4D3B-9A32-144DFA992DC7}">
      <dsp:nvSpPr>
        <dsp:cNvPr id="0" name=""/>
        <dsp:cNvSpPr/>
      </dsp:nvSpPr>
      <dsp:spPr>
        <a:xfrm>
          <a:off x="0" y="1249579"/>
          <a:ext cx="11191334" cy="124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alma é o que </a:t>
          </a:r>
          <a:r>
            <a:rPr lang="pt-BR" sz="2700" b="1" kern="1200"/>
            <a:t>distingue o homem dos animais</a:t>
          </a:r>
          <a:r>
            <a:rPr lang="pt-BR" sz="2700" kern="1200"/>
            <a:t> — que possuem vida biológica, mas não consciência moral ou espiritual.</a:t>
          </a:r>
          <a:endParaRPr lang="en-US" sz="2700" kern="1200"/>
        </a:p>
      </dsp:txBody>
      <dsp:txXfrm>
        <a:off x="0" y="1249579"/>
        <a:ext cx="11191334" cy="1249579"/>
      </dsp:txXfrm>
    </dsp:sp>
    <dsp:sp modelId="{15AA3689-27A6-4536-9F6D-2E87A20A89FF}">
      <dsp:nvSpPr>
        <dsp:cNvPr id="0" name=""/>
        <dsp:cNvSpPr/>
      </dsp:nvSpPr>
      <dsp:spPr>
        <a:xfrm>
          <a:off x="0" y="2499159"/>
          <a:ext cx="11191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B30E-6066-4127-824A-75A2BB33B092}">
      <dsp:nvSpPr>
        <dsp:cNvPr id="0" name=""/>
        <dsp:cNvSpPr/>
      </dsp:nvSpPr>
      <dsp:spPr>
        <a:xfrm>
          <a:off x="0" y="2499159"/>
          <a:ext cx="11191334" cy="124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Agostinho</a:t>
          </a:r>
          <a:r>
            <a:rPr lang="pt-BR" sz="2700" kern="1200"/>
            <a:t> dizia: “A alma é aquilo em nós que mais se aproxima de Deus, pois é imortal e racional.”</a:t>
          </a:r>
          <a:endParaRPr lang="en-US" sz="2700" kern="1200"/>
        </a:p>
      </dsp:txBody>
      <dsp:txXfrm>
        <a:off x="0" y="2499159"/>
        <a:ext cx="11191334" cy="1249579"/>
      </dsp:txXfrm>
    </dsp:sp>
    <dsp:sp modelId="{E3960188-EB80-4100-A587-E6F34C01B268}">
      <dsp:nvSpPr>
        <dsp:cNvPr id="0" name=""/>
        <dsp:cNvSpPr/>
      </dsp:nvSpPr>
      <dsp:spPr>
        <a:xfrm>
          <a:off x="0" y="3748738"/>
          <a:ext cx="11191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D68C9-D47B-40D2-A6DE-50A5E101F707}">
      <dsp:nvSpPr>
        <dsp:cNvPr id="0" name=""/>
        <dsp:cNvSpPr/>
      </dsp:nvSpPr>
      <dsp:spPr>
        <a:xfrm>
          <a:off x="0" y="3748738"/>
          <a:ext cx="11191334" cy="124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Salmo 8.3-6</a:t>
          </a:r>
          <a:r>
            <a:rPr lang="pt-BR" sz="2700" kern="1200"/>
            <a:t> mostra o homem como representante de Deus, com domínio e responsabilidade moral.</a:t>
          </a:r>
          <a:endParaRPr lang="en-US" sz="2700" kern="1200"/>
        </a:p>
      </dsp:txBody>
      <dsp:txXfrm>
        <a:off x="0" y="3748738"/>
        <a:ext cx="11191334" cy="1249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F9B83-FE08-4FBD-8466-CE562CAAE962}">
      <dsp:nvSpPr>
        <dsp:cNvPr id="0" name=""/>
        <dsp:cNvSpPr/>
      </dsp:nvSpPr>
      <dsp:spPr>
        <a:xfrm>
          <a:off x="3369428" y="1467840"/>
          <a:ext cx="742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72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1459" y="1509693"/>
        <a:ext cx="38666" cy="7733"/>
      </dsp:txXfrm>
    </dsp:sp>
    <dsp:sp modelId="{B8AC935D-FE44-4F3C-A164-F8EDC674B5BA}">
      <dsp:nvSpPr>
        <dsp:cNvPr id="0" name=""/>
        <dsp:cNvSpPr/>
      </dsp:nvSpPr>
      <dsp:spPr>
        <a:xfrm>
          <a:off x="8931" y="504871"/>
          <a:ext cx="3362296" cy="2017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755" tIns="172940" rIns="164755" bIns="17294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 alma </a:t>
          </a:r>
          <a:r>
            <a:rPr lang="pt-BR" sz="2300" b="1" kern="1200"/>
            <a:t>liga-se a Deus</a:t>
          </a:r>
          <a:r>
            <a:rPr lang="pt-BR" sz="2300" kern="1200"/>
            <a:t> pelo espírito (adoração, comunhão)</a:t>
          </a:r>
          <a:endParaRPr lang="en-US" sz="2300" kern="1200"/>
        </a:p>
      </dsp:txBody>
      <dsp:txXfrm>
        <a:off x="8931" y="504871"/>
        <a:ext cx="3362296" cy="2017377"/>
      </dsp:txXfrm>
    </dsp:sp>
    <dsp:sp modelId="{A10509A0-D82C-45B2-8903-B02743722FA6}">
      <dsp:nvSpPr>
        <dsp:cNvPr id="0" name=""/>
        <dsp:cNvSpPr/>
      </dsp:nvSpPr>
      <dsp:spPr>
        <a:xfrm>
          <a:off x="7505053" y="1467840"/>
          <a:ext cx="742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728" y="45720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57084" y="1509693"/>
        <a:ext cx="38666" cy="7733"/>
      </dsp:txXfrm>
    </dsp:sp>
    <dsp:sp modelId="{9280592A-A36F-497A-8BD0-AE0082312D3E}">
      <dsp:nvSpPr>
        <dsp:cNvPr id="0" name=""/>
        <dsp:cNvSpPr/>
      </dsp:nvSpPr>
      <dsp:spPr>
        <a:xfrm>
          <a:off x="4144556" y="504871"/>
          <a:ext cx="3362296" cy="2017377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755" tIns="172940" rIns="164755" bIns="17294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 alma </a:t>
          </a:r>
          <a:r>
            <a:rPr lang="pt-BR" sz="2300" b="1" kern="1200"/>
            <a:t>liga-se ao mundo físico</a:t>
          </a:r>
          <a:r>
            <a:rPr lang="pt-BR" sz="2300" kern="1200"/>
            <a:t> pelo corpo (percepção, ação)</a:t>
          </a:r>
          <a:endParaRPr lang="en-US" sz="2300" kern="1200"/>
        </a:p>
      </dsp:txBody>
      <dsp:txXfrm>
        <a:off x="4144556" y="504871"/>
        <a:ext cx="3362296" cy="2017377"/>
      </dsp:txXfrm>
    </dsp:sp>
    <dsp:sp modelId="{31D86081-955A-46B6-837B-08215ADC5524}">
      <dsp:nvSpPr>
        <dsp:cNvPr id="0" name=""/>
        <dsp:cNvSpPr/>
      </dsp:nvSpPr>
      <dsp:spPr>
        <a:xfrm>
          <a:off x="1690080" y="2520449"/>
          <a:ext cx="8271249" cy="742728"/>
        </a:xfrm>
        <a:custGeom>
          <a:avLst/>
          <a:gdLst/>
          <a:ahLst/>
          <a:cxnLst/>
          <a:rect l="0" t="0" r="0" b="0"/>
          <a:pathLst>
            <a:path>
              <a:moveTo>
                <a:pt x="8271249" y="0"/>
              </a:moveTo>
              <a:lnTo>
                <a:pt x="8271249" y="388464"/>
              </a:lnTo>
              <a:lnTo>
                <a:pt x="0" y="388464"/>
              </a:lnTo>
              <a:lnTo>
                <a:pt x="0" y="742728"/>
              </a:lnTo>
            </a:path>
          </a:pathLst>
        </a:cu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8021" y="2887946"/>
        <a:ext cx="415366" cy="7733"/>
      </dsp:txXfrm>
    </dsp:sp>
    <dsp:sp modelId="{2D8EEA83-BDF6-40D4-B1E2-F751E859052A}">
      <dsp:nvSpPr>
        <dsp:cNvPr id="0" name=""/>
        <dsp:cNvSpPr/>
      </dsp:nvSpPr>
      <dsp:spPr>
        <a:xfrm>
          <a:off x="8280181" y="504871"/>
          <a:ext cx="3362296" cy="2017377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755" tIns="172940" rIns="164755" bIns="17294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/>
            <a:t>Lucas 1.46-47</a:t>
          </a:r>
          <a:endParaRPr lang="en-US" sz="2300" kern="1200"/>
        </a:p>
      </dsp:txBody>
      <dsp:txXfrm>
        <a:off x="8280181" y="504871"/>
        <a:ext cx="3362296" cy="2017377"/>
      </dsp:txXfrm>
    </dsp:sp>
    <dsp:sp modelId="{BA449D61-9201-4131-BF33-5B503EF355C8}">
      <dsp:nvSpPr>
        <dsp:cNvPr id="0" name=""/>
        <dsp:cNvSpPr/>
      </dsp:nvSpPr>
      <dsp:spPr>
        <a:xfrm>
          <a:off x="3369428" y="4258546"/>
          <a:ext cx="742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728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1459" y="4300399"/>
        <a:ext cx="38666" cy="7733"/>
      </dsp:txXfrm>
    </dsp:sp>
    <dsp:sp modelId="{3BB08197-BE6F-4844-BA82-60EFB549CE3A}">
      <dsp:nvSpPr>
        <dsp:cNvPr id="0" name=""/>
        <dsp:cNvSpPr/>
      </dsp:nvSpPr>
      <dsp:spPr>
        <a:xfrm>
          <a:off x="8931" y="3295577"/>
          <a:ext cx="3362296" cy="2017377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755" tIns="172940" rIns="164755" bIns="17294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“A minha alma engrandece ao Senhor, e o meu espírito se alegra em Deus meu Salvador.”</a:t>
          </a:r>
          <a:endParaRPr lang="en-US" sz="2300" kern="1200"/>
        </a:p>
      </dsp:txBody>
      <dsp:txXfrm>
        <a:off x="8931" y="3295577"/>
        <a:ext cx="3362296" cy="2017377"/>
      </dsp:txXfrm>
    </dsp:sp>
    <dsp:sp modelId="{7314E786-580F-4E0B-BF85-44F67695F57B}">
      <dsp:nvSpPr>
        <dsp:cNvPr id="0" name=""/>
        <dsp:cNvSpPr/>
      </dsp:nvSpPr>
      <dsp:spPr>
        <a:xfrm>
          <a:off x="4144556" y="3295577"/>
          <a:ext cx="3362296" cy="2017377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755" tIns="172940" rIns="164755" bIns="17294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Maria distingue </a:t>
          </a:r>
          <a:r>
            <a:rPr lang="pt-BR" sz="2300" b="1" kern="1200"/>
            <a:t>alma e espírito</a:t>
          </a:r>
          <a:r>
            <a:rPr lang="pt-BR" sz="2300" kern="1200"/>
            <a:t>: a alma exalta; o espírito se alegra — uma harmonia do interior com o divino.</a:t>
          </a:r>
          <a:endParaRPr lang="en-US" sz="2300" kern="1200"/>
        </a:p>
      </dsp:txBody>
      <dsp:txXfrm>
        <a:off x="4144556" y="3295577"/>
        <a:ext cx="3362296" cy="2017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5839F-879D-417A-A0C4-52E4CFF5A3BA}">
      <dsp:nvSpPr>
        <dsp:cNvPr id="0" name=""/>
        <dsp:cNvSpPr/>
      </dsp:nvSpPr>
      <dsp:spPr>
        <a:xfrm>
          <a:off x="2649" y="531745"/>
          <a:ext cx="4682450" cy="468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/>
            <a:t>Stanley Horton (Teologia Sistemática Pentecostal,</a:t>
          </a:r>
          <a:endParaRPr lang="en-US" sz="3200" kern="1200"/>
        </a:p>
      </dsp:txBody>
      <dsp:txXfrm>
        <a:off x="688378" y="1217474"/>
        <a:ext cx="3310992" cy="3310992"/>
      </dsp:txXfrm>
    </dsp:sp>
    <dsp:sp modelId="{CCCCBE91-0A8B-4308-9B96-4CDCF515B16C}">
      <dsp:nvSpPr>
        <dsp:cNvPr id="0" name=""/>
        <dsp:cNvSpPr/>
      </dsp:nvSpPr>
      <dsp:spPr>
        <a:xfrm>
          <a:off x="4319978" y="-129980"/>
          <a:ext cx="2918161" cy="158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319978" y="186085"/>
        <a:ext cx="2444063" cy="948196"/>
      </dsp:txXfrm>
    </dsp:sp>
    <dsp:sp modelId="{25481860-F4A4-4668-A617-48232631D462}">
      <dsp:nvSpPr>
        <dsp:cNvPr id="0" name=""/>
        <dsp:cNvSpPr/>
      </dsp:nvSpPr>
      <dsp:spPr>
        <a:xfrm>
          <a:off x="7038198" y="531745"/>
          <a:ext cx="4682450" cy="468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“A alma é o centro do ser moral do homem; o espírito o conecta a Deus; e o corpo o conecta ao mundo físico.”</a:t>
          </a:r>
          <a:endParaRPr lang="en-US" sz="3200" kern="1200"/>
        </a:p>
      </dsp:txBody>
      <dsp:txXfrm>
        <a:off x="7723927" y="1217474"/>
        <a:ext cx="3310992" cy="3310992"/>
      </dsp:txXfrm>
    </dsp:sp>
    <dsp:sp modelId="{D274926C-E731-42E1-8BDD-99BC7B4D8EB8}">
      <dsp:nvSpPr>
        <dsp:cNvPr id="0" name=""/>
        <dsp:cNvSpPr/>
      </dsp:nvSpPr>
      <dsp:spPr>
        <a:xfrm rot="10800000">
          <a:off x="4485157" y="4295594"/>
          <a:ext cx="2918161" cy="158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959255" y="4611659"/>
        <a:ext cx="2444063" cy="94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615F9-6542-4BC1-BEC5-9B5EA1A60A72}">
      <dsp:nvSpPr>
        <dsp:cNvPr id="0" name=""/>
        <dsp:cNvSpPr/>
      </dsp:nvSpPr>
      <dsp:spPr>
        <a:xfrm>
          <a:off x="0" y="646568"/>
          <a:ext cx="7831399" cy="13175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i="1" kern="1200"/>
            <a:t>Mateus 10.28</a:t>
          </a:r>
          <a:endParaRPr lang="en-US" sz="3300" kern="1200"/>
        </a:p>
      </dsp:txBody>
      <dsp:txXfrm>
        <a:off x="64318" y="710886"/>
        <a:ext cx="7702763" cy="1188930"/>
      </dsp:txXfrm>
    </dsp:sp>
    <dsp:sp modelId="{7D88D547-B0A8-4253-8C19-B3E000165F04}">
      <dsp:nvSpPr>
        <dsp:cNvPr id="0" name=""/>
        <dsp:cNvSpPr/>
      </dsp:nvSpPr>
      <dsp:spPr>
        <a:xfrm>
          <a:off x="0" y="2059175"/>
          <a:ext cx="7831399" cy="1317566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“... não temais os que matam o corpo e não podem matar a alma.”</a:t>
          </a:r>
          <a:endParaRPr lang="en-US" sz="3300" kern="1200"/>
        </a:p>
      </dsp:txBody>
      <dsp:txXfrm>
        <a:off x="64318" y="2123493"/>
        <a:ext cx="7702763" cy="1188930"/>
      </dsp:txXfrm>
    </dsp:sp>
    <dsp:sp modelId="{4A8DF5A6-4A48-4B40-A6E2-C0D25A82BC33}">
      <dsp:nvSpPr>
        <dsp:cNvPr id="0" name=""/>
        <dsp:cNvSpPr/>
      </dsp:nvSpPr>
      <dsp:spPr>
        <a:xfrm>
          <a:off x="0" y="3471781"/>
          <a:ext cx="7831399" cy="1317566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Jesus usa o termo </a:t>
          </a:r>
          <a:r>
            <a:rPr lang="pt-BR" sz="3300" b="1" kern="1200"/>
            <a:t>ψυχή (psykhé)</a:t>
          </a:r>
          <a:r>
            <a:rPr lang="pt-BR" sz="3300" kern="1200"/>
            <a:t> = alma, vida interior, essência da pessoa.</a:t>
          </a:r>
          <a:endParaRPr lang="en-US" sz="3300" kern="1200"/>
        </a:p>
      </dsp:txBody>
      <dsp:txXfrm>
        <a:off x="64318" y="3536099"/>
        <a:ext cx="7702763" cy="1188930"/>
      </dsp:txXfrm>
    </dsp:sp>
    <dsp:sp modelId="{1A759CD4-66D9-44C3-A68F-FA12CD559C43}">
      <dsp:nvSpPr>
        <dsp:cNvPr id="0" name=""/>
        <dsp:cNvSpPr/>
      </dsp:nvSpPr>
      <dsp:spPr>
        <a:xfrm>
          <a:off x="0" y="4884387"/>
          <a:ext cx="7831399" cy="131756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Ele </a:t>
          </a:r>
          <a:r>
            <a:rPr lang="pt-BR" sz="3300" b="1" kern="1200"/>
            <a:t>distingue corpo (soma)</a:t>
          </a:r>
          <a:r>
            <a:rPr lang="pt-BR" sz="3300" kern="1200"/>
            <a:t> e </a:t>
          </a:r>
          <a:r>
            <a:rPr lang="pt-BR" sz="3300" b="1" kern="1200"/>
            <a:t>alma (psykhé)</a:t>
          </a:r>
          <a:r>
            <a:rPr lang="pt-BR" sz="3300" kern="1200"/>
            <a:t> como </a:t>
          </a:r>
          <a:r>
            <a:rPr lang="pt-BR" sz="3300" b="1" kern="1200"/>
            <a:t>substâncias diferentes</a:t>
          </a:r>
          <a:r>
            <a:rPr lang="pt-BR" sz="3300" kern="1200"/>
            <a:t>.</a:t>
          </a:r>
          <a:endParaRPr lang="en-US" sz="3300" kern="1200"/>
        </a:p>
      </dsp:txBody>
      <dsp:txXfrm>
        <a:off x="64318" y="4948705"/>
        <a:ext cx="7702763" cy="1188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57F2D-ADD2-422A-AA06-416E94890E86}">
      <dsp:nvSpPr>
        <dsp:cNvPr id="0" name=""/>
        <dsp:cNvSpPr/>
      </dsp:nvSpPr>
      <dsp:spPr>
        <a:xfrm>
          <a:off x="0" y="38681"/>
          <a:ext cx="11680164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Concílios</a:t>
          </a:r>
          <a:endParaRPr lang="en-US" sz="3000" kern="1200"/>
        </a:p>
      </dsp:txBody>
      <dsp:txXfrm>
        <a:off x="58471" y="97152"/>
        <a:ext cx="11563222" cy="1080845"/>
      </dsp:txXfrm>
    </dsp:sp>
    <dsp:sp modelId="{352BED5F-94BC-49AB-A254-FF6B4F8656F5}">
      <dsp:nvSpPr>
        <dsp:cNvPr id="0" name=""/>
        <dsp:cNvSpPr/>
      </dsp:nvSpPr>
      <dsp:spPr>
        <a:xfrm>
          <a:off x="0" y="1322868"/>
          <a:ext cx="11680164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Niceia (325)</a:t>
          </a:r>
          <a:r>
            <a:rPr lang="pt-BR" sz="3000" kern="1200"/>
            <a:t> e </a:t>
          </a:r>
          <a:r>
            <a:rPr lang="pt-BR" sz="3000" b="1" kern="1200"/>
            <a:t>Calcedônia (451)</a:t>
          </a:r>
          <a:r>
            <a:rPr lang="pt-BR" sz="3000" kern="1200"/>
            <a:t> reconheceram a </a:t>
          </a:r>
          <a:r>
            <a:rPr lang="pt-BR" sz="3000" b="1" kern="1200"/>
            <a:t>distinção da alma como parte racional e imortal</a:t>
          </a:r>
          <a:r>
            <a:rPr lang="pt-BR" sz="3000" kern="1200"/>
            <a:t> do homem.</a:t>
          </a:r>
          <a:endParaRPr lang="en-US" sz="3000" kern="1200"/>
        </a:p>
      </dsp:txBody>
      <dsp:txXfrm>
        <a:off x="58471" y="1381339"/>
        <a:ext cx="11563222" cy="1080845"/>
      </dsp:txXfrm>
    </dsp:sp>
    <dsp:sp modelId="{3132B337-1D4B-4DE7-ADFE-0F0705DA0D6C}">
      <dsp:nvSpPr>
        <dsp:cNvPr id="0" name=""/>
        <dsp:cNvSpPr/>
      </dsp:nvSpPr>
      <dsp:spPr>
        <a:xfrm>
          <a:off x="0" y="2607056"/>
          <a:ext cx="11680164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alma sobrevive à morte física, aguardando a ressurreição.</a:t>
          </a:r>
          <a:endParaRPr lang="en-US" sz="3000" kern="1200"/>
        </a:p>
      </dsp:txBody>
      <dsp:txXfrm>
        <a:off x="58471" y="2665527"/>
        <a:ext cx="11563222" cy="1080845"/>
      </dsp:txXfrm>
    </dsp:sp>
    <dsp:sp modelId="{E0A29F9F-D3B5-4FA3-A22A-A90DBFC69A77}">
      <dsp:nvSpPr>
        <dsp:cNvPr id="0" name=""/>
        <dsp:cNvSpPr/>
      </dsp:nvSpPr>
      <dsp:spPr>
        <a:xfrm>
          <a:off x="0" y="3891244"/>
          <a:ext cx="11680164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i="1" kern="1200"/>
            <a:t>Agostinho</a:t>
          </a:r>
          <a:r>
            <a:rPr lang="pt-BR" sz="3000" kern="1200"/>
            <a:t> e </a:t>
          </a:r>
          <a:r>
            <a:rPr lang="pt-BR" sz="3000" i="1" kern="1200"/>
            <a:t>Tomás de Aquino</a:t>
          </a:r>
          <a:r>
            <a:rPr lang="pt-BR" sz="3000" kern="1200"/>
            <a:t> defendem que a alma </a:t>
          </a:r>
          <a:r>
            <a:rPr lang="pt-BR" sz="3000" b="1" kern="1200"/>
            <a:t>não pode ser destruída</a:t>
          </a:r>
          <a:r>
            <a:rPr lang="pt-BR" sz="3000" kern="1200"/>
            <a:t>, pois vem de Deus e a Ele retorna.</a:t>
          </a:r>
          <a:endParaRPr lang="en-US" sz="3000" kern="1200"/>
        </a:p>
      </dsp:txBody>
      <dsp:txXfrm>
        <a:off x="58471" y="3949715"/>
        <a:ext cx="11563222" cy="10808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E4A81-80B3-4C98-9999-017C42EB121A}">
      <dsp:nvSpPr>
        <dsp:cNvPr id="0" name=""/>
        <dsp:cNvSpPr/>
      </dsp:nvSpPr>
      <dsp:spPr>
        <a:xfrm>
          <a:off x="3523346" y="1152530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1194206"/>
        <a:ext cx="40431" cy="8086"/>
      </dsp:txXfrm>
    </dsp:sp>
    <dsp:sp modelId="{52B6DBEB-7182-4693-A3DD-39D911214948}">
      <dsp:nvSpPr>
        <dsp:cNvPr id="0" name=""/>
        <dsp:cNvSpPr/>
      </dsp:nvSpPr>
      <dsp:spPr>
        <a:xfrm>
          <a:off x="9339" y="143507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alma também sofre </a:t>
          </a:r>
          <a:r>
            <a:rPr lang="pt-BR" sz="3100" b="1" kern="1200"/>
            <a:t>transtornos emocionais e espirituais</a:t>
          </a:r>
          <a:r>
            <a:rPr lang="pt-BR" sz="3100" kern="1200"/>
            <a:t>.</a:t>
          </a:r>
          <a:endParaRPr lang="en-US" sz="3100" kern="1200"/>
        </a:p>
      </dsp:txBody>
      <dsp:txXfrm>
        <a:off x="9339" y="143507"/>
        <a:ext cx="3515807" cy="2109484"/>
      </dsp:txXfrm>
    </dsp:sp>
    <dsp:sp modelId="{6DB80F5A-5B9F-46BC-ABBB-D242BEDE4412}">
      <dsp:nvSpPr>
        <dsp:cNvPr id="0" name=""/>
        <dsp:cNvSpPr/>
      </dsp:nvSpPr>
      <dsp:spPr>
        <a:xfrm>
          <a:off x="7847789" y="1152530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1194206"/>
        <a:ext cx="40431" cy="8086"/>
      </dsp:txXfrm>
    </dsp:sp>
    <dsp:sp modelId="{FCDF4274-C030-478F-A244-7B54081072F9}">
      <dsp:nvSpPr>
        <dsp:cNvPr id="0" name=""/>
        <dsp:cNvSpPr/>
      </dsp:nvSpPr>
      <dsp:spPr>
        <a:xfrm>
          <a:off x="4333782" y="143507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ansiedade, o medo e a culpa adoecem a alma (Fp 4.6-8).</a:t>
          </a:r>
          <a:endParaRPr lang="en-US" sz="3100" kern="1200"/>
        </a:p>
      </dsp:txBody>
      <dsp:txXfrm>
        <a:off x="4333782" y="143507"/>
        <a:ext cx="3515807" cy="2109484"/>
      </dsp:txXfrm>
    </dsp:sp>
    <dsp:sp modelId="{0CDE62FB-B9F9-4F76-A361-3F4B60295F22}">
      <dsp:nvSpPr>
        <dsp:cNvPr id="0" name=""/>
        <dsp:cNvSpPr/>
      </dsp:nvSpPr>
      <dsp:spPr>
        <a:xfrm>
          <a:off x="1767243" y="2251192"/>
          <a:ext cx="8648885" cy="778035"/>
        </a:xfrm>
        <a:custGeom>
          <a:avLst/>
          <a:gdLst/>
          <a:ahLst/>
          <a:cxnLst/>
          <a:rect l="0" t="0" r="0" b="0"/>
          <a:pathLst>
            <a:path>
              <a:moveTo>
                <a:pt x="8648885" y="0"/>
              </a:moveTo>
              <a:lnTo>
                <a:pt x="8648885" y="406117"/>
              </a:lnTo>
              <a:lnTo>
                <a:pt x="0" y="406117"/>
              </a:lnTo>
              <a:lnTo>
                <a:pt x="0" y="778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4520" y="2636166"/>
        <a:ext cx="434330" cy="8086"/>
      </dsp:txXfrm>
    </dsp:sp>
    <dsp:sp modelId="{ED726BCC-4FFF-4CFD-9EBE-3FAFCDD37401}">
      <dsp:nvSpPr>
        <dsp:cNvPr id="0" name=""/>
        <dsp:cNvSpPr/>
      </dsp:nvSpPr>
      <dsp:spPr>
        <a:xfrm>
          <a:off x="8658225" y="143507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i="1" kern="1200"/>
            <a:t>1 Pe 5.7</a:t>
          </a:r>
          <a:r>
            <a:rPr lang="pt-BR" sz="3100" kern="1200"/>
            <a:t> — “Lançando sobre Ele toda a vossa ansiedade.”</a:t>
          </a:r>
          <a:endParaRPr lang="en-US" sz="3100" kern="1200"/>
        </a:p>
      </dsp:txBody>
      <dsp:txXfrm>
        <a:off x="8658225" y="143507"/>
        <a:ext cx="3515807" cy="2109484"/>
      </dsp:txXfrm>
    </dsp:sp>
    <dsp:sp modelId="{AF1C12CF-C059-43F9-862B-B1F5A1E75A23}">
      <dsp:nvSpPr>
        <dsp:cNvPr id="0" name=""/>
        <dsp:cNvSpPr/>
      </dsp:nvSpPr>
      <dsp:spPr>
        <a:xfrm>
          <a:off x="3523346" y="4070649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4112326"/>
        <a:ext cx="40431" cy="8086"/>
      </dsp:txXfrm>
    </dsp:sp>
    <dsp:sp modelId="{21E16B4E-031D-43A0-A543-B191D7AD478A}">
      <dsp:nvSpPr>
        <dsp:cNvPr id="0" name=""/>
        <dsp:cNvSpPr/>
      </dsp:nvSpPr>
      <dsp:spPr>
        <a:xfrm>
          <a:off x="9339" y="3061627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i="1" kern="1200"/>
            <a:t>Cl 3.15</a:t>
          </a:r>
          <a:r>
            <a:rPr lang="pt-BR" sz="3100" kern="1200"/>
            <a:t> — “A paz de Cristo domine em vossos corações.”</a:t>
          </a:r>
          <a:endParaRPr lang="en-US" sz="3100" kern="1200"/>
        </a:p>
      </dsp:txBody>
      <dsp:txXfrm>
        <a:off x="9339" y="3061627"/>
        <a:ext cx="3515807" cy="2109484"/>
      </dsp:txXfrm>
    </dsp:sp>
    <dsp:sp modelId="{B2F6FE77-4449-4905-96F2-3E21529A7EE0}">
      <dsp:nvSpPr>
        <dsp:cNvPr id="0" name=""/>
        <dsp:cNvSpPr/>
      </dsp:nvSpPr>
      <dsp:spPr>
        <a:xfrm>
          <a:off x="7847789" y="4070649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4112326"/>
        <a:ext cx="40431" cy="8086"/>
      </dsp:txXfrm>
    </dsp:sp>
    <dsp:sp modelId="{BCB59E0F-178D-46A9-8827-22ADB449ADD9}">
      <dsp:nvSpPr>
        <dsp:cNvPr id="0" name=""/>
        <dsp:cNvSpPr/>
      </dsp:nvSpPr>
      <dsp:spPr>
        <a:xfrm>
          <a:off x="4333782" y="3061627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i="1" kern="1200"/>
            <a:t>Harold Lindsell</a:t>
          </a:r>
          <a:endParaRPr lang="en-US" sz="3100" kern="1200"/>
        </a:p>
      </dsp:txBody>
      <dsp:txXfrm>
        <a:off x="4333782" y="3061627"/>
        <a:ext cx="3515807" cy="2109484"/>
      </dsp:txXfrm>
    </dsp:sp>
    <dsp:sp modelId="{81A0CFEA-994A-4095-8A71-37F9573F6EC1}">
      <dsp:nvSpPr>
        <dsp:cNvPr id="0" name=""/>
        <dsp:cNvSpPr/>
      </dsp:nvSpPr>
      <dsp:spPr>
        <a:xfrm>
          <a:off x="8658225" y="3061627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“A oração é o remédio de Deus para restaurar a saúde da alma.”</a:t>
          </a:r>
          <a:endParaRPr lang="en-US" sz="3100" kern="1200"/>
        </a:p>
      </dsp:txBody>
      <dsp:txXfrm>
        <a:off x="8658225" y="3061627"/>
        <a:ext cx="3515807" cy="2109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38555-A869-4A1D-9D49-C5E76E5E644B}">
      <dsp:nvSpPr>
        <dsp:cNvPr id="0" name=""/>
        <dsp:cNvSpPr/>
      </dsp:nvSpPr>
      <dsp:spPr>
        <a:xfrm>
          <a:off x="0" y="98739"/>
          <a:ext cx="7932040" cy="1566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Práticas diárias:</a:t>
          </a:r>
          <a:r>
            <a:rPr lang="pt-BR" sz="2800" kern="1200"/>
            <a:t> introspecção, autoexame, oração, estudo da Palavra e comunhão</a:t>
          </a:r>
          <a:endParaRPr lang="en-US" sz="2800" kern="1200"/>
        </a:p>
      </dsp:txBody>
      <dsp:txXfrm>
        <a:off x="76462" y="175201"/>
        <a:ext cx="7779116" cy="1413413"/>
      </dsp:txXfrm>
    </dsp:sp>
    <dsp:sp modelId="{57D7F517-303F-4867-8A25-39F44D743587}">
      <dsp:nvSpPr>
        <dsp:cNvPr id="0" name=""/>
        <dsp:cNvSpPr/>
      </dsp:nvSpPr>
      <dsp:spPr>
        <a:xfrm>
          <a:off x="0" y="1745716"/>
          <a:ext cx="7932040" cy="1566337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Transformação contínua:</a:t>
          </a:r>
          <a:r>
            <a:rPr lang="pt-BR" sz="2800" kern="1200"/>
            <a:t> alma alimentada pelo Espírito, resistindo à tentação e cultivando virtudes</a:t>
          </a:r>
          <a:endParaRPr lang="en-US" sz="2800" kern="1200"/>
        </a:p>
      </dsp:txBody>
      <dsp:txXfrm>
        <a:off x="76462" y="1822178"/>
        <a:ext cx="7779116" cy="1413413"/>
      </dsp:txXfrm>
    </dsp:sp>
    <dsp:sp modelId="{E421FEC8-CC1F-4005-BEFF-0BC9B8DAF2D2}">
      <dsp:nvSpPr>
        <dsp:cNvPr id="0" name=""/>
        <dsp:cNvSpPr/>
      </dsp:nvSpPr>
      <dsp:spPr>
        <a:xfrm>
          <a:off x="0" y="3392694"/>
          <a:ext cx="7932040" cy="1566337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Impacto pessoal e ministerial:</a:t>
          </a:r>
          <a:r>
            <a:rPr lang="pt-BR" sz="2800" kern="1200"/>
            <a:t> vida ética, influência positiva na comunidade e eficácia ministerial</a:t>
          </a:r>
          <a:endParaRPr lang="en-US" sz="2800" kern="1200"/>
        </a:p>
      </dsp:txBody>
      <dsp:txXfrm>
        <a:off x="76462" y="3469156"/>
        <a:ext cx="7779116" cy="1413413"/>
      </dsp:txXfrm>
    </dsp:sp>
    <dsp:sp modelId="{EE7197CA-C08D-4CD1-812D-D33D6624B2CE}">
      <dsp:nvSpPr>
        <dsp:cNvPr id="0" name=""/>
        <dsp:cNvSpPr/>
      </dsp:nvSpPr>
      <dsp:spPr>
        <a:xfrm>
          <a:off x="0" y="5039672"/>
          <a:ext cx="7932040" cy="1566337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“Bendize, ó minha alma, ao Senhor, e tudo o que há em mim bendiga o seu santo nome.” (Salmo 103.1)</a:t>
          </a:r>
          <a:endParaRPr lang="en-US" sz="2800" kern="1200"/>
        </a:p>
      </dsp:txBody>
      <dsp:txXfrm>
        <a:off x="76462" y="5116134"/>
        <a:ext cx="7779116" cy="141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de-DE" sz="3800">
                <a:ea typeface="+mj-lt"/>
                <a:cs typeface="+mj-lt"/>
              </a:rPr>
              <a:t>A ALMA: A NATUREZA IMATERIAL DO SER HUMANO</a:t>
            </a:r>
            <a:endParaRPr lang="pt-BR" sz="3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3000" err="1"/>
              <a:t>Lição</a:t>
            </a:r>
            <a:r>
              <a:rPr lang="de-DE" sz="3000" dirty="0"/>
              <a:t> 5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EF88AA50-F142-E316-F403-8D946887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02776-B807-65E6-72F4-F388C2E4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B322A41-7F0F-7903-7388-35D823DF9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527"/>
              </p:ext>
            </p:extLst>
          </p:nvPr>
        </p:nvGraphicFramePr>
        <p:xfrm>
          <a:off x="234351" y="776078"/>
          <a:ext cx="11723298" cy="574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65A855-7586-E865-784C-FC7C9986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019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72BF642-CEC3-4B06-D84C-F0E1C0B5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1541" b="16256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952815-E032-4E8A-25FF-7E6DC9C5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  <a:ea typeface="+mj-lt"/>
                <a:cs typeface="+mj-lt"/>
              </a:rPr>
              <a:t>3. A Alma Abatida</a:t>
            </a:r>
            <a:endParaRPr lang="pt-BR" sz="5400">
              <a:solidFill>
                <a:schemeClr val="bg1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4A3273-460D-4B46-1882-02C305B59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0" y="2061955"/>
            <a:ext cx="11047562" cy="4478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 alma sente profundamente o peso das circunstâncias e da distância de Deus.</a:t>
            </a:r>
            <a:br>
              <a:rPr lang="pt-BR" sz="3200" b="1" dirty="0">
                <a:ea typeface="+mn-lt"/>
                <a:cs typeface="+mn-lt"/>
              </a:rPr>
            </a:br>
            <a:r>
              <a:rPr lang="pt-BR" sz="3200" b="1" i="1" dirty="0">
                <a:solidFill>
                  <a:schemeClr val="bg1"/>
                </a:solidFill>
                <a:ea typeface="+mn-lt"/>
                <a:cs typeface="+mn-lt"/>
              </a:rPr>
              <a:t>Salmo 42.5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 — “Por que estás abatida, ó minha alma?”</a:t>
            </a:r>
            <a:br>
              <a:rPr lang="pt-BR" sz="3200" b="1" dirty="0">
                <a:ea typeface="+mn-lt"/>
                <a:cs typeface="+mn-lt"/>
              </a:rPr>
            </a:br>
            <a:r>
              <a:rPr lang="pt-BR" sz="3200" b="1" i="1" dirty="0">
                <a:solidFill>
                  <a:schemeClr val="bg1"/>
                </a:solidFill>
                <a:ea typeface="+mn-lt"/>
                <a:cs typeface="+mn-lt"/>
              </a:rPr>
              <a:t>Salmo 51.10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 — “Cria em mim, ó Deus, um coração puro.”</a:t>
            </a:r>
            <a:endParaRPr lang="pt-BR" sz="32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O salmista reconhece que a alma é suscetível à tristeza e à culpa, mas também capaz de buscar a restauração divina.</a:t>
            </a:r>
            <a:endParaRPr lang="pt-BR" sz="3200" b="1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i="1" dirty="0">
                <a:solidFill>
                  <a:schemeClr val="bg1"/>
                </a:solidFill>
                <a:ea typeface="+mn-lt"/>
                <a:cs typeface="+mn-lt"/>
              </a:rPr>
              <a:t>Salmo 84.2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 – a alma anseia por Deus, desejando Sua presença.</a:t>
            </a:r>
          </a:p>
          <a:p>
            <a:pPr marL="0" indent="0">
              <a:buNone/>
            </a:pPr>
            <a:endParaRPr lang="pt-BR" sz="3200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i="1" dirty="0">
                <a:solidFill>
                  <a:schemeClr val="bg1"/>
                </a:solidFill>
                <a:ea typeface="+mn-lt"/>
                <a:cs typeface="+mn-lt"/>
              </a:rPr>
              <a:t>Matthew Henry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: “Quando a alma se encontra em comunhão com Deus, mesmo as lágrimas tornam-se cânticos de esperança.”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20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BC6947-EB70-9220-A1C1-165E92A3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1921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01624A-90E4-E199-7FE7-73D77CF5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437" b="12313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89462C-53E6-1F24-88AB-C7DB62A3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TÓPICO II – A NATUREZA DA ALMA: IMATERIALIDADE E IMORTALIDADE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C4C7FB-6CA7-81E5-E535-C5BF8AD1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3551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CCBE3-065B-8A6D-5898-D6544EBB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marL="742950" indent="-742950" algn="r">
              <a:buAutoNum type="arabicPeriod"/>
            </a:pPr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Distinção de Substâncias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5A3E240-7F06-1F2A-5AD7-6FAF37C6E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596711"/>
              </p:ext>
            </p:extLst>
          </p:nvPr>
        </p:nvGraphicFramePr>
        <p:xfrm>
          <a:off x="4214939" y="17195"/>
          <a:ext cx="7831399" cy="68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2DF6FC5E-4697-ECA5-589D-5B4C1466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1758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E8B92-5E72-EEDA-0ED8-DB4E639F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2B6724-1533-C53B-3C69-1C473CA2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pt-BR" dirty="0">
                <a:ea typeface="+mj-lt"/>
                <a:cs typeface="+mj-lt"/>
              </a:rPr>
              <a:t>Distinção de Substâncias</a:t>
            </a:r>
            <a:endParaRPr lang="pt-BR" dirty="0"/>
          </a:p>
        </p:txBody>
      </p:sp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4C76429D-5A15-D2F9-43CC-4C7A45AAB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78802"/>
              </p:ext>
            </p:extLst>
          </p:nvPr>
        </p:nvGraphicFramePr>
        <p:xfrm>
          <a:off x="119334" y="1351174"/>
          <a:ext cx="11680164" cy="512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DB52EE-5E77-267E-8E5C-939E0460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6984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CB0E2-36FD-8D50-91F8-2EE679A1E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2DFA51-4659-CCC3-EE27-910A2F09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marL="742950" indent="-742950">
              <a:buAutoNum type="arabicPeriod"/>
            </a:pPr>
            <a:r>
              <a:rPr lang="pt-BR" sz="5400">
                <a:ea typeface="+mj-lt"/>
                <a:cs typeface="+mj-lt"/>
              </a:rPr>
              <a:t>Distinção de Substâncias</a:t>
            </a:r>
            <a:endParaRPr lang="pt-BR" sz="5400"/>
          </a:p>
        </p:txBody>
      </p:sp>
      <p:pic>
        <p:nvPicPr>
          <p:cNvPr id="4" name="Imagem 3" descr="Fogos de artifício no céu&#10;&#10;O conteúdo gerado por IA pode estar incorreto.">
            <a:extLst>
              <a:ext uri="{FF2B5EF4-FFF2-40B4-BE49-F238E27FC236}">
                <a16:creationId xmlns:a16="http://schemas.microsoft.com/office/drawing/2014/main" id="{966CD4BD-8B1D-8628-681E-C75C28C9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4" r="1371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BE448A-4461-01C7-D281-1F0AC4E1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38" y="2534097"/>
            <a:ext cx="6854958" cy="38001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Algumas passagens identificam alma e espírito de forma intercambiável (</a:t>
            </a:r>
            <a:r>
              <a:rPr lang="pt-BR" sz="3200" err="1">
                <a:ea typeface="+mn-lt"/>
                <a:cs typeface="+mn-lt"/>
              </a:rPr>
              <a:t>Lc</a:t>
            </a:r>
            <a:r>
              <a:rPr lang="pt-BR" sz="3200" dirty="0">
                <a:ea typeface="+mn-lt"/>
                <a:cs typeface="+mn-lt"/>
              </a:rPr>
              <a:t> 1.46,47; </a:t>
            </a: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 dirty="0">
                <a:ea typeface="+mn-lt"/>
                <a:cs typeface="+mn-lt"/>
              </a:rPr>
              <a:t> 4.12).</a:t>
            </a:r>
          </a:p>
          <a:p>
            <a:pPr>
              <a:buNone/>
            </a:pPr>
            <a:endParaRPr lang="pt-BR" sz="3200" i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i="1" dirty="0"/>
              <a:t>O que pensamos? 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“São distintos em função, mas inseparáveis na existência terrena.” </a:t>
            </a:r>
            <a:r>
              <a:rPr lang="pt-BR" sz="3200" i="1" dirty="0">
                <a:ea typeface="+mn-lt"/>
                <a:cs typeface="+mn-lt"/>
              </a:rPr>
              <a:t>(Declaração de Fé AD, p. 91)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  <a:p>
            <a:pPr>
              <a:buNone/>
            </a:pPr>
            <a:endParaRPr lang="pt-BR" sz="2200" i="1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BE816-CC07-064C-C51A-86A11E46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424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5D699B-2F95-E1DB-E939-6092DE81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-371687"/>
            <a:ext cx="6798541" cy="1675623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2. Imaterialidade e Responsabilidade Pessoal</a:t>
            </a:r>
            <a:endParaRPr lang="pt-BR" sz="4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6ABC85B-32B9-289A-7DF9-A5AC827F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8075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7C9394-BB1B-AAC4-27B2-F65217E7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301" y="1302774"/>
            <a:ext cx="8150009" cy="48554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As filosofias materialistas da Antiguidade (Epicurismo, Estoicismo) negavam a existência da alma imortal.</a:t>
            </a:r>
            <a:endParaRPr lang="pt-BR" sz="3000" dirty="0"/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dirty="0">
                <a:ea typeface="+mn-lt"/>
                <a:cs typeface="+mn-lt"/>
              </a:rPr>
              <a:t>O </a:t>
            </a:r>
            <a:r>
              <a:rPr lang="pt-BR" sz="3000" b="1" dirty="0">
                <a:ea typeface="+mn-lt"/>
                <a:cs typeface="+mn-lt"/>
              </a:rPr>
              <a:t>Marxismo</a:t>
            </a:r>
            <a:r>
              <a:rPr lang="pt-BR" sz="3000" dirty="0">
                <a:ea typeface="+mn-lt"/>
                <a:cs typeface="+mn-lt"/>
              </a:rPr>
              <a:t> também sustenta o materialismo, negando o pecado individual e a responsabilidade moral.</a:t>
            </a:r>
          </a:p>
          <a:p>
            <a:pPr marL="0" indent="0">
              <a:buFont typeface="Arial"/>
              <a:buNone/>
            </a:pPr>
            <a:endParaRPr lang="pt-BR" sz="3000" i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i="1" err="1">
                <a:ea typeface="+mn-lt"/>
                <a:cs typeface="+mn-lt"/>
              </a:rPr>
              <a:t>Elyas</a:t>
            </a:r>
            <a:r>
              <a:rPr lang="pt-BR" sz="3000" i="1" dirty="0">
                <a:ea typeface="+mn-lt"/>
                <a:cs typeface="+mn-lt"/>
              </a:rPr>
              <a:t> Medeiros </a:t>
            </a:r>
            <a:r>
              <a:rPr lang="pt-BR" sz="3000" dirty="0">
                <a:ea typeface="+mn-lt"/>
                <a:cs typeface="+mn-lt"/>
              </a:rPr>
              <a:t>“Quando o homem é visto apenas como corpo, elimina-se a responsabilidade moral, abrindo caminho para a decadência ética e espiritual.”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0D2F95-A506-95E7-B4D5-707FC9E0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5298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81E139-65C9-A4D3-F31B-D49A9628C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369B49-8121-05A6-977C-4488F9CB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-158150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2. Imaterialidade e Responsabilidade Pessoal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50E63-DACE-264C-20EE-5FB4F4D7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1" y="1708245"/>
            <a:ext cx="6642536" cy="516443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O </a:t>
            </a:r>
            <a:r>
              <a:rPr lang="pt-BR" sz="3000" b="1" dirty="0">
                <a:ea typeface="+mn-lt"/>
                <a:cs typeface="+mn-lt"/>
              </a:rPr>
              <a:t>pecado social</a:t>
            </a:r>
            <a:r>
              <a:rPr lang="pt-BR" sz="3000" dirty="0">
                <a:ea typeface="+mn-lt"/>
                <a:cs typeface="+mn-lt"/>
              </a:rPr>
              <a:t> defendido por certas correntes modernas tira a ênfase do </a:t>
            </a:r>
            <a:r>
              <a:rPr lang="pt-BR" sz="3000" b="1" dirty="0">
                <a:ea typeface="+mn-lt"/>
                <a:cs typeface="+mn-lt"/>
              </a:rPr>
              <a:t>arrependimento pessoal</a:t>
            </a:r>
            <a:r>
              <a:rPr lang="pt-BR" sz="30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endParaRPr lang="pt-BR" sz="3000" i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i="1" dirty="0">
                <a:ea typeface="+mn-lt"/>
                <a:cs typeface="+mn-lt"/>
              </a:rPr>
              <a:t>Provérbios 4.23</a:t>
            </a:r>
            <a:r>
              <a:rPr lang="pt-BR" sz="3000" dirty="0">
                <a:ea typeface="+mn-lt"/>
                <a:cs typeface="+mn-lt"/>
              </a:rPr>
              <a:t> — “Sobre tudo o que se deve guardar, guarda o teu coração...”</a:t>
            </a:r>
          </a:p>
          <a:p>
            <a:pPr>
              <a:buNone/>
            </a:pPr>
            <a:r>
              <a:rPr lang="pt-BR" sz="3000" i="1" dirty="0">
                <a:ea typeface="+mn-lt"/>
                <a:cs typeface="+mn-lt"/>
              </a:rPr>
              <a:t>Atos 4.12</a:t>
            </a:r>
            <a:r>
              <a:rPr lang="pt-BR" sz="3000" dirty="0">
                <a:ea typeface="+mn-lt"/>
                <a:cs typeface="+mn-lt"/>
              </a:rPr>
              <a:t> — “E em nenhum outro há salvação...”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alma </a:t>
            </a:r>
            <a:r>
              <a:rPr lang="pt-BR" sz="3000" b="1" dirty="0">
                <a:ea typeface="+mn-lt"/>
                <a:cs typeface="+mn-lt"/>
              </a:rPr>
              <a:t>é pessoalmente responsável diante de Deus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E8B78CF0-E72B-2E61-8D3C-15A9420B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66" r="2" b="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D1894-3CC2-97B2-AF2B-D661C42E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6556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E2B59D-9DAD-1605-9BEF-38A5C573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3. Materialismo e Teologia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98C0C0-0865-FE74-C793-47B73E3F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48" y="1679155"/>
            <a:ext cx="6513078" cy="45966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chemeClr val="bg1"/>
                </a:solidFill>
              </a:rPr>
              <a:t>A Influência Marxista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Teologia da Libertação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(Catolicismo) interpreta o pecado como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estrutural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, e não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pessoal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Teologia da Missão Integral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(alguns setores protestantes) segue o mesmo viés, priorizando justiça social sobre regeneração individual.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Foto em preto e branco de mulher sentada&#10;&#10;O conteúdo gerado por IA pode estar incorreto.">
            <a:extLst>
              <a:ext uri="{FF2B5EF4-FFF2-40B4-BE49-F238E27FC236}">
                <a16:creationId xmlns:a16="http://schemas.microsoft.com/office/drawing/2014/main" id="{7DE52EC8-B660-B5A3-F9EA-9B656503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200525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B376C-C85C-6B44-5BEF-71BA3986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758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A58C0-0EF9-762B-4BA2-1F241182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6364EEC3-923E-AF38-7417-53F81D4FD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40721" b="15048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98C1E0-57FD-C0E8-3B74-1D5BF602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7578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3. Materialismo e Teologia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C18332-9B02-6E17-B38A-A5BDDFBE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2" y="1716578"/>
            <a:ext cx="6157998" cy="40146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i="1" dirty="0">
                <a:solidFill>
                  <a:srgbClr val="FFFFFF"/>
                </a:solidFill>
                <a:ea typeface="+mn-lt"/>
                <a:cs typeface="+mn-lt"/>
              </a:rPr>
              <a:t>Russell </a:t>
            </a:r>
            <a:r>
              <a:rPr lang="pt-BR" sz="3200" b="1" i="1" err="1">
                <a:solidFill>
                  <a:srgbClr val="FFFFFF"/>
                </a:solidFill>
                <a:ea typeface="+mn-lt"/>
                <a:cs typeface="+mn-lt"/>
              </a:rPr>
              <a:t>Shedd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adverte:“A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redenção bíblica é pessoal antes de ser social; o Evangelho transforma o homem para, então, transformar a sociedade.”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pt-BR" sz="3200" b="1" i="1" dirty="0">
                <a:solidFill>
                  <a:srgbClr val="FFFFFF"/>
                </a:solidFill>
                <a:ea typeface="+mn-lt"/>
                <a:cs typeface="+mn-lt"/>
              </a:rPr>
              <a:t>Antônio Gilberto 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“A alma deve ser regenerada antes que qualquer ação social tenha real valor espiritual.”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20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4" name="Imagem 3" descr="Sol no horizonte&#10;&#10;O conteúdo gerado por IA pode estar incorreto.">
            <a:extLst>
              <a:ext uri="{FF2B5EF4-FFF2-40B4-BE49-F238E27FC236}">
                <a16:creationId xmlns:a16="http://schemas.microsoft.com/office/drawing/2014/main" id="{D677E091-9AA1-3027-CB2A-CD9EC4B2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3" r="9740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EC6DCE-AF5B-80D0-D4EF-5CE50481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07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20BB52-0803-ED5F-E59F-946977FD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8087" r="-1" b="-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F5C4E6-CD83-7C75-85C5-A7E3CCB1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TEXTO ÁUREO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C1091-F44F-0965-650F-DA4EA149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" y="2660545"/>
            <a:ext cx="7191395" cy="39836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ea typeface="+mn-lt"/>
                <a:cs typeface="+mn-lt"/>
              </a:rPr>
              <a:t>“E não temais os que matam o corpo e não podem matar a alma; temei, antes, aquele que pode fazer perecer no inferno a alma e o corpo.”</a:t>
            </a:r>
          </a:p>
          <a:p>
            <a:pPr marL="0" indent="0">
              <a:buNone/>
            </a:pPr>
            <a:r>
              <a:rPr lang="pt-BR" sz="4400" err="1">
                <a:solidFill>
                  <a:schemeClr val="bg1"/>
                </a:solidFill>
              </a:rPr>
              <a:t>Mt</a:t>
            </a:r>
            <a:r>
              <a:rPr lang="pt-BR" sz="4400" dirty="0">
                <a:solidFill>
                  <a:schemeClr val="bg1"/>
                </a:solidFill>
              </a:rPr>
              <a:t> 10.28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BAED09-8529-6287-5095-88E82B98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59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729CE8-2210-CCD0-1395-D9707052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71" r="24734" b="181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C07599-D34B-EF06-5706-CA0291A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TÓPICO III – A ALMA RENOVADA E SUBMISSA A DEUS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98CCBC-C629-9A34-351A-736014FD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873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C38E5-C84F-8853-97A5-EBF06A6A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Edificação e Saúde da Alma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FBBC332-A260-64C4-48D0-608B2B41C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84800"/>
              </p:ext>
            </p:extLst>
          </p:nvPr>
        </p:nvGraphicFramePr>
        <p:xfrm>
          <a:off x="4314" y="1394305"/>
          <a:ext cx="12183372" cy="53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" name="Espaço Reservado para Rodapé 82">
            <a:extLst>
              <a:ext uri="{FF2B5EF4-FFF2-40B4-BE49-F238E27FC236}">
                <a16:creationId xmlns:a16="http://schemas.microsoft.com/office/drawing/2014/main" id="{BF7D76DF-AA4F-3FB0-12E7-45C5F3D3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42814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70AB91-7A05-8B8D-B339-2488F3697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6CCD94C-FBAE-9BC8-05FC-B2A2023391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t="10227" b="3560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601526-7D6E-02C7-E543-495E2699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Edificação e Saúde da Alma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DD1731-2A0F-9607-924E-0295F80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Armas para edificação da alma: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Oração constante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Meditação na Palavra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Comunhão com o corpo de Cristo</a:t>
            </a: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Louvor e gratidão</a:t>
            </a:r>
            <a:endParaRPr lang="pt-BR" sz="32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pt-BR" sz="200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pt-BR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 descr="Mulher sentada com livro na mão&#10;&#10;O conteúdo gerado por IA pode estar incorreto.">
            <a:extLst>
              <a:ext uri="{FF2B5EF4-FFF2-40B4-BE49-F238E27FC236}">
                <a16:creationId xmlns:a16="http://schemas.microsoft.com/office/drawing/2014/main" id="{BBE3402B-606B-8584-9A5C-FAF28B24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84" r="-1" b="35033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70223F-B60F-25DB-B090-501CADD7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7068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F416B62-230C-A7A2-8AFF-DB695730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rcRect t="17101" b="4535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2524E0-4CB9-3091-E26E-3EFD4627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Purificação e Renovação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C038C-B87E-3838-D1AD-D19706C6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2" y="1595588"/>
            <a:ext cx="10846278" cy="4581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Alma Renovada: Purificação e Transformação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Mateus 15.19 </a:t>
            </a:r>
          </a:p>
          <a:p>
            <a:pPr marL="0" indent="0"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alma é sede de razão, emoção e vontade.</a:t>
            </a: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Necessita purificação contínua devido à natureza pecaminosa do homem.</a:t>
            </a: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Purificação = restauração da comunhão com Deus e alinhamento da mente e do coração à Palavra.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9DD7FA-1C24-EF66-9DB0-B939AC56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3418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A5F65-6EDA-C21D-95F8-C5E436A2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D8D46A-2BB1-8862-A939-33CD6DDC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t="10323" r="1" b="852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5F31DC-219C-4A63-6729-E0B18F99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Purificação e Renovação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CC2B16-2988-467D-482F-AC7448EB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597281" cy="39571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Origem dos problemas:</a:t>
            </a:r>
          </a:p>
          <a:p>
            <a:pPr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Internos: desejos impuros, inclinações malignas (Tito 1.14-15; 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Pv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21.10)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Externos: influência do inimigo ou circunstâncias adversas (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Ef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6.12)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20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30298CA1-B3B9-4321-C9F1-E270C2F4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82" r="6272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7A0152-872F-9B0E-DE46-6E07D274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00951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58248-4557-6A0C-2964-50066ADF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3409DA-B780-4122-18D2-17913BDC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2. Purificação e Renovação</a:t>
            </a:r>
            <a:endParaRPr lang="pt-BR" sz="54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E1875DCE-C66E-C929-0523-4D6EB08F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17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F28C64-094E-DF5D-054B-2B5C464E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781" y="2390323"/>
            <a:ext cx="7545072" cy="44615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Estratégias de renovação:</a:t>
            </a: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Reconhecimento dos pensamentos e emoções pecaminosas</a:t>
            </a:r>
            <a:endParaRPr lang="pt-BR" sz="300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Confissão e arrependimento contínuo (1 João 1.9)</a:t>
            </a:r>
            <a:endParaRPr lang="pt-BR" sz="300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Renovação da mente pela Palavra (</a:t>
            </a: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12.2)</a:t>
            </a: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Submissão diária ao Espírito Santo</a:t>
            </a:r>
            <a:endParaRPr lang="pt-BR" sz="300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Disciplina espiritual: oração, meditação, leitura da Bíblia, jejum, comunhão</a:t>
            </a:r>
            <a:endParaRPr lang="pt-BR" sz="3000" dirty="0"/>
          </a:p>
          <a:p>
            <a:pPr>
              <a:buFont typeface="Arial" panose="020B0604020202020204" pitchFamily="34" charset="0"/>
              <a:buNone/>
            </a:pPr>
            <a:endParaRPr lang="pt-BR" sz="2200" b="1"/>
          </a:p>
          <a:p>
            <a:pPr>
              <a:buNone/>
            </a:pPr>
            <a:endParaRPr lang="pt-BR" sz="2200" b="1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5FD53-DE49-EBDC-6CF3-366408C2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9237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98932-3FFA-7373-6CEC-813B41B28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87836-DA5E-0F9F-F4C6-51565596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2. Purificação e Renovação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9EC77A-3AF7-7A1E-1753-043222C0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78" y="2317588"/>
            <a:ext cx="5878901" cy="37547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Saúde espiritual e emocional: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paz, alegria, estabilidade e resiliência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Discernimento espiritual: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capacidade de identificar mentiras, enganos e tentações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Santidade prática: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escolhas éticas, caráter alinhado à Palavra e influência positiva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2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sz="2000" b="1">
              <a:solidFill>
                <a:schemeClr val="bg1"/>
              </a:solidFill>
            </a:endParaRPr>
          </a:p>
          <a:p>
            <a:pPr>
              <a:buNone/>
            </a:pPr>
            <a:endParaRPr lang="pt-BR" sz="2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741BF9-50EB-5CCB-D29E-BFE96AD1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11" y="369913"/>
            <a:ext cx="1907404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olhando, segurando, mão, sol&#10;&#10;O conteúdo gerado por IA pode estar incorreto.">
            <a:extLst>
              <a:ext uri="{FF2B5EF4-FFF2-40B4-BE49-F238E27FC236}">
                <a16:creationId xmlns:a16="http://schemas.microsoft.com/office/drawing/2014/main" id="{EFE4B400-9C3C-ADA9-7677-2C362334F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168" y="3730267"/>
            <a:ext cx="2227625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6C65F6-E73D-01D2-2B6B-3C0807E1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280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A3B49-0B56-CEB7-5F00-528A26FA5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3BA5D1-405D-AF05-DFE6-8A0C9783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2. Purificação e Renovação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B84FBBE-C1A7-F4C9-D380-F0EB90C0D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15569"/>
              </p:ext>
            </p:extLst>
          </p:nvPr>
        </p:nvGraphicFramePr>
        <p:xfrm>
          <a:off x="4243694" y="175346"/>
          <a:ext cx="7932040" cy="670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4D129063-50C4-19D9-80C4-00D98258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8921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2BE854-5DF9-3DF6-A76C-F601B673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INTRODUÇÃO</a:t>
            </a:r>
            <a:endParaRPr lang="pt-BR" sz="42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2F55EAFF-6EA2-E6CA-DB55-88CC47FA8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0293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EF18D793-DDB3-BEA2-4AD1-A95A9D4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9155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BC91BA-4A5E-09E3-EC2B-1AB4A04F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INTRODUÇÃO </a:t>
            </a:r>
          </a:p>
        </p:txBody>
      </p:sp>
      <p:pic>
        <p:nvPicPr>
          <p:cNvPr id="4" name="Imagem 3" descr="Homem com o sol no horizonte&#10;&#10;O conteúdo gerado por IA pode estar incorreto.">
            <a:extLst>
              <a:ext uri="{FF2B5EF4-FFF2-40B4-BE49-F238E27FC236}">
                <a16:creationId xmlns:a16="http://schemas.microsoft.com/office/drawing/2014/main" id="{99674ECF-957F-58C1-54EB-7222DC38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4" r="1290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13A0C5-64C0-B526-E83F-8C37126F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Nesta lição, aprofundaremos: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Os </a:t>
            </a:r>
            <a:r>
              <a:rPr lang="pt-BR" sz="3200" b="1" dirty="0">
                <a:ea typeface="+mn-lt"/>
                <a:cs typeface="+mn-lt"/>
              </a:rPr>
              <a:t>atributos da alma</a:t>
            </a:r>
            <a:r>
              <a:rPr lang="pt-BR" sz="3200" dirty="0">
                <a:ea typeface="+mn-lt"/>
                <a:cs typeface="+mn-lt"/>
              </a:rPr>
              <a:t>;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Sua </a:t>
            </a:r>
            <a:r>
              <a:rPr lang="pt-BR" sz="3200" b="1" dirty="0">
                <a:ea typeface="+mn-lt"/>
                <a:cs typeface="+mn-lt"/>
              </a:rPr>
              <a:t>natureza imaterial e imortal</a:t>
            </a:r>
            <a:r>
              <a:rPr lang="pt-BR" sz="3200" dirty="0">
                <a:ea typeface="+mn-lt"/>
                <a:cs typeface="+mn-lt"/>
              </a:rPr>
              <a:t>;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 sua </a:t>
            </a:r>
            <a:r>
              <a:rPr lang="pt-BR" sz="3200" b="1" dirty="0">
                <a:ea typeface="+mn-lt"/>
                <a:cs typeface="+mn-lt"/>
              </a:rPr>
              <a:t>necessidade de renovação e submissão a Deus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F7B479-2111-D3AF-A601-7848A28D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2307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B80214BA-7D18-1212-2975-882E7300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34" b="2401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137984-A641-D22B-C146-7F2B75AE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TÓPICO I – ATRIBUTOS DA ALMA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B18554-68AE-AB34-82CD-7B1382AC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3018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ED5605-F3A9-E8D0-7B47-C0E7FC4F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pt-BR" dirty="0">
                <a:ea typeface="+mj-lt"/>
                <a:cs typeface="+mj-lt"/>
              </a:rPr>
              <a:t>De Volta ao Gênesis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9A37D5-0170-2F72-6F9C-05F1A36AD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630785"/>
              </p:ext>
            </p:extLst>
          </p:nvPr>
        </p:nvGraphicFramePr>
        <p:xfrm>
          <a:off x="493144" y="1566832"/>
          <a:ext cx="11191335" cy="499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EFCA979C-D5F0-CF17-DEEE-DA5F68BA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0348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653790-BC77-54B5-5035-E2225141DC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64A28-E489-38FF-CA11-587FD979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5" y="854257"/>
            <a:ext cx="12082731" cy="46082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alma expressa: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Administração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→ lavrar e guardar o jardim (</a:t>
            </a:r>
            <a:r>
              <a:rPr lang="pt-BR" sz="3200" dirty="0" err="1">
                <a:solidFill>
                  <a:schemeClr val="bg1"/>
                </a:solidFill>
                <a:ea typeface="+mn-lt"/>
                <a:cs typeface="+mn-lt"/>
              </a:rPr>
              <a:t>Gn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2.15).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Decisão moral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→ discernir o bem e o mal.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Intelecto e sensibilidade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→ dar nome aos animais.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Afetividade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→ alegrar-se com a criação de Eva (</a:t>
            </a:r>
            <a:r>
              <a:rPr lang="pt-BR" sz="3200" dirty="0" err="1">
                <a:solidFill>
                  <a:schemeClr val="bg1"/>
                </a:solidFill>
                <a:ea typeface="+mn-lt"/>
                <a:cs typeface="+mn-lt"/>
              </a:rPr>
              <a:t>Gn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2.23).</a:t>
            </a:r>
            <a:endParaRPr lang="pt-BR" sz="3200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pt-BR" sz="3200" i="1" dirty="0">
              <a:solidFill>
                <a:schemeClr val="bg1"/>
              </a:solidFill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“A alma é a dimensão onde o homem pensa, sente e decide — é o campo onde se manifesta o caráter moral do ser humano.”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sz="3200" i="1" dirty="0">
                <a:solidFill>
                  <a:schemeClr val="bg1"/>
                </a:solidFill>
                <a:ea typeface="+mn-lt"/>
                <a:cs typeface="+mn-lt"/>
              </a:rPr>
              <a:t>(Fonte: Declaração de Fé das Assembleias de Deus, CPAD)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3827885-7217-3F66-A244-28C48325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9349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7D28E4-C082-FAE6-A9EA-4CDE10BA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2. Entre o Espírito e o Corpo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DA1FC-79D4-6CF5-EF93-585FA6B46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497" y="2240806"/>
            <a:ext cx="9967382" cy="35261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alma é o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centro da personalidade humana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— onde se unem o corpo (matéria) e o espírito (vida divina).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Três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atributos essenciais da alma: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Emoção: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capacidade de sentir amor, tristeza, alegria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42.5).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Razão: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capacidade de pensar e discernir (</a:t>
            </a:r>
            <a:r>
              <a:rPr lang="pt-BR" sz="3200" dirty="0" err="1">
                <a:solidFill>
                  <a:schemeClr val="bg1"/>
                </a:solidFill>
                <a:ea typeface="+mn-lt"/>
                <a:cs typeface="+mn-lt"/>
              </a:rPr>
              <a:t>Is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1.18).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Volição: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poder de decidir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Js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24.15).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C75967-1BF1-59FD-B39A-CAC69F3F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9438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EE555-97A4-7C7A-32D4-7DE4EA2F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884" r="-2" b="771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498556-9480-FD2B-8671-0CBB978C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2. Entre o Espírito e o Corpo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F20D56-6C22-2A69-4E45-5AAAAF139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558071"/>
              </p:ext>
            </p:extLst>
          </p:nvPr>
        </p:nvGraphicFramePr>
        <p:xfrm>
          <a:off x="363748" y="1034871"/>
          <a:ext cx="11651410" cy="581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F6B35E53-A770-ED7A-6DCA-7F05720C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2636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 ALMA: A NATUREZA IMATERIAL DO SER HUMANO</vt:lpstr>
      <vt:lpstr>TEXTO ÁUREO</vt:lpstr>
      <vt:lpstr>INTRODUÇÃO</vt:lpstr>
      <vt:lpstr>INTRODUÇÃO </vt:lpstr>
      <vt:lpstr>TÓPICO I – ATRIBUTOS DA ALMA</vt:lpstr>
      <vt:lpstr>De Volta ao Gênesis</vt:lpstr>
      <vt:lpstr>Apresentação do PowerPoint</vt:lpstr>
      <vt:lpstr>2. Entre o Espírito e o Corpo</vt:lpstr>
      <vt:lpstr>2. Entre o Espírito e o Corpo</vt:lpstr>
      <vt:lpstr>Apresentação do PowerPoint</vt:lpstr>
      <vt:lpstr>3. A Alma Abatida</vt:lpstr>
      <vt:lpstr>TÓPICO II – A NATUREZA DA ALMA: IMATERIALIDADE E IMORTALIDADE</vt:lpstr>
      <vt:lpstr>Distinção de Substâncias</vt:lpstr>
      <vt:lpstr>Distinção de Substâncias</vt:lpstr>
      <vt:lpstr>Distinção de Substâncias</vt:lpstr>
      <vt:lpstr>2. Imaterialidade e Responsabilidade Pessoal</vt:lpstr>
      <vt:lpstr>2. Imaterialidade e Responsabilidade Pessoal</vt:lpstr>
      <vt:lpstr>3. Materialismo e Teologia</vt:lpstr>
      <vt:lpstr>3. Materialismo e Teologia</vt:lpstr>
      <vt:lpstr>TÓPICO III – A ALMA RENOVADA E SUBMISSA A DEUS</vt:lpstr>
      <vt:lpstr>Edificação e Saúde da Alma</vt:lpstr>
      <vt:lpstr>Edificação e Saúde da Alma</vt:lpstr>
      <vt:lpstr>2. Purificação e Renovação</vt:lpstr>
      <vt:lpstr>2. Purificação e Renovação</vt:lpstr>
      <vt:lpstr>2. Purificação e Renovação</vt:lpstr>
      <vt:lpstr>2. Purificação e Renovação</vt:lpstr>
      <vt:lpstr>2. Purificação e Renovação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338</cp:revision>
  <dcterms:created xsi:type="dcterms:W3CDTF">2025-10-26T17:10:41Z</dcterms:created>
  <dcterms:modified xsi:type="dcterms:W3CDTF">2025-10-27T10:37:33Z</dcterms:modified>
</cp:coreProperties>
</file>