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2" r:id="rId26"/>
    <p:sldId id="283" r:id="rId27"/>
    <p:sldId id="284" r:id="rId28"/>
    <p:sldId id="277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78" r:id="rId37"/>
    <p:sldId id="292" r:id="rId38"/>
    <p:sldId id="293" r:id="rId39"/>
    <p:sldId id="294" r:id="rId40"/>
    <p:sldId id="295" r:id="rId41"/>
    <p:sldId id="296" r:id="rId42"/>
    <p:sldId id="297" r:id="rId43"/>
    <p:sldId id="302" r:id="rId44"/>
    <p:sldId id="303" r:id="rId45"/>
    <p:sldId id="304" r:id="rId46"/>
    <p:sldId id="305" r:id="rId47"/>
    <p:sldId id="298" r:id="rId48"/>
    <p:sldId id="306" r:id="rId49"/>
    <p:sldId id="307" r:id="rId50"/>
    <p:sldId id="299" r:id="rId51"/>
    <p:sldId id="309" r:id="rId52"/>
    <p:sldId id="300" r:id="rId53"/>
    <p:sldId id="301" r:id="rId5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8177F-742D-40AD-A26E-020F2468AA8C}" v="1384" dt="2025-12-08T16:59:26.869"/>
    <p1510:client id="{969A6F11-4D8E-443A-871C-BA9D23702222}" v="54" dt="2025-12-08T17:30:27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BF5FB-2F93-4F4E-897F-59555626D0C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BBAA7C-A4D9-4879-9C28-984251EC5F60}">
      <dgm:prSet custT="1"/>
      <dgm:spPr/>
      <dgm:t>
        <a:bodyPr/>
        <a:lstStyle/>
        <a:p>
          <a:r>
            <a:rPr lang="pt-BR" sz="2800" dirty="0"/>
            <a:t>Mateus 28:19–20 “Ensinando-as a guardar todas as coisas que eu vos tenho mandado.”</a:t>
          </a:r>
          <a:endParaRPr lang="en-US" sz="2800" dirty="0"/>
        </a:p>
      </dgm:t>
    </dgm:pt>
    <dgm:pt modelId="{66DA157E-E1A7-4B73-A775-F75758CE7E46}" type="parTrans" cxnId="{2C4AD4BF-55BF-42F9-90E1-76CE75D61AB9}">
      <dgm:prSet/>
      <dgm:spPr/>
      <dgm:t>
        <a:bodyPr/>
        <a:lstStyle/>
        <a:p>
          <a:endParaRPr lang="en-US"/>
        </a:p>
      </dgm:t>
    </dgm:pt>
    <dgm:pt modelId="{D9A088B6-C566-45C7-8FE1-2A029775DF6D}" type="sibTrans" cxnId="{2C4AD4BF-55BF-42F9-90E1-76CE75D61AB9}">
      <dgm:prSet/>
      <dgm:spPr/>
      <dgm:t>
        <a:bodyPr/>
        <a:lstStyle/>
        <a:p>
          <a:endParaRPr lang="en-US"/>
        </a:p>
      </dgm:t>
    </dgm:pt>
    <dgm:pt modelId="{CCCB3EC7-6F54-4134-BF13-7E163AC28A1E}">
      <dgm:prSet custT="1"/>
      <dgm:spPr/>
      <dgm:t>
        <a:bodyPr/>
        <a:lstStyle/>
        <a:p>
          <a:r>
            <a:rPr lang="pt-BR" sz="2600" dirty="0"/>
            <a:t>A Grande Comissão possui três verbos-chave: ir, batizar e ensinar. A EBD cumpre o terceiro pilar — a formação continuada do discípulo. - O Dr. Russell Shedd afirma: “O ensino é a espinha dorsal da fé cristã primitiva.” </a:t>
          </a:r>
          <a:endParaRPr lang="en-US" sz="2600" dirty="0"/>
        </a:p>
      </dgm:t>
    </dgm:pt>
    <dgm:pt modelId="{8636C9F3-2DBF-4C0B-AD4A-5E987B669526}" type="parTrans" cxnId="{7D8FAEEA-BFA4-447E-96CE-2D38117CBD62}">
      <dgm:prSet/>
      <dgm:spPr/>
      <dgm:t>
        <a:bodyPr/>
        <a:lstStyle/>
        <a:p>
          <a:endParaRPr lang="en-US"/>
        </a:p>
      </dgm:t>
    </dgm:pt>
    <dgm:pt modelId="{EA8E668D-31E5-4E89-AAC6-D242D2B8EA83}" type="sibTrans" cxnId="{7D8FAEEA-BFA4-447E-96CE-2D38117CBD62}">
      <dgm:prSet/>
      <dgm:spPr/>
      <dgm:t>
        <a:bodyPr/>
        <a:lstStyle/>
        <a:p>
          <a:endParaRPr lang="en-US"/>
        </a:p>
      </dgm:t>
    </dgm:pt>
    <dgm:pt modelId="{FFFC61C6-113E-437F-90E9-8BE8832D846B}">
      <dgm:prSet custT="1"/>
      <dgm:spPr/>
      <dgm:t>
        <a:bodyPr/>
        <a:lstStyle/>
        <a:p>
          <a:r>
            <a:rPr lang="pt-BR" sz="2800" dirty="0"/>
            <a:t>Nos primeiros quatro séculos, os cristãos tinham reuniões catequéticas semanais que lembram o formato da EBD: estudo, perguntas e respostas e discipulado</a:t>
          </a:r>
          <a:endParaRPr lang="en-US" sz="2800" dirty="0"/>
        </a:p>
      </dgm:t>
    </dgm:pt>
    <dgm:pt modelId="{55D6E63C-261B-4057-8F96-A259C00D6314}" type="parTrans" cxnId="{214E4D5C-A634-4452-9219-A90DA55AD6D5}">
      <dgm:prSet/>
      <dgm:spPr/>
      <dgm:t>
        <a:bodyPr/>
        <a:lstStyle/>
        <a:p>
          <a:endParaRPr lang="en-US"/>
        </a:p>
      </dgm:t>
    </dgm:pt>
    <dgm:pt modelId="{7C79F991-19A2-446C-B9BF-A67B6C3A7235}" type="sibTrans" cxnId="{214E4D5C-A634-4452-9219-A90DA55AD6D5}">
      <dgm:prSet/>
      <dgm:spPr/>
      <dgm:t>
        <a:bodyPr/>
        <a:lstStyle/>
        <a:p>
          <a:endParaRPr lang="en-US"/>
        </a:p>
      </dgm:t>
    </dgm:pt>
    <dgm:pt modelId="{D5DA3CE3-E5EE-469D-BA96-F53D1C021C59}" type="pres">
      <dgm:prSet presAssocID="{350BF5FB-2F93-4F4E-897F-59555626D0C2}" presName="linear" presStyleCnt="0">
        <dgm:presLayoutVars>
          <dgm:animLvl val="lvl"/>
          <dgm:resizeHandles val="exact"/>
        </dgm:presLayoutVars>
      </dgm:prSet>
      <dgm:spPr/>
    </dgm:pt>
    <dgm:pt modelId="{5539F0E3-EA43-4084-B5B4-5108579524C9}" type="pres">
      <dgm:prSet presAssocID="{E3BBAA7C-A4D9-4879-9C28-984251EC5F6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12DCA5F-19EA-4C7F-B0C8-FBA950E78DFE}" type="pres">
      <dgm:prSet presAssocID="{D9A088B6-C566-45C7-8FE1-2A029775DF6D}" presName="spacer" presStyleCnt="0"/>
      <dgm:spPr/>
    </dgm:pt>
    <dgm:pt modelId="{B22E139D-29A6-4814-9E03-4AF34C798B04}" type="pres">
      <dgm:prSet presAssocID="{CCCB3EC7-6F54-4134-BF13-7E163AC28A1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BF3916-880D-439F-9DE9-A50F81416049}" type="pres">
      <dgm:prSet presAssocID="{EA8E668D-31E5-4E89-AAC6-D242D2B8EA83}" presName="spacer" presStyleCnt="0"/>
      <dgm:spPr/>
    </dgm:pt>
    <dgm:pt modelId="{413BA11D-D4F5-44DE-95D8-E4DBA4FE0070}" type="pres">
      <dgm:prSet presAssocID="{FFFC61C6-113E-437F-90E9-8BE8832D84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1F5F016-0D34-4866-B269-DCBF547F32D9}" type="presOf" srcId="{E3BBAA7C-A4D9-4879-9C28-984251EC5F60}" destId="{5539F0E3-EA43-4084-B5B4-5108579524C9}" srcOrd="0" destOrd="0" presId="urn:microsoft.com/office/officeart/2005/8/layout/vList2"/>
    <dgm:cxn modelId="{214E4D5C-A634-4452-9219-A90DA55AD6D5}" srcId="{350BF5FB-2F93-4F4E-897F-59555626D0C2}" destId="{FFFC61C6-113E-437F-90E9-8BE8832D846B}" srcOrd="2" destOrd="0" parTransId="{55D6E63C-261B-4057-8F96-A259C00D6314}" sibTransId="{7C79F991-19A2-446C-B9BF-A67B6C3A7235}"/>
    <dgm:cxn modelId="{FC52EA5D-DEE2-4824-BBE9-446391A558F2}" type="presOf" srcId="{CCCB3EC7-6F54-4134-BF13-7E163AC28A1E}" destId="{B22E139D-29A6-4814-9E03-4AF34C798B04}" srcOrd="0" destOrd="0" presId="urn:microsoft.com/office/officeart/2005/8/layout/vList2"/>
    <dgm:cxn modelId="{A8B1A148-EAA2-4C99-8F8E-8ECBF1243E59}" type="presOf" srcId="{350BF5FB-2F93-4F4E-897F-59555626D0C2}" destId="{D5DA3CE3-E5EE-469D-BA96-F53D1C021C59}" srcOrd="0" destOrd="0" presId="urn:microsoft.com/office/officeart/2005/8/layout/vList2"/>
    <dgm:cxn modelId="{F18ECBAB-E2F8-4382-AB2B-83CA9D115A4A}" type="presOf" srcId="{FFFC61C6-113E-437F-90E9-8BE8832D846B}" destId="{413BA11D-D4F5-44DE-95D8-E4DBA4FE0070}" srcOrd="0" destOrd="0" presId="urn:microsoft.com/office/officeart/2005/8/layout/vList2"/>
    <dgm:cxn modelId="{2C4AD4BF-55BF-42F9-90E1-76CE75D61AB9}" srcId="{350BF5FB-2F93-4F4E-897F-59555626D0C2}" destId="{E3BBAA7C-A4D9-4879-9C28-984251EC5F60}" srcOrd="0" destOrd="0" parTransId="{66DA157E-E1A7-4B73-A775-F75758CE7E46}" sibTransId="{D9A088B6-C566-45C7-8FE1-2A029775DF6D}"/>
    <dgm:cxn modelId="{7D8FAEEA-BFA4-447E-96CE-2D38117CBD62}" srcId="{350BF5FB-2F93-4F4E-897F-59555626D0C2}" destId="{CCCB3EC7-6F54-4134-BF13-7E163AC28A1E}" srcOrd="1" destOrd="0" parTransId="{8636C9F3-2DBF-4C0B-AD4A-5E987B669526}" sibTransId="{EA8E668D-31E5-4E89-AAC6-D242D2B8EA83}"/>
    <dgm:cxn modelId="{CA78AACC-E23B-44F2-8DE4-F611E7036AF4}" type="presParOf" srcId="{D5DA3CE3-E5EE-469D-BA96-F53D1C021C59}" destId="{5539F0E3-EA43-4084-B5B4-5108579524C9}" srcOrd="0" destOrd="0" presId="urn:microsoft.com/office/officeart/2005/8/layout/vList2"/>
    <dgm:cxn modelId="{2FCA12AE-922C-47B6-8B71-AFE89132B044}" type="presParOf" srcId="{D5DA3CE3-E5EE-469D-BA96-F53D1C021C59}" destId="{B12DCA5F-19EA-4C7F-B0C8-FBA950E78DFE}" srcOrd="1" destOrd="0" presId="urn:microsoft.com/office/officeart/2005/8/layout/vList2"/>
    <dgm:cxn modelId="{E2BA25FC-3BFF-479E-99C6-6B7318031C9C}" type="presParOf" srcId="{D5DA3CE3-E5EE-469D-BA96-F53D1C021C59}" destId="{B22E139D-29A6-4814-9E03-4AF34C798B04}" srcOrd="2" destOrd="0" presId="urn:microsoft.com/office/officeart/2005/8/layout/vList2"/>
    <dgm:cxn modelId="{07F95C3D-B44C-48C6-A559-7C7546CA5339}" type="presParOf" srcId="{D5DA3CE3-E5EE-469D-BA96-F53D1C021C59}" destId="{D1BF3916-880D-439F-9DE9-A50F81416049}" srcOrd="3" destOrd="0" presId="urn:microsoft.com/office/officeart/2005/8/layout/vList2"/>
    <dgm:cxn modelId="{3C09CB47-7EB0-43AC-9E76-45BE5A14C808}" type="presParOf" srcId="{D5DA3CE3-E5EE-469D-BA96-F53D1C021C59}" destId="{413BA11D-D4F5-44DE-95D8-E4DBA4FE007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B5D87F-99B6-439C-A859-7E49F0B58D74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4EF4831-ECE8-4635-BE15-93A52FF6C313}">
      <dgm:prSet/>
      <dgm:spPr/>
      <dgm:t>
        <a:bodyPr/>
        <a:lstStyle/>
        <a:p>
          <a:r>
            <a:rPr lang="pt-BR" dirty="0"/>
            <a:t>Alguns pastores criticaram o movimento por achar que “crianças</a:t>
          </a:r>
          <a:endParaRPr lang="en-US" dirty="0"/>
        </a:p>
      </dgm:t>
    </dgm:pt>
    <dgm:pt modelId="{8E3810CB-3985-4418-9298-C95ED08281E8}" type="parTrans" cxnId="{1C5CF17C-0BA8-47AC-9EE9-84B32DFA8011}">
      <dgm:prSet/>
      <dgm:spPr/>
      <dgm:t>
        <a:bodyPr/>
        <a:lstStyle/>
        <a:p>
          <a:endParaRPr lang="en-US"/>
        </a:p>
      </dgm:t>
    </dgm:pt>
    <dgm:pt modelId="{754ACC16-4BC2-4246-BB5C-41FE9F722EA9}" type="sibTrans" cxnId="{1C5CF17C-0BA8-47AC-9EE9-84B32DFA8011}">
      <dgm:prSet/>
      <dgm:spPr/>
      <dgm:t>
        <a:bodyPr/>
        <a:lstStyle/>
        <a:p>
          <a:endParaRPr lang="en-US"/>
        </a:p>
      </dgm:t>
    </dgm:pt>
    <dgm:pt modelId="{FC0D9EBF-126A-48B4-9B36-F6469A953D9A}">
      <dgm:prSet/>
      <dgm:spPr/>
      <dgm:t>
        <a:bodyPr/>
        <a:lstStyle/>
        <a:p>
          <a:r>
            <a:rPr lang="pt-BR" dirty="0"/>
            <a:t>pobres eram rebeldes demais”.</a:t>
          </a:r>
          <a:endParaRPr lang="en-US" dirty="0"/>
        </a:p>
      </dgm:t>
    </dgm:pt>
    <dgm:pt modelId="{18450D42-903B-4D99-B103-D2FEC3035AB4}" type="parTrans" cxnId="{5CBFFE65-4C81-43E7-9614-9AEFAF302434}">
      <dgm:prSet/>
      <dgm:spPr/>
      <dgm:t>
        <a:bodyPr/>
        <a:lstStyle/>
        <a:p>
          <a:endParaRPr lang="en-US"/>
        </a:p>
      </dgm:t>
    </dgm:pt>
    <dgm:pt modelId="{AB738D54-6FE0-479B-97AB-0C109984521E}" type="sibTrans" cxnId="{5CBFFE65-4C81-43E7-9614-9AEFAF302434}">
      <dgm:prSet/>
      <dgm:spPr/>
      <dgm:t>
        <a:bodyPr/>
        <a:lstStyle/>
        <a:p>
          <a:endParaRPr lang="en-US"/>
        </a:p>
      </dgm:t>
    </dgm:pt>
    <dgm:pt modelId="{0FB91F1E-61F7-45F0-9C7B-B097028F6B72}">
      <dgm:prSet/>
      <dgm:spPr/>
      <dgm:t>
        <a:bodyPr/>
        <a:lstStyle/>
        <a:p>
          <a:r>
            <a:rPr lang="pt-BR" dirty="0"/>
            <a:t>Quem apoiou:</a:t>
          </a:r>
          <a:endParaRPr lang="en-US" dirty="0"/>
        </a:p>
      </dgm:t>
    </dgm:pt>
    <dgm:pt modelId="{BEABE3A4-62E3-479F-854E-1D693DAC33A5}" type="parTrans" cxnId="{C6D7FEF9-DE8E-4D5E-A776-C15FFD1CFA86}">
      <dgm:prSet/>
      <dgm:spPr/>
      <dgm:t>
        <a:bodyPr/>
        <a:lstStyle/>
        <a:p>
          <a:endParaRPr lang="en-US"/>
        </a:p>
      </dgm:t>
    </dgm:pt>
    <dgm:pt modelId="{B03066C4-C325-4B84-AF2A-94A561D6AF37}" type="sibTrans" cxnId="{C6D7FEF9-DE8E-4D5E-A776-C15FFD1CFA86}">
      <dgm:prSet/>
      <dgm:spPr/>
      <dgm:t>
        <a:bodyPr/>
        <a:lstStyle/>
        <a:p>
          <a:endParaRPr lang="en-US"/>
        </a:p>
      </dgm:t>
    </dgm:pt>
    <dgm:pt modelId="{D574C8AF-390E-4419-8E80-717053FAAE5F}">
      <dgm:prSet/>
      <dgm:spPr/>
      <dgm:t>
        <a:bodyPr/>
        <a:lstStyle/>
        <a:p>
          <a:r>
            <a:rPr lang="pt-BR" dirty="0"/>
            <a:t>John Wesley — o maior impulsionador.</a:t>
          </a:r>
          <a:endParaRPr lang="en-US" dirty="0"/>
        </a:p>
      </dgm:t>
    </dgm:pt>
    <dgm:pt modelId="{8B8090A8-87B9-47B3-8172-551C776BAF4F}" type="parTrans" cxnId="{1256B842-F424-4103-832F-1B651B454F26}">
      <dgm:prSet/>
      <dgm:spPr/>
      <dgm:t>
        <a:bodyPr/>
        <a:lstStyle/>
        <a:p>
          <a:endParaRPr lang="en-US"/>
        </a:p>
      </dgm:t>
    </dgm:pt>
    <dgm:pt modelId="{0CB9F2A9-0463-4744-AF71-6DFFC112C0B8}" type="sibTrans" cxnId="{1256B842-F424-4103-832F-1B651B454F26}">
      <dgm:prSet/>
      <dgm:spPr/>
      <dgm:t>
        <a:bodyPr/>
        <a:lstStyle/>
        <a:p>
          <a:endParaRPr lang="en-US"/>
        </a:p>
      </dgm:t>
    </dgm:pt>
    <dgm:pt modelId="{8A197ED4-EA09-429B-A774-CABE45179134}">
      <dgm:prSet/>
      <dgm:spPr/>
      <dgm:t>
        <a:bodyPr/>
        <a:lstStyle/>
        <a:p>
          <a:r>
            <a:rPr lang="pt-BR" dirty="0"/>
            <a:t>“Dê-me cem professores piedosos e mudarei a Inglaterra.”</a:t>
          </a:r>
          <a:endParaRPr lang="en-US" dirty="0"/>
        </a:p>
      </dgm:t>
    </dgm:pt>
    <dgm:pt modelId="{42731768-BEAB-40E7-8A56-32362BF3DB84}" type="parTrans" cxnId="{A46C9CDE-3611-4542-98D3-C458F96C8CBD}">
      <dgm:prSet/>
      <dgm:spPr/>
      <dgm:t>
        <a:bodyPr/>
        <a:lstStyle/>
        <a:p>
          <a:endParaRPr lang="en-US"/>
        </a:p>
      </dgm:t>
    </dgm:pt>
    <dgm:pt modelId="{4F81EDDF-4B2E-4864-A6DC-CE51D4057B7C}" type="sibTrans" cxnId="{A46C9CDE-3611-4542-98D3-C458F96C8CBD}">
      <dgm:prSet/>
      <dgm:spPr/>
      <dgm:t>
        <a:bodyPr/>
        <a:lstStyle/>
        <a:p>
          <a:endParaRPr lang="en-US"/>
        </a:p>
      </dgm:t>
    </dgm:pt>
    <dgm:pt modelId="{D60E62E0-52E1-4B11-AAA1-F2C879F112AB}" type="pres">
      <dgm:prSet presAssocID="{B1B5D87F-99B6-439C-A859-7E49F0B58D74}" presName="vert0" presStyleCnt="0">
        <dgm:presLayoutVars>
          <dgm:dir/>
          <dgm:animOne val="branch"/>
          <dgm:animLvl val="lvl"/>
        </dgm:presLayoutVars>
      </dgm:prSet>
      <dgm:spPr/>
    </dgm:pt>
    <dgm:pt modelId="{E650561D-D9A6-4333-801C-60E89412A165}" type="pres">
      <dgm:prSet presAssocID="{34EF4831-ECE8-4635-BE15-93A52FF6C313}" presName="thickLine" presStyleLbl="alignNode1" presStyleIdx="0" presStyleCnt="5"/>
      <dgm:spPr/>
    </dgm:pt>
    <dgm:pt modelId="{48CC6A81-DF1C-4F31-A283-0FBE1FB8269F}" type="pres">
      <dgm:prSet presAssocID="{34EF4831-ECE8-4635-BE15-93A52FF6C313}" presName="horz1" presStyleCnt="0"/>
      <dgm:spPr/>
    </dgm:pt>
    <dgm:pt modelId="{F6798234-681A-434E-BCD6-9CB9807ABA44}" type="pres">
      <dgm:prSet presAssocID="{34EF4831-ECE8-4635-BE15-93A52FF6C313}" presName="tx1" presStyleLbl="revTx" presStyleIdx="0" presStyleCnt="5"/>
      <dgm:spPr/>
    </dgm:pt>
    <dgm:pt modelId="{FEA69119-53C0-4DFC-AB7B-69526496D7B2}" type="pres">
      <dgm:prSet presAssocID="{34EF4831-ECE8-4635-BE15-93A52FF6C313}" presName="vert1" presStyleCnt="0"/>
      <dgm:spPr/>
    </dgm:pt>
    <dgm:pt modelId="{9E418A5A-F2EB-4EB3-83AB-DD377E09E793}" type="pres">
      <dgm:prSet presAssocID="{FC0D9EBF-126A-48B4-9B36-F6469A953D9A}" presName="thickLine" presStyleLbl="alignNode1" presStyleIdx="1" presStyleCnt="5"/>
      <dgm:spPr/>
    </dgm:pt>
    <dgm:pt modelId="{8D6A6C58-DAC8-46FC-AB65-1B2A95C9E445}" type="pres">
      <dgm:prSet presAssocID="{FC0D9EBF-126A-48B4-9B36-F6469A953D9A}" presName="horz1" presStyleCnt="0"/>
      <dgm:spPr/>
    </dgm:pt>
    <dgm:pt modelId="{046F8F49-26F5-4510-A9BA-E9CC4B5015D8}" type="pres">
      <dgm:prSet presAssocID="{FC0D9EBF-126A-48B4-9B36-F6469A953D9A}" presName="tx1" presStyleLbl="revTx" presStyleIdx="1" presStyleCnt="5"/>
      <dgm:spPr/>
    </dgm:pt>
    <dgm:pt modelId="{9334FCB9-9FBF-4B19-8A49-8E3758A3F2F1}" type="pres">
      <dgm:prSet presAssocID="{FC0D9EBF-126A-48B4-9B36-F6469A953D9A}" presName="vert1" presStyleCnt="0"/>
      <dgm:spPr/>
    </dgm:pt>
    <dgm:pt modelId="{FC5EB541-140B-407C-BF01-B7D14A995809}" type="pres">
      <dgm:prSet presAssocID="{0FB91F1E-61F7-45F0-9C7B-B097028F6B72}" presName="thickLine" presStyleLbl="alignNode1" presStyleIdx="2" presStyleCnt="5"/>
      <dgm:spPr/>
    </dgm:pt>
    <dgm:pt modelId="{2203E12B-A310-43DE-81AF-F3462134EAB9}" type="pres">
      <dgm:prSet presAssocID="{0FB91F1E-61F7-45F0-9C7B-B097028F6B72}" presName="horz1" presStyleCnt="0"/>
      <dgm:spPr/>
    </dgm:pt>
    <dgm:pt modelId="{B0E140F4-B779-4607-BC93-B2384A73A382}" type="pres">
      <dgm:prSet presAssocID="{0FB91F1E-61F7-45F0-9C7B-B097028F6B72}" presName="tx1" presStyleLbl="revTx" presStyleIdx="2" presStyleCnt="5"/>
      <dgm:spPr/>
    </dgm:pt>
    <dgm:pt modelId="{2FCF1F7A-E5AE-4BF6-A981-6A160FF63B32}" type="pres">
      <dgm:prSet presAssocID="{0FB91F1E-61F7-45F0-9C7B-B097028F6B72}" presName="vert1" presStyleCnt="0"/>
      <dgm:spPr/>
    </dgm:pt>
    <dgm:pt modelId="{D0874E76-CA98-4F19-853D-EB57F25D5BEE}" type="pres">
      <dgm:prSet presAssocID="{D574C8AF-390E-4419-8E80-717053FAAE5F}" presName="thickLine" presStyleLbl="alignNode1" presStyleIdx="3" presStyleCnt="5"/>
      <dgm:spPr/>
    </dgm:pt>
    <dgm:pt modelId="{D8EB1229-8C47-49FC-98CE-637AC5219258}" type="pres">
      <dgm:prSet presAssocID="{D574C8AF-390E-4419-8E80-717053FAAE5F}" presName="horz1" presStyleCnt="0"/>
      <dgm:spPr/>
    </dgm:pt>
    <dgm:pt modelId="{81F512BD-4BD7-4562-9A94-8FB794B2F6AA}" type="pres">
      <dgm:prSet presAssocID="{D574C8AF-390E-4419-8E80-717053FAAE5F}" presName="tx1" presStyleLbl="revTx" presStyleIdx="3" presStyleCnt="5"/>
      <dgm:spPr/>
    </dgm:pt>
    <dgm:pt modelId="{EABC4D73-B728-4CF2-ACFC-FB886675B13B}" type="pres">
      <dgm:prSet presAssocID="{D574C8AF-390E-4419-8E80-717053FAAE5F}" presName="vert1" presStyleCnt="0"/>
      <dgm:spPr/>
    </dgm:pt>
    <dgm:pt modelId="{D5DCB9CD-336F-4F08-B1C3-C7B85000E1C8}" type="pres">
      <dgm:prSet presAssocID="{8A197ED4-EA09-429B-A774-CABE45179134}" presName="thickLine" presStyleLbl="alignNode1" presStyleIdx="4" presStyleCnt="5"/>
      <dgm:spPr/>
    </dgm:pt>
    <dgm:pt modelId="{81054A37-3274-4A88-93A2-07F4A224CF2D}" type="pres">
      <dgm:prSet presAssocID="{8A197ED4-EA09-429B-A774-CABE45179134}" presName="horz1" presStyleCnt="0"/>
      <dgm:spPr/>
    </dgm:pt>
    <dgm:pt modelId="{3EF8FF6A-D6D2-43E9-9BC9-A3264EEC8535}" type="pres">
      <dgm:prSet presAssocID="{8A197ED4-EA09-429B-A774-CABE45179134}" presName="tx1" presStyleLbl="revTx" presStyleIdx="4" presStyleCnt="5"/>
      <dgm:spPr/>
    </dgm:pt>
    <dgm:pt modelId="{BA0017DE-0E85-4DA4-AC42-9E89961D827D}" type="pres">
      <dgm:prSet presAssocID="{8A197ED4-EA09-429B-A774-CABE45179134}" presName="vert1" presStyleCnt="0"/>
      <dgm:spPr/>
    </dgm:pt>
  </dgm:ptLst>
  <dgm:cxnLst>
    <dgm:cxn modelId="{A016160A-4DBC-4A31-98A9-3E4695DF8A95}" type="presOf" srcId="{34EF4831-ECE8-4635-BE15-93A52FF6C313}" destId="{F6798234-681A-434E-BCD6-9CB9807ABA44}" srcOrd="0" destOrd="0" presId="urn:microsoft.com/office/officeart/2008/layout/LinedList"/>
    <dgm:cxn modelId="{68A8931D-F789-4202-92A0-E4509F2516A3}" type="presOf" srcId="{D574C8AF-390E-4419-8E80-717053FAAE5F}" destId="{81F512BD-4BD7-4562-9A94-8FB794B2F6AA}" srcOrd="0" destOrd="0" presId="urn:microsoft.com/office/officeart/2008/layout/LinedList"/>
    <dgm:cxn modelId="{1256B842-F424-4103-832F-1B651B454F26}" srcId="{B1B5D87F-99B6-439C-A859-7E49F0B58D74}" destId="{D574C8AF-390E-4419-8E80-717053FAAE5F}" srcOrd="3" destOrd="0" parTransId="{8B8090A8-87B9-47B3-8172-551C776BAF4F}" sibTransId="{0CB9F2A9-0463-4744-AF71-6DFFC112C0B8}"/>
    <dgm:cxn modelId="{B062E763-00AD-48F6-A9F1-C4BAD16A3FFA}" type="presOf" srcId="{8A197ED4-EA09-429B-A774-CABE45179134}" destId="{3EF8FF6A-D6D2-43E9-9BC9-A3264EEC8535}" srcOrd="0" destOrd="0" presId="urn:microsoft.com/office/officeart/2008/layout/LinedList"/>
    <dgm:cxn modelId="{5CBFFE65-4C81-43E7-9614-9AEFAF302434}" srcId="{B1B5D87F-99B6-439C-A859-7E49F0B58D74}" destId="{FC0D9EBF-126A-48B4-9B36-F6469A953D9A}" srcOrd="1" destOrd="0" parTransId="{18450D42-903B-4D99-B103-D2FEC3035AB4}" sibTransId="{AB738D54-6FE0-479B-97AB-0C109984521E}"/>
    <dgm:cxn modelId="{034BAF4B-0FB4-4FDC-9D50-BC569F809817}" type="presOf" srcId="{0FB91F1E-61F7-45F0-9C7B-B097028F6B72}" destId="{B0E140F4-B779-4607-BC93-B2384A73A382}" srcOrd="0" destOrd="0" presId="urn:microsoft.com/office/officeart/2008/layout/LinedList"/>
    <dgm:cxn modelId="{B6E20C6E-512F-4957-9959-1B76EDD6A876}" type="presOf" srcId="{FC0D9EBF-126A-48B4-9B36-F6469A953D9A}" destId="{046F8F49-26F5-4510-A9BA-E9CC4B5015D8}" srcOrd="0" destOrd="0" presId="urn:microsoft.com/office/officeart/2008/layout/LinedList"/>
    <dgm:cxn modelId="{1C5CF17C-0BA8-47AC-9EE9-84B32DFA8011}" srcId="{B1B5D87F-99B6-439C-A859-7E49F0B58D74}" destId="{34EF4831-ECE8-4635-BE15-93A52FF6C313}" srcOrd="0" destOrd="0" parTransId="{8E3810CB-3985-4418-9298-C95ED08281E8}" sibTransId="{754ACC16-4BC2-4246-BB5C-41FE9F722EA9}"/>
    <dgm:cxn modelId="{9EC08CDD-FE7D-4E45-A392-C62F25E10852}" type="presOf" srcId="{B1B5D87F-99B6-439C-A859-7E49F0B58D74}" destId="{D60E62E0-52E1-4B11-AAA1-F2C879F112AB}" srcOrd="0" destOrd="0" presId="urn:microsoft.com/office/officeart/2008/layout/LinedList"/>
    <dgm:cxn modelId="{A46C9CDE-3611-4542-98D3-C458F96C8CBD}" srcId="{B1B5D87F-99B6-439C-A859-7E49F0B58D74}" destId="{8A197ED4-EA09-429B-A774-CABE45179134}" srcOrd="4" destOrd="0" parTransId="{42731768-BEAB-40E7-8A56-32362BF3DB84}" sibTransId="{4F81EDDF-4B2E-4864-A6DC-CE51D4057B7C}"/>
    <dgm:cxn modelId="{C6D7FEF9-DE8E-4D5E-A776-C15FFD1CFA86}" srcId="{B1B5D87F-99B6-439C-A859-7E49F0B58D74}" destId="{0FB91F1E-61F7-45F0-9C7B-B097028F6B72}" srcOrd="2" destOrd="0" parTransId="{BEABE3A4-62E3-479F-854E-1D693DAC33A5}" sibTransId="{B03066C4-C325-4B84-AF2A-94A561D6AF37}"/>
    <dgm:cxn modelId="{C49B8FAE-D4B3-42B7-B847-E125C575C8B3}" type="presParOf" srcId="{D60E62E0-52E1-4B11-AAA1-F2C879F112AB}" destId="{E650561D-D9A6-4333-801C-60E89412A165}" srcOrd="0" destOrd="0" presId="urn:microsoft.com/office/officeart/2008/layout/LinedList"/>
    <dgm:cxn modelId="{16D97812-D3B6-4DBB-950A-0FAC326E750E}" type="presParOf" srcId="{D60E62E0-52E1-4B11-AAA1-F2C879F112AB}" destId="{48CC6A81-DF1C-4F31-A283-0FBE1FB8269F}" srcOrd="1" destOrd="0" presId="urn:microsoft.com/office/officeart/2008/layout/LinedList"/>
    <dgm:cxn modelId="{FA501A98-1801-4B97-91C3-B57DBC02D5E9}" type="presParOf" srcId="{48CC6A81-DF1C-4F31-A283-0FBE1FB8269F}" destId="{F6798234-681A-434E-BCD6-9CB9807ABA44}" srcOrd="0" destOrd="0" presId="urn:microsoft.com/office/officeart/2008/layout/LinedList"/>
    <dgm:cxn modelId="{35A647EB-F131-46BA-9495-A75F69FD16CA}" type="presParOf" srcId="{48CC6A81-DF1C-4F31-A283-0FBE1FB8269F}" destId="{FEA69119-53C0-4DFC-AB7B-69526496D7B2}" srcOrd="1" destOrd="0" presId="urn:microsoft.com/office/officeart/2008/layout/LinedList"/>
    <dgm:cxn modelId="{50E640F7-24FB-4BA9-AD67-0718DC0134FA}" type="presParOf" srcId="{D60E62E0-52E1-4B11-AAA1-F2C879F112AB}" destId="{9E418A5A-F2EB-4EB3-83AB-DD377E09E793}" srcOrd="2" destOrd="0" presId="urn:microsoft.com/office/officeart/2008/layout/LinedList"/>
    <dgm:cxn modelId="{6ADB384B-CE80-4468-A7B4-737A88DE22D4}" type="presParOf" srcId="{D60E62E0-52E1-4B11-AAA1-F2C879F112AB}" destId="{8D6A6C58-DAC8-46FC-AB65-1B2A95C9E445}" srcOrd="3" destOrd="0" presId="urn:microsoft.com/office/officeart/2008/layout/LinedList"/>
    <dgm:cxn modelId="{1FC9B7E5-908E-4460-8E6A-840A616C8AF7}" type="presParOf" srcId="{8D6A6C58-DAC8-46FC-AB65-1B2A95C9E445}" destId="{046F8F49-26F5-4510-A9BA-E9CC4B5015D8}" srcOrd="0" destOrd="0" presId="urn:microsoft.com/office/officeart/2008/layout/LinedList"/>
    <dgm:cxn modelId="{BED8553A-EC72-4488-AFD6-F5E8D09CC78B}" type="presParOf" srcId="{8D6A6C58-DAC8-46FC-AB65-1B2A95C9E445}" destId="{9334FCB9-9FBF-4B19-8A49-8E3758A3F2F1}" srcOrd="1" destOrd="0" presId="urn:microsoft.com/office/officeart/2008/layout/LinedList"/>
    <dgm:cxn modelId="{85F8D915-0260-4BE6-9FF8-38755025DE8B}" type="presParOf" srcId="{D60E62E0-52E1-4B11-AAA1-F2C879F112AB}" destId="{FC5EB541-140B-407C-BF01-B7D14A995809}" srcOrd="4" destOrd="0" presId="urn:microsoft.com/office/officeart/2008/layout/LinedList"/>
    <dgm:cxn modelId="{E055A551-DD42-4562-B285-CC3E63C151C2}" type="presParOf" srcId="{D60E62E0-52E1-4B11-AAA1-F2C879F112AB}" destId="{2203E12B-A310-43DE-81AF-F3462134EAB9}" srcOrd="5" destOrd="0" presId="urn:microsoft.com/office/officeart/2008/layout/LinedList"/>
    <dgm:cxn modelId="{DFE742E9-2CBC-4E76-B437-07966B2EDBC1}" type="presParOf" srcId="{2203E12B-A310-43DE-81AF-F3462134EAB9}" destId="{B0E140F4-B779-4607-BC93-B2384A73A382}" srcOrd="0" destOrd="0" presId="urn:microsoft.com/office/officeart/2008/layout/LinedList"/>
    <dgm:cxn modelId="{D34CCFAF-9883-4BD3-95D7-AB3F9F4E4555}" type="presParOf" srcId="{2203E12B-A310-43DE-81AF-F3462134EAB9}" destId="{2FCF1F7A-E5AE-4BF6-A981-6A160FF63B32}" srcOrd="1" destOrd="0" presId="urn:microsoft.com/office/officeart/2008/layout/LinedList"/>
    <dgm:cxn modelId="{457B11AE-AD88-4896-BB85-C663BC0CA35E}" type="presParOf" srcId="{D60E62E0-52E1-4B11-AAA1-F2C879F112AB}" destId="{D0874E76-CA98-4F19-853D-EB57F25D5BEE}" srcOrd="6" destOrd="0" presId="urn:microsoft.com/office/officeart/2008/layout/LinedList"/>
    <dgm:cxn modelId="{7E12542C-B907-40CE-B359-3E5B0A1492E5}" type="presParOf" srcId="{D60E62E0-52E1-4B11-AAA1-F2C879F112AB}" destId="{D8EB1229-8C47-49FC-98CE-637AC5219258}" srcOrd="7" destOrd="0" presId="urn:microsoft.com/office/officeart/2008/layout/LinedList"/>
    <dgm:cxn modelId="{9FE16D42-20C4-4BB6-ADC9-C16C2B5F9ED7}" type="presParOf" srcId="{D8EB1229-8C47-49FC-98CE-637AC5219258}" destId="{81F512BD-4BD7-4562-9A94-8FB794B2F6AA}" srcOrd="0" destOrd="0" presId="urn:microsoft.com/office/officeart/2008/layout/LinedList"/>
    <dgm:cxn modelId="{17B16DDA-3821-40C3-B4D2-10ECC33909DC}" type="presParOf" srcId="{D8EB1229-8C47-49FC-98CE-637AC5219258}" destId="{EABC4D73-B728-4CF2-ACFC-FB886675B13B}" srcOrd="1" destOrd="0" presId="urn:microsoft.com/office/officeart/2008/layout/LinedList"/>
    <dgm:cxn modelId="{803B791E-E506-4390-AFC1-A30DB44F1197}" type="presParOf" srcId="{D60E62E0-52E1-4B11-AAA1-F2C879F112AB}" destId="{D5DCB9CD-336F-4F08-B1C3-C7B85000E1C8}" srcOrd="8" destOrd="0" presId="urn:microsoft.com/office/officeart/2008/layout/LinedList"/>
    <dgm:cxn modelId="{87028869-0E47-4C87-85EA-E3F329A0CFF3}" type="presParOf" srcId="{D60E62E0-52E1-4B11-AAA1-F2C879F112AB}" destId="{81054A37-3274-4A88-93A2-07F4A224CF2D}" srcOrd="9" destOrd="0" presId="urn:microsoft.com/office/officeart/2008/layout/LinedList"/>
    <dgm:cxn modelId="{69A4101E-2797-4EA4-BCDE-FDE6D0E2BD83}" type="presParOf" srcId="{81054A37-3274-4A88-93A2-07F4A224CF2D}" destId="{3EF8FF6A-D6D2-43E9-9BC9-A3264EEC8535}" srcOrd="0" destOrd="0" presId="urn:microsoft.com/office/officeart/2008/layout/LinedList"/>
    <dgm:cxn modelId="{684D0A5A-5A30-4165-A453-B60A820D888D}" type="presParOf" srcId="{81054A37-3274-4A88-93A2-07F4A224CF2D}" destId="{BA0017DE-0E85-4DA4-AC42-9E89961D82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75B6E06-8E1A-4F4E-A097-0635AC71C9B0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E5D7265-B025-47DB-9FF0-926A1A3AF2A3}">
      <dgm:prSet/>
      <dgm:spPr/>
      <dgm:t>
        <a:bodyPr/>
        <a:lstStyle/>
        <a:p>
          <a:r>
            <a:rPr lang="pt-BR" dirty="0"/>
            <a:t>4 anos depois: 250 mil alunos</a:t>
          </a:r>
          <a:endParaRPr lang="en-US" dirty="0"/>
        </a:p>
      </dgm:t>
    </dgm:pt>
    <dgm:pt modelId="{CA6858DE-1DC9-4209-84B5-1A5F5CE5727A}" type="parTrans" cxnId="{C7F39C0E-1532-468D-9DA8-7424CFDBB1E8}">
      <dgm:prSet/>
      <dgm:spPr/>
      <dgm:t>
        <a:bodyPr/>
        <a:lstStyle/>
        <a:p>
          <a:endParaRPr lang="en-US"/>
        </a:p>
      </dgm:t>
    </dgm:pt>
    <dgm:pt modelId="{111B6A73-6F6A-4E41-89C2-86E835D857A0}" type="sibTrans" cxnId="{C7F39C0E-1532-468D-9DA8-7424CFDBB1E8}">
      <dgm:prSet/>
      <dgm:spPr/>
      <dgm:t>
        <a:bodyPr/>
        <a:lstStyle/>
        <a:p>
          <a:endParaRPr lang="en-US"/>
        </a:p>
      </dgm:t>
    </dgm:pt>
    <dgm:pt modelId="{45FCE360-9961-4E8F-9B77-7EE728541B2B}">
      <dgm:prSet/>
      <dgm:spPr/>
      <dgm:t>
        <a:bodyPr/>
        <a:lstStyle/>
        <a:p>
          <a:r>
            <a:rPr lang="pt-BR" dirty="0"/>
            <a:t>Em 1811: 400 mil alunos</a:t>
          </a:r>
          <a:endParaRPr lang="en-US" dirty="0"/>
        </a:p>
      </dgm:t>
    </dgm:pt>
    <dgm:pt modelId="{F336E1D0-7493-4CD7-97F9-CB53911A2009}" type="parTrans" cxnId="{84E1484F-3E9C-49CB-82B6-0BE5ABDA9D56}">
      <dgm:prSet/>
      <dgm:spPr/>
      <dgm:t>
        <a:bodyPr/>
        <a:lstStyle/>
        <a:p>
          <a:endParaRPr lang="en-US"/>
        </a:p>
      </dgm:t>
    </dgm:pt>
    <dgm:pt modelId="{4B4D5459-AAE1-46FC-91B8-9513350341E6}" type="sibTrans" cxnId="{84E1484F-3E9C-49CB-82B6-0BE5ABDA9D56}">
      <dgm:prSet/>
      <dgm:spPr/>
      <dgm:t>
        <a:bodyPr/>
        <a:lstStyle/>
        <a:p>
          <a:endParaRPr lang="en-US"/>
        </a:p>
      </dgm:t>
    </dgm:pt>
    <dgm:pt modelId="{120A1CF5-0DC0-42EC-AFA9-8C48A4CF797D}">
      <dgm:prSet/>
      <dgm:spPr/>
      <dgm:t>
        <a:bodyPr/>
        <a:lstStyle/>
        <a:p>
          <a:pPr rtl="0"/>
          <a:r>
            <a:rPr lang="pt-BR" dirty="0"/>
            <a:t>Data celebrada da fundação: 03 de outubro de 1783 (</a:t>
          </a:r>
          <a:r>
            <a:rPr lang="pt-BR" dirty="0">
              <a:latin typeface="Aptos Display" panose="020F0302020204030204"/>
            </a:rPr>
            <a:t>organização oficial</a:t>
          </a:r>
          <a:r>
            <a:rPr lang="pt-BR" dirty="0"/>
            <a:t>).</a:t>
          </a:r>
          <a:endParaRPr lang="en-US" dirty="0"/>
        </a:p>
      </dgm:t>
    </dgm:pt>
    <dgm:pt modelId="{481D0DF5-B216-4E4A-A0A5-95A40194FB7D}" type="parTrans" cxnId="{265A6FE0-DD44-45A1-BF97-27C93CE32F49}">
      <dgm:prSet/>
      <dgm:spPr/>
      <dgm:t>
        <a:bodyPr/>
        <a:lstStyle/>
        <a:p>
          <a:endParaRPr lang="en-US"/>
        </a:p>
      </dgm:t>
    </dgm:pt>
    <dgm:pt modelId="{88B88124-7EBE-4927-BD99-94B1BF1FAE70}" type="sibTrans" cxnId="{265A6FE0-DD44-45A1-BF97-27C93CE32F49}">
      <dgm:prSet/>
      <dgm:spPr/>
      <dgm:t>
        <a:bodyPr/>
        <a:lstStyle/>
        <a:p>
          <a:endParaRPr lang="en-US"/>
        </a:p>
      </dgm:t>
    </dgm:pt>
    <dgm:pt modelId="{9C5AC354-901E-4F44-851A-384EF9633991}">
      <dgm:prSet/>
      <dgm:spPr/>
      <dgm:t>
        <a:bodyPr/>
        <a:lstStyle/>
        <a:p>
          <a:r>
            <a:rPr lang="pt-BR" dirty="0"/>
            <a:t>A Escola Dominical influenciou reformas sociais como leis trabalhistas infantis.</a:t>
          </a:r>
          <a:endParaRPr lang="en-US" dirty="0"/>
        </a:p>
      </dgm:t>
    </dgm:pt>
    <dgm:pt modelId="{5BF90B1A-97F2-423B-AADB-2AC97D6D923C}" type="parTrans" cxnId="{FF6B252B-4ECB-4C23-AFA7-8701FDE3EB8A}">
      <dgm:prSet/>
      <dgm:spPr/>
      <dgm:t>
        <a:bodyPr/>
        <a:lstStyle/>
        <a:p>
          <a:endParaRPr lang="en-US"/>
        </a:p>
      </dgm:t>
    </dgm:pt>
    <dgm:pt modelId="{4A0E3370-FB23-4D39-BEC1-20DC45F907A0}" type="sibTrans" cxnId="{FF6B252B-4ECB-4C23-AFA7-8701FDE3EB8A}">
      <dgm:prSet/>
      <dgm:spPr/>
      <dgm:t>
        <a:bodyPr/>
        <a:lstStyle/>
        <a:p>
          <a:endParaRPr lang="en-US"/>
        </a:p>
      </dgm:t>
    </dgm:pt>
    <dgm:pt modelId="{B9462E61-3B10-48E0-BB8A-C7B7928EC7EA}" type="pres">
      <dgm:prSet presAssocID="{E75B6E06-8E1A-4F4E-A097-0635AC71C9B0}" presName="linear" presStyleCnt="0">
        <dgm:presLayoutVars>
          <dgm:animLvl val="lvl"/>
          <dgm:resizeHandles val="exact"/>
        </dgm:presLayoutVars>
      </dgm:prSet>
      <dgm:spPr/>
    </dgm:pt>
    <dgm:pt modelId="{EC7345D1-C4BB-427C-A6AF-5CAE6B56B661}" type="pres">
      <dgm:prSet presAssocID="{AE5D7265-B025-47DB-9FF0-926A1A3AF2A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98772A-80D4-4052-A911-0A978F51BB36}" type="pres">
      <dgm:prSet presAssocID="{111B6A73-6F6A-4E41-89C2-86E835D857A0}" presName="spacer" presStyleCnt="0"/>
      <dgm:spPr/>
    </dgm:pt>
    <dgm:pt modelId="{6654E8A1-896B-47DA-8F05-EA06943ECC0F}" type="pres">
      <dgm:prSet presAssocID="{45FCE360-9961-4E8F-9B77-7EE728541B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B3B9F2B-B4C1-46F6-AFCB-DCFCA5056D65}" type="pres">
      <dgm:prSet presAssocID="{4B4D5459-AAE1-46FC-91B8-9513350341E6}" presName="spacer" presStyleCnt="0"/>
      <dgm:spPr/>
    </dgm:pt>
    <dgm:pt modelId="{7F5AC155-7EE3-419F-936B-C3B24FFB9078}" type="pres">
      <dgm:prSet presAssocID="{120A1CF5-0DC0-42EC-AFA9-8C48A4CF79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7402C49-2C1A-4F3A-975D-9B285E81484F}" type="pres">
      <dgm:prSet presAssocID="{88B88124-7EBE-4927-BD99-94B1BF1FAE70}" presName="spacer" presStyleCnt="0"/>
      <dgm:spPr/>
    </dgm:pt>
    <dgm:pt modelId="{C7B6314B-0855-4B55-8080-86CC00593682}" type="pres">
      <dgm:prSet presAssocID="{9C5AC354-901E-4F44-851A-384EF963399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7F39C0E-1532-468D-9DA8-7424CFDBB1E8}" srcId="{E75B6E06-8E1A-4F4E-A097-0635AC71C9B0}" destId="{AE5D7265-B025-47DB-9FF0-926A1A3AF2A3}" srcOrd="0" destOrd="0" parTransId="{CA6858DE-1DC9-4209-84B5-1A5F5CE5727A}" sibTransId="{111B6A73-6F6A-4E41-89C2-86E835D857A0}"/>
    <dgm:cxn modelId="{032AAA1D-16A6-4239-B3ED-7286EE6A8985}" type="presOf" srcId="{9C5AC354-901E-4F44-851A-384EF9633991}" destId="{C7B6314B-0855-4B55-8080-86CC00593682}" srcOrd="0" destOrd="0" presId="urn:microsoft.com/office/officeart/2005/8/layout/vList2"/>
    <dgm:cxn modelId="{FF6B252B-4ECB-4C23-AFA7-8701FDE3EB8A}" srcId="{E75B6E06-8E1A-4F4E-A097-0635AC71C9B0}" destId="{9C5AC354-901E-4F44-851A-384EF9633991}" srcOrd="3" destOrd="0" parTransId="{5BF90B1A-97F2-423B-AADB-2AC97D6D923C}" sibTransId="{4A0E3370-FB23-4D39-BEC1-20DC45F907A0}"/>
    <dgm:cxn modelId="{4B42DE49-19EF-4FE4-BD47-4AA0602D4601}" type="presOf" srcId="{45FCE360-9961-4E8F-9B77-7EE728541B2B}" destId="{6654E8A1-896B-47DA-8F05-EA06943ECC0F}" srcOrd="0" destOrd="0" presId="urn:microsoft.com/office/officeart/2005/8/layout/vList2"/>
    <dgm:cxn modelId="{84E1484F-3E9C-49CB-82B6-0BE5ABDA9D56}" srcId="{E75B6E06-8E1A-4F4E-A097-0635AC71C9B0}" destId="{45FCE360-9961-4E8F-9B77-7EE728541B2B}" srcOrd="1" destOrd="0" parTransId="{F336E1D0-7493-4CD7-97F9-CB53911A2009}" sibTransId="{4B4D5459-AAE1-46FC-91B8-9513350341E6}"/>
    <dgm:cxn modelId="{239C6680-482F-4E60-90E6-055546DDD2FD}" type="presOf" srcId="{120A1CF5-0DC0-42EC-AFA9-8C48A4CF797D}" destId="{7F5AC155-7EE3-419F-936B-C3B24FFB9078}" srcOrd="0" destOrd="0" presId="urn:microsoft.com/office/officeart/2005/8/layout/vList2"/>
    <dgm:cxn modelId="{AABD74C5-A3E4-425E-A82D-C6A393A19456}" type="presOf" srcId="{AE5D7265-B025-47DB-9FF0-926A1A3AF2A3}" destId="{EC7345D1-C4BB-427C-A6AF-5CAE6B56B661}" srcOrd="0" destOrd="0" presId="urn:microsoft.com/office/officeart/2005/8/layout/vList2"/>
    <dgm:cxn modelId="{265A6FE0-DD44-45A1-BF97-27C93CE32F49}" srcId="{E75B6E06-8E1A-4F4E-A097-0635AC71C9B0}" destId="{120A1CF5-0DC0-42EC-AFA9-8C48A4CF797D}" srcOrd="2" destOrd="0" parTransId="{481D0DF5-B216-4E4A-A0A5-95A40194FB7D}" sibTransId="{88B88124-7EBE-4927-BD99-94B1BF1FAE70}"/>
    <dgm:cxn modelId="{2C8F9DE0-771D-4CE7-A7DD-B7D30956507D}" type="presOf" srcId="{E75B6E06-8E1A-4F4E-A097-0635AC71C9B0}" destId="{B9462E61-3B10-48E0-BB8A-C7B7928EC7EA}" srcOrd="0" destOrd="0" presId="urn:microsoft.com/office/officeart/2005/8/layout/vList2"/>
    <dgm:cxn modelId="{3150EC39-49D1-42B9-A4A8-EF224E6A9B8C}" type="presParOf" srcId="{B9462E61-3B10-48E0-BB8A-C7B7928EC7EA}" destId="{EC7345D1-C4BB-427C-A6AF-5CAE6B56B661}" srcOrd="0" destOrd="0" presId="urn:microsoft.com/office/officeart/2005/8/layout/vList2"/>
    <dgm:cxn modelId="{5DBCA53D-6FEE-4283-8A06-25B35F5779BC}" type="presParOf" srcId="{B9462E61-3B10-48E0-BB8A-C7B7928EC7EA}" destId="{5498772A-80D4-4052-A911-0A978F51BB36}" srcOrd="1" destOrd="0" presId="urn:microsoft.com/office/officeart/2005/8/layout/vList2"/>
    <dgm:cxn modelId="{A1EF556D-9DEA-4DB4-B096-FDAA68BC2595}" type="presParOf" srcId="{B9462E61-3B10-48E0-BB8A-C7B7928EC7EA}" destId="{6654E8A1-896B-47DA-8F05-EA06943ECC0F}" srcOrd="2" destOrd="0" presId="urn:microsoft.com/office/officeart/2005/8/layout/vList2"/>
    <dgm:cxn modelId="{3482F166-356A-4A51-94EA-975654B940AB}" type="presParOf" srcId="{B9462E61-3B10-48E0-BB8A-C7B7928EC7EA}" destId="{8B3B9F2B-B4C1-46F6-AFCB-DCFCA5056D65}" srcOrd="3" destOrd="0" presId="urn:microsoft.com/office/officeart/2005/8/layout/vList2"/>
    <dgm:cxn modelId="{14E093E3-E2C0-4F29-AC0C-EB56715A7ED9}" type="presParOf" srcId="{B9462E61-3B10-48E0-BB8A-C7B7928EC7EA}" destId="{7F5AC155-7EE3-419F-936B-C3B24FFB9078}" srcOrd="4" destOrd="0" presId="urn:microsoft.com/office/officeart/2005/8/layout/vList2"/>
    <dgm:cxn modelId="{B8D8319D-9BBB-444E-84A3-49923CB95814}" type="presParOf" srcId="{B9462E61-3B10-48E0-BB8A-C7B7928EC7EA}" destId="{47402C49-2C1A-4F3A-975D-9B285E81484F}" srcOrd="5" destOrd="0" presId="urn:microsoft.com/office/officeart/2005/8/layout/vList2"/>
    <dgm:cxn modelId="{130B33A9-2DFB-4991-933D-28D263C99398}" type="presParOf" srcId="{B9462E61-3B10-48E0-BB8A-C7B7928EC7EA}" destId="{C7B6314B-0855-4B55-8080-86CC0059368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8C3F9F-1D71-4946-9A54-743AF96117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68E244-1157-487E-86AB-E5A79A9BF94C}">
      <dgm:prSet/>
      <dgm:spPr/>
      <dgm:t>
        <a:bodyPr/>
        <a:lstStyle/>
        <a:p>
          <a:pPr rtl="0"/>
          <a:r>
            <a:rPr lang="pt-BR" dirty="0"/>
            <a:t>O trabalho dos Kalley originou a Igreja Evangélica </a:t>
          </a:r>
          <a:r>
            <a:rPr lang="pt-BR" dirty="0">
              <a:latin typeface="Aptos Display" panose="020F0302020204030204"/>
            </a:rPr>
            <a:t>Congregacional do</a:t>
          </a:r>
          <a:r>
            <a:rPr lang="pt-BR" dirty="0"/>
            <a:t> Brasil.</a:t>
          </a:r>
          <a:endParaRPr lang="en-US" dirty="0"/>
        </a:p>
      </dgm:t>
    </dgm:pt>
    <dgm:pt modelId="{4FE17B03-C5FD-42C2-825B-E8D60AA25A8C}" type="parTrans" cxnId="{ACC14172-F48A-47BD-A2DA-82D25A2E685C}">
      <dgm:prSet/>
      <dgm:spPr/>
      <dgm:t>
        <a:bodyPr/>
        <a:lstStyle/>
        <a:p>
          <a:endParaRPr lang="en-US"/>
        </a:p>
      </dgm:t>
    </dgm:pt>
    <dgm:pt modelId="{6D627AC7-0B13-49C8-8EAA-FB8F5FF9E7EF}" type="sibTrans" cxnId="{ACC14172-F48A-47BD-A2DA-82D25A2E685C}">
      <dgm:prSet/>
      <dgm:spPr/>
      <dgm:t>
        <a:bodyPr/>
        <a:lstStyle/>
        <a:p>
          <a:endParaRPr lang="en-US"/>
        </a:p>
      </dgm:t>
    </dgm:pt>
    <dgm:pt modelId="{D8497252-A7BB-4DAB-8C3C-DA3FABF3B78C}">
      <dgm:prSet/>
      <dgm:spPr/>
      <dgm:t>
        <a:bodyPr/>
        <a:lstStyle/>
        <a:p>
          <a:pPr rtl="0"/>
          <a:r>
            <a:rPr lang="pt-BR" dirty="0"/>
            <a:t>Contribuições: - Introdução do culto doméstico - Organização </a:t>
          </a:r>
          <a:r>
            <a:rPr lang="pt-BR" dirty="0">
              <a:latin typeface="Aptos Display" panose="020F0302020204030204"/>
            </a:rPr>
            <a:t>de classes</a:t>
          </a:r>
          <a:r>
            <a:rPr lang="pt-BR" dirty="0"/>
            <a:t> por faixa etária </a:t>
          </a:r>
          <a:endParaRPr lang="en-US" dirty="0"/>
        </a:p>
      </dgm:t>
    </dgm:pt>
    <dgm:pt modelId="{D0BCDC6C-D6D5-435D-8E65-6B2B35590773}" type="parTrans" cxnId="{8E342181-F0D3-4490-9C14-4840498AA5F1}">
      <dgm:prSet/>
      <dgm:spPr/>
      <dgm:t>
        <a:bodyPr/>
        <a:lstStyle/>
        <a:p>
          <a:endParaRPr lang="en-US"/>
        </a:p>
      </dgm:t>
    </dgm:pt>
    <dgm:pt modelId="{38292AC2-3247-4756-A8F4-AEA2184E1ABB}" type="sibTrans" cxnId="{8E342181-F0D3-4490-9C14-4840498AA5F1}">
      <dgm:prSet/>
      <dgm:spPr/>
      <dgm:t>
        <a:bodyPr/>
        <a:lstStyle/>
        <a:p>
          <a:endParaRPr lang="en-US"/>
        </a:p>
      </dgm:t>
    </dgm:pt>
    <dgm:pt modelId="{828B7677-42A4-4591-895A-AA94494A1D1E}">
      <dgm:prSet/>
      <dgm:spPr/>
      <dgm:t>
        <a:bodyPr/>
        <a:lstStyle/>
        <a:p>
          <a:pPr rtl="0"/>
          <a:r>
            <a:rPr lang="pt-BR" dirty="0"/>
            <a:t>“A Escola Dominical abriu as portas para o fortalecimento </a:t>
          </a:r>
          <a:r>
            <a:rPr lang="pt-BR" dirty="0">
              <a:latin typeface="Aptos Display" panose="020F0302020204030204"/>
            </a:rPr>
            <a:t>do evangelicalismo</a:t>
          </a:r>
          <a:r>
            <a:rPr lang="pt-BR" dirty="0"/>
            <a:t> brasileiro.”</a:t>
          </a:r>
          <a:endParaRPr lang="en-US" dirty="0"/>
        </a:p>
      </dgm:t>
    </dgm:pt>
    <dgm:pt modelId="{57B8F479-BEE7-4A0B-A0C4-D4FA313746C1}" type="parTrans" cxnId="{71D9930D-A885-40B3-A560-56C513BBDA06}">
      <dgm:prSet/>
      <dgm:spPr/>
      <dgm:t>
        <a:bodyPr/>
        <a:lstStyle/>
        <a:p>
          <a:endParaRPr lang="en-US"/>
        </a:p>
      </dgm:t>
    </dgm:pt>
    <dgm:pt modelId="{CA1EA168-FE41-403B-A760-3DD0D323BB39}" type="sibTrans" cxnId="{71D9930D-A885-40B3-A560-56C513BBDA06}">
      <dgm:prSet/>
      <dgm:spPr/>
      <dgm:t>
        <a:bodyPr/>
        <a:lstStyle/>
        <a:p>
          <a:endParaRPr lang="en-US"/>
        </a:p>
      </dgm:t>
    </dgm:pt>
    <dgm:pt modelId="{278A5720-831A-4D7B-B499-B45AD5E6A630}">
      <dgm:prSet/>
      <dgm:spPr/>
      <dgm:t>
        <a:bodyPr/>
        <a:lstStyle/>
        <a:p>
          <a:r>
            <a:rPr lang="pt-BR" dirty="0"/>
            <a:t>A primeira biblioteca protestante do Brasil surgiu desse movimento</a:t>
          </a:r>
          <a:endParaRPr lang="en-US" dirty="0"/>
        </a:p>
      </dgm:t>
    </dgm:pt>
    <dgm:pt modelId="{581955AB-3F3A-430F-B08F-6BFA21EBD5E9}" type="parTrans" cxnId="{08FF7947-1D98-4FEE-9DEB-D4A7461B94B7}">
      <dgm:prSet/>
      <dgm:spPr/>
      <dgm:t>
        <a:bodyPr/>
        <a:lstStyle/>
        <a:p>
          <a:endParaRPr lang="en-US"/>
        </a:p>
      </dgm:t>
    </dgm:pt>
    <dgm:pt modelId="{A99BFCA1-119B-469F-B780-EE712A8487E3}" type="sibTrans" cxnId="{08FF7947-1D98-4FEE-9DEB-D4A7461B94B7}">
      <dgm:prSet/>
      <dgm:spPr/>
      <dgm:t>
        <a:bodyPr/>
        <a:lstStyle/>
        <a:p>
          <a:endParaRPr lang="en-US"/>
        </a:p>
      </dgm:t>
    </dgm:pt>
    <dgm:pt modelId="{64B15773-C04D-4362-BA33-2F4CC0146C0A}" type="pres">
      <dgm:prSet presAssocID="{778C3F9F-1D71-4946-9A54-743AF9611735}" presName="linear" presStyleCnt="0">
        <dgm:presLayoutVars>
          <dgm:animLvl val="lvl"/>
          <dgm:resizeHandles val="exact"/>
        </dgm:presLayoutVars>
      </dgm:prSet>
      <dgm:spPr/>
    </dgm:pt>
    <dgm:pt modelId="{61BE0426-E3C3-4A51-841F-61807CE03830}" type="pres">
      <dgm:prSet presAssocID="{1668E244-1157-487E-86AB-E5A79A9BF94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17758DA-581E-4B76-A46B-406D16CE9D1D}" type="pres">
      <dgm:prSet presAssocID="{6D627AC7-0B13-49C8-8EAA-FB8F5FF9E7EF}" presName="spacer" presStyleCnt="0"/>
      <dgm:spPr/>
    </dgm:pt>
    <dgm:pt modelId="{EA36D5A9-C35E-495C-BA51-EFD5793D9075}" type="pres">
      <dgm:prSet presAssocID="{D8497252-A7BB-4DAB-8C3C-DA3FABF3B78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DB8A289-0DCD-4DCC-B1C0-F46D65CAD284}" type="pres">
      <dgm:prSet presAssocID="{38292AC2-3247-4756-A8F4-AEA2184E1ABB}" presName="spacer" presStyleCnt="0"/>
      <dgm:spPr/>
    </dgm:pt>
    <dgm:pt modelId="{6B525CB0-817E-4CE6-A171-D0792AB60BA9}" type="pres">
      <dgm:prSet presAssocID="{828B7677-42A4-4591-895A-AA94494A1D1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F8B5F66-BF01-4D06-9E79-542250AF9029}" type="pres">
      <dgm:prSet presAssocID="{CA1EA168-FE41-403B-A760-3DD0D323BB39}" presName="spacer" presStyleCnt="0"/>
      <dgm:spPr/>
    </dgm:pt>
    <dgm:pt modelId="{A9BA4E9C-DC6B-4DF6-A6FC-5E08E7455109}" type="pres">
      <dgm:prSet presAssocID="{278A5720-831A-4D7B-B499-B45AD5E6A63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1D9930D-A885-40B3-A560-56C513BBDA06}" srcId="{778C3F9F-1D71-4946-9A54-743AF9611735}" destId="{828B7677-42A4-4591-895A-AA94494A1D1E}" srcOrd="2" destOrd="0" parTransId="{57B8F479-BEE7-4A0B-A0C4-D4FA313746C1}" sibTransId="{CA1EA168-FE41-403B-A760-3DD0D323BB39}"/>
    <dgm:cxn modelId="{08FF7947-1D98-4FEE-9DEB-D4A7461B94B7}" srcId="{778C3F9F-1D71-4946-9A54-743AF9611735}" destId="{278A5720-831A-4D7B-B499-B45AD5E6A630}" srcOrd="3" destOrd="0" parTransId="{581955AB-3F3A-430F-B08F-6BFA21EBD5E9}" sibTransId="{A99BFCA1-119B-469F-B780-EE712A8487E3}"/>
    <dgm:cxn modelId="{11587D4D-2D58-4C82-BAFA-8B6865287721}" type="presOf" srcId="{828B7677-42A4-4591-895A-AA94494A1D1E}" destId="{6B525CB0-817E-4CE6-A171-D0792AB60BA9}" srcOrd="0" destOrd="0" presId="urn:microsoft.com/office/officeart/2005/8/layout/vList2"/>
    <dgm:cxn modelId="{ACC14172-F48A-47BD-A2DA-82D25A2E685C}" srcId="{778C3F9F-1D71-4946-9A54-743AF9611735}" destId="{1668E244-1157-487E-86AB-E5A79A9BF94C}" srcOrd="0" destOrd="0" parTransId="{4FE17B03-C5FD-42C2-825B-E8D60AA25A8C}" sibTransId="{6D627AC7-0B13-49C8-8EAA-FB8F5FF9E7EF}"/>
    <dgm:cxn modelId="{5EF8E477-B026-4B7C-B3DC-ADAC71E66218}" type="presOf" srcId="{778C3F9F-1D71-4946-9A54-743AF9611735}" destId="{64B15773-C04D-4362-BA33-2F4CC0146C0A}" srcOrd="0" destOrd="0" presId="urn:microsoft.com/office/officeart/2005/8/layout/vList2"/>
    <dgm:cxn modelId="{8E342181-F0D3-4490-9C14-4840498AA5F1}" srcId="{778C3F9F-1D71-4946-9A54-743AF9611735}" destId="{D8497252-A7BB-4DAB-8C3C-DA3FABF3B78C}" srcOrd="1" destOrd="0" parTransId="{D0BCDC6C-D6D5-435D-8E65-6B2B35590773}" sibTransId="{38292AC2-3247-4756-A8F4-AEA2184E1ABB}"/>
    <dgm:cxn modelId="{B5887FAF-FA05-4EF3-A88E-DD84013CF670}" type="presOf" srcId="{278A5720-831A-4D7B-B499-B45AD5E6A630}" destId="{A9BA4E9C-DC6B-4DF6-A6FC-5E08E7455109}" srcOrd="0" destOrd="0" presId="urn:microsoft.com/office/officeart/2005/8/layout/vList2"/>
    <dgm:cxn modelId="{1A5361BB-1D74-4CD3-BBEB-6507D766C2CD}" type="presOf" srcId="{D8497252-A7BB-4DAB-8C3C-DA3FABF3B78C}" destId="{EA36D5A9-C35E-495C-BA51-EFD5793D9075}" srcOrd="0" destOrd="0" presId="urn:microsoft.com/office/officeart/2005/8/layout/vList2"/>
    <dgm:cxn modelId="{D3FC84F3-B571-420B-84E5-A61D609FE67C}" type="presOf" srcId="{1668E244-1157-487E-86AB-E5A79A9BF94C}" destId="{61BE0426-E3C3-4A51-841F-61807CE03830}" srcOrd="0" destOrd="0" presId="urn:microsoft.com/office/officeart/2005/8/layout/vList2"/>
    <dgm:cxn modelId="{343A3D34-DD32-42CB-96E6-E56F95DD34CC}" type="presParOf" srcId="{64B15773-C04D-4362-BA33-2F4CC0146C0A}" destId="{61BE0426-E3C3-4A51-841F-61807CE03830}" srcOrd="0" destOrd="0" presId="urn:microsoft.com/office/officeart/2005/8/layout/vList2"/>
    <dgm:cxn modelId="{344A8E63-7C73-4787-904E-310D4EA251A7}" type="presParOf" srcId="{64B15773-C04D-4362-BA33-2F4CC0146C0A}" destId="{717758DA-581E-4B76-A46B-406D16CE9D1D}" srcOrd="1" destOrd="0" presId="urn:microsoft.com/office/officeart/2005/8/layout/vList2"/>
    <dgm:cxn modelId="{1553D164-4682-4B54-B077-2A7079A66A66}" type="presParOf" srcId="{64B15773-C04D-4362-BA33-2F4CC0146C0A}" destId="{EA36D5A9-C35E-495C-BA51-EFD5793D9075}" srcOrd="2" destOrd="0" presId="urn:microsoft.com/office/officeart/2005/8/layout/vList2"/>
    <dgm:cxn modelId="{B494BA84-C4AB-45C9-AA71-299FFF8B1CE2}" type="presParOf" srcId="{64B15773-C04D-4362-BA33-2F4CC0146C0A}" destId="{4DB8A289-0DCD-4DCC-B1C0-F46D65CAD284}" srcOrd="3" destOrd="0" presId="urn:microsoft.com/office/officeart/2005/8/layout/vList2"/>
    <dgm:cxn modelId="{72935A17-9E32-4D2A-A085-B5F12630062A}" type="presParOf" srcId="{64B15773-C04D-4362-BA33-2F4CC0146C0A}" destId="{6B525CB0-817E-4CE6-A171-D0792AB60BA9}" srcOrd="4" destOrd="0" presId="urn:microsoft.com/office/officeart/2005/8/layout/vList2"/>
    <dgm:cxn modelId="{BC036958-9971-4AEA-80C1-0AB7083F60B2}" type="presParOf" srcId="{64B15773-C04D-4362-BA33-2F4CC0146C0A}" destId="{2F8B5F66-BF01-4D06-9E79-542250AF9029}" srcOrd="5" destOrd="0" presId="urn:microsoft.com/office/officeart/2005/8/layout/vList2"/>
    <dgm:cxn modelId="{B371A9A8-306B-46AB-8D3E-C7EEDAB029FE}" type="presParOf" srcId="{64B15773-C04D-4362-BA33-2F4CC0146C0A}" destId="{A9BA4E9C-DC6B-4DF6-A6FC-5E08E745510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AA02B03-1816-42C2-8094-BED34C41FC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E13663-F167-470F-88E9-7DA3C61CA1DD}">
      <dgm:prSet/>
      <dgm:spPr/>
      <dgm:t>
        <a:bodyPr/>
        <a:lstStyle/>
        <a:p>
          <a:r>
            <a:rPr lang="pt-BR"/>
            <a:t>Organização é um reflexo do caráter de Deus, que age com ordem e propósito (1 Co 14.40). Uma EBD desorganizada gera alunos desmotivados, professores cansados e resultados espirituais limitados.</a:t>
          </a:r>
          <a:endParaRPr lang="en-US"/>
        </a:p>
      </dgm:t>
    </dgm:pt>
    <dgm:pt modelId="{802B060E-4D14-4CD0-835E-2635188A6939}" type="parTrans" cxnId="{F53262A6-4EDF-4B0F-822A-8F38D9D33287}">
      <dgm:prSet/>
      <dgm:spPr/>
      <dgm:t>
        <a:bodyPr/>
        <a:lstStyle/>
        <a:p>
          <a:endParaRPr lang="en-US"/>
        </a:p>
      </dgm:t>
    </dgm:pt>
    <dgm:pt modelId="{0E33AE26-6D43-4D31-99C7-5108AE6E61E5}" type="sibTrans" cxnId="{F53262A6-4EDF-4B0F-822A-8F38D9D33287}">
      <dgm:prSet/>
      <dgm:spPr/>
      <dgm:t>
        <a:bodyPr/>
        <a:lstStyle/>
        <a:p>
          <a:endParaRPr lang="en-US"/>
        </a:p>
      </dgm:t>
    </dgm:pt>
    <dgm:pt modelId="{6F0D49DE-4A9B-4756-80A5-B079AF4BD831}">
      <dgm:prSet/>
      <dgm:spPr/>
      <dgm:t>
        <a:bodyPr/>
        <a:lstStyle/>
        <a:p>
          <a:r>
            <a:rPr lang="pt-BR" b="1"/>
            <a:t>John Maxwell:</a:t>
          </a:r>
          <a:r>
            <a:rPr lang="pt-BR"/>
            <a:t> “A estrutura correta potencializa o propósito.”</a:t>
          </a:r>
          <a:endParaRPr lang="en-US"/>
        </a:p>
      </dgm:t>
    </dgm:pt>
    <dgm:pt modelId="{5DB7B169-6729-4129-BF4D-4F5EE63B9C77}" type="parTrans" cxnId="{BCFE74CC-C2A1-45F6-90E0-D76522B61BB6}">
      <dgm:prSet/>
      <dgm:spPr/>
      <dgm:t>
        <a:bodyPr/>
        <a:lstStyle/>
        <a:p>
          <a:endParaRPr lang="en-US"/>
        </a:p>
      </dgm:t>
    </dgm:pt>
    <dgm:pt modelId="{F1173E2E-8371-48B8-AD7B-D07F9B895848}" type="sibTrans" cxnId="{BCFE74CC-C2A1-45F6-90E0-D76522B61BB6}">
      <dgm:prSet/>
      <dgm:spPr/>
      <dgm:t>
        <a:bodyPr/>
        <a:lstStyle/>
        <a:p>
          <a:endParaRPr lang="en-US"/>
        </a:p>
      </dgm:t>
    </dgm:pt>
    <dgm:pt modelId="{4A4F10A3-A3A0-482E-905B-3CA80C74A2CF}">
      <dgm:prSet/>
      <dgm:spPr/>
      <dgm:t>
        <a:bodyPr/>
        <a:lstStyle/>
        <a:p>
          <a:r>
            <a:rPr lang="pt-BR" b="1"/>
            <a:t>CPAD – Educação Cristã:</a:t>
          </a:r>
          <a:r>
            <a:rPr lang="pt-BR"/>
            <a:t> “A administração da EBD garante o funcionamento harmônico do processo de ensino bíblico.”</a:t>
          </a:r>
          <a:endParaRPr lang="en-US"/>
        </a:p>
      </dgm:t>
    </dgm:pt>
    <dgm:pt modelId="{5A8C42D8-C51A-4BD1-9BCA-870579D3305F}" type="parTrans" cxnId="{38D8BFC2-49EF-4C5E-AB24-1ABB0E82356C}">
      <dgm:prSet/>
      <dgm:spPr/>
      <dgm:t>
        <a:bodyPr/>
        <a:lstStyle/>
        <a:p>
          <a:endParaRPr lang="en-US"/>
        </a:p>
      </dgm:t>
    </dgm:pt>
    <dgm:pt modelId="{1AD3A5A7-BEF9-46B5-9E8E-0B33ED45C3CF}" type="sibTrans" cxnId="{38D8BFC2-49EF-4C5E-AB24-1ABB0E82356C}">
      <dgm:prSet/>
      <dgm:spPr/>
      <dgm:t>
        <a:bodyPr/>
        <a:lstStyle/>
        <a:p>
          <a:endParaRPr lang="en-US"/>
        </a:p>
      </dgm:t>
    </dgm:pt>
    <dgm:pt modelId="{B172FAEC-1F2A-46F2-BC85-F140C4EFB181}" type="pres">
      <dgm:prSet presAssocID="{CAA02B03-1816-42C2-8094-BED34C41FC00}" presName="vert0" presStyleCnt="0">
        <dgm:presLayoutVars>
          <dgm:dir/>
          <dgm:animOne val="branch"/>
          <dgm:animLvl val="lvl"/>
        </dgm:presLayoutVars>
      </dgm:prSet>
      <dgm:spPr/>
    </dgm:pt>
    <dgm:pt modelId="{79DCA2EC-0D4E-4BC9-9937-870ADDF1849F}" type="pres">
      <dgm:prSet presAssocID="{36E13663-F167-470F-88E9-7DA3C61CA1DD}" presName="thickLine" presStyleLbl="alignNode1" presStyleIdx="0" presStyleCnt="3"/>
      <dgm:spPr/>
    </dgm:pt>
    <dgm:pt modelId="{C8979122-6664-4444-BF88-6B7641680625}" type="pres">
      <dgm:prSet presAssocID="{36E13663-F167-470F-88E9-7DA3C61CA1DD}" presName="horz1" presStyleCnt="0"/>
      <dgm:spPr/>
    </dgm:pt>
    <dgm:pt modelId="{DC9A9C24-1975-463F-B4C6-AC6BC74E4DB2}" type="pres">
      <dgm:prSet presAssocID="{36E13663-F167-470F-88E9-7DA3C61CA1DD}" presName="tx1" presStyleLbl="revTx" presStyleIdx="0" presStyleCnt="3"/>
      <dgm:spPr/>
    </dgm:pt>
    <dgm:pt modelId="{42FBB207-26E8-4DB7-830B-F0797AAD5EB2}" type="pres">
      <dgm:prSet presAssocID="{36E13663-F167-470F-88E9-7DA3C61CA1DD}" presName="vert1" presStyleCnt="0"/>
      <dgm:spPr/>
    </dgm:pt>
    <dgm:pt modelId="{6662AAE4-487D-4414-82B4-B9998C76CDBE}" type="pres">
      <dgm:prSet presAssocID="{6F0D49DE-4A9B-4756-80A5-B079AF4BD831}" presName="thickLine" presStyleLbl="alignNode1" presStyleIdx="1" presStyleCnt="3"/>
      <dgm:spPr/>
    </dgm:pt>
    <dgm:pt modelId="{D265CCC7-91B5-440B-9D43-6E3C19E0A02C}" type="pres">
      <dgm:prSet presAssocID="{6F0D49DE-4A9B-4756-80A5-B079AF4BD831}" presName="horz1" presStyleCnt="0"/>
      <dgm:spPr/>
    </dgm:pt>
    <dgm:pt modelId="{42880FB9-1E3E-4B73-8D87-FFAEE50DFE50}" type="pres">
      <dgm:prSet presAssocID="{6F0D49DE-4A9B-4756-80A5-B079AF4BD831}" presName="tx1" presStyleLbl="revTx" presStyleIdx="1" presStyleCnt="3"/>
      <dgm:spPr/>
    </dgm:pt>
    <dgm:pt modelId="{15638406-81DB-4452-84B8-ACF6AE0A08F9}" type="pres">
      <dgm:prSet presAssocID="{6F0D49DE-4A9B-4756-80A5-B079AF4BD831}" presName="vert1" presStyleCnt="0"/>
      <dgm:spPr/>
    </dgm:pt>
    <dgm:pt modelId="{463E3FA0-2561-4BAD-A712-527DCAF4F128}" type="pres">
      <dgm:prSet presAssocID="{4A4F10A3-A3A0-482E-905B-3CA80C74A2CF}" presName="thickLine" presStyleLbl="alignNode1" presStyleIdx="2" presStyleCnt="3"/>
      <dgm:spPr/>
    </dgm:pt>
    <dgm:pt modelId="{648FDBED-5BDE-4DFA-9A0E-0EBAD392627E}" type="pres">
      <dgm:prSet presAssocID="{4A4F10A3-A3A0-482E-905B-3CA80C74A2CF}" presName="horz1" presStyleCnt="0"/>
      <dgm:spPr/>
    </dgm:pt>
    <dgm:pt modelId="{6D1DB171-B959-4AC0-9B9E-F1C9BE24FBC5}" type="pres">
      <dgm:prSet presAssocID="{4A4F10A3-A3A0-482E-905B-3CA80C74A2CF}" presName="tx1" presStyleLbl="revTx" presStyleIdx="2" presStyleCnt="3"/>
      <dgm:spPr/>
    </dgm:pt>
    <dgm:pt modelId="{846E3AD4-2BEF-4EB5-84E0-D4A6FC1DFC6F}" type="pres">
      <dgm:prSet presAssocID="{4A4F10A3-A3A0-482E-905B-3CA80C74A2CF}" presName="vert1" presStyleCnt="0"/>
      <dgm:spPr/>
    </dgm:pt>
  </dgm:ptLst>
  <dgm:cxnLst>
    <dgm:cxn modelId="{0581A934-D64F-4D64-B4DA-1986727B18C7}" type="presOf" srcId="{6F0D49DE-4A9B-4756-80A5-B079AF4BD831}" destId="{42880FB9-1E3E-4B73-8D87-FFAEE50DFE50}" srcOrd="0" destOrd="0" presId="urn:microsoft.com/office/officeart/2008/layout/LinedList"/>
    <dgm:cxn modelId="{6A15A43A-64B6-48D9-B217-8D47424624A1}" type="presOf" srcId="{36E13663-F167-470F-88E9-7DA3C61CA1DD}" destId="{DC9A9C24-1975-463F-B4C6-AC6BC74E4DB2}" srcOrd="0" destOrd="0" presId="urn:microsoft.com/office/officeart/2008/layout/LinedList"/>
    <dgm:cxn modelId="{80A6493F-AE37-49E1-8164-656A8D1F2679}" type="presOf" srcId="{CAA02B03-1816-42C2-8094-BED34C41FC00}" destId="{B172FAEC-1F2A-46F2-BC85-F140C4EFB181}" srcOrd="0" destOrd="0" presId="urn:microsoft.com/office/officeart/2008/layout/LinedList"/>
    <dgm:cxn modelId="{F53262A6-4EDF-4B0F-822A-8F38D9D33287}" srcId="{CAA02B03-1816-42C2-8094-BED34C41FC00}" destId="{36E13663-F167-470F-88E9-7DA3C61CA1DD}" srcOrd="0" destOrd="0" parTransId="{802B060E-4D14-4CD0-835E-2635188A6939}" sibTransId="{0E33AE26-6D43-4D31-99C7-5108AE6E61E5}"/>
    <dgm:cxn modelId="{38D8BFC2-49EF-4C5E-AB24-1ABB0E82356C}" srcId="{CAA02B03-1816-42C2-8094-BED34C41FC00}" destId="{4A4F10A3-A3A0-482E-905B-3CA80C74A2CF}" srcOrd="2" destOrd="0" parTransId="{5A8C42D8-C51A-4BD1-9BCA-870579D3305F}" sibTransId="{1AD3A5A7-BEF9-46B5-9E8E-0B33ED45C3CF}"/>
    <dgm:cxn modelId="{5CF188C8-5A29-421D-B7FD-10696D963CA7}" type="presOf" srcId="{4A4F10A3-A3A0-482E-905B-3CA80C74A2CF}" destId="{6D1DB171-B959-4AC0-9B9E-F1C9BE24FBC5}" srcOrd="0" destOrd="0" presId="urn:microsoft.com/office/officeart/2008/layout/LinedList"/>
    <dgm:cxn modelId="{BCFE74CC-C2A1-45F6-90E0-D76522B61BB6}" srcId="{CAA02B03-1816-42C2-8094-BED34C41FC00}" destId="{6F0D49DE-4A9B-4756-80A5-B079AF4BD831}" srcOrd="1" destOrd="0" parTransId="{5DB7B169-6729-4129-BF4D-4F5EE63B9C77}" sibTransId="{F1173E2E-8371-48B8-AD7B-D07F9B895848}"/>
    <dgm:cxn modelId="{3094B4CA-B7E0-44AF-95D2-1C40857D8A29}" type="presParOf" srcId="{B172FAEC-1F2A-46F2-BC85-F140C4EFB181}" destId="{79DCA2EC-0D4E-4BC9-9937-870ADDF1849F}" srcOrd="0" destOrd="0" presId="urn:microsoft.com/office/officeart/2008/layout/LinedList"/>
    <dgm:cxn modelId="{8F2D9F0B-8861-4963-A8C3-14BB48F43C4E}" type="presParOf" srcId="{B172FAEC-1F2A-46F2-BC85-F140C4EFB181}" destId="{C8979122-6664-4444-BF88-6B7641680625}" srcOrd="1" destOrd="0" presId="urn:microsoft.com/office/officeart/2008/layout/LinedList"/>
    <dgm:cxn modelId="{DD1397A5-D04E-434F-9317-B1FB157B614E}" type="presParOf" srcId="{C8979122-6664-4444-BF88-6B7641680625}" destId="{DC9A9C24-1975-463F-B4C6-AC6BC74E4DB2}" srcOrd="0" destOrd="0" presId="urn:microsoft.com/office/officeart/2008/layout/LinedList"/>
    <dgm:cxn modelId="{A5DBC1F2-D42A-415F-B877-D5ABCF1D0949}" type="presParOf" srcId="{C8979122-6664-4444-BF88-6B7641680625}" destId="{42FBB207-26E8-4DB7-830B-F0797AAD5EB2}" srcOrd="1" destOrd="0" presId="urn:microsoft.com/office/officeart/2008/layout/LinedList"/>
    <dgm:cxn modelId="{59DC69CF-F2CA-4BEB-BD38-1139E63601A9}" type="presParOf" srcId="{B172FAEC-1F2A-46F2-BC85-F140C4EFB181}" destId="{6662AAE4-487D-4414-82B4-B9998C76CDBE}" srcOrd="2" destOrd="0" presId="urn:microsoft.com/office/officeart/2008/layout/LinedList"/>
    <dgm:cxn modelId="{AB4271ED-9F51-405B-9DA0-3F1416F9DCC4}" type="presParOf" srcId="{B172FAEC-1F2A-46F2-BC85-F140C4EFB181}" destId="{D265CCC7-91B5-440B-9D43-6E3C19E0A02C}" srcOrd="3" destOrd="0" presId="urn:microsoft.com/office/officeart/2008/layout/LinedList"/>
    <dgm:cxn modelId="{59DBE787-931B-4C9E-8A0E-C34C5BE2EBC7}" type="presParOf" srcId="{D265CCC7-91B5-440B-9D43-6E3C19E0A02C}" destId="{42880FB9-1E3E-4B73-8D87-FFAEE50DFE50}" srcOrd="0" destOrd="0" presId="urn:microsoft.com/office/officeart/2008/layout/LinedList"/>
    <dgm:cxn modelId="{D188D149-8AE3-45FD-9328-0CA62B2A2A27}" type="presParOf" srcId="{D265CCC7-91B5-440B-9D43-6E3C19E0A02C}" destId="{15638406-81DB-4452-84B8-ACF6AE0A08F9}" srcOrd="1" destOrd="0" presId="urn:microsoft.com/office/officeart/2008/layout/LinedList"/>
    <dgm:cxn modelId="{9DAE43DB-5644-4028-B257-858D9B8AA00F}" type="presParOf" srcId="{B172FAEC-1F2A-46F2-BC85-F140C4EFB181}" destId="{463E3FA0-2561-4BAD-A712-527DCAF4F128}" srcOrd="4" destOrd="0" presId="urn:microsoft.com/office/officeart/2008/layout/LinedList"/>
    <dgm:cxn modelId="{C4A7148D-11D5-4D60-A4C7-C0F6BD621EF7}" type="presParOf" srcId="{B172FAEC-1F2A-46F2-BC85-F140C4EFB181}" destId="{648FDBED-5BDE-4DFA-9A0E-0EBAD392627E}" srcOrd="5" destOrd="0" presId="urn:microsoft.com/office/officeart/2008/layout/LinedList"/>
    <dgm:cxn modelId="{DDB869BA-B066-494F-B173-7A10B6726BCF}" type="presParOf" srcId="{648FDBED-5BDE-4DFA-9A0E-0EBAD392627E}" destId="{6D1DB171-B959-4AC0-9B9E-F1C9BE24FBC5}" srcOrd="0" destOrd="0" presId="urn:microsoft.com/office/officeart/2008/layout/LinedList"/>
    <dgm:cxn modelId="{D20AE90F-D00B-4EBA-9E97-3213F0B40A7B}" type="presParOf" srcId="{648FDBED-5BDE-4DFA-9A0E-0EBAD392627E}" destId="{846E3AD4-2BEF-4EB5-84E0-D4A6FC1DFC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791DD2A-387E-4D42-8AFB-1108B042827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C402DBF-CD7C-4C93-87E2-6CCD3177E9AF}">
      <dgm:prSet/>
      <dgm:spPr/>
      <dgm:t>
        <a:bodyPr/>
        <a:lstStyle/>
        <a:p>
          <a:r>
            <a:rPr lang="pt-BR"/>
            <a:t>ESPIRITUALIDADE / ENSINO DA PALAVRA / EFICÁCIA ADMINISTRATIVA / PLANEJAMENTO</a:t>
          </a:r>
          <a:endParaRPr lang="en-US"/>
        </a:p>
      </dgm:t>
    </dgm:pt>
    <dgm:pt modelId="{098281CA-1C47-4D2D-8925-1FBF51CE986C}" type="parTrans" cxnId="{1A72BE04-2120-47D4-A729-657C51685F44}">
      <dgm:prSet/>
      <dgm:spPr/>
      <dgm:t>
        <a:bodyPr/>
        <a:lstStyle/>
        <a:p>
          <a:endParaRPr lang="en-US"/>
        </a:p>
      </dgm:t>
    </dgm:pt>
    <dgm:pt modelId="{644AB51C-CBC4-47D0-9F06-7FAD5534D1F1}" type="sibTrans" cxnId="{1A72BE04-2120-47D4-A729-657C51685F44}">
      <dgm:prSet/>
      <dgm:spPr/>
      <dgm:t>
        <a:bodyPr/>
        <a:lstStyle/>
        <a:p>
          <a:endParaRPr lang="en-US"/>
        </a:p>
      </dgm:t>
    </dgm:pt>
    <dgm:pt modelId="{9646BD47-85B9-427E-9388-982DA2476596}">
      <dgm:prSet/>
      <dgm:spPr/>
      <dgm:t>
        <a:bodyPr/>
        <a:lstStyle/>
        <a:p>
          <a:r>
            <a:rPr lang="pt-BR"/>
            <a:t>Sem espiritualidade, a ED se torna um sistema educacional</a:t>
          </a:r>
          <a:endParaRPr lang="en-US"/>
        </a:p>
      </dgm:t>
    </dgm:pt>
    <dgm:pt modelId="{08016B56-A0FC-414B-83E2-DFCFCD7F7147}" type="parTrans" cxnId="{D195F99B-2335-4C33-9923-8A98C33BDCDA}">
      <dgm:prSet/>
      <dgm:spPr/>
      <dgm:t>
        <a:bodyPr/>
        <a:lstStyle/>
        <a:p>
          <a:endParaRPr lang="en-US"/>
        </a:p>
      </dgm:t>
    </dgm:pt>
    <dgm:pt modelId="{51228E3C-798A-4EE9-A604-EDBCFC428316}" type="sibTrans" cxnId="{D195F99B-2335-4C33-9923-8A98C33BDCDA}">
      <dgm:prSet/>
      <dgm:spPr/>
      <dgm:t>
        <a:bodyPr/>
        <a:lstStyle/>
        <a:p>
          <a:endParaRPr lang="en-US"/>
        </a:p>
      </dgm:t>
    </dgm:pt>
    <dgm:pt modelId="{3A1F6153-02AA-49CA-B2B8-34AB4956C14E}">
      <dgm:prSet/>
      <dgm:spPr/>
      <dgm:t>
        <a:bodyPr/>
        <a:lstStyle/>
        <a:p>
          <a:r>
            <a:rPr lang="pt-BR"/>
            <a:t>secular; sem ensino, perde propósito; sem eficiência, perde</a:t>
          </a:r>
          <a:endParaRPr lang="en-US"/>
        </a:p>
      </dgm:t>
    </dgm:pt>
    <dgm:pt modelId="{89A76E20-3553-41DA-9341-BF9507431167}" type="parTrans" cxnId="{8B9A48C7-76CC-414C-B48B-22F4378A2123}">
      <dgm:prSet/>
      <dgm:spPr/>
      <dgm:t>
        <a:bodyPr/>
        <a:lstStyle/>
        <a:p>
          <a:endParaRPr lang="en-US"/>
        </a:p>
      </dgm:t>
    </dgm:pt>
    <dgm:pt modelId="{7A3152B4-716A-44B5-8AA1-41FA5A7FEF8F}" type="sibTrans" cxnId="{8B9A48C7-76CC-414C-B48B-22F4378A2123}">
      <dgm:prSet/>
      <dgm:spPr/>
      <dgm:t>
        <a:bodyPr/>
        <a:lstStyle/>
        <a:p>
          <a:endParaRPr lang="en-US"/>
        </a:p>
      </dgm:t>
    </dgm:pt>
    <dgm:pt modelId="{D79B5412-856A-414B-9A85-5C9E6147F943}">
      <dgm:prSet/>
      <dgm:spPr/>
      <dgm:t>
        <a:bodyPr/>
        <a:lstStyle/>
        <a:p>
          <a:r>
            <a:rPr lang="pt-BR"/>
            <a:t>funcionalidade; sem planejamento, perde direção.</a:t>
          </a:r>
          <a:endParaRPr lang="en-US"/>
        </a:p>
      </dgm:t>
    </dgm:pt>
    <dgm:pt modelId="{1A84B90D-62CA-411F-A6B9-A54DEF5A02AC}" type="parTrans" cxnId="{25200102-F1A9-4ADA-8CEE-15B3BA74561B}">
      <dgm:prSet/>
      <dgm:spPr/>
      <dgm:t>
        <a:bodyPr/>
        <a:lstStyle/>
        <a:p>
          <a:endParaRPr lang="en-US"/>
        </a:p>
      </dgm:t>
    </dgm:pt>
    <dgm:pt modelId="{BB879301-C546-4EAB-A179-17D8A8CA8DD6}" type="sibTrans" cxnId="{25200102-F1A9-4ADA-8CEE-15B3BA74561B}">
      <dgm:prSet/>
      <dgm:spPr/>
      <dgm:t>
        <a:bodyPr/>
        <a:lstStyle/>
        <a:p>
          <a:endParaRPr lang="en-US"/>
        </a:p>
      </dgm:t>
    </dgm:pt>
    <dgm:pt modelId="{179F0DBC-7C5B-48C5-8C94-F2D52DFB8669}">
      <dgm:prSet/>
      <dgm:spPr/>
      <dgm:t>
        <a:bodyPr/>
        <a:lstStyle/>
        <a:p>
          <a:r>
            <a:rPr lang="pt-BR" b="1"/>
            <a:t>D. L. Moody:</a:t>
          </a:r>
          <a:r>
            <a:rPr lang="pt-BR"/>
            <a:t> “A Bíblia nos foi dada não para informação, mas para transformação.”</a:t>
          </a:r>
          <a:endParaRPr lang="en-US"/>
        </a:p>
      </dgm:t>
    </dgm:pt>
    <dgm:pt modelId="{7F4D2373-D47E-426F-90C6-945276064C74}" type="parTrans" cxnId="{028AC025-EFC5-4B10-95CF-04576F2FA57C}">
      <dgm:prSet/>
      <dgm:spPr/>
      <dgm:t>
        <a:bodyPr/>
        <a:lstStyle/>
        <a:p>
          <a:endParaRPr lang="en-US"/>
        </a:p>
      </dgm:t>
    </dgm:pt>
    <dgm:pt modelId="{28DCFD5C-5342-409E-9884-4A5DA492D905}" type="sibTrans" cxnId="{028AC025-EFC5-4B10-95CF-04576F2FA57C}">
      <dgm:prSet/>
      <dgm:spPr/>
      <dgm:t>
        <a:bodyPr/>
        <a:lstStyle/>
        <a:p>
          <a:endParaRPr lang="en-US"/>
        </a:p>
      </dgm:t>
    </dgm:pt>
    <dgm:pt modelId="{BDE59F7A-71BE-4B89-A500-1ED026BE336A}">
      <dgm:prSet/>
      <dgm:spPr/>
      <dgm:t>
        <a:bodyPr/>
        <a:lstStyle/>
        <a:p>
          <a:r>
            <a:rPr lang="pt-BR" b="1"/>
            <a:t>Warren Wiersbe:</a:t>
          </a:r>
          <a:r>
            <a:rPr lang="pt-BR"/>
            <a:t> “A igreja que não ensina será engolida pelo mundo que ensina o tempo todo.”</a:t>
          </a:r>
          <a:endParaRPr lang="en-US"/>
        </a:p>
      </dgm:t>
    </dgm:pt>
    <dgm:pt modelId="{3ED23222-CD19-4FFE-9F97-7CF4A47C19A7}" type="parTrans" cxnId="{C0DF70CA-9B8A-4F2D-BA17-D97E8881E354}">
      <dgm:prSet/>
      <dgm:spPr/>
      <dgm:t>
        <a:bodyPr/>
        <a:lstStyle/>
        <a:p>
          <a:endParaRPr lang="en-US"/>
        </a:p>
      </dgm:t>
    </dgm:pt>
    <dgm:pt modelId="{13A81206-A0E0-4FC9-8E35-26CAD0F25B91}" type="sibTrans" cxnId="{C0DF70CA-9B8A-4F2D-BA17-D97E8881E354}">
      <dgm:prSet/>
      <dgm:spPr/>
      <dgm:t>
        <a:bodyPr/>
        <a:lstStyle/>
        <a:p>
          <a:endParaRPr lang="en-US"/>
        </a:p>
      </dgm:t>
    </dgm:pt>
    <dgm:pt modelId="{0A45ED60-2F28-4765-9DA8-93FBAAF1F79D}" type="pres">
      <dgm:prSet presAssocID="{E791DD2A-387E-4D42-8AFB-1108B042827F}" presName="diagram" presStyleCnt="0">
        <dgm:presLayoutVars>
          <dgm:dir/>
          <dgm:resizeHandles val="exact"/>
        </dgm:presLayoutVars>
      </dgm:prSet>
      <dgm:spPr/>
    </dgm:pt>
    <dgm:pt modelId="{C46D5697-4142-4E3A-B7EB-ABC0B98588C0}" type="pres">
      <dgm:prSet presAssocID="{6C402DBF-CD7C-4C93-87E2-6CCD3177E9AF}" presName="node" presStyleLbl="node1" presStyleIdx="0" presStyleCnt="6">
        <dgm:presLayoutVars>
          <dgm:bulletEnabled val="1"/>
        </dgm:presLayoutVars>
      </dgm:prSet>
      <dgm:spPr/>
    </dgm:pt>
    <dgm:pt modelId="{DAD7B274-1BA5-4614-8DE8-A2DF8042E4ED}" type="pres">
      <dgm:prSet presAssocID="{644AB51C-CBC4-47D0-9F06-7FAD5534D1F1}" presName="sibTrans" presStyleCnt="0"/>
      <dgm:spPr/>
    </dgm:pt>
    <dgm:pt modelId="{419590A9-E620-4741-8C85-AD6C05CC9217}" type="pres">
      <dgm:prSet presAssocID="{9646BD47-85B9-427E-9388-982DA2476596}" presName="node" presStyleLbl="node1" presStyleIdx="1" presStyleCnt="6">
        <dgm:presLayoutVars>
          <dgm:bulletEnabled val="1"/>
        </dgm:presLayoutVars>
      </dgm:prSet>
      <dgm:spPr/>
    </dgm:pt>
    <dgm:pt modelId="{314DD832-FE64-49C2-877D-3BD52C6A59A0}" type="pres">
      <dgm:prSet presAssocID="{51228E3C-798A-4EE9-A604-EDBCFC428316}" presName="sibTrans" presStyleCnt="0"/>
      <dgm:spPr/>
    </dgm:pt>
    <dgm:pt modelId="{0AFF43CD-908E-4A7E-9288-68FE3C93AC85}" type="pres">
      <dgm:prSet presAssocID="{3A1F6153-02AA-49CA-B2B8-34AB4956C14E}" presName="node" presStyleLbl="node1" presStyleIdx="2" presStyleCnt="6">
        <dgm:presLayoutVars>
          <dgm:bulletEnabled val="1"/>
        </dgm:presLayoutVars>
      </dgm:prSet>
      <dgm:spPr/>
    </dgm:pt>
    <dgm:pt modelId="{C1D87D45-29BA-4B48-A2D9-55D478CE712A}" type="pres">
      <dgm:prSet presAssocID="{7A3152B4-716A-44B5-8AA1-41FA5A7FEF8F}" presName="sibTrans" presStyleCnt="0"/>
      <dgm:spPr/>
    </dgm:pt>
    <dgm:pt modelId="{61404FF2-5E92-46BF-88EF-654DC4DC9937}" type="pres">
      <dgm:prSet presAssocID="{D79B5412-856A-414B-9A85-5C9E6147F943}" presName="node" presStyleLbl="node1" presStyleIdx="3" presStyleCnt="6">
        <dgm:presLayoutVars>
          <dgm:bulletEnabled val="1"/>
        </dgm:presLayoutVars>
      </dgm:prSet>
      <dgm:spPr/>
    </dgm:pt>
    <dgm:pt modelId="{B80445CD-E710-4718-95FF-28D4696018C6}" type="pres">
      <dgm:prSet presAssocID="{BB879301-C546-4EAB-A179-17D8A8CA8DD6}" presName="sibTrans" presStyleCnt="0"/>
      <dgm:spPr/>
    </dgm:pt>
    <dgm:pt modelId="{41AC2292-0144-4813-97BD-E979BCDB5140}" type="pres">
      <dgm:prSet presAssocID="{179F0DBC-7C5B-48C5-8C94-F2D52DFB8669}" presName="node" presStyleLbl="node1" presStyleIdx="4" presStyleCnt="6">
        <dgm:presLayoutVars>
          <dgm:bulletEnabled val="1"/>
        </dgm:presLayoutVars>
      </dgm:prSet>
      <dgm:spPr/>
    </dgm:pt>
    <dgm:pt modelId="{B0C5FE8B-227E-479F-971F-C37ACFE83F15}" type="pres">
      <dgm:prSet presAssocID="{28DCFD5C-5342-409E-9884-4A5DA492D905}" presName="sibTrans" presStyleCnt="0"/>
      <dgm:spPr/>
    </dgm:pt>
    <dgm:pt modelId="{FE1D370B-265C-4509-9404-5402C7FFF7C7}" type="pres">
      <dgm:prSet presAssocID="{BDE59F7A-71BE-4B89-A500-1ED026BE336A}" presName="node" presStyleLbl="node1" presStyleIdx="5" presStyleCnt="6">
        <dgm:presLayoutVars>
          <dgm:bulletEnabled val="1"/>
        </dgm:presLayoutVars>
      </dgm:prSet>
      <dgm:spPr/>
    </dgm:pt>
  </dgm:ptLst>
  <dgm:cxnLst>
    <dgm:cxn modelId="{25200102-F1A9-4ADA-8CEE-15B3BA74561B}" srcId="{E791DD2A-387E-4D42-8AFB-1108B042827F}" destId="{D79B5412-856A-414B-9A85-5C9E6147F943}" srcOrd="3" destOrd="0" parTransId="{1A84B90D-62CA-411F-A6B9-A54DEF5A02AC}" sibTransId="{BB879301-C546-4EAB-A179-17D8A8CA8DD6}"/>
    <dgm:cxn modelId="{1A72BE04-2120-47D4-A729-657C51685F44}" srcId="{E791DD2A-387E-4D42-8AFB-1108B042827F}" destId="{6C402DBF-CD7C-4C93-87E2-6CCD3177E9AF}" srcOrd="0" destOrd="0" parTransId="{098281CA-1C47-4D2D-8925-1FBF51CE986C}" sibTransId="{644AB51C-CBC4-47D0-9F06-7FAD5534D1F1}"/>
    <dgm:cxn modelId="{00F8DB14-98C9-453E-9003-124E4C4160FE}" type="presOf" srcId="{BDE59F7A-71BE-4B89-A500-1ED026BE336A}" destId="{FE1D370B-265C-4509-9404-5402C7FFF7C7}" srcOrd="0" destOrd="0" presId="urn:microsoft.com/office/officeart/2005/8/layout/default"/>
    <dgm:cxn modelId="{E175BA24-492C-4ADF-AD5A-2B5EDBF7BDE2}" type="presOf" srcId="{3A1F6153-02AA-49CA-B2B8-34AB4956C14E}" destId="{0AFF43CD-908E-4A7E-9288-68FE3C93AC85}" srcOrd="0" destOrd="0" presId="urn:microsoft.com/office/officeart/2005/8/layout/default"/>
    <dgm:cxn modelId="{028AC025-EFC5-4B10-95CF-04576F2FA57C}" srcId="{E791DD2A-387E-4D42-8AFB-1108B042827F}" destId="{179F0DBC-7C5B-48C5-8C94-F2D52DFB8669}" srcOrd="4" destOrd="0" parTransId="{7F4D2373-D47E-426F-90C6-945276064C74}" sibTransId="{28DCFD5C-5342-409E-9884-4A5DA492D905}"/>
    <dgm:cxn modelId="{B85E4F55-5DA2-45CB-9B55-A08C07ECF78B}" type="presOf" srcId="{6C402DBF-CD7C-4C93-87E2-6CCD3177E9AF}" destId="{C46D5697-4142-4E3A-B7EB-ABC0B98588C0}" srcOrd="0" destOrd="0" presId="urn:microsoft.com/office/officeart/2005/8/layout/default"/>
    <dgm:cxn modelId="{D195F99B-2335-4C33-9923-8A98C33BDCDA}" srcId="{E791DD2A-387E-4D42-8AFB-1108B042827F}" destId="{9646BD47-85B9-427E-9388-982DA2476596}" srcOrd="1" destOrd="0" parTransId="{08016B56-A0FC-414B-83E2-DFCFCD7F7147}" sibTransId="{51228E3C-798A-4EE9-A604-EDBCFC428316}"/>
    <dgm:cxn modelId="{A53DF99C-2B57-4B3D-8827-A0250E72ABD4}" type="presOf" srcId="{D79B5412-856A-414B-9A85-5C9E6147F943}" destId="{61404FF2-5E92-46BF-88EF-654DC4DC9937}" srcOrd="0" destOrd="0" presId="urn:microsoft.com/office/officeart/2005/8/layout/default"/>
    <dgm:cxn modelId="{6FF8D99D-1E14-4351-883B-A78A37D4D482}" type="presOf" srcId="{9646BD47-85B9-427E-9388-982DA2476596}" destId="{419590A9-E620-4741-8C85-AD6C05CC9217}" srcOrd="0" destOrd="0" presId="urn:microsoft.com/office/officeart/2005/8/layout/default"/>
    <dgm:cxn modelId="{C0C39E9F-2A40-49DD-AE68-6F51C20E139F}" type="presOf" srcId="{E791DD2A-387E-4D42-8AFB-1108B042827F}" destId="{0A45ED60-2F28-4765-9DA8-93FBAAF1F79D}" srcOrd="0" destOrd="0" presId="urn:microsoft.com/office/officeart/2005/8/layout/default"/>
    <dgm:cxn modelId="{1FD13FA7-91B2-4E45-9E33-0B46A1B47095}" type="presOf" srcId="{179F0DBC-7C5B-48C5-8C94-F2D52DFB8669}" destId="{41AC2292-0144-4813-97BD-E979BCDB5140}" srcOrd="0" destOrd="0" presId="urn:microsoft.com/office/officeart/2005/8/layout/default"/>
    <dgm:cxn modelId="{8B9A48C7-76CC-414C-B48B-22F4378A2123}" srcId="{E791DD2A-387E-4D42-8AFB-1108B042827F}" destId="{3A1F6153-02AA-49CA-B2B8-34AB4956C14E}" srcOrd="2" destOrd="0" parTransId="{89A76E20-3553-41DA-9341-BF9507431167}" sibTransId="{7A3152B4-716A-44B5-8AA1-41FA5A7FEF8F}"/>
    <dgm:cxn modelId="{C0DF70CA-9B8A-4F2D-BA17-D97E8881E354}" srcId="{E791DD2A-387E-4D42-8AFB-1108B042827F}" destId="{BDE59F7A-71BE-4B89-A500-1ED026BE336A}" srcOrd="5" destOrd="0" parTransId="{3ED23222-CD19-4FFE-9F97-7CF4A47C19A7}" sibTransId="{13A81206-A0E0-4FC9-8E35-26CAD0F25B91}"/>
    <dgm:cxn modelId="{3B914CEC-6A75-485C-9255-416E968E2066}" type="presParOf" srcId="{0A45ED60-2F28-4765-9DA8-93FBAAF1F79D}" destId="{C46D5697-4142-4E3A-B7EB-ABC0B98588C0}" srcOrd="0" destOrd="0" presId="urn:microsoft.com/office/officeart/2005/8/layout/default"/>
    <dgm:cxn modelId="{41599842-DE5B-42D2-9E6E-2085D0BC498E}" type="presParOf" srcId="{0A45ED60-2F28-4765-9DA8-93FBAAF1F79D}" destId="{DAD7B274-1BA5-4614-8DE8-A2DF8042E4ED}" srcOrd="1" destOrd="0" presId="urn:microsoft.com/office/officeart/2005/8/layout/default"/>
    <dgm:cxn modelId="{8B141F1D-ED11-4B15-BAAF-CFDEEDA5B7EA}" type="presParOf" srcId="{0A45ED60-2F28-4765-9DA8-93FBAAF1F79D}" destId="{419590A9-E620-4741-8C85-AD6C05CC9217}" srcOrd="2" destOrd="0" presId="urn:microsoft.com/office/officeart/2005/8/layout/default"/>
    <dgm:cxn modelId="{14CFBBCC-E59C-4A2C-BA96-0DBFD542C668}" type="presParOf" srcId="{0A45ED60-2F28-4765-9DA8-93FBAAF1F79D}" destId="{314DD832-FE64-49C2-877D-3BD52C6A59A0}" srcOrd="3" destOrd="0" presId="urn:microsoft.com/office/officeart/2005/8/layout/default"/>
    <dgm:cxn modelId="{07DACFEB-FF5C-4170-91BB-7338F7EA93AE}" type="presParOf" srcId="{0A45ED60-2F28-4765-9DA8-93FBAAF1F79D}" destId="{0AFF43CD-908E-4A7E-9288-68FE3C93AC85}" srcOrd="4" destOrd="0" presId="urn:microsoft.com/office/officeart/2005/8/layout/default"/>
    <dgm:cxn modelId="{D2DD7127-3EF1-4AFB-8F8B-0915915300F5}" type="presParOf" srcId="{0A45ED60-2F28-4765-9DA8-93FBAAF1F79D}" destId="{C1D87D45-29BA-4B48-A2D9-55D478CE712A}" srcOrd="5" destOrd="0" presId="urn:microsoft.com/office/officeart/2005/8/layout/default"/>
    <dgm:cxn modelId="{F35C6D56-77C0-44EB-A728-3DE8872ED3D4}" type="presParOf" srcId="{0A45ED60-2F28-4765-9DA8-93FBAAF1F79D}" destId="{61404FF2-5E92-46BF-88EF-654DC4DC9937}" srcOrd="6" destOrd="0" presId="urn:microsoft.com/office/officeart/2005/8/layout/default"/>
    <dgm:cxn modelId="{D174CF00-B3DD-427A-84EA-395C84E67BC6}" type="presParOf" srcId="{0A45ED60-2F28-4765-9DA8-93FBAAF1F79D}" destId="{B80445CD-E710-4718-95FF-28D4696018C6}" srcOrd="7" destOrd="0" presId="urn:microsoft.com/office/officeart/2005/8/layout/default"/>
    <dgm:cxn modelId="{AB898070-C7DF-4EBF-BFFF-A9E93D9508A1}" type="presParOf" srcId="{0A45ED60-2F28-4765-9DA8-93FBAAF1F79D}" destId="{41AC2292-0144-4813-97BD-E979BCDB5140}" srcOrd="8" destOrd="0" presId="urn:microsoft.com/office/officeart/2005/8/layout/default"/>
    <dgm:cxn modelId="{C07B89C6-9AF5-41FC-894F-93E19464230E}" type="presParOf" srcId="{0A45ED60-2F28-4765-9DA8-93FBAAF1F79D}" destId="{B0C5FE8B-227E-479F-971F-C37ACFE83F15}" srcOrd="9" destOrd="0" presId="urn:microsoft.com/office/officeart/2005/8/layout/default"/>
    <dgm:cxn modelId="{AC0304C0-49E5-4BBA-B6A2-95C57B6BA513}" type="presParOf" srcId="{0A45ED60-2F28-4765-9DA8-93FBAAF1F79D}" destId="{FE1D370B-265C-4509-9404-5402C7FFF7C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1B3E85-A930-417A-82FE-854DB9F25094}" type="doc">
      <dgm:prSet loTypeId="urn:microsoft.com/office/officeart/2005/8/layout/process4" loCatId="process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9F7C8DA-E91E-425F-B5CF-E0B147FA0A69}">
      <dgm:prSet custT="1"/>
      <dgm:spPr/>
      <dgm:t>
        <a:bodyPr/>
        <a:lstStyle/>
        <a:p>
          <a:r>
            <a:rPr lang="pt-BR" sz="2800" dirty="0"/>
            <a:t>A base da EBD é o mover do Espírito Santo.</a:t>
          </a:r>
          <a:endParaRPr lang="en-US" sz="2800" dirty="0"/>
        </a:p>
      </dgm:t>
    </dgm:pt>
    <dgm:pt modelId="{D6487CBF-D8C5-4641-A757-ABDB79EC78AA}" type="parTrans" cxnId="{215827C8-4C37-472B-B9A9-3DE2A2B0DA0B}">
      <dgm:prSet/>
      <dgm:spPr/>
      <dgm:t>
        <a:bodyPr/>
        <a:lstStyle/>
        <a:p>
          <a:endParaRPr lang="en-US"/>
        </a:p>
      </dgm:t>
    </dgm:pt>
    <dgm:pt modelId="{778C2113-ABB6-4F30-A4FB-3FC273075378}" type="sibTrans" cxnId="{215827C8-4C37-472B-B9A9-3DE2A2B0DA0B}">
      <dgm:prSet/>
      <dgm:spPr/>
      <dgm:t>
        <a:bodyPr/>
        <a:lstStyle/>
        <a:p>
          <a:endParaRPr lang="en-US"/>
        </a:p>
      </dgm:t>
    </dgm:pt>
    <dgm:pt modelId="{62B34369-8D76-4B6F-94BA-3075E381BE9A}">
      <dgm:prSet custT="1"/>
      <dgm:spPr/>
      <dgm:t>
        <a:bodyPr/>
        <a:lstStyle/>
        <a:p>
          <a:r>
            <a:rPr lang="pt-BR" sz="2600" dirty="0"/>
            <a:t>O professor espiritual é aquele que vive Atos 6.3: “cheio do Espírito e sabedoria”. A EBD é tão poderosa quanto a vida espiritual daqueles que a conduzem.</a:t>
          </a:r>
          <a:endParaRPr lang="en-US" sz="2600" dirty="0"/>
        </a:p>
      </dgm:t>
    </dgm:pt>
    <dgm:pt modelId="{BBEE74C8-1A48-4978-87C7-E16463C7960A}" type="parTrans" cxnId="{30D56500-D89E-4BA4-BCCD-4D2F5B0FBCED}">
      <dgm:prSet/>
      <dgm:spPr/>
      <dgm:t>
        <a:bodyPr/>
        <a:lstStyle/>
        <a:p>
          <a:endParaRPr lang="en-US"/>
        </a:p>
      </dgm:t>
    </dgm:pt>
    <dgm:pt modelId="{66FBEDA2-EB9F-4910-963F-A93136EE9CE6}" type="sibTrans" cxnId="{30D56500-D89E-4BA4-BCCD-4D2F5B0FBCED}">
      <dgm:prSet/>
      <dgm:spPr/>
      <dgm:t>
        <a:bodyPr/>
        <a:lstStyle/>
        <a:p>
          <a:endParaRPr lang="en-US"/>
        </a:p>
      </dgm:t>
    </dgm:pt>
    <dgm:pt modelId="{6EAE2F3F-15C2-47CC-9121-86DAE7D6F6F5}">
      <dgm:prSet custT="1"/>
      <dgm:spPr/>
      <dgm:t>
        <a:bodyPr/>
        <a:lstStyle/>
        <a:p>
          <a:r>
            <a:rPr lang="pt-BR" sz="2800" dirty="0"/>
            <a:t>A. W. Tozer: “Você não ensina o que sabe, mas o que você é.”</a:t>
          </a:r>
          <a:endParaRPr lang="en-US" sz="2800" dirty="0"/>
        </a:p>
      </dgm:t>
    </dgm:pt>
    <dgm:pt modelId="{C28FCDDB-BA55-4BE6-AE05-93CC3DB2837C}" type="parTrans" cxnId="{67D84F5A-98C7-4A7F-BC80-7C11F8349FAE}">
      <dgm:prSet/>
      <dgm:spPr/>
      <dgm:t>
        <a:bodyPr/>
        <a:lstStyle/>
        <a:p>
          <a:endParaRPr lang="en-US"/>
        </a:p>
      </dgm:t>
    </dgm:pt>
    <dgm:pt modelId="{381C770A-8F7C-46ED-80A3-BF04633B0BAD}" type="sibTrans" cxnId="{67D84F5A-98C7-4A7F-BC80-7C11F8349FAE}">
      <dgm:prSet/>
      <dgm:spPr/>
      <dgm:t>
        <a:bodyPr/>
        <a:lstStyle/>
        <a:p>
          <a:endParaRPr lang="en-US"/>
        </a:p>
      </dgm:t>
    </dgm:pt>
    <dgm:pt modelId="{1518EC08-978A-4578-999A-3CE378A4AE1E}" type="pres">
      <dgm:prSet presAssocID="{8E1B3E85-A930-417A-82FE-854DB9F25094}" presName="Name0" presStyleCnt="0">
        <dgm:presLayoutVars>
          <dgm:dir/>
          <dgm:animLvl val="lvl"/>
          <dgm:resizeHandles val="exact"/>
        </dgm:presLayoutVars>
      </dgm:prSet>
      <dgm:spPr/>
    </dgm:pt>
    <dgm:pt modelId="{5FD13397-EE0A-4EA8-9418-094720A696DB}" type="pres">
      <dgm:prSet presAssocID="{6EAE2F3F-15C2-47CC-9121-86DAE7D6F6F5}" presName="boxAndChildren" presStyleCnt="0"/>
      <dgm:spPr/>
    </dgm:pt>
    <dgm:pt modelId="{9C0947C1-8164-4CA9-B4D4-C68CCCDC5A30}" type="pres">
      <dgm:prSet presAssocID="{6EAE2F3F-15C2-47CC-9121-86DAE7D6F6F5}" presName="parentTextBox" presStyleLbl="node1" presStyleIdx="0" presStyleCnt="3"/>
      <dgm:spPr/>
    </dgm:pt>
    <dgm:pt modelId="{16535EC7-8CA1-4DAD-ABC5-1A3C1DEE6763}" type="pres">
      <dgm:prSet presAssocID="{66FBEDA2-EB9F-4910-963F-A93136EE9CE6}" presName="sp" presStyleCnt="0"/>
      <dgm:spPr/>
    </dgm:pt>
    <dgm:pt modelId="{9101B940-5DD3-4608-96D4-D0FB878A6EF0}" type="pres">
      <dgm:prSet presAssocID="{62B34369-8D76-4B6F-94BA-3075E381BE9A}" presName="arrowAndChildren" presStyleCnt="0"/>
      <dgm:spPr/>
    </dgm:pt>
    <dgm:pt modelId="{B86EB776-68A0-4EF6-B89E-ABF911B72ED9}" type="pres">
      <dgm:prSet presAssocID="{62B34369-8D76-4B6F-94BA-3075E381BE9A}" presName="parentTextArrow" presStyleLbl="node1" presStyleIdx="1" presStyleCnt="3"/>
      <dgm:spPr/>
    </dgm:pt>
    <dgm:pt modelId="{EE405199-91A5-4F22-B6E7-25C6BD05C4BF}" type="pres">
      <dgm:prSet presAssocID="{778C2113-ABB6-4F30-A4FB-3FC273075378}" presName="sp" presStyleCnt="0"/>
      <dgm:spPr/>
    </dgm:pt>
    <dgm:pt modelId="{8C705DE3-A8E2-40A3-9047-0696BC7BCFA7}" type="pres">
      <dgm:prSet presAssocID="{A9F7C8DA-E91E-425F-B5CF-E0B147FA0A69}" presName="arrowAndChildren" presStyleCnt="0"/>
      <dgm:spPr/>
    </dgm:pt>
    <dgm:pt modelId="{563D5876-D1DF-42D9-9115-A281088BC880}" type="pres">
      <dgm:prSet presAssocID="{A9F7C8DA-E91E-425F-B5CF-E0B147FA0A69}" presName="parentTextArrow" presStyleLbl="node1" presStyleIdx="2" presStyleCnt="3"/>
      <dgm:spPr/>
    </dgm:pt>
  </dgm:ptLst>
  <dgm:cxnLst>
    <dgm:cxn modelId="{30D56500-D89E-4BA4-BCCD-4D2F5B0FBCED}" srcId="{8E1B3E85-A930-417A-82FE-854DB9F25094}" destId="{62B34369-8D76-4B6F-94BA-3075E381BE9A}" srcOrd="1" destOrd="0" parTransId="{BBEE74C8-1A48-4978-87C7-E16463C7960A}" sibTransId="{66FBEDA2-EB9F-4910-963F-A93136EE9CE6}"/>
    <dgm:cxn modelId="{F52BA521-442C-49C6-8FB0-C08C67A12B23}" type="presOf" srcId="{62B34369-8D76-4B6F-94BA-3075E381BE9A}" destId="{B86EB776-68A0-4EF6-B89E-ABF911B72ED9}" srcOrd="0" destOrd="0" presId="urn:microsoft.com/office/officeart/2005/8/layout/process4"/>
    <dgm:cxn modelId="{67D84F5A-98C7-4A7F-BC80-7C11F8349FAE}" srcId="{8E1B3E85-A930-417A-82FE-854DB9F25094}" destId="{6EAE2F3F-15C2-47CC-9121-86DAE7D6F6F5}" srcOrd="2" destOrd="0" parTransId="{C28FCDDB-BA55-4BE6-AE05-93CC3DB2837C}" sibTransId="{381C770A-8F7C-46ED-80A3-BF04633B0BAD}"/>
    <dgm:cxn modelId="{48F7908F-7D7A-4CD0-8DC4-6A7DABF1FB8C}" type="presOf" srcId="{A9F7C8DA-E91E-425F-B5CF-E0B147FA0A69}" destId="{563D5876-D1DF-42D9-9115-A281088BC880}" srcOrd="0" destOrd="0" presId="urn:microsoft.com/office/officeart/2005/8/layout/process4"/>
    <dgm:cxn modelId="{215827C8-4C37-472B-B9A9-3DE2A2B0DA0B}" srcId="{8E1B3E85-A930-417A-82FE-854DB9F25094}" destId="{A9F7C8DA-E91E-425F-B5CF-E0B147FA0A69}" srcOrd="0" destOrd="0" parTransId="{D6487CBF-D8C5-4641-A757-ABDB79EC78AA}" sibTransId="{778C2113-ABB6-4F30-A4FB-3FC273075378}"/>
    <dgm:cxn modelId="{7B1085C9-156B-4986-BB45-CF95C0DFC0E3}" type="presOf" srcId="{6EAE2F3F-15C2-47CC-9121-86DAE7D6F6F5}" destId="{9C0947C1-8164-4CA9-B4D4-C68CCCDC5A30}" srcOrd="0" destOrd="0" presId="urn:microsoft.com/office/officeart/2005/8/layout/process4"/>
    <dgm:cxn modelId="{3B2C2CF9-87F2-4F94-9565-EAB4A4BB4999}" type="presOf" srcId="{8E1B3E85-A930-417A-82FE-854DB9F25094}" destId="{1518EC08-978A-4578-999A-3CE378A4AE1E}" srcOrd="0" destOrd="0" presId="urn:microsoft.com/office/officeart/2005/8/layout/process4"/>
    <dgm:cxn modelId="{7AEA5537-C085-4F5D-A895-19404F20FED8}" type="presParOf" srcId="{1518EC08-978A-4578-999A-3CE378A4AE1E}" destId="{5FD13397-EE0A-4EA8-9418-094720A696DB}" srcOrd="0" destOrd="0" presId="urn:microsoft.com/office/officeart/2005/8/layout/process4"/>
    <dgm:cxn modelId="{CCCAAA6A-C7B6-4F62-B37E-AC684ABB3752}" type="presParOf" srcId="{5FD13397-EE0A-4EA8-9418-094720A696DB}" destId="{9C0947C1-8164-4CA9-B4D4-C68CCCDC5A30}" srcOrd="0" destOrd="0" presId="urn:microsoft.com/office/officeart/2005/8/layout/process4"/>
    <dgm:cxn modelId="{04E5BE02-2419-4128-855F-0EA8E2B66B8C}" type="presParOf" srcId="{1518EC08-978A-4578-999A-3CE378A4AE1E}" destId="{16535EC7-8CA1-4DAD-ABC5-1A3C1DEE6763}" srcOrd="1" destOrd="0" presId="urn:microsoft.com/office/officeart/2005/8/layout/process4"/>
    <dgm:cxn modelId="{D83A007A-8196-4E1F-A071-22792840D893}" type="presParOf" srcId="{1518EC08-978A-4578-999A-3CE378A4AE1E}" destId="{9101B940-5DD3-4608-96D4-D0FB878A6EF0}" srcOrd="2" destOrd="0" presId="urn:microsoft.com/office/officeart/2005/8/layout/process4"/>
    <dgm:cxn modelId="{79595A51-131B-4588-BD6D-6224CB7352D7}" type="presParOf" srcId="{9101B940-5DD3-4608-96D4-D0FB878A6EF0}" destId="{B86EB776-68A0-4EF6-B89E-ABF911B72ED9}" srcOrd="0" destOrd="0" presId="urn:microsoft.com/office/officeart/2005/8/layout/process4"/>
    <dgm:cxn modelId="{BA79671D-721A-48EF-B7A7-AA16495C6868}" type="presParOf" srcId="{1518EC08-978A-4578-999A-3CE378A4AE1E}" destId="{EE405199-91A5-4F22-B6E7-25C6BD05C4BF}" srcOrd="3" destOrd="0" presId="urn:microsoft.com/office/officeart/2005/8/layout/process4"/>
    <dgm:cxn modelId="{ABB6147B-3BFC-480F-8B6A-EC379E503DEF}" type="presParOf" srcId="{1518EC08-978A-4578-999A-3CE378A4AE1E}" destId="{8C705DE3-A8E2-40A3-9047-0696BC7BCFA7}" srcOrd="4" destOrd="0" presId="urn:microsoft.com/office/officeart/2005/8/layout/process4"/>
    <dgm:cxn modelId="{1D707723-DACB-49B4-97A1-432197B68CBC}" type="presParOf" srcId="{8C705DE3-A8E2-40A3-9047-0696BC7BCFA7}" destId="{563D5876-D1DF-42D9-9115-A281088BC88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2E2EEF9-36F2-461A-9852-208C08AF053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45E41D7-A92D-44DE-849F-FC7EDEA0C420}">
      <dgm:prSet/>
      <dgm:spPr/>
      <dgm:t>
        <a:bodyPr/>
        <a:lstStyle/>
        <a:p>
          <a:r>
            <a:rPr lang="pt-BR"/>
            <a:t>Envolve organização, pontualidade, comunicação e responsabilidade.</a:t>
          </a:r>
          <a:endParaRPr lang="en-US"/>
        </a:p>
      </dgm:t>
    </dgm:pt>
    <dgm:pt modelId="{736BD0DE-A8F2-4369-AA90-A04CB386AE06}" type="parTrans" cxnId="{1B4C569C-7A0D-4016-AB7A-D3D88ADD1ED6}">
      <dgm:prSet/>
      <dgm:spPr/>
      <dgm:t>
        <a:bodyPr/>
        <a:lstStyle/>
        <a:p>
          <a:endParaRPr lang="en-US"/>
        </a:p>
      </dgm:t>
    </dgm:pt>
    <dgm:pt modelId="{919A6EBE-6657-4FB1-BDEC-E17ECD7055E1}" type="sibTrans" cxnId="{1B4C569C-7A0D-4016-AB7A-D3D88ADD1ED6}">
      <dgm:prSet/>
      <dgm:spPr/>
      <dgm:t>
        <a:bodyPr/>
        <a:lstStyle/>
        <a:p>
          <a:endParaRPr lang="en-US"/>
        </a:p>
      </dgm:t>
    </dgm:pt>
    <dgm:pt modelId="{FC8BB462-86EB-4E95-B801-DA941BBF3BF0}">
      <dgm:prSet/>
      <dgm:spPr/>
      <dgm:t>
        <a:bodyPr/>
        <a:lstStyle/>
        <a:p>
          <a:r>
            <a:rPr lang="pt-BR"/>
            <a:t>A eficiência eleva o nível da escola. Uma ED eficiente inspira credibilidade e atrai mais alunos.</a:t>
          </a:r>
          <a:endParaRPr lang="en-US"/>
        </a:p>
      </dgm:t>
    </dgm:pt>
    <dgm:pt modelId="{E50F93FA-BC74-4808-9740-68ED21EDA1E7}" type="parTrans" cxnId="{B45040A8-EA37-4769-802C-33182A40F5CE}">
      <dgm:prSet/>
      <dgm:spPr/>
      <dgm:t>
        <a:bodyPr/>
        <a:lstStyle/>
        <a:p>
          <a:endParaRPr lang="en-US"/>
        </a:p>
      </dgm:t>
    </dgm:pt>
    <dgm:pt modelId="{57C178F7-DE3F-47DE-9FAF-78D59F2749DD}" type="sibTrans" cxnId="{B45040A8-EA37-4769-802C-33182A40F5CE}">
      <dgm:prSet/>
      <dgm:spPr/>
      <dgm:t>
        <a:bodyPr/>
        <a:lstStyle/>
        <a:p>
          <a:endParaRPr lang="en-US"/>
        </a:p>
      </dgm:t>
    </dgm:pt>
    <dgm:pt modelId="{A755B419-F7E3-4E0A-8917-DE8B35AA3B29}">
      <dgm:prSet/>
      <dgm:spPr/>
      <dgm:t>
        <a:bodyPr/>
        <a:lstStyle/>
        <a:p>
          <a:r>
            <a:rPr lang="pt-BR" b="1"/>
            <a:t>Peter Drucker</a:t>
          </a:r>
          <a:r>
            <a:rPr lang="pt-BR"/>
            <a:t>: “O que pode ser medido pode ser melhorado.”</a:t>
          </a:r>
          <a:endParaRPr lang="en-US"/>
        </a:p>
      </dgm:t>
    </dgm:pt>
    <dgm:pt modelId="{092EB009-59FF-447C-91A2-EA1177F999D1}" type="parTrans" cxnId="{2E9713DE-A346-4E3F-BAB1-020EFE913A78}">
      <dgm:prSet/>
      <dgm:spPr/>
      <dgm:t>
        <a:bodyPr/>
        <a:lstStyle/>
        <a:p>
          <a:endParaRPr lang="en-US"/>
        </a:p>
      </dgm:t>
    </dgm:pt>
    <dgm:pt modelId="{FDD20EE4-773B-48AB-AADB-E87FA324D71B}" type="sibTrans" cxnId="{2E9713DE-A346-4E3F-BAB1-020EFE913A78}">
      <dgm:prSet/>
      <dgm:spPr/>
      <dgm:t>
        <a:bodyPr/>
        <a:lstStyle/>
        <a:p>
          <a:endParaRPr lang="en-US"/>
        </a:p>
      </dgm:t>
    </dgm:pt>
    <dgm:pt modelId="{E66CC9F3-A40F-4A3B-B620-B9BC3E025510}">
      <dgm:prSet/>
      <dgm:spPr/>
      <dgm:t>
        <a:bodyPr/>
        <a:lstStyle/>
        <a:p>
          <a:r>
            <a:rPr lang="pt-BR" b="1"/>
            <a:t>Administração Cristã:</a:t>
          </a:r>
          <a:r>
            <a:rPr lang="pt-BR"/>
            <a:t> “A ordem administrativa é um ato de mordomia espiritual.”</a:t>
          </a:r>
          <a:endParaRPr lang="en-US"/>
        </a:p>
      </dgm:t>
    </dgm:pt>
    <dgm:pt modelId="{07FD4D2E-BFF4-482B-803E-CE02EAD36781}" type="parTrans" cxnId="{4BF76B6F-D01B-4A87-8A0F-70C459D95290}">
      <dgm:prSet/>
      <dgm:spPr/>
      <dgm:t>
        <a:bodyPr/>
        <a:lstStyle/>
        <a:p>
          <a:endParaRPr lang="en-US"/>
        </a:p>
      </dgm:t>
    </dgm:pt>
    <dgm:pt modelId="{D5FB5F0A-9CFB-4452-9E05-F103C36640C9}" type="sibTrans" cxnId="{4BF76B6F-D01B-4A87-8A0F-70C459D95290}">
      <dgm:prSet/>
      <dgm:spPr/>
      <dgm:t>
        <a:bodyPr/>
        <a:lstStyle/>
        <a:p>
          <a:endParaRPr lang="en-US"/>
        </a:p>
      </dgm:t>
    </dgm:pt>
    <dgm:pt modelId="{C43780A2-4B05-4F37-A865-7DF51DF4B8B1}" type="pres">
      <dgm:prSet presAssocID="{A2E2EEF9-36F2-461A-9852-208C08AF053E}" presName="diagram" presStyleCnt="0">
        <dgm:presLayoutVars>
          <dgm:dir/>
          <dgm:resizeHandles val="exact"/>
        </dgm:presLayoutVars>
      </dgm:prSet>
      <dgm:spPr/>
    </dgm:pt>
    <dgm:pt modelId="{46E013C8-59EE-4936-B8C7-329AD06752AC}" type="pres">
      <dgm:prSet presAssocID="{445E41D7-A92D-44DE-849F-FC7EDEA0C420}" presName="node" presStyleLbl="node1" presStyleIdx="0" presStyleCnt="4">
        <dgm:presLayoutVars>
          <dgm:bulletEnabled val="1"/>
        </dgm:presLayoutVars>
      </dgm:prSet>
      <dgm:spPr/>
    </dgm:pt>
    <dgm:pt modelId="{F2772BC7-7CE5-4A2A-B6A4-18598BB9FE73}" type="pres">
      <dgm:prSet presAssocID="{919A6EBE-6657-4FB1-BDEC-E17ECD7055E1}" presName="sibTrans" presStyleCnt="0"/>
      <dgm:spPr/>
    </dgm:pt>
    <dgm:pt modelId="{5B60E2B2-75DF-4992-83E3-7CA34A020006}" type="pres">
      <dgm:prSet presAssocID="{FC8BB462-86EB-4E95-B801-DA941BBF3BF0}" presName="node" presStyleLbl="node1" presStyleIdx="1" presStyleCnt="4">
        <dgm:presLayoutVars>
          <dgm:bulletEnabled val="1"/>
        </dgm:presLayoutVars>
      </dgm:prSet>
      <dgm:spPr/>
    </dgm:pt>
    <dgm:pt modelId="{A4DC3EBB-A1A7-4418-AFBA-4B9C803E242B}" type="pres">
      <dgm:prSet presAssocID="{57C178F7-DE3F-47DE-9FAF-78D59F2749DD}" presName="sibTrans" presStyleCnt="0"/>
      <dgm:spPr/>
    </dgm:pt>
    <dgm:pt modelId="{3F8955BE-551A-4161-88FA-F8504425EAC9}" type="pres">
      <dgm:prSet presAssocID="{A755B419-F7E3-4E0A-8917-DE8B35AA3B29}" presName="node" presStyleLbl="node1" presStyleIdx="2" presStyleCnt="4">
        <dgm:presLayoutVars>
          <dgm:bulletEnabled val="1"/>
        </dgm:presLayoutVars>
      </dgm:prSet>
      <dgm:spPr/>
    </dgm:pt>
    <dgm:pt modelId="{9FAC7B2D-169C-4F5F-8D07-F3B454E5356A}" type="pres">
      <dgm:prSet presAssocID="{FDD20EE4-773B-48AB-AADB-E87FA324D71B}" presName="sibTrans" presStyleCnt="0"/>
      <dgm:spPr/>
    </dgm:pt>
    <dgm:pt modelId="{0AF516E5-4F59-4CA8-A032-8C1EF2E4460C}" type="pres">
      <dgm:prSet presAssocID="{E66CC9F3-A40F-4A3B-B620-B9BC3E025510}" presName="node" presStyleLbl="node1" presStyleIdx="3" presStyleCnt="4">
        <dgm:presLayoutVars>
          <dgm:bulletEnabled val="1"/>
        </dgm:presLayoutVars>
      </dgm:prSet>
      <dgm:spPr/>
    </dgm:pt>
  </dgm:ptLst>
  <dgm:cxnLst>
    <dgm:cxn modelId="{88EB2207-D024-4384-9EB8-1974B52186E4}" type="presOf" srcId="{A755B419-F7E3-4E0A-8917-DE8B35AA3B29}" destId="{3F8955BE-551A-4161-88FA-F8504425EAC9}" srcOrd="0" destOrd="0" presId="urn:microsoft.com/office/officeart/2005/8/layout/default"/>
    <dgm:cxn modelId="{9935D015-697D-40BC-A8E0-B842EA89FE20}" type="presOf" srcId="{445E41D7-A92D-44DE-849F-FC7EDEA0C420}" destId="{46E013C8-59EE-4936-B8C7-329AD06752AC}" srcOrd="0" destOrd="0" presId="urn:microsoft.com/office/officeart/2005/8/layout/default"/>
    <dgm:cxn modelId="{DAA52626-EA31-4485-B57D-54FBAF85C11E}" type="presOf" srcId="{FC8BB462-86EB-4E95-B801-DA941BBF3BF0}" destId="{5B60E2B2-75DF-4992-83E3-7CA34A020006}" srcOrd="0" destOrd="0" presId="urn:microsoft.com/office/officeart/2005/8/layout/default"/>
    <dgm:cxn modelId="{70E7B148-5484-47AF-ADA4-F57D48D1B69C}" type="presOf" srcId="{A2E2EEF9-36F2-461A-9852-208C08AF053E}" destId="{C43780A2-4B05-4F37-A865-7DF51DF4B8B1}" srcOrd="0" destOrd="0" presId="urn:microsoft.com/office/officeart/2005/8/layout/default"/>
    <dgm:cxn modelId="{4BF76B6F-D01B-4A87-8A0F-70C459D95290}" srcId="{A2E2EEF9-36F2-461A-9852-208C08AF053E}" destId="{E66CC9F3-A40F-4A3B-B620-B9BC3E025510}" srcOrd="3" destOrd="0" parTransId="{07FD4D2E-BFF4-482B-803E-CE02EAD36781}" sibTransId="{D5FB5F0A-9CFB-4452-9E05-F103C36640C9}"/>
    <dgm:cxn modelId="{81ADF28D-3E11-421E-9747-AFE0FF2EE777}" type="presOf" srcId="{E66CC9F3-A40F-4A3B-B620-B9BC3E025510}" destId="{0AF516E5-4F59-4CA8-A032-8C1EF2E4460C}" srcOrd="0" destOrd="0" presId="urn:microsoft.com/office/officeart/2005/8/layout/default"/>
    <dgm:cxn modelId="{1B4C569C-7A0D-4016-AB7A-D3D88ADD1ED6}" srcId="{A2E2EEF9-36F2-461A-9852-208C08AF053E}" destId="{445E41D7-A92D-44DE-849F-FC7EDEA0C420}" srcOrd="0" destOrd="0" parTransId="{736BD0DE-A8F2-4369-AA90-A04CB386AE06}" sibTransId="{919A6EBE-6657-4FB1-BDEC-E17ECD7055E1}"/>
    <dgm:cxn modelId="{B45040A8-EA37-4769-802C-33182A40F5CE}" srcId="{A2E2EEF9-36F2-461A-9852-208C08AF053E}" destId="{FC8BB462-86EB-4E95-B801-DA941BBF3BF0}" srcOrd="1" destOrd="0" parTransId="{E50F93FA-BC74-4808-9740-68ED21EDA1E7}" sibTransId="{57C178F7-DE3F-47DE-9FAF-78D59F2749DD}"/>
    <dgm:cxn modelId="{2E9713DE-A346-4E3F-BAB1-020EFE913A78}" srcId="{A2E2EEF9-36F2-461A-9852-208C08AF053E}" destId="{A755B419-F7E3-4E0A-8917-DE8B35AA3B29}" srcOrd="2" destOrd="0" parTransId="{092EB009-59FF-447C-91A2-EA1177F999D1}" sibTransId="{FDD20EE4-773B-48AB-AADB-E87FA324D71B}"/>
    <dgm:cxn modelId="{CE714983-D119-4DA3-B082-A79C53019307}" type="presParOf" srcId="{C43780A2-4B05-4F37-A865-7DF51DF4B8B1}" destId="{46E013C8-59EE-4936-B8C7-329AD06752AC}" srcOrd="0" destOrd="0" presId="urn:microsoft.com/office/officeart/2005/8/layout/default"/>
    <dgm:cxn modelId="{A82334AB-3A35-421E-BADE-3A4E014270D3}" type="presParOf" srcId="{C43780A2-4B05-4F37-A865-7DF51DF4B8B1}" destId="{F2772BC7-7CE5-4A2A-B6A4-18598BB9FE73}" srcOrd="1" destOrd="0" presId="urn:microsoft.com/office/officeart/2005/8/layout/default"/>
    <dgm:cxn modelId="{78AADF11-AFCC-4C04-BB03-723EA169EB14}" type="presParOf" srcId="{C43780A2-4B05-4F37-A865-7DF51DF4B8B1}" destId="{5B60E2B2-75DF-4992-83E3-7CA34A020006}" srcOrd="2" destOrd="0" presId="urn:microsoft.com/office/officeart/2005/8/layout/default"/>
    <dgm:cxn modelId="{5ACD3BEC-83C2-421E-8769-56183A6DD9CF}" type="presParOf" srcId="{C43780A2-4B05-4F37-A865-7DF51DF4B8B1}" destId="{A4DC3EBB-A1A7-4418-AFBA-4B9C803E242B}" srcOrd="3" destOrd="0" presId="urn:microsoft.com/office/officeart/2005/8/layout/default"/>
    <dgm:cxn modelId="{18787DDE-B84E-4B3A-85E9-CF6037034F9F}" type="presParOf" srcId="{C43780A2-4B05-4F37-A865-7DF51DF4B8B1}" destId="{3F8955BE-551A-4161-88FA-F8504425EAC9}" srcOrd="4" destOrd="0" presId="urn:microsoft.com/office/officeart/2005/8/layout/default"/>
    <dgm:cxn modelId="{D5672E05-D1F6-423A-B2A0-D12DAA63A9EA}" type="presParOf" srcId="{C43780A2-4B05-4F37-A865-7DF51DF4B8B1}" destId="{9FAC7B2D-169C-4F5F-8D07-F3B454E5356A}" srcOrd="5" destOrd="0" presId="urn:microsoft.com/office/officeart/2005/8/layout/default"/>
    <dgm:cxn modelId="{7970FA6D-272A-403F-AF42-56A994984F3B}" type="presParOf" srcId="{C43780A2-4B05-4F37-A865-7DF51DF4B8B1}" destId="{0AF516E5-4F59-4CA8-A032-8C1EF2E4460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5529378-C3BB-48EC-8ED0-456F501C0D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E8C8860-6AC5-44B1-872C-F19730E8184A}">
      <dgm:prSet/>
      <dgm:spPr/>
      <dgm:t>
        <a:bodyPr/>
        <a:lstStyle/>
        <a:p>
          <a:r>
            <a:rPr lang="pt-BR"/>
            <a:t>Guarda a memória da escola.</a:t>
          </a:r>
          <a:endParaRPr lang="en-US"/>
        </a:p>
      </dgm:t>
    </dgm:pt>
    <dgm:pt modelId="{E255CEF8-8600-4FF6-8ADC-1893B42C11A5}" type="parTrans" cxnId="{35560772-733A-40D9-99A5-65CDAB996DE4}">
      <dgm:prSet/>
      <dgm:spPr/>
      <dgm:t>
        <a:bodyPr/>
        <a:lstStyle/>
        <a:p>
          <a:endParaRPr lang="en-US"/>
        </a:p>
      </dgm:t>
    </dgm:pt>
    <dgm:pt modelId="{CE69BF2B-0FCA-488B-B78A-9EECBC8AF804}" type="sibTrans" cxnId="{35560772-733A-40D9-99A5-65CDAB996DE4}">
      <dgm:prSet/>
      <dgm:spPr/>
      <dgm:t>
        <a:bodyPr/>
        <a:lstStyle/>
        <a:p>
          <a:endParaRPr lang="en-US"/>
        </a:p>
      </dgm:t>
    </dgm:pt>
    <dgm:pt modelId="{C98B3D2E-EDE7-4741-AEA4-E26A3B0216B1}">
      <dgm:prSet/>
      <dgm:spPr/>
      <dgm:t>
        <a:bodyPr/>
        <a:lstStyle/>
        <a:p>
          <a:r>
            <a:rPr lang="pt-BR"/>
            <a:t>Seu trabalho garante ordem e continuidade. Uma EBD sem registros perde história e eficiência.</a:t>
          </a:r>
          <a:endParaRPr lang="en-US"/>
        </a:p>
      </dgm:t>
    </dgm:pt>
    <dgm:pt modelId="{573B5E05-5F95-4BE4-B93C-96E6A84DE0DB}" type="parTrans" cxnId="{F52ABCB0-3D30-4DB1-A463-FDF2CC3C101C}">
      <dgm:prSet/>
      <dgm:spPr/>
      <dgm:t>
        <a:bodyPr/>
        <a:lstStyle/>
        <a:p>
          <a:endParaRPr lang="en-US"/>
        </a:p>
      </dgm:t>
    </dgm:pt>
    <dgm:pt modelId="{52A9313B-E71E-433F-A66E-803FBDF65AD4}" type="sibTrans" cxnId="{F52ABCB0-3D30-4DB1-A463-FDF2CC3C101C}">
      <dgm:prSet/>
      <dgm:spPr/>
      <dgm:t>
        <a:bodyPr/>
        <a:lstStyle/>
        <a:p>
          <a:endParaRPr lang="en-US"/>
        </a:p>
      </dgm:t>
    </dgm:pt>
    <dgm:pt modelId="{45401973-E0D9-4692-A2DD-18CD92263C4F}">
      <dgm:prSet/>
      <dgm:spPr/>
      <dgm:t>
        <a:bodyPr/>
        <a:lstStyle/>
        <a:p>
          <a:r>
            <a:rPr lang="pt-BR"/>
            <a:t>Manual da EBD: “O secretário é o eixo organizador dos dados que sustentam a escola.”</a:t>
          </a:r>
          <a:endParaRPr lang="en-US"/>
        </a:p>
      </dgm:t>
    </dgm:pt>
    <dgm:pt modelId="{18BCADB5-D9CD-4FDA-A69A-0F98A995D673}" type="parTrans" cxnId="{76551B74-F8BC-4951-9B0C-4748CACD1059}">
      <dgm:prSet/>
      <dgm:spPr/>
      <dgm:t>
        <a:bodyPr/>
        <a:lstStyle/>
        <a:p>
          <a:endParaRPr lang="en-US"/>
        </a:p>
      </dgm:t>
    </dgm:pt>
    <dgm:pt modelId="{7282858C-E7FE-49AF-A11B-E44E71DF461B}" type="sibTrans" cxnId="{76551B74-F8BC-4951-9B0C-4748CACD1059}">
      <dgm:prSet/>
      <dgm:spPr/>
      <dgm:t>
        <a:bodyPr/>
        <a:lstStyle/>
        <a:p>
          <a:endParaRPr lang="en-US"/>
        </a:p>
      </dgm:t>
    </dgm:pt>
    <dgm:pt modelId="{F178047C-2CE5-4FCD-BC58-742CD2F2E39F}" type="pres">
      <dgm:prSet presAssocID="{35529378-C3BB-48EC-8ED0-456F501C0DE4}" presName="linear" presStyleCnt="0">
        <dgm:presLayoutVars>
          <dgm:animLvl val="lvl"/>
          <dgm:resizeHandles val="exact"/>
        </dgm:presLayoutVars>
      </dgm:prSet>
      <dgm:spPr/>
    </dgm:pt>
    <dgm:pt modelId="{EE8EDB63-0EA6-4862-A663-B106711DEE48}" type="pres">
      <dgm:prSet presAssocID="{8E8C8860-6AC5-44B1-872C-F19730E818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D8EC2B-D5FE-4057-8D82-0C2F926DF0F2}" type="pres">
      <dgm:prSet presAssocID="{CE69BF2B-0FCA-488B-B78A-9EECBC8AF804}" presName="spacer" presStyleCnt="0"/>
      <dgm:spPr/>
    </dgm:pt>
    <dgm:pt modelId="{0B546486-75ED-4C8D-9189-5FA1ED1B0009}" type="pres">
      <dgm:prSet presAssocID="{C98B3D2E-EDE7-4741-AEA4-E26A3B0216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68E8A3-CE10-4B4B-BE19-1778C4BD86FF}" type="pres">
      <dgm:prSet presAssocID="{52A9313B-E71E-433F-A66E-803FBDF65AD4}" presName="spacer" presStyleCnt="0"/>
      <dgm:spPr/>
    </dgm:pt>
    <dgm:pt modelId="{8E13648A-70B0-4CA2-B711-97153828CE96}" type="pres">
      <dgm:prSet presAssocID="{45401973-E0D9-4692-A2DD-18CD92263C4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AE6B46C-73F7-41D0-BF71-B8DBF199DB49}" type="presOf" srcId="{C98B3D2E-EDE7-4741-AEA4-E26A3B0216B1}" destId="{0B546486-75ED-4C8D-9189-5FA1ED1B0009}" srcOrd="0" destOrd="0" presId="urn:microsoft.com/office/officeart/2005/8/layout/vList2"/>
    <dgm:cxn modelId="{35560772-733A-40D9-99A5-65CDAB996DE4}" srcId="{35529378-C3BB-48EC-8ED0-456F501C0DE4}" destId="{8E8C8860-6AC5-44B1-872C-F19730E8184A}" srcOrd="0" destOrd="0" parTransId="{E255CEF8-8600-4FF6-8ADC-1893B42C11A5}" sibTransId="{CE69BF2B-0FCA-488B-B78A-9EECBC8AF804}"/>
    <dgm:cxn modelId="{76551B74-F8BC-4951-9B0C-4748CACD1059}" srcId="{35529378-C3BB-48EC-8ED0-456F501C0DE4}" destId="{45401973-E0D9-4692-A2DD-18CD92263C4F}" srcOrd="2" destOrd="0" parTransId="{18BCADB5-D9CD-4FDA-A69A-0F98A995D673}" sibTransId="{7282858C-E7FE-49AF-A11B-E44E71DF461B}"/>
    <dgm:cxn modelId="{2E4689A0-2128-47EB-93E1-AD5320FA9BA7}" type="presOf" srcId="{45401973-E0D9-4692-A2DD-18CD92263C4F}" destId="{8E13648A-70B0-4CA2-B711-97153828CE96}" srcOrd="0" destOrd="0" presId="urn:microsoft.com/office/officeart/2005/8/layout/vList2"/>
    <dgm:cxn modelId="{9FABA3AA-78A2-4A24-B17E-D611F7BAF62F}" type="presOf" srcId="{35529378-C3BB-48EC-8ED0-456F501C0DE4}" destId="{F178047C-2CE5-4FCD-BC58-742CD2F2E39F}" srcOrd="0" destOrd="0" presId="urn:microsoft.com/office/officeart/2005/8/layout/vList2"/>
    <dgm:cxn modelId="{F52ABCB0-3D30-4DB1-A463-FDF2CC3C101C}" srcId="{35529378-C3BB-48EC-8ED0-456F501C0DE4}" destId="{C98B3D2E-EDE7-4741-AEA4-E26A3B0216B1}" srcOrd="1" destOrd="0" parTransId="{573B5E05-5F95-4BE4-B93C-96E6A84DE0DB}" sibTransId="{52A9313B-E71E-433F-A66E-803FBDF65AD4}"/>
    <dgm:cxn modelId="{2A7C02E5-B3A2-49E7-BBC8-D829738A5DD9}" type="presOf" srcId="{8E8C8860-6AC5-44B1-872C-F19730E8184A}" destId="{EE8EDB63-0EA6-4862-A663-B106711DEE48}" srcOrd="0" destOrd="0" presId="urn:microsoft.com/office/officeart/2005/8/layout/vList2"/>
    <dgm:cxn modelId="{CFA8662A-A0AF-4C8E-8705-183A668802FE}" type="presParOf" srcId="{F178047C-2CE5-4FCD-BC58-742CD2F2E39F}" destId="{EE8EDB63-0EA6-4862-A663-B106711DEE48}" srcOrd="0" destOrd="0" presId="urn:microsoft.com/office/officeart/2005/8/layout/vList2"/>
    <dgm:cxn modelId="{D48E1824-39BE-4DD6-924F-90A9766167BE}" type="presParOf" srcId="{F178047C-2CE5-4FCD-BC58-742CD2F2E39F}" destId="{DFD8EC2B-D5FE-4057-8D82-0C2F926DF0F2}" srcOrd="1" destOrd="0" presId="urn:microsoft.com/office/officeart/2005/8/layout/vList2"/>
    <dgm:cxn modelId="{171D9541-EA0D-49F4-98CB-D55E84FBEE6D}" type="presParOf" srcId="{F178047C-2CE5-4FCD-BC58-742CD2F2E39F}" destId="{0B546486-75ED-4C8D-9189-5FA1ED1B0009}" srcOrd="2" destOrd="0" presId="urn:microsoft.com/office/officeart/2005/8/layout/vList2"/>
    <dgm:cxn modelId="{7D07F38F-9365-4327-8656-82817B5726FB}" type="presParOf" srcId="{F178047C-2CE5-4FCD-BC58-742CD2F2E39F}" destId="{1568E8A3-CE10-4B4B-BE19-1778C4BD86FF}" srcOrd="3" destOrd="0" presId="urn:microsoft.com/office/officeart/2005/8/layout/vList2"/>
    <dgm:cxn modelId="{78A55640-2245-4195-AA0B-7D750765DFED}" type="presParOf" srcId="{F178047C-2CE5-4FCD-BC58-742CD2F2E39F}" destId="{8E13648A-70B0-4CA2-B711-97153828CE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21EDCDA-B7E8-4571-88C6-374E6C8FB9D5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DE6017C-EDDE-4BA6-A5D0-BED08D6AE016}">
      <dgm:prSet/>
      <dgm:spPr/>
      <dgm:t>
        <a:bodyPr/>
        <a:lstStyle/>
        <a:p>
          <a:r>
            <a:rPr lang="pt-BR"/>
            <a:t>Primeiros evangelizadores.</a:t>
          </a:r>
          <a:endParaRPr lang="en-US"/>
        </a:p>
      </dgm:t>
    </dgm:pt>
    <dgm:pt modelId="{2563DDD4-9BE4-4F9F-8B75-A27768C71A88}" type="parTrans" cxnId="{CAF80F6B-425F-43BD-830A-BEF62E997012}">
      <dgm:prSet/>
      <dgm:spPr/>
      <dgm:t>
        <a:bodyPr/>
        <a:lstStyle/>
        <a:p>
          <a:endParaRPr lang="en-US"/>
        </a:p>
      </dgm:t>
    </dgm:pt>
    <dgm:pt modelId="{96754413-A951-418A-87B0-A961C15CE73D}" type="sibTrans" cxnId="{CAF80F6B-425F-43BD-830A-BEF62E997012}">
      <dgm:prSet/>
      <dgm:spPr/>
      <dgm:t>
        <a:bodyPr/>
        <a:lstStyle/>
        <a:p>
          <a:endParaRPr lang="en-US"/>
        </a:p>
      </dgm:t>
    </dgm:pt>
    <dgm:pt modelId="{FF292624-6AAE-4EA2-AF25-CB4B833F7C94}">
      <dgm:prSet/>
      <dgm:spPr/>
      <dgm:t>
        <a:bodyPr/>
        <a:lstStyle/>
        <a:p>
          <a:r>
            <a:rPr lang="pt-BR"/>
            <a:t>Sua hospitalidade determina a primeira impressão do aluno.</a:t>
          </a:r>
          <a:endParaRPr lang="en-US"/>
        </a:p>
      </dgm:t>
    </dgm:pt>
    <dgm:pt modelId="{6E6B8E29-9BE4-4371-915C-D60A9951ACCE}" type="parTrans" cxnId="{C39DC5E7-079E-443C-BD97-F8431E839D86}">
      <dgm:prSet/>
      <dgm:spPr/>
      <dgm:t>
        <a:bodyPr/>
        <a:lstStyle/>
        <a:p>
          <a:endParaRPr lang="en-US"/>
        </a:p>
      </dgm:t>
    </dgm:pt>
    <dgm:pt modelId="{5FADDCE3-F873-4194-A2E9-F0361E79A22A}" type="sibTrans" cxnId="{C39DC5E7-079E-443C-BD97-F8431E839D86}">
      <dgm:prSet/>
      <dgm:spPr/>
      <dgm:t>
        <a:bodyPr/>
        <a:lstStyle/>
        <a:p>
          <a:endParaRPr lang="en-US"/>
        </a:p>
      </dgm:t>
    </dgm:pt>
    <dgm:pt modelId="{8864E23E-7A89-4D7F-9356-714AA053FCC8}">
      <dgm:prSet/>
      <dgm:spPr/>
      <dgm:t>
        <a:bodyPr/>
        <a:lstStyle/>
        <a:p>
          <a:r>
            <a:rPr lang="pt-BR" b="1"/>
            <a:t>Hebreus 13.2:</a:t>
          </a:r>
          <a:r>
            <a:rPr lang="pt-BR"/>
            <a:t> “Não vos esqueçais da hospitalidade.”</a:t>
          </a:r>
          <a:endParaRPr lang="en-US"/>
        </a:p>
      </dgm:t>
    </dgm:pt>
    <dgm:pt modelId="{3D266380-6A1E-4ACD-9E41-F4B3E5BC6EF1}" type="parTrans" cxnId="{1D52B9B9-82F5-430F-AEB2-5256B961E548}">
      <dgm:prSet/>
      <dgm:spPr/>
      <dgm:t>
        <a:bodyPr/>
        <a:lstStyle/>
        <a:p>
          <a:endParaRPr lang="en-US"/>
        </a:p>
      </dgm:t>
    </dgm:pt>
    <dgm:pt modelId="{E9F4487B-9227-4830-B738-0C47330776B0}" type="sibTrans" cxnId="{1D52B9B9-82F5-430F-AEB2-5256B961E548}">
      <dgm:prSet/>
      <dgm:spPr/>
      <dgm:t>
        <a:bodyPr/>
        <a:lstStyle/>
        <a:p>
          <a:endParaRPr lang="en-US"/>
        </a:p>
      </dgm:t>
    </dgm:pt>
    <dgm:pt modelId="{0A3DDB53-B8AC-435C-BA75-35E828792C77}" type="pres">
      <dgm:prSet presAssocID="{821EDCDA-B7E8-4571-88C6-374E6C8FB9D5}" presName="linear" presStyleCnt="0">
        <dgm:presLayoutVars>
          <dgm:animLvl val="lvl"/>
          <dgm:resizeHandles val="exact"/>
        </dgm:presLayoutVars>
      </dgm:prSet>
      <dgm:spPr/>
    </dgm:pt>
    <dgm:pt modelId="{E723E2D1-26CB-47E4-BF2D-B570E06CC64B}" type="pres">
      <dgm:prSet presAssocID="{ADE6017C-EDDE-4BA6-A5D0-BED08D6AE0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6B7127-5148-4258-889C-297C27716953}" type="pres">
      <dgm:prSet presAssocID="{96754413-A951-418A-87B0-A961C15CE73D}" presName="spacer" presStyleCnt="0"/>
      <dgm:spPr/>
    </dgm:pt>
    <dgm:pt modelId="{58D1DA1B-EB09-4E95-A0E1-C869F8310655}" type="pres">
      <dgm:prSet presAssocID="{FF292624-6AAE-4EA2-AF25-CB4B833F7C9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153F16-AF6F-4BF6-873A-2EDF4B786DED}" type="pres">
      <dgm:prSet presAssocID="{5FADDCE3-F873-4194-A2E9-F0361E79A22A}" presName="spacer" presStyleCnt="0"/>
      <dgm:spPr/>
    </dgm:pt>
    <dgm:pt modelId="{B3C6D1F3-F0D3-43A7-96A4-324C88F17CDE}" type="pres">
      <dgm:prSet presAssocID="{8864E23E-7A89-4D7F-9356-714AA053FCC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D1BC409-AD3E-41ED-BC4B-2638A71D1592}" type="presOf" srcId="{821EDCDA-B7E8-4571-88C6-374E6C8FB9D5}" destId="{0A3DDB53-B8AC-435C-BA75-35E828792C77}" srcOrd="0" destOrd="0" presId="urn:microsoft.com/office/officeart/2005/8/layout/vList2"/>
    <dgm:cxn modelId="{CAF80F6B-425F-43BD-830A-BEF62E997012}" srcId="{821EDCDA-B7E8-4571-88C6-374E6C8FB9D5}" destId="{ADE6017C-EDDE-4BA6-A5D0-BED08D6AE016}" srcOrd="0" destOrd="0" parTransId="{2563DDD4-9BE4-4F9F-8B75-A27768C71A88}" sibTransId="{96754413-A951-418A-87B0-A961C15CE73D}"/>
    <dgm:cxn modelId="{4397564B-EAB7-404F-AA9A-25D98FCA7FD0}" type="presOf" srcId="{8864E23E-7A89-4D7F-9356-714AA053FCC8}" destId="{B3C6D1F3-F0D3-43A7-96A4-324C88F17CDE}" srcOrd="0" destOrd="0" presId="urn:microsoft.com/office/officeart/2005/8/layout/vList2"/>
    <dgm:cxn modelId="{4A219481-1DA1-4CE7-9B43-F3CBEE295104}" type="presOf" srcId="{FF292624-6AAE-4EA2-AF25-CB4B833F7C94}" destId="{58D1DA1B-EB09-4E95-A0E1-C869F8310655}" srcOrd="0" destOrd="0" presId="urn:microsoft.com/office/officeart/2005/8/layout/vList2"/>
    <dgm:cxn modelId="{1D52B9B9-82F5-430F-AEB2-5256B961E548}" srcId="{821EDCDA-B7E8-4571-88C6-374E6C8FB9D5}" destId="{8864E23E-7A89-4D7F-9356-714AA053FCC8}" srcOrd="2" destOrd="0" parTransId="{3D266380-6A1E-4ACD-9E41-F4B3E5BC6EF1}" sibTransId="{E9F4487B-9227-4830-B738-0C47330776B0}"/>
    <dgm:cxn modelId="{CD4CDFC5-F450-438E-A308-72658B2CC4DB}" type="presOf" srcId="{ADE6017C-EDDE-4BA6-A5D0-BED08D6AE016}" destId="{E723E2D1-26CB-47E4-BF2D-B570E06CC64B}" srcOrd="0" destOrd="0" presId="urn:microsoft.com/office/officeart/2005/8/layout/vList2"/>
    <dgm:cxn modelId="{C39DC5E7-079E-443C-BD97-F8431E839D86}" srcId="{821EDCDA-B7E8-4571-88C6-374E6C8FB9D5}" destId="{FF292624-6AAE-4EA2-AF25-CB4B833F7C94}" srcOrd="1" destOrd="0" parTransId="{6E6B8E29-9BE4-4371-915C-D60A9951ACCE}" sibTransId="{5FADDCE3-F873-4194-A2E9-F0361E79A22A}"/>
    <dgm:cxn modelId="{DA6F08C8-8924-488E-B5C0-F33A899C75C5}" type="presParOf" srcId="{0A3DDB53-B8AC-435C-BA75-35E828792C77}" destId="{E723E2D1-26CB-47E4-BF2D-B570E06CC64B}" srcOrd="0" destOrd="0" presId="urn:microsoft.com/office/officeart/2005/8/layout/vList2"/>
    <dgm:cxn modelId="{857FFE63-0A53-44DD-8924-31A6455DD510}" type="presParOf" srcId="{0A3DDB53-B8AC-435C-BA75-35E828792C77}" destId="{356B7127-5148-4258-889C-297C27716953}" srcOrd="1" destOrd="0" presId="urn:microsoft.com/office/officeart/2005/8/layout/vList2"/>
    <dgm:cxn modelId="{8ABCD46E-0EC5-42CD-B98A-B0E71F7221C7}" type="presParOf" srcId="{0A3DDB53-B8AC-435C-BA75-35E828792C77}" destId="{58D1DA1B-EB09-4E95-A0E1-C869F8310655}" srcOrd="2" destOrd="0" presId="urn:microsoft.com/office/officeart/2005/8/layout/vList2"/>
    <dgm:cxn modelId="{121CBDD3-7F0D-44AE-8C7B-41759C184FB3}" type="presParOf" srcId="{0A3DDB53-B8AC-435C-BA75-35E828792C77}" destId="{2D153F16-AF6F-4BF6-873A-2EDF4B786DED}" srcOrd="3" destOrd="0" presId="urn:microsoft.com/office/officeart/2005/8/layout/vList2"/>
    <dgm:cxn modelId="{F4EF9740-A5A2-497D-9DDC-1D28E8BB5122}" type="presParOf" srcId="{0A3DDB53-B8AC-435C-BA75-35E828792C77}" destId="{B3C6D1F3-F0D3-43A7-96A4-324C88F17C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9E57AD8-641A-469E-8010-9D8DAC8F181F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B85FF91-7D35-4C5B-A077-09169B81E0D7}">
      <dgm:prSet/>
      <dgm:spPr/>
      <dgm:t>
        <a:bodyPr/>
        <a:lstStyle/>
        <a:p>
          <a:r>
            <a:rPr lang="pt-BR"/>
            <a:t>Testemunho e coerência.</a:t>
          </a:r>
          <a:endParaRPr lang="en-US"/>
        </a:p>
      </dgm:t>
    </dgm:pt>
    <dgm:pt modelId="{BC262C4C-9389-4A74-97EC-85B8062972BE}" type="parTrans" cxnId="{BABBFCC2-DA05-45E2-89D1-5000F5BE6922}">
      <dgm:prSet/>
      <dgm:spPr/>
      <dgm:t>
        <a:bodyPr/>
        <a:lstStyle/>
        <a:p>
          <a:endParaRPr lang="en-US"/>
        </a:p>
      </dgm:t>
    </dgm:pt>
    <dgm:pt modelId="{8669979F-80AC-450C-838C-F34D8DD00726}" type="sibTrans" cxnId="{BABBFCC2-DA05-45E2-89D1-5000F5BE6922}">
      <dgm:prSet/>
      <dgm:spPr/>
      <dgm:t>
        <a:bodyPr/>
        <a:lstStyle/>
        <a:p>
          <a:endParaRPr lang="en-US"/>
        </a:p>
      </dgm:t>
    </dgm:pt>
    <dgm:pt modelId="{1B4A391C-53B9-47E1-BCE2-8046F8A94364}">
      <dgm:prSet/>
      <dgm:spPr/>
      <dgm:t>
        <a:bodyPr/>
        <a:lstStyle/>
        <a:p>
          <a:r>
            <a:rPr lang="pt-BR"/>
            <a:t>A ética docente é fator de credibilidade.</a:t>
          </a:r>
          <a:endParaRPr lang="en-US"/>
        </a:p>
      </dgm:t>
    </dgm:pt>
    <dgm:pt modelId="{185F71B0-6521-4942-B5AD-A99E91D0DFC6}" type="parTrans" cxnId="{E86C66A6-7FE0-4C71-BDD5-42062E7B9C2F}">
      <dgm:prSet/>
      <dgm:spPr/>
      <dgm:t>
        <a:bodyPr/>
        <a:lstStyle/>
        <a:p>
          <a:endParaRPr lang="en-US"/>
        </a:p>
      </dgm:t>
    </dgm:pt>
    <dgm:pt modelId="{CD7FF516-F63E-44AE-863A-2C4A821EB7E2}" type="sibTrans" cxnId="{E86C66A6-7FE0-4C71-BDD5-42062E7B9C2F}">
      <dgm:prSet/>
      <dgm:spPr/>
      <dgm:t>
        <a:bodyPr/>
        <a:lstStyle/>
        <a:p>
          <a:endParaRPr lang="en-US"/>
        </a:p>
      </dgm:t>
    </dgm:pt>
    <dgm:pt modelId="{9E4F3718-2E8C-4005-B3FD-90BC4AB00035}">
      <dgm:prSet/>
      <dgm:spPr/>
      <dgm:t>
        <a:bodyPr/>
        <a:lstStyle/>
        <a:p>
          <a:r>
            <a:rPr lang="pt-BR" b="1"/>
            <a:t>A. W. Tozer:</a:t>
          </a:r>
          <a:r>
            <a:rPr lang="pt-BR"/>
            <a:t> “A fé que não transforma o caráter não é fé.”</a:t>
          </a:r>
          <a:endParaRPr lang="en-US"/>
        </a:p>
      </dgm:t>
    </dgm:pt>
    <dgm:pt modelId="{3C7B097D-7ACD-4927-95C1-8D3F1C72D566}" type="parTrans" cxnId="{892E5E56-5878-458C-82C7-3E99478959B2}">
      <dgm:prSet/>
      <dgm:spPr/>
      <dgm:t>
        <a:bodyPr/>
        <a:lstStyle/>
        <a:p>
          <a:endParaRPr lang="en-US"/>
        </a:p>
      </dgm:t>
    </dgm:pt>
    <dgm:pt modelId="{2B29D6C8-98E0-4BBA-97FC-821178E440FE}" type="sibTrans" cxnId="{892E5E56-5878-458C-82C7-3E99478959B2}">
      <dgm:prSet/>
      <dgm:spPr/>
      <dgm:t>
        <a:bodyPr/>
        <a:lstStyle/>
        <a:p>
          <a:endParaRPr lang="en-US"/>
        </a:p>
      </dgm:t>
    </dgm:pt>
    <dgm:pt modelId="{B4BAA7A0-0BE2-4D12-ABE3-486BE7AC08FE}" type="pres">
      <dgm:prSet presAssocID="{99E57AD8-641A-469E-8010-9D8DAC8F181F}" presName="linear" presStyleCnt="0">
        <dgm:presLayoutVars>
          <dgm:animLvl val="lvl"/>
          <dgm:resizeHandles val="exact"/>
        </dgm:presLayoutVars>
      </dgm:prSet>
      <dgm:spPr/>
    </dgm:pt>
    <dgm:pt modelId="{7289C569-0840-4308-B4D5-F81E1153434C}" type="pres">
      <dgm:prSet presAssocID="{9B85FF91-7D35-4C5B-A077-09169B81E0D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60A0D6-0612-4E3C-8D6E-D85F43FED008}" type="pres">
      <dgm:prSet presAssocID="{8669979F-80AC-450C-838C-F34D8DD00726}" presName="spacer" presStyleCnt="0"/>
      <dgm:spPr/>
    </dgm:pt>
    <dgm:pt modelId="{23E01C0F-E9E1-4211-9304-71D51F9DAE46}" type="pres">
      <dgm:prSet presAssocID="{1B4A391C-53B9-47E1-BCE2-8046F8A9436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AA4FED-876C-4931-A901-1BB7E234D460}" type="pres">
      <dgm:prSet presAssocID="{CD7FF516-F63E-44AE-863A-2C4A821EB7E2}" presName="spacer" presStyleCnt="0"/>
      <dgm:spPr/>
    </dgm:pt>
    <dgm:pt modelId="{5A701750-012C-4994-838C-654FE1B6A0E1}" type="pres">
      <dgm:prSet presAssocID="{9E4F3718-2E8C-4005-B3FD-90BC4AB0003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FB86755-B391-4860-89D6-63D764F93D8E}" type="presOf" srcId="{9E4F3718-2E8C-4005-B3FD-90BC4AB00035}" destId="{5A701750-012C-4994-838C-654FE1B6A0E1}" srcOrd="0" destOrd="0" presId="urn:microsoft.com/office/officeart/2005/8/layout/vList2"/>
    <dgm:cxn modelId="{892E5E56-5878-458C-82C7-3E99478959B2}" srcId="{99E57AD8-641A-469E-8010-9D8DAC8F181F}" destId="{9E4F3718-2E8C-4005-B3FD-90BC4AB00035}" srcOrd="2" destOrd="0" parTransId="{3C7B097D-7ACD-4927-95C1-8D3F1C72D566}" sibTransId="{2B29D6C8-98E0-4BBA-97FC-821178E440FE}"/>
    <dgm:cxn modelId="{958D4FA0-6AFA-4814-ABEF-B173643A7630}" type="presOf" srcId="{1B4A391C-53B9-47E1-BCE2-8046F8A94364}" destId="{23E01C0F-E9E1-4211-9304-71D51F9DAE46}" srcOrd="0" destOrd="0" presId="urn:microsoft.com/office/officeart/2005/8/layout/vList2"/>
    <dgm:cxn modelId="{E86C66A6-7FE0-4C71-BDD5-42062E7B9C2F}" srcId="{99E57AD8-641A-469E-8010-9D8DAC8F181F}" destId="{1B4A391C-53B9-47E1-BCE2-8046F8A94364}" srcOrd="1" destOrd="0" parTransId="{185F71B0-6521-4942-B5AD-A99E91D0DFC6}" sibTransId="{CD7FF516-F63E-44AE-863A-2C4A821EB7E2}"/>
    <dgm:cxn modelId="{A33B32B4-BF3E-47CE-9D0E-4CDE4014CBFE}" type="presOf" srcId="{9B85FF91-7D35-4C5B-A077-09169B81E0D7}" destId="{7289C569-0840-4308-B4D5-F81E1153434C}" srcOrd="0" destOrd="0" presId="urn:microsoft.com/office/officeart/2005/8/layout/vList2"/>
    <dgm:cxn modelId="{BABBFCC2-DA05-45E2-89D1-5000F5BE6922}" srcId="{99E57AD8-641A-469E-8010-9D8DAC8F181F}" destId="{9B85FF91-7D35-4C5B-A077-09169B81E0D7}" srcOrd="0" destOrd="0" parTransId="{BC262C4C-9389-4A74-97EC-85B8062972BE}" sibTransId="{8669979F-80AC-450C-838C-F34D8DD00726}"/>
    <dgm:cxn modelId="{CE3467EC-FD82-45C2-A11B-78458BFC03EF}" type="presOf" srcId="{99E57AD8-641A-469E-8010-9D8DAC8F181F}" destId="{B4BAA7A0-0BE2-4D12-ABE3-486BE7AC08FE}" srcOrd="0" destOrd="0" presId="urn:microsoft.com/office/officeart/2005/8/layout/vList2"/>
    <dgm:cxn modelId="{7A0E345B-4394-4219-B44D-EB545AC65B1E}" type="presParOf" srcId="{B4BAA7A0-0BE2-4D12-ABE3-486BE7AC08FE}" destId="{7289C569-0840-4308-B4D5-F81E1153434C}" srcOrd="0" destOrd="0" presId="urn:microsoft.com/office/officeart/2005/8/layout/vList2"/>
    <dgm:cxn modelId="{93FF60FB-9396-44BF-AB72-8AE0B1F5C005}" type="presParOf" srcId="{B4BAA7A0-0BE2-4D12-ABE3-486BE7AC08FE}" destId="{F660A0D6-0612-4E3C-8D6E-D85F43FED008}" srcOrd="1" destOrd="0" presId="urn:microsoft.com/office/officeart/2005/8/layout/vList2"/>
    <dgm:cxn modelId="{2A63707C-6EC8-48BA-81C4-9CEF387DF104}" type="presParOf" srcId="{B4BAA7A0-0BE2-4D12-ABE3-486BE7AC08FE}" destId="{23E01C0F-E9E1-4211-9304-71D51F9DAE46}" srcOrd="2" destOrd="0" presId="urn:microsoft.com/office/officeart/2005/8/layout/vList2"/>
    <dgm:cxn modelId="{013C2FB1-6FAD-4CDA-A544-6AF74C8D0C77}" type="presParOf" srcId="{B4BAA7A0-0BE2-4D12-ABE3-486BE7AC08FE}" destId="{CEAA4FED-876C-4931-A901-1BB7E234D460}" srcOrd="3" destOrd="0" presId="urn:microsoft.com/office/officeart/2005/8/layout/vList2"/>
    <dgm:cxn modelId="{B207B565-CEA4-487E-875C-E8D24C59B76A}" type="presParOf" srcId="{B4BAA7A0-0BE2-4D12-ABE3-486BE7AC08FE}" destId="{5A701750-012C-4994-838C-654FE1B6A0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E811AA-7B93-40F1-A9F4-74E4956FA9B9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771000D-A935-4109-92DD-8530D968EAE6}">
      <dgm:prSet/>
      <dgm:spPr/>
      <dgm:t>
        <a:bodyPr/>
        <a:lstStyle/>
        <a:p>
          <a:r>
            <a:rPr lang="pt-BR"/>
            <a:t>A EBD é ambiente evangelizador, pois a Palavra exposta semana</a:t>
          </a:r>
          <a:endParaRPr lang="en-US"/>
        </a:p>
      </dgm:t>
    </dgm:pt>
    <dgm:pt modelId="{567B827A-6E66-4CF4-8510-88D32F3AF710}" type="parTrans" cxnId="{D988E315-8108-4067-ADA3-D2AABCF61167}">
      <dgm:prSet/>
      <dgm:spPr/>
      <dgm:t>
        <a:bodyPr/>
        <a:lstStyle/>
        <a:p>
          <a:endParaRPr lang="en-US"/>
        </a:p>
      </dgm:t>
    </dgm:pt>
    <dgm:pt modelId="{0E48A5CE-BE1F-496F-B97F-37592E8386C9}" type="sibTrans" cxnId="{D988E315-8108-4067-ADA3-D2AABCF61167}">
      <dgm:prSet/>
      <dgm:spPr/>
      <dgm:t>
        <a:bodyPr/>
        <a:lstStyle/>
        <a:p>
          <a:endParaRPr lang="en-US"/>
        </a:p>
      </dgm:t>
    </dgm:pt>
    <dgm:pt modelId="{2E9D2AD8-283A-43C0-A4C7-EA73C41354D6}">
      <dgm:prSet/>
      <dgm:spPr/>
      <dgm:t>
        <a:bodyPr/>
        <a:lstStyle/>
        <a:p>
          <a:r>
            <a:rPr lang="pt-BR"/>
            <a:t>após semana produz fé nos visitantes (Rm 10.17).</a:t>
          </a:r>
          <a:endParaRPr lang="en-US"/>
        </a:p>
      </dgm:t>
    </dgm:pt>
    <dgm:pt modelId="{5A661069-B117-4EA3-8D95-E4DAFEC1E741}" type="parTrans" cxnId="{2EDC1B27-3FE2-4136-A2D4-EEDADC74137F}">
      <dgm:prSet/>
      <dgm:spPr/>
      <dgm:t>
        <a:bodyPr/>
        <a:lstStyle/>
        <a:p>
          <a:endParaRPr lang="en-US"/>
        </a:p>
      </dgm:t>
    </dgm:pt>
    <dgm:pt modelId="{AE3421DC-F1A4-4DFA-B40F-B71156B4031C}" type="sibTrans" cxnId="{2EDC1B27-3FE2-4136-A2D4-EEDADC74137F}">
      <dgm:prSet/>
      <dgm:spPr/>
      <dgm:t>
        <a:bodyPr/>
        <a:lstStyle/>
        <a:p>
          <a:endParaRPr lang="en-US"/>
        </a:p>
      </dgm:t>
    </dgm:pt>
    <dgm:pt modelId="{382B9B1D-9FC8-4148-BDB0-2AC043F88BDA}">
      <dgm:prSet/>
      <dgm:spPr/>
      <dgm:t>
        <a:bodyPr/>
        <a:lstStyle/>
        <a:p>
          <a:r>
            <a:rPr lang="pt-BR"/>
            <a:t>Evangelizadora x Evangelística</a:t>
          </a:r>
          <a:endParaRPr lang="en-US"/>
        </a:p>
      </dgm:t>
    </dgm:pt>
    <dgm:pt modelId="{4511B0C5-1F5C-45E6-B4B6-69FB2272D9AB}" type="parTrans" cxnId="{CA8167C6-1C84-437B-8078-30CB9F4194C1}">
      <dgm:prSet/>
      <dgm:spPr/>
      <dgm:t>
        <a:bodyPr/>
        <a:lstStyle/>
        <a:p>
          <a:endParaRPr lang="en-US"/>
        </a:p>
      </dgm:t>
    </dgm:pt>
    <dgm:pt modelId="{246E3618-E663-4647-9F6F-512650C54281}" type="sibTrans" cxnId="{CA8167C6-1C84-437B-8078-30CB9F4194C1}">
      <dgm:prSet/>
      <dgm:spPr/>
      <dgm:t>
        <a:bodyPr/>
        <a:lstStyle/>
        <a:p>
          <a:endParaRPr lang="en-US"/>
        </a:p>
      </dgm:t>
    </dgm:pt>
    <dgm:pt modelId="{6D189499-D6ED-4B34-AC1C-C55E5EE75045}">
      <dgm:prSet/>
      <dgm:spPr/>
      <dgm:t>
        <a:bodyPr/>
        <a:lstStyle/>
        <a:p>
          <a:r>
            <a:rPr lang="pt-BR"/>
            <a:t>Evangelizadora: ação contínua — evangeliza ensinando.</a:t>
          </a:r>
          <a:endParaRPr lang="en-US"/>
        </a:p>
      </dgm:t>
    </dgm:pt>
    <dgm:pt modelId="{25D0A692-840F-4A93-BD79-A2EF7FE803C7}" type="parTrans" cxnId="{A1272DD2-77D7-4F9B-A362-FEECC8062ADA}">
      <dgm:prSet/>
      <dgm:spPr/>
      <dgm:t>
        <a:bodyPr/>
        <a:lstStyle/>
        <a:p>
          <a:endParaRPr lang="en-US"/>
        </a:p>
      </dgm:t>
    </dgm:pt>
    <dgm:pt modelId="{2F704C70-9426-42C6-8D5D-56226AFAF42B}" type="sibTrans" cxnId="{A1272DD2-77D7-4F9B-A362-FEECC8062ADA}">
      <dgm:prSet/>
      <dgm:spPr/>
      <dgm:t>
        <a:bodyPr/>
        <a:lstStyle/>
        <a:p>
          <a:endParaRPr lang="en-US"/>
        </a:p>
      </dgm:t>
    </dgm:pt>
    <dgm:pt modelId="{A1C17269-F3B6-406C-B159-76D382971DB4}">
      <dgm:prSet/>
      <dgm:spPr/>
      <dgm:t>
        <a:bodyPr/>
        <a:lstStyle/>
        <a:p>
          <a:r>
            <a:rPr lang="pt-BR"/>
            <a:t>Evangelística: ação pontual — eventos e classes especiais</a:t>
          </a:r>
          <a:endParaRPr lang="en-US"/>
        </a:p>
      </dgm:t>
    </dgm:pt>
    <dgm:pt modelId="{B25D0F8F-E315-4203-B532-89B208A182A7}" type="parTrans" cxnId="{048BA4A1-436A-45F5-AF18-AC5037760460}">
      <dgm:prSet/>
      <dgm:spPr/>
      <dgm:t>
        <a:bodyPr/>
        <a:lstStyle/>
        <a:p>
          <a:endParaRPr lang="en-US"/>
        </a:p>
      </dgm:t>
    </dgm:pt>
    <dgm:pt modelId="{904BD2F5-764E-4F92-86E9-D873648EAEC4}" type="sibTrans" cxnId="{048BA4A1-436A-45F5-AF18-AC5037760460}">
      <dgm:prSet/>
      <dgm:spPr/>
      <dgm:t>
        <a:bodyPr/>
        <a:lstStyle/>
        <a:p>
          <a:endParaRPr lang="en-US"/>
        </a:p>
      </dgm:t>
    </dgm:pt>
    <dgm:pt modelId="{93A62E30-6620-44B0-ACDE-C76BA5362498}" type="pres">
      <dgm:prSet presAssocID="{F3E811AA-7B93-40F1-A9F4-74E4956FA9B9}" presName="linear" presStyleCnt="0">
        <dgm:presLayoutVars>
          <dgm:animLvl val="lvl"/>
          <dgm:resizeHandles val="exact"/>
        </dgm:presLayoutVars>
      </dgm:prSet>
      <dgm:spPr/>
    </dgm:pt>
    <dgm:pt modelId="{88D91E2F-7E9B-4DC9-80C8-C24ACAAEE7EB}" type="pres">
      <dgm:prSet presAssocID="{3771000D-A935-4109-92DD-8530D968EAE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75891EE-3905-4F49-85BC-0782066984BA}" type="pres">
      <dgm:prSet presAssocID="{0E48A5CE-BE1F-496F-B97F-37592E8386C9}" presName="spacer" presStyleCnt="0"/>
      <dgm:spPr/>
    </dgm:pt>
    <dgm:pt modelId="{6802487C-7F88-4D3A-84D3-C6F9D6C146CD}" type="pres">
      <dgm:prSet presAssocID="{2E9D2AD8-283A-43C0-A4C7-EA73C41354D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CFD8451-319C-4A4F-9B45-0E88FCDCD7FE}" type="pres">
      <dgm:prSet presAssocID="{AE3421DC-F1A4-4DFA-B40F-B71156B4031C}" presName="spacer" presStyleCnt="0"/>
      <dgm:spPr/>
    </dgm:pt>
    <dgm:pt modelId="{D919CF26-99AE-41C3-88CB-F4756BE8ADE0}" type="pres">
      <dgm:prSet presAssocID="{382B9B1D-9FC8-4148-BDB0-2AC043F88BD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80EBB82-2B35-46C3-BFC6-04C13E9849FD}" type="pres">
      <dgm:prSet presAssocID="{246E3618-E663-4647-9F6F-512650C54281}" presName="spacer" presStyleCnt="0"/>
      <dgm:spPr/>
    </dgm:pt>
    <dgm:pt modelId="{3E3990B1-1779-4E06-A24A-82B6531AECA4}" type="pres">
      <dgm:prSet presAssocID="{6D189499-D6ED-4B34-AC1C-C55E5EE7504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8E603D7-205F-4C54-BC34-13AF27209971}" type="pres">
      <dgm:prSet presAssocID="{2F704C70-9426-42C6-8D5D-56226AFAF42B}" presName="spacer" presStyleCnt="0"/>
      <dgm:spPr/>
    </dgm:pt>
    <dgm:pt modelId="{85E797EE-09CE-4992-9D2D-675BC5D14E89}" type="pres">
      <dgm:prSet presAssocID="{A1C17269-F3B6-406C-B159-76D382971D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988E315-8108-4067-ADA3-D2AABCF61167}" srcId="{F3E811AA-7B93-40F1-A9F4-74E4956FA9B9}" destId="{3771000D-A935-4109-92DD-8530D968EAE6}" srcOrd="0" destOrd="0" parTransId="{567B827A-6E66-4CF4-8510-88D32F3AF710}" sibTransId="{0E48A5CE-BE1F-496F-B97F-37592E8386C9}"/>
    <dgm:cxn modelId="{2EDC1B27-3FE2-4136-A2D4-EEDADC74137F}" srcId="{F3E811AA-7B93-40F1-A9F4-74E4956FA9B9}" destId="{2E9D2AD8-283A-43C0-A4C7-EA73C41354D6}" srcOrd="1" destOrd="0" parTransId="{5A661069-B117-4EA3-8D95-E4DAFEC1E741}" sibTransId="{AE3421DC-F1A4-4DFA-B40F-B71156B4031C}"/>
    <dgm:cxn modelId="{8E54DC3C-F60B-473A-96D4-2C005DD3AE30}" type="presOf" srcId="{A1C17269-F3B6-406C-B159-76D382971DB4}" destId="{85E797EE-09CE-4992-9D2D-675BC5D14E89}" srcOrd="0" destOrd="0" presId="urn:microsoft.com/office/officeart/2005/8/layout/vList2"/>
    <dgm:cxn modelId="{66A1F388-648C-41BE-AAD6-534F6200ECAA}" type="presOf" srcId="{2E9D2AD8-283A-43C0-A4C7-EA73C41354D6}" destId="{6802487C-7F88-4D3A-84D3-C6F9D6C146CD}" srcOrd="0" destOrd="0" presId="urn:microsoft.com/office/officeart/2005/8/layout/vList2"/>
    <dgm:cxn modelId="{23299D96-A65C-4125-B941-CD848F0E4F3D}" type="presOf" srcId="{382B9B1D-9FC8-4148-BDB0-2AC043F88BDA}" destId="{D919CF26-99AE-41C3-88CB-F4756BE8ADE0}" srcOrd="0" destOrd="0" presId="urn:microsoft.com/office/officeart/2005/8/layout/vList2"/>
    <dgm:cxn modelId="{048BA4A1-436A-45F5-AF18-AC5037760460}" srcId="{F3E811AA-7B93-40F1-A9F4-74E4956FA9B9}" destId="{A1C17269-F3B6-406C-B159-76D382971DB4}" srcOrd="4" destOrd="0" parTransId="{B25D0F8F-E315-4203-B532-89B208A182A7}" sibTransId="{904BD2F5-764E-4F92-86E9-D873648EAEC4}"/>
    <dgm:cxn modelId="{CA8167C6-1C84-437B-8078-30CB9F4194C1}" srcId="{F3E811AA-7B93-40F1-A9F4-74E4956FA9B9}" destId="{382B9B1D-9FC8-4148-BDB0-2AC043F88BDA}" srcOrd="2" destOrd="0" parTransId="{4511B0C5-1F5C-45E6-B4B6-69FB2272D9AB}" sibTransId="{246E3618-E663-4647-9F6F-512650C54281}"/>
    <dgm:cxn modelId="{A1272DD2-77D7-4F9B-A362-FEECC8062ADA}" srcId="{F3E811AA-7B93-40F1-A9F4-74E4956FA9B9}" destId="{6D189499-D6ED-4B34-AC1C-C55E5EE75045}" srcOrd="3" destOrd="0" parTransId="{25D0A692-840F-4A93-BD79-A2EF7FE803C7}" sibTransId="{2F704C70-9426-42C6-8D5D-56226AFAF42B}"/>
    <dgm:cxn modelId="{905AF3F4-4A78-45DD-97A1-6CA8298165D9}" type="presOf" srcId="{3771000D-A935-4109-92DD-8530D968EAE6}" destId="{88D91E2F-7E9B-4DC9-80C8-C24ACAAEE7EB}" srcOrd="0" destOrd="0" presId="urn:microsoft.com/office/officeart/2005/8/layout/vList2"/>
    <dgm:cxn modelId="{530196F9-5D56-463D-80D8-A5251AF8E353}" type="presOf" srcId="{6D189499-D6ED-4B34-AC1C-C55E5EE75045}" destId="{3E3990B1-1779-4E06-A24A-82B6531AECA4}" srcOrd="0" destOrd="0" presId="urn:microsoft.com/office/officeart/2005/8/layout/vList2"/>
    <dgm:cxn modelId="{869578FD-7685-413E-8F66-1449FEBC6AD8}" type="presOf" srcId="{F3E811AA-7B93-40F1-A9F4-74E4956FA9B9}" destId="{93A62E30-6620-44B0-ACDE-C76BA5362498}" srcOrd="0" destOrd="0" presId="urn:microsoft.com/office/officeart/2005/8/layout/vList2"/>
    <dgm:cxn modelId="{6DFE6252-C48C-45D8-A160-2E4E180175A0}" type="presParOf" srcId="{93A62E30-6620-44B0-ACDE-C76BA5362498}" destId="{88D91E2F-7E9B-4DC9-80C8-C24ACAAEE7EB}" srcOrd="0" destOrd="0" presId="urn:microsoft.com/office/officeart/2005/8/layout/vList2"/>
    <dgm:cxn modelId="{89073F65-9A46-4321-9370-D6D187088DDE}" type="presParOf" srcId="{93A62E30-6620-44B0-ACDE-C76BA5362498}" destId="{675891EE-3905-4F49-85BC-0782066984BA}" srcOrd="1" destOrd="0" presId="urn:microsoft.com/office/officeart/2005/8/layout/vList2"/>
    <dgm:cxn modelId="{434EAB65-6ED8-4B33-9817-2C0AD314D0B4}" type="presParOf" srcId="{93A62E30-6620-44B0-ACDE-C76BA5362498}" destId="{6802487C-7F88-4D3A-84D3-C6F9D6C146CD}" srcOrd="2" destOrd="0" presId="urn:microsoft.com/office/officeart/2005/8/layout/vList2"/>
    <dgm:cxn modelId="{04CE3B40-24EB-48F3-B602-7EAA8552D5B3}" type="presParOf" srcId="{93A62E30-6620-44B0-ACDE-C76BA5362498}" destId="{8CFD8451-319C-4A4F-9B45-0E88FCDCD7FE}" srcOrd="3" destOrd="0" presId="urn:microsoft.com/office/officeart/2005/8/layout/vList2"/>
    <dgm:cxn modelId="{3A14F709-A41A-4341-AA51-10920A54AB60}" type="presParOf" srcId="{93A62E30-6620-44B0-ACDE-C76BA5362498}" destId="{D919CF26-99AE-41C3-88CB-F4756BE8ADE0}" srcOrd="4" destOrd="0" presId="urn:microsoft.com/office/officeart/2005/8/layout/vList2"/>
    <dgm:cxn modelId="{A95A9213-7B5C-4F5C-8193-92BE6B20A79F}" type="presParOf" srcId="{93A62E30-6620-44B0-ACDE-C76BA5362498}" destId="{A80EBB82-2B35-46C3-BFC6-04C13E9849FD}" srcOrd="5" destOrd="0" presId="urn:microsoft.com/office/officeart/2005/8/layout/vList2"/>
    <dgm:cxn modelId="{1266D168-6274-489C-ABEA-72BD16386FE7}" type="presParOf" srcId="{93A62E30-6620-44B0-ACDE-C76BA5362498}" destId="{3E3990B1-1779-4E06-A24A-82B6531AECA4}" srcOrd="6" destOrd="0" presId="urn:microsoft.com/office/officeart/2005/8/layout/vList2"/>
    <dgm:cxn modelId="{04975D0B-A4DF-4A54-8181-48A0FF40899E}" type="presParOf" srcId="{93A62E30-6620-44B0-ACDE-C76BA5362498}" destId="{98E603D7-205F-4C54-BC34-13AF27209971}" srcOrd="7" destOrd="0" presId="urn:microsoft.com/office/officeart/2005/8/layout/vList2"/>
    <dgm:cxn modelId="{0A41B70B-0455-4D46-B666-A21463BCFA60}" type="presParOf" srcId="{93A62E30-6620-44B0-ACDE-C76BA5362498}" destId="{85E797EE-09CE-4992-9D2D-675BC5D14E8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2581C04-1124-4C73-A8D1-F59FA7281314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5E1A862-6441-4AAF-A319-73526164038B}">
      <dgm:prSet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Ensinar, orar, acompanhar, motivar.</a:t>
          </a:r>
          <a:endParaRPr lang="en-US" dirty="0">
            <a:solidFill>
              <a:schemeClr val="bg1"/>
            </a:solidFill>
          </a:endParaRPr>
        </a:p>
      </dgm:t>
    </dgm:pt>
    <dgm:pt modelId="{0F68BE7E-8BEB-4F5B-8606-29AC373679C1}" type="parTrans" cxnId="{E3ECB141-969A-49D4-A504-3B8D1F90BD93}">
      <dgm:prSet/>
      <dgm:spPr/>
      <dgm:t>
        <a:bodyPr/>
        <a:lstStyle/>
        <a:p>
          <a:endParaRPr lang="en-US"/>
        </a:p>
      </dgm:t>
    </dgm:pt>
    <dgm:pt modelId="{4E195641-A46B-4C81-B731-6B93F02569C0}" type="sibTrans" cxnId="{E3ECB141-969A-49D4-A504-3B8D1F90BD93}">
      <dgm:prSet/>
      <dgm:spPr/>
      <dgm:t>
        <a:bodyPr/>
        <a:lstStyle/>
        <a:p>
          <a:endParaRPr lang="en-US"/>
        </a:p>
      </dgm:t>
    </dgm:pt>
    <dgm:pt modelId="{2B8311F4-F126-4AF2-85CC-9F8569C1BE4F}">
      <dgm:prSet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O professor é, acima de tudo, um discipulador.</a:t>
          </a:r>
          <a:endParaRPr lang="en-US" dirty="0">
            <a:solidFill>
              <a:schemeClr val="bg1"/>
            </a:solidFill>
          </a:endParaRPr>
        </a:p>
      </dgm:t>
    </dgm:pt>
    <dgm:pt modelId="{AAEA89C4-622D-4F96-899F-AE3E3B4F0354}" type="parTrans" cxnId="{7829DDB9-4B73-4CFB-921A-AE3375AE5D9E}">
      <dgm:prSet/>
      <dgm:spPr/>
      <dgm:t>
        <a:bodyPr/>
        <a:lstStyle/>
        <a:p>
          <a:endParaRPr lang="en-US"/>
        </a:p>
      </dgm:t>
    </dgm:pt>
    <dgm:pt modelId="{8215971B-566D-4E4A-A17A-34B727209A5F}" type="sibTrans" cxnId="{7829DDB9-4B73-4CFB-921A-AE3375AE5D9E}">
      <dgm:prSet/>
      <dgm:spPr/>
      <dgm:t>
        <a:bodyPr/>
        <a:lstStyle/>
        <a:p>
          <a:endParaRPr lang="en-US"/>
        </a:p>
      </dgm:t>
    </dgm:pt>
    <dgm:pt modelId="{E7833F60-8D33-4B90-9B63-5EE9AC37EB88}">
      <dgm:prSet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John </a:t>
          </a:r>
          <a:r>
            <a:rPr lang="pt-BR" b="1" dirty="0" err="1">
              <a:solidFill>
                <a:schemeClr val="bg1"/>
              </a:solidFill>
            </a:rPr>
            <a:t>Stott</a:t>
          </a:r>
          <a:r>
            <a:rPr lang="pt-BR" b="1" dirty="0">
              <a:solidFill>
                <a:schemeClr val="bg1"/>
              </a:solidFill>
            </a:rPr>
            <a:t>:</a:t>
          </a:r>
          <a:r>
            <a:rPr lang="pt-BR" dirty="0">
              <a:solidFill>
                <a:schemeClr val="bg1"/>
              </a:solidFill>
            </a:rPr>
            <a:t> “O cristianismo sempre foi uma fé ensinada.”</a:t>
          </a:r>
          <a:endParaRPr lang="en-US" dirty="0">
            <a:solidFill>
              <a:schemeClr val="bg1"/>
            </a:solidFill>
          </a:endParaRPr>
        </a:p>
      </dgm:t>
    </dgm:pt>
    <dgm:pt modelId="{A123307E-4ADE-4492-8B82-2EBC78DDAD00}" type="parTrans" cxnId="{F3F417A1-6CBA-4683-A51F-EFA9E408C9D2}">
      <dgm:prSet/>
      <dgm:spPr/>
      <dgm:t>
        <a:bodyPr/>
        <a:lstStyle/>
        <a:p>
          <a:endParaRPr lang="en-US"/>
        </a:p>
      </dgm:t>
    </dgm:pt>
    <dgm:pt modelId="{7F8A38E4-7882-4EBF-BEAE-4BB7AF72D61F}" type="sibTrans" cxnId="{F3F417A1-6CBA-4683-A51F-EFA9E408C9D2}">
      <dgm:prSet/>
      <dgm:spPr/>
      <dgm:t>
        <a:bodyPr/>
        <a:lstStyle/>
        <a:p>
          <a:endParaRPr lang="en-US"/>
        </a:p>
      </dgm:t>
    </dgm:pt>
    <dgm:pt modelId="{10AF856F-8D44-45CD-9986-BD1CA1FA98B1}" type="pres">
      <dgm:prSet presAssocID="{02581C04-1124-4C73-A8D1-F59FA7281314}" presName="vert0" presStyleCnt="0">
        <dgm:presLayoutVars>
          <dgm:dir/>
          <dgm:animOne val="branch"/>
          <dgm:animLvl val="lvl"/>
        </dgm:presLayoutVars>
      </dgm:prSet>
      <dgm:spPr/>
    </dgm:pt>
    <dgm:pt modelId="{A57E565D-ABB5-4A61-81F7-2D0CC4285AF4}" type="pres">
      <dgm:prSet presAssocID="{75E1A862-6441-4AAF-A319-73526164038B}" presName="thickLine" presStyleLbl="alignNode1" presStyleIdx="0" presStyleCnt="3"/>
      <dgm:spPr/>
    </dgm:pt>
    <dgm:pt modelId="{ED04EC76-318E-47FB-B770-CA1BC9E3BBD9}" type="pres">
      <dgm:prSet presAssocID="{75E1A862-6441-4AAF-A319-73526164038B}" presName="horz1" presStyleCnt="0"/>
      <dgm:spPr/>
    </dgm:pt>
    <dgm:pt modelId="{94E5FF7C-E959-444D-98F2-4E9B4BB3581A}" type="pres">
      <dgm:prSet presAssocID="{75E1A862-6441-4AAF-A319-73526164038B}" presName="tx1" presStyleLbl="revTx" presStyleIdx="0" presStyleCnt="3"/>
      <dgm:spPr/>
    </dgm:pt>
    <dgm:pt modelId="{85BC637C-EA29-4A7A-9CB1-163EA12AA3B6}" type="pres">
      <dgm:prSet presAssocID="{75E1A862-6441-4AAF-A319-73526164038B}" presName="vert1" presStyleCnt="0"/>
      <dgm:spPr/>
    </dgm:pt>
    <dgm:pt modelId="{332016AE-CEDF-4DCF-8261-AE7808E4015F}" type="pres">
      <dgm:prSet presAssocID="{2B8311F4-F126-4AF2-85CC-9F8569C1BE4F}" presName="thickLine" presStyleLbl="alignNode1" presStyleIdx="1" presStyleCnt="3"/>
      <dgm:spPr/>
    </dgm:pt>
    <dgm:pt modelId="{D498AFBE-2775-439D-A1EC-82D03DEE72C2}" type="pres">
      <dgm:prSet presAssocID="{2B8311F4-F126-4AF2-85CC-9F8569C1BE4F}" presName="horz1" presStyleCnt="0"/>
      <dgm:spPr/>
    </dgm:pt>
    <dgm:pt modelId="{29778BDB-E4F8-44EB-B903-D6A3835E6065}" type="pres">
      <dgm:prSet presAssocID="{2B8311F4-F126-4AF2-85CC-9F8569C1BE4F}" presName="tx1" presStyleLbl="revTx" presStyleIdx="1" presStyleCnt="3"/>
      <dgm:spPr/>
    </dgm:pt>
    <dgm:pt modelId="{A7CC5387-F42A-4B60-B787-FBA7C3E8BE1F}" type="pres">
      <dgm:prSet presAssocID="{2B8311F4-F126-4AF2-85CC-9F8569C1BE4F}" presName="vert1" presStyleCnt="0"/>
      <dgm:spPr/>
    </dgm:pt>
    <dgm:pt modelId="{6987A9CB-4D42-41B3-9FB6-32E20E5BB2D6}" type="pres">
      <dgm:prSet presAssocID="{E7833F60-8D33-4B90-9B63-5EE9AC37EB88}" presName="thickLine" presStyleLbl="alignNode1" presStyleIdx="2" presStyleCnt="3"/>
      <dgm:spPr/>
    </dgm:pt>
    <dgm:pt modelId="{7981804F-BD49-41F2-8307-23FA6BAED042}" type="pres">
      <dgm:prSet presAssocID="{E7833F60-8D33-4B90-9B63-5EE9AC37EB88}" presName="horz1" presStyleCnt="0"/>
      <dgm:spPr/>
    </dgm:pt>
    <dgm:pt modelId="{7344A198-FFFB-4538-92CF-00D5FD7799F7}" type="pres">
      <dgm:prSet presAssocID="{E7833F60-8D33-4B90-9B63-5EE9AC37EB88}" presName="tx1" presStyleLbl="revTx" presStyleIdx="2" presStyleCnt="3"/>
      <dgm:spPr/>
    </dgm:pt>
    <dgm:pt modelId="{D684013D-8951-4092-98AA-A50F4C4FDD98}" type="pres">
      <dgm:prSet presAssocID="{E7833F60-8D33-4B90-9B63-5EE9AC37EB88}" presName="vert1" presStyleCnt="0"/>
      <dgm:spPr/>
    </dgm:pt>
  </dgm:ptLst>
  <dgm:cxnLst>
    <dgm:cxn modelId="{752CE60C-EC62-4B06-9186-B84BBD13656E}" type="presOf" srcId="{E7833F60-8D33-4B90-9B63-5EE9AC37EB88}" destId="{7344A198-FFFB-4538-92CF-00D5FD7799F7}" srcOrd="0" destOrd="0" presId="urn:microsoft.com/office/officeart/2008/layout/LinedList"/>
    <dgm:cxn modelId="{E3ECB141-969A-49D4-A504-3B8D1F90BD93}" srcId="{02581C04-1124-4C73-A8D1-F59FA7281314}" destId="{75E1A862-6441-4AAF-A319-73526164038B}" srcOrd="0" destOrd="0" parTransId="{0F68BE7E-8BEB-4F5B-8606-29AC373679C1}" sibTransId="{4E195641-A46B-4C81-B731-6B93F02569C0}"/>
    <dgm:cxn modelId="{2412086E-3291-476B-A8A0-0CAE39CDE106}" type="presOf" srcId="{02581C04-1124-4C73-A8D1-F59FA7281314}" destId="{10AF856F-8D44-45CD-9986-BD1CA1FA98B1}" srcOrd="0" destOrd="0" presId="urn:microsoft.com/office/officeart/2008/layout/LinedList"/>
    <dgm:cxn modelId="{6526238E-7212-4109-AC3A-5027C1CD2C19}" type="presOf" srcId="{75E1A862-6441-4AAF-A319-73526164038B}" destId="{94E5FF7C-E959-444D-98F2-4E9B4BB3581A}" srcOrd="0" destOrd="0" presId="urn:microsoft.com/office/officeart/2008/layout/LinedList"/>
    <dgm:cxn modelId="{F3F417A1-6CBA-4683-A51F-EFA9E408C9D2}" srcId="{02581C04-1124-4C73-A8D1-F59FA7281314}" destId="{E7833F60-8D33-4B90-9B63-5EE9AC37EB88}" srcOrd="2" destOrd="0" parTransId="{A123307E-4ADE-4492-8B82-2EBC78DDAD00}" sibTransId="{7F8A38E4-7882-4EBF-BEAE-4BB7AF72D61F}"/>
    <dgm:cxn modelId="{7829DDB9-4B73-4CFB-921A-AE3375AE5D9E}" srcId="{02581C04-1124-4C73-A8D1-F59FA7281314}" destId="{2B8311F4-F126-4AF2-85CC-9F8569C1BE4F}" srcOrd="1" destOrd="0" parTransId="{AAEA89C4-622D-4F96-899F-AE3E3B4F0354}" sibTransId="{8215971B-566D-4E4A-A17A-34B727209A5F}"/>
    <dgm:cxn modelId="{E443CEFB-3230-4858-B8EB-1CA053550949}" type="presOf" srcId="{2B8311F4-F126-4AF2-85CC-9F8569C1BE4F}" destId="{29778BDB-E4F8-44EB-B903-D6A3835E6065}" srcOrd="0" destOrd="0" presId="urn:microsoft.com/office/officeart/2008/layout/LinedList"/>
    <dgm:cxn modelId="{F7658CE1-5EB5-42C4-9BB4-F4A1B77A251F}" type="presParOf" srcId="{10AF856F-8D44-45CD-9986-BD1CA1FA98B1}" destId="{A57E565D-ABB5-4A61-81F7-2D0CC4285AF4}" srcOrd="0" destOrd="0" presId="urn:microsoft.com/office/officeart/2008/layout/LinedList"/>
    <dgm:cxn modelId="{232A4985-B5E7-4B1F-8CB6-A1265F79901C}" type="presParOf" srcId="{10AF856F-8D44-45CD-9986-BD1CA1FA98B1}" destId="{ED04EC76-318E-47FB-B770-CA1BC9E3BBD9}" srcOrd="1" destOrd="0" presId="urn:microsoft.com/office/officeart/2008/layout/LinedList"/>
    <dgm:cxn modelId="{93BCEFA4-2823-4508-9A33-1B0D033E0902}" type="presParOf" srcId="{ED04EC76-318E-47FB-B770-CA1BC9E3BBD9}" destId="{94E5FF7C-E959-444D-98F2-4E9B4BB3581A}" srcOrd="0" destOrd="0" presId="urn:microsoft.com/office/officeart/2008/layout/LinedList"/>
    <dgm:cxn modelId="{2A7C27EB-1EF0-4F35-896B-77D68F15E594}" type="presParOf" srcId="{ED04EC76-318E-47FB-B770-CA1BC9E3BBD9}" destId="{85BC637C-EA29-4A7A-9CB1-163EA12AA3B6}" srcOrd="1" destOrd="0" presId="urn:microsoft.com/office/officeart/2008/layout/LinedList"/>
    <dgm:cxn modelId="{E687E18E-0553-4BB7-A7A2-2C341744D59F}" type="presParOf" srcId="{10AF856F-8D44-45CD-9986-BD1CA1FA98B1}" destId="{332016AE-CEDF-4DCF-8261-AE7808E4015F}" srcOrd="2" destOrd="0" presId="urn:microsoft.com/office/officeart/2008/layout/LinedList"/>
    <dgm:cxn modelId="{062E82A9-6E5C-445A-8481-F52798988F3B}" type="presParOf" srcId="{10AF856F-8D44-45CD-9986-BD1CA1FA98B1}" destId="{D498AFBE-2775-439D-A1EC-82D03DEE72C2}" srcOrd="3" destOrd="0" presId="urn:microsoft.com/office/officeart/2008/layout/LinedList"/>
    <dgm:cxn modelId="{F207A6E0-7E29-4DBC-A133-3464CFA3A18B}" type="presParOf" srcId="{D498AFBE-2775-439D-A1EC-82D03DEE72C2}" destId="{29778BDB-E4F8-44EB-B903-D6A3835E6065}" srcOrd="0" destOrd="0" presId="urn:microsoft.com/office/officeart/2008/layout/LinedList"/>
    <dgm:cxn modelId="{02255D75-E6E6-4AEB-BAD3-F87FFA347FAB}" type="presParOf" srcId="{D498AFBE-2775-439D-A1EC-82D03DEE72C2}" destId="{A7CC5387-F42A-4B60-B787-FBA7C3E8BE1F}" srcOrd="1" destOrd="0" presId="urn:microsoft.com/office/officeart/2008/layout/LinedList"/>
    <dgm:cxn modelId="{C39584E6-3D51-49BE-94CA-5EB079B43BE1}" type="presParOf" srcId="{10AF856F-8D44-45CD-9986-BD1CA1FA98B1}" destId="{6987A9CB-4D42-41B3-9FB6-32E20E5BB2D6}" srcOrd="4" destOrd="0" presId="urn:microsoft.com/office/officeart/2008/layout/LinedList"/>
    <dgm:cxn modelId="{C286EE42-F7CF-4375-8192-D6085C433417}" type="presParOf" srcId="{10AF856F-8D44-45CD-9986-BD1CA1FA98B1}" destId="{7981804F-BD49-41F2-8307-23FA6BAED042}" srcOrd="5" destOrd="0" presId="urn:microsoft.com/office/officeart/2008/layout/LinedList"/>
    <dgm:cxn modelId="{7DC572AA-4885-4A2F-B87E-312E5921440D}" type="presParOf" srcId="{7981804F-BD49-41F2-8307-23FA6BAED042}" destId="{7344A198-FFFB-4538-92CF-00D5FD7799F7}" srcOrd="0" destOrd="0" presId="urn:microsoft.com/office/officeart/2008/layout/LinedList"/>
    <dgm:cxn modelId="{AEEFE5B4-4700-4F9A-BDB1-C318AA3895C5}" type="presParOf" srcId="{7981804F-BD49-41F2-8307-23FA6BAED042}" destId="{D684013D-8951-4092-98AA-A50F4C4FDD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EE0EFBE-A8C0-49CF-BD99-BD67789EFF25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B123B9B4-5543-47D1-BD8F-B3FAC182970C}">
      <dgm:prSet/>
      <dgm:spPr/>
      <dgm:t>
        <a:bodyPr/>
        <a:lstStyle/>
        <a:p>
          <a:r>
            <a:rPr lang="pt-BR"/>
            <a:t>Estudo profundo e oração.</a:t>
          </a:r>
          <a:endParaRPr lang="en-US"/>
        </a:p>
      </dgm:t>
    </dgm:pt>
    <dgm:pt modelId="{2F17BFD0-5C31-4CF3-BC57-AA6B7ABC3538}" type="parTrans" cxnId="{8DCFC8FF-2339-4C0F-9CB8-19A832516838}">
      <dgm:prSet/>
      <dgm:spPr/>
      <dgm:t>
        <a:bodyPr/>
        <a:lstStyle/>
        <a:p>
          <a:endParaRPr lang="en-US"/>
        </a:p>
      </dgm:t>
    </dgm:pt>
    <dgm:pt modelId="{6F1564E5-B531-47F9-B5D3-09486FED637B}" type="sibTrans" cxnId="{8DCFC8FF-2339-4C0F-9CB8-19A832516838}">
      <dgm:prSet/>
      <dgm:spPr/>
      <dgm:t>
        <a:bodyPr/>
        <a:lstStyle/>
        <a:p>
          <a:endParaRPr lang="en-US"/>
        </a:p>
      </dgm:t>
    </dgm:pt>
    <dgm:pt modelId="{8C70F2C2-E892-4B4B-837F-FDE999A5E785}">
      <dgm:prSet/>
      <dgm:spPr/>
      <dgm:t>
        <a:bodyPr/>
        <a:lstStyle/>
        <a:p>
          <a:r>
            <a:rPr lang="pt-BR"/>
            <a:t>A preparação é o altar secreto do professor.</a:t>
          </a:r>
          <a:endParaRPr lang="en-US"/>
        </a:p>
      </dgm:t>
    </dgm:pt>
    <dgm:pt modelId="{9ACA868A-25E1-45A6-B578-0FC2CBF6BDD7}" type="parTrans" cxnId="{D5F8B2B1-663A-40CE-8A0D-A02A5467134A}">
      <dgm:prSet/>
      <dgm:spPr/>
      <dgm:t>
        <a:bodyPr/>
        <a:lstStyle/>
        <a:p>
          <a:endParaRPr lang="en-US"/>
        </a:p>
      </dgm:t>
    </dgm:pt>
    <dgm:pt modelId="{F03D72DD-18BD-4AE0-87CB-3B9FF319A9D7}" type="sibTrans" cxnId="{D5F8B2B1-663A-40CE-8A0D-A02A5467134A}">
      <dgm:prSet/>
      <dgm:spPr/>
      <dgm:t>
        <a:bodyPr/>
        <a:lstStyle/>
        <a:p>
          <a:endParaRPr lang="en-US"/>
        </a:p>
      </dgm:t>
    </dgm:pt>
    <dgm:pt modelId="{C8DF5138-C56A-42C3-A8B4-9E90D78EE7C4}">
      <dgm:prSet/>
      <dgm:spPr/>
      <dgm:t>
        <a:bodyPr/>
        <a:lstStyle/>
        <a:p>
          <a:r>
            <a:rPr lang="pt-BR" b="1"/>
            <a:t>Spurgeon:</a:t>
          </a:r>
          <a:r>
            <a:rPr lang="pt-BR"/>
            <a:t> “Prepare-se como se tudo dependesse de você; pregue como se tudo dependesse de Deus.”</a:t>
          </a:r>
          <a:endParaRPr lang="en-US"/>
        </a:p>
      </dgm:t>
    </dgm:pt>
    <dgm:pt modelId="{8C8C9553-95B9-40FD-95B7-4767F4C15732}" type="parTrans" cxnId="{0C85B9CA-21B1-44A7-BF4E-96D61A27916D}">
      <dgm:prSet/>
      <dgm:spPr/>
      <dgm:t>
        <a:bodyPr/>
        <a:lstStyle/>
        <a:p>
          <a:endParaRPr lang="en-US"/>
        </a:p>
      </dgm:t>
    </dgm:pt>
    <dgm:pt modelId="{06C411F8-8139-424D-B042-48B7F0DC2445}" type="sibTrans" cxnId="{0C85B9CA-21B1-44A7-BF4E-96D61A27916D}">
      <dgm:prSet/>
      <dgm:spPr/>
      <dgm:t>
        <a:bodyPr/>
        <a:lstStyle/>
        <a:p>
          <a:endParaRPr lang="en-US"/>
        </a:p>
      </dgm:t>
    </dgm:pt>
    <dgm:pt modelId="{13B4CBB3-2075-4972-BE98-C2695909A900}" type="pres">
      <dgm:prSet presAssocID="{CEE0EFBE-A8C0-49CF-BD99-BD67789EFF25}" presName="linear" presStyleCnt="0">
        <dgm:presLayoutVars>
          <dgm:animLvl val="lvl"/>
          <dgm:resizeHandles val="exact"/>
        </dgm:presLayoutVars>
      </dgm:prSet>
      <dgm:spPr/>
    </dgm:pt>
    <dgm:pt modelId="{EDD471B4-096A-4AFF-A4E4-B15AA926FC4C}" type="pres">
      <dgm:prSet presAssocID="{B123B9B4-5543-47D1-BD8F-B3FAC182970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3DB78C-6D0F-4F39-8CE3-27AF09BB2C3C}" type="pres">
      <dgm:prSet presAssocID="{6F1564E5-B531-47F9-B5D3-09486FED637B}" presName="spacer" presStyleCnt="0"/>
      <dgm:spPr/>
    </dgm:pt>
    <dgm:pt modelId="{E0B0298A-6F67-422F-9EC5-401377236B9F}" type="pres">
      <dgm:prSet presAssocID="{8C70F2C2-E892-4B4B-837F-FDE999A5E78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15BCA3-89B7-4A09-B845-4BCF941B0149}" type="pres">
      <dgm:prSet presAssocID="{F03D72DD-18BD-4AE0-87CB-3B9FF319A9D7}" presName="spacer" presStyleCnt="0"/>
      <dgm:spPr/>
    </dgm:pt>
    <dgm:pt modelId="{4F7A9478-D1B9-4C10-8067-7005C29F3146}" type="pres">
      <dgm:prSet presAssocID="{C8DF5138-C56A-42C3-A8B4-9E90D78EE7C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6E5A3C-153D-4702-A14B-DD837C6EF371}" type="presOf" srcId="{C8DF5138-C56A-42C3-A8B4-9E90D78EE7C4}" destId="{4F7A9478-D1B9-4C10-8067-7005C29F3146}" srcOrd="0" destOrd="0" presId="urn:microsoft.com/office/officeart/2005/8/layout/vList2"/>
    <dgm:cxn modelId="{FE0DE362-5835-49BA-94C8-29617E26A078}" type="presOf" srcId="{8C70F2C2-E892-4B4B-837F-FDE999A5E785}" destId="{E0B0298A-6F67-422F-9EC5-401377236B9F}" srcOrd="0" destOrd="0" presId="urn:microsoft.com/office/officeart/2005/8/layout/vList2"/>
    <dgm:cxn modelId="{C7FC0543-9F0C-4BDA-9322-1A6B8294AC11}" type="presOf" srcId="{B123B9B4-5543-47D1-BD8F-B3FAC182970C}" destId="{EDD471B4-096A-4AFF-A4E4-B15AA926FC4C}" srcOrd="0" destOrd="0" presId="urn:microsoft.com/office/officeart/2005/8/layout/vList2"/>
    <dgm:cxn modelId="{C0CD308B-C41E-4338-BE8C-48B72F34A22D}" type="presOf" srcId="{CEE0EFBE-A8C0-49CF-BD99-BD67789EFF25}" destId="{13B4CBB3-2075-4972-BE98-C2695909A900}" srcOrd="0" destOrd="0" presId="urn:microsoft.com/office/officeart/2005/8/layout/vList2"/>
    <dgm:cxn modelId="{D5F8B2B1-663A-40CE-8A0D-A02A5467134A}" srcId="{CEE0EFBE-A8C0-49CF-BD99-BD67789EFF25}" destId="{8C70F2C2-E892-4B4B-837F-FDE999A5E785}" srcOrd="1" destOrd="0" parTransId="{9ACA868A-25E1-45A6-B578-0FC2CBF6BDD7}" sibTransId="{F03D72DD-18BD-4AE0-87CB-3B9FF319A9D7}"/>
    <dgm:cxn modelId="{0C85B9CA-21B1-44A7-BF4E-96D61A27916D}" srcId="{CEE0EFBE-A8C0-49CF-BD99-BD67789EFF25}" destId="{C8DF5138-C56A-42C3-A8B4-9E90D78EE7C4}" srcOrd="2" destOrd="0" parTransId="{8C8C9553-95B9-40FD-95B7-4767F4C15732}" sibTransId="{06C411F8-8139-424D-B042-48B7F0DC2445}"/>
    <dgm:cxn modelId="{8DCFC8FF-2339-4C0F-9CB8-19A832516838}" srcId="{CEE0EFBE-A8C0-49CF-BD99-BD67789EFF25}" destId="{B123B9B4-5543-47D1-BD8F-B3FAC182970C}" srcOrd="0" destOrd="0" parTransId="{2F17BFD0-5C31-4CF3-BC57-AA6B7ABC3538}" sibTransId="{6F1564E5-B531-47F9-B5D3-09486FED637B}"/>
    <dgm:cxn modelId="{31222D08-1BA4-40F3-A268-629689330DE6}" type="presParOf" srcId="{13B4CBB3-2075-4972-BE98-C2695909A900}" destId="{EDD471B4-096A-4AFF-A4E4-B15AA926FC4C}" srcOrd="0" destOrd="0" presId="urn:microsoft.com/office/officeart/2005/8/layout/vList2"/>
    <dgm:cxn modelId="{A54D58F7-6263-4453-8331-693BD514E1C9}" type="presParOf" srcId="{13B4CBB3-2075-4972-BE98-C2695909A900}" destId="{A03DB78C-6D0F-4F39-8CE3-27AF09BB2C3C}" srcOrd="1" destOrd="0" presId="urn:microsoft.com/office/officeart/2005/8/layout/vList2"/>
    <dgm:cxn modelId="{214C4B02-604F-4A5C-99BD-995AF614C72B}" type="presParOf" srcId="{13B4CBB3-2075-4972-BE98-C2695909A900}" destId="{E0B0298A-6F67-422F-9EC5-401377236B9F}" srcOrd="2" destOrd="0" presId="urn:microsoft.com/office/officeart/2005/8/layout/vList2"/>
    <dgm:cxn modelId="{F335401C-CE15-45E4-9746-5E7D5CFF4372}" type="presParOf" srcId="{13B4CBB3-2075-4972-BE98-C2695909A900}" destId="{D915BCA3-89B7-4A09-B845-4BCF941B0149}" srcOrd="3" destOrd="0" presId="urn:microsoft.com/office/officeart/2005/8/layout/vList2"/>
    <dgm:cxn modelId="{130C7133-95BC-4AAF-8842-D1E686D59548}" type="presParOf" srcId="{13B4CBB3-2075-4972-BE98-C2695909A900}" destId="{4F7A9478-D1B9-4C10-8067-7005C29F314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67305A5-EA2A-4F2B-9FB4-F27C23F77747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FC68105-E315-4FCE-9434-DC44163E3CB1}">
      <dgm:prSet/>
      <dgm:spPr/>
      <dgm:t>
        <a:bodyPr/>
        <a:lstStyle/>
        <a:p>
          <a:r>
            <a:rPr lang="pt-BR" b="1"/>
            <a:t>Oração antes, durante e depois do estudo</a:t>
          </a:r>
          <a:r>
            <a:rPr lang="pt-BR"/>
            <a:t>: conforme Antônio Gilberto, “o professor deve nascer com a lição na oração e crescida no Espírito”.</a:t>
          </a:r>
          <a:endParaRPr lang="en-US"/>
        </a:p>
      </dgm:t>
    </dgm:pt>
    <dgm:pt modelId="{4C78C76A-9D7A-4F60-B11E-53B0C6861222}" type="parTrans" cxnId="{F4D3649D-863F-4A0C-8914-49CBF685033C}">
      <dgm:prSet/>
      <dgm:spPr/>
      <dgm:t>
        <a:bodyPr/>
        <a:lstStyle/>
        <a:p>
          <a:endParaRPr lang="en-US"/>
        </a:p>
      </dgm:t>
    </dgm:pt>
    <dgm:pt modelId="{1B00B97C-54F3-4510-BEC5-408BADB51A03}" type="sibTrans" cxnId="{F4D3649D-863F-4A0C-8914-49CBF685033C}">
      <dgm:prSet/>
      <dgm:spPr/>
      <dgm:t>
        <a:bodyPr/>
        <a:lstStyle/>
        <a:p>
          <a:endParaRPr lang="en-US"/>
        </a:p>
      </dgm:t>
    </dgm:pt>
    <dgm:pt modelId="{450EF39F-78BF-4379-A9F6-35F7F4822629}">
      <dgm:prSet/>
      <dgm:spPr/>
      <dgm:t>
        <a:bodyPr/>
        <a:lstStyle/>
        <a:p>
          <a:r>
            <a:rPr lang="pt-BR"/>
            <a:t>Dependência do Espírito Santo para iluminação do texto (Jo 14.26).</a:t>
          </a:r>
          <a:endParaRPr lang="en-US"/>
        </a:p>
      </dgm:t>
    </dgm:pt>
    <dgm:pt modelId="{F24D913A-6CC9-4A9D-A4C4-4932B3609A52}" type="parTrans" cxnId="{2358093E-0AEB-4371-B75E-EA2255670567}">
      <dgm:prSet/>
      <dgm:spPr/>
      <dgm:t>
        <a:bodyPr/>
        <a:lstStyle/>
        <a:p>
          <a:endParaRPr lang="en-US"/>
        </a:p>
      </dgm:t>
    </dgm:pt>
    <dgm:pt modelId="{69C5446C-DE12-4406-ABD6-860D22878D27}" type="sibTrans" cxnId="{2358093E-0AEB-4371-B75E-EA2255670567}">
      <dgm:prSet/>
      <dgm:spPr/>
      <dgm:t>
        <a:bodyPr/>
        <a:lstStyle/>
        <a:p>
          <a:endParaRPr lang="en-US"/>
        </a:p>
      </dgm:t>
    </dgm:pt>
    <dgm:pt modelId="{331D2641-CAAB-4AFE-B7BC-577B585F2EBA}">
      <dgm:prSet/>
      <dgm:spPr/>
      <dgm:t>
        <a:bodyPr/>
        <a:lstStyle/>
        <a:p>
          <a:r>
            <a:rPr lang="pt-BR"/>
            <a:t>Clamor pela transformação dos alunos, não apenas por informação.</a:t>
          </a:r>
          <a:endParaRPr lang="en-US"/>
        </a:p>
      </dgm:t>
    </dgm:pt>
    <dgm:pt modelId="{143BB30F-4297-4DF5-825C-6AE9FDF7BC46}" type="parTrans" cxnId="{871F6798-5E0E-4F08-B5A3-44544D2990D6}">
      <dgm:prSet/>
      <dgm:spPr/>
      <dgm:t>
        <a:bodyPr/>
        <a:lstStyle/>
        <a:p>
          <a:endParaRPr lang="en-US"/>
        </a:p>
      </dgm:t>
    </dgm:pt>
    <dgm:pt modelId="{37D8C6E6-FB29-48F9-8BB3-344E86C8A7C1}" type="sibTrans" cxnId="{871F6798-5E0E-4F08-B5A3-44544D2990D6}">
      <dgm:prSet/>
      <dgm:spPr/>
      <dgm:t>
        <a:bodyPr/>
        <a:lstStyle/>
        <a:p>
          <a:endParaRPr lang="en-US"/>
        </a:p>
      </dgm:t>
    </dgm:pt>
    <dgm:pt modelId="{AE505AD0-9D1A-451B-98DE-061B776B5B8A}" type="pres">
      <dgm:prSet presAssocID="{467305A5-EA2A-4F2B-9FB4-F27C23F77747}" presName="Name0" presStyleCnt="0">
        <dgm:presLayoutVars>
          <dgm:dir/>
          <dgm:animLvl val="lvl"/>
          <dgm:resizeHandles val="exact"/>
        </dgm:presLayoutVars>
      </dgm:prSet>
      <dgm:spPr/>
    </dgm:pt>
    <dgm:pt modelId="{EEAC3621-035D-4DF6-8311-2A7D10E59841}" type="pres">
      <dgm:prSet presAssocID="{331D2641-CAAB-4AFE-B7BC-577B585F2EBA}" presName="boxAndChildren" presStyleCnt="0"/>
      <dgm:spPr/>
    </dgm:pt>
    <dgm:pt modelId="{BA887838-A625-42D5-A7BD-AE4E63520B92}" type="pres">
      <dgm:prSet presAssocID="{331D2641-CAAB-4AFE-B7BC-577B585F2EBA}" presName="parentTextBox" presStyleLbl="node1" presStyleIdx="0" presStyleCnt="3"/>
      <dgm:spPr/>
    </dgm:pt>
    <dgm:pt modelId="{752991C1-CB16-4951-A334-EA09D296A707}" type="pres">
      <dgm:prSet presAssocID="{69C5446C-DE12-4406-ABD6-860D22878D27}" presName="sp" presStyleCnt="0"/>
      <dgm:spPr/>
    </dgm:pt>
    <dgm:pt modelId="{1923426A-90F2-4BAD-8DB3-515DB9C3D02F}" type="pres">
      <dgm:prSet presAssocID="{450EF39F-78BF-4379-A9F6-35F7F4822629}" presName="arrowAndChildren" presStyleCnt="0"/>
      <dgm:spPr/>
    </dgm:pt>
    <dgm:pt modelId="{715F0108-2A9D-4B4C-B51D-1043308D7253}" type="pres">
      <dgm:prSet presAssocID="{450EF39F-78BF-4379-A9F6-35F7F4822629}" presName="parentTextArrow" presStyleLbl="node1" presStyleIdx="1" presStyleCnt="3"/>
      <dgm:spPr/>
    </dgm:pt>
    <dgm:pt modelId="{B6E61042-AE19-4036-B931-F02B6DE2384A}" type="pres">
      <dgm:prSet presAssocID="{1B00B97C-54F3-4510-BEC5-408BADB51A03}" presName="sp" presStyleCnt="0"/>
      <dgm:spPr/>
    </dgm:pt>
    <dgm:pt modelId="{AC5C49FE-0BB5-4AF8-8AF0-F1DD8D5CADF3}" type="pres">
      <dgm:prSet presAssocID="{1FC68105-E315-4FCE-9434-DC44163E3CB1}" presName="arrowAndChildren" presStyleCnt="0"/>
      <dgm:spPr/>
    </dgm:pt>
    <dgm:pt modelId="{B6DF3287-5C24-4B61-931E-0A373DD58DEF}" type="pres">
      <dgm:prSet presAssocID="{1FC68105-E315-4FCE-9434-DC44163E3CB1}" presName="parentTextArrow" presStyleLbl="node1" presStyleIdx="2" presStyleCnt="3"/>
      <dgm:spPr/>
    </dgm:pt>
  </dgm:ptLst>
  <dgm:cxnLst>
    <dgm:cxn modelId="{A06E7937-EF30-486B-8918-969BC4629575}" type="presOf" srcId="{1FC68105-E315-4FCE-9434-DC44163E3CB1}" destId="{B6DF3287-5C24-4B61-931E-0A373DD58DEF}" srcOrd="0" destOrd="0" presId="urn:microsoft.com/office/officeart/2005/8/layout/process4"/>
    <dgm:cxn modelId="{2358093E-0AEB-4371-B75E-EA2255670567}" srcId="{467305A5-EA2A-4F2B-9FB4-F27C23F77747}" destId="{450EF39F-78BF-4379-A9F6-35F7F4822629}" srcOrd="1" destOrd="0" parTransId="{F24D913A-6CC9-4A9D-A4C4-4932B3609A52}" sibTransId="{69C5446C-DE12-4406-ABD6-860D22878D27}"/>
    <dgm:cxn modelId="{F4CE994C-F8C2-4FAA-BE6E-8C4B34E0DDD0}" type="presOf" srcId="{450EF39F-78BF-4379-A9F6-35F7F4822629}" destId="{715F0108-2A9D-4B4C-B51D-1043308D7253}" srcOrd="0" destOrd="0" presId="urn:microsoft.com/office/officeart/2005/8/layout/process4"/>
    <dgm:cxn modelId="{871F6798-5E0E-4F08-B5A3-44544D2990D6}" srcId="{467305A5-EA2A-4F2B-9FB4-F27C23F77747}" destId="{331D2641-CAAB-4AFE-B7BC-577B585F2EBA}" srcOrd="2" destOrd="0" parTransId="{143BB30F-4297-4DF5-825C-6AE9FDF7BC46}" sibTransId="{37D8C6E6-FB29-48F9-8BB3-344E86C8A7C1}"/>
    <dgm:cxn modelId="{9388BF99-D6AE-4CAE-A282-64B13D24CCA4}" type="presOf" srcId="{467305A5-EA2A-4F2B-9FB4-F27C23F77747}" destId="{AE505AD0-9D1A-451B-98DE-061B776B5B8A}" srcOrd="0" destOrd="0" presId="urn:microsoft.com/office/officeart/2005/8/layout/process4"/>
    <dgm:cxn modelId="{F4D3649D-863F-4A0C-8914-49CBF685033C}" srcId="{467305A5-EA2A-4F2B-9FB4-F27C23F77747}" destId="{1FC68105-E315-4FCE-9434-DC44163E3CB1}" srcOrd="0" destOrd="0" parTransId="{4C78C76A-9D7A-4F60-B11E-53B0C6861222}" sibTransId="{1B00B97C-54F3-4510-BEC5-408BADB51A03}"/>
    <dgm:cxn modelId="{126D0EE8-1A42-4294-9986-A72598FBA0C1}" type="presOf" srcId="{331D2641-CAAB-4AFE-B7BC-577B585F2EBA}" destId="{BA887838-A625-42D5-A7BD-AE4E63520B92}" srcOrd="0" destOrd="0" presId="urn:microsoft.com/office/officeart/2005/8/layout/process4"/>
    <dgm:cxn modelId="{8CF99DE7-9DA0-41A3-8901-CB92D9976C65}" type="presParOf" srcId="{AE505AD0-9D1A-451B-98DE-061B776B5B8A}" destId="{EEAC3621-035D-4DF6-8311-2A7D10E59841}" srcOrd="0" destOrd="0" presId="urn:microsoft.com/office/officeart/2005/8/layout/process4"/>
    <dgm:cxn modelId="{C7ACCF38-0371-415A-9F7D-BFA38DCF18BC}" type="presParOf" srcId="{EEAC3621-035D-4DF6-8311-2A7D10E59841}" destId="{BA887838-A625-42D5-A7BD-AE4E63520B92}" srcOrd="0" destOrd="0" presId="urn:microsoft.com/office/officeart/2005/8/layout/process4"/>
    <dgm:cxn modelId="{ACD8BD52-8359-4357-A821-3FB08DEB5B5B}" type="presParOf" srcId="{AE505AD0-9D1A-451B-98DE-061B776B5B8A}" destId="{752991C1-CB16-4951-A334-EA09D296A707}" srcOrd="1" destOrd="0" presId="urn:microsoft.com/office/officeart/2005/8/layout/process4"/>
    <dgm:cxn modelId="{7B655B44-5A9B-41C1-B63C-13F1C5548FFD}" type="presParOf" srcId="{AE505AD0-9D1A-451B-98DE-061B776B5B8A}" destId="{1923426A-90F2-4BAD-8DB3-515DB9C3D02F}" srcOrd="2" destOrd="0" presId="urn:microsoft.com/office/officeart/2005/8/layout/process4"/>
    <dgm:cxn modelId="{CBF22255-46BC-4FE0-81A7-99078C0231CC}" type="presParOf" srcId="{1923426A-90F2-4BAD-8DB3-515DB9C3D02F}" destId="{715F0108-2A9D-4B4C-B51D-1043308D7253}" srcOrd="0" destOrd="0" presId="urn:microsoft.com/office/officeart/2005/8/layout/process4"/>
    <dgm:cxn modelId="{E203103B-9A58-424E-9C5C-D6980ECAAC6A}" type="presParOf" srcId="{AE505AD0-9D1A-451B-98DE-061B776B5B8A}" destId="{B6E61042-AE19-4036-B931-F02B6DE2384A}" srcOrd="3" destOrd="0" presId="urn:microsoft.com/office/officeart/2005/8/layout/process4"/>
    <dgm:cxn modelId="{FC8BEBD1-1D53-42D4-852F-08AE61D811F6}" type="presParOf" srcId="{AE505AD0-9D1A-451B-98DE-061B776B5B8A}" destId="{AC5C49FE-0BB5-4AF8-8AF0-F1DD8D5CADF3}" srcOrd="4" destOrd="0" presId="urn:microsoft.com/office/officeart/2005/8/layout/process4"/>
    <dgm:cxn modelId="{DE36DA36-F43C-4F32-8AEE-6B3083E8A74C}" type="presParOf" srcId="{AC5C49FE-0BB5-4AF8-8AF0-F1DD8D5CADF3}" destId="{B6DF3287-5C24-4B61-931E-0A373DD58D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7A17675-1D14-412E-981C-D2DF52C8BE6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0D21FA6-6282-4CF2-A0DA-28A6158D8912}">
      <dgm:prSet/>
      <dgm:spPr/>
      <dgm:t>
        <a:bodyPr/>
        <a:lstStyle/>
        <a:p>
          <a:r>
            <a:rPr lang="pt-BR"/>
            <a:t>Seleção de métodos adequados ao público.</a:t>
          </a:r>
          <a:endParaRPr lang="en-US"/>
        </a:p>
      </dgm:t>
    </dgm:pt>
    <dgm:pt modelId="{C369CB21-68E1-489D-8D04-ACE1F33A3143}" type="parTrans" cxnId="{77ED7221-056E-48DA-963C-05814D3FFA80}">
      <dgm:prSet/>
      <dgm:spPr/>
      <dgm:t>
        <a:bodyPr/>
        <a:lstStyle/>
        <a:p>
          <a:endParaRPr lang="en-US"/>
        </a:p>
      </dgm:t>
    </dgm:pt>
    <dgm:pt modelId="{55BEFEDC-E09F-4BE3-A7D2-405D6215D02E}" type="sibTrans" cxnId="{77ED7221-056E-48DA-963C-05814D3FFA80}">
      <dgm:prSet/>
      <dgm:spPr/>
      <dgm:t>
        <a:bodyPr/>
        <a:lstStyle/>
        <a:p>
          <a:endParaRPr lang="en-US"/>
        </a:p>
      </dgm:t>
    </dgm:pt>
    <dgm:pt modelId="{6F498160-7D53-4AE0-AFEC-0C6123D1FB5B}">
      <dgm:prSet/>
      <dgm:spPr/>
      <dgm:t>
        <a:bodyPr/>
        <a:lstStyle/>
        <a:p>
          <a:r>
            <a:rPr lang="pt-BR"/>
            <a:t>Escolha de recursos visuais.</a:t>
          </a:r>
          <a:endParaRPr lang="en-US"/>
        </a:p>
      </dgm:t>
    </dgm:pt>
    <dgm:pt modelId="{C7EC2A15-8D55-4B85-A760-6678D3CA8616}" type="parTrans" cxnId="{547315F2-6306-4C97-9854-04207BA7DC1C}">
      <dgm:prSet/>
      <dgm:spPr/>
      <dgm:t>
        <a:bodyPr/>
        <a:lstStyle/>
        <a:p>
          <a:endParaRPr lang="en-US"/>
        </a:p>
      </dgm:t>
    </dgm:pt>
    <dgm:pt modelId="{332B243D-D51F-46CB-8D7F-1420899C1A4A}" type="sibTrans" cxnId="{547315F2-6306-4C97-9854-04207BA7DC1C}">
      <dgm:prSet/>
      <dgm:spPr/>
      <dgm:t>
        <a:bodyPr/>
        <a:lstStyle/>
        <a:p>
          <a:endParaRPr lang="en-US"/>
        </a:p>
      </dgm:t>
    </dgm:pt>
    <dgm:pt modelId="{7DB97719-E7B7-4219-A83F-4C4B937A74ED}">
      <dgm:prSet/>
      <dgm:spPr/>
      <dgm:t>
        <a:bodyPr/>
        <a:lstStyle/>
        <a:p>
          <a:r>
            <a:rPr lang="pt-BR"/>
            <a:t>Planejamento da introdução, desenvolvimento e conclusão.</a:t>
          </a:r>
          <a:endParaRPr lang="en-US"/>
        </a:p>
      </dgm:t>
    </dgm:pt>
    <dgm:pt modelId="{1EBC84F4-42B7-4FDF-8F17-24DAF92F0B91}" type="parTrans" cxnId="{DFC87AE5-6C79-481C-B339-1DBFB8CDCA6D}">
      <dgm:prSet/>
      <dgm:spPr/>
      <dgm:t>
        <a:bodyPr/>
        <a:lstStyle/>
        <a:p>
          <a:endParaRPr lang="en-US"/>
        </a:p>
      </dgm:t>
    </dgm:pt>
    <dgm:pt modelId="{91427FFA-1173-4020-8F51-A41F5C51919E}" type="sibTrans" cxnId="{DFC87AE5-6C79-481C-B339-1DBFB8CDCA6D}">
      <dgm:prSet/>
      <dgm:spPr/>
      <dgm:t>
        <a:bodyPr/>
        <a:lstStyle/>
        <a:p>
          <a:endParaRPr lang="en-US"/>
        </a:p>
      </dgm:t>
    </dgm:pt>
    <dgm:pt modelId="{2F5B8A12-3F7E-40FF-8A85-63B64EC0C4AD}">
      <dgm:prSet/>
      <dgm:spPr/>
      <dgm:t>
        <a:bodyPr/>
        <a:lstStyle/>
        <a:p>
          <a:r>
            <a:rPr lang="pt-BR" b="1"/>
            <a:t>Howard Hendricks:</a:t>
          </a:r>
          <a:r>
            <a:rPr lang="pt-BR"/>
            <a:t> “Se não há preparo, não há poder.”</a:t>
          </a:r>
          <a:endParaRPr lang="en-US"/>
        </a:p>
      </dgm:t>
    </dgm:pt>
    <dgm:pt modelId="{A1335617-4356-4318-AB16-3093C45A2BCB}" type="parTrans" cxnId="{820DB889-7A06-4E70-B898-1E66E5D3D04A}">
      <dgm:prSet/>
      <dgm:spPr/>
      <dgm:t>
        <a:bodyPr/>
        <a:lstStyle/>
        <a:p>
          <a:endParaRPr lang="en-US"/>
        </a:p>
      </dgm:t>
    </dgm:pt>
    <dgm:pt modelId="{D0598809-DE8C-4CB1-9C9F-1070932A36B0}" type="sibTrans" cxnId="{820DB889-7A06-4E70-B898-1E66E5D3D04A}">
      <dgm:prSet/>
      <dgm:spPr/>
      <dgm:t>
        <a:bodyPr/>
        <a:lstStyle/>
        <a:p>
          <a:endParaRPr lang="en-US"/>
        </a:p>
      </dgm:t>
    </dgm:pt>
    <dgm:pt modelId="{0052E2AA-B995-404A-92FD-D099A465F4BC}">
      <dgm:prSet/>
      <dgm:spPr/>
      <dgm:t>
        <a:bodyPr/>
        <a:lstStyle/>
        <a:p>
          <a:r>
            <a:rPr lang="pt-BR" b="1"/>
            <a:t>John MacArthur:</a:t>
          </a:r>
          <a:r>
            <a:rPr lang="pt-BR"/>
            <a:t> “A Bíblia só é bem ensinada quando é bem estudada.”</a:t>
          </a:r>
          <a:endParaRPr lang="en-US"/>
        </a:p>
      </dgm:t>
    </dgm:pt>
    <dgm:pt modelId="{9E17328A-8AB2-456C-9FCE-254535F2AD15}" type="parTrans" cxnId="{19E0FCA3-91FA-4E38-9EFF-9E96C20DE677}">
      <dgm:prSet/>
      <dgm:spPr/>
      <dgm:t>
        <a:bodyPr/>
        <a:lstStyle/>
        <a:p>
          <a:endParaRPr lang="en-US"/>
        </a:p>
      </dgm:t>
    </dgm:pt>
    <dgm:pt modelId="{A8FE973E-BBEC-4F2C-A322-D3BE04B8B0B1}" type="sibTrans" cxnId="{19E0FCA3-91FA-4E38-9EFF-9E96C20DE677}">
      <dgm:prSet/>
      <dgm:spPr/>
      <dgm:t>
        <a:bodyPr/>
        <a:lstStyle/>
        <a:p>
          <a:endParaRPr lang="en-US"/>
        </a:p>
      </dgm:t>
    </dgm:pt>
    <dgm:pt modelId="{7F0BADB5-5724-4905-B93B-D02CA84E9ADB}" type="pres">
      <dgm:prSet presAssocID="{A7A17675-1D14-412E-981C-D2DF52C8BE61}" presName="vert0" presStyleCnt="0">
        <dgm:presLayoutVars>
          <dgm:dir/>
          <dgm:animOne val="branch"/>
          <dgm:animLvl val="lvl"/>
        </dgm:presLayoutVars>
      </dgm:prSet>
      <dgm:spPr/>
    </dgm:pt>
    <dgm:pt modelId="{34EFBAC5-147A-4996-AFE4-454813DC570B}" type="pres">
      <dgm:prSet presAssocID="{60D21FA6-6282-4CF2-A0DA-28A6158D8912}" presName="thickLine" presStyleLbl="alignNode1" presStyleIdx="0" presStyleCnt="5"/>
      <dgm:spPr/>
    </dgm:pt>
    <dgm:pt modelId="{3243F9EB-6B30-4D10-A015-D6CFE4630FE7}" type="pres">
      <dgm:prSet presAssocID="{60D21FA6-6282-4CF2-A0DA-28A6158D8912}" presName="horz1" presStyleCnt="0"/>
      <dgm:spPr/>
    </dgm:pt>
    <dgm:pt modelId="{7BBB5637-AA97-4CBD-9600-9F719CBD0697}" type="pres">
      <dgm:prSet presAssocID="{60D21FA6-6282-4CF2-A0DA-28A6158D8912}" presName="tx1" presStyleLbl="revTx" presStyleIdx="0" presStyleCnt="5"/>
      <dgm:spPr/>
    </dgm:pt>
    <dgm:pt modelId="{C7FE5773-E4AB-44CB-B854-D697826F644A}" type="pres">
      <dgm:prSet presAssocID="{60D21FA6-6282-4CF2-A0DA-28A6158D8912}" presName="vert1" presStyleCnt="0"/>
      <dgm:spPr/>
    </dgm:pt>
    <dgm:pt modelId="{44379817-7D04-4289-8BD9-B23ED6B72F73}" type="pres">
      <dgm:prSet presAssocID="{6F498160-7D53-4AE0-AFEC-0C6123D1FB5B}" presName="thickLine" presStyleLbl="alignNode1" presStyleIdx="1" presStyleCnt="5"/>
      <dgm:spPr/>
    </dgm:pt>
    <dgm:pt modelId="{000F54BC-1C33-47E3-B43A-C564A80EA082}" type="pres">
      <dgm:prSet presAssocID="{6F498160-7D53-4AE0-AFEC-0C6123D1FB5B}" presName="horz1" presStyleCnt="0"/>
      <dgm:spPr/>
    </dgm:pt>
    <dgm:pt modelId="{6EA33880-3F3E-4F85-80A5-7974689BB1CA}" type="pres">
      <dgm:prSet presAssocID="{6F498160-7D53-4AE0-AFEC-0C6123D1FB5B}" presName="tx1" presStyleLbl="revTx" presStyleIdx="1" presStyleCnt="5"/>
      <dgm:spPr/>
    </dgm:pt>
    <dgm:pt modelId="{38BAC96E-0044-4B7F-B22F-CCAF802CA411}" type="pres">
      <dgm:prSet presAssocID="{6F498160-7D53-4AE0-AFEC-0C6123D1FB5B}" presName="vert1" presStyleCnt="0"/>
      <dgm:spPr/>
    </dgm:pt>
    <dgm:pt modelId="{62046749-CDD9-484F-BF1C-1B7053A800D1}" type="pres">
      <dgm:prSet presAssocID="{7DB97719-E7B7-4219-A83F-4C4B937A74ED}" presName="thickLine" presStyleLbl="alignNode1" presStyleIdx="2" presStyleCnt="5"/>
      <dgm:spPr/>
    </dgm:pt>
    <dgm:pt modelId="{5F65CF78-4F60-4948-8EB3-6994A0F7F074}" type="pres">
      <dgm:prSet presAssocID="{7DB97719-E7B7-4219-A83F-4C4B937A74ED}" presName="horz1" presStyleCnt="0"/>
      <dgm:spPr/>
    </dgm:pt>
    <dgm:pt modelId="{09C8FDB8-5AF1-4AB8-A1BB-53FC7A3806F7}" type="pres">
      <dgm:prSet presAssocID="{7DB97719-E7B7-4219-A83F-4C4B937A74ED}" presName="tx1" presStyleLbl="revTx" presStyleIdx="2" presStyleCnt="5"/>
      <dgm:spPr/>
    </dgm:pt>
    <dgm:pt modelId="{732F0F6E-2DD5-4A25-BE72-CE4C8AC646EF}" type="pres">
      <dgm:prSet presAssocID="{7DB97719-E7B7-4219-A83F-4C4B937A74ED}" presName="vert1" presStyleCnt="0"/>
      <dgm:spPr/>
    </dgm:pt>
    <dgm:pt modelId="{B2C3B3C4-872B-43E6-B321-999D85449240}" type="pres">
      <dgm:prSet presAssocID="{2F5B8A12-3F7E-40FF-8A85-63B64EC0C4AD}" presName="thickLine" presStyleLbl="alignNode1" presStyleIdx="3" presStyleCnt="5"/>
      <dgm:spPr/>
    </dgm:pt>
    <dgm:pt modelId="{08DFE75C-23DC-46FA-A47F-236C66FD2507}" type="pres">
      <dgm:prSet presAssocID="{2F5B8A12-3F7E-40FF-8A85-63B64EC0C4AD}" presName="horz1" presStyleCnt="0"/>
      <dgm:spPr/>
    </dgm:pt>
    <dgm:pt modelId="{3725FFFA-0025-4B41-98E7-FFA18A75940B}" type="pres">
      <dgm:prSet presAssocID="{2F5B8A12-3F7E-40FF-8A85-63B64EC0C4AD}" presName="tx1" presStyleLbl="revTx" presStyleIdx="3" presStyleCnt="5"/>
      <dgm:spPr/>
    </dgm:pt>
    <dgm:pt modelId="{FF86FDAD-758E-45AB-9533-13D07ECCE0A7}" type="pres">
      <dgm:prSet presAssocID="{2F5B8A12-3F7E-40FF-8A85-63B64EC0C4AD}" presName="vert1" presStyleCnt="0"/>
      <dgm:spPr/>
    </dgm:pt>
    <dgm:pt modelId="{3A63C069-832C-4D27-9059-B1BD0541217D}" type="pres">
      <dgm:prSet presAssocID="{0052E2AA-B995-404A-92FD-D099A465F4BC}" presName="thickLine" presStyleLbl="alignNode1" presStyleIdx="4" presStyleCnt="5"/>
      <dgm:spPr/>
    </dgm:pt>
    <dgm:pt modelId="{98BB2505-6C45-4E10-9656-44C2AE948562}" type="pres">
      <dgm:prSet presAssocID="{0052E2AA-B995-404A-92FD-D099A465F4BC}" presName="horz1" presStyleCnt="0"/>
      <dgm:spPr/>
    </dgm:pt>
    <dgm:pt modelId="{E52C6F6A-90F4-4AF5-9A75-431EC596F60E}" type="pres">
      <dgm:prSet presAssocID="{0052E2AA-B995-404A-92FD-D099A465F4BC}" presName="tx1" presStyleLbl="revTx" presStyleIdx="4" presStyleCnt="5"/>
      <dgm:spPr/>
    </dgm:pt>
    <dgm:pt modelId="{C801DC2B-4FCC-4A1B-834A-3BABCB0CDCFA}" type="pres">
      <dgm:prSet presAssocID="{0052E2AA-B995-404A-92FD-D099A465F4BC}" presName="vert1" presStyleCnt="0"/>
      <dgm:spPr/>
    </dgm:pt>
  </dgm:ptLst>
  <dgm:cxnLst>
    <dgm:cxn modelId="{6F90191B-DEA1-4CE0-A235-CB12DCBAA460}" type="presOf" srcId="{7DB97719-E7B7-4219-A83F-4C4B937A74ED}" destId="{09C8FDB8-5AF1-4AB8-A1BB-53FC7A3806F7}" srcOrd="0" destOrd="0" presId="urn:microsoft.com/office/officeart/2008/layout/LinedList"/>
    <dgm:cxn modelId="{77ED7221-056E-48DA-963C-05814D3FFA80}" srcId="{A7A17675-1D14-412E-981C-D2DF52C8BE61}" destId="{60D21FA6-6282-4CF2-A0DA-28A6158D8912}" srcOrd="0" destOrd="0" parTransId="{C369CB21-68E1-489D-8D04-ACE1F33A3143}" sibTransId="{55BEFEDC-E09F-4BE3-A7D2-405D6215D02E}"/>
    <dgm:cxn modelId="{E8A5283D-4E3D-4EBB-B0A6-A3531032F2AE}" type="presOf" srcId="{60D21FA6-6282-4CF2-A0DA-28A6158D8912}" destId="{7BBB5637-AA97-4CBD-9600-9F719CBD0697}" srcOrd="0" destOrd="0" presId="urn:microsoft.com/office/officeart/2008/layout/LinedList"/>
    <dgm:cxn modelId="{FB66045A-B49F-49EA-B901-222DAFF1BF12}" type="presOf" srcId="{A7A17675-1D14-412E-981C-D2DF52C8BE61}" destId="{7F0BADB5-5724-4905-B93B-D02CA84E9ADB}" srcOrd="0" destOrd="0" presId="urn:microsoft.com/office/officeart/2008/layout/LinedList"/>
    <dgm:cxn modelId="{820DB889-7A06-4E70-B898-1E66E5D3D04A}" srcId="{A7A17675-1D14-412E-981C-D2DF52C8BE61}" destId="{2F5B8A12-3F7E-40FF-8A85-63B64EC0C4AD}" srcOrd="3" destOrd="0" parTransId="{A1335617-4356-4318-AB16-3093C45A2BCB}" sibTransId="{D0598809-DE8C-4CB1-9C9F-1070932A36B0}"/>
    <dgm:cxn modelId="{19E0FCA3-91FA-4E38-9EFF-9E96C20DE677}" srcId="{A7A17675-1D14-412E-981C-D2DF52C8BE61}" destId="{0052E2AA-B995-404A-92FD-D099A465F4BC}" srcOrd="4" destOrd="0" parTransId="{9E17328A-8AB2-456C-9FCE-254535F2AD15}" sibTransId="{A8FE973E-BBEC-4F2C-A322-D3BE04B8B0B1}"/>
    <dgm:cxn modelId="{C961C4BA-8F5F-43FB-8B81-72127DFD4917}" type="presOf" srcId="{6F498160-7D53-4AE0-AFEC-0C6123D1FB5B}" destId="{6EA33880-3F3E-4F85-80A5-7974689BB1CA}" srcOrd="0" destOrd="0" presId="urn:microsoft.com/office/officeart/2008/layout/LinedList"/>
    <dgm:cxn modelId="{66D8DCC5-A1EF-47A8-A2AA-06D665BC49A4}" type="presOf" srcId="{2F5B8A12-3F7E-40FF-8A85-63B64EC0C4AD}" destId="{3725FFFA-0025-4B41-98E7-FFA18A75940B}" srcOrd="0" destOrd="0" presId="urn:microsoft.com/office/officeart/2008/layout/LinedList"/>
    <dgm:cxn modelId="{73E87CD0-5207-4AF3-BEB6-46682612038E}" type="presOf" srcId="{0052E2AA-B995-404A-92FD-D099A465F4BC}" destId="{E52C6F6A-90F4-4AF5-9A75-431EC596F60E}" srcOrd="0" destOrd="0" presId="urn:microsoft.com/office/officeart/2008/layout/LinedList"/>
    <dgm:cxn modelId="{DFC87AE5-6C79-481C-B339-1DBFB8CDCA6D}" srcId="{A7A17675-1D14-412E-981C-D2DF52C8BE61}" destId="{7DB97719-E7B7-4219-A83F-4C4B937A74ED}" srcOrd="2" destOrd="0" parTransId="{1EBC84F4-42B7-4FDF-8F17-24DAF92F0B91}" sibTransId="{91427FFA-1173-4020-8F51-A41F5C51919E}"/>
    <dgm:cxn modelId="{547315F2-6306-4C97-9854-04207BA7DC1C}" srcId="{A7A17675-1D14-412E-981C-D2DF52C8BE61}" destId="{6F498160-7D53-4AE0-AFEC-0C6123D1FB5B}" srcOrd="1" destOrd="0" parTransId="{C7EC2A15-8D55-4B85-A760-6678D3CA8616}" sibTransId="{332B243D-D51F-46CB-8D7F-1420899C1A4A}"/>
    <dgm:cxn modelId="{3A9E95C1-4156-4D51-93E4-4173DC1EB6B2}" type="presParOf" srcId="{7F0BADB5-5724-4905-B93B-D02CA84E9ADB}" destId="{34EFBAC5-147A-4996-AFE4-454813DC570B}" srcOrd="0" destOrd="0" presId="urn:microsoft.com/office/officeart/2008/layout/LinedList"/>
    <dgm:cxn modelId="{4A469893-650B-47F5-9032-D366037960D2}" type="presParOf" srcId="{7F0BADB5-5724-4905-B93B-D02CA84E9ADB}" destId="{3243F9EB-6B30-4D10-A015-D6CFE4630FE7}" srcOrd="1" destOrd="0" presId="urn:microsoft.com/office/officeart/2008/layout/LinedList"/>
    <dgm:cxn modelId="{5636BA7A-4BC7-4FD8-A475-481B01223C8E}" type="presParOf" srcId="{3243F9EB-6B30-4D10-A015-D6CFE4630FE7}" destId="{7BBB5637-AA97-4CBD-9600-9F719CBD0697}" srcOrd="0" destOrd="0" presId="urn:microsoft.com/office/officeart/2008/layout/LinedList"/>
    <dgm:cxn modelId="{A96ABE5C-0EBA-4598-B77F-5CA23B1B38B5}" type="presParOf" srcId="{3243F9EB-6B30-4D10-A015-D6CFE4630FE7}" destId="{C7FE5773-E4AB-44CB-B854-D697826F644A}" srcOrd="1" destOrd="0" presId="urn:microsoft.com/office/officeart/2008/layout/LinedList"/>
    <dgm:cxn modelId="{32F99D61-35D7-4363-A154-1EEE0449210E}" type="presParOf" srcId="{7F0BADB5-5724-4905-B93B-D02CA84E9ADB}" destId="{44379817-7D04-4289-8BD9-B23ED6B72F73}" srcOrd="2" destOrd="0" presId="urn:microsoft.com/office/officeart/2008/layout/LinedList"/>
    <dgm:cxn modelId="{B76B1FEA-9AF8-4F39-929F-297758DE1AAC}" type="presParOf" srcId="{7F0BADB5-5724-4905-B93B-D02CA84E9ADB}" destId="{000F54BC-1C33-47E3-B43A-C564A80EA082}" srcOrd="3" destOrd="0" presId="urn:microsoft.com/office/officeart/2008/layout/LinedList"/>
    <dgm:cxn modelId="{8CA10EB3-10A1-47A7-8286-41E8FF5B16A4}" type="presParOf" srcId="{000F54BC-1C33-47E3-B43A-C564A80EA082}" destId="{6EA33880-3F3E-4F85-80A5-7974689BB1CA}" srcOrd="0" destOrd="0" presId="urn:microsoft.com/office/officeart/2008/layout/LinedList"/>
    <dgm:cxn modelId="{2D6D20BA-B990-4612-9469-0F590079D4D3}" type="presParOf" srcId="{000F54BC-1C33-47E3-B43A-C564A80EA082}" destId="{38BAC96E-0044-4B7F-B22F-CCAF802CA411}" srcOrd="1" destOrd="0" presId="urn:microsoft.com/office/officeart/2008/layout/LinedList"/>
    <dgm:cxn modelId="{79C76882-4C69-40E8-B8F6-1D1EA88C4396}" type="presParOf" srcId="{7F0BADB5-5724-4905-B93B-D02CA84E9ADB}" destId="{62046749-CDD9-484F-BF1C-1B7053A800D1}" srcOrd="4" destOrd="0" presId="urn:microsoft.com/office/officeart/2008/layout/LinedList"/>
    <dgm:cxn modelId="{980F0BC0-6BDF-4B09-AECE-B110A43D071B}" type="presParOf" srcId="{7F0BADB5-5724-4905-B93B-D02CA84E9ADB}" destId="{5F65CF78-4F60-4948-8EB3-6994A0F7F074}" srcOrd="5" destOrd="0" presId="urn:microsoft.com/office/officeart/2008/layout/LinedList"/>
    <dgm:cxn modelId="{92640621-3344-4563-AEF7-77370157F500}" type="presParOf" srcId="{5F65CF78-4F60-4948-8EB3-6994A0F7F074}" destId="{09C8FDB8-5AF1-4AB8-A1BB-53FC7A3806F7}" srcOrd="0" destOrd="0" presId="urn:microsoft.com/office/officeart/2008/layout/LinedList"/>
    <dgm:cxn modelId="{EE9FD3FE-69FC-448B-A881-25CFDF60EE70}" type="presParOf" srcId="{5F65CF78-4F60-4948-8EB3-6994A0F7F074}" destId="{732F0F6E-2DD5-4A25-BE72-CE4C8AC646EF}" srcOrd="1" destOrd="0" presId="urn:microsoft.com/office/officeart/2008/layout/LinedList"/>
    <dgm:cxn modelId="{71E10F22-D4B6-4F1A-9A42-B598C5F4C3DF}" type="presParOf" srcId="{7F0BADB5-5724-4905-B93B-D02CA84E9ADB}" destId="{B2C3B3C4-872B-43E6-B321-999D85449240}" srcOrd="6" destOrd="0" presId="urn:microsoft.com/office/officeart/2008/layout/LinedList"/>
    <dgm:cxn modelId="{2CD0F4FF-5415-4D84-AF2D-08B517291221}" type="presParOf" srcId="{7F0BADB5-5724-4905-B93B-D02CA84E9ADB}" destId="{08DFE75C-23DC-46FA-A47F-236C66FD2507}" srcOrd="7" destOrd="0" presId="urn:microsoft.com/office/officeart/2008/layout/LinedList"/>
    <dgm:cxn modelId="{EEB75D5B-4CC2-47E2-8A20-898E91207E0C}" type="presParOf" srcId="{08DFE75C-23DC-46FA-A47F-236C66FD2507}" destId="{3725FFFA-0025-4B41-98E7-FFA18A75940B}" srcOrd="0" destOrd="0" presId="urn:microsoft.com/office/officeart/2008/layout/LinedList"/>
    <dgm:cxn modelId="{968F081D-56A8-439D-AEBE-19D8DF6473C8}" type="presParOf" srcId="{08DFE75C-23DC-46FA-A47F-236C66FD2507}" destId="{FF86FDAD-758E-45AB-9533-13D07ECCE0A7}" srcOrd="1" destOrd="0" presId="urn:microsoft.com/office/officeart/2008/layout/LinedList"/>
    <dgm:cxn modelId="{C18B51AB-A742-4DBA-8345-8B5E9D3A8888}" type="presParOf" srcId="{7F0BADB5-5724-4905-B93B-D02CA84E9ADB}" destId="{3A63C069-832C-4D27-9059-B1BD0541217D}" srcOrd="8" destOrd="0" presId="urn:microsoft.com/office/officeart/2008/layout/LinedList"/>
    <dgm:cxn modelId="{EC3CDD90-03D8-4FF5-8111-AEEC7DA436C9}" type="presParOf" srcId="{7F0BADB5-5724-4905-B93B-D02CA84E9ADB}" destId="{98BB2505-6C45-4E10-9656-44C2AE948562}" srcOrd="9" destOrd="0" presId="urn:microsoft.com/office/officeart/2008/layout/LinedList"/>
    <dgm:cxn modelId="{14875815-2B09-4155-B3E7-BBD64508D92C}" type="presParOf" srcId="{98BB2505-6C45-4E10-9656-44C2AE948562}" destId="{E52C6F6A-90F4-4AF5-9A75-431EC596F60E}" srcOrd="0" destOrd="0" presId="urn:microsoft.com/office/officeart/2008/layout/LinedList"/>
    <dgm:cxn modelId="{CF9CBFB9-8AA9-470A-96C9-D18E37DD9A48}" type="presParOf" srcId="{98BB2505-6C45-4E10-9656-44C2AE948562}" destId="{C801DC2B-4FCC-4A1B-834A-3BABCB0CDC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494F222-8741-4A0E-B9F2-A55536F0CDE8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6ACFEC3-541C-4B64-B4E8-3BF41B88631C}">
      <dgm:prSet/>
      <dgm:spPr/>
      <dgm:t>
        <a:bodyPr/>
        <a:lstStyle/>
        <a:p>
          <a:r>
            <a:rPr lang="pt-BR"/>
            <a:t>Métodos variados potencializam o aprendizado.</a:t>
          </a:r>
          <a:endParaRPr lang="en-US"/>
        </a:p>
      </dgm:t>
    </dgm:pt>
    <dgm:pt modelId="{8815C055-7D79-4FD8-B704-4083F4A4CB9C}" type="parTrans" cxnId="{025C0453-E264-435B-A4C3-162A775F5E97}">
      <dgm:prSet/>
      <dgm:spPr/>
      <dgm:t>
        <a:bodyPr/>
        <a:lstStyle/>
        <a:p>
          <a:endParaRPr lang="en-US"/>
        </a:p>
      </dgm:t>
    </dgm:pt>
    <dgm:pt modelId="{245BE1E5-66DA-4C31-8465-23D79C194904}" type="sibTrans" cxnId="{025C0453-E264-435B-A4C3-162A775F5E97}">
      <dgm:prSet/>
      <dgm:spPr/>
      <dgm:t>
        <a:bodyPr/>
        <a:lstStyle/>
        <a:p>
          <a:endParaRPr lang="en-US"/>
        </a:p>
      </dgm:t>
    </dgm:pt>
    <dgm:pt modelId="{89D981C0-6475-43BA-B5AE-D930E7090DF4}">
      <dgm:prSet/>
      <dgm:spPr/>
      <dgm:t>
        <a:bodyPr/>
        <a:lstStyle/>
        <a:p>
          <a:r>
            <a:rPr lang="pt-BR" b="1"/>
            <a:t>Antônio Gilberto:</a:t>
          </a:r>
          <a:r>
            <a:rPr lang="pt-BR"/>
            <a:t> “O método ilumina o conteúdo.”</a:t>
          </a:r>
          <a:endParaRPr lang="en-US"/>
        </a:p>
      </dgm:t>
    </dgm:pt>
    <dgm:pt modelId="{A83572CA-0D24-41E1-8CA4-CF86632CFD6D}" type="parTrans" cxnId="{1AF05141-54E1-4B1D-8CD3-F0A5B8CFB0DE}">
      <dgm:prSet/>
      <dgm:spPr/>
      <dgm:t>
        <a:bodyPr/>
        <a:lstStyle/>
        <a:p>
          <a:endParaRPr lang="en-US"/>
        </a:p>
      </dgm:t>
    </dgm:pt>
    <dgm:pt modelId="{A0920EF3-7DCE-4392-A213-6F2857179ED4}" type="sibTrans" cxnId="{1AF05141-54E1-4B1D-8CD3-F0A5B8CFB0DE}">
      <dgm:prSet/>
      <dgm:spPr/>
      <dgm:t>
        <a:bodyPr/>
        <a:lstStyle/>
        <a:p>
          <a:endParaRPr lang="en-US"/>
        </a:p>
      </dgm:t>
    </dgm:pt>
    <dgm:pt modelId="{048DB091-5FCB-4DCB-918E-6963FF76A3C1}" type="pres">
      <dgm:prSet presAssocID="{A494F222-8741-4A0E-B9F2-A55536F0CD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543749-20CE-41A1-9799-7CC17EE391EC}" type="pres">
      <dgm:prSet presAssocID="{66ACFEC3-541C-4B64-B4E8-3BF41B88631C}" presName="hierRoot1" presStyleCnt="0"/>
      <dgm:spPr/>
    </dgm:pt>
    <dgm:pt modelId="{9B0463BB-47D8-4B54-A3F9-3F5AD6345786}" type="pres">
      <dgm:prSet presAssocID="{66ACFEC3-541C-4B64-B4E8-3BF41B88631C}" presName="composite" presStyleCnt="0"/>
      <dgm:spPr/>
    </dgm:pt>
    <dgm:pt modelId="{8E639A94-6364-4541-AAE6-CD0A90705CB7}" type="pres">
      <dgm:prSet presAssocID="{66ACFEC3-541C-4B64-B4E8-3BF41B88631C}" presName="background" presStyleLbl="node0" presStyleIdx="0" presStyleCnt="2"/>
      <dgm:spPr/>
    </dgm:pt>
    <dgm:pt modelId="{8C6B75C3-29CB-4AB9-AA79-8DE35E3A73AA}" type="pres">
      <dgm:prSet presAssocID="{66ACFEC3-541C-4B64-B4E8-3BF41B88631C}" presName="text" presStyleLbl="fgAcc0" presStyleIdx="0" presStyleCnt="2">
        <dgm:presLayoutVars>
          <dgm:chPref val="3"/>
        </dgm:presLayoutVars>
      </dgm:prSet>
      <dgm:spPr/>
    </dgm:pt>
    <dgm:pt modelId="{F1EE2375-1DA7-4697-8156-16BC5C204D25}" type="pres">
      <dgm:prSet presAssocID="{66ACFEC3-541C-4B64-B4E8-3BF41B88631C}" presName="hierChild2" presStyleCnt="0"/>
      <dgm:spPr/>
    </dgm:pt>
    <dgm:pt modelId="{9C79F70E-3DC4-4C95-96A4-6E36A639F580}" type="pres">
      <dgm:prSet presAssocID="{89D981C0-6475-43BA-B5AE-D930E7090DF4}" presName="hierRoot1" presStyleCnt="0"/>
      <dgm:spPr/>
    </dgm:pt>
    <dgm:pt modelId="{CE552781-F582-4559-902F-DB440105CA40}" type="pres">
      <dgm:prSet presAssocID="{89D981C0-6475-43BA-B5AE-D930E7090DF4}" presName="composite" presStyleCnt="0"/>
      <dgm:spPr/>
    </dgm:pt>
    <dgm:pt modelId="{79E34A67-EF4E-4D51-A6C1-F96D1111473D}" type="pres">
      <dgm:prSet presAssocID="{89D981C0-6475-43BA-B5AE-D930E7090DF4}" presName="background" presStyleLbl="node0" presStyleIdx="1" presStyleCnt="2"/>
      <dgm:spPr/>
    </dgm:pt>
    <dgm:pt modelId="{B77A9569-A71F-442C-9391-495E32F5FAE2}" type="pres">
      <dgm:prSet presAssocID="{89D981C0-6475-43BA-B5AE-D930E7090DF4}" presName="text" presStyleLbl="fgAcc0" presStyleIdx="1" presStyleCnt="2">
        <dgm:presLayoutVars>
          <dgm:chPref val="3"/>
        </dgm:presLayoutVars>
      </dgm:prSet>
      <dgm:spPr/>
    </dgm:pt>
    <dgm:pt modelId="{D6434147-43F1-4BC7-BFE3-C11F1A445190}" type="pres">
      <dgm:prSet presAssocID="{89D981C0-6475-43BA-B5AE-D930E7090DF4}" presName="hierChild2" presStyleCnt="0"/>
      <dgm:spPr/>
    </dgm:pt>
  </dgm:ptLst>
  <dgm:cxnLst>
    <dgm:cxn modelId="{1AF05141-54E1-4B1D-8CD3-F0A5B8CFB0DE}" srcId="{A494F222-8741-4A0E-B9F2-A55536F0CDE8}" destId="{89D981C0-6475-43BA-B5AE-D930E7090DF4}" srcOrd="1" destOrd="0" parTransId="{A83572CA-0D24-41E1-8CA4-CF86632CFD6D}" sibTransId="{A0920EF3-7DCE-4392-A213-6F2857179ED4}"/>
    <dgm:cxn modelId="{8AAF1349-3AEB-4652-9B77-C3E0B33D8751}" type="presOf" srcId="{89D981C0-6475-43BA-B5AE-D930E7090DF4}" destId="{B77A9569-A71F-442C-9391-495E32F5FAE2}" srcOrd="0" destOrd="0" presId="urn:microsoft.com/office/officeart/2005/8/layout/hierarchy1"/>
    <dgm:cxn modelId="{025C0453-E264-435B-A4C3-162A775F5E97}" srcId="{A494F222-8741-4A0E-B9F2-A55536F0CDE8}" destId="{66ACFEC3-541C-4B64-B4E8-3BF41B88631C}" srcOrd="0" destOrd="0" parTransId="{8815C055-7D79-4FD8-B704-4083F4A4CB9C}" sibTransId="{245BE1E5-66DA-4C31-8465-23D79C194904}"/>
    <dgm:cxn modelId="{B3D76059-3713-43C4-8F49-E8D58D49DB6B}" type="presOf" srcId="{A494F222-8741-4A0E-B9F2-A55536F0CDE8}" destId="{048DB091-5FCB-4DCB-918E-6963FF76A3C1}" srcOrd="0" destOrd="0" presId="urn:microsoft.com/office/officeart/2005/8/layout/hierarchy1"/>
    <dgm:cxn modelId="{8AE3F5CA-C090-4A80-8802-0A6C76174E6B}" type="presOf" srcId="{66ACFEC3-541C-4B64-B4E8-3BF41B88631C}" destId="{8C6B75C3-29CB-4AB9-AA79-8DE35E3A73AA}" srcOrd="0" destOrd="0" presId="urn:microsoft.com/office/officeart/2005/8/layout/hierarchy1"/>
    <dgm:cxn modelId="{9470AEFF-38D7-489F-A213-ADC8719A5013}" type="presParOf" srcId="{048DB091-5FCB-4DCB-918E-6963FF76A3C1}" destId="{BF543749-20CE-41A1-9799-7CC17EE391EC}" srcOrd="0" destOrd="0" presId="urn:microsoft.com/office/officeart/2005/8/layout/hierarchy1"/>
    <dgm:cxn modelId="{F17B5CB5-69DE-4F0A-841C-5A74CF157D58}" type="presParOf" srcId="{BF543749-20CE-41A1-9799-7CC17EE391EC}" destId="{9B0463BB-47D8-4B54-A3F9-3F5AD6345786}" srcOrd="0" destOrd="0" presId="urn:microsoft.com/office/officeart/2005/8/layout/hierarchy1"/>
    <dgm:cxn modelId="{B91CDA0E-0151-4881-86A2-5B6431EEE4A6}" type="presParOf" srcId="{9B0463BB-47D8-4B54-A3F9-3F5AD6345786}" destId="{8E639A94-6364-4541-AAE6-CD0A90705CB7}" srcOrd="0" destOrd="0" presId="urn:microsoft.com/office/officeart/2005/8/layout/hierarchy1"/>
    <dgm:cxn modelId="{F1AD3739-FB8A-4446-8490-49A1A20DA233}" type="presParOf" srcId="{9B0463BB-47D8-4B54-A3F9-3F5AD6345786}" destId="{8C6B75C3-29CB-4AB9-AA79-8DE35E3A73AA}" srcOrd="1" destOrd="0" presId="urn:microsoft.com/office/officeart/2005/8/layout/hierarchy1"/>
    <dgm:cxn modelId="{4C1AE2FB-4C1A-475A-9DFB-895FCAC4DD2D}" type="presParOf" srcId="{BF543749-20CE-41A1-9799-7CC17EE391EC}" destId="{F1EE2375-1DA7-4697-8156-16BC5C204D25}" srcOrd="1" destOrd="0" presId="urn:microsoft.com/office/officeart/2005/8/layout/hierarchy1"/>
    <dgm:cxn modelId="{A25BBC47-A986-46CE-9D5A-6267D2BC0B4A}" type="presParOf" srcId="{048DB091-5FCB-4DCB-918E-6963FF76A3C1}" destId="{9C79F70E-3DC4-4C95-96A4-6E36A639F580}" srcOrd="1" destOrd="0" presId="urn:microsoft.com/office/officeart/2005/8/layout/hierarchy1"/>
    <dgm:cxn modelId="{6E2E3A31-A890-467B-AAF8-01D6AED74E8C}" type="presParOf" srcId="{9C79F70E-3DC4-4C95-96A4-6E36A639F580}" destId="{CE552781-F582-4559-902F-DB440105CA40}" srcOrd="0" destOrd="0" presId="urn:microsoft.com/office/officeart/2005/8/layout/hierarchy1"/>
    <dgm:cxn modelId="{5AEACAD8-5194-46D6-B8A0-DE3CED4BC8E8}" type="presParOf" srcId="{CE552781-F582-4559-902F-DB440105CA40}" destId="{79E34A67-EF4E-4D51-A6C1-F96D1111473D}" srcOrd="0" destOrd="0" presId="urn:microsoft.com/office/officeart/2005/8/layout/hierarchy1"/>
    <dgm:cxn modelId="{22D7ABE0-810A-4F5F-92BE-4CB5EFF017B7}" type="presParOf" srcId="{CE552781-F582-4559-902F-DB440105CA40}" destId="{B77A9569-A71F-442C-9391-495E32F5FAE2}" srcOrd="1" destOrd="0" presId="urn:microsoft.com/office/officeart/2005/8/layout/hierarchy1"/>
    <dgm:cxn modelId="{C52AC0A4-42BF-494C-A983-715495717219}" type="presParOf" srcId="{9C79F70E-3DC4-4C95-96A4-6E36A639F580}" destId="{D6434147-43F1-4BC7-BFE3-C11F1A4451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685179F-7291-4920-A22E-44602DCCC77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DF14FFE-736D-49A0-9B74-79C0D9455B9B}">
      <dgm:prSet/>
      <dgm:spPr/>
      <dgm:t>
        <a:bodyPr/>
        <a:lstStyle/>
        <a:p>
          <a:r>
            <a:rPr lang="pt-BR" b="1"/>
            <a:t>MÉTODO EXPOSITIVO — O FUNDAMENTO</a:t>
          </a:r>
          <a:endParaRPr lang="en-US"/>
        </a:p>
      </dgm:t>
    </dgm:pt>
    <dgm:pt modelId="{581160F5-D0BB-443E-B0EB-D520ABC1B2A6}" type="parTrans" cxnId="{9A31F5B4-6B52-47D3-BE6C-7994EC7718D6}">
      <dgm:prSet/>
      <dgm:spPr/>
      <dgm:t>
        <a:bodyPr/>
        <a:lstStyle/>
        <a:p>
          <a:endParaRPr lang="en-US"/>
        </a:p>
      </dgm:t>
    </dgm:pt>
    <dgm:pt modelId="{4A115991-583A-47BA-8B77-87BA86D4DF17}" type="sibTrans" cxnId="{9A31F5B4-6B52-47D3-BE6C-7994EC7718D6}">
      <dgm:prSet/>
      <dgm:spPr/>
      <dgm:t>
        <a:bodyPr/>
        <a:lstStyle/>
        <a:p>
          <a:endParaRPr lang="en-US"/>
        </a:p>
      </dgm:t>
    </dgm:pt>
    <dgm:pt modelId="{46D14675-CD1C-4B8D-AE7E-DD2082C8D6B9}">
      <dgm:prSet/>
      <dgm:spPr/>
      <dgm:t>
        <a:bodyPr/>
        <a:lstStyle/>
        <a:p>
          <a:r>
            <a:rPr lang="pt-BR"/>
            <a:t>Explicação clara, direta e bíblica.</a:t>
          </a:r>
          <a:endParaRPr lang="en-US"/>
        </a:p>
      </dgm:t>
    </dgm:pt>
    <dgm:pt modelId="{F0BAEA28-06E8-4BFC-8191-90484901CC61}" type="parTrans" cxnId="{68AA1F7D-2838-4D42-A197-8638EC1C7EC7}">
      <dgm:prSet/>
      <dgm:spPr/>
      <dgm:t>
        <a:bodyPr/>
        <a:lstStyle/>
        <a:p>
          <a:endParaRPr lang="en-US"/>
        </a:p>
      </dgm:t>
    </dgm:pt>
    <dgm:pt modelId="{71FBBC98-3DB0-499C-9EFF-971451AAB64B}" type="sibTrans" cxnId="{68AA1F7D-2838-4D42-A197-8638EC1C7EC7}">
      <dgm:prSet/>
      <dgm:spPr/>
      <dgm:t>
        <a:bodyPr/>
        <a:lstStyle/>
        <a:p>
          <a:endParaRPr lang="en-US"/>
        </a:p>
      </dgm:t>
    </dgm:pt>
    <dgm:pt modelId="{D4A40F60-C162-4A09-AACD-52F7B1AE7FE1}">
      <dgm:prSet/>
      <dgm:spPr/>
      <dgm:t>
        <a:bodyPr/>
        <a:lstStyle/>
        <a:p>
          <a:r>
            <a:rPr lang="pt-BR"/>
            <a:t>Ideal para doutrinas e passagens densas.</a:t>
          </a:r>
          <a:endParaRPr lang="en-US"/>
        </a:p>
      </dgm:t>
    </dgm:pt>
    <dgm:pt modelId="{A319F518-51AF-4060-9A03-507E82E951E5}" type="parTrans" cxnId="{9125E13F-AD8E-4933-B75F-61A9216981EE}">
      <dgm:prSet/>
      <dgm:spPr/>
      <dgm:t>
        <a:bodyPr/>
        <a:lstStyle/>
        <a:p>
          <a:endParaRPr lang="en-US"/>
        </a:p>
      </dgm:t>
    </dgm:pt>
    <dgm:pt modelId="{33339F1B-1153-4FD9-9CC1-B9B8F96A5A57}" type="sibTrans" cxnId="{9125E13F-AD8E-4933-B75F-61A9216981EE}">
      <dgm:prSet/>
      <dgm:spPr/>
      <dgm:t>
        <a:bodyPr/>
        <a:lstStyle/>
        <a:p>
          <a:endParaRPr lang="en-US"/>
        </a:p>
      </dgm:t>
    </dgm:pt>
    <dgm:pt modelId="{60BB10A4-01B4-49B0-92A7-8C0A3E814386}">
      <dgm:prSet/>
      <dgm:spPr/>
      <dgm:t>
        <a:bodyPr/>
        <a:lstStyle/>
        <a:p>
          <a:r>
            <a:rPr lang="pt-BR"/>
            <a:t>Deve ser enriquecido com exemplos e aplicações.</a:t>
          </a:r>
          <a:endParaRPr lang="en-US"/>
        </a:p>
      </dgm:t>
    </dgm:pt>
    <dgm:pt modelId="{1F639FC1-D196-49BE-9009-36FCD01D28E2}" type="parTrans" cxnId="{886FA4C3-9C2C-4D03-B69C-3945EE280E83}">
      <dgm:prSet/>
      <dgm:spPr/>
      <dgm:t>
        <a:bodyPr/>
        <a:lstStyle/>
        <a:p>
          <a:endParaRPr lang="en-US"/>
        </a:p>
      </dgm:t>
    </dgm:pt>
    <dgm:pt modelId="{DFA0F969-9B52-4523-A7D3-E35F7C7CBE5A}" type="sibTrans" cxnId="{886FA4C3-9C2C-4D03-B69C-3945EE280E83}">
      <dgm:prSet/>
      <dgm:spPr/>
      <dgm:t>
        <a:bodyPr/>
        <a:lstStyle/>
        <a:p>
          <a:endParaRPr lang="en-US"/>
        </a:p>
      </dgm:t>
    </dgm:pt>
    <dgm:pt modelId="{CC69A0E7-1C07-4459-B7C6-0A6B41F83A76}">
      <dgm:prSet/>
      <dgm:spPr/>
      <dgm:t>
        <a:bodyPr/>
        <a:lstStyle/>
        <a:p>
          <a:r>
            <a:rPr lang="pt-BR" b="1"/>
            <a:t>MÉTODO DIALÓGICO — O MAIS EFICAZ</a:t>
          </a:r>
          <a:endParaRPr lang="en-US"/>
        </a:p>
      </dgm:t>
    </dgm:pt>
    <dgm:pt modelId="{589EA7BE-919E-46D0-88C2-FC180734F1E0}" type="parTrans" cxnId="{C355326C-9AAF-4FCE-81DE-BDD4F6463288}">
      <dgm:prSet/>
      <dgm:spPr/>
      <dgm:t>
        <a:bodyPr/>
        <a:lstStyle/>
        <a:p>
          <a:endParaRPr lang="en-US"/>
        </a:p>
      </dgm:t>
    </dgm:pt>
    <dgm:pt modelId="{A7CE9A3D-B0CA-455D-84EC-197FEB5F7FE0}" type="sibTrans" cxnId="{C355326C-9AAF-4FCE-81DE-BDD4F6463288}">
      <dgm:prSet/>
      <dgm:spPr/>
      <dgm:t>
        <a:bodyPr/>
        <a:lstStyle/>
        <a:p>
          <a:endParaRPr lang="en-US"/>
        </a:p>
      </dgm:t>
    </dgm:pt>
    <dgm:pt modelId="{17201A65-1940-4063-BC19-57F2A0B7EB87}">
      <dgm:prSet/>
      <dgm:spPr/>
      <dgm:t>
        <a:bodyPr/>
        <a:lstStyle/>
        <a:p>
          <a:r>
            <a:rPr lang="pt-BR"/>
            <a:t>Permite interação e desenvolvimento de pensamento crítico.</a:t>
          </a:r>
          <a:endParaRPr lang="en-US"/>
        </a:p>
      </dgm:t>
    </dgm:pt>
    <dgm:pt modelId="{37FA0D2A-6214-410C-A576-2A8A5CAD6DAB}" type="parTrans" cxnId="{32562DDE-5C96-4359-9B7D-C0FE1210731A}">
      <dgm:prSet/>
      <dgm:spPr/>
      <dgm:t>
        <a:bodyPr/>
        <a:lstStyle/>
        <a:p>
          <a:endParaRPr lang="en-US"/>
        </a:p>
      </dgm:t>
    </dgm:pt>
    <dgm:pt modelId="{B273C08D-D2E7-4826-A009-96B6CF4A5743}" type="sibTrans" cxnId="{32562DDE-5C96-4359-9B7D-C0FE1210731A}">
      <dgm:prSet/>
      <dgm:spPr/>
      <dgm:t>
        <a:bodyPr/>
        <a:lstStyle/>
        <a:p>
          <a:endParaRPr lang="en-US"/>
        </a:p>
      </dgm:t>
    </dgm:pt>
    <dgm:pt modelId="{3AC5EE9E-A424-4CFA-BA32-D6266215F94C}">
      <dgm:prSet/>
      <dgm:spPr/>
      <dgm:t>
        <a:bodyPr/>
        <a:lstStyle/>
        <a:p>
          <a:r>
            <a:rPr lang="pt-BR"/>
            <a:t>Jesus utilizava perguntas como método pedagógico (Mc 8.27–29).</a:t>
          </a:r>
          <a:endParaRPr lang="en-US"/>
        </a:p>
      </dgm:t>
    </dgm:pt>
    <dgm:pt modelId="{3CB9CC5E-93BD-49D5-A833-CDD2E0D7AA35}" type="parTrans" cxnId="{EE7084BE-78ED-41E8-BD8C-424104156098}">
      <dgm:prSet/>
      <dgm:spPr/>
      <dgm:t>
        <a:bodyPr/>
        <a:lstStyle/>
        <a:p>
          <a:endParaRPr lang="en-US"/>
        </a:p>
      </dgm:t>
    </dgm:pt>
    <dgm:pt modelId="{9688BE34-9C12-43C5-8FB9-B2D573BCD8AA}" type="sibTrans" cxnId="{EE7084BE-78ED-41E8-BD8C-424104156098}">
      <dgm:prSet/>
      <dgm:spPr/>
      <dgm:t>
        <a:bodyPr/>
        <a:lstStyle/>
        <a:p>
          <a:endParaRPr lang="en-US"/>
        </a:p>
      </dgm:t>
    </dgm:pt>
    <dgm:pt modelId="{B26382FC-E354-47C5-AA6F-F117732795BE}">
      <dgm:prSet/>
      <dgm:spPr/>
      <dgm:t>
        <a:bodyPr/>
        <a:lstStyle/>
        <a:p>
          <a:r>
            <a:rPr lang="pt-BR"/>
            <a:t>Estimula participação e memorização.</a:t>
          </a:r>
          <a:endParaRPr lang="en-US"/>
        </a:p>
      </dgm:t>
    </dgm:pt>
    <dgm:pt modelId="{22A0E52F-FCFF-4DAF-8CC9-747D3F954E34}" type="parTrans" cxnId="{D52763E7-81B8-46B7-86B3-FA8BA8EBE4DE}">
      <dgm:prSet/>
      <dgm:spPr/>
      <dgm:t>
        <a:bodyPr/>
        <a:lstStyle/>
        <a:p>
          <a:endParaRPr lang="en-US"/>
        </a:p>
      </dgm:t>
    </dgm:pt>
    <dgm:pt modelId="{19CA606B-0694-4475-BE8F-706246A49A64}" type="sibTrans" cxnId="{D52763E7-81B8-46B7-86B3-FA8BA8EBE4DE}">
      <dgm:prSet/>
      <dgm:spPr/>
      <dgm:t>
        <a:bodyPr/>
        <a:lstStyle/>
        <a:p>
          <a:endParaRPr lang="en-US"/>
        </a:p>
      </dgm:t>
    </dgm:pt>
    <dgm:pt modelId="{DC6E09E3-BD10-47AE-8A54-B5C13A02F3DF}" type="pres">
      <dgm:prSet presAssocID="{B685179F-7291-4920-A22E-44602DCCC77E}" presName="diagram" presStyleCnt="0">
        <dgm:presLayoutVars>
          <dgm:dir/>
          <dgm:resizeHandles val="exact"/>
        </dgm:presLayoutVars>
      </dgm:prSet>
      <dgm:spPr/>
    </dgm:pt>
    <dgm:pt modelId="{BB0863A8-C566-4382-8E05-EA24F1162DC3}" type="pres">
      <dgm:prSet presAssocID="{8DF14FFE-736D-49A0-9B74-79C0D9455B9B}" presName="node" presStyleLbl="node1" presStyleIdx="0" presStyleCnt="8">
        <dgm:presLayoutVars>
          <dgm:bulletEnabled val="1"/>
        </dgm:presLayoutVars>
      </dgm:prSet>
      <dgm:spPr/>
    </dgm:pt>
    <dgm:pt modelId="{39FA6D6F-7A56-4392-96D1-290C7BC28976}" type="pres">
      <dgm:prSet presAssocID="{4A115991-583A-47BA-8B77-87BA86D4DF17}" presName="sibTrans" presStyleCnt="0"/>
      <dgm:spPr/>
    </dgm:pt>
    <dgm:pt modelId="{595ACB7E-B553-4F46-9AD7-621A903B2CF9}" type="pres">
      <dgm:prSet presAssocID="{46D14675-CD1C-4B8D-AE7E-DD2082C8D6B9}" presName="node" presStyleLbl="node1" presStyleIdx="1" presStyleCnt="8">
        <dgm:presLayoutVars>
          <dgm:bulletEnabled val="1"/>
        </dgm:presLayoutVars>
      </dgm:prSet>
      <dgm:spPr/>
    </dgm:pt>
    <dgm:pt modelId="{A1B814B5-2F67-4AE2-8AEC-86B9264DCA9F}" type="pres">
      <dgm:prSet presAssocID="{71FBBC98-3DB0-499C-9EFF-971451AAB64B}" presName="sibTrans" presStyleCnt="0"/>
      <dgm:spPr/>
    </dgm:pt>
    <dgm:pt modelId="{E02F9430-31E2-4772-B655-21BC9E93F5ED}" type="pres">
      <dgm:prSet presAssocID="{D4A40F60-C162-4A09-AACD-52F7B1AE7FE1}" presName="node" presStyleLbl="node1" presStyleIdx="2" presStyleCnt="8">
        <dgm:presLayoutVars>
          <dgm:bulletEnabled val="1"/>
        </dgm:presLayoutVars>
      </dgm:prSet>
      <dgm:spPr/>
    </dgm:pt>
    <dgm:pt modelId="{3B8A61C6-13AC-460D-8A0F-A928DACE4C8D}" type="pres">
      <dgm:prSet presAssocID="{33339F1B-1153-4FD9-9CC1-B9B8F96A5A57}" presName="sibTrans" presStyleCnt="0"/>
      <dgm:spPr/>
    </dgm:pt>
    <dgm:pt modelId="{3B367710-1CCF-4BA3-B7AE-85AA96122835}" type="pres">
      <dgm:prSet presAssocID="{60BB10A4-01B4-49B0-92A7-8C0A3E814386}" presName="node" presStyleLbl="node1" presStyleIdx="3" presStyleCnt="8">
        <dgm:presLayoutVars>
          <dgm:bulletEnabled val="1"/>
        </dgm:presLayoutVars>
      </dgm:prSet>
      <dgm:spPr/>
    </dgm:pt>
    <dgm:pt modelId="{81841EEA-AF4E-49DB-90D6-9AEB7D995FE4}" type="pres">
      <dgm:prSet presAssocID="{DFA0F969-9B52-4523-A7D3-E35F7C7CBE5A}" presName="sibTrans" presStyleCnt="0"/>
      <dgm:spPr/>
    </dgm:pt>
    <dgm:pt modelId="{94C7B011-89D6-4C6B-8E32-B98A700FE158}" type="pres">
      <dgm:prSet presAssocID="{CC69A0E7-1C07-4459-B7C6-0A6B41F83A76}" presName="node" presStyleLbl="node1" presStyleIdx="4" presStyleCnt="8">
        <dgm:presLayoutVars>
          <dgm:bulletEnabled val="1"/>
        </dgm:presLayoutVars>
      </dgm:prSet>
      <dgm:spPr/>
    </dgm:pt>
    <dgm:pt modelId="{605715A8-EC5B-466E-B40F-EEE737037902}" type="pres">
      <dgm:prSet presAssocID="{A7CE9A3D-B0CA-455D-84EC-197FEB5F7FE0}" presName="sibTrans" presStyleCnt="0"/>
      <dgm:spPr/>
    </dgm:pt>
    <dgm:pt modelId="{91823906-577C-4527-8491-85595CD52888}" type="pres">
      <dgm:prSet presAssocID="{17201A65-1940-4063-BC19-57F2A0B7EB87}" presName="node" presStyleLbl="node1" presStyleIdx="5" presStyleCnt="8">
        <dgm:presLayoutVars>
          <dgm:bulletEnabled val="1"/>
        </dgm:presLayoutVars>
      </dgm:prSet>
      <dgm:spPr/>
    </dgm:pt>
    <dgm:pt modelId="{B1BB6D75-66A7-46E9-9531-DFABC487CD8D}" type="pres">
      <dgm:prSet presAssocID="{B273C08D-D2E7-4826-A009-96B6CF4A5743}" presName="sibTrans" presStyleCnt="0"/>
      <dgm:spPr/>
    </dgm:pt>
    <dgm:pt modelId="{FADA2F9E-F802-40D0-8D7B-E73CE465423F}" type="pres">
      <dgm:prSet presAssocID="{3AC5EE9E-A424-4CFA-BA32-D6266215F94C}" presName="node" presStyleLbl="node1" presStyleIdx="6" presStyleCnt="8">
        <dgm:presLayoutVars>
          <dgm:bulletEnabled val="1"/>
        </dgm:presLayoutVars>
      </dgm:prSet>
      <dgm:spPr/>
    </dgm:pt>
    <dgm:pt modelId="{2D27D257-2F47-455F-B3B4-ADF226A99438}" type="pres">
      <dgm:prSet presAssocID="{9688BE34-9C12-43C5-8FB9-B2D573BCD8AA}" presName="sibTrans" presStyleCnt="0"/>
      <dgm:spPr/>
    </dgm:pt>
    <dgm:pt modelId="{0494C672-55A1-467E-8B7E-9AFB10946DB4}" type="pres">
      <dgm:prSet presAssocID="{B26382FC-E354-47C5-AA6F-F117732795BE}" presName="node" presStyleLbl="node1" presStyleIdx="7" presStyleCnt="8">
        <dgm:presLayoutVars>
          <dgm:bulletEnabled val="1"/>
        </dgm:presLayoutVars>
      </dgm:prSet>
      <dgm:spPr/>
    </dgm:pt>
  </dgm:ptLst>
  <dgm:cxnLst>
    <dgm:cxn modelId="{4E469900-007D-4157-8779-8BA52BA703F4}" type="presOf" srcId="{8DF14FFE-736D-49A0-9B74-79C0D9455B9B}" destId="{BB0863A8-C566-4382-8E05-EA24F1162DC3}" srcOrd="0" destOrd="0" presId="urn:microsoft.com/office/officeart/2005/8/layout/default"/>
    <dgm:cxn modelId="{BE9C2C32-A3B4-4740-A54B-B53DD36B3C69}" type="presOf" srcId="{D4A40F60-C162-4A09-AACD-52F7B1AE7FE1}" destId="{E02F9430-31E2-4772-B655-21BC9E93F5ED}" srcOrd="0" destOrd="0" presId="urn:microsoft.com/office/officeart/2005/8/layout/default"/>
    <dgm:cxn modelId="{9125E13F-AD8E-4933-B75F-61A9216981EE}" srcId="{B685179F-7291-4920-A22E-44602DCCC77E}" destId="{D4A40F60-C162-4A09-AACD-52F7B1AE7FE1}" srcOrd="2" destOrd="0" parTransId="{A319F518-51AF-4060-9A03-507E82E951E5}" sibTransId="{33339F1B-1153-4FD9-9CC1-B9B8F96A5A57}"/>
    <dgm:cxn modelId="{08FFF440-3649-4F76-A1EE-D002AE456983}" type="presOf" srcId="{B685179F-7291-4920-A22E-44602DCCC77E}" destId="{DC6E09E3-BD10-47AE-8A54-B5C13A02F3DF}" srcOrd="0" destOrd="0" presId="urn:microsoft.com/office/officeart/2005/8/layout/default"/>
    <dgm:cxn modelId="{C355326C-9AAF-4FCE-81DE-BDD4F6463288}" srcId="{B685179F-7291-4920-A22E-44602DCCC77E}" destId="{CC69A0E7-1C07-4459-B7C6-0A6B41F83A76}" srcOrd="4" destOrd="0" parTransId="{589EA7BE-919E-46D0-88C2-FC180734F1E0}" sibTransId="{A7CE9A3D-B0CA-455D-84EC-197FEB5F7FE0}"/>
    <dgm:cxn modelId="{6114425A-84C7-4ACD-8C17-70747590A3F3}" type="presOf" srcId="{3AC5EE9E-A424-4CFA-BA32-D6266215F94C}" destId="{FADA2F9E-F802-40D0-8D7B-E73CE465423F}" srcOrd="0" destOrd="0" presId="urn:microsoft.com/office/officeart/2005/8/layout/default"/>
    <dgm:cxn modelId="{68AA1F7D-2838-4D42-A197-8638EC1C7EC7}" srcId="{B685179F-7291-4920-A22E-44602DCCC77E}" destId="{46D14675-CD1C-4B8D-AE7E-DD2082C8D6B9}" srcOrd="1" destOrd="0" parTransId="{F0BAEA28-06E8-4BFC-8191-90484901CC61}" sibTransId="{71FBBC98-3DB0-499C-9EFF-971451AAB64B}"/>
    <dgm:cxn modelId="{AB34DF98-5060-4D86-B6E1-9DF6C9BDB502}" type="presOf" srcId="{CC69A0E7-1C07-4459-B7C6-0A6B41F83A76}" destId="{94C7B011-89D6-4C6B-8E32-B98A700FE158}" srcOrd="0" destOrd="0" presId="urn:microsoft.com/office/officeart/2005/8/layout/default"/>
    <dgm:cxn modelId="{78AF299C-0C58-4776-B9C6-702E7050FD5C}" type="presOf" srcId="{60BB10A4-01B4-49B0-92A7-8C0A3E814386}" destId="{3B367710-1CCF-4BA3-B7AE-85AA96122835}" srcOrd="0" destOrd="0" presId="urn:microsoft.com/office/officeart/2005/8/layout/default"/>
    <dgm:cxn modelId="{58B3809F-669A-426D-B2B0-0B57DC9073AF}" type="presOf" srcId="{17201A65-1940-4063-BC19-57F2A0B7EB87}" destId="{91823906-577C-4527-8491-85595CD52888}" srcOrd="0" destOrd="0" presId="urn:microsoft.com/office/officeart/2005/8/layout/default"/>
    <dgm:cxn modelId="{9A31F5B4-6B52-47D3-BE6C-7994EC7718D6}" srcId="{B685179F-7291-4920-A22E-44602DCCC77E}" destId="{8DF14FFE-736D-49A0-9B74-79C0D9455B9B}" srcOrd="0" destOrd="0" parTransId="{581160F5-D0BB-443E-B0EB-D520ABC1B2A6}" sibTransId="{4A115991-583A-47BA-8B77-87BA86D4DF17}"/>
    <dgm:cxn modelId="{EE7084BE-78ED-41E8-BD8C-424104156098}" srcId="{B685179F-7291-4920-A22E-44602DCCC77E}" destId="{3AC5EE9E-A424-4CFA-BA32-D6266215F94C}" srcOrd="6" destOrd="0" parTransId="{3CB9CC5E-93BD-49D5-A833-CDD2E0D7AA35}" sibTransId="{9688BE34-9C12-43C5-8FB9-B2D573BCD8AA}"/>
    <dgm:cxn modelId="{886FA4C3-9C2C-4D03-B69C-3945EE280E83}" srcId="{B685179F-7291-4920-A22E-44602DCCC77E}" destId="{60BB10A4-01B4-49B0-92A7-8C0A3E814386}" srcOrd="3" destOrd="0" parTransId="{1F639FC1-D196-49BE-9009-36FCD01D28E2}" sibTransId="{DFA0F969-9B52-4523-A7D3-E35F7C7CBE5A}"/>
    <dgm:cxn modelId="{581E81C5-8417-4ACE-9C87-A8354A11DC86}" type="presOf" srcId="{46D14675-CD1C-4B8D-AE7E-DD2082C8D6B9}" destId="{595ACB7E-B553-4F46-9AD7-621A903B2CF9}" srcOrd="0" destOrd="0" presId="urn:microsoft.com/office/officeart/2005/8/layout/default"/>
    <dgm:cxn modelId="{32562DDE-5C96-4359-9B7D-C0FE1210731A}" srcId="{B685179F-7291-4920-A22E-44602DCCC77E}" destId="{17201A65-1940-4063-BC19-57F2A0B7EB87}" srcOrd="5" destOrd="0" parTransId="{37FA0D2A-6214-410C-A576-2A8A5CAD6DAB}" sibTransId="{B273C08D-D2E7-4826-A009-96B6CF4A5743}"/>
    <dgm:cxn modelId="{9BEFAEE5-75D1-4404-B406-FEDB430680A8}" type="presOf" srcId="{B26382FC-E354-47C5-AA6F-F117732795BE}" destId="{0494C672-55A1-467E-8B7E-9AFB10946DB4}" srcOrd="0" destOrd="0" presId="urn:microsoft.com/office/officeart/2005/8/layout/default"/>
    <dgm:cxn modelId="{D52763E7-81B8-46B7-86B3-FA8BA8EBE4DE}" srcId="{B685179F-7291-4920-A22E-44602DCCC77E}" destId="{B26382FC-E354-47C5-AA6F-F117732795BE}" srcOrd="7" destOrd="0" parTransId="{22A0E52F-FCFF-4DAF-8CC9-747D3F954E34}" sibTransId="{19CA606B-0694-4475-BE8F-706246A49A64}"/>
    <dgm:cxn modelId="{38D858A7-DFF5-45FB-BE4F-2D182716659F}" type="presParOf" srcId="{DC6E09E3-BD10-47AE-8A54-B5C13A02F3DF}" destId="{BB0863A8-C566-4382-8E05-EA24F1162DC3}" srcOrd="0" destOrd="0" presId="urn:microsoft.com/office/officeart/2005/8/layout/default"/>
    <dgm:cxn modelId="{F3F523B4-7391-48FF-B106-87A39B50FDAF}" type="presParOf" srcId="{DC6E09E3-BD10-47AE-8A54-B5C13A02F3DF}" destId="{39FA6D6F-7A56-4392-96D1-290C7BC28976}" srcOrd="1" destOrd="0" presId="urn:microsoft.com/office/officeart/2005/8/layout/default"/>
    <dgm:cxn modelId="{1BBBFE47-F39B-4EA5-A413-4C9C2374A941}" type="presParOf" srcId="{DC6E09E3-BD10-47AE-8A54-B5C13A02F3DF}" destId="{595ACB7E-B553-4F46-9AD7-621A903B2CF9}" srcOrd="2" destOrd="0" presId="urn:microsoft.com/office/officeart/2005/8/layout/default"/>
    <dgm:cxn modelId="{1A581FF8-257C-47BE-B884-E45740304F09}" type="presParOf" srcId="{DC6E09E3-BD10-47AE-8A54-B5C13A02F3DF}" destId="{A1B814B5-2F67-4AE2-8AEC-86B9264DCA9F}" srcOrd="3" destOrd="0" presId="urn:microsoft.com/office/officeart/2005/8/layout/default"/>
    <dgm:cxn modelId="{AC4F0B34-9FAD-4A3C-A061-883A200FC5E9}" type="presParOf" srcId="{DC6E09E3-BD10-47AE-8A54-B5C13A02F3DF}" destId="{E02F9430-31E2-4772-B655-21BC9E93F5ED}" srcOrd="4" destOrd="0" presId="urn:microsoft.com/office/officeart/2005/8/layout/default"/>
    <dgm:cxn modelId="{18CCFCB2-4DD3-4921-8824-2DDE89809C78}" type="presParOf" srcId="{DC6E09E3-BD10-47AE-8A54-B5C13A02F3DF}" destId="{3B8A61C6-13AC-460D-8A0F-A928DACE4C8D}" srcOrd="5" destOrd="0" presId="urn:microsoft.com/office/officeart/2005/8/layout/default"/>
    <dgm:cxn modelId="{45D2E5B9-9DEC-4DB5-9EDF-6EA474F374F8}" type="presParOf" srcId="{DC6E09E3-BD10-47AE-8A54-B5C13A02F3DF}" destId="{3B367710-1CCF-4BA3-B7AE-85AA96122835}" srcOrd="6" destOrd="0" presId="urn:microsoft.com/office/officeart/2005/8/layout/default"/>
    <dgm:cxn modelId="{10863ECE-B758-417F-96C7-1F36CD454888}" type="presParOf" srcId="{DC6E09E3-BD10-47AE-8A54-B5C13A02F3DF}" destId="{81841EEA-AF4E-49DB-90D6-9AEB7D995FE4}" srcOrd="7" destOrd="0" presId="urn:microsoft.com/office/officeart/2005/8/layout/default"/>
    <dgm:cxn modelId="{AFD160CB-AFF4-4B19-9F5A-9357980A604C}" type="presParOf" srcId="{DC6E09E3-BD10-47AE-8A54-B5C13A02F3DF}" destId="{94C7B011-89D6-4C6B-8E32-B98A700FE158}" srcOrd="8" destOrd="0" presId="urn:microsoft.com/office/officeart/2005/8/layout/default"/>
    <dgm:cxn modelId="{BA6E2BB4-7DB2-46AB-9800-9CBAD42989E0}" type="presParOf" srcId="{DC6E09E3-BD10-47AE-8A54-B5C13A02F3DF}" destId="{605715A8-EC5B-466E-B40F-EEE737037902}" srcOrd="9" destOrd="0" presId="urn:microsoft.com/office/officeart/2005/8/layout/default"/>
    <dgm:cxn modelId="{25EC115F-C850-4C77-BDA7-FEDC04F48DA9}" type="presParOf" srcId="{DC6E09E3-BD10-47AE-8A54-B5C13A02F3DF}" destId="{91823906-577C-4527-8491-85595CD52888}" srcOrd="10" destOrd="0" presId="urn:microsoft.com/office/officeart/2005/8/layout/default"/>
    <dgm:cxn modelId="{51E90EE9-5FCF-4B6A-A9CF-C8ECE44A692A}" type="presParOf" srcId="{DC6E09E3-BD10-47AE-8A54-B5C13A02F3DF}" destId="{B1BB6D75-66A7-46E9-9531-DFABC487CD8D}" srcOrd="11" destOrd="0" presId="urn:microsoft.com/office/officeart/2005/8/layout/default"/>
    <dgm:cxn modelId="{D3417D82-19C8-486C-A81C-C0EE02CBE00F}" type="presParOf" srcId="{DC6E09E3-BD10-47AE-8A54-B5C13A02F3DF}" destId="{FADA2F9E-F802-40D0-8D7B-E73CE465423F}" srcOrd="12" destOrd="0" presId="urn:microsoft.com/office/officeart/2005/8/layout/default"/>
    <dgm:cxn modelId="{CE30EECE-F40D-4731-B47D-73C1AF19FB4B}" type="presParOf" srcId="{DC6E09E3-BD10-47AE-8A54-B5C13A02F3DF}" destId="{2D27D257-2F47-455F-B3B4-ADF226A99438}" srcOrd="13" destOrd="0" presId="urn:microsoft.com/office/officeart/2005/8/layout/default"/>
    <dgm:cxn modelId="{905C54E0-43A7-46FC-97F3-8C8685D7F606}" type="presParOf" srcId="{DC6E09E3-BD10-47AE-8A54-B5C13A02F3DF}" destId="{0494C672-55A1-467E-8B7E-9AFB10946DB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41E33BE-34CC-4BAD-8FE3-56145ACD372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4C21567-4EB5-4770-B843-020308E03D38}">
      <dgm:prSet/>
      <dgm:spPr/>
      <dgm:t>
        <a:bodyPr/>
        <a:lstStyle/>
        <a:p>
          <a:r>
            <a:rPr lang="pt-BR" b="1"/>
            <a:t>MÉTODOS VISUAIS</a:t>
          </a:r>
          <a:endParaRPr lang="en-US"/>
        </a:p>
      </dgm:t>
    </dgm:pt>
    <dgm:pt modelId="{93D4BD25-2BEF-47C8-B4BF-6D5DE836FD9E}" type="parTrans" cxnId="{14F54545-F8C3-4952-83B8-03AFAABAC0D7}">
      <dgm:prSet/>
      <dgm:spPr/>
      <dgm:t>
        <a:bodyPr/>
        <a:lstStyle/>
        <a:p>
          <a:endParaRPr lang="en-US"/>
        </a:p>
      </dgm:t>
    </dgm:pt>
    <dgm:pt modelId="{F6D5DE89-ABA4-45D3-9373-6012F922CB48}" type="sibTrans" cxnId="{14F54545-F8C3-4952-83B8-03AFAABAC0D7}">
      <dgm:prSet/>
      <dgm:spPr/>
      <dgm:t>
        <a:bodyPr/>
        <a:lstStyle/>
        <a:p>
          <a:endParaRPr lang="en-US"/>
        </a:p>
      </dgm:t>
    </dgm:pt>
    <dgm:pt modelId="{574D9109-B7F0-4783-BC26-1FCD19EBE532}">
      <dgm:prSet/>
      <dgm:spPr/>
      <dgm:t>
        <a:bodyPr/>
        <a:lstStyle/>
        <a:p>
          <a:r>
            <a:rPr lang="pt-BR"/>
            <a:t>Quadro, slides, gráficos, mapas, figuras, dramatizações.</a:t>
          </a:r>
          <a:endParaRPr lang="en-US"/>
        </a:p>
      </dgm:t>
    </dgm:pt>
    <dgm:pt modelId="{A04F3D3E-2947-439C-8391-A66ACB99CD0F}" type="parTrans" cxnId="{0C7A8EC6-8FDE-4D88-8236-16FBDBE3911C}">
      <dgm:prSet/>
      <dgm:spPr/>
      <dgm:t>
        <a:bodyPr/>
        <a:lstStyle/>
        <a:p>
          <a:endParaRPr lang="en-US"/>
        </a:p>
      </dgm:t>
    </dgm:pt>
    <dgm:pt modelId="{0997A711-BF6D-4857-A478-B82A1AC47B16}" type="sibTrans" cxnId="{0C7A8EC6-8FDE-4D88-8236-16FBDBE3911C}">
      <dgm:prSet/>
      <dgm:spPr/>
      <dgm:t>
        <a:bodyPr/>
        <a:lstStyle/>
        <a:p>
          <a:endParaRPr lang="en-US"/>
        </a:p>
      </dgm:t>
    </dgm:pt>
    <dgm:pt modelId="{5B57EDA6-D90D-46E7-9C32-063F5DA66CC6}">
      <dgm:prSet/>
      <dgm:spPr/>
      <dgm:t>
        <a:bodyPr/>
        <a:lstStyle/>
        <a:p>
          <a:r>
            <a:rPr lang="pt-BR"/>
            <a:t>Segundo a psicologia da educação, o aluno lembra mais </a:t>
          </a:r>
          <a:r>
            <a:rPr lang="pt-BR" b="1"/>
            <a:t>75% do que vê e ouve</a:t>
          </a:r>
          <a:r>
            <a:rPr lang="pt-BR"/>
            <a:t>.</a:t>
          </a:r>
          <a:endParaRPr lang="en-US"/>
        </a:p>
      </dgm:t>
    </dgm:pt>
    <dgm:pt modelId="{8D1D0FAC-8D2D-484C-8B2B-49416E2F585D}" type="parTrans" cxnId="{17172C45-209B-4227-ABE9-A0099C11DCCA}">
      <dgm:prSet/>
      <dgm:spPr/>
      <dgm:t>
        <a:bodyPr/>
        <a:lstStyle/>
        <a:p>
          <a:endParaRPr lang="en-US"/>
        </a:p>
      </dgm:t>
    </dgm:pt>
    <dgm:pt modelId="{2036D825-7C64-407C-9436-0B03A1D44F75}" type="sibTrans" cxnId="{17172C45-209B-4227-ABE9-A0099C11DCCA}">
      <dgm:prSet/>
      <dgm:spPr/>
      <dgm:t>
        <a:bodyPr/>
        <a:lstStyle/>
        <a:p>
          <a:endParaRPr lang="en-US"/>
        </a:p>
      </dgm:t>
    </dgm:pt>
    <dgm:pt modelId="{9B35DB3A-E627-49E1-AD91-D81DE589DB5E}">
      <dgm:prSet/>
      <dgm:spPr/>
      <dgm:t>
        <a:bodyPr/>
        <a:lstStyle/>
        <a:p>
          <a:r>
            <a:rPr lang="pt-BR" b="1"/>
            <a:t>MÉTODOS PARTICIPATIVOS</a:t>
          </a:r>
          <a:endParaRPr lang="en-US"/>
        </a:p>
      </dgm:t>
    </dgm:pt>
    <dgm:pt modelId="{C57710E4-F6B4-43AF-81FF-8C9601D747D8}" type="parTrans" cxnId="{C6E9A510-FB65-4A9B-8E75-B08951B6523F}">
      <dgm:prSet/>
      <dgm:spPr/>
      <dgm:t>
        <a:bodyPr/>
        <a:lstStyle/>
        <a:p>
          <a:endParaRPr lang="en-US"/>
        </a:p>
      </dgm:t>
    </dgm:pt>
    <dgm:pt modelId="{A43BD84F-C184-4E18-87A9-007FCCF267D7}" type="sibTrans" cxnId="{C6E9A510-FB65-4A9B-8E75-B08951B6523F}">
      <dgm:prSet/>
      <dgm:spPr/>
      <dgm:t>
        <a:bodyPr/>
        <a:lstStyle/>
        <a:p>
          <a:endParaRPr lang="en-US"/>
        </a:p>
      </dgm:t>
    </dgm:pt>
    <dgm:pt modelId="{CADC812A-6320-4BD9-9ECC-77894CFEB4BA}">
      <dgm:prSet/>
      <dgm:spPr/>
      <dgm:t>
        <a:bodyPr/>
        <a:lstStyle/>
        <a:p>
          <a:r>
            <a:rPr lang="pt-BR"/>
            <a:t>Estudos em dupla, tempestade de ideias, painéis, debates.</a:t>
          </a:r>
          <a:endParaRPr lang="en-US"/>
        </a:p>
      </dgm:t>
    </dgm:pt>
    <dgm:pt modelId="{CF19A059-4E59-49A4-ABB6-D90898446B3F}" type="parTrans" cxnId="{C618A67A-0B40-4A4F-B825-F8581AE196E4}">
      <dgm:prSet/>
      <dgm:spPr/>
      <dgm:t>
        <a:bodyPr/>
        <a:lstStyle/>
        <a:p>
          <a:endParaRPr lang="en-US"/>
        </a:p>
      </dgm:t>
    </dgm:pt>
    <dgm:pt modelId="{F94076B9-D340-4EBA-858B-0ABC924CA6EB}" type="sibTrans" cxnId="{C618A67A-0B40-4A4F-B825-F8581AE196E4}">
      <dgm:prSet/>
      <dgm:spPr/>
      <dgm:t>
        <a:bodyPr/>
        <a:lstStyle/>
        <a:p>
          <a:endParaRPr lang="en-US"/>
        </a:p>
      </dgm:t>
    </dgm:pt>
    <dgm:pt modelId="{5CC5A1A7-B051-45DD-8074-34E1EB1BEE46}">
      <dgm:prSet/>
      <dgm:spPr/>
      <dgm:t>
        <a:bodyPr/>
        <a:lstStyle/>
        <a:p>
          <a:r>
            <a:rPr lang="pt-BR"/>
            <a:t>Úteis para adultos e jovens.</a:t>
          </a:r>
          <a:endParaRPr lang="en-US"/>
        </a:p>
      </dgm:t>
    </dgm:pt>
    <dgm:pt modelId="{1FC41376-29A4-412A-85C2-6913D73C80FB}" type="parTrans" cxnId="{1368486A-4F53-4F2A-B693-2A6D03E23665}">
      <dgm:prSet/>
      <dgm:spPr/>
      <dgm:t>
        <a:bodyPr/>
        <a:lstStyle/>
        <a:p>
          <a:endParaRPr lang="en-US"/>
        </a:p>
      </dgm:t>
    </dgm:pt>
    <dgm:pt modelId="{4EC33BF4-2B0F-4D44-9A56-7CFD9522CCC0}" type="sibTrans" cxnId="{1368486A-4F53-4F2A-B693-2A6D03E23665}">
      <dgm:prSet/>
      <dgm:spPr/>
      <dgm:t>
        <a:bodyPr/>
        <a:lstStyle/>
        <a:p>
          <a:endParaRPr lang="en-US"/>
        </a:p>
      </dgm:t>
    </dgm:pt>
    <dgm:pt modelId="{CD1841DD-E742-4CE6-97C6-50D1CAEB79E2}">
      <dgm:prSet/>
      <dgm:spPr/>
      <dgm:t>
        <a:bodyPr/>
        <a:lstStyle/>
        <a:p>
          <a:r>
            <a:rPr lang="pt-BR" b="1"/>
            <a:t>MÉTODOS INTEGRADOS</a:t>
          </a:r>
          <a:endParaRPr lang="en-US"/>
        </a:p>
      </dgm:t>
    </dgm:pt>
    <dgm:pt modelId="{2D2825FE-138C-404D-B12E-8E16D058D97E}" type="parTrans" cxnId="{3B6BB34E-A4DA-4269-BA50-2783198EE9B2}">
      <dgm:prSet/>
      <dgm:spPr/>
      <dgm:t>
        <a:bodyPr/>
        <a:lstStyle/>
        <a:p>
          <a:endParaRPr lang="en-US"/>
        </a:p>
      </dgm:t>
    </dgm:pt>
    <dgm:pt modelId="{566CFF0A-A16A-434C-BEA5-32C6A76D70A7}" type="sibTrans" cxnId="{3B6BB34E-A4DA-4269-BA50-2783198EE9B2}">
      <dgm:prSet/>
      <dgm:spPr/>
      <dgm:t>
        <a:bodyPr/>
        <a:lstStyle/>
        <a:p>
          <a:endParaRPr lang="en-US"/>
        </a:p>
      </dgm:t>
    </dgm:pt>
    <dgm:pt modelId="{80FFF866-5B8C-4853-994C-5B45A6F5684C}">
      <dgm:prSet/>
      <dgm:spPr/>
      <dgm:t>
        <a:bodyPr/>
        <a:lstStyle/>
        <a:p>
          <a:r>
            <a:rPr lang="pt-BR"/>
            <a:t>Mistura de exposição + diálogo + visual = máxima retenção.</a:t>
          </a:r>
          <a:endParaRPr lang="en-US"/>
        </a:p>
      </dgm:t>
    </dgm:pt>
    <dgm:pt modelId="{231CF4BC-8243-419C-BA51-36BDECA22047}" type="parTrans" cxnId="{A228E447-8761-4B87-A9A6-F7D6DBC103F6}">
      <dgm:prSet/>
      <dgm:spPr/>
      <dgm:t>
        <a:bodyPr/>
        <a:lstStyle/>
        <a:p>
          <a:endParaRPr lang="en-US"/>
        </a:p>
      </dgm:t>
    </dgm:pt>
    <dgm:pt modelId="{EEA47B58-57BA-414F-8315-D7183736C496}" type="sibTrans" cxnId="{A228E447-8761-4B87-A9A6-F7D6DBC103F6}">
      <dgm:prSet/>
      <dgm:spPr/>
      <dgm:t>
        <a:bodyPr/>
        <a:lstStyle/>
        <a:p>
          <a:endParaRPr lang="en-US"/>
        </a:p>
      </dgm:t>
    </dgm:pt>
    <dgm:pt modelId="{6258D538-181C-4244-A74A-4277DAD926E7}" type="pres">
      <dgm:prSet presAssocID="{C41E33BE-34CC-4BAD-8FE3-56145ACD372F}" presName="Name0" presStyleCnt="0">
        <dgm:presLayoutVars>
          <dgm:dir/>
          <dgm:resizeHandles val="exact"/>
        </dgm:presLayoutVars>
      </dgm:prSet>
      <dgm:spPr/>
    </dgm:pt>
    <dgm:pt modelId="{9075E967-73D0-4E73-BCE2-52F91AF819F4}" type="pres">
      <dgm:prSet presAssocID="{24C21567-4EB5-4770-B843-020308E03D38}" presName="node" presStyleLbl="node1" presStyleIdx="0" presStyleCnt="8">
        <dgm:presLayoutVars>
          <dgm:bulletEnabled val="1"/>
        </dgm:presLayoutVars>
      </dgm:prSet>
      <dgm:spPr/>
    </dgm:pt>
    <dgm:pt modelId="{4BFDDF42-C1E6-446B-A232-DA87971AD61A}" type="pres">
      <dgm:prSet presAssocID="{F6D5DE89-ABA4-45D3-9373-6012F922CB48}" presName="sibTrans" presStyleLbl="sibTrans1D1" presStyleIdx="0" presStyleCnt="7"/>
      <dgm:spPr/>
    </dgm:pt>
    <dgm:pt modelId="{C3759ADD-FA40-4412-9705-7ED8DD8F02AD}" type="pres">
      <dgm:prSet presAssocID="{F6D5DE89-ABA4-45D3-9373-6012F922CB48}" presName="connectorText" presStyleLbl="sibTrans1D1" presStyleIdx="0" presStyleCnt="7"/>
      <dgm:spPr/>
    </dgm:pt>
    <dgm:pt modelId="{45DC252E-7AFB-4188-BB80-C955192DDA0B}" type="pres">
      <dgm:prSet presAssocID="{574D9109-B7F0-4783-BC26-1FCD19EBE532}" presName="node" presStyleLbl="node1" presStyleIdx="1" presStyleCnt="8">
        <dgm:presLayoutVars>
          <dgm:bulletEnabled val="1"/>
        </dgm:presLayoutVars>
      </dgm:prSet>
      <dgm:spPr/>
    </dgm:pt>
    <dgm:pt modelId="{5EB4237E-191F-483A-AE19-35B3E650FEC6}" type="pres">
      <dgm:prSet presAssocID="{0997A711-BF6D-4857-A478-B82A1AC47B16}" presName="sibTrans" presStyleLbl="sibTrans1D1" presStyleIdx="1" presStyleCnt="7"/>
      <dgm:spPr/>
    </dgm:pt>
    <dgm:pt modelId="{9D52A94A-2B99-4F8D-84E8-703C7585FB7D}" type="pres">
      <dgm:prSet presAssocID="{0997A711-BF6D-4857-A478-B82A1AC47B16}" presName="connectorText" presStyleLbl="sibTrans1D1" presStyleIdx="1" presStyleCnt="7"/>
      <dgm:spPr/>
    </dgm:pt>
    <dgm:pt modelId="{074C709E-309C-46EC-B322-8DEDF6B6F5D8}" type="pres">
      <dgm:prSet presAssocID="{5B57EDA6-D90D-46E7-9C32-063F5DA66CC6}" presName="node" presStyleLbl="node1" presStyleIdx="2" presStyleCnt="8">
        <dgm:presLayoutVars>
          <dgm:bulletEnabled val="1"/>
        </dgm:presLayoutVars>
      </dgm:prSet>
      <dgm:spPr/>
    </dgm:pt>
    <dgm:pt modelId="{04031414-5254-4CBE-9C73-7E3876C131C2}" type="pres">
      <dgm:prSet presAssocID="{2036D825-7C64-407C-9436-0B03A1D44F75}" presName="sibTrans" presStyleLbl="sibTrans1D1" presStyleIdx="2" presStyleCnt="7"/>
      <dgm:spPr/>
    </dgm:pt>
    <dgm:pt modelId="{57C4E9F0-9F14-45F8-9F90-CA2085DE7B90}" type="pres">
      <dgm:prSet presAssocID="{2036D825-7C64-407C-9436-0B03A1D44F75}" presName="connectorText" presStyleLbl="sibTrans1D1" presStyleIdx="2" presStyleCnt="7"/>
      <dgm:spPr/>
    </dgm:pt>
    <dgm:pt modelId="{90B04BE9-E368-447E-BFCD-0DB20E7AF640}" type="pres">
      <dgm:prSet presAssocID="{9B35DB3A-E627-49E1-AD91-D81DE589DB5E}" presName="node" presStyleLbl="node1" presStyleIdx="3" presStyleCnt="8">
        <dgm:presLayoutVars>
          <dgm:bulletEnabled val="1"/>
        </dgm:presLayoutVars>
      </dgm:prSet>
      <dgm:spPr/>
    </dgm:pt>
    <dgm:pt modelId="{FFA65A6F-76CD-474D-95C6-375226FC6847}" type="pres">
      <dgm:prSet presAssocID="{A43BD84F-C184-4E18-87A9-007FCCF267D7}" presName="sibTrans" presStyleLbl="sibTrans1D1" presStyleIdx="3" presStyleCnt="7"/>
      <dgm:spPr/>
    </dgm:pt>
    <dgm:pt modelId="{CD9EFE0D-492E-4505-A619-037DD8E455DA}" type="pres">
      <dgm:prSet presAssocID="{A43BD84F-C184-4E18-87A9-007FCCF267D7}" presName="connectorText" presStyleLbl="sibTrans1D1" presStyleIdx="3" presStyleCnt="7"/>
      <dgm:spPr/>
    </dgm:pt>
    <dgm:pt modelId="{B6EE6DC4-F17E-4E51-B6C1-A3CF8F17C343}" type="pres">
      <dgm:prSet presAssocID="{CADC812A-6320-4BD9-9ECC-77894CFEB4BA}" presName="node" presStyleLbl="node1" presStyleIdx="4" presStyleCnt="8">
        <dgm:presLayoutVars>
          <dgm:bulletEnabled val="1"/>
        </dgm:presLayoutVars>
      </dgm:prSet>
      <dgm:spPr/>
    </dgm:pt>
    <dgm:pt modelId="{D0B5A8D6-3175-4545-A069-C7C94CE10F7B}" type="pres">
      <dgm:prSet presAssocID="{F94076B9-D340-4EBA-858B-0ABC924CA6EB}" presName="sibTrans" presStyleLbl="sibTrans1D1" presStyleIdx="4" presStyleCnt="7"/>
      <dgm:spPr/>
    </dgm:pt>
    <dgm:pt modelId="{933A0ED9-EBE3-434A-9F24-4B61FF83038D}" type="pres">
      <dgm:prSet presAssocID="{F94076B9-D340-4EBA-858B-0ABC924CA6EB}" presName="connectorText" presStyleLbl="sibTrans1D1" presStyleIdx="4" presStyleCnt="7"/>
      <dgm:spPr/>
    </dgm:pt>
    <dgm:pt modelId="{21011FBD-7AA1-45D2-A9C1-D6B36E7BA81A}" type="pres">
      <dgm:prSet presAssocID="{5CC5A1A7-B051-45DD-8074-34E1EB1BEE46}" presName="node" presStyleLbl="node1" presStyleIdx="5" presStyleCnt="8">
        <dgm:presLayoutVars>
          <dgm:bulletEnabled val="1"/>
        </dgm:presLayoutVars>
      </dgm:prSet>
      <dgm:spPr/>
    </dgm:pt>
    <dgm:pt modelId="{79E0F2A7-E13D-4B4E-A697-8FB26C270F67}" type="pres">
      <dgm:prSet presAssocID="{4EC33BF4-2B0F-4D44-9A56-7CFD9522CCC0}" presName="sibTrans" presStyleLbl="sibTrans1D1" presStyleIdx="5" presStyleCnt="7"/>
      <dgm:spPr/>
    </dgm:pt>
    <dgm:pt modelId="{AFDD58C2-5628-4E26-9A77-E501D9DDC0C9}" type="pres">
      <dgm:prSet presAssocID="{4EC33BF4-2B0F-4D44-9A56-7CFD9522CCC0}" presName="connectorText" presStyleLbl="sibTrans1D1" presStyleIdx="5" presStyleCnt="7"/>
      <dgm:spPr/>
    </dgm:pt>
    <dgm:pt modelId="{18AE8C27-94BC-49C2-85B2-BAF824190F6C}" type="pres">
      <dgm:prSet presAssocID="{CD1841DD-E742-4CE6-97C6-50D1CAEB79E2}" presName="node" presStyleLbl="node1" presStyleIdx="6" presStyleCnt="8">
        <dgm:presLayoutVars>
          <dgm:bulletEnabled val="1"/>
        </dgm:presLayoutVars>
      </dgm:prSet>
      <dgm:spPr/>
    </dgm:pt>
    <dgm:pt modelId="{E3844728-C7B2-4632-B951-7EA22653B924}" type="pres">
      <dgm:prSet presAssocID="{566CFF0A-A16A-434C-BEA5-32C6A76D70A7}" presName="sibTrans" presStyleLbl="sibTrans1D1" presStyleIdx="6" presStyleCnt="7"/>
      <dgm:spPr/>
    </dgm:pt>
    <dgm:pt modelId="{2911D008-1013-45D9-B0FB-F60125B11160}" type="pres">
      <dgm:prSet presAssocID="{566CFF0A-A16A-434C-BEA5-32C6A76D70A7}" presName="connectorText" presStyleLbl="sibTrans1D1" presStyleIdx="6" presStyleCnt="7"/>
      <dgm:spPr/>
    </dgm:pt>
    <dgm:pt modelId="{0056A28A-6B8A-40E9-832D-9DB04462759B}" type="pres">
      <dgm:prSet presAssocID="{80FFF866-5B8C-4853-994C-5B45A6F5684C}" presName="node" presStyleLbl="node1" presStyleIdx="7" presStyleCnt="8">
        <dgm:presLayoutVars>
          <dgm:bulletEnabled val="1"/>
        </dgm:presLayoutVars>
      </dgm:prSet>
      <dgm:spPr/>
    </dgm:pt>
  </dgm:ptLst>
  <dgm:cxnLst>
    <dgm:cxn modelId="{C6E9A510-FB65-4A9B-8E75-B08951B6523F}" srcId="{C41E33BE-34CC-4BAD-8FE3-56145ACD372F}" destId="{9B35DB3A-E627-49E1-AD91-D81DE589DB5E}" srcOrd="3" destOrd="0" parTransId="{C57710E4-F6B4-43AF-81FF-8C9601D747D8}" sibTransId="{A43BD84F-C184-4E18-87A9-007FCCF267D7}"/>
    <dgm:cxn modelId="{F169671C-B4C1-4087-9C8F-DE6E0385E981}" type="presOf" srcId="{80FFF866-5B8C-4853-994C-5B45A6F5684C}" destId="{0056A28A-6B8A-40E9-832D-9DB04462759B}" srcOrd="0" destOrd="0" presId="urn:microsoft.com/office/officeart/2016/7/layout/RepeatingBendingProcessNew"/>
    <dgm:cxn modelId="{274A132D-A6FB-4CCA-BBF6-90621F000BB1}" type="presOf" srcId="{C41E33BE-34CC-4BAD-8FE3-56145ACD372F}" destId="{6258D538-181C-4244-A74A-4277DAD926E7}" srcOrd="0" destOrd="0" presId="urn:microsoft.com/office/officeart/2016/7/layout/RepeatingBendingProcessNew"/>
    <dgm:cxn modelId="{96846C2D-4F6C-453B-A5C4-B27448B71C53}" type="presOf" srcId="{5B57EDA6-D90D-46E7-9C32-063F5DA66CC6}" destId="{074C709E-309C-46EC-B322-8DEDF6B6F5D8}" srcOrd="0" destOrd="0" presId="urn:microsoft.com/office/officeart/2016/7/layout/RepeatingBendingProcessNew"/>
    <dgm:cxn modelId="{3BA11337-D849-49BF-811F-F16535461549}" type="presOf" srcId="{566CFF0A-A16A-434C-BEA5-32C6A76D70A7}" destId="{E3844728-C7B2-4632-B951-7EA22653B924}" srcOrd="0" destOrd="0" presId="urn:microsoft.com/office/officeart/2016/7/layout/RepeatingBendingProcessNew"/>
    <dgm:cxn modelId="{E0F69E3E-8B48-4548-9432-F844881574DF}" type="presOf" srcId="{4EC33BF4-2B0F-4D44-9A56-7CFD9522CCC0}" destId="{79E0F2A7-E13D-4B4E-A697-8FB26C270F67}" srcOrd="0" destOrd="0" presId="urn:microsoft.com/office/officeart/2016/7/layout/RepeatingBendingProcessNew"/>
    <dgm:cxn modelId="{C2EF753F-9B07-4D7E-9571-2860AEA51380}" type="presOf" srcId="{2036D825-7C64-407C-9436-0B03A1D44F75}" destId="{57C4E9F0-9F14-45F8-9F90-CA2085DE7B90}" srcOrd="1" destOrd="0" presId="urn:microsoft.com/office/officeart/2016/7/layout/RepeatingBendingProcessNew"/>
    <dgm:cxn modelId="{1DBD2064-00CC-42EB-BF2F-75A35B66CFB6}" type="presOf" srcId="{0997A711-BF6D-4857-A478-B82A1AC47B16}" destId="{5EB4237E-191F-483A-AE19-35B3E650FEC6}" srcOrd="0" destOrd="0" presId="urn:microsoft.com/office/officeart/2016/7/layout/RepeatingBendingProcessNew"/>
    <dgm:cxn modelId="{D62C4744-91EC-42D3-963B-CFBE3FD2F983}" type="presOf" srcId="{5CC5A1A7-B051-45DD-8074-34E1EB1BEE46}" destId="{21011FBD-7AA1-45D2-A9C1-D6B36E7BA81A}" srcOrd="0" destOrd="0" presId="urn:microsoft.com/office/officeart/2016/7/layout/RepeatingBendingProcessNew"/>
    <dgm:cxn modelId="{17172C45-209B-4227-ABE9-A0099C11DCCA}" srcId="{C41E33BE-34CC-4BAD-8FE3-56145ACD372F}" destId="{5B57EDA6-D90D-46E7-9C32-063F5DA66CC6}" srcOrd="2" destOrd="0" parTransId="{8D1D0FAC-8D2D-484C-8B2B-49416E2F585D}" sibTransId="{2036D825-7C64-407C-9436-0B03A1D44F75}"/>
    <dgm:cxn modelId="{14F54545-F8C3-4952-83B8-03AFAABAC0D7}" srcId="{C41E33BE-34CC-4BAD-8FE3-56145ACD372F}" destId="{24C21567-4EB5-4770-B843-020308E03D38}" srcOrd="0" destOrd="0" parTransId="{93D4BD25-2BEF-47C8-B4BF-6D5DE836FD9E}" sibTransId="{F6D5DE89-ABA4-45D3-9373-6012F922CB48}"/>
    <dgm:cxn modelId="{A228E447-8761-4B87-A9A6-F7D6DBC103F6}" srcId="{C41E33BE-34CC-4BAD-8FE3-56145ACD372F}" destId="{80FFF866-5B8C-4853-994C-5B45A6F5684C}" srcOrd="7" destOrd="0" parTransId="{231CF4BC-8243-419C-BA51-36BDECA22047}" sibTransId="{EEA47B58-57BA-414F-8315-D7183736C496}"/>
    <dgm:cxn modelId="{1368486A-4F53-4F2A-B693-2A6D03E23665}" srcId="{C41E33BE-34CC-4BAD-8FE3-56145ACD372F}" destId="{5CC5A1A7-B051-45DD-8074-34E1EB1BEE46}" srcOrd="5" destOrd="0" parTransId="{1FC41376-29A4-412A-85C2-6913D73C80FB}" sibTransId="{4EC33BF4-2B0F-4D44-9A56-7CFD9522CCC0}"/>
    <dgm:cxn modelId="{F9A19D6A-C7A6-422C-BFE0-C69B1063C798}" type="presOf" srcId="{A43BD84F-C184-4E18-87A9-007FCCF267D7}" destId="{FFA65A6F-76CD-474D-95C6-375226FC6847}" srcOrd="0" destOrd="0" presId="urn:microsoft.com/office/officeart/2016/7/layout/RepeatingBendingProcessNew"/>
    <dgm:cxn modelId="{D42B374E-74C4-428F-9881-A4FEE969873A}" type="presOf" srcId="{4EC33BF4-2B0F-4D44-9A56-7CFD9522CCC0}" destId="{AFDD58C2-5628-4E26-9A77-E501D9DDC0C9}" srcOrd="1" destOrd="0" presId="urn:microsoft.com/office/officeart/2016/7/layout/RepeatingBendingProcessNew"/>
    <dgm:cxn modelId="{3B6BB34E-A4DA-4269-BA50-2783198EE9B2}" srcId="{C41E33BE-34CC-4BAD-8FE3-56145ACD372F}" destId="{CD1841DD-E742-4CE6-97C6-50D1CAEB79E2}" srcOrd="6" destOrd="0" parTransId="{2D2825FE-138C-404D-B12E-8E16D058D97E}" sibTransId="{566CFF0A-A16A-434C-BEA5-32C6A76D70A7}"/>
    <dgm:cxn modelId="{B8EC8273-8D32-4FDF-9453-1ACE9D00166F}" type="presOf" srcId="{574D9109-B7F0-4783-BC26-1FCD19EBE532}" destId="{45DC252E-7AFB-4188-BB80-C955192DDA0B}" srcOrd="0" destOrd="0" presId="urn:microsoft.com/office/officeart/2016/7/layout/RepeatingBendingProcessNew"/>
    <dgm:cxn modelId="{E2A89373-4DAB-4A65-AC54-17467CA89E6B}" type="presOf" srcId="{CADC812A-6320-4BD9-9ECC-77894CFEB4BA}" destId="{B6EE6DC4-F17E-4E51-B6C1-A3CF8F17C343}" srcOrd="0" destOrd="0" presId="urn:microsoft.com/office/officeart/2016/7/layout/RepeatingBendingProcessNew"/>
    <dgm:cxn modelId="{E0631C58-8FC8-49B3-90F7-0BCBDAF46C51}" type="presOf" srcId="{A43BD84F-C184-4E18-87A9-007FCCF267D7}" destId="{CD9EFE0D-492E-4505-A619-037DD8E455DA}" srcOrd="1" destOrd="0" presId="urn:microsoft.com/office/officeart/2016/7/layout/RepeatingBendingProcessNew"/>
    <dgm:cxn modelId="{C618A67A-0B40-4A4F-B825-F8581AE196E4}" srcId="{C41E33BE-34CC-4BAD-8FE3-56145ACD372F}" destId="{CADC812A-6320-4BD9-9ECC-77894CFEB4BA}" srcOrd="4" destOrd="0" parTransId="{CF19A059-4E59-49A4-ABB6-D90898446B3F}" sibTransId="{F94076B9-D340-4EBA-858B-0ABC924CA6EB}"/>
    <dgm:cxn modelId="{4557C180-5ECF-4422-A658-AD822300F363}" type="presOf" srcId="{0997A711-BF6D-4857-A478-B82A1AC47B16}" destId="{9D52A94A-2B99-4F8D-84E8-703C7585FB7D}" srcOrd="1" destOrd="0" presId="urn:microsoft.com/office/officeart/2016/7/layout/RepeatingBendingProcessNew"/>
    <dgm:cxn modelId="{0F58098C-A3CF-46F2-B707-E94175923775}" type="presOf" srcId="{CD1841DD-E742-4CE6-97C6-50D1CAEB79E2}" destId="{18AE8C27-94BC-49C2-85B2-BAF824190F6C}" srcOrd="0" destOrd="0" presId="urn:microsoft.com/office/officeart/2016/7/layout/RepeatingBendingProcessNew"/>
    <dgm:cxn modelId="{AAD919B8-AA84-4353-B384-7D0008D4F094}" type="presOf" srcId="{566CFF0A-A16A-434C-BEA5-32C6A76D70A7}" destId="{2911D008-1013-45D9-B0FB-F60125B11160}" srcOrd="1" destOrd="0" presId="urn:microsoft.com/office/officeart/2016/7/layout/RepeatingBendingProcessNew"/>
    <dgm:cxn modelId="{8174D7B9-6F01-4846-B58C-0226BFBE73E5}" type="presOf" srcId="{2036D825-7C64-407C-9436-0B03A1D44F75}" destId="{04031414-5254-4CBE-9C73-7E3876C131C2}" srcOrd="0" destOrd="0" presId="urn:microsoft.com/office/officeart/2016/7/layout/RepeatingBendingProcessNew"/>
    <dgm:cxn modelId="{1F5EC2BB-B530-4D70-B796-8FEC7472FC50}" type="presOf" srcId="{F6D5DE89-ABA4-45D3-9373-6012F922CB48}" destId="{C3759ADD-FA40-4412-9705-7ED8DD8F02AD}" srcOrd="1" destOrd="0" presId="urn:microsoft.com/office/officeart/2016/7/layout/RepeatingBendingProcessNew"/>
    <dgm:cxn modelId="{0C7A8EC6-8FDE-4D88-8236-16FBDBE3911C}" srcId="{C41E33BE-34CC-4BAD-8FE3-56145ACD372F}" destId="{574D9109-B7F0-4783-BC26-1FCD19EBE532}" srcOrd="1" destOrd="0" parTransId="{A04F3D3E-2947-439C-8391-A66ACB99CD0F}" sibTransId="{0997A711-BF6D-4857-A478-B82A1AC47B16}"/>
    <dgm:cxn modelId="{0FE649DC-ED08-4AEC-924D-5B813F1DC4AE}" type="presOf" srcId="{9B35DB3A-E627-49E1-AD91-D81DE589DB5E}" destId="{90B04BE9-E368-447E-BFCD-0DB20E7AF640}" srcOrd="0" destOrd="0" presId="urn:microsoft.com/office/officeart/2016/7/layout/RepeatingBendingProcessNew"/>
    <dgm:cxn modelId="{D63D7CE8-6271-4103-8264-B77CAF6A8F43}" type="presOf" srcId="{F94076B9-D340-4EBA-858B-0ABC924CA6EB}" destId="{933A0ED9-EBE3-434A-9F24-4B61FF83038D}" srcOrd="1" destOrd="0" presId="urn:microsoft.com/office/officeart/2016/7/layout/RepeatingBendingProcessNew"/>
    <dgm:cxn modelId="{4C9325ED-D97F-47B8-B860-F994309D8C4F}" type="presOf" srcId="{F6D5DE89-ABA4-45D3-9373-6012F922CB48}" destId="{4BFDDF42-C1E6-446B-A232-DA87971AD61A}" srcOrd="0" destOrd="0" presId="urn:microsoft.com/office/officeart/2016/7/layout/RepeatingBendingProcessNew"/>
    <dgm:cxn modelId="{6B1C07EE-5F63-40FC-A1F8-BD60FFB5940C}" type="presOf" srcId="{24C21567-4EB5-4770-B843-020308E03D38}" destId="{9075E967-73D0-4E73-BCE2-52F91AF819F4}" srcOrd="0" destOrd="0" presId="urn:microsoft.com/office/officeart/2016/7/layout/RepeatingBendingProcessNew"/>
    <dgm:cxn modelId="{B8AEC6FD-F11C-4D40-91D4-DB6F8AD4865A}" type="presOf" srcId="{F94076B9-D340-4EBA-858B-0ABC924CA6EB}" destId="{D0B5A8D6-3175-4545-A069-C7C94CE10F7B}" srcOrd="0" destOrd="0" presId="urn:microsoft.com/office/officeart/2016/7/layout/RepeatingBendingProcessNew"/>
    <dgm:cxn modelId="{FEC7A23B-B139-4CFC-8AE7-96DDCA6D9621}" type="presParOf" srcId="{6258D538-181C-4244-A74A-4277DAD926E7}" destId="{9075E967-73D0-4E73-BCE2-52F91AF819F4}" srcOrd="0" destOrd="0" presId="urn:microsoft.com/office/officeart/2016/7/layout/RepeatingBendingProcessNew"/>
    <dgm:cxn modelId="{4EE290D4-482A-453A-9A0D-F0864A4F36E1}" type="presParOf" srcId="{6258D538-181C-4244-A74A-4277DAD926E7}" destId="{4BFDDF42-C1E6-446B-A232-DA87971AD61A}" srcOrd="1" destOrd="0" presId="urn:microsoft.com/office/officeart/2016/7/layout/RepeatingBendingProcessNew"/>
    <dgm:cxn modelId="{818481E6-1ECD-41AD-A6A3-15F443F60A3E}" type="presParOf" srcId="{4BFDDF42-C1E6-446B-A232-DA87971AD61A}" destId="{C3759ADD-FA40-4412-9705-7ED8DD8F02AD}" srcOrd="0" destOrd="0" presId="urn:microsoft.com/office/officeart/2016/7/layout/RepeatingBendingProcessNew"/>
    <dgm:cxn modelId="{C2CB574B-56A1-478B-A0A7-317186FF7D8E}" type="presParOf" srcId="{6258D538-181C-4244-A74A-4277DAD926E7}" destId="{45DC252E-7AFB-4188-BB80-C955192DDA0B}" srcOrd="2" destOrd="0" presId="urn:microsoft.com/office/officeart/2016/7/layout/RepeatingBendingProcessNew"/>
    <dgm:cxn modelId="{3FD265CE-ECB7-44DC-99C9-78ED80E0ABDE}" type="presParOf" srcId="{6258D538-181C-4244-A74A-4277DAD926E7}" destId="{5EB4237E-191F-483A-AE19-35B3E650FEC6}" srcOrd="3" destOrd="0" presId="urn:microsoft.com/office/officeart/2016/7/layout/RepeatingBendingProcessNew"/>
    <dgm:cxn modelId="{F879FB9B-0BF3-430B-A8AB-521C66A2C799}" type="presParOf" srcId="{5EB4237E-191F-483A-AE19-35B3E650FEC6}" destId="{9D52A94A-2B99-4F8D-84E8-703C7585FB7D}" srcOrd="0" destOrd="0" presId="urn:microsoft.com/office/officeart/2016/7/layout/RepeatingBendingProcessNew"/>
    <dgm:cxn modelId="{7C9D907D-535E-4DCF-9FCE-7A682F1B1C24}" type="presParOf" srcId="{6258D538-181C-4244-A74A-4277DAD926E7}" destId="{074C709E-309C-46EC-B322-8DEDF6B6F5D8}" srcOrd="4" destOrd="0" presId="urn:microsoft.com/office/officeart/2016/7/layout/RepeatingBendingProcessNew"/>
    <dgm:cxn modelId="{04D93046-B207-48C3-81DD-047E60EEAC72}" type="presParOf" srcId="{6258D538-181C-4244-A74A-4277DAD926E7}" destId="{04031414-5254-4CBE-9C73-7E3876C131C2}" srcOrd="5" destOrd="0" presId="urn:microsoft.com/office/officeart/2016/7/layout/RepeatingBendingProcessNew"/>
    <dgm:cxn modelId="{59B99C1F-21BE-44B5-8A06-CCE7F62F00E5}" type="presParOf" srcId="{04031414-5254-4CBE-9C73-7E3876C131C2}" destId="{57C4E9F0-9F14-45F8-9F90-CA2085DE7B90}" srcOrd="0" destOrd="0" presId="urn:microsoft.com/office/officeart/2016/7/layout/RepeatingBendingProcessNew"/>
    <dgm:cxn modelId="{A942A314-035E-4EFA-916B-1A72EA917A76}" type="presParOf" srcId="{6258D538-181C-4244-A74A-4277DAD926E7}" destId="{90B04BE9-E368-447E-BFCD-0DB20E7AF640}" srcOrd="6" destOrd="0" presId="urn:microsoft.com/office/officeart/2016/7/layout/RepeatingBendingProcessNew"/>
    <dgm:cxn modelId="{8F0EECE6-75B1-457D-ADFB-88B7A48B6CEE}" type="presParOf" srcId="{6258D538-181C-4244-A74A-4277DAD926E7}" destId="{FFA65A6F-76CD-474D-95C6-375226FC6847}" srcOrd="7" destOrd="0" presId="urn:microsoft.com/office/officeart/2016/7/layout/RepeatingBendingProcessNew"/>
    <dgm:cxn modelId="{A9F54C3A-D010-445E-98BA-81B4F842C182}" type="presParOf" srcId="{FFA65A6F-76CD-474D-95C6-375226FC6847}" destId="{CD9EFE0D-492E-4505-A619-037DD8E455DA}" srcOrd="0" destOrd="0" presId="urn:microsoft.com/office/officeart/2016/7/layout/RepeatingBendingProcessNew"/>
    <dgm:cxn modelId="{66167561-5509-4129-9837-379E54E4B667}" type="presParOf" srcId="{6258D538-181C-4244-A74A-4277DAD926E7}" destId="{B6EE6DC4-F17E-4E51-B6C1-A3CF8F17C343}" srcOrd="8" destOrd="0" presId="urn:microsoft.com/office/officeart/2016/7/layout/RepeatingBendingProcessNew"/>
    <dgm:cxn modelId="{C1F8816E-AEEC-4A69-8021-E76712F5200C}" type="presParOf" srcId="{6258D538-181C-4244-A74A-4277DAD926E7}" destId="{D0B5A8D6-3175-4545-A069-C7C94CE10F7B}" srcOrd="9" destOrd="0" presId="urn:microsoft.com/office/officeart/2016/7/layout/RepeatingBendingProcessNew"/>
    <dgm:cxn modelId="{B53520C9-6197-4620-9B62-5A8BAAAB1AD7}" type="presParOf" srcId="{D0B5A8D6-3175-4545-A069-C7C94CE10F7B}" destId="{933A0ED9-EBE3-434A-9F24-4B61FF83038D}" srcOrd="0" destOrd="0" presId="urn:microsoft.com/office/officeart/2016/7/layout/RepeatingBendingProcessNew"/>
    <dgm:cxn modelId="{DD3951B6-3748-47CD-8D11-782C84B8FF34}" type="presParOf" srcId="{6258D538-181C-4244-A74A-4277DAD926E7}" destId="{21011FBD-7AA1-45D2-A9C1-D6B36E7BA81A}" srcOrd="10" destOrd="0" presId="urn:microsoft.com/office/officeart/2016/7/layout/RepeatingBendingProcessNew"/>
    <dgm:cxn modelId="{18C3C3E7-51C5-4C85-9155-D04404CE3078}" type="presParOf" srcId="{6258D538-181C-4244-A74A-4277DAD926E7}" destId="{79E0F2A7-E13D-4B4E-A697-8FB26C270F67}" srcOrd="11" destOrd="0" presId="urn:microsoft.com/office/officeart/2016/7/layout/RepeatingBendingProcessNew"/>
    <dgm:cxn modelId="{77B8DFEE-2C2D-4221-BA04-AABB1FD743E5}" type="presParOf" srcId="{79E0F2A7-E13D-4B4E-A697-8FB26C270F67}" destId="{AFDD58C2-5628-4E26-9A77-E501D9DDC0C9}" srcOrd="0" destOrd="0" presId="urn:microsoft.com/office/officeart/2016/7/layout/RepeatingBendingProcessNew"/>
    <dgm:cxn modelId="{344B19D6-AB2B-4421-A859-7591821F3290}" type="presParOf" srcId="{6258D538-181C-4244-A74A-4277DAD926E7}" destId="{18AE8C27-94BC-49C2-85B2-BAF824190F6C}" srcOrd="12" destOrd="0" presId="urn:microsoft.com/office/officeart/2016/7/layout/RepeatingBendingProcessNew"/>
    <dgm:cxn modelId="{2CF4A12C-1938-4A72-ABC4-C850DBDD567B}" type="presParOf" srcId="{6258D538-181C-4244-A74A-4277DAD926E7}" destId="{E3844728-C7B2-4632-B951-7EA22653B924}" srcOrd="13" destOrd="0" presId="urn:microsoft.com/office/officeart/2016/7/layout/RepeatingBendingProcessNew"/>
    <dgm:cxn modelId="{64B575D9-34EE-4BE6-A5F3-19ADE90B7ED9}" type="presParOf" srcId="{E3844728-C7B2-4632-B951-7EA22653B924}" destId="{2911D008-1013-45D9-B0FB-F60125B11160}" srcOrd="0" destOrd="0" presId="urn:microsoft.com/office/officeart/2016/7/layout/RepeatingBendingProcessNew"/>
    <dgm:cxn modelId="{1F1EB75A-4702-4614-B39E-D2BB69F4641D}" type="presParOf" srcId="{6258D538-181C-4244-A74A-4277DAD926E7}" destId="{0056A28A-6B8A-40E9-832D-9DB04462759B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DE1DDBA-7A4A-4060-9619-6D0ACC9ADA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87C912-1C22-489C-B3C3-B7D160EB2063}">
      <dgm:prSet/>
      <dgm:spPr/>
      <dgm:t>
        <a:bodyPr/>
        <a:lstStyle/>
        <a:p>
          <a:r>
            <a:rPr lang="pt-BR"/>
            <a:t>Cuidado pastoral e discipulado.</a:t>
          </a:r>
          <a:endParaRPr lang="en-US"/>
        </a:p>
      </dgm:t>
    </dgm:pt>
    <dgm:pt modelId="{F728952D-9B6C-4068-88A3-090DDF3D22E9}" type="parTrans" cxnId="{17E6065C-5EE7-4A92-9015-FB965D82D292}">
      <dgm:prSet/>
      <dgm:spPr/>
      <dgm:t>
        <a:bodyPr/>
        <a:lstStyle/>
        <a:p>
          <a:endParaRPr lang="en-US"/>
        </a:p>
      </dgm:t>
    </dgm:pt>
    <dgm:pt modelId="{EE1AADD7-FA3A-469A-9E6C-D1F6280FFE67}" type="sibTrans" cxnId="{17E6065C-5EE7-4A92-9015-FB965D82D292}">
      <dgm:prSet/>
      <dgm:spPr/>
      <dgm:t>
        <a:bodyPr/>
        <a:lstStyle/>
        <a:p>
          <a:endParaRPr lang="en-US"/>
        </a:p>
      </dgm:t>
    </dgm:pt>
    <dgm:pt modelId="{9E51220A-2165-431F-A69E-C2215412141C}">
      <dgm:prSet/>
      <dgm:spPr/>
      <dgm:t>
        <a:bodyPr/>
        <a:lstStyle/>
        <a:p>
          <a:r>
            <a:rPr lang="pt-BR" b="1"/>
            <a:t>Dietrich Bonhoeffer:</a:t>
          </a:r>
          <a:r>
            <a:rPr lang="pt-BR"/>
            <a:t> “Quem ama sua comunidade ama suas almas.”</a:t>
          </a:r>
          <a:endParaRPr lang="en-US"/>
        </a:p>
      </dgm:t>
    </dgm:pt>
    <dgm:pt modelId="{2492347B-31A6-448A-8743-1C67FBD14A6D}" type="parTrans" cxnId="{906088D9-9862-4602-BED1-66F37C4A42B2}">
      <dgm:prSet/>
      <dgm:spPr/>
      <dgm:t>
        <a:bodyPr/>
        <a:lstStyle/>
        <a:p>
          <a:endParaRPr lang="en-US"/>
        </a:p>
      </dgm:t>
    </dgm:pt>
    <dgm:pt modelId="{093D4551-2D8D-486C-B710-A6E477CF0CE7}" type="sibTrans" cxnId="{906088D9-9862-4602-BED1-66F37C4A42B2}">
      <dgm:prSet/>
      <dgm:spPr/>
      <dgm:t>
        <a:bodyPr/>
        <a:lstStyle/>
        <a:p>
          <a:endParaRPr lang="en-US"/>
        </a:p>
      </dgm:t>
    </dgm:pt>
    <dgm:pt modelId="{CBDEC7D7-52C6-4701-80F7-B79EF2FE97D3}">
      <dgm:prSet/>
      <dgm:spPr/>
      <dgm:t>
        <a:bodyPr/>
        <a:lstStyle/>
        <a:p>
          <a:r>
            <a:rPr lang="pt-BR"/>
            <a:t>ACOMPANHAMENTO ESPIRITUAL</a:t>
          </a:r>
          <a:endParaRPr lang="en-US"/>
        </a:p>
      </dgm:t>
    </dgm:pt>
    <dgm:pt modelId="{B81BF766-0383-4B60-8B44-7C8394E4D019}" type="parTrans" cxnId="{5591A307-232A-47E9-8673-E57CED0EE494}">
      <dgm:prSet/>
      <dgm:spPr/>
      <dgm:t>
        <a:bodyPr/>
        <a:lstStyle/>
        <a:p>
          <a:endParaRPr lang="en-US"/>
        </a:p>
      </dgm:t>
    </dgm:pt>
    <dgm:pt modelId="{FE399B93-9090-45F3-9199-56F3C844EDAC}" type="sibTrans" cxnId="{5591A307-232A-47E9-8673-E57CED0EE494}">
      <dgm:prSet/>
      <dgm:spPr/>
      <dgm:t>
        <a:bodyPr/>
        <a:lstStyle/>
        <a:p>
          <a:endParaRPr lang="en-US"/>
        </a:p>
      </dgm:t>
    </dgm:pt>
    <dgm:pt modelId="{CDBBAF10-58DE-404E-A1DC-895664BA4C44}">
      <dgm:prSet/>
      <dgm:spPr/>
      <dgm:t>
        <a:bodyPr/>
        <a:lstStyle/>
        <a:p>
          <a:r>
            <a:rPr lang="pt-BR"/>
            <a:t>ACOMPANHAMENTO SOCIAL</a:t>
          </a:r>
          <a:endParaRPr lang="en-US"/>
        </a:p>
      </dgm:t>
    </dgm:pt>
    <dgm:pt modelId="{BF6B4575-18FD-4B60-89F7-C9E9AAD65A0B}" type="parTrans" cxnId="{7D7D243A-3FC9-4F6D-B8CB-198A2410DC5E}">
      <dgm:prSet/>
      <dgm:spPr/>
      <dgm:t>
        <a:bodyPr/>
        <a:lstStyle/>
        <a:p>
          <a:endParaRPr lang="en-US"/>
        </a:p>
      </dgm:t>
    </dgm:pt>
    <dgm:pt modelId="{9AF73E4C-E03A-428E-A457-27681FB72169}" type="sibTrans" cxnId="{7D7D243A-3FC9-4F6D-B8CB-198A2410DC5E}">
      <dgm:prSet/>
      <dgm:spPr/>
      <dgm:t>
        <a:bodyPr/>
        <a:lstStyle/>
        <a:p>
          <a:endParaRPr lang="en-US"/>
        </a:p>
      </dgm:t>
    </dgm:pt>
    <dgm:pt modelId="{10FFB9F2-0169-44F4-A2FF-188365E2775C}">
      <dgm:prSet/>
      <dgm:spPr/>
      <dgm:t>
        <a:bodyPr/>
        <a:lstStyle/>
        <a:p>
          <a:r>
            <a:rPr lang="pt-BR"/>
            <a:t>ACOMPANHAMENTO PEDAGÓGICO</a:t>
          </a:r>
          <a:endParaRPr lang="en-US"/>
        </a:p>
      </dgm:t>
    </dgm:pt>
    <dgm:pt modelId="{32E54145-AD24-4F77-94CE-86F4B00E6E96}" type="parTrans" cxnId="{A23D9FB5-5855-4DF9-A65D-AC1FA0414F00}">
      <dgm:prSet/>
      <dgm:spPr/>
      <dgm:t>
        <a:bodyPr/>
        <a:lstStyle/>
        <a:p>
          <a:endParaRPr lang="en-US"/>
        </a:p>
      </dgm:t>
    </dgm:pt>
    <dgm:pt modelId="{0B017573-2311-4972-B95B-CDA3A71F6F59}" type="sibTrans" cxnId="{A23D9FB5-5855-4DF9-A65D-AC1FA0414F00}">
      <dgm:prSet/>
      <dgm:spPr/>
      <dgm:t>
        <a:bodyPr/>
        <a:lstStyle/>
        <a:p>
          <a:endParaRPr lang="en-US"/>
        </a:p>
      </dgm:t>
    </dgm:pt>
    <dgm:pt modelId="{A009EA22-F9D5-492E-BC78-772BBBED512A}">
      <dgm:prSet/>
      <dgm:spPr/>
      <dgm:t>
        <a:bodyPr/>
        <a:lstStyle/>
        <a:p>
          <a:r>
            <a:rPr lang="pt-BR"/>
            <a:t>ACOMPANHAMENTO EMOCIONAL</a:t>
          </a:r>
          <a:endParaRPr lang="en-US"/>
        </a:p>
      </dgm:t>
    </dgm:pt>
    <dgm:pt modelId="{4C9EFE4C-A88C-4034-9B93-A493F83B29A9}" type="parTrans" cxnId="{2CD23209-A208-4CC6-8BB1-77317B69A52C}">
      <dgm:prSet/>
      <dgm:spPr/>
      <dgm:t>
        <a:bodyPr/>
        <a:lstStyle/>
        <a:p>
          <a:endParaRPr lang="en-US"/>
        </a:p>
      </dgm:t>
    </dgm:pt>
    <dgm:pt modelId="{CBB14AEE-1F1F-4257-9461-4200E834550B}" type="sibTrans" cxnId="{2CD23209-A208-4CC6-8BB1-77317B69A52C}">
      <dgm:prSet/>
      <dgm:spPr/>
      <dgm:t>
        <a:bodyPr/>
        <a:lstStyle/>
        <a:p>
          <a:endParaRPr lang="en-US"/>
        </a:p>
      </dgm:t>
    </dgm:pt>
    <dgm:pt modelId="{7BC6091D-2337-4E0E-AD6A-7DFEDE394F18}" type="pres">
      <dgm:prSet presAssocID="{2DE1DDBA-7A4A-4060-9619-6D0ACC9ADAA9}" presName="linear" presStyleCnt="0">
        <dgm:presLayoutVars>
          <dgm:animLvl val="lvl"/>
          <dgm:resizeHandles val="exact"/>
        </dgm:presLayoutVars>
      </dgm:prSet>
      <dgm:spPr/>
    </dgm:pt>
    <dgm:pt modelId="{EA822083-5BA7-436F-A2F0-6753482973DB}" type="pres">
      <dgm:prSet presAssocID="{9D87C912-1C22-489C-B3C3-B7D160EB206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05557B0-D51A-4964-9AD4-097305845BB6}" type="pres">
      <dgm:prSet presAssocID="{EE1AADD7-FA3A-469A-9E6C-D1F6280FFE67}" presName="spacer" presStyleCnt="0"/>
      <dgm:spPr/>
    </dgm:pt>
    <dgm:pt modelId="{5607A604-1C16-4A64-8760-69C584FA80F9}" type="pres">
      <dgm:prSet presAssocID="{9E51220A-2165-431F-A69E-C2215412141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9D962FD-531F-4DDE-B97D-A86EB2CA9CAB}" type="pres">
      <dgm:prSet presAssocID="{093D4551-2D8D-486C-B710-A6E477CF0CE7}" presName="spacer" presStyleCnt="0"/>
      <dgm:spPr/>
    </dgm:pt>
    <dgm:pt modelId="{9A3A22CF-3E7F-4BFA-9681-0F69036430E0}" type="pres">
      <dgm:prSet presAssocID="{CBDEC7D7-52C6-4701-80F7-B79EF2FE97D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38A64A5-2F60-4F62-A1A6-E5E6CA31B589}" type="pres">
      <dgm:prSet presAssocID="{FE399B93-9090-45F3-9199-56F3C844EDAC}" presName="spacer" presStyleCnt="0"/>
      <dgm:spPr/>
    </dgm:pt>
    <dgm:pt modelId="{DC88DB22-8EF7-4340-A809-905C7F2E8E91}" type="pres">
      <dgm:prSet presAssocID="{CDBBAF10-58DE-404E-A1DC-895664BA4C4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58106D6-FCA2-4CAC-8C31-01759B24171F}" type="pres">
      <dgm:prSet presAssocID="{9AF73E4C-E03A-428E-A457-27681FB72169}" presName="spacer" presStyleCnt="0"/>
      <dgm:spPr/>
    </dgm:pt>
    <dgm:pt modelId="{8334CACC-5EB5-4D76-8E3D-913A307B047D}" type="pres">
      <dgm:prSet presAssocID="{10FFB9F2-0169-44F4-A2FF-188365E2775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254E49E-03CD-4394-8E93-8B859F3D63DA}" type="pres">
      <dgm:prSet presAssocID="{0B017573-2311-4972-B95B-CDA3A71F6F59}" presName="spacer" presStyleCnt="0"/>
      <dgm:spPr/>
    </dgm:pt>
    <dgm:pt modelId="{7FEA6CA3-4BC5-4708-8045-7F7CB2BFD944}" type="pres">
      <dgm:prSet presAssocID="{A009EA22-F9D5-492E-BC78-772BBBED512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591A307-232A-47E9-8673-E57CED0EE494}" srcId="{2DE1DDBA-7A4A-4060-9619-6D0ACC9ADAA9}" destId="{CBDEC7D7-52C6-4701-80F7-B79EF2FE97D3}" srcOrd="2" destOrd="0" parTransId="{B81BF766-0383-4B60-8B44-7C8394E4D019}" sibTransId="{FE399B93-9090-45F3-9199-56F3C844EDAC}"/>
    <dgm:cxn modelId="{2CD23209-A208-4CC6-8BB1-77317B69A52C}" srcId="{2DE1DDBA-7A4A-4060-9619-6D0ACC9ADAA9}" destId="{A009EA22-F9D5-492E-BC78-772BBBED512A}" srcOrd="5" destOrd="0" parTransId="{4C9EFE4C-A88C-4034-9B93-A493F83B29A9}" sibTransId="{CBB14AEE-1F1F-4257-9461-4200E834550B}"/>
    <dgm:cxn modelId="{78D7EE12-379C-4E67-A275-9A34C99AD3B3}" type="presOf" srcId="{10FFB9F2-0169-44F4-A2FF-188365E2775C}" destId="{8334CACC-5EB5-4D76-8E3D-913A307B047D}" srcOrd="0" destOrd="0" presId="urn:microsoft.com/office/officeart/2005/8/layout/vList2"/>
    <dgm:cxn modelId="{EB8A9829-EF89-4666-9E07-5C36A19A6C28}" type="presOf" srcId="{9E51220A-2165-431F-A69E-C2215412141C}" destId="{5607A604-1C16-4A64-8760-69C584FA80F9}" srcOrd="0" destOrd="0" presId="urn:microsoft.com/office/officeart/2005/8/layout/vList2"/>
    <dgm:cxn modelId="{B168362D-D3EB-4E25-8122-2F8D656DAAFF}" type="presOf" srcId="{A009EA22-F9D5-492E-BC78-772BBBED512A}" destId="{7FEA6CA3-4BC5-4708-8045-7F7CB2BFD944}" srcOrd="0" destOrd="0" presId="urn:microsoft.com/office/officeart/2005/8/layout/vList2"/>
    <dgm:cxn modelId="{7D7D243A-3FC9-4F6D-B8CB-198A2410DC5E}" srcId="{2DE1DDBA-7A4A-4060-9619-6D0ACC9ADAA9}" destId="{CDBBAF10-58DE-404E-A1DC-895664BA4C44}" srcOrd="3" destOrd="0" parTransId="{BF6B4575-18FD-4B60-89F7-C9E9AAD65A0B}" sibTransId="{9AF73E4C-E03A-428E-A457-27681FB72169}"/>
    <dgm:cxn modelId="{17E6065C-5EE7-4A92-9015-FB965D82D292}" srcId="{2DE1DDBA-7A4A-4060-9619-6D0ACC9ADAA9}" destId="{9D87C912-1C22-489C-B3C3-B7D160EB2063}" srcOrd="0" destOrd="0" parTransId="{F728952D-9B6C-4068-88A3-090DDF3D22E9}" sibTransId="{EE1AADD7-FA3A-469A-9E6C-D1F6280FFE67}"/>
    <dgm:cxn modelId="{70F58070-3EE2-420F-B868-C0770405FA34}" type="presOf" srcId="{2DE1DDBA-7A4A-4060-9619-6D0ACC9ADAA9}" destId="{7BC6091D-2337-4E0E-AD6A-7DFEDE394F18}" srcOrd="0" destOrd="0" presId="urn:microsoft.com/office/officeart/2005/8/layout/vList2"/>
    <dgm:cxn modelId="{A23D9FB5-5855-4DF9-A65D-AC1FA0414F00}" srcId="{2DE1DDBA-7A4A-4060-9619-6D0ACC9ADAA9}" destId="{10FFB9F2-0169-44F4-A2FF-188365E2775C}" srcOrd="4" destOrd="0" parTransId="{32E54145-AD24-4F77-94CE-86F4B00E6E96}" sibTransId="{0B017573-2311-4972-B95B-CDA3A71F6F59}"/>
    <dgm:cxn modelId="{906088D9-9862-4602-BED1-66F37C4A42B2}" srcId="{2DE1DDBA-7A4A-4060-9619-6D0ACC9ADAA9}" destId="{9E51220A-2165-431F-A69E-C2215412141C}" srcOrd="1" destOrd="0" parTransId="{2492347B-31A6-448A-8743-1C67FBD14A6D}" sibTransId="{093D4551-2D8D-486C-B710-A6E477CF0CE7}"/>
    <dgm:cxn modelId="{DBD3E2E7-87CB-471E-9649-F749CDC4AA31}" type="presOf" srcId="{CBDEC7D7-52C6-4701-80F7-B79EF2FE97D3}" destId="{9A3A22CF-3E7F-4BFA-9681-0F69036430E0}" srcOrd="0" destOrd="0" presId="urn:microsoft.com/office/officeart/2005/8/layout/vList2"/>
    <dgm:cxn modelId="{D58EABFA-9F49-4279-85BC-2BD0F686B4A5}" type="presOf" srcId="{CDBBAF10-58DE-404E-A1DC-895664BA4C44}" destId="{DC88DB22-8EF7-4340-A809-905C7F2E8E91}" srcOrd="0" destOrd="0" presId="urn:microsoft.com/office/officeart/2005/8/layout/vList2"/>
    <dgm:cxn modelId="{DC49D9FE-3BCC-4843-81DA-0DC2EDBD7BD2}" type="presOf" srcId="{9D87C912-1C22-489C-B3C3-B7D160EB2063}" destId="{EA822083-5BA7-436F-A2F0-6753482973DB}" srcOrd="0" destOrd="0" presId="urn:microsoft.com/office/officeart/2005/8/layout/vList2"/>
    <dgm:cxn modelId="{1D4F8E9D-0986-4F1C-B777-D0E3010F5824}" type="presParOf" srcId="{7BC6091D-2337-4E0E-AD6A-7DFEDE394F18}" destId="{EA822083-5BA7-436F-A2F0-6753482973DB}" srcOrd="0" destOrd="0" presId="urn:microsoft.com/office/officeart/2005/8/layout/vList2"/>
    <dgm:cxn modelId="{74C740C6-9C75-41D7-A2B3-C91F8BFC2FFA}" type="presParOf" srcId="{7BC6091D-2337-4E0E-AD6A-7DFEDE394F18}" destId="{105557B0-D51A-4964-9AD4-097305845BB6}" srcOrd="1" destOrd="0" presId="urn:microsoft.com/office/officeart/2005/8/layout/vList2"/>
    <dgm:cxn modelId="{A4B836FA-C2A1-4FFA-AFF1-CA709EAFD3B5}" type="presParOf" srcId="{7BC6091D-2337-4E0E-AD6A-7DFEDE394F18}" destId="{5607A604-1C16-4A64-8760-69C584FA80F9}" srcOrd="2" destOrd="0" presId="urn:microsoft.com/office/officeart/2005/8/layout/vList2"/>
    <dgm:cxn modelId="{B873AA9D-7467-46DF-BD49-EC00F5B3A391}" type="presParOf" srcId="{7BC6091D-2337-4E0E-AD6A-7DFEDE394F18}" destId="{A9D962FD-531F-4DDE-B97D-A86EB2CA9CAB}" srcOrd="3" destOrd="0" presId="urn:microsoft.com/office/officeart/2005/8/layout/vList2"/>
    <dgm:cxn modelId="{2C5552C2-51D5-45B5-81B1-C8D1C5F9FCBE}" type="presParOf" srcId="{7BC6091D-2337-4E0E-AD6A-7DFEDE394F18}" destId="{9A3A22CF-3E7F-4BFA-9681-0F69036430E0}" srcOrd="4" destOrd="0" presId="urn:microsoft.com/office/officeart/2005/8/layout/vList2"/>
    <dgm:cxn modelId="{8594228F-6002-4E9C-8F45-A82B44FEA519}" type="presParOf" srcId="{7BC6091D-2337-4E0E-AD6A-7DFEDE394F18}" destId="{638A64A5-2F60-4F62-A1A6-E5E6CA31B589}" srcOrd="5" destOrd="0" presId="urn:microsoft.com/office/officeart/2005/8/layout/vList2"/>
    <dgm:cxn modelId="{47D78D9A-E5BD-4B9D-8101-340ADBB30AA8}" type="presParOf" srcId="{7BC6091D-2337-4E0E-AD6A-7DFEDE394F18}" destId="{DC88DB22-8EF7-4340-A809-905C7F2E8E91}" srcOrd="6" destOrd="0" presId="urn:microsoft.com/office/officeart/2005/8/layout/vList2"/>
    <dgm:cxn modelId="{9BC9FE6E-0B16-4F8A-8A57-FF70D0977FA5}" type="presParOf" srcId="{7BC6091D-2337-4E0E-AD6A-7DFEDE394F18}" destId="{058106D6-FCA2-4CAC-8C31-01759B24171F}" srcOrd="7" destOrd="0" presId="urn:microsoft.com/office/officeart/2005/8/layout/vList2"/>
    <dgm:cxn modelId="{F5EF62BA-EE47-437B-BBD4-5C27857580D1}" type="presParOf" srcId="{7BC6091D-2337-4E0E-AD6A-7DFEDE394F18}" destId="{8334CACC-5EB5-4D76-8E3D-913A307B047D}" srcOrd="8" destOrd="0" presId="urn:microsoft.com/office/officeart/2005/8/layout/vList2"/>
    <dgm:cxn modelId="{342CB708-4532-4A30-B345-DAF83CCE3C3C}" type="presParOf" srcId="{7BC6091D-2337-4E0E-AD6A-7DFEDE394F18}" destId="{A254E49E-03CD-4394-8E93-8B859F3D63DA}" srcOrd="9" destOrd="0" presId="urn:microsoft.com/office/officeart/2005/8/layout/vList2"/>
    <dgm:cxn modelId="{E0FD93B9-B6F7-44D9-8B16-16A74695FB1D}" type="presParOf" srcId="{7BC6091D-2337-4E0E-AD6A-7DFEDE394F18}" destId="{7FEA6CA3-4BC5-4708-8045-7F7CB2BFD94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45E0B0-80CA-49BD-9FF1-C32512EC5EA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D62AD20-8BBA-402E-8233-1FCCCE05DBE5}">
      <dgm:prSet/>
      <dgm:spPr/>
      <dgm:t>
        <a:bodyPr/>
        <a:lstStyle/>
        <a:p>
          <a:r>
            <a:rPr lang="pt-BR"/>
            <a:t>“A Escola Dominical é o mais eficiente instrumento de</a:t>
          </a:r>
          <a:endParaRPr lang="en-US"/>
        </a:p>
      </dgm:t>
    </dgm:pt>
    <dgm:pt modelId="{A91BB421-9870-426A-9C38-0260C6644955}" type="parTrans" cxnId="{BD2DD89E-918F-49E1-AD11-D27F0DDD905C}">
      <dgm:prSet/>
      <dgm:spPr/>
      <dgm:t>
        <a:bodyPr/>
        <a:lstStyle/>
        <a:p>
          <a:endParaRPr lang="en-US"/>
        </a:p>
      </dgm:t>
    </dgm:pt>
    <dgm:pt modelId="{B5665849-847B-4EE9-863E-42954A11B44E}" type="sibTrans" cxnId="{BD2DD89E-918F-49E1-AD11-D27F0DDD905C}">
      <dgm:prSet/>
      <dgm:spPr/>
      <dgm:t>
        <a:bodyPr/>
        <a:lstStyle/>
        <a:p>
          <a:endParaRPr lang="en-US"/>
        </a:p>
      </dgm:t>
    </dgm:pt>
    <dgm:pt modelId="{5B283D54-EA66-4F8E-B970-2A8940AE02DA}">
      <dgm:prSet/>
      <dgm:spPr/>
      <dgm:t>
        <a:bodyPr/>
        <a:lstStyle/>
        <a:p>
          <a:r>
            <a:rPr lang="pt-BR"/>
            <a:t>evangelização silenciosa.”</a:t>
          </a:r>
          <a:endParaRPr lang="en-US"/>
        </a:p>
      </dgm:t>
    </dgm:pt>
    <dgm:pt modelId="{764599DD-B16C-4613-BB98-8619BA4F5CEC}" type="parTrans" cxnId="{D1534AB5-C45A-40B7-BDC5-5441F0A7C7F5}">
      <dgm:prSet/>
      <dgm:spPr/>
      <dgm:t>
        <a:bodyPr/>
        <a:lstStyle/>
        <a:p>
          <a:endParaRPr lang="en-US"/>
        </a:p>
      </dgm:t>
    </dgm:pt>
    <dgm:pt modelId="{3963E41B-EE6F-4C59-9FA3-7ACD899A10E5}" type="sibTrans" cxnId="{D1534AB5-C45A-40B7-BDC5-5441F0A7C7F5}">
      <dgm:prSet/>
      <dgm:spPr/>
      <dgm:t>
        <a:bodyPr/>
        <a:lstStyle/>
        <a:p>
          <a:endParaRPr lang="en-US"/>
        </a:p>
      </dgm:t>
    </dgm:pt>
    <dgm:pt modelId="{8FC5FFAE-A65C-44DF-96F1-AC5285BF7E11}">
      <dgm:prSet/>
      <dgm:spPr/>
      <dgm:t>
        <a:bodyPr/>
        <a:lstStyle/>
        <a:p>
          <a:r>
            <a:rPr lang="pt-BR"/>
            <a:t>Crianças evangelizadas na EBD no século XIX tornaram-se obreiros, missionários e até parlamentares evangélicos na Inglaterra</a:t>
          </a:r>
          <a:endParaRPr lang="en-US"/>
        </a:p>
      </dgm:t>
    </dgm:pt>
    <dgm:pt modelId="{2495D59A-AC42-485B-8ACC-B9BF840CA798}" type="parTrans" cxnId="{3A44B371-F391-4E71-9654-94DB629F1884}">
      <dgm:prSet/>
      <dgm:spPr/>
      <dgm:t>
        <a:bodyPr/>
        <a:lstStyle/>
        <a:p>
          <a:endParaRPr lang="en-US"/>
        </a:p>
      </dgm:t>
    </dgm:pt>
    <dgm:pt modelId="{36EF4370-B520-43F7-B49E-EC8955969AFB}" type="sibTrans" cxnId="{3A44B371-F391-4E71-9654-94DB629F1884}">
      <dgm:prSet/>
      <dgm:spPr/>
      <dgm:t>
        <a:bodyPr/>
        <a:lstStyle/>
        <a:p>
          <a:endParaRPr lang="en-US"/>
        </a:p>
      </dgm:t>
    </dgm:pt>
    <dgm:pt modelId="{1A3E6962-4FAD-40D3-91E1-DD52A35A898E}" type="pres">
      <dgm:prSet presAssocID="{3B45E0B0-80CA-49BD-9FF1-C32512EC5EA4}" presName="linear" presStyleCnt="0">
        <dgm:presLayoutVars>
          <dgm:animLvl val="lvl"/>
          <dgm:resizeHandles val="exact"/>
        </dgm:presLayoutVars>
      </dgm:prSet>
      <dgm:spPr/>
    </dgm:pt>
    <dgm:pt modelId="{4D5C0F02-FC5C-45D1-B199-3D9C84EDC8C6}" type="pres">
      <dgm:prSet presAssocID="{9D62AD20-8BBA-402E-8233-1FCCCE05DBE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4C76550-DC89-4716-B5F5-B178D24677C3}" type="pres">
      <dgm:prSet presAssocID="{B5665849-847B-4EE9-863E-42954A11B44E}" presName="spacer" presStyleCnt="0"/>
      <dgm:spPr/>
    </dgm:pt>
    <dgm:pt modelId="{90688EB3-4178-45B1-88E1-E9211B87B348}" type="pres">
      <dgm:prSet presAssocID="{5B283D54-EA66-4F8E-B970-2A8940AE02D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AC1BAA-BBF1-4671-A5E5-81134043F749}" type="pres">
      <dgm:prSet presAssocID="{3963E41B-EE6F-4C59-9FA3-7ACD899A10E5}" presName="spacer" presStyleCnt="0"/>
      <dgm:spPr/>
    </dgm:pt>
    <dgm:pt modelId="{4760254B-EBF4-4F7D-9B8E-DD18D42FD1B7}" type="pres">
      <dgm:prSet presAssocID="{8FC5FFAE-A65C-44DF-96F1-AC5285BF7E1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0093E27-9F54-41BB-BADB-62650EB81358}" type="presOf" srcId="{3B45E0B0-80CA-49BD-9FF1-C32512EC5EA4}" destId="{1A3E6962-4FAD-40D3-91E1-DD52A35A898E}" srcOrd="0" destOrd="0" presId="urn:microsoft.com/office/officeart/2005/8/layout/vList2"/>
    <dgm:cxn modelId="{B2F53B3C-B251-435B-8825-5E144895F718}" type="presOf" srcId="{8FC5FFAE-A65C-44DF-96F1-AC5285BF7E11}" destId="{4760254B-EBF4-4F7D-9B8E-DD18D42FD1B7}" srcOrd="0" destOrd="0" presId="urn:microsoft.com/office/officeart/2005/8/layout/vList2"/>
    <dgm:cxn modelId="{5F383A60-6EB2-482F-A599-04801E025C1C}" type="presOf" srcId="{5B283D54-EA66-4F8E-B970-2A8940AE02DA}" destId="{90688EB3-4178-45B1-88E1-E9211B87B348}" srcOrd="0" destOrd="0" presId="urn:microsoft.com/office/officeart/2005/8/layout/vList2"/>
    <dgm:cxn modelId="{201AB845-8B1F-40A6-B8DD-856C6D4E67F9}" type="presOf" srcId="{9D62AD20-8BBA-402E-8233-1FCCCE05DBE5}" destId="{4D5C0F02-FC5C-45D1-B199-3D9C84EDC8C6}" srcOrd="0" destOrd="0" presId="urn:microsoft.com/office/officeart/2005/8/layout/vList2"/>
    <dgm:cxn modelId="{3A44B371-F391-4E71-9654-94DB629F1884}" srcId="{3B45E0B0-80CA-49BD-9FF1-C32512EC5EA4}" destId="{8FC5FFAE-A65C-44DF-96F1-AC5285BF7E11}" srcOrd="2" destOrd="0" parTransId="{2495D59A-AC42-485B-8ACC-B9BF840CA798}" sibTransId="{36EF4370-B520-43F7-B49E-EC8955969AFB}"/>
    <dgm:cxn modelId="{BD2DD89E-918F-49E1-AD11-D27F0DDD905C}" srcId="{3B45E0B0-80CA-49BD-9FF1-C32512EC5EA4}" destId="{9D62AD20-8BBA-402E-8233-1FCCCE05DBE5}" srcOrd="0" destOrd="0" parTransId="{A91BB421-9870-426A-9C38-0260C6644955}" sibTransId="{B5665849-847B-4EE9-863E-42954A11B44E}"/>
    <dgm:cxn modelId="{D1534AB5-C45A-40B7-BDC5-5441F0A7C7F5}" srcId="{3B45E0B0-80CA-49BD-9FF1-C32512EC5EA4}" destId="{5B283D54-EA66-4F8E-B970-2A8940AE02DA}" srcOrd="1" destOrd="0" parTransId="{764599DD-B16C-4613-BB98-8619BA4F5CEC}" sibTransId="{3963E41B-EE6F-4C59-9FA3-7ACD899A10E5}"/>
    <dgm:cxn modelId="{F8417F25-52D1-4D20-8F36-9BE1921BC0AB}" type="presParOf" srcId="{1A3E6962-4FAD-40D3-91E1-DD52A35A898E}" destId="{4D5C0F02-FC5C-45D1-B199-3D9C84EDC8C6}" srcOrd="0" destOrd="0" presId="urn:microsoft.com/office/officeart/2005/8/layout/vList2"/>
    <dgm:cxn modelId="{60F71F9A-DB85-4B28-B050-031001314962}" type="presParOf" srcId="{1A3E6962-4FAD-40D3-91E1-DD52A35A898E}" destId="{34C76550-DC89-4716-B5F5-B178D24677C3}" srcOrd="1" destOrd="0" presId="urn:microsoft.com/office/officeart/2005/8/layout/vList2"/>
    <dgm:cxn modelId="{3BF23700-0C61-408C-80DE-44FF46A1C4EB}" type="presParOf" srcId="{1A3E6962-4FAD-40D3-91E1-DD52A35A898E}" destId="{90688EB3-4178-45B1-88E1-E9211B87B348}" srcOrd="2" destOrd="0" presId="urn:microsoft.com/office/officeart/2005/8/layout/vList2"/>
    <dgm:cxn modelId="{3748541E-15BA-406F-89DB-A88ACD6505F1}" type="presParOf" srcId="{1A3E6962-4FAD-40D3-91E1-DD52A35A898E}" destId="{08AC1BAA-BBF1-4671-A5E5-81134043F749}" srcOrd="3" destOrd="0" presId="urn:microsoft.com/office/officeart/2005/8/layout/vList2"/>
    <dgm:cxn modelId="{69CA4879-3727-4BF0-945B-27CBDEDA816A}" type="presParOf" srcId="{1A3E6962-4FAD-40D3-91E1-DD52A35A898E}" destId="{4760254B-EBF4-4F7D-9B8E-DD18D42FD1B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4B004E-56ED-475B-A573-2717BFDE0D1C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B55131F-B330-4E1F-9BF9-EEF54D5509C0}">
      <dgm:prSet/>
      <dgm:spPr/>
      <dgm:t>
        <a:bodyPr/>
        <a:lstStyle/>
        <a:p>
          <a:r>
            <a:rPr lang="pt-BR" dirty="0"/>
            <a:t>Educar significa desenvolver todo o potencial humano: físico,</a:t>
          </a:r>
          <a:endParaRPr lang="en-US" dirty="0"/>
        </a:p>
      </dgm:t>
    </dgm:pt>
    <dgm:pt modelId="{0EB6021D-2670-4FF5-A0C5-CFC78B372A16}" type="parTrans" cxnId="{02DF224B-4CE8-439C-80A9-7A55B9F056B0}">
      <dgm:prSet/>
      <dgm:spPr/>
      <dgm:t>
        <a:bodyPr/>
        <a:lstStyle/>
        <a:p>
          <a:endParaRPr lang="en-US"/>
        </a:p>
      </dgm:t>
    </dgm:pt>
    <dgm:pt modelId="{9EEAAB97-9861-4056-A790-7EF970484AE3}" type="sibTrans" cxnId="{02DF224B-4CE8-439C-80A9-7A55B9F056B0}">
      <dgm:prSet/>
      <dgm:spPr/>
      <dgm:t>
        <a:bodyPr/>
        <a:lstStyle/>
        <a:p>
          <a:endParaRPr lang="en-US"/>
        </a:p>
      </dgm:t>
    </dgm:pt>
    <dgm:pt modelId="{55C76077-6288-4E35-B023-4DEC07243744}">
      <dgm:prSet/>
      <dgm:spPr/>
      <dgm:t>
        <a:bodyPr/>
        <a:lstStyle/>
        <a:p>
          <a:r>
            <a:rPr lang="pt-BR" dirty="0"/>
            <a:t>emocional, cognitivo, moral e espiritual.</a:t>
          </a:r>
          <a:endParaRPr lang="en-US" dirty="0"/>
        </a:p>
      </dgm:t>
    </dgm:pt>
    <dgm:pt modelId="{C4E3353D-4723-4A7F-B3EA-2FF5A33851E5}" type="parTrans" cxnId="{77BC7E47-0C8A-4AC7-AAE2-335FD90004CE}">
      <dgm:prSet/>
      <dgm:spPr/>
      <dgm:t>
        <a:bodyPr/>
        <a:lstStyle/>
        <a:p>
          <a:endParaRPr lang="en-US"/>
        </a:p>
      </dgm:t>
    </dgm:pt>
    <dgm:pt modelId="{B8C0B776-A765-416D-8813-AC9085AFE94A}" type="sibTrans" cxnId="{77BC7E47-0C8A-4AC7-AAE2-335FD90004CE}">
      <dgm:prSet/>
      <dgm:spPr/>
      <dgm:t>
        <a:bodyPr/>
        <a:lstStyle/>
        <a:p>
          <a:endParaRPr lang="en-US"/>
        </a:p>
      </dgm:t>
    </dgm:pt>
    <dgm:pt modelId="{E844A643-66A2-47DE-A022-9E5FA0A40990}">
      <dgm:prSet/>
      <dgm:spPr/>
      <dgm:t>
        <a:bodyPr/>
        <a:lstStyle/>
        <a:p>
          <a:r>
            <a:rPr lang="pt-BR" dirty="0"/>
            <a:t>2 Timóteo 3:16–17</a:t>
          </a:r>
          <a:endParaRPr lang="en-US" dirty="0"/>
        </a:p>
      </dgm:t>
    </dgm:pt>
    <dgm:pt modelId="{30815D47-5924-4E24-A0EC-2BA7CB45CBA1}" type="parTrans" cxnId="{784E7488-53AD-49B3-88FF-33EDFDFEB2EA}">
      <dgm:prSet/>
      <dgm:spPr/>
      <dgm:t>
        <a:bodyPr/>
        <a:lstStyle/>
        <a:p>
          <a:endParaRPr lang="en-US"/>
        </a:p>
      </dgm:t>
    </dgm:pt>
    <dgm:pt modelId="{120EC528-04FA-4AE5-86EB-AAA5A8320B6B}" type="sibTrans" cxnId="{784E7488-53AD-49B3-88FF-33EDFDFEB2EA}">
      <dgm:prSet/>
      <dgm:spPr/>
      <dgm:t>
        <a:bodyPr/>
        <a:lstStyle/>
        <a:p>
          <a:endParaRPr lang="en-US"/>
        </a:p>
      </dgm:t>
    </dgm:pt>
    <dgm:pt modelId="{155D2616-6A4B-4FB1-9215-7EEF7E9BF270}">
      <dgm:prSet/>
      <dgm:spPr/>
      <dgm:t>
        <a:bodyPr/>
        <a:lstStyle/>
        <a:p>
          <a:r>
            <a:rPr lang="pt-BR" dirty="0"/>
            <a:t>A Escritura: - Ensina (doutrina) - Repreende (convicção moral)</a:t>
          </a:r>
          <a:endParaRPr lang="en-US" dirty="0"/>
        </a:p>
      </dgm:t>
    </dgm:pt>
    <dgm:pt modelId="{8F61DA15-57B0-461E-BCDF-7A5ECEA9D2B3}" type="parTrans" cxnId="{9233AB5E-CDAA-463E-B995-6E5675B6F927}">
      <dgm:prSet/>
      <dgm:spPr/>
      <dgm:t>
        <a:bodyPr/>
        <a:lstStyle/>
        <a:p>
          <a:endParaRPr lang="en-US"/>
        </a:p>
      </dgm:t>
    </dgm:pt>
    <dgm:pt modelId="{C9D57EA7-D345-46BB-A28E-887F0341A862}" type="sibTrans" cxnId="{9233AB5E-CDAA-463E-B995-6E5675B6F927}">
      <dgm:prSet/>
      <dgm:spPr/>
      <dgm:t>
        <a:bodyPr/>
        <a:lstStyle/>
        <a:p>
          <a:endParaRPr lang="en-US"/>
        </a:p>
      </dgm:t>
    </dgm:pt>
    <dgm:pt modelId="{C6A9B1B3-DDC2-450F-93D9-A24003BEB728}">
      <dgm:prSet/>
      <dgm:spPr/>
      <dgm:t>
        <a:bodyPr/>
        <a:lstStyle/>
        <a:p>
          <a:r>
            <a:rPr lang="pt-BR" dirty="0"/>
            <a:t>Corrige (restauração) - Instrui (formação ética)</a:t>
          </a:r>
          <a:endParaRPr lang="en-US" dirty="0"/>
        </a:p>
      </dgm:t>
    </dgm:pt>
    <dgm:pt modelId="{5E8BB498-818F-4CF3-B553-15A4D67B19C4}" type="parTrans" cxnId="{D64B76AA-BAC8-4E0F-B357-8D02643D025C}">
      <dgm:prSet/>
      <dgm:spPr/>
      <dgm:t>
        <a:bodyPr/>
        <a:lstStyle/>
        <a:p>
          <a:endParaRPr lang="en-US"/>
        </a:p>
      </dgm:t>
    </dgm:pt>
    <dgm:pt modelId="{A0AAF447-3B59-4D40-8B53-EBF26904DFEA}" type="sibTrans" cxnId="{D64B76AA-BAC8-4E0F-B357-8D02643D025C}">
      <dgm:prSet/>
      <dgm:spPr/>
      <dgm:t>
        <a:bodyPr/>
        <a:lstStyle/>
        <a:p>
          <a:endParaRPr lang="en-US"/>
        </a:p>
      </dgm:t>
    </dgm:pt>
    <dgm:pt modelId="{A28E9CBF-5732-4EC8-95C0-7DCE33299669}" type="pres">
      <dgm:prSet presAssocID="{924B004E-56ED-475B-A573-2717BFDE0D1C}" presName="vert0" presStyleCnt="0">
        <dgm:presLayoutVars>
          <dgm:dir/>
          <dgm:animOne val="branch"/>
          <dgm:animLvl val="lvl"/>
        </dgm:presLayoutVars>
      </dgm:prSet>
      <dgm:spPr/>
    </dgm:pt>
    <dgm:pt modelId="{CEDE60F2-F13E-45A3-87AB-B5A9EC155FA6}" type="pres">
      <dgm:prSet presAssocID="{BB55131F-B330-4E1F-9BF9-EEF54D5509C0}" presName="thickLine" presStyleLbl="alignNode1" presStyleIdx="0" presStyleCnt="5"/>
      <dgm:spPr/>
    </dgm:pt>
    <dgm:pt modelId="{A5D48C78-2305-46ED-9B79-17235D01951A}" type="pres">
      <dgm:prSet presAssocID="{BB55131F-B330-4E1F-9BF9-EEF54D5509C0}" presName="horz1" presStyleCnt="0"/>
      <dgm:spPr/>
    </dgm:pt>
    <dgm:pt modelId="{715BCD33-A0B2-477D-8217-2D31EEE12486}" type="pres">
      <dgm:prSet presAssocID="{BB55131F-B330-4E1F-9BF9-EEF54D5509C0}" presName="tx1" presStyleLbl="revTx" presStyleIdx="0" presStyleCnt="5"/>
      <dgm:spPr/>
    </dgm:pt>
    <dgm:pt modelId="{D4CB6115-F118-4ABE-B2DB-159B826364C9}" type="pres">
      <dgm:prSet presAssocID="{BB55131F-B330-4E1F-9BF9-EEF54D5509C0}" presName="vert1" presStyleCnt="0"/>
      <dgm:spPr/>
    </dgm:pt>
    <dgm:pt modelId="{FC22DDD4-4832-4C02-B980-EB3E03E30292}" type="pres">
      <dgm:prSet presAssocID="{55C76077-6288-4E35-B023-4DEC07243744}" presName="thickLine" presStyleLbl="alignNode1" presStyleIdx="1" presStyleCnt="5"/>
      <dgm:spPr/>
    </dgm:pt>
    <dgm:pt modelId="{1E727CE4-310E-4449-B346-F942B321A23F}" type="pres">
      <dgm:prSet presAssocID="{55C76077-6288-4E35-B023-4DEC07243744}" presName="horz1" presStyleCnt="0"/>
      <dgm:spPr/>
    </dgm:pt>
    <dgm:pt modelId="{A5C25020-5713-4BFD-9E2A-177A43001A37}" type="pres">
      <dgm:prSet presAssocID="{55C76077-6288-4E35-B023-4DEC07243744}" presName="tx1" presStyleLbl="revTx" presStyleIdx="1" presStyleCnt="5"/>
      <dgm:spPr/>
    </dgm:pt>
    <dgm:pt modelId="{248E7648-46B4-476A-97A2-78EAE3DE210D}" type="pres">
      <dgm:prSet presAssocID="{55C76077-6288-4E35-B023-4DEC07243744}" presName="vert1" presStyleCnt="0"/>
      <dgm:spPr/>
    </dgm:pt>
    <dgm:pt modelId="{89878A84-D919-4DC2-836B-5E822D023ED8}" type="pres">
      <dgm:prSet presAssocID="{E844A643-66A2-47DE-A022-9E5FA0A40990}" presName="thickLine" presStyleLbl="alignNode1" presStyleIdx="2" presStyleCnt="5"/>
      <dgm:spPr/>
    </dgm:pt>
    <dgm:pt modelId="{253BE3B9-4534-4801-8E13-018303BB08D1}" type="pres">
      <dgm:prSet presAssocID="{E844A643-66A2-47DE-A022-9E5FA0A40990}" presName="horz1" presStyleCnt="0"/>
      <dgm:spPr/>
    </dgm:pt>
    <dgm:pt modelId="{DAB70435-50B6-45F1-BA16-4267735B5719}" type="pres">
      <dgm:prSet presAssocID="{E844A643-66A2-47DE-A022-9E5FA0A40990}" presName="tx1" presStyleLbl="revTx" presStyleIdx="2" presStyleCnt="5"/>
      <dgm:spPr/>
    </dgm:pt>
    <dgm:pt modelId="{DC1DFE57-B49B-4637-B47F-519277853AA6}" type="pres">
      <dgm:prSet presAssocID="{E844A643-66A2-47DE-A022-9E5FA0A40990}" presName="vert1" presStyleCnt="0"/>
      <dgm:spPr/>
    </dgm:pt>
    <dgm:pt modelId="{EB984EEB-ECA3-481B-9487-F87991A78DC6}" type="pres">
      <dgm:prSet presAssocID="{155D2616-6A4B-4FB1-9215-7EEF7E9BF270}" presName="thickLine" presStyleLbl="alignNode1" presStyleIdx="3" presStyleCnt="5"/>
      <dgm:spPr/>
    </dgm:pt>
    <dgm:pt modelId="{BFC14A4A-460A-469F-97FF-CCE1DFFA861D}" type="pres">
      <dgm:prSet presAssocID="{155D2616-6A4B-4FB1-9215-7EEF7E9BF270}" presName="horz1" presStyleCnt="0"/>
      <dgm:spPr/>
    </dgm:pt>
    <dgm:pt modelId="{3C8F9807-4C8D-4336-8A13-FE08748687BA}" type="pres">
      <dgm:prSet presAssocID="{155D2616-6A4B-4FB1-9215-7EEF7E9BF270}" presName="tx1" presStyleLbl="revTx" presStyleIdx="3" presStyleCnt="5"/>
      <dgm:spPr/>
    </dgm:pt>
    <dgm:pt modelId="{824AC642-0BBB-4AFB-B771-216861314950}" type="pres">
      <dgm:prSet presAssocID="{155D2616-6A4B-4FB1-9215-7EEF7E9BF270}" presName="vert1" presStyleCnt="0"/>
      <dgm:spPr/>
    </dgm:pt>
    <dgm:pt modelId="{977C7C19-4217-47C8-B431-4307D17D1AE3}" type="pres">
      <dgm:prSet presAssocID="{C6A9B1B3-DDC2-450F-93D9-A24003BEB728}" presName="thickLine" presStyleLbl="alignNode1" presStyleIdx="4" presStyleCnt="5"/>
      <dgm:spPr/>
    </dgm:pt>
    <dgm:pt modelId="{390237EB-DAA8-4069-9C18-46DB861F37D2}" type="pres">
      <dgm:prSet presAssocID="{C6A9B1B3-DDC2-450F-93D9-A24003BEB728}" presName="horz1" presStyleCnt="0"/>
      <dgm:spPr/>
    </dgm:pt>
    <dgm:pt modelId="{CE2E4194-CAFB-46BD-BFAA-2D07B88762AE}" type="pres">
      <dgm:prSet presAssocID="{C6A9B1B3-DDC2-450F-93D9-A24003BEB728}" presName="tx1" presStyleLbl="revTx" presStyleIdx="4" presStyleCnt="5"/>
      <dgm:spPr/>
    </dgm:pt>
    <dgm:pt modelId="{A3EDF7CD-C8ED-4A3D-BD03-48AD3B06BB69}" type="pres">
      <dgm:prSet presAssocID="{C6A9B1B3-DDC2-450F-93D9-A24003BEB728}" presName="vert1" presStyleCnt="0"/>
      <dgm:spPr/>
    </dgm:pt>
  </dgm:ptLst>
  <dgm:cxnLst>
    <dgm:cxn modelId="{9233AB5E-CDAA-463E-B995-6E5675B6F927}" srcId="{924B004E-56ED-475B-A573-2717BFDE0D1C}" destId="{155D2616-6A4B-4FB1-9215-7EEF7E9BF270}" srcOrd="3" destOrd="0" parTransId="{8F61DA15-57B0-461E-BCDF-7A5ECEA9D2B3}" sibTransId="{C9D57EA7-D345-46BB-A28E-887F0341A862}"/>
    <dgm:cxn modelId="{C3335846-CDEC-4E4B-ADC7-173653AD8855}" type="presOf" srcId="{BB55131F-B330-4E1F-9BF9-EEF54D5509C0}" destId="{715BCD33-A0B2-477D-8217-2D31EEE12486}" srcOrd="0" destOrd="0" presId="urn:microsoft.com/office/officeart/2008/layout/LinedList"/>
    <dgm:cxn modelId="{77BC7E47-0C8A-4AC7-AAE2-335FD90004CE}" srcId="{924B004E-56ED-475B-A573-2717BFDE0D1C}" destId="{55C76077-6288-4E35-B023-4DEC07243744}" srcOrd="1" destOrd="0" parTransId="{C4E3353D-4723-4A7F-B3EA-2FF5A33851E5}" sibTransId="{B8C0B776-A765-416D-8813-AC9085AFE94A}"/>
    <dgm:cxn modelId="{02DF224B-4CE8-439C-80A9-7A55B9F056B0}" srcId="{924B004E-56ED-475B-A573-2717BFDE0D1C}" destId="{BB55131F-B330-4E1F-9BF9-EEF54D5509C0}" srcOrd="0" destOrd="0" parTransId="{0EB6021D-2670-4FF5-A0C5-CFC78B372A16}" sibTransId="{9EEAAB97-9861-4056-A790-7EF970484AE3}"/>
    <dgm:cxn modelId="{B0E74E50-EBC2-413C-AFBF-F8DD41103C53}" type="presOf" srcId="{155D2616-6A4B-4FB1-9215-7EEF7E9BF270}" destId="{3C8F9807-4C8D-4336-8A13-FE08748687BA}" srcOrd="0" destOrd="0" presId="urn:microsoft.com/office/officeart/2008/layout/LinedList"/>
    <dgm:cxn modelId="{784E7488-53AD-49B3-88FF-33EDFDFEB2EA}" srcId="{924B004E-56ED-475B-A573-2717BFDE0D1C}" destId="{E844A643-66A2-47DE-A022-9E5FA0A40990}" srcOrd="2" destOrd="0" parTransId="{30815D47-5924-4E24-A0EC-2BA7CB45CBA1}" sibTransId="{120EC528-04FA-4AE5-86EB-AAA5A8320B6B}"/>
    <dgm:cxn modelId="{02A7BD97-ADD2-439A-A7CD-FD164478C385}" type="presOf" srcId="{C6A9B1B3-DDC2-450F-93D9-A24003BEB728}" destId="{CE2E4194-CAFB-46BD-BFAA-2D07B88762AE}" srcOrd="0" destOrd="0" presId="urn:microsoft.com/office/officeart/2008/layout/LinedList"/>
    <dgm:cxn modelId="{D64B76AA-BAC8-4E0F-B357-8D02643D025C}" srcId="{924B004E-56ED-475B-A573-2717BFDE0D1C}" destId="{C6A9B1B3-DDC2-450F-93D9-A24003BEB728}" srcOrd="4" destOrd="0" parTransId="{5E8BB498-818F-4CF3-B553-15A4D67B19C4}" sibTransId="{A0AAF447-3B59-4D40-8B53-EBF26904DFEA}"/>
    <dgm:cxn modelId="{737305C5-C232-45AF-9598-664957EEE3BE}" type="presOf" srcId="{E844A643-66A2-47DE-A022-9E5FA0A40990}" destId="{DAB70435-50B6-45F1-BA16-4267735B5719}" srcOrd="0" destOrd="0" presId="urn:microsoft.com/office/officeart/2008/layout/LinedList"/>
    <dgm:cxn modelId="{75F65ECE-6003-4844-9CA0-A2FC0A406D89}" type="presOf" srcId="{924B004E-56ED-475B-A573-2717BFDE0D1C}" destId="{A28E9CBF-5732-4EC8-95C0-7DCE33299669}" srcOrd="0" destOrd="0" presId="urn:microsoft.com/office/officeart/2008/layout/LinedList"/>
    <dgm:cxn modelId="{50B186DA-B049-44D8-A5BD-CFE56EA3218A}" type="presOf" srcId="{55C76077-6288-4E35-B023-4DEC07243744}" destId="{A5C25020-5713-4BFD-9E2A-177A43001A37}" srcOrd="0" destOrd="0" presId="urn:microsoft.com/office/officeart/2008/layout/LinedList"/>
    <dgm:cxn modelId="{38E83348-18F4-4C57-979D-90488E3C7B7E}" type="presParOf" srcId="{A28E9CBF-5732-4EC8-95C0-7DCE33299669}" destId="{CEDE60F2-F13E-45A3-87AB-B5A9EC155FA6}" srcOrd="0" destOrd="0" presId="urn:microsoft.com/office/officeart/2008/layout/LinedList"/>
    <dgm:cxn modelId="{97160AB2-319C-4067-BC5B-916ABD2B37C9}" type="presParOf" srcId="{A28E9CBF-5732-4EC8-95C0-7DCE33299669}" destId="{A5D48C78-2305-46ED-9B79-17235D01951A}" srcOrd="1" destOrd="0" presId="urn:microsoft.com/office/officeart/2008/layout/LinedList"/>
    <dgm:cxn modelId="{EBAE1667-B3E7-427E-810B-1C68EA563FC0}" type="presParOf" srcId="{A5D48C78-2305-46ED-9B79-17235D01951A}" destId="{715BCD33-A0B2-477D-8217-2D31EEE12486}" srcOrd="0" destOrd="0" presId="urn:microsoft.com/office/officeart/2008/layout/LinedList"/>
    <dgm:cxn modelId="{9C17894C-8E27-4B5E-9EA3-379B64A1026A}" type="presParOf" srcId="{A5D48C78-2305-46ED-9B79-17235D01951A}" destId="{D4CB6115-F118-4ABE-B2DB-159B826364C9}" srcOrd="1" destOrd="0" presId="urn:microsoft.com/office/officeart/2008/layout/LinedList"/>
    <dgm:cxn modelId="{5800C064-23EE-4FFE-8104-E445E01FBA09}" type="presParOf" srcId="{A28E9CBF-5732-4EC8-95C0-7DCE33299669}" destId="{FC22DDD4-4832-4C02-B980-EB3E03E30292}" srcOrd="2" destOrd="0" presId="urn:microsoft.com/office/officeart/2008/layout/LinedList"/>
    <dgm:cxn modelId="{3C1A83FD-21C2-4CE1-A932-1E94308DBDEC}" type="presParOf" srcId="{A28E9CBF-5732-4EC8-95C0-7DCE33299669}" destId="{1E727CE4-310E-4449-B346-F942B321A23F}" srcOrd="3" destOrd="0" presId="urn:microsoft.com/office/officeart/2008/layout/LinedList"/>
    <dgm:cxn modelId="{341E3411-696E-48AC-B261-C3A2C7F2B44B}" type="presParOf" srcId="{1E727CE4-310E-4449-B346-F942B321A23F}" destId="{A5C25020-5713-4BFD-9E2A-177A43001A37}" srcOrd="0" destOrd="0" presId="urn:microsoft.com/office/officeart/2008/layout/LinedList"/>
    <dgm:cxn modelId="{23D5B5EA-0824-4C84-8E7D-E4757B366165}" type="presParOf" srcId="{1E727CE4-310E-4449-B346-F942B321A23F}" destId="{248E7648-46B4-476A-97A2-78EAE3DE210D}" srcOrd="1" destOrd="0" presId="urn:microsoft.com/office/officeart/2008/layout/LinedList"/>
    <dgm:cxn modelId="{AB849B72-8D14-43FD-9379-0FEA3F7FE88D}" type="presParOf" srcId="{A28E9CBF-5732-4EC8-95C0-7DCE33299669}" destId="{89878A84-D919-4DC2-836B-5E822D023ED8}" srcOrd="4" destOrd="0" presId="urn:microsoft.com/office/officeart/2008/layout/LinedList"/>
    <dgm:cxn modelId="{C459157C-9BA9-4FF2-9A8C-5DC3B6EB7E79}" type="presParOf" srcId="{A28E9CBF-5732-4EC8-95C0-7DCE33299669}" destId="{253BE3B9-4534-4801-8E13-018303BB08D1}" srcOrd="5" destOrd="0" presId="urn:microsoft.com/office/officeart/2008/layout/LinedList"/>
    <dgm:cxn modelId="{D29586D0-6E0D-4C52-BE76-BAC557A3F21A}" type="presParOf" srcId="{253BE3B9-4534-4801-8E13-018303BB08D1}" destId="{DAB70435-50B6-45F1-BA16-4267735B5719}" srcOrd="0" destOrd="0" presId="urn:microsoft.com/office/officeart/2008/layout/LinedList"/>
    <dgm:cxn modelId="{0C6EFD68-B5D0-406D-BF65-A99E0568BB8F}" type="presParOf" srcId="{253BE3B9-4534-4801-8E13-018303BB08D1}" destId="{DC1DFE57-B49B-4637-B47F-519277853AA6}" srcOrd="1" destOrd="0" presId="urn:microsoft.com/office/officeart/2008/layout/LinedList"/>
    <dgm:cxn modelId="{7AAA83B7-8677-4CE1-B35A-A3CEBBB02947}" type="presParOf" srcId="{A28E9CBF-5732-4EC8-95C0-7DCE33299669}" destId="{EB984EEB-ECA3-481B-9487-F87991A78DC6}" srcOrd="6" destOrd="0" presId="urn:microsoft.com/office/officeart/2008/layout/LinedList"/>
    <dgm:cxn modelId="{7E4EB250-A819-41DA-8A84-5C2A8C7D4FCE}" type="presParOf" srcId="{A28E9CBF-5732-4EC8-95C0-7DCE33299669}" destId="{BFC14A4A-460A-469F-97FF-CCE1DFFA861D}" srcOrd="7" destOrd="0" presId="urn:microsoft.com/office/officeart/2008/layout/LinedList"/>
    <dgm:cxn modelId="{696E8D3F-9738-4345-8B6B-7139743B8CEB}" type="presParOf" srcId="{BFC14A4A-460A-469F-97FF-CCE1DFFA861D}" destId="{3C8F9807-4C8D-4336-8A13-FE08748687BA}" srcOrd="0" destOrd="0" presId="urn:microsoft.com/office/officeart/2008/layout/LinedList"/>
    <dgm:cxn modelId="{E566B789-F970-444F-B7CA-22C449D8B44E}" type="presParOf" srcId="{BFC14A4A-460A-469F-97FF-CCE1DFFA861D}" destId="{824AC642-0BBB-4AFB-B771-216861314950}" srcOrd="1" destOrd="0" presId="urn:microsoft.com/office/officeart/2008/layout/LinedList"/>
    <dgm:cxn modelId="{9EB456AF-BB7B-4FB5-B585-5112C8AE4C02}" type="presParOf" srcId="{A28E9CBF-5732-4EC8-95C0-7DCE33299669}" destId="{977C7C19-4217-47C8-B431-4307D17D1AE3}" srcOrd="8" destOrd="0" presId="urn:microsoft.com/office/officeart/2008/layout/LinedList"/>
    <dgm:cxn modelId="{F82A62FA-A7D7-4359-825F-2760AC28247F}" type="presParOf" srcId="{A28E9CBF-5732-4EC8-95C0-7DCE33299669}" destId="{390237EB-DAA8-4069-9C18-46DB861F37D2}" srcOrd="9" destOrd="0" presId="urn:microsoft.com/office/officeart/2008/layout/LinedList"/>
    <dgm:cxn modelId="{1B60438C-971A-442C-8513-34E33D4AC85C}" type="presParOf" srcId="{390237EB-DAA8-4069-9C18-46DB861F37D2}" destId="{CE2E4194-CAFB-46BD-BFAA-2D07B88762AE}" srcOrd="0" destOrd="0" presId="urn:microsoft.com/office/officeart/2008/layout/LinedList"/>
    <dgm:cxn modelId="{E4244172-37DB-4591-BE5B-CED628E58DEB}" type="presParOf" srcId="{390237EB-DAA8-4069-9C18-46DB861F37D2}" destId="{A3EDF7CD-C8ED-4A3D-BD03-48AD3B06BB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EDE083-9F42-4B55-A0BB-FC204905B3E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91759F4-A911-42F6-A7E2-355F476116F7}">
      <dgm:prSet/>
      <dgm:spPr/>
      <dgm:t>
        <a:bodyPr/>
        <a:lstStyle/>
        <a:p>
          <a:r>
            <a:rPr lang="pt-BR"/>
            <a:t>“Um jovem educado na Escola Dominical raramente é levado às</a:t>
          </a:r>
          <a:endParaRPr lang="en-US"/>
        </a:p>
      </dgm:t>
    </dgm:pt>
    <dgm:pt modelId="{E06E6522-63A1-42CE-9C95-A3CE9CB0AD10}" type="parTrans" cxnId="{07D039D5-51B0-4B71-A185-4E5ED86103AE}">
      <dgm:prSet/>
      <dgm:spPr/>
      <dgm:t>
        <a:bodyPr/>
        <a:lstStyle/>
        <a:p>
          <a:endParaRPr lang="en-US"/>
        </a:p>
      </dgm:t>
    </dgm:pt>
    <dgm:pt modelId="{A20873DF-5E22-4517-AEA4-139A30E19B45}" type="sibTrans" cxnId="{07D039D5-51B0-4B71-A185-4E5ED86103AE}">
      <dgm:prSet/>
      <dgm:spPr/>
      <dgm:t>
        <a:bodyPr/>
        <a:lstStyle/>
        <a:p>
          <a:endParaRPr lang="en-US"/>
        </a:p>
      </dgm:t>
    </dgm:pt>
    <dgm:pt modelId="{9637FE6E-74C2-4134-A417-1640D0023736}">
      <dgm:prSet/>
      <dgm:spPr/>
      <dgm:t>
        <a:bodyPr/>
        <a:lstStyle/>
        <a:p>
          <a:r>
            <a:rPr lang="pt-BR"/>
            <a:t>barras dos tribunais.”</a:t>
          </a:r>
          <a:endParaRPr lang="en-US"/>
        </a:p>
      </dgm:t>
    </dgm:pt>
    <dgm:pt modelId="{52B42296-3E57-4C31-A208-17513649525F}" type="parTrans" cxnId="{9F6222A8-14A7-456F-BBAB-D11E1709E4D1}">
      <dgm:prSet/>
      <dgm:spPr/>
      <dgm:t>
        <a:bodyPr/>
        <a:lstStyle/>
        <a:p>
          <a:endParaRPr lang="en-US"/>
        </a:p>
      </dgm:t>
    </dgm:pt>
    <dgm:pt modelId="{B02061D5-90B8-4E53-951E-C5A43C2361AC}" type="sibTrans" cxnId="{9F6222A8-14A7-456F-BBAB-D11E1709E4D1}">
      <dgm:prSet/>
      <dgm:spPr/>
      <dgm:t>
        <a:bodyPr/>
        <a:lstStyle/>
        <a:p>
          <a:endParaRPr lang="en-US"/>
        </a:p>
      </dgm:t>
    </dgm:pt>
    <dgm:pt modelId="{74CE38C0-9540-434B-A8E0-DC1AB14D3653}">
      <dgm:prSet/>
      <dgm:spPr/>
      <dgm:t>
        <a:bodyPr/>
        <a:lstStyle/>
        <a:p>
          <a:r>
            <a:rPr lang="pt-BR"/>
            <a:t>No início da EBD na Inglaterra, juízes relataram diminuição</a:t>
          </a:r>
          <a:endParaRPr lang="en-US"/>
        </a:p>
      </dgm:t>
    </dgm:pt>
    <dgm:pt modelId="{1212F6BA-3171-4D39-A367-7B1F90334D3D}" type="parTrans" cxnId="{F38CCA89-834F-4986-99E9-4569C5D07960}">
      <dgm:prSet/>
      <dgm:spPr/>
      <dgm:t>
        <a:bodyPr/>
        <a:lstStyle/>
        <a:p>
          <a:endParaRPr lang="en-US"/>
        </a:p>
      </dgm:t>
    </dgm:pt>
    <dgm:pt modelId="{51E552A4-8AA0-4562-86B0-6D589830B6A7}" type="sibTrans" cxnId="{F38CCA89-834F-4986-99E9-4569C5D07960}">
      <dgm:prSet/>
      <dgm:spPr/>
      <dgm:t>
        <a:bodyPr/>
        <a:lstStyle/>
        <a:p>
          <a:endParaRPr lang="en-US"/>
        </a:p>
      </dgm:t>
    </dgm:pt>
    <dgm:pt modelId="{FE0B1455-AFBD-486A-9EF8-98C6D277944B}">
      <dgm:prSet/>
      <dgm:spPr/>
      <dgm:t>
        <a:bodyPr/>
        <a:lstStyle/>
        <a:p>
          <a:r>
            <a:rPr lang="pt-BR"/>
            <a:t>significativa de delitos juvenis — prova social da eficácia da</a:t>
          </a:r>
          <a:endParaRPr lang="en-US"/>
        </a:p>
      </dgm:t>
    </dgm:pt>
    <dgm:pt modelId="{748FB1B4-EA73-4DBF-A7B6-914E11E01DEA}" type="parTrans" cxnId="{0D1A4910-649F-4B8F-BDE8-C4FB6030CF9C}">
      <dgm:prSet/>
      <dgm:spPr/>
      <dgm:t>
        <a:bodyPr/>
        <a:lstStyle/>
        <a:p>
          <a:endParaRPr lang="en-US"/>
        </a:p>
      </dgm:t>
    </dgm:pt>
    <dgm:pt modelId="{90A3C106-096B-4E6B-BA55-1786FCFF2EDB}" type="sibTrans" cxnId="{0D1A4910-649F-4B8F-BDE8-C4FB6030CF9C}">
      <dgm:prSet/>
      <dgm:spPr/>
      <dgm:t>
        <a:bodyPr/>
        <a:lstStyle/>
        <a:p>
          <a:endParaRPr lang="en-US"/>
        </a:p>
      </dgm:t>
    </dgm:pt>
    <dgm:pt modelId="{2C4E8F52-11D6-4B58-9044-BBA87CFA46CD}">
      <dgm:prSet/>
      <dgm:spPr/>
      <dgm:t>
        <a:bodyPr/>
        <a:lstStyle/>
        <a:p>
          <a:r>
            <a:rPr lang="pt-BR"/>
            <a:t>educação bíblica.</a:t>
          </a:r>
          <a:endParaRPr lang="en-US"/>
        </a:p>
      </dgm:t>
    </dgm:pt>
    <dgm:pt modelId="{39D0C060-9A30-4DB9-B18F-198329408F85}" type="parTrans" cxnId="{538B37D9-9740-42B6-9565-69EB048886A2}">
      <dgm:prSet/>
      <dgm:spPr/>
      <dgm:t>
        <a:bodyPr/>
        <a:lstStyle/>
        <a:p>
          <a:endParaRPr lang="en-US"/>
        </a:p>
      </dgm:t>
    </dgm:pt>
    <dgm:pt modelId="{CADD4CE3-D98F-4A83-8322-583F3D23FC60}" type="sibTrans" cxnId="{538B37D9-9740-42B6-9565-69EB048886A2}">
      <dgm:prSet/>
      <dgm:spPr/>
      <dgm:t>
        <a:bodyPr/>
        <a:lstStyle/>
        <a:p>
          <a:endParaRPr lang="en-US"/>
        </a:p>
      </dgm:t>
    </dgm:pt>
    <dgm:pt modelId="{B80F441D-7469-4140-9F31-7586FF1F48DC}">
      <dgm:prSet/>
      <dgm:spPr/>
      <dgm:t>
        <a:bodyPr/>
        <a:lstStyle/>
        <a:p>
          <a:r>
            <a:rPr lang="pt-BR"/>
            <a:t>No século XVIII, a EBD ensinava também leitura e escrita usando a Bíblia como cartilha.</a:t>
          </a:r>
          <a:endParaRPr lang="en-US"/>
        </a:p>
      </dgm:t>
    </dgm:pt>
    <dgm:pt modelId="{9BA85BEA-8703-489A-90D2-D2A70B010FC7}" type="parTrans" cxnId="{F718F92F-38C5-4C0C-8D6F-3FBC726099AD}">
      <dgm:prSet/>
      <dgm:spPr/>
      <dgm:t>
        <a:bodyPr/>
        <a:lstStyle/>
        <a:p>
          <a:endParaRPr lang="en-US"/>
        </a:p>
      </dgm:t>
    </dgm:pt>
    <dgm:pt modelId="{B28FE7C3-0A9A-4B94-9B43-017CD270B375}" type="sibTrans" cxnId="{F718F92F-38C5-4C0C-8D6F-3FBC726099AD}">
      <dgm:prSet/>
      <dgm:spPr/>
      <dgm:t>
        <a:bodyPr/>
        <a:lstStyle/>
        <a:p>
          <a:endParaRPr lang="en-US"/>
        </a:p>
      </dgm:t>
    </dgm:pt>
    <dgm:pt modelId="{E662DCE1-3F75-4CF1-AA9F-90161DECC904}" type="pres">
      <dgm:prSet presAssocID="{C8EDE083-9F42-4B55-A0BB-FC204905B3EE}" presName="Name0" presStyleCnt="0">
        <dgm:presLayoutVars>
          <dgm:dir/>
          <dgm:resizeHandles val="exact"/>
        </dgm:presLayoutVars>
      </dgm:prSet>
      <dgm:spPr/>
    </dgm:pt>
    <dgm:pt modelId="{52FAAEC7-4E89-4D8E-B572-3604E9614B41}" type="pres">
      <dgm:prSet presAssocID="{A91759F4-A911-42F6-A7E2-355F476116F7}" presName="node" presStyleLbl="node1" presStyleIdx="0" presStyleCnt="6">
        <dgm:presLayoutVars>
          <dgm:bulletEnabled val="1"/>
        </dgm:presLayoutVars>
      </dgm:prSet>
      <dgm:spPr/>
    </dgm:pt>
    <dgm:pt modelId="{F9FEB707-9524-4D11-8FE1-C4CEBFF2AACE}" type="pres">
      <dgm:prSet presAssocID="{A20873DF-5E22-4517-AEA4-139A30E19B45}" presName="sibTrans" presStyleLbl="sibTrans1D1" presStyleIdx="0" presStyleCnt="5"/>
      <dgm:spPr/>
    </dgm:pt>
    <dgm:pt modelId="{6C42AAEC-7167-46F9-83FF-A9B379758C8E}" type="pres">
      <dgm:prSet presAssocID="{A20873DF-5E22-4517-AEA4-139A30E19B45}" presName="connectorText" presStyleLbl="sibTrans1D1" presStyleIdx="0" presStyleCnt="5"/>
      <dgm:spPr/>
    </dgm:pt>
    <dgm:pt modelId="{43691FDB-9CAF-407F-A797-69A380D469D8}" type="pres">
      <dgm:prSet presAssocID="{9637FE6E-74C2-4134-A417-1640D0023736}" presName="node" presStyleLbl="node1" presStyleIdx="1" presStyleCnt="6">
        <dgm:presLayoutVars>
          <dgm:bulletEnabled val="1"/>
        </dgm:presLayoutVars>
      </dgm:prSet>
      <dgm:spPr/>
    </dgm:pt>
    <dgm:pt modelId="{DD2A3FE3-7486-4AF0-827B-EBB7D91F3D04}" type="pres">
      <dgm:prSet presAssocID="{B02061D5-90B8-4E53-951E-C5A43C2361AC}" presName="sibTrans" presStyleLbl="sibTrans1D1" presStyleIdx="1" presStyleCnt="5"/>
      <dgm:spPr/>
    </dgm:pt>
    <dgm:pt modelId="{AD176C89-A1AC-4DE6-821E-5C2798D1DA0C}" type="pres">
      <dgm:prSet presAssocID="{B02061D5-90B8-4E53-951E-C5A43C2361AC}" presName="connectorText" presStyleLbl="sibTrans1D1" presStyleIdx="1" presStyleCnt="5"/>
      <dgm:spPr/>
    </dgm:pt>
    <dgm:pt modelId="{6FD831EC-5ECC-4FBE-ABE4-3C3AE4697057}" type="pres">
      <dgm:prSet presAssocID="{74CE38C0-9540-434B-A8E0-DC1AB14D3653}" presName="node" presStyleLbl="node1" presStyleIdx="2" presStyleCnt="6">
        <dgm:presLayoutVars>
          <dgm:bulletEnabled val="1"/>
        </dgm:presLayoutVars>
      </dgm:prSet>
      <dgm:spPr/>
    </dgm:pt>
    <dgm:pt modelId="{1FE4DE94-6483-4418-A60E-587E4ED59E17}" type="pres">
      <dgm:prSet presAssocID="{51E552A4-8AA0-4562-86B0-6D589830B6A7}" presName="sibTrans" presStyleLbl="sibTrans1D1" presStyleIdx="2" presStyleCnt="5"/>
      <dgm:spPr/>
    </dgm:pt>
    <dgm:pt modelId="{3EEB71AD-94D4-4CC0-BED2-14DCA5A2241E}" type="pres">
      <dgm:prSet presAssocID="{51E552A4-8AA0-4562-86B0-6D589830B6A7}" presName="connectorText" presStyleLbl="sibTrans1D1" presStyleIdx="2" presStyleCnt="5"/>
      <dgm:spPr/>
    </dgm:pt>
    <dgm:pt modelId="{C2CE6C73-EBEF-4ADF-9EE0-5D7D2BAC64CD}" type="pres">
      <dgm:prSet presAssocID="{FE0B1455-AFBD-486A-9EF8-98C6D277944B}" presName="node" presStyleLbl="node1" presStyleIdx="3" presStyleCnt="6">
        <dgm:presLayoutVars>
          <dgm:bulletEnabled val="1"/>
        </dgm:presLayoutVars>
      </dgm:prSet>
      <dgm:spPr/>
    </dgm:pt>
    <dgm:pt modelId="{E11931A2-D808-4D66-8BAD-7906D07FF332}" type="pres">
      <dgm:prSet presAssocID="{90A3C106-096B-4E6B-BA55-1786FCFF2EDB}" presName="sibTrans" presStyleLbl="sibTrans1D1" presStyleIdx="3" presStyleCnt="5"/>
      <dgm:spPr/>
    </dgm:pt>
    <dgm:pt modelId="{DD9F1792-10EF-45F7-AB1F-262A59D913FF}" type="pres">
      <dgm:prSet presAssocID="{90A3C106-096B-4E6B-BA55-1786FCFF2EDB}" presName="connectorText" presStyleLbl="sibTrans1D1" presStyleIdx="3" presStyleCnt="5"/>
      <dgm:spPr/>
    </dgm:pt>
    <dgm:pt modelId="{4E011EE8-7B21-4F9F-81C0-224CE442F578}" type="pres">
      <dgm:prSet presAssocID="{2C4E8F52-11D6-4B58-9044-BBA87CFA46CD}" presName="node" presStyleLbl="node1" presStyleIdx="4" presStyleCnt="6">
        <dgm:presLayoutVars>
          <dgm:bulletEnabled val="1"/>
        </dgm:presLayoutVars>
      </dgm:prSet>
      <dgm:spPr/>
    </dgm:pt>
    <dgm:pt modelId="{F1EB45AC-AEB6-4FF9-A715-23F5FE615F95}" type="pres">
      <dgm:prSet presAssocID="{CADD4CE3-D98F-4A83-8322-583F3D23FC60}" presName="sibTrans" presStyleLbl="sibTrans1D1" presStyleIdx="4" presStyleCnt="5"/>
      <dgm:spPr/>
    </dgm:pt>
    <dgm:pt modelId="{24238D26-A123-4A69-8FCE-BFFFA07BF8AE}" type="pres">
      <dgm:prSet presAssocID="{CADD4CE3-D98F-4A83-8322-583F3D23FC60}" presName="connectorText" presStyleLbl="sibTrans1D1" presStyleIdx="4" presStyleCnt="5"/>
      <dgm:spPr/>
    </dgm:pt>
    <dgm:pt modelId="{C72CEF31-F7B5-47A0-A154-6E4B4FA7759F}" type="pres">
      <dgm:prSet presAssocID="{B80F441D-7469-4140-9F31-7586FF1F48DC}" presName="node" presStyleLbl="node1" presStyleIdx="5" presStyleCnt="6">
        <dgm:presLayoutVars>
          <dgm:bulletEnabled val="1"/>
        </dgm:presLayoutVars>
      </dgm:prSet>
      <dgm:spPr/>
    </dgm:pt>
  </dgm:ptLst>
  <dgm:cxnLst>
    <dgm:cxn modelId="{865DB804-5041-4D77-A784-BF57D5FC593A}" type="presOf" srcId="{90A3C106-096B-4E6B-BA55-1786FCFF2EDB}" destId="{DD9F1792-10EF-45F7-AB1F-262A59D913FF}" srcOrd="1" destOrd="0" presId="urn:microsoft.com/office/officeart/2016/7/layout/RepeatingBendingProcessNew"/>
    <dgm:cxn modelId="{2418160D-4C74-4F97-81F7-7519D70A6339}" type="presOf" srcId="{B80F441D-7469-4140-9F31-7586FF1F48DC}" destId="{C72CEF31-F7B5-47A0-A154-6E4B4FA7759F}" srcOrd="0" destOrd="0" presId="urn:microsoft.com/office/officeart/2016/7/layout/RepeatingBendingProcessNew"/>
    <dgm:cxn modelId="{0D1A4910-649F-4B8F-BDE8-C4FB6030CF9C}" srcId="{C8EDE083-9F42-4B55-A0BB-FC204905B3EE}" destId="{FE0B1455-AFBD-486A-9EF8-98C6D277944B}" srcOrd="3" destOrd="0" parTransId="{748FB1B4-EA73-4DBF-A7B6-914E11E01DEA}" sibTransId="{90A3C106-096B-4E6B-BA55-1786FCFF2EDB}"/>
    <dgm:cxn modelId="{2E1A0B11-06BA-49A0-BB5C-AD5AE30A86D8}" type="presOf" srcId="{CADD4CE3-D98F-4A83-8322-583F3D23FC60}" destId="{24238D26-A123-4A69-8FCE-BFFFA07BF8AE}" srcOrd="1" destOrd="0" presId="urn:microsoft.com/office/officeart/2016/7/layout/RepeatingBendingProcessNew"/>
    <dgm:cxn modelId="{DE6D352F-C85B-41FC-BC7D-F13E727D0481}" type="presOf" srcId="{9637FE6E-74C2-4134-A417-1640D0023736}" destId="{43691FDB-9CAF-407F-A797-69A380D469D8}" srcOrd="0" destOrd="0" presId="urn:microsoft.com/office/officeart/2016/7/layout/RepeatingBendingProcessNew"/>
    <dgm:cxn modelId="{F718F92F-38C5-4C0C-8D6F-3FBC726099AD}" srcId="{C8EDE083-9F42-4B55-A0BB-FC204905B3EE}" destId="{B80F441D-7469-4140-9F31-7586FF1F48DC}" srcOrd="5" destOrd="0" parTransId="{9BA85BEA-8703-489A-90D2-D2A70B010FC7}" sibTransId="{B28FE7C3-0A9A-4B94-9B43-017CD270B375}"/>
    <dgm:cxn modelId="{D22F3F36-F799-4F5C-98E3-E8659A611ED5}" type="presOf" srcId="{A91759F4-A911-42F6-A7E2-355F476116F7}" destId="{52FAAEC7-4E89-4D8E-B572-3604E9614B41}" srcOrd="0" destOrd="0" presId="urn:microsoft.com/office/officeart/2016/7/layout/RepeatingBendingProcessNew"/>
    <dgm:cxn modelId="{DC362D5C-A4E2-4B3B-AD5F-EB3A09E1118C}" type="presOf" srcId="{A20873DF-5E22-4517-AEA4-139A30E19B45}" destId="{F9FEB707-9524-4D11-8FE1-C4CEBFF2AACE}" srcOrd="0" destOrd="0" presId="urn:microsoft.com/office/officeart/2016/7/layout/RepeatingBendingProcessNew"/>
    <dgm:cxn modelId="{F1FC7247-B3C5-4878-BF1D-F59FD28A4EAA}" type="presOf" srcId="{B02061D5-90B8-4E53-951E-C5A43C2361AC}" destId="{AD176C89-A1AC-4DE6-821E-5C2798D1DA0C}" srcOrd="1" destOrd="0" presId="urn:microsoft.com/office/officeart/2016/7/layout/RepeatingBendingProcessNew"/>
    <dgm:cxn modelId="{2D94234D-AC14-422C-9B53-E3CE3F53736E}" type="presOf" srcId="{CADD4CE3-D98F-4A83-8322-583F3D23FC60}" destId="{F1EB45AC-AEB6-4FF9-A715-23F5FE615F95}" srcOrd="0" destOrd="0" presId="urn:microsoft.com/office/officeart/2016/7/layout/RepeatingBendingProcessNew"/>
    <dgm:cxn modelId="{2096BF4E-E392-453F-8B56-D8C1170FF936}" type="presOf" srcId="{C8EDE083-9F42-4B55-A0BB-FC204905B3EE}" destId="{E662DCE1-3F75-4CF1-AA9F-90161DECC904}" srcOrd="0" destOrd="0" presId="urn:microsoft.com/office/officeart/2016/7/layout/RepeatingBendingProcessNew"/>
    <dgm:cxn modelId="{28AB6F50-C503-4934-8417-A0032360EB3F}" type="presOf" srcId="{74CE38C0-9540-434B-A8E0-DC1AB14D3653}" destId="{6FD831EC-5ECC-4FBE-ABE4-3C3AE4697057}" srcOrd="0" destOrd="0" presId="urn:microsoft.com/office/officeart/2016/7/layout/RepeatingBendingProcessNew"/>
    <dgm:cxn modelId="{3BB6F974-09FE-4051-98FA-C0500D02CD06}" type="presOf" srcId="{51E552A4-8AA0-4562-86B0-6D589830B6A7}" destId="{3EEB71AD-94D4-4CC0-BED2-14DCA5A2241E}" srcOrd="1" destOrd="0" presId="urn:microsoft.com/office/officeart/2016/7/layout/RepeatingBendingProcessNew"/>
    <dgm:cxn modelId="{B17EAA7E-3C3C-41D6-84ED-931D743461D7}" type="presOf" srcId="{FE0B1455-AFBD-486A-9EF8-98C6D277944B}" destId="{C2CE6C73-EBEF-4ADF-9EE0-5D7D2BAC64CD}" srcOrd="0" destOrd="0" presId="urn:microsoft.com/office/officeart/2016/7/layout/RepeatingBendingProcessNew"/>
    <dgm:cxn modelId="{F38CCA89-834F-4986-99E9-4569C5D07960}" srcId="{C8EDE083-9F42-4B55-A0BB-FC204905B3EE}" destId="{74CE38C0-9540-434B-A8E0-DC1AB14D3653}" srcOrd="2" destOrd="0" parTransId="{1212F6BA-3171-4D39-A367-7B1F90334D3D}" sibTransId="{51E552A4-8AA0-4562-86B0-6D589830B6A7}"/>
    <dgm:cxn modelId="{A783EA95-20F3-4A00-B15A-618F7041E7AA}" type="presOf" srcId="{2C4E8F52-11D6-4B58-9044-BBA87CFA46CD}" destId="{4E011EE8-7B21-4F9F-81C0-224CE442F578}" srcOrd="0" destOrd="0" presId="urn:microsoft.com/office/officeart/2016/7/layout/RepeatingBendingProcessNew"/>
    <dgm:cxn modelId="{9F6222A8-14A7-456F-BBAB-D11E1709E4D1}" srcId="{C8EDE083-9F42-4B55-A0BB-FC204905B3EE}" destId="{9637FE6E-74C2-4134-A417-1640D0023736}" srcOrd="1" destOrd="0" parTransId="{52B42296-3E57-4C31-A208-17513649525F}" sibTransId="{B02061D5-90B8-4E53-951E-C5A43C2361AC}"/>
    <dgm:cxn modelId="{0DD175B6-25EE-49EA-9F7E-D0CDBD78AF6D}" type="presOf" srcId="{90A3C106-096B-4E6B-BA55-1786FCFF2EDB}" destId="{E11931A2-D808-4D66-8BAD-7906D07FF332}" srcOrd="0" destOrd="0" presId="urn:microsoft.com/office/officeart/2016/7/layout/RepeatingBendingProcessNew"/>
    <dgm:cxn modelId="{C70550C4-F463-484A-83EE-B3EA858ACF2B}" type="presOf" srcId="{51E552A4-8AA0-4562-86B0-6D589830B6A7}" destId="{1FE4DE94-6483-4418-A60E-587E4ED59E17}" srcOrd="0" destOrd="0" presId="urn:microsoft.com/office/officeart/2016/7/layout/RepeatingBendingProcessNew"/>
    <dgm:cxn modelId="{07D039D5-51B0-4B71-A185-4E5ED86103AE}" srcId="{C8EDE083-9F42-4B55-A0BB-FC204905B3EE}" destId="{A91759F4-A911-42F6-A7E2-355F476116F7}" srcOrd="0" destOrd="0" parTransId="{E06E6522-63A1-42CE-9C95-A3CE9CB0AD10}" sibTransId="{A20873DF-5E22-4517-AEA4-139A30E19B45}"/>
    <dgm:cxn modelId="{0121EAD7-C69F-4A3F-A8A9-2B00E8BF9FE7}" type="presOf" srcId="{A20873DF-5E22-4517-AEA4-139A30E19B45}" destId="{6C42AAEC-7167-46F9-83FF-A9B379758C8E}" srcOrd="1" destOrd="0" presId="urn:microsoft.com/office/officeart/2016/7/layout/RepeatingBendingProcessNew"/>
    <dgm:cxn modelId="{538B37D9-9740-42B6-9565-69EB048886A2}" srcId="{C8EDE083-9F42-4B55-A0BB-FC204905B3EE}" destId="{2C4E8F52-11D6-4B58-9044-BBA87CFA46CD}" srcOrd="4" destOrd="0" parTransId="{39D0C060-9A30-4DB9-B18F-198329408F85}" sibTransId="{CADD4CE3-D98F-4A83-8322-583F3D23FC60}"/>
    <dgm:cxn modelId="{BF64C7FB-6A28-4CB3-9C47-EAFC1C930C2F}" type="presOf" srcId="{B02061D5-90B8-4E53-951E-C5A43C2361AC}" destId="{DD2A3FE3-7486-4AF0-827B-EBB7D91F3D04}" srcOrd="0" destOrd="0" presId="urn:microsoft.com/office/officeart/2016/7/layout/RepeatingBendingProcessNew"/>
    <dgm:cxn modelId="{30C36ECC-E6FC-47FE-9716-F838F9949C27}" type="presParOf" srcId="{E662DCE1-3F75-4CF1-AA9F-90161DECC904}" destId="{52FAAEC7-4E89-4D8E-B572-3604E9614B41}" srcOrd="0" destOrd="0" presId="urn:microsoft.com/office/officeart/2016/7/layout/RepeatingBendingProcessNew"/>
    <dgm:cxn modelId="{6ADBEC6B-E849-4783-B383-B38EC32E1135}" type="presParOf" srcId="{E662DCE1-3F75-4CF1-AA9F-90161DECC904}" destId="{F9FEB707-9524-4D11-8FE1-C4CEBFF2AACE}" srcOrd="1" destOrd="0" presId="urn:microsoft.com/office/officeart/2016/7/layout/RepeatingBendingProcessNew"/>
    <dgm:cxn modelId="{22591D0C-AC55-4DD5-8B64-CFD26EA780A8}" type="presParOf" srcId="{F9FEB707-9524-4D11-8FE1-C4CEBFF2AACE}" destId="{6C42AAEC-7167-46F9-83FF-A9B379758C8E}" srcOrd="0" destOrd="0" presId="urn:microsoft.com/office/officeart/2016/7/layout/RepeatingBendingProcessNew"/>
    <dgm:cxn modelId="{FEB59134-EBF5-4EC6-9A08-CE7B61EBCEB7}" type="presParOf" srcId="{E662DCE1-3F75-4CF1-AA9F-90161DECC904}" destId="{43691FDB-9CAF-407F-A797-69A380D469D8}" srcOrd="2" destOrd="0" presId="urn:microsoft.com/office/officeart/2016/7/layout/RepeatingBendingProcessNew"/>
    <dgm:cxn modelId="{5A920C0D-7901-4C27-B244-A718107D408E}" type="presParOf" srcId="{E662DCE1-3F75-4CF1-AA9F-90161DECC904}" destId="{DD2A3FE3-7486-4AF0-827B-EBB7D91F3D04}" srcOrd="3" destOrd="0" presId="urn:microsoft.com/office/officeart/2016/7/layout/RepeatingBendingProcessNew"/>
    <dgm:cxn modelId="{AFC98343-31D3-4267-B31E-744776AF508C}" type="presParOf" srcId="{DD2A3FE3-7486-4AF0-827B-EBB7D91F3D04}" destId="{AD176C89-A1AC-4DE6-821E-5C2798D1DA0C}" srcOrd="0" destOrd="0" presId="urn:microsoft.com/office/officeart/2016/7/layout/RepeatingBendingProcessNew"/>
    <dgm:cxn modelId="{EAB2E678-5BEA-49E5-8E4E-0885C74808CE}" type="presParOf" srcId="{E662DCE1-3F75-4CF1-AA9F-90161DECC904}" destId="{6FD831EC-5ECC-4FBE-ABE4-3C3AE4697057}" srcOrd="4" destOrd="0" presId="urn:microsoft.com/office/officeart/2016/7/layout/RepeatingBendingProcessNew"/>
    <dgm:cxn modelId="{97FC60CB-2A3A-4447-9B82-716B321DAAA2}" type="presParOf" srcId="{E662DCE1-3F75-4CF1-AA9F-90161DECC904}" destId="{1FE4DE94-6483-4418-A60E-587E4ED59E17}" srcOrd="5" destOrd="0" presId="urn:microsoft.com/office/officeart/2016/7/layout/RepeatingBendingProcessNew"/>
    <dgm:cxn modelId="{164DE595-979C-4A3D-B51D-78BF635763A7}" type="presParOf" srcId="{1FE4DE94-6483-4418-A60E-587E4ED59E17}" destId="{3EEB71AD-94D4-4CC0-BED2-14DCA5A2241E}" srcOrd="0" destOrd="0" presId="urn:microsoft.com/office/officeart/2016/7/layout/RepeatingBendingProcessNew"/>
    <dgm:cxn modelId="{E9199863-3EC9-493E-BDB8-0A736C689F69}" type="presParOf" srcId="{E662DCE1-3F75-4CF1-AA9F-90161DECC904}" destId="{C2CE6C73-EBEF-4ADF-9EE0-5D7D2BAC64CD}" srcOrd="6" destOrd="0" presId="urn:microsoft.com/office/officeart/2016/7/layout/RepeatingBendingProcessNew"/>
    <dgm:cxn modelId="{A6D9A251-0727-403F-98C0-037B3218EB84}" type="presParOf" srcId="{E662DCE1-3F75-4CF1-AA9F-90161DECC904}" destId="{E11931A2-D808-4D66-8BAD-7906D07FF332}" srcOrd="7" destOrd="0" presId="urn:microsoft.com/office/officeart/2016/7/layout/RepeatingBendingProcessNew"/>
    <dgm:cxn modelId="{917A9C3F-AD81-44D1-98AB-A1F68B0E693D}" type="presParOf" srcId="{E11931A2-D808-4D66-8BAD-7906D07FF332}" destId="{DD9F1792-10EF-45F7-AB1F-262A59D913FF}" srcOrd="0" destOrd="0" presId="urn:microsoft.com/office/officeart/2016/7/layout/RepeatingBendingProcessNew"/>
    <dgm:cxn modelId="{4375F738-C36D-44AE-AE59-4D96BC75D36E}" type="presParOf" srcId="{E662DCE1-3F75-4CF1-AA9F-90161DECC904}" destId="{4E011EE8-7B21-4F9F-81C0-224CE442F578}" srcOrd="8" destOrd="0" presId="urn:microsoft.com/office/officeart/2016/7/layout/RepeatingBendingProcessNew"/>
    <dgm:cxn modelId="{42530C22-A97B-4314-BD3E-E07227BE0979}" type="presParOf" srcId="{E662DCE1-3F75-4CF1-AA9F-90161DECC904}" destId="{F1EB45AC-AEB6-4FF9-A715-23F5FE615F95}" srcOrd="9" destOrd="0" presId="urn:microsoft.com/office/officeart/2016/7/layout/RepeatingBendingProcessNew"/>
    <dgm:cxn modelId="{6E7DED0A-3391-433D-A36E-9497F301D517}" type="presParOf" srcId="{F1EB45AC-AEB6-4FF9-A715-23F5FE615F95}" destId="{24238D26-A123-4A69-8FCE-BFFFA07BF8AE}" srcOrd="0" destOrd="0" presId="urn:microsoft.com/office/officeart/2016/7/layout/RepeatingBendingProcessNew"/>
    <dgm:cxn modelId="{67E23B6B-9E30-4173-BF50-166B508FB092}" type="presParOf" srcId="{E662DCE1-3F75-4CF1-AA9F-90161DECC904}" destId="{C72CEF31-F7B5-47A0-A154-6E4B4FA7759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71938B-50FE-4AD0-9804-5D6ACDC61B65}" type="doc">
      <dgm:prSet loTypeId="urn:microsoft.com/office/officeart/2008/layout/LinedList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13D8BACD-AC69-4EB6-9D45-9F53987A7365}">
      <dgm:prSet/>
      <dgm:spPr/>
      <dgm:t>
        <a:bodyPr/>
        <a:lstStyle/>
        <a:p>
          <a:r>
            <a:rPr lang="pt-BR"/>
            <a:t>1 Timóteo 4:7 “Exercita-te na piedade.”</a:t>
          </a:r>
          <a:endParaRPr lang="en-US"/>
        </a:p>
      </dgm:t>
    </dgm:pt>
    <dgm:pt modelId="{4124BDF7-A3B3-4AF7-8610-A1390FFEF5C8}" type="parTrans" cxnId="{FE0E10C2-FDD6-41CF-B217-BD621D1992FD}">
      <dgm:prSet/>
      <dgm:spPr/>
      <dgm:t>
        <a:bodyPr/>
        <a:lstStyle/>
        <a:p>
          <a:endParaRPr lang="en-US"/>
        </a:p>
      </dgm:t>
    </dgm:pt>
    <dgm:pt modelId="{B194F239-EE6C-44E2-9B4B-CA1E5C5A3792}" type="sibTrans" cxnId="{FE0E10C2-FDD6-41CF-B217-BD621D1992FD}">
      <dgm:prSet/>
      <dgm:spPr/>
      <dgm:t>
        <a:bodyPr/>
        <a:lstStyle/>
        <a:p>
          <a:endParaRPr lang="en-US"/>
        </a:p>
      </dgm:t>
    </dgm:pt>
    <dgm:pt modelId="{807E746C-8322-4397-9FAC-2C1EDF57490D}">
      <dgm:prSet/>
      <dgm:spPr/>
      <dgm:t>
        <a:bodyPr/>
        <a:lstStyle/>
        <a:p>
          <a:r>
            <a:rPr lang="pt-BR"/>
            <a:t>O caráter cristão é moldado por disciplina espiritual e convivência</a:t>
          </a:r>
          <a:endParaRPr lang="en-US"/>
        </a:p>
      </dgm:t>
    </dgm:pt>
    <dgm:pt modelId="{359E9CE8-D4B9-44B9-AAA1-6623A15789E6}" type="parTrans" cxnId="{4DEB5614-042D-430C-8B0F-2EF21D183950}">
      <dgm:prSet/>
      <dgm:spPr/>
      <dgm:t>
        <a:bodyPr/>
        <a:lstStyle/>
        <a:p>
          <a:endParaRPr lang="en-US"/>
        </a:p>
      </dgm:t>
    </dgm:pt>
    <dgm:pt modelId="{73AF37B3-DA93-4E17-A91C-0E60D537A082}" type="sibTrans" cxnId="{4DEB5614-042D-430C-8B0F-2EF21D183950}">
      <dgm:prSet/>
      <dgm:spPr/>
      <dgm:t>
        <a:bodyPr/>
        <a:lstStyle/>
        <a:p>
          <a:endParaRPr lang="en-US"/>
        </a:p>
      </dgm:t>
    </dgm:pt>
    <dgm:pt modelId="{FD003248-B1C4-4D3F-84B9-EAA70FED7C8E}">
      <dgm:prSet/>
      <dgm:spPr/>
      <dgm:t>
        <a:bodyPr/>
        <a:lstStyle/>
        <a:p>
          <a:r>
            <a:rPr lang="pt-BR"/>
            <a:t>Bíblica.</a:t>
          </a:r>
          <a:endParaRPr lang="en-US"/>
        </a:p>
      </dgm:t>
    </dgm:pt>
    <dgm:pt modelId="{A11F2485-ACE2-4658-A6A2-5BB77B4DA602}" type="parTrans" cxnId="{44E2A297-1520-463D-A768-7989A3572821}">
      <dgm:prSet/>
      <dgm:spPr/>
      <dgm:t>
        <a:bodyPr/>
        <a:lstStyle/>
        <a:p>
          <a:endParaRPr lang="en-US"/>
        </a:p>
      </dgm:t>
    </dgm:pt>
    <dgm:pt modelId="{3637FF24-B1CD-4501-B716-7BB87F54E680}" type="sibTrans" cxnId="{44E2A297-1520-463D-A768-7989A3572821}">
      <dgm:prSet/>
      <dgm:spPr/>
      <dgm:t>
        <a:bodyPr/>
        <a:lstStyle/>
        <a:p>
          <a:endParaRPr lang="en-US"/>
        </a:p>
      </dgm:t>
    </dgm:pt>
    <dgm:pt modelId="{85151E89-78D7-40E7-AD0F-80EE28580E85}">
      <dgm:prSet/>
      <dgm:spPr/>
      <dgm:t>
        <a:bodyPr/>
        <a:lstStyle/>
        <a:p>
          <a:r>
            <a:rPr lang="pt-BR"/>
            <a:t>Antônio Gilberto:</a:t>
          </a:r>
          <a:endParaRPr lang="en-US"/>
        </a:p>
      </dgm:t>
    </dgm:pt>
    <dgm:pt modelId="{553B07BE-B8E3-40FF-8D23-75441FDE6823}" type="parTrans" cxnId="{BC54E2E0-5C5D-469D-8A8C-BAB781A2F0C7}">
      <dgm:prSet/>
      <dgm:spPr/>
      <dgm:t>
        <a:bodyPr/>
        <a:lstStyle/>
        <a:p>
          <a:endParaRPr lang="en-US"/>
        </a:p>
      </dgm:t>
    </dgm:pt>
    <dgm:pt modelId="{743AD7FF-B504-456E-B2B4-C74BAA719F0F}" type="sibTrans" cxnId="{BC54E2E0-5C5D-469D-8A8C-BAB781A2F0C7}">
      <dgm:prSet/>
      <dgm:spPr/>
      <dgm:t>
        <a:bodyPr/>
        <a:lstStyle/>
        <a:p>
          <a:endParaRPr lang="en-US"/>
        </a:p>
      </dgm:t>
    </dgm:pt>
    <dgm:pt modelId="{1E915B6D-98F5-458F-906D-AED28AA085C5}">
      <dgm:prSet/>
      <dgm:spPr/>
      <dgm:t>
        <a:bodyPr/>
        <a:lstStyle/>
        <a:p>
          <a:r>
            <a:rPr lang="pt-BR"/>
            <a:t>“A Escola Dominical é a oficina do Espírito Santo, onde o caráter do cristão é moldado.”</a:t>
          </a:r>
          <a:endParaRPr lang="en-US"/>
        </a:p>
      </dgm:t>
    </dgm:pt>
    <dgm:pt modelId="{010713F1-FBF7-4E2D-BD0C-98B7B633E356}" type="parTrans" cxnId="{46BB91AA-A908-4ACE-B251-24D75DF219FF}">
      <dgm:prSet/>
      <dgm:spPr/>
      <dgm:t>
        <a:bodyPr/>
        <a:lstStyle/>
        <a:p>
          <a:endParaRPr lang="en-US"/>
        </a:p>
      </dgm:t>
    </dgm:pt>
    <dgm:pt modelId="{F99970A5-3B66-4517-80E5-B7DED828288A}" type="sibTrans" cxnId="{46BB91AA-A908-4ACE-B251-24D75DF219FF}">
      <dgm:prSet/>
      <dgm:spPr/>
      <dgm:t>
        <a:bodyPr/>
        <a:lstStyle/>
        <a:p>
          <a:endParaRPr lang="en-US"/>
        </a:p>
      </dgm:t>
    </dgm:pt>
    <dgm:pt modelId="{ED9EFD10-C011-48C5-9FE9-519F630B6BD9}" type="pres">
      <dgm:prSet presAssocID="{3971938B-50FE-4AD0-9804-5D6ACDC61B65}" presName="vert0" presStyleCnt="0">
        <dgm:presLayoutVars>
          <dgm:dir/>
          <dgm:animOne val="branch"/>
          <dgm:animLvl val="lvl"/>
        </dgm:presLayoutVars>
      </dgm:prSet>
      <dgm:spPr/>
    </dgm:pt>
    <dgm:pt modelId="{5E3AC7CA-7E19-470A-8C88-738A12009280}" type="pres">
      <dgm:prSet presAssocID="{13D8BACD-AC69-4EB6-9D45-9F53987A7365}" presName="thickLine" presStyleLbl="alignNode1" presStyleIdx="0" presStyleCnt="5"/>
      <dgm:spPr/>
    </dgm:pt>
    <dgm:pt modelId="{4A9A1D56-16BA-4CEE-BC25-D0761E21BC11}" type="pres">
      <dgm:prSet presAssocID="{13D8BACD-AC69-4EB6-9D45-9F53987A7365}" presName="horz1" presStyleCnt="0"/>
      <dgm:spPr/>
    </dgm:pt>
    <dgm:pt modelId="{646C7AB6-C1D2-407F-9D1B-2C77700EA1CD}" type="pres">
      <dgm:prSet presAssocID="{13D8BACD-AC69-4EB6-9D45-9F53987A7365}" presName="tx1" presStyleLbl="revTx" presStyleIdx="0" presStyleCnt="5"/>
      <dgm:spPr/>
    </dgm:pt>
    <dgm:pt modelId="{82554CB0-0D33-4948-A400-E31F19E68A52}" type="pres">
      <dgm:prSet presAssocID="{13D8BACD-AC69-4EB6-9D45-9F53987A7365}" presName="vert1" presStyleCnt="0"/>
      <dgm:spPr/>
    </dgm:pt>
    <dgm:pt modelId="{EBB7BD91-3B42-433D-B3D7-4212D7BC8319}" type="pres">
      <dgm:prSet presAssocID="{807E746C-8322-4397-9FAC-2C1EDF57490D}" presName="thickLine" presStyleLbl="alignNode1" presStyleIdx="1" presStyleCnt="5"/>
      <dgm:spPr/>
    </dgm:pt>
    <dgm:pt modelId="{8BB1BC0E-5389-4F11-98CB-1441538B3313}" type="pres">
      <dgm:prSet presAssocID="{807E746C-8322-4397-9FAC-2C1EDF57490D}" presName="horz1" presStyleCnt="0"/>
      <dgm:spPr/>
    </dgm:pt>
    <dgm:pt modelId="{C00ADFD5-3C3D-467D-832B-4F898586F9B8}" type="pres">
      <dgm:prSet presAssocID="{807E746C-8322-4397-9FAC-2C1EDF57490D}" presName="tx1" presStyleLbl="revTx" presStyleIdx="1" presStyleCnt="5"/>
      <dgm:spPr/>
    </dgm:pt>
    <dgm:pt modelId="{1389A9AC-AB15-455B-84E1-B4D913D9F30A}" type="pres">
      <dgm:prSet presAssocID="{807E746C-8322-4397-9FAC-2C1EDF57490D}" presName="vert1" presStyleCnt="0"/>
      <dgm:spPr/>
    </dgm:pt>
    <dgm:pt modelId="{FC211A07-0D50-470A-8271-4E03000ED010}" type="pres">
      <dgm:prSet presAssocID="{FD003248-B1C4-4D3F-84B9-EAA70FED7C8E}" presName="thickLine" presStyleLbl="alignNode1" presStyleIdx="2" presStyleCnt="5"/>
      <dgm:spPr/>
    </dgm:pt>
    <dgm:pt modelId="{F7136265-2CED-43F9-A265-2202077D9050}" type="pres">
      <dgm:prSet presAssocID="{FD003248-B1C4-4D3F-84B9-EAA70FED7C8E}" presName="horz1" presStyleCnt="0"/>
      <dgm:spPr/>
    </dgm:pt>
    <dgm:pt modelId="{E0A51A87-F27F-4EF0-972D-7C11A3CEC8B9}" type="pres">
      <dgm:prSet presAssocID="{FD003248-B1C4-4D3F-84B9-EAA70FED7C8E}" presName="tx1" presStyleLbl="revTx" presStyleIdx="2" presStyleCnt="5"/>
      <dgm:spPr/>
    </dgm:pt>
    <dgm:pt modelId="{3E3221EA-ECDF-413E-93DE-F0031D71ED1F}" type="pres">
      <dgm:prSet presAssocID="{FD003248-B1C4-4D3F-84B9-EAA70FED7C8E}" presName="vert1" presStyleCnt="0"/>
      <dgm:spPr/>
    </dgm:pt>
    <dgm:pt modelId="{13C12F3B-A703-4EF4-B9B1-CE13DBB77975}" type="pres">
      <dgm:prSet presAssocID="{85151E89-78D7-40E7-AD0F-80EE28580E85}" presName="thickLine" presStyleLbl="alignNode1" presStyleIdx="3" presStyleCnt="5"/>
      <dgm:spPr/>
    </dgm:pt>
    <dgm:pt modelId="{595FAE33-3F46-4EC0-876D-3AE613963127}" type="pres">
      <dgm:prSet presAssocID="{85151E89-78D7-40E7-AD0F-80EE28580E85}" presName="horz1" presStyleCnt="0"/>
      <dgm:spPr/>
    </dgm:pt>
    <dgm:pt modelId="{C46AC2AD-3E27-499B-B6F6-7970CA4516F1}" type="pres">
      <dgm:prSet presAssocID="{85151E89-78D7-40E7-AD0F-80EE28580E85}" presName="tx1" presStyleLbl="revTx" presStyleIdx="3" presStyleCnt="5"/>
      <dgm:spPr/>
    </dgm:pt>
    <dgm:pt modelId="{BD268269-39E7-45C1-9C36-B1655CFBE391}" type="pres">
      <dgm:prSet presAssocID="{85151E89-78D7-40E7-AD0F-80EE28580E85}" presName="vert1" presStyleCnt="0"/>
      <dgm:spPr/>
    </dgm:pt>
    <dgm:pt modelId="{90D6B5AF-A6FB-4CAF-B6EE-499F30ECC85A}" type="pres">
      <dgm:prSet presAssocID="{1E915B6D-98F5-458F-906D-AED28AA085C5}" presName="thickLine" presStyleLbl="alignNode1" presStyleIdx="4" presStyleCnt="5"/>
      <dgm:spPr/>
    </dgm:pt>
    <dgm:pt modelId="{72F3436C-3D5B-4559-95A1-CABE02832859}" type="pres">
      <dgm:prSet presAssocID="{1E915B6D-98F5-458F-906D-AED28AA085C5}" presName="horz1" presStyleCnt="0"/>
      <dgm:spPr/>
    </dgm:pt>
    <dgm:pt modelId="{E5528102-C710-4AC9-BDE0-17B47D22A760}" type="pres">
      <dgm:prSet presAssocID="{1E915B6D-98F5-458F-906D-AED28AA085C5}" presName="tx1" presStyleLbl="revTx" presStyleIdx="4" presStyleCnt="5"/>
      <dgm:spPr/>
    </dgm:pt>
    <dgm:pt modelId="{70056A2E-EEAF-4DED-88B1-4BD2F1315B7F}" type="pres">
      <dgm:prSet presAssocID="{1E915B6D-98F5-458F-906D-AED28AA085C5}" presName="vert1" presStyleCnt="0"/>
      <dgm:spPr/>
    </dgm:pt>
  </dgm:ptLst>
  <dgm:cxnLst>
    <dgm:cxn modelId="{4DEB5614-042D-430C-8B0F-2EF21D183950}" srcId="{3971938B-50FE-4AD0-9804-5D6ACDC61B65}" destId="{807E746C-8322-4397-9FAC-2C1EDF57490D}" srcOrd="1" destOrd="0" parTransId="{359E9CE8-D4B9-44B9-AAA1-6623A15789E6}" sibTransId="{73AF37B3-DA93-4E17-A91C-0E60D537A082}"/>
    <dgm:cxn modelId="{772E7960-385F-4181-8CB8-1B9123D74B80}" type="presOf" srcId="{85151E89-78D7-40E7-AD0F-80EE28580E85}" destId="{C46AC2AD-3E27-499B-B6F6-7970CA4516F1}" srcOrd="0" destOrd="0" presId="urn:microsoft.com/office/officeart/2008/layout/LinedList"/>
    <dgm:cxn modelId="{FD4A6045-9650-460B-B0F8-BA170521164C}" type="presOf" srcId="{3971938B-50FE-4AD0-9804-5D6ACDC61B65}" destId="{ED9EFD10-C011-48C5-9FE9-519F630B6BD9}" srcOrd="0" destOrd="0" presId="urn:microsoft.com/office/officeart/2008/layout/LinedList"/>
    <dgm:cxn modelId="{AB8C8C6F-9DD1-48EF-A48C-9EB21B580AFE}" type="presOf" srcId="{13D8BACD-AC69-4EB6-9D45-9F53987A7365}" destId="{646C7AB6-C1D2-407F-9D1B-2C77700EA1CD}" srcOrd="0" destOrd="0" presId="urn:microsoft.com/office/officeart/2008/layout/LinedList"/>
    <dgm:cxn modelId="{2C4CAF79-AA40-44A5-A24D-754E55635BF2}" type="presOf" srcId="{1E915B6D-98F5-458F-906D-AED28AA085C5}" destId="{E5528102-C710-4AC9-BDE0-17B47D22A760}" srcOrd="0" destOrd="0" presId="urn:microsoft.com/office/officeart/2008/layout/LinedList"/>
    <dgm:cxn modelId="{54707896-F18D-4B17-982D-D50F6258CC2D}" type="presOf" srcId="{807E746C-8322-4397-9FAC-2C1EDF57490D}" destId="{C00ADFD5-3C3D-467D-832B-4F898586F9B8}" srcOrd="0" destOrd="0" presId="urn:microsoft.com/office/officeart/2008/layout/LinedList"/>
    <dgm:cxn modelId="{44E2A297-1520-463D-A768-7989A3572821}" srcId="{3971938B-50FE-4AD0-9804-5D6ACDC61B65}" destId="{FD003248-B1C4-4D3F-84B9-EAA70FED7C8E}" srcOrd="2" destOrd="0" parTransId="{A11F2485-ACE2-4658-A6A2-5BB77B4DA602}" sibTransId="{3637FF24-B1CD-4501-B716-7BB87F54E680}"/>
    <dgm:cxn modelId="{46BB91AA-A908-4ACE-B251-24D75DF219FF}" srcId="{3971938B-50FE-4AD0-9804-5D6ACDC61B65}" destId="{1E915B6D-98F5-458F-906D-AED28AA085C5}" srcOrd="4" destOrd="0" parTransId="{010713F1-FBF7-4E2D-BD0C-98B7B633E356}" sibTransId="{F99970A5-3B66-4517-80E5-B7DED828288A}"/>
    <dgm:cxn modelId="{FE0E10C2-FDD6-41CF-B217-BD621D1992FD}" srcId="{3971938B-50FE-4AD0-9804-5D6ACDC61B65}" destId="{13D8BACD-AC69-4EB6-9D45-9F53987A7365}" srcOrd="0" destOrd="0" parTransId="{4124BDF7-A3B3-4AF7-8610-A1390FFEF5C8}" sibTransId="{B194F239-EE6C-44E2-9B4B-CA1E5C5A3792}"/>
    <dgm:cxn modelId="{1E1CC3CD-2423-4BAE-B9DA-CB9B021DE8A6}" type="presOf" srcId="{FD003248-B1C4-4D3F-84B9-EAA70FED7C8E}" destId="{E0A51A87-F27F-4EF0-972D-7C11A3CEC8B9}" srcOrd="0" destOrd="0" presId="urn:microsoft.com/office/officeart/2008/layout/LinedList"/>
    <dgm:cxn modelId="{BC54E2E0-5C5D-469D-8A8C-BAB781A2F0C7}" srcId="{3971938B-50FE-4AD0-9804-5D6ACDC61B65}" destId="{85151E89-78D7-40E7-AD0F-80EE28580E85}" srcOrd="3" destOrd="0" parTransId="{553B07BE-B8E3-40FF-8D23-75441FDE6823}" sibTransId="{743AD7FF-B504-456E-B2B4-C74BAA719F0F}"/>
    <dgm:cxn modelId="{04F466F6-96FC-4B38-BF22-0A76F7964773}" type="presParOf" srcId="{ED9EFD10-C011-48C5-9FE9-519F630B6BD9}" destId="{5E3AC7CA-7E19-470A-8C88-738A12009280}" srcOrd="0" destOrd="0" presId="urn:microsoft.com/office/officeart/2008/layout/LinedList"/>
    <dgm:cxn modelId="{79D0547E-8381-4ED8-80F9-3F684E0F7F09}" type="presParOf" srcId="{ED9EFD10-C011-48C5-9FE9-519F630B6BD9}" destId="{4A9A1D56-16BA-4CEE-BC25-D0761E21BC11}" srcOrd="1" destOrd="0" presId="urn:microsoft.com/office/officeart/2008/layout/LinedList"/>
    <dgm:cxn modelId="{4EF08105-237D-48AA-91C8-3DB882F41B0E}" type="presParOf" srcId="{4A9A1D56-16BA-4CEE-BC25-D0761E21BC11}" destId="{646C7AB6-C1D2-407F-9D1B-2C77700EA1CD}" srcOrd="0" destOrd="0" presId="urn:microsoft.com/office/officeart/2008/layout/LinedList"/>
    <dgm:cxn modelId="{CBDE6881-3793-4999-A102-82E7A07491B5}" type="presParOf" srcId="{4A9A1D56-16BA-4CEE-BC25-D0761E21BC11}" destId="{82554CB0-0D33-4948-A400-E31F19E68A52}" srcOrd="1" destOrd="0" presId="urn:microsoft.com/office/officeart/2008/layout/LinedList"/>
    <dgm:cxn modelId="{93304636-2629-4FA5-BBB7-7D9EB1C5430A}" type="presParOf" srcId="{ED9EFD10-C011-48C5-9FE9-519F630B6BD9}" destId="{EBB7BD91-3B42-433D-B3D7-4212D7BC8319}" srcOrd="2" destOrd="0" presId="urn:microsoft.com/office/officeart/2008/layout/LinedList"/>
    <dgm:cxn modelId="{41070DAC-6BB1-4994-B83B-434D827FC837}" type="presParOf" srcId="{ED9EFD10-C011-48C5-9FE9-519F630B6BD9}" destId="{8BB1BC0E-5389-4F11-98CB-1441538B3313}" srcOrd="3" destOrd="0" presId="urn:microsoft.com/office/officeart/2008/layout/LinedList"/>
    <dgm:cxn modelId="{DE7A371D-D3C7-43E5-A817-B987141993A2}" type="presParOf" srcId="{8BB1BC0E-5389-4F11-98CB-1441538B3313}" destId="{C00ADFD5-3C3D-467D-832B-4F898586F9B8}" srcOrd="0" destOrd="0" presId="urn:microsoft.com/office/officeart/2008/layout/LinedList"/>
    <dgm:cxn modelId="{3562E313-9FE8-4C3D-A774-7724E9FD38A5}" type="presParOf" srcId="{8BB1BC0E-5389-4F11-98CB-1441538B3313}" destId="{1389A9AC-AB15-455B-84E1-B4D913D9F30A}" srcOrd="1" destOrd="0" presId="urn:microsoft.com/office/officeart/2008/layout/LinedList"/>
    <dgm:cxn modelId="{606EB227-B630-41B1-8D31-45EC06525802}" type="presParOf" srcId="{ED9EFD10-C011-48C5-9FE9-519F630B6BD9}" destId="{FC211A07-0D50-470A-8271-4E03000ED010}" srcOrd="4" destOrd="0" presId="urn:microsoft.com/office/officeart/2008/layout/LinedList"/>
    <dgm:cxn modelId="{86CC3D98-C54A-4A5A-87F7-9102F458C8A1}" type="presParOf" srcId="{ED9EFD10-C011-48C5-9FE9-519F630B6BD9}" destId="{F7136265-2CED-43F9-A265-2202077D9050}" srcOrd="5" destOrd="0" presId="urn:microsoft.com/office/officeart/2008/layout/LinedList"/>
    <dgm:cxn modelId="{7F21FE33-1B55-454E-AC2F-93B5EA4711A2}" type="presParOf" srcId="{F7136265-2CED-43F9-A265-2202077D9050}" destId="{E0A51A87-F27F-4EF0-972D-7C11A3CEC8B9}" srcOrd="0" destOrd="0" presId="urn:microsoft.com/office/officeart/2008/layout/LinedList"/>
    <dgm:cxn modelId="{D52E8931-CA2E-4927-B875-0E77074B522C}" type="presParOf" srcId="{F7136265-2CED-43F9-A265-2202077D9050}" destId="{3E3221EA-ECDF-413E-93DE-F0031D71ED1F}" srcOrd="1" destOrd="0" presId="urn:microsoft.com/office/officeart/2008/layout/LinedList"/>
    <dgm:cxn modelId="{DC99C9D7-A216-4252-AD3D-2D1F57DF254D}" type="presParOf" srcId="{ED9EFD10-C011-48C5-9FE9-519F630B6BD9}" destId="{13C12F3B-A703-4EF4-B9B1-CE13DBB77975}" srcOrd="6" destOrd="0" presId="urn:microsoft.com/office/officeart/2008/layout/LinedList"/>
    <dgm:cxn modelId="{0E5667A5-D878-4291-BEF8-051B803494E4}" type="presParOf" srcId="{ED9EFD10-C011-48C5-9FE9-519F630B6BD9}" destId="{595FAE33-3F46-4EC0-876D-3AE613963127}" srcOrd="7" destOrd="0" presId="urn:microsoft.com/office/officeart/2008/layout/LinedList"/>
    <dgm:cxn modelId="{BCFF260C-4360-4CED-8563-6387C8391593}" type="presParOf" srcId="{595FAE33-3F46-4EC0-876D-3AE613963127}" destId="{C46AC2AD-3E27-499B-B6F6-7970CA4516F1}" srcOrd="0" destOrd="0" presId="urn:microsoft.com/office/officeart/2008/layout/LinedList"/>
    <dgm:cxn modelId="{3FA6326D-5A3B-4802-A26F-450738445064}" type="presParOf" srcId="{595FAE33-3F46-4EC0-876D-3AE613963127}" destId="{BD268269-39E7-45C1-9C36-B1655CFBE391}" srcOrd="1" destOrd="0" presId="urn:microsoft.com/office/officeart/2008/layout/LinedList"/>
    <dgm:cxn modelId="{B1EDD832-ABBF-4CE4-9EED-A82A1FFB2162}" type="presParOf" srcId="{ED9EFD10-C011-48C5-9FE9-519F630B6BD9}" destId="{90D6B5AF-A6FB-4CAF-B6EE-499F30ECC85A}" srcOrd="8" destOrd="0" presId="urn:microsoft.com/office/officeart/2008/layout/LinedList"/>
    <dgm:cxn modelId="{144C8CF1-2AD1-4476-9A81-7CE4E6299A01}" type="presParOf" srcId="{ED9EFD10-C011-48C5-9FE9-519F630B6BD9}" destId="{72F3436C-3D5B-4559-95A1-CABE02832859}" srcOrd="9" destOrd="0" presId="urn:microsoft.com/office/officeart/2008/layout/LinedList"/>
    <dgm:cxn modelId="{43E4EBC4-66B5-4920-AE18-37C2E49704DE}" type="presParOf" srcId="{72F3436C-3D5B-4559-95A1-CABE02832859}" destId="{E5528102-C710-4AC9-BDE0-17B47D22A760}" srcOrd="0" destOrd="0" presId="urn:microsoft.com/office/officeart/2008/layout/LinedList"/>
    <dgm:cxn modelId="{211D2A90-B6F6-4DAE-9A3C-8D710A169A78}" type="presParOf" srcId="{72F3436C-3D5B-4559-95A1-CABE02832859}" destId="{70056A2E-EEAF-4DED-88B1-4BD2F1315B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3E106B-3482-4976-94CF-D6C0CA9A6959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BB098F4-84E2-4BD4-9B7D-E31FE189A614}">
      <dgm:prSet/>
      <dgm:spPr/>
      <dgm:t>
        <a:bodyPr/>
        <a:lstStyle/>
        <a:p>
          <a:r>
            <a:rPr lang="pt-BR"/>
            <a:t>A pedagogia cristã afirma que caráter é o resultado de três forças:</a:t>
          </a:r>
          <a:endParaRPr lang="en-US"/>
        </a:p>
      </dgm:t>
    </dgm:pt>
    <dgm:pt modelId="{C2091302-E14B-4B50-A4AF-02E3965A007C}" type="parTrans" cxnId="{9DE479D2-AD8C-4E4D-80C8-7CC2A2553C85}">
      <dgm:prSet/>
      <dgm:spPr/>
      <dgm:t>
        <a:bodyPr/>
        <a:lstStyle/>
        <a:p>
          <a:endParaRPr lang="en-US"/>
        </a:p>
      </dgm:t>
    </dgm:pt>
    <dgm:pt modelId="{DCBE7869-B03C-46F9-BB33-34B0D716511E}" type="sibTrans" cxnId="{9DE479D2-AD8C-4E4D-80C8-7CC2A2553C85}">
      <dgm:prSet/>
      <dgm:spPr/>
      <dgm:t>
        <a:bodyPr/>
        <a:lstStyle/>
        <a:p>
          <a:endParaRPr lang="en-US"/>
        </a:p>
      </dgm:t>
    </dgm:pt>
    <dgm:pt modelId="{F7DF7D3E-4499-4DC5-9110-4E4728BF4B8B}">
      <dgm:prSet/>
      <dgm:spPr/>
      <dgm:t>
        <a:bodyPr/>
        <a:lstStyle/>
        <a:p>
          <a:r>
            <a:rPr lang="pt-BR"/>
            <a:t>conhecimento + prática + convivência. A EBD reúne os três.</a:t>
          </a:r>
          <a:endParaRPr lang="en-US"/>
        </a:p>
      </dgm:t>
    </dgm:pt>
    <dgm:pt modelId="{CBF334DE-5B53-4C99-B293-F26787F93056}" type="parTrans" cxnId="{D17BB10F-EAE8-4249-9AC8-6AC1BEA81733}">
      <dgm:prSet/>
      <dgm:spPr/>
      <dgm:t>
        <a:bodyPr/>
        <a:lstStyle/>
        <a:p>
          <a:endParaRPr lang="en-US"/>
        </a:p>
      </dgm:t>
    </dgm:pt>
    <dgm:pt modelId="{A4E856CD-1386-4529-BE11-708341B00E64}" type="sibTrans" cxnId="{D17BB10F-EAE8-4249-9AC8-6AC1BEA81733}">
      <dgm:prSet/>
      <dgm:spPr/>
      <dgm:t>
        <a:bodyPr/>
        <a:lstStyle/>
        <a:p>
          <a:endParaRPr lang="en-US"/>
        </a:p>
      </dgm:t>
    </dgm:pt>
    <dgm:pt modelId="{7D33709D-8F85-4B6E-894F-C3420284702B}">
      <dgm:prSet/>
      <dgm:spPr/>
      <dgm:t>
        <a:bodyPr/>
        <a:lstStyle/>
        <a:p>
          <a:r>
            <a:rPr lang="pt-BR"/>
            <a:t>John Wesley usava a frase: “Santas disciplinas produzem santos resultados.”</a:t>
          </a:r>
          <a:endParaRPr lang="en-US"/>
        </a:p>
      </dgm:t>
    </dgm:pt>
    <dgm:pt modelId="{44DCA2C2-78F8-404B-9062-AF1AF762A357}" type="parTrans" cxnId="{F6EF7129-E358-457E-8B45-21B9450E61CB}">
      <dgm:prSet/>
      <dgm:spPr/>
      <dgm:t>
        <a:bodyPr/>
        <a:lstStyle/>
        <a:p>
          <a:endParaRPr lang="en-US"/>
        </a:p>
      </dgm:t>
    </dgm:pt>
    <dgm:pt modelId="{F6932143-0DA1-410A-81A1-C43053A0EC67}" type="sibTrans" cxnId="{F6EF7129-E358-457E-8B45-21B9450E61CB}">
      <dgm:prSet/>
      <dgm:spPr/>
      <dgm:t>
        <a:bodyPr/>
        <a:lstStyle/>
        <a:p>
          <a:endParaRPr lang="en-US"/>
        </a:p>
      </dgm:t>
    </dgm:pt>
    <dgm:pt modelId="{1C2DA02E-523A-4573-91D8-9588C563615E}" type="pres">
      <dgm:prSet presAssocID="{723E106B-3482-4976-94CF-D6C0CA9A6959}" presName="vert0" presStyleCnt="0">
        <dgm:presLayoutVars>
          <dgm:dir/>
          <dgm:animOne val="branch"/>
          <dgm:animLvl val="lvl"/>
        </dgm:presLayoutVars>
      </dgm:prSet>
      <dgm:spPr/>
    </dgm:pt>
    <dgm:pt modelId="{09487060-2499-450D-9498-82D7BF7DF7E6}" type="pres">
      <dgm:prSet presAssocID="{5BB098F4-84E2-4BD4-9B7D-E31FE189A614}" presName="thickLine" presStyleLbl="alignNode1" presStyleIdx="0" presStyleCnt="3"/>
      <dgm:spPr/>
    </dgm:pt>
    <dgm:pt modelId="{73E89967-8706-4D58-A817-AB8834543E81}" type="pres">
      <dgm:prSet presAssocID="{5BB098F4-84E2-4BD4-9B7D-E31FE189A614}" presName="horz1" presStyleCnt="0"/>
      <dgm:spPr/>
    </dgm:pt>
    <dgm:pt modelId="{6B4BE086-A89D-4678-A8C8-FA6A2F00D0C7}" type="pres">
      <dgm:prSet presAssocID="{5BB098F4-84E2-4BD4-9B7D-E31FE189A614}" presName="tx1" presStyleLbl="revTx" presStyleIdx="0" presStyleCnt="3"/>
      <dgm:spPr/>
    </dgm:pt>
    <dgm:pt modelId="{36CF1CCE-D2F6-47BF-9E90-A68C62103A52}" type="pres">
      <dgm:prSet presAssocID="{5BB098F4-84E2-4BD4-9B7D-E31FE189A614}" presName="vert1" presStyleCnt="0"/>
      <dgm:spPr/>
    </dgm:pt>
    <dgm:pt modelId="{1283B722-ECCA-4C70-A1CC-565231D359FD}" type="pres">
      <dgm:prSet presAssocID="{F7DF7D3E-4499-4DC5-9110-4E4728BF4B8B}" presName="thickLine" presStyleLbl="alignNode1" presStyleIdx="1" presStyleCnt="3"/>
      <dgm:spPr/>
    </dgm:pt>
    <dgm:pt modelId="{D840865C-7B77-45F2-B294-EA7897EBB471}" type="pres">
      <dgm:prSet presAssocID="{F7DF7D3E-4499-4DC5-9110-4E4728BF4B8B}" presName="horz1" presStyleCnt="0"/>
      <dgm:spPr/>
    </dgm:pt>
    <dgm:pt modelId="{34AED722-289C-47D4-9991-0D18B4646704}" type="pres">
      <dgm:prSet presAssocID="{F7DF7D3E-4499-4DC5-9110-4E4728BF4B8B}" presName="tx1" presStyleLbl="revTx" presStyleIdx="1" presStyleCnt="3"/>
      <dgm:spPr/>
    </dgm:pt>
    <dgm:pt modelId="{CD3A44A4-5849-4382-93A1-F893B6EACC57}" type="pres">
      <dgm:prSet presAssocID="{F7DF7D3E-4499-4DC5-9110-4E4728BF4B8B}" presName="vert1" presStyleCnt="0"/>
      <dgm:spPr/>
    </dgm:pt>
    <dgm:pt modelId="{BAA7D9D7-B48C-4AC2-86B6-6C04DB3CD8FC}" type="pres">
      <dgm:prSet presAssocID="{7D33709D-8F85-4B6E-894F-C3420284702B}" presName="thickLine" presStyleLbl="alignNode1" presStyleIdx="2" presStyleCnt="3"/>
      <dgm:spPr/>
    </dgm:pt>
    <dgm:pt modelId="{D8A079BB-0029-4E45-9430-50F0C78E5456}" type="pres">
      <dgm:prSet presAssocID="{7D33709D-8F85-4B6E-894F-C3420284702B}" presName="horz1" presStyleCnt="0"/>
      <dgm:spPr/>
    </dgm:pt>
    <dgm:pt modelId="{2E6F4B94-CDB9-4FFB-A520-5B95BB30AA1B}" type="pres">
      <dgm:prSet presAssocID="{7D33709D-8F85-4B6E-894F-C3420284702B}" presName="tx1" presStyleLbl="revTx" presStyleIdx="2" presStyleCnt="3"/>
      <dgm:spPr/>
    </dgm:pt>
    <dgm:pt modelId="{3EA4B119-A633-461A-BBAB-D4A7B570064E}" type="pres">
      <dgm:prSet presAssocID="{7D33709D-8F85-4B6E-894F-C3420284702B}" presName="vert1" presStyleCnt="0"/>
      <dgm:spPr/>
    </dgm:pt>
  </dgm:ptLst>
  <dgm:cxnLst>
    <dgm:cxn modelId="{6BFB530E-83F4-442F-8570-8F068BE5CD26}" type="presOf" srcId="{5BB098F4-84E2-4BD4-9B7D-E31FE189A614}" destId="{6B4BE086-A89D-4678-A8C8-FA6A2F00D0C7}" srcOrd="0" destOrd="0" presId="urn:microsoft.com/office/officeart/2008/layout/LinedList"/>
    <dgm:cxn modelId="{D17BB10F-EAE8-4249-9AC8-6AC1BEA81733}" srcId="{723E106B-3482-4976-94CF-D6C0CA9A6959}" destId="{F7DF7D3E-4499-4DC5-9110-4E4728BF4B8B}" srcOrd="1" destOrd="0" parTransId="{CBF334DE-5B53-4C99-B293-F26787F93056}" sibTransId="{A4E856CD-1386-4529-BE11-708341B00E64}"/>
    <dgm:cxn modelId="{F6EF7129-E358-457E-8B45-21B9450E61CB}" srcId="{723E106B-3482-4976-94CF-D6C0CA9A6959}" destId="{7D33709D-8F85-4B6E-894F-C3420284702B}" srcOrd="2" destOrd="0" parTransId="{44DCA2C2-78F8-404B-9062-AF1AF762A357}" sibTransId="{F6932143-0DA1-410A-81A1-C43053A0EC67}"/>
    <dgm:cxn modelId="{645F5D2E-406C-4C51-B077-607CA592AB71}" type="presOf" srcId="{F7DF7D3E-4499-4DC5-9110-4E4728BF4B8B}" destId="{34AED722-289C-47D4-9991-0D18B4646704}" srcOrd="0" destOrd="0" presId="urn:microsoft.com/office/officeart/2008/layout/LinedList"/>
    <dgm:cxn modelId="{5FDEA22F-6C43-4E90-A729-3E2EE7597648}" type="presOf" srcId="{7D33709D-8F85-4B6E-894F-C3420284702B}" destId="{2E6F4B94-CDB9-4FFB-A520-5B95BB30AA1B}" srcOrd="0" destOrd="0" presId="urn:microsoft.com/office/officeart/2008/layout/LinedList"/>
    <dgm:cxn modelId="{4A52C8C1-3B61-41D7-951D-D105DE89228F}" type="presOf" srcId="{723E106B-3482-4976-94CF-D6C0CA9A6959}" destId="{1C2DA02E-523A-4573-91D8-9588C563615E}" srcOrd="0" destOrd="0" presId="urn:microsoft.com/office/officeart/2008/layout/LinedList"/>
    <dgm:cxn modelId="{9DE479D2-AD8C-4E4D-80C8-7CC2A2553C85}" srcId="{723E106B-3482-4976-94CF-D6C0CA9A6959}" destId="{5BB098F4-84E2-4BD4-9B7D-E31FE189A614}" srcOrd="0" destOrd="0" parTransId="{C2091302-E14B-4B50-A4AF-02E3965A007C}" sibTransId="{DCBE7869-B03C-46F9-BB33-34B0D716511E}"/>
    <dgm:cxn modelId="{74AD0102-6545-4712-BA51-A978846CA01C}" type="presParOf" srcId="{1C2DA02E-523A-4573-91D8-9588C563615E}" destId="{09487060-2499-450D-9498-82D7BF7DF7E6}" srcOrd="0" destOrd="0" presId="urn:microsoft.com/office/officeart/2008/layout/LinedList"/>
    <dgm:cxn modelId="{488135D0-0B6B-4E1F-A04D-A013453BF86B}" type="presParOf" srcId="{1C2DA02E-523A-4573-91D8-9588C563615E}" destId="{73E89967-8706-4D58-A817-AB8834543E81}" srcOrd="1" destOrd="0" presId="urn:microsoft.com/office/officeart/2008/layout/LinedList"/>
    <dgm:cxn modelId="{DD9596B0-6BA3-48D4-9B6F-5CCB69A1FEB5}" type="presParOf" srcId="{73E89967-8706-4D58-A817-AB8834543E81}" destId="{6B4BE086-A89D-4678-A8C8-FA6A2F00D0C7}" srcOrd="0" destOrd="0" presId="urn:microsoft.com/office/officeart/2008/layout/LinedList"/>
    <dgm:cxn modelId="{9A54BD57-375B-4052-8463-6D8CC4224989}" type="presParOf" srcId="{73E89967-8706-4D58-A817-AB8834543E81}" destId="{36CF1CCE-D2F6-47BF-9E90-A68C62103A52}" srcOrd="1" destOrd="0" presId="urn:microsoft.com/office/officeart/2008/layout/LinedList"/>
    <dgm:cxn modelId="{E8F87E89-9532-418A-9F3F-4C986F20BD21}" type="presParOf" srcId="{1C2DA02E-523A-4573-91D8-9588C563615E}" destId="{1283B722-ECCA-4C70-A1CC-565231D359FD}" srcOrd="2" destOrd="0" presId="urn:microsoft.com/office/officeart/2008/layout/LinedList"/>
    <dgm:cxn modelId="{03EB49EB-3845-49E2-8967-AD9395C90EA7}" type="presParOf" srcId="{1C2DA02E-523A-4573-91D8-9588C563615E}" destId="{D840865C-7B77-45F2-B294-EA7897EBB471}" srcOrd="3" destOrd="0" presId="urn:microsoft.com/office/officeart/2008/layout/LinedList"/>
    <dgm:cxn modelId="{FFF8530F-E9D7-4F84-A57D-26813C38CE0A}" type="presParOf" srcId="{D840865C-7B77-45F2-B294-EA7897EBB471}" destId="{34AED722-289C-47D4-9991-0D18B4646704}" srcOrd="0" destOrd="0" presId="urn:microsoft.com/office/officeart/2008/layout/LinedList"/>
    <dgm:cxn modelId="{7AB669FC-A342-4FB6-AA05-78BE34F1660D}" type="presParOf" srcId="{D840865C-7B77-45F2-B294-EA7897EBB471}" destId="{CD3A44A4-5849-4382-93A1-F893B6EACC57}" srcOrd="1" destOrd="0" presId="urn:microsoft.com/office/officeart/2008/layout/LinedList"/>
    <dgm:cxn modelId="{ECF7CBE4-8851-412D-9B45-3A46857DBC44}" type="presParOf" srcId="{1C2DA02E-523A-4573-91D8-9588C563615E}" destId="{BAA7D9D7-B48C-4AC2-86B6-6C04DB3CD8FC}" srcOrd="4" destOrd="0" presId="urn:microsoft.com/office/officeart/2008/layout/LinedList"/>
    <dgm:cxn modelId="{9294B42E-8F34-431B-87F5-D057D7FA8A2F}" type="presParOf" srcId="{1C2DA02E-523A-4573-91D8-9588C563615E}" destId="{D8A079BB-0029-4E45-9430-50F0C78E5456}" srcOrd="5" destOrd="0" presId="urn:microsoft.com/office/officeart/2008/layout/LinedList"/>
    <dgm:cxn modelId="{38801605-A53C-4DF2-B44A-0681F8D86DCE}" type="presParOf" srcId="{D8A079BB-0029-4E45-9430-50F0C78E5456}" destId="{2E6F4B94-CDB9-4FFB-A520-5B95BB30AA1B}" srcOrd="0" destOrd="0" presId="urn:microsoft.com/office/officeart/2008/layout/LinedList"/>
    <dgm:cxn modelId="{1EF7C738-03CA-42BC-BE84-90AFBBDCE35A}" type="presParOf" srcId="{D8A079BB-0029-4E45-9430-50F0C78E5456}" destId="{3EA4B119-A633-461A-BBAB-D4A7B57006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655B2F-D01B-4CEB-AE75-4357FE0512A5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13577789-1B84-4E44-AB14-EED9CF09EF93}">
      <dgm:prSet/>
      <dgm:spPr/>
      <dgm:t>
        <a:bodyPr/>
        <a:lstStyle/>
        <a:p>
          <a:r>
            <a:rPr lang="pt-BR"/>
            <a:t>Robert Raikes iniciou sua visão em 1780, em Gloucester</a:t>
          </a:r>
          <a:endParaRPr lang="en-US"/>
        </a:p>
      </dgm:t>
    </dgm:pt>
    <dgm:pt modelId="{4B83148A-7A81-462E-9F11-C8B48C5723C1}" type="parTrans" cxnId="{1987CD71-D0B9-400A-AF14-DA5A15A86611}">
      <dgm:prSet/>
      <dgm:spPr/>
      <dgm:t>
        <a:bodyPr/>
        <a:lstStyle/>
        <a:p>
          <a:endParaRPr lang="en-US"/>
        </a:p>
      </dgm:t>
    </dgm:pt>
    <dgm:pt modelId="{6B697956-9778-4E31-84B3-759F419E062C}" type="sibTrans" cxnId="{1987CD71-D0B9-400A-AF14-DA5A15A86611}">
      <dgm:prSet/>
      <dgm:spPr/>
      <dgm:t>
        <a:bodyPr/>
        <a:lstStyle/>
        <a:p>
          <a:endParaRPr lang="en-US"/>
        </a:p>
      </dgm:t>
    </dgm:pt>
    <dgm:pt modelId="{ADC07BFF-3CE5-4F81-8884-6C7D9BCFB6AD}">
      <dgm:prSet/>
      <dgm:spPr/>
      <dgm:t>
        <a:bodyPr/>
        <a:lstStyle/>
        <a:p>
          <a:r>
            <a:rPr lang="pt-BR"/>
            <a:t>Motivações: </a:t>
          </a:r>
          <a:endParaRPr lang="en-US"/>
        </a:p>
      </dgm:t>
    </dgm:pt>
    <dgm:pt modelId="{91EFC423-1083-4E9A-8084-3C20B4546901}" type="parTrans" cxnId="{77C6967D-05B8-4469-BBB4-523CDAA003F6}">
      <dgm:prSet/>
      <dgm:spPr/>
      <dgm:t>
        <a:bodyPr/>
        <a:lstStyle/>
        <a:p>
          <a:endParaRPr lang="en-US"/>
        </a:p>
      </dgm:t>
    </dgm:pt>
    <dgm:pt modelId="{A49D3295-EB46-4DC4-8246-04B34008C349}" type="sibTrans" cxnId="{77C6967D-05B8-4469-BBB4-523CDAA003F6}">
      <dgm:prSet/>
      <dgm:spPr/>
      <dgm:t>
        <a:bodyPr/>
        <a:lstStyle/>
        <a:p>
          <a:endParaRPr lang="en-US"/>
        </a:p>
      </dgm:t>
    </dgm:pt>
    <dgm:pt modelId="{871EFED9-667D-46AF-8AEF-2D22B55DD98F}">
      <dgm:prSet/>
      <dgm:spPr/>
      <dgm:t>
        <a:bodyPr/>
        <a:lstStyle/>
        <a:p>
          <a:r>
            <a:rPr lang="pt-BR"/>
            <a:t>Crianças pobres viviam nas ruas aos domingos. </a:t>
          </a:r>
          <a:endParaRPr lang="en-US"/>
        </a:p>
      </dgm:t>
    </dgm:pt>
    <dgm:pt modelId="{7BB69C24-B438-4BB9-B698-EFE1BBABC5A0}" type="parTrans" cxnId="{D7ABC7EA-9666-477D-B156-4435F97A62DE}">
      <dgm:prSet/>
      <dgm:spPr/>
      <dgm:t>
        <a:bodyPr/>
        <a:lstStyle/>
        <a:p>
          <a:endParaRPr lang="en-US"/>
        </a:p>
      </dgm:t>
    </dgm:pt>
    <dgm:pt modelId="{522E68CF-9504-486C-AFB6-CF2EF8F58EB3}" type="sibTrans" cxnId="{D7ABC7EA-9666-477D-B156-4435F97A62DE}">
      <dgm:prSet/>
      <dgm:spPr/>
      <dgm:t>
        <a:bodyPr/>
        <a:lstStyle/>
        <a:p>
          <a:endParaRPr lang="en-US"/>
        </a:p>
      </dgm:t>
    </dgm:pt>
    <dgm:pt modelId="{6A3D3447-CE88-4941-9B2D-DBC8F9566A90}">
      <dgm:prSet/>
      <dgm:spPr/>
      <dgm:t>
        <a:bodyPr/>
        <a:lstStyle/>
        <a:p>
          <a:r>
            <a:rPr lang="pt-BR"/>
            <a:t>Muitas eram presas ainda pequenas. </a:t>
          </a:r>
          <a:endParaRPr lang="en-US"/>
        </a:p>
      </dgm:t>
    </dgm:pt>
    <dgm:pt modelId="{BB229D28-A6BE-4F57-A0B1-9A7CADAAC95D}" type="parTrans" cxnId="{A30F7C17-1627-482E-8D25-8651F3367681}">
      <dgm:prSet/>
      <dgm:spPr/>
      <dgm:t>
        <a:bodyPr/>
        <a:lstStyle/>
        <a:p>
          <a:endParaRPr lang="en-US"/>
        </a:p>
      </dgm:t>
    </dgm:pt>
    <dgm:pt modelId="{A546A11C-900F-4F8D-9D8E-2A354D4A74D1}" type="sibTrans" cxnId="{A30F7C17-1627-482E-8D25-8651F3367681}">
      <dgm:prSet/>
      <dgm:spPr/>
      <dgm:t>
        <a:bodyPr/>
        <a:lstStyle/>
        <a:p>
          <a:endParaRPr lang="en-US"/>
        </a:p>
      </dgm:t>
    </dgm:pt>
    <dgm:pt modelId="{838BE96F-7325-4837-A5F7-F85001708ABA}">
      <dgm:prSet/>
      <dgm:spPr/>
      <dgm:t>
        <a:bodyPr/>
        <a:lstStyle/>
        <a:p>
          <a:r>
            <a:rPr lang="pt-BR"/>
            <a:t>Raikes cria que a Bíblia podia transformar a sociedade</a:t>
          </a:r>
          <a:endParaRPr lang="en-US"/>
        </a:p>
      </dgm:t>
    </dgm:pt>
    <dgm:pt modelId="{546D4F7A-5BB9-4C5E-A87E-996B7203B492}" type="parTrans" cxnId="{D681127C-5B59-4E33-97EE-EB947FB5A7DF}">
      <dgm:prSet/>
      <dgm:spPr/>
      <dgm:t>
        <a:bodyPr/>
        <a:lstStyle/>
        <a:p>
          <a:endParaRPr lang="en-US"/>
        </a:p>
      </dgm:t>
    </dgm:pt>
    <dgm:pt modelId="{448BEEF4-F475-400C-B485-CE1F1D97131E}" type="sibTrans" cxnId="{D681127C-5B59-4E33-97EE-EB947FB5A7DF}">
      <dgm:prSet/>
      <dgm:spPr/>
      <dgm:t>
        <a:bodyPr/>
        <a:lstStyle/>
        <a:p>
          <a:endParaRPr lang="en-US"/>
        </a:p>
      </dgm:t>
    </dgm:pt>
    <dgm:pt modelId="{ECA0D6C4-328B-407C-ACF3-279235D21029}" type="pres">
      <dgm:prSet presAssocID="{F6655B2F-D01B-4CEB-AE75-4357FE0512A5}" presName="vert0" presStyleCnt="0">
        <dgm:presLayoutVars>
          <dgm:dir/>
          <dgm:animOne val="branch"/>
          <dgm:animLvl val="lvl"/>
        </dgm:presLayoutVars>
      </dgm:prSet>
      <dgm:spPr/>
    </dgm:pt>
    <dgm:pt modelId="{108ACDF7-F9BB-4C15-83E7-35F6253FF0C8}" type="pres">
      <dgm:prSet presAssocID="{13577789-1B84-4E44-AB14-EED9CF09EF93}" presName="thickLine" presStyleLbl="alignNode1" presStyleIdx="0" presStyleCnt="5"/>
      <dgm:spPr/>
    </dgm:pt>
    <dgm:pt modelId="{97AF2B80-E68E-4DC9-A5A6-9FC54E5D4713}" type="pres">
      <dgm:prSet presAssocID="{13577789-1B84-4E44-AB14-EED9CF09EF93}" presName="horz1" presStyleCnt="0"/>
      <dgm:spPr/>
    </dgm:pt>
    <dgm:pt modelId="{1C578CF0-F4A6-4C65-8B68-12CD5F6790F1}" type="pres">
      <dgm:prSet presAssocID="{13577789-1B84-4E44-AB14-EED9CF09EF93}" presName="tx1" presStyleLbl="revTx" presStyleIdx="0" presStyleCnt="5"/>
      <dgm:spPr/>
    </dgm:pt>
    <dgm:pt modelId="{EBB2CAA2-90E5-45E8-A8C9-2E056D9829A1}" type="pres">
      <dgm:prSet presAssocID="{13577789-1B84-4E44-AB14-EED9CF09EF93}" presName="vert1" presStyleCnt="0"/>
      <dgm:spPr/>
    </dgm:pt>
    <dgm:pt modelId="{98D2C795-D143-4860-AB5C-FB18C94572EC}" type="pres">
      <dgm:prSet presAssocID="{ADC07BFF-3CE5-4F81-8884-6C7D9BCFB6AD}" presName="thickLine" presStyleLbl="alignNode1" presStyleIdx="1" presStyleCnt="5"/>
      <dgm:spPr/>
    </dgm:pt>
    <dgm:pt modelId="{6B2B9491-A9CE-4991-B1BC-0F6AED357D32}" type="pres">
      <dgm:prSet presAssocID="{ADC07BFF-3CE5-4F81-8884-6C7D9BCFB6AD}" presName="horz1" presStyleCnt="0"/>
      <dgm:spPr/>
    </dgm:pt>
    <dgm:pt modelId="{81807AB1-626B-4200-A0A8-20D0CF4571C4}" type="pres">
      <dgm:prSet presAssocID="{ADC07BFF-3CE5-4F81-8884-6C7D9BCFB6AD}" presName="tx1" presStyleLbl="revTx" presStyleIdx="1" presStyleCnt="5"/>
      <dgm:spPr/>
    </dgm:pt>
    <dgm:pt modelId="{DC1B9D43-F60D-4C24-927A-5F92C0A17C71}" type="pres">
      <dgm:prSet presAssocID="{ADC07BFF-3CE5-4F81-8884-6C7D9BCFB6AD}" presName="vert1" presStyleCnt="0"/>
      <dgm:spPr/>
    </dgm:pt>
    <dgm:pt modelId="{B531D192-CB46-423B-8CFA-6C499B8DF3F0}" type="pres">
      <dgm:prSet presAssocID="{871EFED9-667D-46AF-8AEF-2D22B55DD98F}" presName="thickLine" presStyleLbl="alignNode1" presStyleIdx="2" presStyleCnt="5"/>
      <dgm:spPr/>
    </dgm:pt>
    <dgm:pt modelId="{068BF167-4B0B-47F1-A3E9-BE760522BE87}" type="pres">
      <dgm:prSet presAssocID="{871EFED9-667D-46AF-8AEF-2D22B55DD98F}" presName="horz1" presStyleCnt="0"/>
      <dgm:spPr/>
    </dgm:pt>
    <dgm:pt modelId="{F87F9354-EB45-4B0E-9D09-C8EB31C624A1}" type="pres">
      <dgm:prSet presAssocID="{871EFED9-667D-46AF-8AEF-2D22B55DD98F}" presName="tx1" presStyleLbl="revTx" presStyleIdx="2" presStyleCnt="5"/>
      <dgm:spPr/>
    </dgm:pt>
    <dgm:pt modelId="{9C42D646-985D-45BF-9868-2E19BC49C1CF}" type="pres">
      <dgm:prSet presAssocID="{871EFED9-667D-46AF-8AEF-2D22B55DD98F}" presName="vert1" presStyleCnt="0"/>
      <dgm:spPr/>
    </dgm:pt>
    <dgm:pt modelId="{3598761C-5102-441B-9339-4F66D5B72A00}" type="pres">
      <dgm:prSet presAssocID="{6A3D3447-CE88-4941-9B2D-DBC8F9566A90}" presName="thickLine" presStyleLbl="alignNode1" presStyleIdx="3" presStyleCnt="5"/>
      <dgm:spPr/>
    </dgm:pt>
    <dgm:pt modelId="{31F8D482-7BED-44F8-B701-DCDDD91CDD60}" type="pres">
      <dgm:prSet presAssocID="{6A3D3447-CE88-4941-9B2D-DBC8F9566A90}" presName="horz1" presStyleCnt="0"/>
      <dgm:spPr/>
    </dgm:pt>
    <dgm:pt modelId="{16FE41BD-C65C-459D-A4F7-2A92FE5DC8E3}" type="pres">
      <dgm:prSet presAssocID="{6A3D3447-CE88-4941-9B2D-DBC8F9566A90}" presName="tx1" presStyleLbl="revTx" presStyleIdx="3" presStyleCnt="5"/>
      <dgm:spPr/>
    </dgm:pt>
    <dgm:pt modelId="{EEA7E283-700F-4B30-86EE-48AF6CBE1A82}" type="pres">
      <dgm:prSet presAssocID="{6A3D3447-CE88-4941-9B2D-DBC8F9566A90}" presName="vert1" presStyleCnt="0"/>
      <dgm:spPr/>
    </dgm:pt>
    <dgm:pt modelId="{8D7D0EB2-C222-4432-BAE5-B9FA08B23795}" type="pres">
      <dgm:prSet presAssocID="{838BE96F-7325-4837-A5F7-F85001708ABA}" presName="thickLine" presStyleLbl="alignNode1" presStyleIdx="4" presStyleCnt="5"/>
      <dgm:spPr/>
    </dgm:pt>
    <dgm:pt modelId="{188E2FAD-6194-43B1-B27B-97401A984031}" type="pres">
      <dgm:prSet presAssocID="{838BE96F-7325-4837-A5F7-F85001708ABA}" presName="horz1" presStyleCnt="0"/>
      <dgm:spPr/>
    </dgm:pt>
    <dgm:pt modelId="{B04F0195-61E7-4DC7-9164-7DAFDA9FA49F}" type="pres">
      <dgm:prSet presAssocID="{838BE96F-7325-4837-A5F7-F85001708ABA}" presName="tx1" presStyleLbl="revTx" presStyleIdx="4" presStyleCnt="5"/>
      <dgm:spPr/>
    </dgm:pt>
    <dgm:pt modelId="{F9DF5365-2DD8-4103-B1E0-D6D4039B4764}" type="pres">
      <dgm:prSet presAssocID="{838BE96F-7325-4837-A5F7-F85001708ABA}" presName="vert1" presStyleCnt="0"/>
      <dgm:spPr/>
    </dgm:pt>
  </dgm:ptLst>
  <dgm:cxnLst>
    <dgm:cxn modelId="{44552E07-4857-4284-8AB6-6F1AF6BAA51B}" type="presOf" srcId="{838BE96F-7325-4837-A5F7-F85001708ABA}" destId="{B04F0195-61E7-4DC7-9164-7DAFDA9FA49F}" srcOrd="0" destOrd="0" presId="urn:microsoft.com/office/officeart/2008/layout/LinedList"/>
    <dgm:cxn modelId="{A30F7C17-1627-482E-8D25-8651F3367681}" srcId="{F6655B2F-D01B-4CEB-AE75-4357FE0512A5}" destId="{6A3D3447-CE88-4941-9B2D-DBC8F9566A90}" srcOrd="3" destOrd="0" parTransId="{BB229D28-A6BE-4F57-A0B1-9A7CADAAC95D}" sibTransId="{A546A11C-900F-4F8D-9D8E-2A354D4A74D1}"/>
    <dgm:cxn modelId="{F264296C-F847-4DA6-887D-71F732C12214}" type="presOf" srcId="{13577789-1B84-4E44-AB14-EED9CF09EF93}" destId="{1C578CF0-F4A6-4C65-8B68-12CD5F6790F1}" srcOrd="0" destOrd="0" presId="urn:microsoft.com/office/officeart/2008/layout/LinedList"/>
    <dgm:cxn modelId="{1987CD71-D0B9-400A-AF14-DA5A15A86611}" srcId="{F6655B2F-D01B-4CEB-AE75-4357FE0512A5}" destId="{13577789-1B84-4E44-AB14-EED9CF09EF93}" srcOrd="0" destOrd="0" parTransId="{4B83148A-7A81-462E-9F11-C8B48C5723C1}" sibTransId="{6B697956-9778-4E31-84B3-759F419E062C}"/>
    <dgm:cxn modelId="{528C7075-ACC0-4946-ABA3-46168FB1CDBF}" type="presOf" srcId="{871EFED9-667D-46AF-8AEF-2D22B55DD98F}" destId="{F87F9354-EB45-4B0E-9D09-C8EB31C624A1}" srcOrd="0" destOrd="0" presId="urn:microsoft.com/office/officeart/2008/layout/LinedList"/>
    <dgm:cxn modelId="{9875A277-5BED-461E-8FD3-1E6B4452672B}" type="presOf" srcId="{F6655B2F-D01B-4CEB-AE75-4357FE0512A5}" destId="{ECA0D6C4-328B-407C-ACF3-279235D21029}" srcOrd="0" destOrd="0" presId="urn:microsoft.com/office/officeart/2008/layout/LinedList"/>
    <dgm:cxn modelId="{D681127C-5B59-4E33-97EE-EB947FB5A7DF}" srcId="{F6655B2F-D01B-4CEB-AE75-4357FE0512A5}" destId="{838BE96F-7325-4837-A5F7-F85001708ABA}" srcOrd="4" destOrd="0" parTransId="{546D4F7A-5BB9-4C5E-A87E-996B7203B492}" sibTransId="{448BEEF4-F475-400C-B485-CE1F1D97131E}"/>
    <dgm:cxn modelId="{77C6967D-05B8-4469-BBB4-523CDAA003F6}" srcId="{F6655B2F-D01B-4CEB-AE75-4357FE0512A5}" destId="{ADC07BFF-3CE5-4F81-8884-6C7D9BCFB6AD}" srcOrd="1" destOrd="0" parTransId="{91EFC423-1083-4E9A-8084-3C20B4546901}" sibTransId="{A49D3295-EB46-4DC4-8246-04B34008C349}"/>
    <dgm:cxn modelId="{C699C292-15C7-4A28-A96E-848C143C67B0}" type="presOf" srcId="{6A3D3447-CE88-4941-9B2D-DBC8F9566A90}" destId="{16FE41BD-C65C-459D-A4F7-2A92FE5DC8E3}" srcOrd="0" destOrd="0" presId="urn:microsoft.com/office/officeart/2008/layout/LinedList"/>
    <dgm:cxn modelId="{D7ABC7EA-9666-477D-B156-4435F97A62DE}" srcId="{F6655B2F-D01B-4CEB-AE75-4357FE0512A5}" destId="{871EFED9-667D-46AF-8AEF-2D22B55DD98F}" srcOrd="2" destOrd="0" parTransId="{7BB69C24-B438-4BB9-B698-EFE1BBABC5A0}" sibTransId="{522E68CF-9504-486C-AFB6-CF2EF8F58EB3}"/>
    <dgm:cxn modelId="{AD5CEDF8-493A-485A-AC84-5E5ADFE63C99}" type="presOf" srcId="{ADC07BFF-3CE5-4F81-8884-6C7D9BCFB6AD}" destId="{81807AB1-626B-4200-A0A8-20D0CF4571C4}" srcOrd="0" destOrd="0" presId="urn:microsoft.com/office/officeart/2008/layout/LinedList"/>
    <dgm:cxn modelId="{8B06510C-C78F-433F-AF3A-8638A264B7E8}" type="presParOf" srcId="{ECA0D6C4-328B-407C-ACF3-279235D21029}" destId="{108ACDF7-F9BB-4C15-83E7-35F6253FF0C8}" srcOrd="0" destOrd="0" presId="urn:microsoft.com/office/officeart/2008/layout/LinedList"/>
    <dgm:cxn modelId="{380C2B38-FFDB-4F7E-B497-D83C99698996}" type="presParOf" srcId="{ECA0D6C4-328B-407C-ACF3-279235D21029}" destId="{97AF2B80-E68E-4DC9-A5A6-9FC54E5D4713}" srcOrd="1" destOrd="0" presId="urn:microsoft.com/office/officeart/2008/layout/LinedList"/>
    <dgm:cxn modelId="{EC402FD1-76B3-4211-9DF5-AA4539A230BF}" type="presParOf" srcId="{97AF2B80-E68E-4DC9-A5A6-9FC54E5D4713}" destId="{1C578CF0-F4A6-4C65-8B68-12CD5F6790F1}" srcOrd="0" destOrd="0" presId="urn:microsoft.com/office/officeart/2008/layout/LinedList"/>
    <dgm:cxn modelId="{0474D91B-D97B-4764-9EE8-204704F0A3A9}" type="presParOf" srcId="{97AF2B80-E68E-4DC9-A5A6-9FC54E5D4713}" destId="{EBB2CAA2-90E5-45E8-A8C9-2E056D9829A1}" srcOrd="1" destOrd="0" presId="urn:microsoft.com/office/officeart/2008/layout/LinedList"/>
    <dgm:cxn modelId="{4056E12C-969E-4389-A5D5-65F89394BE8B}" type="presParOf" srcId="{ECA0D6C4-328B-407C-ACF3-279235D21029}" destId="{98D2C795-D143-4860-AB5C-FB18C94572EC}" srcOrd="2" destOrd="0" presId="urn:microsoft.com/office/officeart/2008/layout/LinedList"/>
    <dgm:cxn modelId="{FBB951FA-1BB0-494D-8432-473060E02827}" type="presParOf" srcId="{ECA0D6C4-328B-407C-ACF3-279235D21029}" destId="{6B2B9491-A9CE-4991-B1BC-0F6AED357D32}" srcOrd="3" destOrd="0" presId="urn:microsoft.com/office/officeart/2008/layout/LinedList"/>
    <dgm:cxn modelId="{E65B2189-DA3B-4BE2-A5D7-45B40693E37C}" type="presParOf" srcId="{6B2B9491-A9CE-4991-B1BC-0F6AED357D32}" destId="{81807AB1-626B-4200-A0A8-20D0CF4571C4}" srcOrd="0" destOrd="0" presId="urn:microsoft.com/office/officeart/2008/layout/LinedList"/>
    <dgm:cxn modelId="{F2E5A0EA-0C4F-4514-A18F-11DB88A75927}" type="presParOf" srcId="{6B2B9491-A9CE-4991-B1BC-0F6AED357D32}" destId="{DC1B9D43-F60D-4C24-927A-5F92C0A17C71}" srcOrd="1" destOrd="0" presId="urn:microsoft.com/office/officeart/2008/layout/LinedList"/>
    <dgm:cxn modelId="{82D61BE5-26E4-4F13-BA77-2C0544D826E1}" type="presParOf" srcId="{ECA0D6C4-328B-407C-ACF3-279235D21029}" destId="{B531D192-CB46-423B-8CFA-6C499B8DF3F0}" srcOrd="4" destOrd="0" presId="urn:microsoft.com/office/officeart/2008/layout/LinedList"/>
    <dgm:cxn modelId="{3C6D6E8F-B76F-4D91-9DA3-95721C8B69BD}" type="presParOf" srcId="{ECA0D6C4-328B-407C-ACF3-279235D21029}" destId="{068BF167-4B0B-47F1-A3E9-BE760522BE87}" srcOrd="5" destOrd="0" presId="urn:microsoft.com/office/officeart/2008/layout/LinedList"/>
    <dgm:cxn modelId="{5D689C47-E3B4-4B06-889C-99B59F5517B8}" type="presParOf" srcId="{068BF167-4B0B-47F1-A3E9-BE760522BE87}" destId="{F87F9354-EB45-4B0E-9D09-C8EB31C624A1}" srcOrd="0" destOrd="0" presId="urn:microsoft.com/office/officeart/2008/layout/LinedList"/>
    <dgm:cxn modelId="{9F923F08-BC9C-422A-9716-E2B44BAA9E13}" type="presParOf" srcId="{068BF167-4B0B-47F1-A3E9-BE760522BE87}" destId="{9C42D646-985D-45BF-9868-2E19BC49C1CF}" srcOrd="1" destOrd="0" presId="urn:microsoft.com/office/officeart/2008/layout/LinedList"/>
    <dgm:cxn modelId="{ABE6389D-5C3A-45D9-9879-1AC8715408D4}" type="presParOf" srcId="{ECA0D6C4-328B-407C-ACF3-279235D21029}" destId="{3598761C-5102-441B-9339-4F66D5B72A00}" srcOrd="6" destOrd="0" presId="urn:microsoft.com/office/officeart/2008/layout/LinedList"/>
    <dgm:cxn modelId="{C8D0C10C-6791-4E98-8C3E-864FF8612E5B}" type="presParOf" srcId="{ECA0D6C4-328B-407C-ACF3-279235D21029}" destId="{31F8D482-7BED-44F8-B701-DCDDD91CDD60}" srcOrd="7" destOrd="0" presId="urn:microsoft.com/office/officeart/2008/layout/LinedList"/>
    <dgm:cxn modelId="{201AC36C-18C4-44E2-AF87-E4C9421B932C}" type="presParOf" srcId="{31F8D482-7BED-44F8-B701-DCDDD91CDD60}" destId="{16FE41BD-C65C-459D-A4F7-2A92FE5DC8E3}" srcOrd="0" destOrd="0" presId="urn:microsoft.com/office/officeart/2008/layout/LinedList"/>
    <dgm:cxn modelId="{27DE469C-4065-4E05-924C-485E13C53833}" type="presParOf" srcId="{31F8D482-7BED-44F8-B701-DCDDD91CDD60}" destId="{EEA7E283-700F-4B30-86EE-48AF6CBE1A82}" srcOrd="1" destOrd="0" presId="urn:microsoft.com/office/officeart/2008/layout/LinedList"/>
    <dgm:cxn modelId="{CCA57F95-8ECB-4160-AC91-8BAD6B46630C}" type="presParOf" srcId="{ECA0D6C4-328B-407C-ACF3-279235D21029}" destId="{8D7D0EB2-C222-4432-BAE5-B9FA08B23795}" srcOrd="8" destOrd="0" presId="urn:microsoft.com/office/officeart/2008/layout/LinedList"/>
    <dgm:cxn modelId="{7123565E-61D8-496A-9103-FF9548B5B3C3}" type="presParOf" srcId="{ECA0D6C4-328B-407C-ACF3-279235D21029}" destId="{188E2FAD-6194-43B1-B27B-97401A984031}" srcOrd="9" destOrd="0" presId="urn:microsoft.com/office/officeart/2008/layout/LinedList"/>
    <dgm:cxn modelId="{F64B9481-AA3C-40AD-B3D9-D1318B03D66F}" type="presParOf" srcId="{188E2FAD-6194-43B1-B27B-97401A984031}" destId="{B04F0195-61E7-4DC7-9164-7DAFDA9FA49F}" srcOrd="0" destOrd="0" presId="urn:microsoft.com/office/officeart/2008/layout/LinedList"/>
    <dgm:cxn modelId="{F4D0F8A8-A4FC-4E2D-8829-9D9C2BF82B63}" type="presParOf" srcId="{188E2FAD-6194-43B1-B27B-97401A984031}" destId="{F9DF5365-2DD8-4103-B1E0-D6D4039B476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7FBA61-843C-4CC3-9C95-017532F4B23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EB2C997-3E57-48A7-87C2-96F405C22ABC}">
      <dgm:prSet/>
      <dgm:spPr/>
      <dgm:t>
        <a:bodyPr/>
        <a:lstStyle/>
        <a:p>
          <a:pPr rtl="0"/>
          <a:r>
            <a:rPr lang="pt-BR" dirty="0"/>
            <a:t>“Raikes entendeu que o ensino bíblico era a ferramenta </a:t>
          </a:r>
          <a:r>
            <a:rPr lang="pt-BR" dirty="0">
              <a:latin typeface="Aptos Display" panose="020F0302020204030204"/>
            </a:rPr>
            <a:t>mais poderosa</a:t>
          </a:r>
          <a:r>
            <a:rPr lang="pt-BR" dirty="0"/>
            <a:t> de regeneração moral.”</a:t>
          </a:r>
          <a:endParaRPr lang="en-US" dirty="0"/>
        </a:p>
      </dgm:t>
    </dgm:pt>
    <dgm:pt modelId="{01746DE6-54AE-49C7-AE3E-689A58ED5A5F}" type="parTrans" cxnId="{ED9F83EE-132E-41A2-9023-28FFC994EB4E}">
      <dgm:prSet/>
      <dgm:spPr/>
      <dgm:t>
        <a:bodyPr/>
        <a:lstStyle/>
        <a:p>
          <a:endParaRPr lang="en-US"/>
        </a:p>
      </dgm:t>
    </dgm:pt>
    <dgm:pt modelId="{D4D75268-AEB7-428D-BBA7-CE1B94F5F1B3}" type="sibTrans" cxnId="{ED9F83EE-132E-41A2-9023-28FFC994EB4E}">
      <dgm:prSet/>
      <dgm:spPr/>
      <dgm:t>
        <a:bodyPr/>
        <a:lstStyle/>
        <a:p>
          <a:endParaRPr lang="en-US"/>
        </a:p>
      </dgm:t>
    </dgm:pt>
    <dgm:pt modelId="{4A9C360D-F244-4E25-A7EC-4E62BD9A553C}">
      <dgm:prSet/>
      <dgm:spPr/>
      <dgm:t>
        <a:bodyPr/>
        <a:lstStyle/>
        <a:p>
          <a:pPr rtl="0"/>
          <a:r>
            <a:rPr lang="pt-BR" dirty="0"/>
            <a:t>Raikes pagava professoras para cuidar das crianças </a:t>
          </a:r>
          <a:r>
            <a:rPr lang="pt-BR" dirty="0">
              <a:latin typeface="Aptos Display" panose="020F0302020204030204"/>
            </a:rPr>
            <a:t>porque acreditava</a:t>
          </a:r>
          <a:r>
            <a:rPr lang="pt-BR" dirty="0"/>
            <a:t> que mulheres tinham mais ternura para ensinar</a:t>
          </a:r>
          <a:endParaRPr lang="en-US" dirty="0"/>
        </a:p>
      </dgm:t>
    </dgm:pt>
    <dgm:pt modelId="{2831031F-94C9-4D63-B18A-4245BD6C894A}" type="parTrans" cxnId="{1744E0F3-FDB6-491B-8EC2-5333A08E35DD}">
      <dgm:prSet/>
      <dgm:spPr/>
      <dgm:t>
        <a:bodyPr/>
        <a:lstStyle/>
        <a:p>
          <a:endParaRPr lang="en-US"/>
        </a:p>
      </dgm:t>
    </dgm:pt>
    <dgm:pt modelId="{04F04EE0-8668-43DA-A373-2916968EDC72}" type="sibTrans" cxnId="{1744E0F3-FDB6-491B-8EC2-5333A08E35DD}">
      <dgm:prSet/>
      <dgm:spPr/>
      <dgm:t>
        <a:bodyPr/>
        <a:lstStyle/>
        <a:p>
          <a:endParaRPr lang="en-US"/>
        </a:p>
      </dgm:t>
    </dgm:pt>
    <dgm:pt modelId="{CD5EA2D7-0A0E-488D-AE47-22556EA2145C}" type="pres">
      <dgm:prSet presAssocID="{2F7FBA61-843C-4CC3-9C95-017532F4B235}" presName="vert0" presStyleCnt="0">
        <dgm:presLayoutVars>
          <dgm:dir/>
          <dgm:animOne val="branch"/>
          <dgm:animLvl val="lvl"/>
        </dgm:presLayoutVars>
      </dgm:prSet>
      <dgm:spPr/>
    </dgm:pt>
    <dgm:pt modelId="{6288DF7F-DA23-4A9F-BC8C-EAEFA260A0B2}" type="pres">
      <dgm:prSet presAssocID="{8EB2C997-3E57-48A7-87C2-96F405C22ABC}" presName="thickLine" presStyleLbl="alignNode1" presStyleIdx="0" presStyleCnt="2"/>
      <dgm:spPr/>
    </dgm:pt>
    <dgm:pt modelId="{D447D61A-5DD7-4DA2-A4B5-8928E90880C7}" type="pres">
      <dgm:prSet presAssocID="{8EB2C997-3E57-48A7-87C2-96F405C22ABC}" presName="horz1" presStyleCnt="0"/>
      <dgm:spPr/>
    </dgm:pt>
    <dgm:pt modelId="{1BA20851-8576-470D-A3C4-58738308ABB5}" type="pres">
      <dgm:prSet presAssocID="{8EB2C997-3E57-48A7-87C2-96F405C22ABC}" presName="tx1" presStyleLbl="revTx" presStyleIdx="0" presStyleCnt="2"/>
      <dgm:spPr/>
    </dgm:pt>
    <dgm:pt modelId="{64559216-6622-416E-8590-E97B577A53BF}" type="pres">
      <dgm:prSet presAssocID="{8EB2C997-3E57-48A7-87C2-96F405C22ABC}" presName="vert1" presStyleCnt="0"/>
      <dgm:spPr/>
    </dgm:pt>
    <dgm:pt modelId="{75FDB608-9150-4F2B-B282-A028DE0DA25C}" type="pres">
      <dgm:prSet presAssocID="{4A9C360D-F244-4E25-A7EC-4E62BD9A553C}" presName="thickLine" presStyleLbl="alignNode1" presStyleIdx="1" presStyleCnt="2"/>
      <dgm:spPr/>
    </dgm:pt>
    <dgm:pt modelId="{F19F06CF-663D-4D6E-AC14-A5FEE19AC438}" type="pres">
      <dgm:prSet presAssocID="{4A9C360D-F244-4E25-A7EC-4E62BD9A553C}" presName="horz1" presStyleCnt="0"/>
      <dgm:spPr/>
    </dgm:pt>
    <dgm:pt modelId="{73A7A925-8BE5-42F0-8434-62BCDB276062}" type="pres">
      <dgm:prSet presAssocID="{4A9C360D-F244-4E25-A7EC-4E62BD9A553C}" presName="tx1" presStyleLbl="revTx" presStyleIdx="1" presStyleCnt="2"/>
      <dgm:spPr/>
    </dgm:pt>
    <dgm:pt modelId="{5BE84273-C2E7-43FA-B935-53CB06406819}" type="pres">
      <dgm:prSet presAssocID="{4A9C360D-F244-4E25-A7EC-4E62BD9A553C}" presName="vert1" presStyleCnt="0"/>
      <dgm:spPr/>
    </dgm:pt>
  </dgm:ptLst>
  <dgm:cxnLst>
    <dgm:cxn modelId="{2E897B39-C17F-41F9-9DC7-E6EDD7D3D121}" type="presOf" srcId="{8EB2C997-3E57-48A7-87C2-96F405C22ABC}" destId="{1BA20851-8576-470D-A3C4-58738308ABB5}" srcOrd="0" destOrd="0" presId="urn:microsoft.com/office/officeart/2008/layout/LinedList"/>
    <dgm:cxn modelId="{06134186-579E-46E1-A9C3-C6F2D6698E47}" type="presOf" srcId="{4A9C360D-F244-4E25-A7EC-4E62BD9A553C}" destId="{73A7A925-8BE5-42F0-8434-62BCDB276062}" srcOrd="0" destOrd="0" presId="urn:microsoft.com/office/officeart/2008/layout/LinedList"/>
    <dgm:cxn modelId="{CEC538BC-9820-4905-B0CB-61B97028C7AD}" type="presOf" srcId="{2F7FBA61-843C-4CC3-9C95-017532F4B235}" destId="{CD5EA2D7-0A0E-488D-AE47-22556EA2145C}" srcOrd="0" destOrd="0" presId="urn:microsoft.com/office/officeart/2008/layout/LinedList"/>
    <dgm:cxn modelId="{ED9F83EE-132E-41A2-9023-28FFC994EB4E}" srcId="{2F7FBA61-843C-4CC3-9C95-017532F4B235}" destId="{8EB2C997-3E57-48A7-87C2-96F405C22ABC}" srcOrd="0" destOrd="0" parTransId="{01746DE6-54AE-49C7-AE3E-689A58ED5A5F}" sibTransId="{D4D75268-AEB7-428D-BBA7-CE1B94F5F1B3}"/>
    <dgm:cxn modelId="{1744E0F3-FDB6-491B-8EC2-5333A08E35DD}" srcId="{2F7FBA61-843C-4CC3-9C95-017532F4B235}" destId="{4A9C360D-F244-4E25-A7EC-4E62BD9A553C}" srcOrd="1" destOrd="0" parTransId="{2831031F-94C9-4D63-B18A-4245BD6C894A}" sibTransId="{04F04EE0-8668-43DA-A373-2916968EDC72}"/>
    <dgm:cxn modelId="{D9C029E9-385A-409F-8319-601DEC775E98}" type="presParOf" srcId="{CD5EA2D7-0A0E-488D-AE47-22556EA2145C}" destId="{6288DF7F-DA23-4A9F-BC8C-EAEFA260A0B2}" srcOrd="0" destOrd="0" presId="urn:microsoft.com/office/officeart/2008/layout/LinedList"/>
    <dgm:cxn modelId="{D37DD087-4301-4401-9A06-6F3F4D8CE02E}" type="presParOf" srcId="{CD5EA2D7-0A0E-488D-AE47-22556EA2145C}" destId="{D447D61A-5DD7-4DA2-A4B5-8928E90880C7}" srcOrd="1" destOrd="0" presId="urn:microsoft.com/office/officeart/2008/layout/LinedList"/>
    <dgm:cxn modelId="{8D644ACC-7B61-498A-90E1-2C5D28E51810}" type="presParOf" srcId="{D447D61A-5DD7-4DA2-A4B5-8928E90880C7}" destId="{1BA20851-8576-470D-A3C4-58738308ABB5}" srcOrd="0" destOrd="0" presId="urn:microsoft.com/office/officeart/2008/layout/LinedList"/>
    <dgm:cxn modelId="{225F5C87-14EF-4710-8C17-6F23BDCDAC42}" type="presParOf" srcId="{D447D61A-5DD7-4DA2-A4B5-8928E90880C7}" destId="{64559216-6622-416E-8590-E97B577A53BF}" srcOrd="1" destOrd="0" presId="urn:microsoft.com/office/officeart/2008/layout/LinedList"/>
    <dgm:cxn modelId="{E69A42F6-8059-45C9-B961-576328C63F69}" type="presParOf" srcId="{CD5EA2D7-0A0E-488D-AE47-22556EA2145C}" destId="{75FDB608-9150-4F2B-B282-A028DE0DA25C}" srcOrd="2" destOrd="0" presId="urn:microsoft.com/office/officeart/2008/layout/LinedList"/>
    <dgm:cxn modelId="{C7C39CF9-BCA3-4FDB-8BFA-8FECB20F7589}" type="presParOf" srcId="{CD5EA2D7-0A0E-488D-AE47-22556EA2145C}" destId="{F19F06CF-663D-4D6E-AC14-A5FEE19AC438}" srcOrd="3" destOrd="0" presId="urn:microsoft.com/office/officeart/2008/layout/LinedList"/>
    <dgm:cxn modelId="{4D6DBA49-A1CE-49CD-A619-4311DC968754}" type="presParOf" srcId="{F19F06CF-663D-4D6E-AC14-A5FEE19AC438}" destId="{73A7A925-8BE5-42F0-8434-62BCDB276062}" srcOrd="0" destOrd="0" presId="urn:microsoft.com/office/officeart/2008/layout/LinedList"/>
    <dgm:cxn modelId="{246F3F25-E9DE-4068-A0EA-977BE83837A4}" type="presParOf" srcId="{F19F06CF-663D-4D6E-AC14-A5FEE19AC438}" destId="{5BE84273-C2E7-43FA-B935-53CB064068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9F0E3-EA43-4084-B5B4-5108579524C9}">
      <dsp:nvSpPr>
        <dsp:cNvPr id="0" name=""/>
        <dsp:cNvSpPr/>
      </dsp:nvSpPr>
      <dsp:spPr>
        <a:xfrm>
          <a:off x="0" y="263"/>
          <a:ext cx="7457587" cy="22156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Mateus 28:19–20 “Ensinando-as a guardar todas as coisas que eu vos tenho mandado.”</a:t>
          </a:r>
          <a:endParaRPr lang="en-US" sz="2800" kern="1200" dirty="0"/>
        </a:p>
      </dsp:txBody>
      <dsp:txXfrm>
        <a:off x="108161" y="108424"/>
        <a:ext cx="7241265" cy="1999365"/>
      </dsp:txXfrm>
    </dsp:sp>
    <dsp:sp modelId="{B22E139D-29A6-4814-9E03-4AF34C798B04}">
      <dsp:nvSpPr>
        <dsp:cNvPr id="0" name=""/>
        <dsp:cNvSpPr/>
      </dsp:nvSpPr>
      <dsp:spPr>
        <a:xfrm>
          <a:off x="0" y="2230153"/>
          <a:ext cx="7457587" cy="2215687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A Grande Comissão possui três verbos-chave: ir, batizar e ensinar. A EBD cumpre o terceiro pilar — a formação continuada do discípulo. - O Dr. Russell Shedd afirma: “O ensino é a espinha dorsal da fé cristã primitiva.” </a:t>
          </a:r>
          <a:endParaRPr lang="en-US" sz="2600" kern="1200" dirty="0"/>
        </a:p>
      </dsp:txBody>
      <dsp:txXfrm>
        <a:off x="108161" y="2338314"/>
        <a:ext cx="7241265" cy="1999365"/>
      </dsp:txXfrm>
    </dsp:sp>
    <dsp:sp modelId="{413BA11D-D4F5-44DE-95D8-E4DBA4FE0070}">
      <dsp:nvSpPr>
        <dsp:cNvPr id="0" name=""/>
        <dsp:cNvSpPr/>
      </dsp:nvSpPr>
      <dsp:spPr>
        <a:xfrm>
          <a:off x="0" y="4460044"/>
          <a:ext cx="7457587" cy="2215687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Nos primeiros quatro séculos, os cristãos tinham reuniões catequéticas semanais que lembram o formato da EBD: estudo, perguntas e respostas e discipulado</a:t>
          </a:r>
          <a:endParaRPr lang="en-US" sz="2800" kern="1200" dirty="0"/>
        </a:p>
      </dsp:txBody>
      <dsp:txXfrm>
        <a:off x="108161" y="4568205"/>
        <a:ext cx="7241265" cy="19993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0561D-D9A6-4333-801C-60E89412A165}">
      <dsp:nvSpPr>
        <dsp:cNvPr id="0" name=""/>
        <dsp:cNvSpPr/>
      </dsp:nvSpPr>
      <dsp:spPr>
        <a:xfrm>
          <a:off x="0" y="625"/>
          <a:ext cx="113782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798234-681A-434E-BCD6-9CB9807ABA44}">
      <dsp:nvSpPr>
        <dsp:cNvPr id="0" name=""/>
        <dsp:cNvSpPr/>
      </dsp:nvSpPr>
      <dsp:spPr>
        <a:xfrm>
          <a:off x="0" y="625"/>
          <a:ext cx="11378240" cy="1025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Alguns pastores criticaram o movimento por achar que “crianças</a:t>
          </a:r>
          <a:endParaRPr lang="en-US" sz="3100" kern="1200" dirty="0"/>
        </a:p>
      </dsp:txBody>
      <dsp:txXfrm>
        <a:off x="0" y="625"/>
        <a:ext cx="11378240" cy="1025292"/>
      </dsp:txXfrm>
    </dsp:sp>
    <dsp:sp modelId="{9E418A5A-F2EB-4EB3-83AB-DD377E09E793}">
      <dsp:nvSpPr>
        <dsp:cNvPr id="0" name=""/>
        <dsp:cNvSpPr/>
      </dsp:nvSpPr>
      <dsp:spPr>
        <a:xfrm>
          <a:off x="0" y="1025918"/>
          <a:ext cx="113782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6F8F49-26F5-4510-A9BA-E9CC4B5015D8}">
      <dsp:nvSpPr>
        <dsp:cNvPr id="0" name=""/>
        <dsp:cNvSpPr/>
      </dsp:nvSpPr>
      <dsp:spPr>
        <a:xfrm>
          <a:off x="0" y="1025918"/>
          <a:ext cx="11378240" cy="1025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pobres eram rebeldes demais”.</a:t>
          </a:r>
          <a:endParaRPr lang="en-US" sz="3100" kern="1200" dirty="0"/>
        </a:p>
      </dsp:txBody>
      <dsp:txXfrm>
        <a:off x="0" y="1025918"/>
        <a:ext cx="11378240" cy="1025292"/>
      </dsp:txXfrm>
    </dsp:sp>
    <dsp:sp modelId="{FC5EB541-140B-407C-BF01-B7D14A995809}">
      <dsp:nvSpPr>
        <dsp:cNvPr id="0" name=""/>
        <dsp:cNvSpPr/>
      </dsp:nvSpPr>
      <dsp:spPr>
        <a:xfrm>
          <a:off x="0" y="2051210"/>
          <a:ext cx="113782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E140F4-B779-4607-BC93-B2384A73A382}">
      <dsp:nvSpPr>
        <dsp:cNvPr id="0" name=""/>
        <dsp:cNvSpPr/>
      </dsp:nvSpPr>
      <dsp:spPr>
        <a:xfrm>
          <a:off x="0" y="2051210"/>
          <a:ext cx="11378240" cy="1025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Quem apoiou:</a:t>
          </a:r>
          <a:endParaRPr lang="en-US" sz="3100" kern="1200" dirty="0"/>
        </a:p>
      </dsp:txBody>
      <dsp:txXfrm>
        <a:off x="0" y="2051210"/>
        <a:ext cx="11378240" cy="1025292"/>
      </dsp:txXfrm>
    </dsp:sp>
    <dsp:sp modelId="{D0874E76-CA98-4F19-853D-EB57F25D5BEE}">
      <dsp:nvSpPr>
        <dsp:cNvPr id="0" name=""/>
        <dsp:cNvSpPr/>
      </dsp:nvSpPr>
      <dsp:spPr>
        <a:xfrm>
          <a:off x="0" y="3076503"/>
          <a:ext cx="113782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F512BD-4BD7-4562-9A94-8FB794B2F6AA}">
      <dsp:nvSpPr>
        <dsp:cNvPr id="0" name=""/>
        <dsp:cNvSpPr/>
      </dsp:nvSpPr>
      <dsp:spPr>
        <a:xfrm>
          <a:off x="0" y="3076503"/>
          <a:ext cx="11378240" cy="1025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John Wesley — o maior impulsionador.</a:t>
          </a:r>
          <a:endParaRPr lang="en-US" sz="3100" kern="1200" dirty="0"/>
        </a:p>
      </dsp:txBody>
      <dsp:txXfrm>
        <a:off x="0" y="3076503"/>
        <a:ext cx="11378240" cy="1025292"/>
      </dsp:txXfrm>
    </dsp:sp>
    <dsp:sp modelId="{D5DCB9CD-336F-4F08-B1C3-C7B85000E1C8}">
      <dsp:nvSpPr>
        <dsp:cNvPr id="0" name=""/>
        <dsp:cNvSpPr/>
      </dsp:nvSpPr>
      <dsp:spPr>
        <a:xfrm>
          <a:off x="0" y="4101795"/>
          <a:ext cx="113782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F8FF6A-D6D2-43E9-9BC9-A3264EEC8535}">
      <dsp:nvSpPr>
        <dsp:cNvPr id="0" name=""/>
        <dsp:cNvSpPr/>
      </dsp:nvSpPr>
      <dsp:spPr>
        <a:xfrm>
          <a:off x="0" y="4101795"/>
          <a:ext cx="11378240" cy="1025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“Dê-me cem professores piedosos e mudarei a Inglaterra.”</a:t>
          </a:r>
          <a:endParaRPr lang="en-US" sz="3100" kern="1200" dirty="0"/>
        </a:p>
      </dsp:txBody>
      <dsp:txXfrm>
        <a:off x="0" y="4101795"/>
        <a:ext cx="11378240" cy="10252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345D1-C4BB-427C-A6AF-5CAE6B56B661}">
      <dsp:nvSpPr>
        <dsp:cNvPr id="0" name=""/>
        <dsp:cNvSpPr/>
      </dsp:nvSpPr>
      <dsp:spPr>
        <a:xfrm>
          <a:off x="0" y="73175"/>
          <a:ext cx="6855811" cy="10780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4 anos depois: 250 mil alunos</a:t>
          </a:r>
          <a:endParaRPr lang="en-US" sz="2700" kern="1200" dirty="0"/>
        </a:p>
      </dsp:txBody>
      <dsp:txXfrm>
        <a:off x="52624" y="125799"/>
        <a:ext cx="6750563" cy="972760"/>
      </dsp:txXfrm>
    </dsp:sp>
    <dsp:sp modelId="{6654E8A1-896B-47DA-8F05-EA06943ECC0F}">
      <dsp:nvSpPr>
        <dsp:cNvPr id="0" name=""/>
        <dsp:cNvSpPr/>
      </dsp:nvSpPr>
      <dsp:spPr>
        <a:xfrm>
          <a:off x="0" y="1228944"/>
          <a:ext cx="6855811" cy="10780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Em 1811: 400 mil alunos</a:t>
          </a:r>
          <a:endParaRPr lang="en-US" sz="2700" kern="1200" dirty="0"/>
        </a:p>
      </dsp:txBody>
      <dsp:txXfrm>
        <a:off x="52624" y="1281568"/>
        <a:ext cx="6750563" cy="972760"/>
      </dsp:txXfrm>
    </dsp:sp>
    <dsp:sp modelId="{7F5AC155-7EE3-419F-936B-C3B24FFB9078}">
      <dsp:nvSpPr>
        <dsp:cNvPr id="0" name=""/>
        <dsp:cNvSpPr/>
      </dsp:nvSpPr>
      <dsp:spPr>
        <a:xfrm>
          <a:off x="0" y="2384713"/>
          <a:ext cx="6855811" cy="10780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Data celebrada da fundação: 03 de outubro de 1783 (</a:t>
          </a:r>
          <a:r>
            <a:rPr lang="pt-BR" sz="2700" kern="1200" dirty="0">
              <a:latin typeface="Aptos Display" panose="020F0302020204030204"/>
            </a:rPr>
            <a:t>organização oficial</a:t>
          </a:r>
          <a:r>
            <a:rPr lang="pt-BR" sz="2700" kern="1200" dirty="0"/>
            <a:t>).</a:t>
          </a:r>
          <a:endParaRPr lang="en-US" sz="2700" kern="1200" dirty="0"/>
        </a:p>
      </dsp:txBody>
      <dsp:txXfrm>
        <a:off x="52624" y="2437337"/>
        <a:ext cx="6750563" cy="972760"/>
      </dsp:txXfrm>
    </dsp:sp>
    <dsp:sp modelId="{C7B6314B-0855-4B55-8080-86CC00593682}">
      <dsp:nvSpPr>
        <dsp:cNvPr id="0" name=""/>
        <dsp:cNvSpPr/>
      </dsp:nvSpPr>
      <dsp:spPr>
        <a:xfrm>
          <a:off x="0" y="3540482"/>
          <a:ext cx="6855811" cy="10780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A Escola Dominical influenciou reformas sociais como leis trabalhistas infantis.</a:t>
          </a:r>
          <a:endParaRPr lang="en-US" sz="2700" kern="1200" dirty="0"/>
        </a:p>
      </dsp:txBody>
      <dsp:txXfrm>
        <a:off x="52624" y="3593106"/>
        <a:ext cx="6750563" cy="9727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E0426-E3C3-4A51-841F-61807CE03830}">
      <dsp:nvSpPr>
        <dsp:cNvPr id="0" name=""/>
        <dsp:cNvSpPr/>
      </dsp:nvSpPr>
      <dsp:spPr>
        <a:xfrm>
          <a:off x="0" y="45073"/>
          <a:ext cx="1051560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O trabalho dos Kalley originou a Igreja Evangélica </a:t>
          </a:r>
          <a:r>
            <a:rPr lang="pt-BR" sz="2900" kern="1200" dirty="0">
              <a:latin typeface="Aptos Display" panose="020F0302020204030204"/>
            </a:rPr>
            <a:t>Congregacional do</a:t>
          </a:r>
          <a:r>
            <a:rPr lang="pt-BR" sz="2900" kern="1200" dirty="0"/>
            <a:t> Brasil.</a:t>
          </a:r>
          <a:endParaRPr lang="en-US" sz="2900" kern="1200" dirty="0"/>
        </a:p>
      </dsp:txBody>
      <dsp:txXfrm>
        <a:off x="56315" y="101388"/>
        <a:ext cx="10402970" cy="1040990"/>
      </dsp:txXfrm>
    </dsp:sp>
    <dsp:sp modelId="{EA36D5A9-C35E-495C-BA51-EFD5793D9075}">
      <dsp:nvSpPr>
        <dsp:cNvPr id="0" name=""/>
        <dsp:cNvSpPr/>
      </dsp:nvSpPr>
      <dsp:spPr>
        <a:xfrm>
          <a:off x="0" y="1282213"/>
          <a:ext cx="1051560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Contribuições: - Introdução do culto doméstico - Organização </a:t>
          </a:r>
          <a:r>
            <a:rPr lang="pt-BR" sz="2900" kern="1200" dirty="0">
              <a:latin typeface="Aptos Display" panose="020F0302020204030204"/>
            </a:rPr>
            <a:t>de classes</a:t>
          </a:r>
          <a:r>
            <a:rPr lang="pt-BR" sz="2900" kern="1200" dirty="0"/>
            <a:t> por faixa etária </a:t>
          </a:r>
          <a:endParaRPr lang="en-US" sz="2900" kern="1200" dirty="0"/>
        </a:p>
      </dsp:txBody>
      <dsp:txXfrm>
        <a:off x="56315" y="1338528"/>
        <a:ext cx="10402970" cy="1040990"/>
      </dsp:txXfrm>
    </dsp:sp>
    <dsp:sp modelId="{6B525CB0-817E-4CE6-A171-D0792AB60BA9}">
      <dsp:nvSpPr>
        <dsp:cNvPr id="0" name=""/>
        <dsp:cNvSpPr/>
      </dsp:nvSpPr>
      <dsp:spPr>
        <a:xfrm>
          <a:off x="0" y="2519353"/>
          <a:ext cx="1051560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“A Escola Dominical abriu as portas para o fortalecimento </a:t>
          </a:r>
          <a:r>
            <a:rPr lang="pt-BR" sz="2900" kern="1200" dirty="0">
              <a:latin typeface="Aptos Display" panose="020F0302020204030204"/>
            </a:rPr>
            <a:t>do evangelicalismo</a:t>
          </a:r>
          <a:r>
            <a:rPr lang="pt-BR" sz="2900" kern="1200" dirty="0"/>
            <a:t> brasileiro.”</a:t>
          </a:r>
          <a:endParaRPr lang="en-US" sz="2900" kern="1200" dirty="0"/>
        </a:p>
      </dsp:txBody>
      <dsp:txXfrm>
        <a:off x="56315" y="2575668"/>
        <a:ext cx="10402970" cy="1040990"/>
      </dsp:txXfrm>
    </dsp:sp>
    <dsp:sp modelId="{A9BA4E9C-DC6B-4DF6-A6FC-5E08E7455109}">
      <dsp:nvSpPr>
        <dsp:cNvPr id="0" name=""/>
        <dsp:cNvSpPr/>
      </dsp:nvSpPr>
      <dsp:spPr>
        <a:xfrm>
          <a:off x="0" y="3756493"/>
          <a:ext cx="1051560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A primeira biblioteca protestante do Brasil surgiu desse movimento</a:t>
          </a:r>
          <a:endParaRPr lang="en-US" sz="2900" kern="1200" dirty="0"/>
        </a:p>
      </dsp:txBody>
      <dsp:txXfrm>
        <a:off x="56315" y="3812808"/>
        <a:ext cx="10402970" cy="10409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CA2EC-0D4E-4BC9-9937-870ADDF1849F}">
      <dsp:nvSpPr>
        <dsp:cNvPr id="0" name=""/>
        <dsp:cNvSpPr/>
      </dsp:nvSpPr>
      <dsp:spPr>
        <a:xfrm>
          <a:off x="0" y="2967"/>
          <a:ext cx="10903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A9C24-1975-463F-B4C6-AC6BC74E4DB2}">
      <dsp:nvSpPr>
        <dsp:cNvPr id="0" name=""/>
        <dsp:cNvSpPr/>
      </dsp:nvSpPr>
      <dsp:spPr>
        <a:xfrm>
          <a:off x="0" y="2967"/>
          <a:ext cx="10903787" cy="202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Organização é um reflexo do caráter de Deus, que age com ordem e propósito (1 Co 14.40). Uma EBD desorganizada gera alunos desmotivados, professores cansados e resultados espirituais limitados.</a:t>
          </a:r>
          <a:endParaRPr lang="en-US" sz="3100" kern="1200"/>
        </a:p>
      </dsp:txBody>
      <dsp:txXfrm>
        <a:off x="0" y="2967"/>
        <a:ext cx="10903787" cy="2023561"/>
      </dsp:txXfrm>
    </dsp:sp>
    <dsp:sp modelId="{6662AAE4-487D-4414-82B4-B9998C76CDBE}">
      <dsp:nvSpPr>
        <dsp:cNvPr id="0" name=""/>
        <dsp:cNvSpPr/>
      </dsp:nvSpPr>
      <dsp:spPr>
        <a:xfrm>
          <a:off x="0" y="2026529"/>
          <a:ext cx="10903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80FB9-1E3E-4B73-8D87-FFAEE50DFE50}">
      <dsp:nvSpPr>
        <dsp:cNvPr id="0" name=""/>
        <dsp:cNvSpPr/>
      </dsp:nvSpPr>
      <dsp:spPr>
        <a:xfrm>
          <a:off x="0" y="2026529"/>
          <a:ext cx="10903787" cy="202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John Maxwell:</a:t>
          </a:r>
          <a:r>
            <a:rPr lang="pt-BR" sz="3100" kern="1200"/>
            <a:t> “A estrutura correta potencializa o propósito.”</a:t>
          </a:r>
          <a:endParaRPr lang="en-US" sz="3100" kern="1200"/>
        </a:p>
      </dsp:txBody>
      <dsp:txXfrm>
        <a:off x="0" y="2026529"/>
        <a:ext cx="10903787" cy="2023561"/>
      </dsp:txXfrm>
    </dsp:sp>
    <dsp:sp modelId="{463E3FA0-2561-4BAD-A712-527DCAF4F128}">
      <dsp:nvSpPr>
        <dsp:cNvPr id="0" name=""/>
        <dsp:cNvSpPr/>
      </dsp:nvSpPr>
      <dsp:spPr>
        <a:xfrm>
          <a:off x="0" y="4050090"/>
          <a:ext cx="10903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DB171-B959-4AC0-9B9E-F1C9BE24FBC5}">
      <dsp:nvSpPr>
        <dsp:cNvPr id="0" name=""/>
        <dsp:cNvSpPr/>
      </dsp:nvSpPr>
      <dsp:spPr>
        <a:xfrm>
          <a:off x="0" y="4050090"/>
          <a:ext cx="10903787" cy="202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CPAD – Educação Cristã:</a:t>
          </a:r>
          <a:r>
            <a:rPr lang="pt-BR" sz="3100" kern="1200"/>
            <a:t> “A administração da EBD garante o funcionamento harmônico do processo de ensino bíblico.”</a:t>
          </a:r>
          <a:endParaRPr lang="en-US" sz="3100" kern="1200"/>
        </a:p>
      </dsp:txBody>
      <dsp:txXfrm>
        <a:off x="0" y="4050090"/>
        <a:ext cx="10903787" cy="202356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D5697-4142-4E3A-B7EB-ABC0B98588C0}">
      <dsp:nvSpPr>
        <dsp:cNvPr id="0" name=""/>
        <dsp:cNvSpPr/>
      </dsp:nvSpPr>
      <dsp:spPr>
        <a:xfrm>
          <a:off x="0" y="1004542"/>
          <a:ext cx="3560193" cy="21361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ESPIRITUALIDADE / ENSINO DA PALAVRA / EFICÁCIA ADMINISTRATIVA / PLANEJAMENTO</a:t>
          </a:r>
          <a:endParaRPr lang="en-US" sz="2700" kern="1200"/>
        </a:p>
      </dsp:txBody>
      <dsp:txXfrm>
        <a:off x="0" y="1004542"/>
        <a:ext cx="3560193" cy="2136115"/>
      </dsp:txXfrm>
    </dsp:sp>
    <dsp:sp modelId="{419590A9-E620-4741-8C85-AD6C05CC9217}">
      <dsp:nvSpPr>
        <dsp:cNvPr id="0" name=""/>
        <dsp:cNvSpPr/>
      </dsp:nvSpPr>
      <dsp:spPr>
        <a:xfrm>
          <a:off x="3916212" y="1004542"/>
          <a:ext cx="3560193" cy="2136115"/>
        </a:xfrm>
        <a:prstGeom prst="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Sem espiritualidade, a ED se torna um sistema educacional</a:t>
          </a:r>
          <a:endParaRPr lang="en-US" sz="2700" kern="1200"/>
        </a:p>
      </dsp:txBody>
      <dsp:txXfrm>
        <a:off x="3916212" y="1004542"/>
        <a:ext cx="3560193" cy="2136115"/>
      </dsp:txXfrm>
    </dsp:sp>
    <dsp:sp modelId="{0AFF43CD-908E-4A7E-9288-68FE3C93AC85}">
      <dsp:nvSpPr>
        <dsp:cNvPr id="0" name=""/>
        <dsp:cNvSpPr/>
      </dsp:nvSpPr>
      <dsp:spPr>
        <a:xfrm>
          <a:off x="7832424" y="1004542"/>
          <a:ext cx="3560193" cy="2136115"/>
        </a:xfrm>
        <a:prstGeom prst="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secular; sem ensino, perde propósito; sem eficiência, perde</a:t>
          </a:r>
          <a:endParaRPr lang="en-US" sz="2700" kern="1200"/>
        </a:p>
      </dsp:txBody>
      <dsp:txXfrm>
        <a:off x="7832424" y="1004542"/>
        <a:ext cx="3560193" cy="2136115"/>
      </dsp:txXfrm>
    </dsp:sp>
    <dsp:sp modelId="{61404FF2-5E92-46BF-88EF-654DC4DC9937}">
      <dsp:nvSpPr>
        <dsp:cNvPr id="0" name=""/>
        <dsp:cNvSpPr/>
      </dsp:nvSpPr>
      <dsp:spPr>
        <a:xfrm>
          <a:off x="0" y="3496678"/>
          <a:ext cx="3560193" cy="2136115"/>
        </a:xfrm>
        <a:prstGeom prst="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funcionalidade; sem planejamento, perde direção.</a:t>
          </a:r>
          <a:endParaRPr lang="en-US" sz="2700" kern="1200"/>
        </a:p>
      </dsp:txBody>
      <dsp:txXfrm>
        <a:off x="0" y="3496678"/>
        <a:ext cx="3560193" cy="2136115"/>
      </dsp:txXfrm>
    </dsp:sp>
    <dsp:sp modelId="{41AC2292-0144-4813-97BD-E979BCDB5140}">
      <dsp:nvSpPr>
        <dsp:cNvPr id="0" name=""/>
        <dsp:cNvSpPr/>
      </dsp:nvSpPr>
      <dsp:spPr>
        <a:xfrm>
          <a:off x="3916212" y="3496678"/>
          <a:ext cx="3560193" cy="2136115"/>
        </a:xfrm>
        <a:prstGeom prst="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D. L. Moody:</a:t>
          </a:r>
          <a:r>
            <a:rPr lang="pt-BR" sz="2700" kern="1200"/>
            <a:t> “A Bíblia nos foi dada não para informação, mas para transformação.”</a:t>
          </a:r>
          <a:endParaRPr lang="en-US" sz="2700" kern="1200"/>
        </a:p>
      </dsp:txBody>
      <dsp:txXfrm>
        <a:off x="3916212" y="3496678"/>
        <a:ext cx="3560193" cy="2136115"/>
      </dsp:txXfrm>
    </dsp:sp>
    <dsp:sp modelId="{FE1D370B-265C-4509-9404-5402C7FFF7C7}">
      <dsp:nvSpPr>
        <dsp:cNvPr id="0" name=""/>
        <dsp:cNvSpPr/>
      </dsp:nvSpPr>
      <dsp:spPr>
        <a:xfrm>
          <a:off x="7832424" y="3496678"/>
          <a:ext cx="3560193" cy="2136115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Warren Wiersbe:</a:t>
          </a:r>
          <a:r>
            <a:rPr lang="pt-BR" sz="2700" kern="1200"/>
            <a:t> “A igreja que não ensina será engolida pelo mundo que ensina o tempo todo.”</a:t>
          </a:r>
          <a:endParaRPr lang="en-US" sz="2700" kern="1200"/>
        </a:p>
      </dsp:txBody>
      <dsp:txXfrm>
        <a:off x="7832424" y="3496678"/>
        <a:ext cx="3560193" cy="21361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947C1-8164-4CA9-B4D4-C68CCCDC5A30}">
      <dsp:nvSpPr>
        <dsp:cNvPr id="0" name=""/>
        <dsp:cNvSpPr/>
      </dsp:nvSpPr>
      <dsp:spPr>
        <a:xfrm>
          <a:off x="0" y="3479671"/>
          <a:ext cx="11565146" cy="114210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A. W. Tozer: “Você não ensina o que sabe, mas o que você é.”</a:t>
          </a:r>
          <a:endParaRPr lang="en-US" sz="2800" kern="1200" dirty="0"/>
        </a:p>
      </dsp:txBody>
      <dsp:txXfrm>
        <a:off x="0" y="3479671"/>
        <a:ext cx="11565146" cy="1142105"/>
      </dsp:txXfrm>
    </dsp:sp>
    <dsp:sp modelId="{B86EB776-68A0-4EF6-B89E-ABF911B72ED9}">
      <dsp:nvSpPr>
        <dsp:cNvPr id="0" name=""/>
        <dsp:cNvSpPr/>
      </dsp:nvSpPr>
      <dsp:spPr>
        <a:xfrm rot="10800000">
          <a:off x="0" y="1740244"/>
          <a:ext cx="11565146" cy="1756559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O professor espiritual é aquele que vive Atos 6.3: “cheio do Espírito e sabedoria”. A EBD é tão poderosa quanto a vida espiritual daqueles que a conduzem.</a:t>
          </a:r>
          <a:endParaRPr lang="en-US" sz="2600" kern="1200" dirty="0"/>
        </a:p>
      </dsp:txBody>
      <dsp:txXfrm rot="10800000">
        <a:off x="0" y="1740244"/>
        <a:ext cx="11565146" cy="1141359"/>
      </dsp:txXfrm>
    </dsp:sp>
    <dsp:sp modelId="{563D5876-D1DF-42D9-9115-A281088BC880}">
      <dsp:nvSpPr>
        <dsp:cNvPr id="0" name=""/>
        <dsp:cNvSpPr/>
      </dsp:nvSpPr>
      <dsp:spPr>
        <a:xfrm rot="10800000">
          <a:off x="0" y="817"/>
          <a:ext cx="11565146" cy="1756559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 base da EBD é o mover do Espírito Santo.</a:t>
          </a:r>
          <a:endParaRPr lang="en-US" sz="2800" kern="1200" dirty="0"/>
        </a:p>
      </dsp:txBody>
      <dsp:txXfrm rot="10800000">
        <a:off x="0" y="817"/>
        <a:ext cx="11565146" cy="11413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013C8-59EE-4936-B8C7-329AD06752AC}">
      <dsp:nvSpPr>
        <dsp:cNvPr id="0" name=""/>
        <dsp:cNvSpPr/>
      </dsp:nvSpPr>
      <dsp:spPr>
        <a:xfrm>
          <a:off x="1651937" y="3382"/>
          <a:ext cx="3961017" cy="23766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Envolve organização, pontualidade, comunicação e responsabilidade.</a:t>
          </a:r>
          <a:endParaRPr lang="en-US" sz="3000" kern="1200"/>
        </a:p>
      </dsp:txBody>
      <dsp:txXfrm>
        <a:off x="1651937" y="3382"/>
        <a:ext cx="3961017" cy="2376610"/>
      </dsp:txXfrm>
    </dsp:sp>
    <dsp:sp modelId="{5B60E2B2-75DF-4992-83E3-7CA34A020006}">
      <dsp:nvSpPr>
        <dsp:cNvPr id="0" name=""/>
        <dsp:cNvSpPr/>
      </dsp:nvSpPr>
      <dsp:spPr>
        <a:xfrm>
          <a:off x="6009056" y="3382"/>
          <a:ext cx="3961017" cy="2376610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 eficiência eleva o nível da escola. Uma ED eficiente inspira credibilidade e atrai mais alunos.</a:t>
          </a:r>
          <a:endParaRPr lang="en-US" sz="3000" kern="1200"/>
        </a:p>
      </dsp:txBody>
      <dsp:txXfrm>
        <a:off x="6009056" y="3382"/>
        <a:ext cx="3961017" cy="2376610"/>
      </dsp:txXfrm>
    </dsp:sp>
    <dsp:sp modelId="{3F8955BE-551A-4161-88FA-F8504425EAC9}">
      <dsp:nvSpPr>
        <dsp:cNvPr id="0" name=""/>
        <dsp:cNvSpPr/>
      </dsp:nvSpPr>
      <dsp:spPr>
        <a:xfrm>
          <a:off x="1651937" y="2776094"/>
          <a:ext cx="3961017" cy="2376610"/>
        </a:xfrm>
        <a:prstGeom prst="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Peter Drucker</a:t>
          </a:r>
          <a:r>
            <a:rPr lang="pt-BR" sz="3000" kern="1200"/>
            <a:t>: “O que pode ser medido pode ser melhorado.”</a:t>
          </a:r>
          <a:endParaRPr lang="en-US" sz="3000" kern="1200"/>
        </a:p>
      </dsp:txBody>
      <dsp:txXfrm>
        <a:off x="1651937" y="2776094"/>
        <a:ext cx="3961017" cy="2376610"/>
      </dsp:txXfrm>
    </dsp:sp>
    <dsp:sp modelId="{0AF516E5-4F59-4CA8-A032-8C1EF2E4460C}">
      <dsp:nvSpPr>
        <dsp:cNvPr id="0" name=""/>
        <dsp:cNvSpPr/>
      </dsp:nvSpPr>
      <dsp:spPr>
        <a:xfrm>
          <a:off x="6009056" y="2776094"/>
          <a:ext cx="3961017" cy="2376610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Administração Cristã:</a:t>
          </a:r>
          <a:r>
            <a:rPr lang="pt-BR" sz="3000" kern="1200"/>
            <a:t> “A ordem administrativa é um ato de mordomia espiritual.”</a:t>
          </a:r>
          <a:endParaRPr lang="en-US" sz="3000" kern="1200"/>
        </a:p>
      </dsp:txBody>
      <dsp:txXfrm>
        <a:off x="6009056" y="2776094"/>
        <a:ext cx="3961017" cy="23766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EDB63-0EA6-4862-A663-B106711DEE48}">
      <dsp:nvSpPr>
        <dsp:cNvPr id="0" name=""/>
        <dsp:cNvSpPr/>
      </dsp:nvSpPr>
      <dsp:spPr>
        <a:xfrm>
          <a:off x="0" y="32918"/>
          <a:ext cx="10515600" cy="1477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Guarda a memória da escola.</a:t>
          </a:r>
          <a:endParaRPr lang="en-US" sz="3700" kern="1200"/>
        </a:p>
      </dsp:txBody>
      <dsp:txXfrm>
        <a:off x="72114" y="105032"/>
        <a:ext cx="10371372" cy="1333043"/>
      </dsp:txXfrm>
    </dsp:sp>
    <dsp:sp modelId="{0B546486-75ED-4C8D-9189-5FA1ED1B0009}">
      <dsp:nvSpPr>
        <dsp:cNvPr id="0" name=""/>
        <dsp:cNvSpPr/>
      </dsp:nvSpPr>
      <dsp:spPr>
        <a:xfrm>
          <a:off x="0" y="1616749"/>
          <a:ext cx="10515600" cy="1477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Seu trabalho garante ordem e continuidade. Uma EBD sem registros perde história e eficiência.</a:t>
          </a:r>
          <a:endParaRPr lang="en-US" sz="3700" kern="1200"/>
        </a:p>
      </dsp:txBody>
      <dsp:txXfrm>
        <a:off x="72114" y="1688863"/>
        <a:ext cx="10371372" cy="1333043"/>
      </dsp:txXfrm>
    </dsp:sp>
    <dsp:sp modelId="{8E13648A-70B0-4CA2-B711-97153828CE96}">
      <dsp:nvSpPr>
        <dsp:cNvPr id="0" name=""/>
        <dsp:cNvSpPr/>
      </dsp:nvSpPr>
      <dsp:spPr>
        <a:xfrm>
          <a:off x="0" y="3200581"/>
          <a:ext cx="10515600" cy="1477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Manual da EBD: “O secretário é o eixo organizador dos dados que sustentam a escola.”</a:t>
          </a:r>
          <a:endParaRPr lang="en-US" sz="3700" kern="1200"/>
        </a:p>
      </dsp:txBody>
      <dsp:txXfrm>
        <a:off x="72114" y="3272695"/>
        <a:ext cx="10371372" cy="133304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3E2D1-26CB-47E4-BF2D-B570E06CC64B}">
      <dsp:nvSpPr>
        <dsp:cNvPr id="0" name=""/>
        <dsp:cNvSpPr/>
      </dsp:nvSpPr>
      <dsp:spPr>
        <a:xfrm>
          <a:off x="0" y="41510"/>
          <a:ext cx="10515600" cy="135749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Primeiros evangelizadores.</a:t>
          </a:r>
          <a:endParaRPr lang="en-US" sz="3400" kern="1200"/>
        </a:p>
      </dsp:txBody>
      <dsp:txXfrm>
        <a:off x="66267" y="107777"/>
        <a:ext cx="10383066" cy="1224958"/>
      </dsp:txXfrm>
    </dsp:sp>
    <dsp:sp modelId="{58D1DA1B-EB09-4E95-A0E1-C869F8310655}">
      <dsp:nvSpPr>
        <dsp:cNvPr id="0" name=""/>
        <dsp:cNvSpPr/>
      </dsp:nvSpPr>
      <dsp:spPr>
        <a:xfrm>
          <a:off x="0" y="1496922"/>
          <a:ext cx="10515600" cy="1357492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Sua hospitalidade determina a primeira impressão do aluno.</a:t>
          </a:r>
          <a:endParaRPr lang="en-US" sz="3400" kern="1200"/>
        </a:p>
      </dsp:txBody>
      <dsp:txXfrm>
        <a:off x="66267" y="1563189"/>
        <a:ext cx="10383066" cy="1224958"/>
      </dsp:txXfrm>
    </dsp:sp>
    <dsp:sp modelId="{B3C6D1F3-F0D3-43A7-96A4-324C88F17CDE}">
      <dsp:nvSpPr>
        <dsp:cNvPr id="0" name=""/>
        <dsp:cNvSpPr/>
      </dsp:nvSpPr>
      <dsp:spPr>
        <a:xfrm>
          <a:off x="0" y="2952335"/>
          <a:ext cx="10515600" cy="1357492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Hebreus 13.2:</a:t>
          </a:r>
          <a:r>
            <a:rPr lang="pt-BR" sz="3400" kern="1200"/>
            <a:t> “Não vos esqueçais da hospitalidade.”</a:t>
          </a:r>
          <a:endParaRPr lang="en-US" sz="3400" kern="1200"/>
        </a:p>
      </dsp:txBody>
      <dsp:txXfrm>
        <a:off x="66267" y="3018602"/>
        <a:ext cx="10383066" cy="122495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9C569-0840-4308-B4D5-F81E1153434C}">
      <dsp:nvSpPr>
        <dsp:cNvPr id="0" name=""/>
        <dsp:cNvSpPr/>
      </dsp:nvSpPr>
      <dsp:spPr>
        <a:xfrm>
          <a:off x="0" y="437317"/>
          <a:ext cx="6036713" cy="13574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Testemunho e coerência.</a:t>
          </a:r>
          <a:endParaRPr lang="en-US" sz="3400" kern="1200"/>
        </a:p>
      </dsp:txBody>
      <dsp:txXfrm>
        <a:off x="66267" y="503584"/>
        <a:ext cx="5904179" cy="1224958"/>
      </dsp:txXfrm>
    </dsp:sp>
    <dsp:sp modelId="{23E01C0F-E9E1-4211-9304-71D51F9DAE46}">
      <dsp:nvSpPr>
        <dsp:cNvPr id="0" name=""/>
        <dsp:cNvSpPr/>
      </dsp:nvSpPr>
      <dsp:spPr>
        <a:xfrm>
          <a:off x="0" y="1892730"/>
          <a:ext cx="6036713" cy="135749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A ética docente é fator de credibilidade.</a:t>
          </a:r>
          <a:endParaRPr lang="en-US" sz="3400" kern="1200"/>
        </a:p>
      </dsp:txBody>
      <dsp:txXfrm>
        <a:off x="66267" y="1958997"/>
        <a:ext cx="5904179" cy="1224958"/>
      </dsp:txXfrm>
    </dsp:sp>
    <dsp:sp modelId="{5A701750-012C-4994-838C-654FE1B6A0E1}">
      <dsp:nvSpPr>
        <dsp:cNvPr id="0" name=""/>
        <dsp:cNvSpPr/>
      </dsp:nvSpPr>
      <dsp:spPr>
        <a:xfrm>
          <a:off x="0" y="3348142"/>
          <a:ext cx="6036713" cy="135749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A. W. Tozer:</a:t>
          </a:r>
          <a:r>
            <a:rPr lang="pt-BR" sz="3400" kern="1200"/>
            <a:t> “A fé que não transforma o caráter não é fé.”</a:t>
          </a:r>
          <a:endParaRPr lang="en-US" sz="3400" kern="1200"/>
        </a:p>
      </dsp:txBody>
      <dsp:txXfrm>
        <a:off x="66267" y="3414409"/>
        <a:ext cx="5904179" cy="1224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91E2F-7E9B-4DC9-80C8-C24ACAAEE7EB}">
      <dsp:nvSpPr>
        <dsp:cNvPr id="0" name=""/>
        <dsp:cNvSpPr/>
      </dsp:nvSpPr>
      <dsp:spPr>
        <a:xfrm>
          <a:off x="0" y="19056"/>
          <a:ext cx="6094924" cy="107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A EBD é ambiente evangelizador, pois a Palavra exposta semana</a:t>
          </a:r>
          <a:endParaRPr lang="en-US" sz="2700" kern="1200"/>
        </a:p>
      </dsp:txBody>
      <dsp:txXfrm>
        <a:off x="52431" y="71487"/>
        <a:ext cx="5990062" cy="969198"/>
      </dsp:txXfrm>
    </dsp:sp>
    <dsp:sp modelId="{6802487C-7F88-4D3A-84D3-C6F9D6C146CD}">
      <dsp:nvSpPr>
        <dsp:cNvPr id="0" name=""/>
        <dsp:cNvSpPr/>
      </dsp:nvSpPr>
      <dsp:spPr>
        <a:xfrm>
          <a:off x="0" y="1170876"/>
          <a:ext cx="6094924" cy="107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após semana produz fé nos visitantes (Rm 10.17).</a:t>
          </a:r>
          <a:endParaRPr lang="en-US" sz="2700" kern="1200"/>
        </a:p>
      </dsp:txBody>
      <dsp:txXfrm>
        <a:off x="52431" y="1223307"/>
        <a:ext cx="5990062" cy="969198"/>
      </dsp:txXfrm>
    </dsp:sp>
    <dsp:sp modelId="{D919CF26-99AE-41C3-88CB-F4756BE8ADE0}">
      <dsp:nvSpPr>
        <dsp:cNvPr id="0" name=""/>
        <dsp:cNvSpPr/>
      </dsp:nvSpPr>
      <dsp:spPr>
        <a:xfrm>
          <a:off x="0" y="2322696"/>
          <a:ext cx="6094924" cy="107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Evangelizadora x Evangelística</a:t>
          </a:r>
          <a:endParaRPr lang="en-US" sz="2700" kern="1200"/>
        </a:p>
      </dsp:txBody>
      <dsp:txXfrm>
        <a:off x="52431" y="2375127"/>
        <a:ext cx="5990062" cy="969198"/>
      </dsp:txXfrm>
    </dsp:sp>
    <dsp:sp modelId="{3E3990B1-1779-4E06-A24A-82B6531AECA4}">
      <dsp:nvSpPr>
        <dsp:cNvPr id="0" name=""/>
        <dsp:cNvSpPr/>
      </dsp:nvSpPr>
      <dsp:spPr>
        <a:xfrm>
          <a:off x="0" y="3474516"/>
          <a:ext cx="6094924" cy="107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Evangelizadora: ação contínua — evangeliza ensinando.</a:t>
          </a:r>
          <a:endParaRPr lang="en-US" sz="2700" kern="1200"/>
        </a:p>
      </dsp:txBody>
      <dsp:txXfrm>
        <a:off x="52431" y="3526947"/>
        <a:ext cx="5990062" cy="969198"/>
      </dsp:txXfrm>
    </dsp:sp>
    <dsp:sp modelId="{85E797EE-09CE-4992-9D2D-675BC5D14E89}">
      <dsp:nvSpPr>
        <dsp:cNvPr id="0" name=""/>
        <dsp:cNvSpPr/>
      </dsp:nvSpPr>
      <dsp:spPr>
        <a:xfrm>
          <a:off x="0" y="4626336"/>
          <a:ext cx="6094924" cy="10740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Evangelística: ação pontual — eventos e classes especiais</a:t>
          </a:r>
          <a:endParaRPr lang="en-US" sz="2700" kern="1200"/>
        </a:p>
      </dsp:txBody>
      <dsp:txXfrm>
        <a:off x="52431" y="4678767"/>
        <a:ext cx="5990062" cy="96919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E565D-ABB5-4A61-81F7-2D0CC4285AF4}">
      <dsp:nvSpPr>
        <dsp:cNvPr id="0" name=""/>
        <dsp:cNvSpPr/>
      </dsp:nvSpPr>
      <dsp:spPr>
        <a:xfrm>
          <a:off x="0" y="2988"/>
          <a:ext cx="62094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E5FF7C-E959-444D-98F2-4E9B4BB3581A}">
      <dsp:nvSpPr>
        <dsp:cNvPr id="0" name=""/>
        <dsp:cNvSpPr/>
      </dsp:nvSpPr>
      <dsp:spPr>
        <a:xfrm>
          <a:off x="0" y="2988"/>
          <a:ext cx="6209473" cy="2038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>
              <a:solidFill>
                <a:schemeClr val="bg1"/>
              </a:solidFill>
            </a:rPr>
            <a:t>Ensinar, orar, acompanhar, motivar.</a:t>
          </a:r>
          <a:endParaRPr lang="en-US" sz="4100" kern="1200" dirty="0">
            <a:solidFill>
              <a:schemeClr val="bg1"/>
            </a:solidFill>
          </a:endParaRPr>
        </a:p>
      </dsp:txBody>
      <dsp:txXfrm>
        <a:off x="0" y="2988"/>
        <a:ext cx="6209473" cy="2038332"/>
      </dsp:txXfrm>
    </dsp:sp>
    <dsp:sp modelId="{332016AE-CEDF-4DCF-8261-AE7808E4015F}">
      <dsp:nvSpPr>
        <dsp:cNvPr id="0" name=""/>
        <dsp:cNvSpPr/>
      </dsp:nvSpPr>
      <dsp:spPr>
        <a:xfrm>
          <a:off x="0" y="2041321"/>
          <a:ext cx="620947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778BDB-E4F8-44EB-B903-D6A3835E6065}">
      <dsp:nvSpPr>
        <dsp:cNvPr id="0" name=""/>
        <dsp:cNvSpPr/>
      </dsp:nvSpPr>
      <dsp:spPr>
        <a:xfrm>
          <a:off x="0" y="2041321"/>
          <a:ext cx="6209473" cy="2038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>
              <a:solidFill>
                <a:schemeClr val="bg1"/>
              </a:solidFill>
            </a:rPr>
            <a:t>O professor é, acima de tudo, um discipulador.</a:t>
          </a:r>
          <a:endParaRPr lang="en-US" sz="4100" kern="1200" dirty="0">
            <a:solidFill>
              <a:schemeClr val="bg1"/>
            </a:solidFill>
          </a:endParaRPr>
        </a:p>
      </dsp:txBody>
      <dsp:txXfrm>
        <a:off x="0" y="2041321"/>
        <a:ext cx="6209473" cy="2038332"/>
      </dsp:txXfrm>
    </dsp:sp>
    <dsp:sp modelId="{6987A9CB-4D42-41B3-9FB6-32E20E5BB2D6}">
      <dsp:nvSpPr>
        <dsp:cNvPr id="0" name=""/>
        <dsp:cNvSpPr/>
      </dsp:nvSpPr>
      <dsp:spPr>
        <a:xfrm>
          <a:off x="0" y="4079654"/>
          <a:ext cx="620947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4A198-FFFB-4538-92CF-00D5FD7799F7}">
      <dsp:nvSpPr>
        <dsp:cNvPr id="0" name=""/>
        <dsp:cNvSpPr/>
      </dsp:nvSpPr>
      <dsp:spPr>
        <a:xfrm>
          <a:off x="0" y="4079654"/>
          <a:ext cx="6209473" cy="2038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b="1" kern="1200" dirty="0">
              <a:solidFill>
                <a:schemeClr val="bg1"/>
              </a:solidFill>
            </a:rPr>
            <a:t>John </a:t>
          </a:r>
          <a:r>
            <a:rPr lang="pt-BR" sz="4100" b="1" kern="1200" dirty="0" err="1">
              <a:solidFill>
                <a:schemeClr val="bg1"/>
              </a:solidFill>
            </a:rPr>
            <a:t>Stott</a:t>
          </a:r>
          <a:r>
            <a:rPr lang="pt-BR" sz="4100" b="1" kern="1200" dirty="0">
              <a:solidFill>
                <a:schemeClr val="bg1"/>
              </a:solidFill>
            </a:rPr>
            <a:t>:</a:t>
          </a:r>
          <a:r>
            <a:rPr lang="pt-BR" sz="4100" kern="1200" dirty="0">
              <a:solidFill>
                <a:schemeClr val="bg1"/>
              </a:solidFill>
            </a:rPr>
            <a:t> “O cristianismo sempre foi uma fé ensinada.”</a:t>
          </a:r>
          <a:endParaRPr lang="en-US" sz="4100" kern="1200" dirty="0">
            <a:solidFill>
              <a:schemeClr val="bg1"/>
            </a:solidFill>
          </a:endParaRPr>
        </a:p>
      </dsp:txBody>
      <dsp:txXfrm>
        <a:off x="0" y="4079654"/>
        <a:ext cx="6209473" cy="203833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471B4-096A-4AFF-A4E4-B15AA926FC4C}">
      <dsp:nvSpPr>
        <dsp:cNvPr id="0" name=""/>
        <dsp:cNvSpPr/>
      </dsp:nvSpPr>
      <dsp:spPr>
        <a:xfrm>
          <a:off x="0" y="45191"/>
          <a:ext cx="5591248" cy="22046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Estudo profundo e oração.</a:t>
          </a:r>
          <a:endParaRPr lang="en-US" sz="3100" kern="1200"/>
        </a:p>
      </dsp:txBody>
      <dsp:txXfrm>
        <a:off x="107623" y="152814"/>
        <a:ext cx="5376002" cy="1989431"/>
      </dsp:txXfrm>
    </dsp:sp>
    <dsp:sp modelId="{E0B0298A-6F67-422F-9EC5-401377236B9F}">
      <dsp:nvSpPr>
        <dsp:cNvPr id="0" name=""/>
        <dsp:cNvSpPr/>
      </dsp:nvSpPr>
      <dsp:spPr>
        <a:xfrm>
          <a:off x="0" y="2339149"/>
          <a:ext cx="5591248" cy="22046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 preparação é o altar secreto do professor.</a:t>
          </a:r>
          <a:endParaRPr lang="en-US" sz="3100" kern="1200"/>
        </a:p>
      </dsp:txBody>
      <dsp:txXfrm>
        <a:off x="107623" y="2446772"/>
        <a:ext cx="5376002" cy="1989431"/>
      </dsp:txXfrm>
    </dsp:sp>
    <dsp:sp modelId="{4F7A9478-D1B9-4C10-8067-7005C29F3146}">
      <dsp:nvSpPr>
        <dsp:cNvPr id="0" name=""/>
        <dsp:cNvSpPr/>
      </dsp:nvSpPr>
      <dsp:spPr>
        <a:xfrm>
          <a:off x="0" y="4633106"/>
          <a:ext cx="5591248" cy="22046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Spurgeon:</a:t>
          </a:r>
          <a:r>
            <a:rPr lang="pt-BR" sz="3100" kern="1200"/>
            <a:t> “Prepare-se como se tudo dependesse de você; pregue como se tudo dependesse de Deus.”</a:t>
          </a:r>
          <a:endParaRPr lang="en-US" sz="3100" kern="1200"/>
        </a:p>
      </dsp:txBody>
      <dsp:txXfrm>
        <a:off x="107623" y="4740729"/>
        <a:ext cx="5376002" cy="198943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87838-A625-42D5-A7BD-AE4E63520B92}">
      <dsp:nvSpPr>
        <dsp:cNvPr id="0" name=""/>
        <dsp:cNvSpPr/>
      </dsp:nvSpPr>
      <dsp:spPr>
        <a:xfrm>
          <a:off x="0" y="4206224"/>
          <a:ext cx="12053975" cy="13805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Clamor pela transformação dos alunos, não apenas por informação.</a:t>
          </a:r>
          <a:endParaRPr lang="en-US" sz="2900" kern="1200"/>
        </a:p>
      </dsp:txBody>
      <dsp:txXfrm>
        <a:off x="0" y="4206224"/>
        <a:ext cx="12053975" cy="1380576"/>
      </dsp:txXfrm>
    </dsp:sp>
    <dsp:sp modelId="{715F0108-2A9D-4B4C-B51D-1043308D7253}">
      <dsp:nvSpPr>
        <dsp:cNvPr id="0" name=""/>
        <dsp:cNvSpPr/>
      </dsp:nvSpPr>
      <dsp:spPr>
        <a:xfrm rot="10800000">
          <a:off x="0" y="2103606"/>
          <a:ext cx="12053975" cy="2123327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Dependência do Espírito Santo para iluminação do texto (Jo 14.26).</a:t>
          </a:r>
          <a:endParaRPr lang="en-US" sz="2900" kern="1200"/>
        </a:p>
      </dsp:txBody>
      <dsp:txXfrm rot="10800000">
        <a:off x="0" y="2103606"/>
        <a:ext cx="12053975" cy="1379674"/>
      </dsp:txXfrm>
    </dsp:sp>
    <dsp:sp modelId="{B6DF3287-5C24-4B61-931E-0A373DD58DEF}">
      <dsp:nvSpPr>
        <dsp:cNvPr id="0" name=""/>
        <dsp:cNvSpPr/>
      </dsp:nvSpPr>
      <dsp:spPr>
        <a:xfrm rot="10800000">
          <a:off x="0" y="987"/>
          <a:ext cx="12053975" cy="2123327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Oração antes, durante e depois do estudo</a:t>
          </a:r>
          <a:r>
            <a:rPr lang="pt-BR" sz="2900" kern="1200"/>
            <a:t>: conforme Antônio Gilberto, “o professor deve nascer com a lição na oração e crescida no Espírito”.</a:t>
          </a:r>
          <a:endParaRPr lang="en-US" sz="2900" kern="1200"/>
        </a:p>
      </dsp:txBody>
      <dsp:txXfrm rot="10800000">
        <a:off x="0" y="987"/>
        <a:ext cx="12053975" cy="137967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FBAC5-147A-4996-AFE4-454813DC570B}">
      <dsp:nvSpPr>
        <dsp:cNvPr id="0" name=""/>
        <dsp:cNvSpPr/>
      </dsp:nvSpPr>
      <dsp:spPr>
        <a:xfrm>
          <a:off x="0" y="773"/>
          <a:ext cx="72262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B5637-AA97-4CBD-9600-9F719CBD0697}">
      <dsp:nvSpPr>
        <dsp:cNvPr id="0" name=""/>
        <dsp:cNvSpPr/>
      </dsp:nvSpPr>
      <dsp:spPr>
        <a:xfrm>
          <a:off x="0" y="773"/>
          <a:ext cx="7226241" cy="1266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Seleção de métodos adequados ao público.</a:t>
          </a:r>
          <a:endParaRPr lang="en-US" sz="3500" kern="1200"/>
        </a:p>
      </dsp:txBody>
      <dsp:txXfrm>
        <a:off x="0" y="773"/>
        <a:ext cx="7226241" cy="1266863"/>
      </dsp:txXfrm>
    </dsp:sp>
    <dsp:sp modelId="{44379817-7D04-4289-8BD9-B23ED6B72F73}">
      <dsp:nvSpPr>
        <dsp:cNvPr id="0" name=""/>
        <dsp:cNvSpPr/>
      </dsp:nvSpPr>
      <dsp:spPr>
        <a:xfrm>
          <a:off x="0" y="1267637"/>
          <a:ext cx="7226241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33880-3F3E-4F85-80A5-7974689BB1CA}">
      <dsp:nvSpPr>
        <dsp:cNvPr id="0" name=""/>
        <dsp:cNvSpPr/>
      </dsp:nvSpPr>
      <dsp:spPr>
        <a:xfrm>
          <a:off x="0" y="1267637"/>
          <a:ext cx="7226241" cy="1266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Escolha de recursos visuais.</a:t>
          </a:r>
          <a:endParaRPr lang="en-US" sz="3500" kern="1200"/>
        </a:p>
      </dsp:txBody>
      <dsp:txXfrm>
        <a:off x="0" y="1267637"/>
        <a:ext cx="7226241" cy="1266863"/>
      </dsp:txXfrm>
    </dsp:sp>
    <dsp:sp modelId="{62046749-CDD9-484F-BF1C-1B7053A800D1}">
      <dsp:nvSpPr>
        <dsp:cNvPr id="0" name=""/>
        <dsp:cNvSpPr/>
      </dsp:nvSpPr>
      <dsp:spPr>
        <a:xfrm>
          <a:off x="0" y="2534501"/>
          <a:ext cx="7226241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8FDB8-5AF1-4AB8-A1BB-53FC7A3806F7}">
      <dsp:nvSpPr>
        <dsp:cNvPr id="0" name=""/>
        <dsp:cNvSpPr/>
      </dsp:nvSpPr>
      <dsp:spPr>
        <a:xfrm>
          <a:off x="0" y="2534501"/>
          <a:ext cx="7226241" cy="1266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Planejamento da introdução, desenvolvimento e conclusão.</a:t>
          </a:r>
          <a:endParaRPr lang="en-US" sz="3500" kern="1200"/>
        </a:p>
      </dsp:txBody>
      <dsp:txXfrm>
        <a:off x="0" y="2534501"/>
        <a:ext cx="7226241" cy="1266863"/>
      </dsp:txXfrm>
    </dsp:sp>
    <dsp:sp modelId="{B2C3B3C4-872B-43E6-B321-999D85449240}">
      <dsp:nvSpPr>
        <dsp:cNvPr id="0" name=""/>
        <dsp:cNvSpPr/>
      </dsp:nvSpPr>
      <dsp:spPr>
        <a:xfrm>
          <a:off x="0" y="3801364"/>
          <a:ext cx="7226241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5FFFA-0025-4B41-98E7-FFA18A75940B}">
      <dsp:nvSpPr>
        <dsp:cNvPr id="0" name=""/>
        <dsp:cNvSpPr/>
      </dsp:nvSpPr>
      <dsp:spPr>
        <a:xfrm>
          <a:off x="0" y="3801364"/>
          <a:ext cx="7226241" cy="1266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Howard Hendricks:</a:t>
          </a:r>
          <a:r>
            <a:rPr lang="pt-BR" sz="3500" kern="1200"/>
            <a:t> “Se não há preparo, não há poder.”</a:t>
          </a:r>
          <a:endParaRPr lang="en-US" sz="3500" kern="1200"/>
        </a:p>
      </dsp:txBody>
      <dsp:txXfrm>
        <a:off x="0" y="3801364"/>
        <a:ext cx="7226241" cy="1266863"/>
      </dsp:txXfrm>
    </dsp:sp>
    <dsp:sp modelId="{3A63C069-832C-4D27-9059-B1BD0541217D}">
      <dsp:nvSpPr>
        <dsp:cNvPr id="0" name=""/>
        <dsp:cNvSpPr/>
      </dsp:nvSpPr>
      <dsp:spPr>
        <a:xfrm>
          <a:off x="0" y="5068228"/>
          <a:ext cx="7226241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C6F6A-90F4-4AF5-9A75-431EC596F60E}">
      <dsp:nvSpPr>
        <dsp:cNvPr id="0" name=""/>
        <dsp:cNvSpPr/>
      </dsp:nvSpPr>
      <dsp:spPr>
        <a:xfrm>
          <a:off x="0" y="5068228"/>
          <a:ext cx="7226241" cy="1266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John MacArthur:</a:t>
          </a:r>
          <a:r>
            <a:rPr lang="pt-BR" sz="3500" kern="1200"/>
            <a:t> “A Bíblia só é bem ensinada quando é bem estudada.”</a:t>
          </a:r>
          <a:endParaRPr lang="en-US" sz="3500" kern="1200"/>
        </a:p>
      </dsp:txBody>
      <dsp:txXfrm>
        <a:off x="0" y="5068228"/>
        <a:ext cx="7226241" cy="126686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39A94-6364-4541-AAE6-CD0A90705CB7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B75C3-29CB-4AB9-AA79-8DE35E3A73AA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Métodos variados potencializam o aprendizado.</a:t>
          </a:r>
          <a:endParaRPr lang="en-US" sz="4000" kern="1200"/>
        </a:p>
      </dsp:txBody>
      <dsp:txXfrm>
        <a:off x="696297" y="538547"/>
        <a:ext cx="4171627" cy="2590157"/>
      </dsp:txXfrm>
    </dsp:sp>
    <dsp:sp modelId="{79E34A67-EF4E-4D51-A6C1-F96D1111473D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A9569-A71F-442C-9391-495E32F5FAE2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/>
            <a:t>Antônio Gilberto:</a:t>
          </a:r>
          <a:r>
            <a:rPr lang="pt-BR" sz="4000" kern="1200"/>
            <a:t> “O método ilumina o conteúdo.”</a:t>
          </a:r>
          <a:endParaRPr lang="en-US" sz="4000" kern="1200"/>
        </a:p>
      </dsp:txBody>
      <dsp:txXfrm>
        <a:off x="5991936" y="538547"/>
        <a:ext cx="4171627" cy="259015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863A8-C566-4382-8E05-EA24F1162DC3}">
      <dsp:nvSpPr>
        <dsp:cNvPr id="0" name=""/>
        <dsp:cNvSpPr/>
      </dsp:nvSpPr>
      <dsp:spPr>
        <a:xfrm>
          <a:off x="812871" y="1437"/>
          <a:ext cx="3317230" cy="1990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MÉTODO EXPOSITIVO — O FUNDAMENTO</a:t>
          </a:r>
          <a:endParaRPr lang="en-US" sz="2800" kern="1200"/>
        </a:p>
      </dsp:txBody>
      <dsp:txXfrm>
        <a:off x="812871" y="1437"/>
        <a:ext cx="3317230" cy="1990338"/>
      </dsp:txXfrm>
    </dsp:sp>
    <dsp:sp modelId="{595ACB7E-B553-4F46-9AD7-621A903B2CF9}">
      <dsp:nvSpPr>
        <dsp:cNvPr id="0" name=""/>
        <dsp:cNvSpPr/>
      </dsp:nvSpPr>
      <dsp:spPr>
        <a:xfrm>
          <a:off x="4461825" y="1437"/>
          <a:ext cx="3317230" cy="1990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Explicação clara, direta e bíblica.</a:t>
          </a:r>
          <a:endParaRPr lang="en-US" sz="2800" kern="1200"/>
        </a:p>
      </dsp:txBody>
      <dsp:txXfrm>
        <a:off x="4461825" y="1437"/>
        <a:ext cx="3317230" cy="1990338"/>
      </dsp:txXfrm>
    </dsp:sp>
    <dsp:sp modelId="{E02F9430-31E2-4772-B655-21BC9E93F5ED}">
      <dsp:nvSpPr>
        <dsp:cNvPr id="0" name=""/>
        <dsp:cNvSpPr/>
      </dsp:nvSpPr>
      <dsp:spPr>
        <a:xfrm>
          <a:off x="8110779" y="1437"/>
          <a:ext cx="3317230" cy="1990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Ideal para doutrinas e passagens densas.</a:t>
          </a:r>
          <a:endParaRPr lang="en-US" sz="2800" kern="1200"/>
        </a:p>
      </dsp:txBody>
      <dsp:txXfrm>
        <a:off x="8110779" y="1437"/>
        <a:ext cx="3317230" cy="1990338"/>
      </dsp:txXfrm>
    </dsp:sp>
    <dsp:sp modelId="{3B367710-1CCF-4BA3-B7AE-85AA96122835}">
      <dsp:nvSpPr>
        <dsp:cNvPr id="0" name=""/>
        <dsp:cNvSpPr/>
      </dsp:nvSpPr>
      <dsp:spPr>
        <a:xfrm>
          <a:off x="812871" y="2323498"/>
          <a:ext cx="3317230" cy="1990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Deve ser enriquecido com exemplos e aplicações.</a:t>
          </a:r>
          <a:endParaRPr lang="en-US" sz="2800" kern="1200"/>
        </a:p>
      </dsp:txBody>
      <dsp:txXfrm>
        <a:off x="812871" y="2323498"/>
        <a:ext cx="3317230" cy="1990338"/>
      </dsp:txXfrm>
    </dsp:sp>
    <dsp:sp modelId="{94C7B011-89D6-4C6B-8E32-B98A700FE158}">
      <dsp:nvSpPr>
        <dsp:cNvPr id="0" name=""/>
        <dsp:cNvSpPr/>
      </dsp:nvSpPr>
      <dsp:spPr>
        <a:xfrm>
          <a:off x="4461825" y="2323498"/>
          <a:ext cx="3317230" cy="1990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MÉTODO DIALÓGICO — O MAIS EFICAZ</a:t>
          </a:r>
          <a:endParaRPr lang="en-US" sz="2800" kern="1200"/>
        </a:p>
      </dsp:txBody>
      <dsp:txXfrm>
        <a:off x="4461825" y="2323498"/>
        <a:ext cx="3317230" cy="1990338"/>
      </dsp:txXfrm>
    </dsp:sp>
    <dsp:sp modelId="{91823906-577C-4527-8491-85595CD52888}">
      <dsp:nvSpPr>
        <dsp:cNvPr id="0" name=""/>
        <dsp:cNvSpPr/>
      </dsp:nvSpPr>
      <dsp:spPr>
        <a:xfrm>
          <a:off x="8110779" y="2323498"/>
          <a:ext cx="3317230" cy="1990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Permite interação e desenvolvimento de pensamento crítico.</a:t>
          </a:r>
          <a:endParaRPr lang="en-US" sz="2800" kern="1200"/>
        </a:p>
      </dsp:txBody>
      <dsp:txXfrm>
        <a:off x="8110779" y="2323498"/>
        <a:ext cx="3317230" cy="1990338"/>
      </dsp:txXfrm>
    </dsp:sp>
    <dsp:sp modelId="{FADA2F9E-F802-40D0-8D7B-E73CE465423F}">
      <dsp:nvSpPr>
        <dsp:cNvPr id="0" name=""/>
        <dsp:cNvSpPr/>
      </dsp:nvSpPr>
      <dsp:spPr>
        <a:xfrm>
          <a:off x="2637348" y="4645560"/>
          <a:ext cx="3317230" cy="1990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Jesus utilizava perguntas como método pedagógico (Mc 8.27–29).</a:t>
          </a:r>
          <a:endParaRPr lang="en-US" sz="2800" kern="1200"/>
        </a:p>
      </dsp:txBody>
      <dsp:txXfrm>
        <a:off x="2637348" y="4645560"/>
        <a:ext cx="3317230" cy="1990338"/>
      </dsp:txXfrm>
    </dsp:sp>
    <dsp:sp modelId="{0494C672-55A1-467E-8B7E-9AFB10946DB4}">
      <dsp:nvSpPr>
        <dsp:cNvPr id="0" name=""/>
        <dsp:cNvSpPr/>
      </dsp:nvSpPr>
      <dsp:spPr>
        <a:xfrm>
          <a:off x="6286302" y="4645560"/>
          <a:ext cx="3317230" cy="1990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Estimula participação e memorização.</a:t>
          </a:r>
          <a:endParaRPr lang="en-US" sz="2800" kern="1200"/>
        </a:p>
      </dsp:txBody>
      <dsp:txXfrm>
        <a:off x="6286302" y="4645560"/>
        <a:ext cx="3317230" cy="199033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DDF42-C1E6-446B-A232-DA87971AD61A}">
      <dsp:nvSpPr>
        <dsp:cNvPr id="0" name=""/>
        <dsp:cNvSpPr/>
      </dsp:nvSpPr>
      <dsp:spPr>
        <a:xfrm>
          <a:off x="3754407" y="843442"/>
          <a:ext cx="6486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61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1733" y="885766"/>
        <a:ext cx="33960" cy="6792"/>
      </dsp:txXfrm>
    </dsp:sp>
    <dsp:sp modelId="{9075E967-73D0-4E73-BCE2-52F91AF819F4}">
      <dsp:nvSpPr>
        <dsp:cNvPr id="0" name=""/>
        <dsp:cNvSpPr/>
      </dsp:nvSpPr>
      <dsp:spPr>
        <a:xfrm>
          <a:off x="803109" y="3233"/>
          <a:ext cx="2953098" cy="1771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04" tIns="151893" rIns="144704" bIns="15189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MÉTODOS VISUAIS</a:t>
          </a:r>
          <a:endParaRPr lang="en-US" sz="2200" kern="1200"/>
        </a:p>
      </dsp:txBody>
      <dsp:txXfrm>
        <a:off x="803109" y="3233"/>
        <a:ext cx="2953098" cy="1771858"/>
      </dsp:txXfrm>
    </dsp:sp>
    <dsp:sp modelId="{5EB4237E-191F-483A-AE19-35B3E650FEC6}">
      <dsp:nvSpPr>
        <dsp:cNvPr id="0" name=""/>
        <dsp:cNvSpPr/>
      </dsp:nvSpPr>
      <dsp:spPr>
        <a:xfrm>
          <a:off x="7386718" y="843442"/>
          <a:ext cx="6486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61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94044" y="885766"/>
        <a:ext cx="33960" cy="6792"/>
      </dsp:txXfrm>
    </dsp:sp>
    <dsp:sp modelId="{45DC252E-7AFB-4188-BB80-C955192DDA0B}">
      <dsp:nvSpPr>
        <dsp:cNvPr id="0" name=""/>
        <dsp:cNvSpPr/>
      </dsp:nvSpPr>
      <dsp:spPr>
        <a:xfrm>
          <a:off x="4435420" y="3233"/>
          <a:ext cx="2953098" cy="1771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04" tIns="151893" rIns="144704" bIns="15189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Quadro, slides, gráficos, mapas, figuras, dramatizações.</a:t>
          </a:r>
          <a:endParaRPr lang="en-US" sz="2200" kern="1200"/>
        </a:p>
      </dsp:txBody>
      <dsp:txXfrm>
        <a:off x="4435420" y="3233"/>
        <a:ext cx="2953098" cy="1771858"/>
      </dsp:txXfrm>
    </dsp:sp>
    <dsp:sp modelId="{04031414-5254-4CBE-9C73-7E3876C131C2}">
      <dsp:nvSpPr>
        <dsp:cNvPr id="0" name=""/>
        <dsp:cNvSpPr/>
      </dsp:nvSpPr>
      <dsp:spPr>
        <a:xfrm>
          <a:off x="2279658" y="1773292"/>
          <a:ext cx="7264621" cy="648612"/>
        </a:xfrm>
        <a:custGeom>
          <a:avLst/>
          <a:gdLst/>
          <a:ahLst/>
          <a:cxnLst/>
          <a:rect l="0" t="0" r="0" b="0"/>
          <a:pathLst>
            <a:path>
              <a:moveTo>
                <a:pt x="7264621" y="0"/>
              </a:moveTo>
              <a:lnTo>
                <a:pt x="7264621" y="341406"/>
              </a:lnTo>
              <a:lnTo>
                <a:pt x="0" y="341406"/>
              </a:lnTo>
              <a:lnTo>
                <a:pt x="0" y="64861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29561" y="2094202"/>
        <a:ext cx="364815" cy="6792"/>
      </dsp:txXfrm>
    </dsp:sp>
    <dsp:sp modelId="{074C709E-309C-46EC-B322-8DEDF6B6F5D8}">
      <dsp:nvSpPr>
        <dsp:cNvPr id="0" name=""/>
        <dsp:cNvSpPr/>
      </dsp:nvSpPr>
      <dsp:spPr>
        <a:xfrm>
          <a:off x="8067731" y="3233"/>
          <a:ext cx="2953098" cy="1771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04" tIns="151893" rIns="144704" bIns="15189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Segundo a psicologia da educação, o aluno lembra mais </a:t>
          </a:r>
          <a:r>
            <a:rPr lang="pt-BR" sz="2200" b="1" kern="1200"/>
            <a:t>75% do que vê e ouve</a:t>
          </a:r>
          <a:r>
            <a:rPr lang="pt-BR" sz="2200" kern="1200"/>
            <a:t>.</a:t>
          </a:r>
          <a:endParaRPr lang="en-US" sz="2200" kern="1200"/>
        </a:p>
      </dsp:txBody>
      <dsp:txXfrm>
        <a:off x="8067731" y="3233"/>
        <a:ext cx="2953098" cy="1771858"/>
      </dsp:txXfrm>
    </dsp:sp>
    <dsp:sp modelId="{FFA65A6F-76CD-474D-95C6-375226FC6847}">
      <dsp:nvSpPr>
        <dsp:cNvPr id="0" name=""/>
        <dsp:cNvSpPr/>
      </dsp:nvSpPr>
      <dsp:spPr>
        <a:xfrm>
          <a:off x="3754407" y="3294514"/>
          <a:ext cx="6486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61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1733" y="3336837"/>
        <a:ext cx="33960" cy="6792"/>
      </dsp:txXfrm>
    </dsp:sp>
    <dsp:sp modelId="{90B04BE9-E368-447E-BFCD-0DB20E7AF640}">
      <dsp:nvSpPr>
        <dsp:cNvPr id="0" name=""/>
        <dsp:cNvSpPr/>
      </dsp:nvSpPr>
      <dsp:spPr>
        <a:xfrm>
          <a:off x="803109" y="2454304"/>
          <a:ext cx="2953098" cy="1771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04" tIns="151893" rIns="144704" bIns="15189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MÉTODOS PARTICIPATIVOS</a:t>
          </a:r>
          <a:endParaRPr lang="en-US" sz="2200" kern="1200"/>
        </a:p>
      </dsp:txBody>
      <dsp:txXfrm>
        <a:off x="803109" y="2454304"/>
        <a:ext cx="2953098" cy="1771858"/>
      </dsp:txXfrm>
    </dsp:sp>
    <dsp:sp modelId="{D0B5A8D6-3175-4545-A069-C7C94CE10F7B}">
      <dsp:nvSpPr>
        <dsp:cNvPr id="0" name=""/>
        <dsp:cNvSpPr/>
      </dsp:nvSpPr>
      <dsp:spPr>
        <a:xfrm>
          <a:off x="7386718" y="3294514"/>
          <a:ext cx="6486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61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94044" y="3336837"/>
        <a:ext cx="33960" cy="6792"/>
      </dsp:txXfrm>
    </dsp:sp>
    <dsp:sp modelId="{B6EE6DC4-F17E-4E51-B6C1-A3CF8F17C343}">
      <dsp:nvSpPr>
        <dsp:cNvPr id="0" name=""/>
        <dsp:cNvSpPr/>
      </dsp:nvSpPr>
      <dsp:spPr>
        <a:xfrm>
          <a:off x="4435420" y="2454304"/>
          <a:ext cx="2953098" cy="1771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04" tIns="151893" rIns="144704" bIns="15189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Estudos em dupla, tempestade de ideias, painéis, debates.</a:t>
          </a:r>
          <a:endParaRPr lang="en-US" sz="2200" kern="1200"/>
        </a:p>
      </dsp:txBody>
      <dsp:txXfrm>
        <a:off x="4435420" y="2454304"/>
        <a:ext cx="2953098" cy="1771858"/>
      </dsp:txXfrm>
    </dsp:sp>
    <dsp:sp modelId="{79E0F2A7-E13D-4B4E-A697-8FB26C270F67}">
      <dsp:nvSpPr>
        <dsp:cNvPr id="0" name=""/>
        <dsp:cNvSpPr/>
      </dsp:nvSpPr>
      <dsp:spPr>
        <a:xfrm>
          <a:off x="2279658" y="4224363"/>
          <a:ext cx="7264621" cy="648612"/>
        </a:xfrm>
        <a:custGeom>
          <a:avLst/>
          <a:gdLst/>
          <a:ahLst/>
          <a:cxnLst/>
          <a:rect l="0" t="0" r="0" b="0"/>
          <a:pathLst>
            <a:path>
              <a:moveTo>
                <a:pt x="7264621" y="0"/>
              </a:moveTo>
              <a:lnTo>
                <a:pt x="7264621" y="341406"/>
              </a:lnTo>
              <a:lnTo>
                <a:pt x="0" y="341406"/>
              </a:lnTo>
              <a:lnTo>
                <a:pt x="0" y="64861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29561" y="4545273"/>
        <a:ext cx="364815" cy="6792"/>
      </dsp:txXfrm>
    </dsp:sp>
    <dsp:sp modelId="{21011FBD-7AA1-45D2-A9C1-D6B36E7BA81A}">
      <dsp:nvSpPr>
        <dsp:cNvPr id="0" name=""/>
        <dsp:cNvSpPr/>
      </dsp:nvSpPr>
      <dsp:spPr>
        <a:xfrm>
          <a:off x="8067731" y="2454304"/>
          <a:ext cx="2953098" cy="1771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04" tIns="151893" rIns="144704" bIns="15189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Úteis para adultos e jovens.</a:t>
          </a:r>
          <a:endParaRPr lang="en-US" sz="2200" kern="1200"/>
        </a:p>
      </dsp:txBody>
      <dsp:txXfrm>
        <a:off x="8067731" y="2454304"/>
        <a:ext cx="2953098" cy="1771858"/>
      </dsp:txXfrm>
    </dsp:sp>
    <dsp:sp modelId="{E3844728-C7B2-4632-B951-7EA22653B924}">
      <dsp:nvSpPr>
        <dsp:cNvPr id="0" name=""/>
        <dsp:cNvSpPr/>
      </dsp:nvSpPr>
      <dsp:spPr>
        <a:xfrm>
          <a:off x="3754407" y="5745585"/>
          <a:ext cx="6486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61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1733" y="5787909"/>
        <a:ext cx="33960" cy="6792"/>
      </dsp:txXfrm>
    </dsp:sp>
    <dsp:sp modelId="{18AE8C27-94BC-49C2-85B2-BAF824190F6C}">
      <dsp:nvSpPr>
        <dsp:cNvPr id="0" name=""/>
        <dsp:cNvSpPr/>
      </dsp:nvSpPr>
      <dsp:spPr>
        <a:xfrm>
          <a:off x="803109" y="4905375"/>
          <a:ext cx="2953098" cy="1771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04" tIns="151893" rIns="144704" bIns="15189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MÉTODOS INTEGRADOS</a:t>
          </a:r>
          <a:endParaRPr lang="en-US" sz="2200" kern="1200"/>
        </a:p>
      </dsp:txBody>
      <dsp:txXfrm>
        <a:off x="803109" y="4905375"/>
        <a:ext cx="2953098" cy="1771858"/>
      </dsp:txXfrm>
    </dsp:sp>
    <dsp:sp modelId="{0056A28A-6B8A-40E9-832D-9DB04462759B}">
      <dsp:nvSpPr>
        <dsp:cNvPr id="0" name=""/>
        <dsp:cNvSpPr/>
      </dsp:nvSpPr>
      <dsp:spPr>
        <a:xfrm>
          <a:off x="4435420" y="4905375"/>
          <a:ext cx="2953098" cy="1771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04" tIns="151893" rIns="144704" bIns="15189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Mistura de exposição + diálogo + visual = máxima retenção.</a:t>
          </a:r>
          <a:endParaRPr lang="en-US" sz="2200" kern="1200"/>
        </a:p>
      </dsp:txBody>
      <dsp:txXfrm>
        <a:off x="4435420" y="4905375"/>
        <a:ext cx="2953098" cy="177185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22083-5BA7-436F-A2F0-6753482973DB}">
      <dsp:nvSpPr>
        <dsp:cNvPr id="0" name=""/>
        <dsp:cNvSpPr/>
      </dsp:nvSpPr>
      <dsp:spPr>
        <a:xfrm>
          <a:off x="0" y="393515"/>
          <a:ext cx="12154616" cy="76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Cuidado pastoral e discipulado.</a:t>
          </a:r>
          <a:endParaRPr lang="en-US" sz="3100" kern="1200"/>
        </a:p>
      </dsp:txBody>
      <dsp:txXfrm>
        <a:off x="37182" y="430697"/>
        <a:ext cx="12080252" cy="687306"/>
      </dsp:txXfrm>
    </dsp:sp>
    <dsp:sp modelId="{5607A604-1C16-4A64-8760-69C584FA80F9}">
      <dsp:nvSpPr>
        <dsp:cNvPr id="0" name=""/>
        <dsp:cNvSpPr/>
      </dsp:nvSpPr>
      <dsp:spPr>
        <a:xfrm>
          <a:off x="0" y="1244465"/>
          <a:ext cx="12154616" cy="76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Dietrich Bonhoeffer:</a:t>
          </a:r>
          <a:r>
            <a:rPr lang="pt-BR" sz="3100" kern="1200"/>
            <a:t> “Quem ama sua comunidade ama suas almas.”</a:t>
          </a:r>
          <a:endParaRPr lang="en-US" sz="3100" kern="1200"/>
        </a:p>
      </dsp:txBody>
      <dsp:txXfrm>
        <a:off x="37182" y="1281647"/>
        <a:ext cx="12080252" cy="687306"/>
      </dsp:txXfrm>
    </dsp:sp>
    <dsp:sp modelId="{9A3A22CF-3E7F-4BFA-9681-0F69036430E0}">
      <dsp:nvSpPr>
        <dsp:cNvPr id="0" name=""/>
        <dsp:cNvSpPr/>
      </dsp:nvSpPr>
      <dsp:spPr>
        <a:xfrm>
          <a:off x="0" y="2095415"/>
          <a:ext cx="12154616" cy="76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ACOMPANHAMENTO ESPIRITUAL</a:t>
          </a:r>
          <a:endParaRPr lang="en-US" sz="3100" kern="1200"/>
        </a:p>
      </dsp:txBody>
      <dsp:txXfrm>
        <a:off x="37182" y="2132597"/>
        <a:ext cx="12080252" cy="687306"/>
      </dsp:txXfrm>
    </dsp:sp>
    <dsp:sp modelId="{DC88DB22-8EF7-4340-A809-905C7F2E8E91}">
      <dsp:nvSpPr>
        <dsp:cNvPr id="0" name=""/>
        <dsp:cNvSpPr/>
      </dsp:nvSpPr>
      <dsp:spPr>
        <a:xfrm>
          <a:off x="0" y="2946365"/>
          <a:ext cx="12154616" cy="76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ACOMPANHAMENTO SOCIAL</a:t>
          </a:r>
          <a:endParaRPr lang="en-US" sz="3100" kern="1200"/>
        </a:p>
      </dsp:txBody>
      <dsp:txXfrm>
        <a:off x="37182" y="2983547"/>
        <a:ext cx="12080252" cy="687306"/>
      </dsp:txXfrm>
    </dsp:sp>
    <dsp:sp modelId="{8334CACC-5EB5-4D76-8E3D-913A307B047D}">
      <dsp:nvSpPr>
        <dsp:cNvPr id="0" name=""/>
        <dsp:cNvSpPr/>
      </dsp:nvSpPr>
      <dsp:spPr>
        <a:xfrm>
          <a:off x="0" y="3797315"/>
          <a:ext cx="12154616" cy="76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ACOMPANHAMENTO PEDAGÓGICO</a:t>
          </a:r>
          <a:endParaRPr lang="en-US" sz="3100" kern="1200"/>
        </a:p>
      </dsp:txBody>
      <dsp:txXfrm>
        <a:off x="37182" y="3834497"/>
        <a:ext cx="12080252" cy="687306"/>
      </dsp:txXfrm>
    </dsp:sp>
    <dsp:sp modelId="{7FEA6CA3-4BC5-4708-8045-7F7CB2BFD944}">
      <dsp:nvSpPr>
        <dsp:cNvPr id="0" name=""/>
        <dsp:cNvSpPr/>
      </dsp:nvSpPr>
      <dsp:spPr>
        <a:xfrm>
          <a:off x="0" y="4648265"/>
          <a:ext cx="12154616" cy="761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ACOMPANHAMENTO EMOCIONAL</a:t>
          </a:r>
          <a:endParaRPr lang="en-US" sz="3100" kern="1200"/>
        </a:p>
      </dsp:txBody>
      <dsp:txXfrm>
        <a:off x="37182" y="4685447"/>
        <a:ext cx="12080252" cy="687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C0F02-FC5C-45D1-B199-3D9C84EDC8C6}">
      <dsp:nvSpPr>
        <dsp:cNvPr id="0" name=""/>
        <dsp:cNvSpPr/>
      </dsp:nvSpPr>
      <dsp:spPr>
        <a:xfrm>
          <a:off x="0" y="559831"/>
          <a:ext cx="6810230" cy="14544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“A Escola Dominical é o mais eficiente instrumento de</a:t>
          </a:r>
          <a:endParaRPr lang="en-US" sz="2600" kern="1200"/>
        </a:p>
      </dsp:txBody>
      <dsp:txXfrm>
        <a:off x="71001" y="630832"/>
        <a:ext cx="6668228" cy="1312454"/>
      </dsp:txXfrm>
    </dsp:sp>
    <dsp:sp modelId="{90688EB3-4178-45B1-88E1-E9211B87B348}">
      <dsp:nvSpPr>
        <dsp:cNvPr id="0" name=""/>
        <dsp:cNvSpPr/>
      </dsp:nvSpPr>
      <dsp:spPr>
        <a:xfrm>
          <a:off x="0" y="2089167"/>
          <a:ext cx="6810230" cy="1454456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evangelização silenciosa.”</a:t>
          </a:r>
          <a:endParaRPr lang="en-US" sz="2600" kern="1200"/>
        </a:p>
      </dsp:txBody>
      <dsp:txXfrm>
        <a:off x="71001" y="2160168"/>
        <a:ext cx="6668228" cy="1312454"/>
      </dsp:txXfrm>
    </dsp:sp>
    <dsp:sp modelId="{4760254B-EBF4-4F7D-9B8E-DD18D42FD1B7}">
      <dsp:nvSpPr>
        <dsp:cNvPr id="0" name=""/>
        <dsp:cNvSpPr/>
      </dsp:nvSpPr>
      <dsp:spPr>
        <a:xfrm>
          <a:off x="0" y="3618503"/>
          <a:ext cx="6810230" cy="1454456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Crianças evangelizadas na EBD no século XIX tornaram-se obreiros, missionários e até parlamentares evangélicos na Inglaterra</a:t>
          </a:r>
          <a:endParaRPr lang="en-US" sz="2600" kern="1200"/>
        </a:p>
      </dsp:txBody>
      <dsp:txXfrm>
        <a:off x="71001" y="3689504"/>
        <a:ext cx="6668228" cy="13124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E60F2-F13E-45A3-87AB-B5A9EC155FA6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5BCD33-A0B2-477D-8217-2D31EEE12486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Educar significa desenvolver todo o potencial humano: físico,</a:t>
          </a:r>
          <a:endParaRPr lang="en-US" sz="3000" kern="1200" dirty="0"/>
        </a:p>
      </dsp:txBody>
      <dsp:txXfrm>
        <a:off x="0" y="531"/>
        <a:ext cx="10515600" cy="870055"/>
      </dsp:txXfrm>
    </dsp:sp>
    <dsp:sp modelId="{FC22DDD4-4832-4C02-B980-EB3E03E30292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C25020-5713-4BFD-9E2A-177A43001A37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emocional, cognitivo, moral e espiritual.</a:t>
          </a:r>
          <a:endParaRPr lang="en-US" sz="3000" kern="1200" dirty="0"/>
        </a:p>
      </dsp:txBody>
      <dsp:txXfrm>
        <a:off x="0" y="870586"/>
        <a:ext cx="10515600" cy="870055"/>
      </dsp:txXfrm>
    </dsp:sp>
    <dsp:sp modelId="{89878A84-D919-4DC2-836B-5E822D023ED8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B70435-50B6-45F1-BA16-4267735B5719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2 Timóteo 3:16–17</a:t>
          </a:r>
          <a:endParaRPr lang="en-US" sz="3000" kern="1200" dirty="0"/>
        </a:p>
      </dsp:txBody>
      <dsp:txXfrm>
        <a:off x="0" y="1740641"/>
        <a:ext cx="10515600" cy="870055"/>
      </dsp:txXfrm>
    </dsp:sp>
    <dsp:sp modelId="{EB984EEB-ECA3-481B-9487-F87991A78DC6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8F9807-4C8D-4336-8A13-FE08748687BA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A Escritura: - Ensina (doutrina) - Repreende (convicção moral)</a:t>
          </a:r>
          <a:endParaRPr lang="en-US" sz="3000" kern="1200" dirty="0"/>
        </a:p>
      </dsp:txBody>
      <dsp:txXfrm>
        <a:off x="0" y="2610696"/>
        <a:ext cx="10515600" cy="870055"/>
      </dsp:txXfrm>
    </dsp:sp>
    <dsp:sp modelId="{977C7C19-4217-47C8-B431-4307D17D1AE3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2E4194-CAFB-46BD-BFAA-2D07B88762AE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Corrige (restauração) - Instrui (formação ética)</a:t>
          </a:r>
          <a:endParaRPr lang="en-US" sz="3000" kern="1200" dirty="0"/>
        </a:p>
      </dsp:txBody>
      <dsp:txXfrm>
        <a:off x="0" y="3480751"/>
        <a:ext cx="10515600" cy="8700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EB707-9524-4D11-8FE1-C4CEBFF2AACE}">
      <dsp:nvSpPr>
        <dsp:cNvPr id="0" name=""/>
        <dsp:cNvSpPr/>
      </dsp:nvSpPr>
      <dsp:spPr>
        <a:xfrm>
          <a:off x="3713027" y="933837"/>
          <a:ext cx="719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979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54165" y="975805"/>
        <a:ext cx="37519" cy="7503"/>
      </dsp:txXfrm>
    </dsp:sp>
    <dsp:sp modelId="{52FAAEC7-4E89-4D8E-B572-3604E9614B41}">
      <dsp:nvSpPr>
        <dsp:cNvPr id="0" name=""/>
        <dsp:cNvSpPr/>
      </dsp:nvSpPr>
      <dsp:spPr>
        <a:xfrm>
          <a:off x="452237" y="780"/>
          <a:ext cx="3262589" cy="19575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870" tIns="167811" rIns="159870" bIns="16781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“Um jovem educado na Escola Dominical raramente é levado às</a:t>
          </a:r>
          <a:endParaRPr lang="en-US" sz="2300" kern="1200"/>
        </a:p>
      </dsp:txBody>
      <dsp:txXfrm>
        <a:off x="452237" y="780"/>
        <a:ext cx="3262589" cy="1957553"/>
      </dsp:txXfrm>
    </dsp:sp>
    <dsp:sp modelId="{DD2A3FE3-7486-4AF0-827B-EBB7D91F3D04}">
      <dsp:nvSpPr>
        <dsp:cNvPr id="0" name=""/>
        <dsp:cNvSpPr/>
      </dsp:nvSpPr>
      <dsp:spPr>
        <a:xfrm>
          <a:off x="7726012" y="933837"/>
          <a:ext cx="719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9795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67150" y="975805"/>
        <a:ext cx="37519" cy="7503"/>
      </dsp:txXfrm>
    </dsp:sp>
    <dsp:sp modelId="{43691FDB-9CAF-407F-A797-69A380D469D8}">
      <dsp:nvSpPr>
        <dsp:cNvPr id="0" name=""/>
        <dsp:cNvSpPr/>
      </dsp:nvSpPr>
      <dsp:spPr>
        <a:xfrm>
          <a:off x="4465222" y="780"/>
          <a:ext cx="3262589" cy="19575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870" tIns="167811" rIns="159870" bIns="16781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barras dos tribunais.”</a:t>
          </a:r>
          <a:endParaRPr lang="en-US" sz="2300" kern="1200"/>
        </a:p>
      </dsp:txBody>
      <dsp:txXfrm>
        <a:off x="4465222" y="780"/>
        <a:ext cx="3262589" cy="1957553"/>
      </dsp:txXfrm>
    </dsp:sp>
    <dsp:sp modelId="{1FE4DE94-6483-4418-A60E-587E4ED59E17}">
      <dsp:nvSpPr>
        <dsp:cNvPr id="0" name=""/>
        <dsp:cNvSpPr/>
      </dsp:nvSpPr>
      <dsp:spPr>
        <a:xfrm>
          <a:off x="2083532" y="1956534"/>
          <a:ext cx="8025970" cy="719795"/>
        </a:xfrm>
        <a:custGeom>
          <a:avLst/>
          <a:gdLst/>
          <a:ahLst/>
          <a:cxnLst/>
          <a:rect l="0" t="0" r="0" b="0"/>
          <a:pathLst>
            <a:path>
              <a:moveTo>
                <a:pt x="8025970" y="0"/>
              </a:moveTo>
              <a:lnTo>
                <a:pt x="8025970" y="376997"/>
              </a:lnTo>
              <a:lnTo>
                <a:pt x="0" y="376997"/>
              </a:lnTo>
              <a:lnTo>
                <a:pt x="0" y="71979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94993" y="2312680"/>
        <a:ext cx="403048" cy="7503"/>
      </dsp:txXfrm>
    </dsp:sp>
    <dsp:sp modelId="{6FD831EC-5ECC-4FBE-ABE4-3C3AE4697057}">
      <dsp:nvSpPr>
        <dsp:cNvPr id="0" name=""/>
        <dsp:cNvSpPr/>
      </dsp:nvSpPr>
      <dsp:spPr>
        <a:xfrm>
          <a:off x="8478207" y="780"/>
          <a:ext cx="3262589" cy="19575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870" tIns="167811" rIns="159870" bIns="16781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No início da EBD na Inglaterra, juízes relataram diminuição</a:t>
          </a:r>
          <a:endParaRPr lang="en-US" sz="2300" kern="1200"/>
        </a:p>
      </dsp:txBody>
      <dsp:txXfrm>
        <a:off x="8478207" y="780"/>
        <a:ext cx="3262589" cy="1957553"/>
      </dsp:txXfrm>
    </dsp:sp>
    <dsp:sp modelId="{E11931A2-D808-4D66-8BAD-7906D07FF332}">
      <dsp:nvSpPr>
        <dsp:cNvPr id="0" name=""/>
        <dsp:cNvSpPr/>
      </dsp:nvSpPr>
      <dsp:spPr>
        <a:xfrm>
          <a:off x="3713027" y="3641786"/>
          <a:ext cx="719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9795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54165" y="3683754"/>
        <a:ext cx="37519" cy="7503"/>
      </dsp:txXfrm>
    </dsp:sp>
    <dsp:sp modelId="{C2CE6C73-EBEF-4ADF-9EE0-5D7D2BAC64CD}">
      <dsp:nvSpPr>
        <dsp:cNvPr id="0" name=""/>
        <dsp:cNvSpPr/>
      </dsp:nvSpPr>
      <dsp:spPr>
        <a:xfrm>
          <a:off x="452237" y="2708729"/>
          <a:ext cx="3262589" cy="19575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870" tIns="167811" rIns="159870" bIns="16781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significativa de delitos juvenis — prova social da eficácia da</a:t>
          </a:r>
          <a:endParaRPr lang="en-US" sz="2300" kern="1200"/>
        </a:p>
      </dsp:txBody>
      <dsp:txXfrm>
        <a:off x="452237" y="2708729"/>
        <a:ext cx="3262589" cy="1957553"/>
      </dsp:txXfrm>
    </dsp:sp>
    <dsp:sp modelId="{F1EB45AC-AEB6-4FF9-A715-23F5FE615F95}">
      <dsp:nvSpPr>
        <dsp:cNvPr id="0" name=""/>
        <dsp:cNvSpPr/>
      </dsp:nvSpPr>
      <dsp:spPr>
        <a:xfrm>
          <a:off x="7726012" y="3641786"/>
          <a:ext cx="719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9795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67150" y="3683754"/>
        <a:ext cx="37519" cy="7503"/>
      </dsp:txXfrm>
    </dsp:sp>
    <dsp:sp modelId="{4E011EE8-7B21-4F9F-81C0-224CE442F578}">
      <dsp:nvSpPr>
        <dsp:cNvPr id="0" name=""/>
        <dsp:cNvSpPr/>
      </dsp:nvSpPr>
      <dsp:spPr>
        <a:xfrm>
          <a:off x="4465222" y="2708729"/>
          <a:ext cx="3262589" cy="19575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870" tIns="167811" rIns="159870" bIns="16781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educação bíblica.</a:t>
          </a:r>
          <a:endParaRPr lang="en-US" sz="2300" kern="1200"/>
        </a:p>
      </dsp:txBody>
      <dsp:txXfrm>
        <a:off x="4465222" y="2708729"/>
        <a:ext cx="3262589" cy="1957553"/>
      </dsp:txXfrm>
    </dsp:sp>
    <dsp:sp modelId="{C72CEF31-F7B5-47A0-A154-6E4B4FA7759F}">
      <dsp:nvSpPr>
        <dsp:cNvPr id="0" name=""/>
        <dsp:cNvSpPr/>
      </dsp:nvSpPr>
      <dsp:spPr>
        <a:xfrm>
          <a:off x="8478207" y="2708729"/>
          <a:ext cx="3262589" cy="19575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870" tIns="167811" rIns="159870" bIns="16781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No século XVIII, a EBD ensinava também leitura e escrita usando a Bíblia como cartilha.</a:t>
          </a:r>
          <a:endParaRPr lang="en-US" sz="2300" kern="1200"/>
        </a:p>
      </dsp:txBody>
      <dsp:txXfrm>
        <a:off x="8478207" y="2708729"/>
        <a:ext cx="3262589" cy="19575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AC7CA-7E19-470A-8C88-738A12009280}">
      <dsp:nvSpPr>
        <dsp:cNvPr id="0" name=""/>
        <dsp:cNvSpPr/>
      </dsp:nvSpPr>
      <dsp:spPr>
        <a:xfrm>
          <a:off x="0" y="631"/>
          <a:ext cx="1169454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6C7AB6-C1D2-407F-9D1B-2C77700EA1CD}">
      <dsp:nvSpPr>
        <dsp:cNvPr id="0" name=""/>
        <dsp:cNvSpPr/>
      </dsp:nvSpPr>
      <dsp:spPr>
        <a:xfrm>
          <a:off x="0" y="631"/>
          <a:ext cx="11694542" cy="1033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1 Timóteo 4:7 “Exercita-te na piedade.”</a:t>
          </a:r>
          <a:endParaRPr lang="en-US" sz="2900" kern="1200"/>
        </a:p>
      </dsp:txBody>
      <dsp:txXfrm>
        <a:off x="0" y="631"/>
        <a:ext cx="11694542" cy="1033916"/>
      </dsp:txXfrm>
    </dsp:sp>
    <dsp:sp modelId="{EBB7BD91-3B42-433D-B3D7-4212D7BC8319}">
      <dsp:nvSpPr>
        <dsp:cNvPr id="0" name=""/>
        <dsp:cNvSpPr/>
      </dsp:nvSpPr>
      <dsp:spPr>
        <a:xfrm>
          <a:off x="0" y="1034547"/>
          <a:ext cx="1169454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0ADFD5-3C3D-467D-832B-4F898586F9B8}">
      <dsp:nvSpPr>
        <dsp:cNvPr id="0" name=""/>
        <dsp:cNvSpPr/>
      </dsp:nvSpPr>
      <dsp:spPr>
        <a:xfrm>
          <a:off x="0" y="1034547"/>
          <a:ext cx="11694542" cy="1033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O caráter cristão é moldado por disciplina espiritual e convivência</a:t>
          </a:r>
          <a:endParaRPr lang="en-US" sz="2900" kern="1200"/>
        </a:p>
      </dsp:txBody>
      <dsp:txXfrm>
        <a:off x="0" y="1034547"/>
        <a:ext cx="11694542" cy="1033916"/>
      </dsp:txXfrm>
    </dsp:sp>
    <dsp:sp modelId="{FC211A07-0D50-470A-8271-4E03000ED010}">
      <dsp:nvSpPr>
        <dsp:cNvPr id="0" name=""/>
        <dsp:cNvSpPr/>
      </dsp:nvSpPr>
      <dsp:spPr>
        <a:xfrm>
          <a:off x="0" y="2068464"/>
          <a:ext cx="1169454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A51A87-F27F-4EF0-972D-7C11A3CEC8B9}">
      <dsp:nvSpPr>
        <dsp:cNvPr id="0" name=""/>
        <dsp:cNvSpPr/>
      </dsp:nvSpPr>
      <dsp:spPr>
        <a:xfrm>
          <a:off x="0" y="2068464"/>
          <a:ext cx="11694542" cy="1033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Bíblica.</a:t>
          </a:r>
          <a:endParaRPr lang="en-US" sz="2900" kern="1200"/>
        </a:p>
      </dsp:txBody>
      <dsp:txXfrm>
        <a:off x="0" y="2068464"/>
        <a:ext cx="11694542" cy="1033916"/>
      </dsp:txXfrm>
    </dsp:sp>
    <dsp:sp modelId="{13C12F3B-A703-4EF4-B9B1-CE13DBB77975}">
      <dsp:nvSpPr>
        <dsp:cNvPr id="0" name=""/>
        <dsp:cNvSpPr/>
      </dsp:nvSpPr>
      <dsp:spPr>
        <a:xfrm>
          <a:off x="0" y="3102381"/>
          <a:ext cx="1169454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6AC2AD-3E27-499B-B6F6-7970CA4516F1}">
      <dsp:nvSpPr>
        <dsp:cNvPr id="0" name=""/>
        <dsp:cNvSpPr/>
      </dsp:nvSpPr>
      <dsp:spPr>
        <a:xfrm>
          <a:off x="0" y="3102381"/>
          <a:ext cx="11694542" cy="1033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Antônio Gilberto:</a:t>
          </a:r>
          <a:endParaRPr lang="en-US" sz="2900" kern="1200"/>
        </a:p>
      </dsp:txBody>
      <dsp:txXfrm>
        <a:off x="0" y="3102381"/>
        <a:ext cx="11694542" cy="1033916"/>
      </dsp:txXfrm>
    </dsp:sp>
    <dsp:sp modelId="{90D6B5AF-A6FB-4CAF-B6EE-499F30ECC85A}">
      <dsp:nvSpPr>
        <dsp:cNvPr id="0" name=""/>
        <dsp:cNvSpPr/>
      </dsp:nvSpPr>
      <dsp:spPr>
        <a:xfrm>
          <a:off x="0" y="4136298"/>
          <a:ext cx="1169454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528102-C710-4AC9-BDE0-17B47D22A760}">
      <dsp:nvSpPr>
        <dsp:cNvPr id="0" name=""/>
        <dsp:cNvSpPr/>
      </dsp:nvSpPr>
      <dsp:spPr>
        <a:xfrm>
          <a:off x="0" y="4136298"/>
          <a:ext cx="11694542" cy="1033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“A Escola Dominical é a oficina do Espírito Santo, onde o caráter do cristão é moldado.”</a:t>
          </a:r>
          <a:endParaRPr lang="en-US" sz="2900" kern="1200"/>
        </a:p>
      </dsp:txBody>
      <dsp:txXfrm>
        <a:off x="0" y="4136298"/>
        <a:ext cx="11694542" cy="10339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87060-2499-450D-9498-82D7BF7DF7E6}">
      <dsp:nvSpPr>
        <dsp:cNvPr id="0" name=""/>
        <dsp:cNvSpPr/>
      </dsp:nvSpPr>
      <dsp:spPr>
        <a:xfrm>
          <a:off x="0" y="2234"/>
          <a:ext cx="57539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4BE086-A89D-4678-A8C8-FA6A2F00D0C7}">
      <dsp:nvSpPr>
        <dsp:cNvPr id="0" name=""/>
        <dsp:cNvSpPr/>
      </dsp:nvSpPr>
      <dsp:spPr>
        <a:xfrm>
          <a:off x="0" y="2234"/>
          <a:ext cx="5753960" cy="152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 pedagogia cristã afirma que caráter é o resultado de três forças:</a:t>
          </a:r>
          <a:endParaRPr lang="en-US" sz="3000" kern="1200"/>
        </a:p>
      </dsp:txBody>
      <dsp:txXfrm>
        <a:off x="0" y="2234"/>
        <a:ext cx="5753960" cy="1523987"/>
      </dsp:txXfrm>
    </dsp:sp>
    <dsp:sp modelId="{1283B722-ECCA-4C70-A1CC-565231D359FD}">
      <dsp:nvSpPr>
        <dsp:cNvPr id="0" name=""/>
        <dsp:cNvSpPr/>
      </dsp:nvSpPr>
      <dsp:spPr>
        <a:xfrm>
          <a:off x="0" y="1526221"/>
          <a:ext cx="57539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AED722-289C-47D4-9991-0D18B4646704}">
      <dsp:nvSpPr>
        <dsp:cNvPr id="0" name=""/>
        <dsp:cNvSpPr/>
      </dsp:nvSpPr>
      <dsp:spPr>
        <a:xfrm>
          <a:off x="0" y="1526221"/>
          <a:ext cx="5753960" cy="152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conhecimento + prática + convivência. A EBD reúne os três.</a:t>
          </a:r>
          <a:endParaRPr lang="en-US" sz="3000" kern="1200"/>
        </a:p>
      </dsp:txBody>
      <dsp:txXfrm>
        <a:off x="0" y="1526221"/>
        <a:ext cx="5753960" cy="1523987"/>
      </dsp:txXfrm>
    </dsp:sp>
    <dsp:sp modelId="{BAA7D9D7-B48C-4AC2-86B6-6C04DB3CD8FC}">
      <dsp:nvSpPr>
        <dsp:cNvPr id="0" name=""/>
        <dsp:cNvSpPr/>
      </dsp:nvSpPr>
      <dsp:spPr>
        <a:xfrm>
          <a:off x="0" y="3050209"/>
          <a:ext cx="57539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6F4B94-CDB9-4FFB-A520-5B95BB30AA1B}">
      <dsp:nvSpPr>
        <dsp:cNvPr id="0" name=""/>
        <dsp:cNvSpPr/>
      </dsp:nvSpPr>
      <dsp:spPr>
        <a:xfrm>
          <a:off x="0" y="3050209"/>
          <a:ext cx="5753960" cy="152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John Wesley usava a frase: “Santas disciplinas produzem santos resultados.”</a:t>
          </a:r>
          <a:endParaRPr lang="en-US" sz="3000" kern="1200"/>
        </a:p>
      </dsp:txBody>
      <dsp:txXfrm>
        <a:off x="0" y="3050209"/>
        <a:ext cx="5753960" cy="15239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ACDF7-F9BB-4C15-83E7-35F6253FF0C8}">
      <dsp:nvSpPr>
        <dsp:cNvPr id="0" name=""/>
        <dsp:cNvSpPr/>
      </dsp:nvSpPr>
      <dsp:spPr>
        <a:xfrm>
          <a:off x="0" y="639"/>
          <a:ext cx="628739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78CF0-F4A6-4C65-8B68-12CD5F6790F1}">
      <dsp:nvSpPr>
        <dsp:cNvPr id="0" name=""/>
        <dsp:cNvSpPr/>
      </dsp:nvSpPr>
      <dsp:spPr>
        <a:xfrm>
          <a:off x="0" y="639"/>
          <a:ext cx="6287393" cy="104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Robert Raikes iniciou sua visão em 1780, em Gloucester</a:t>
          </a:r>
          <a:endParaRPr lang="en-US" sz="2900" kern="1200"/>
        </a:p>
      </dsp:txBody>
      <dsp:txXfrm>
        <a:off x="0" y="639"/>
        <a:ext cx="6287393" cy="1047398"/>
      </dsp:txXfrm>
    </dsp:sp>
    <dsp:sp modelId="{98D2C795-D143-4860-AB5C-FB18C94572EC}">
      <dsp:nvSpPr>
        <dsp:cNvPr id="0" name=""/>
        <dsp:cNvSpPr/>
      </dsp:nvSpPr>
      <dsp:spPr>
        <a:xfrm>
          <a:off x="0" y="1048037"/>
          <a:ext cx="628739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07AB1-626B-4200-A0A8-20D0CF4571C4}">
      <dsp:nvSpPr>
        <dsp:cNvPr id="0" name=""/>
        <dsp:cNvSpPr/>
      </dsp:nvSpPr>
      <dsp:spPr>
        <a:xfrm>
          <a:off x="0" y="1048037"/>
          <a:ext cx="6287393" cy="104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Motivações: </a:t>
          </a:r>
          <a:endParaRPr lang="en-US" sz="2900" kern="1200"/>
        </a:p>
      </dsp:txBody>
      <dsp:txXfrm>
        <a:off x="0" y="1048037"/>
        <a:ext cx="6287393" cy="1047398"/>
      </dsp:txXfrm>
    </dsp:sp>
    <dsp:sp modelId="{B531D192-CB46-423B-8CFA-6C499B8DF3F0}">
      <dsp:nvSpPr>
        <dsp:cNvPr id="0" name=""/>
        <dsp:cNvSpPr/>
      </dsp:nvSpPr>
      <dsp:spPr>
        <a:xfrm>
          <a:off x="0" y="2095435"/>
          <a:ext cx="628739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F9354-EB45-4B0E-9D09-C8EB31C624A1}">
      <dsp:nvSpPr>
        <dsp:cNvPr id="0" name=""/>
        <dsp:cNvSpPr/>
      </dsp:nvSpPr>
      <dsp:spPr>
        <a:xfrm>
          <a:off x="0" y="2095435"/>
          <a:ext cx="6287393" cy="104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Crianças pobres viviam nas ruas aos domingos. </a:t>
          </a:r>
          <a:endParaRPr lang="en-US" sz="2900" kern="1200"/>
        </a:p>
      </dsp:txBody>
      <dsp:txXfrm>
        <a:off x="0" y="2095435"/>
        <a:ext cx="6287393" cy="1047398"/>
      </dsp:txXfrm>
    </dsp:sp>
    <dsp:sp modelId="{3598761C-5102-441B-9339-4F66D5B72A00}">
      <dsp:nvSpPr>
        <dsp:cNvPr id="0" name=""/>
        <dsp:cNvSpPr/>
      </dsp:nvSpPr>
      <dsp:spPr>
        <a:xfrm>
          <a:off x="0" y="3142833"/>
          <a:ext cx="628739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E41BD-C65C-459D-A4F7-2A92FE5DC8E3}">
      <dsp:nvSpPr>
        <dsp:cNvPr id="0" name=""/>
        <dsp:cNvSpPr/>
      </dsp:nvSpPr>
      <dsp:spPr>
        <a:xfrm>
          <a:off x="0" y="3142833"/>
          <a:ext cx="6287393" cy="104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Muitas eram presas ainda pequenas. </a:t>
          </a:r>
          <a:endParaRPr lang="en-US" sz="2900" kern="1200"/>
        </a:p>
      </dsp:txBody>
      <dsp:txXfrm>
        <a:off x="0" y="3142833"/>
        <a:ext cx="6287393" cy="1047398"/>
      </dsp:txXfrm>
    </dsp:sp>
    <dsp:sp modelId="{8D7D0EB2-C222-4432-BAE5-B9FA08B23795}">
      <dsp:nvSpPr>
        <dsp:cNvPr id="0" name=""/>
        <dsp:cNvSpPr/>
      </dsp:nvSpPr>
      <dsp:spPr>
        <a:xfrm>
          <a:off x="0" y="4190231"/>
          <a:ext cx="628739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F0195-61E7-4DC7-9164-7DAFDA9FA49F}">
      <dsp:nvSpPr>
        <dsp:cNvPr id="0" name=""/>
        <dsp:cNvSpPr/>
      </dsp:nvSpPr>
      <dsp:spPr>
        <a:xfrm>
          <a:off x="0" y="4190231"/>
          <a:ext cx="6287393" cy="104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Raikes cria que a Bíblia podia transformar a sociedade</a:t>
          </a:r>
          <a:endParaRPr lang="en-US" sz="2900" kern="1200"/>
        </a:p>
      </dsp:txBody>
      <dsp:txXfrm>
        <a:off x="0" y="4190231"/>
        <a:ext cx="6287393" cy="10473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8DF7F-DA23-4A9F-BC8C-EAEFA260A0B2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20851-8576-470D-A3C4-58738308ABB5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“Raikes entendeu que o ensino bíblico era a ferramenta </a:t>
          </a:r>
          <a:r>
            <a:rPr lang="pt-BR" sz="3800" kern="1200" dirty="0">
              <a:latin typeface="Aptos Display" panose="020F0302020204030204"/>
            </a:rPr>
            <a:t>mais poderosa</a:t>
          </a:r>
          <a:r>
            <a:rPr lang="pt-BR" sz="3800" kern="1200" dirty="0"/>
            <a:t> de regeneração moral.”</a:t>
          </a:r>
          <a:endParaRPr lang="en-US" sz="3800" kern="1200" dirty="0"/>
        </a:p>
      </dsp:txBody>
      <dsp:txXfrm>
        <a:off x="0" y="0"/>
        <a:ext cx="6900512" cy="2768070"/>
      </dsp:txXfrm>
    </dsp:sp>
    <dsp:sp modelId="{75FDB608-9150-4F2B-B282-A028DE0DA25C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7A925-8BE5-42F0-8434-62BCDB276062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Raikes pagava professoras para cuidar das crianças </a:t>
          </a:r>
          <a:r>
            <a:rPr lang="pt-BR" sz="3800" kern="1200" dirty="0">
              <a:latin typeface="Aptos Display" panose="020F0302020204030204"/>
            </a:rPr>
            <a:t>porque acreditava</a:t>
          </a:r>
          <a:r>
            <a:rPr lang="pt-BR" sz="3800" kern="1200" dirty="0"/>
            <a:t> que mulheres tinham mais ternura para ensinar</a:t>
          </a:r>
          <a:endParaRPr lang="en-US" sz="3800" kern="1200" dirty="0"/>
        </a:p>
      </dsp:txBody>
      <dsp:txXfrm>
        <a:off x="0" y="2768070"/>
        <a:ext cx="6900512" cy="276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4110" y="-2850231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de-DE" sz="4400">
                <a:ea typeface="+mj-lt"/>
                <a:cs typeface="+mj-lt"/>
              </a:rPr>
              <a:t>A ESCOLA BÍBLICA DOMINICAL</a:t>
            </a:r>
            <a:endParaRPr lang="pt-BR" sz="44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4109" y="2100288"/>
            <a:ext cx="4620584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ea typeface="+mn-lt"/>
                <a:cs typeface="+mn-lt"/>
              </a:rPr>
              <a:t>(IBADEP) AULA 5 EDUCAÇÃO CRISTÃ</a:t>
            </a:r>
            <a:endParaRPr lang="pt-BR" dirty="0"/>
          </a:p>
        </p:txBody>
      </p:sp>
      <p:pic>
        <p:nvPicPr>
          <p:cNvPr id="5" name="Imagem 4" descr="Ícone&#10;&#10;O conteúdo gerado por IA pode estar incorreto.">
            <a:extLst>
              <a:ext uri="{FF2B5EF4-FFF2-40B4-BE49-F238E27FC236}">
                <a16:creationId xmlns:a16="http://schemas.microsoft.com/office/drawing/2014/main" id="{8353EDD0-A8F3-D700-D676-A2D49C58A3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28" r="4969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8B2A1F25-825D-5328-880F-B8480905A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27" y="2487284"/>
            <a:ext cx="5679057" cy="5880340"/>
          </a:xfrm>
          <a:prstGeom prst="rect">
            <a:avLst/>
          </a:prstGeom>
        </p:spPr>
      </p:pic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7B9E614-6CB0-1813-E75B-F6F96E9F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5D1CBE-7075-F209-25C2-6DEFA79D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t-BR" sz="4000"/>
              <a:t>ENTENDA...</a:t>
            </a:r>
          </a:p>
        </p:txBody>
      </p:sp>
      <p:pic>
        <p:nvPicPr>
          <p:cNvPr id="19" name="Imagem 18" descr="Mulher com roupa preta&#10;&#10;O conteúdo gerado por IA pode estar incorreto.">
            <a:extLst>
              <a:ext uri="{FF2B5EF4-FFF2-40B4-BE49-F238E27FC236}">
                <a16:creationId xmlns:a16="http://schemas.microsoft.com/office/drawing/2014/main" id="{945160A7-F65E-8153-1C11-30DFB7031E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8413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6EF269F-6A4E-2714-1FE3-81FD3C26B7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872548"/>
              </p:ext>
            </p:extLst>
          </p:nvPr>
        </p:nvGraphicFramePr>
        <p:xfrm>
          <a:off x="201086" y="2283125"/>
          <a:ext cx="5753960" cy="457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Espaço Reservado para Rodapé 25">
            <a:extLst>
              <a:ext uri="{FF2B5EF4-FFF2-40B4-BE49-F238E27FC236}">
                <a16:creationId xmlns:a16="http://schemas.microsoft.com/office/drawing/2014/main" id="{6807ABBA-FDC7-7467-FB7A-37DD67C7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83831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5861EE-3166-7F3F-CCF7-5A45001B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OBJETIVO 4: TREINAR OBREIROS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7144FE-283E-6B58-7990-79DFBB4D1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139" y="749495"/>
            <a:ext cx="7884150" cy="535558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A EBD é o berçário ministerial da igreja.</a:t>
            </a: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70 a 80% dos obreiros assembleianos começaram na EBD.</a:t>
            </a:r>
            <a:endParaRPr lang="pt-BR" dirty="0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90% dos missionários entrevistados pela CPAD citaram a EBD</a:t>
            </a: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como formadora de sua base doutrinária.</a:t>
            </a:r>
            <a:endParaRPr lang="pt-BR" dirty="0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Igrejas com forte EBD produzem mais professores, evangelistas e</a:t>
            </a: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líderes.</a:t>
            </a:r>
            <a:endParaRPr lang="pt-BR" dirty="0"/>
          </a:p>
          <a:p>
            <a:pPr>
              <a:buNone/>
            </a:pPr>
            <a:endParaRPr lang="pt-BR" dirty="0">
              <a:ea typeface="+mn-lt"/>
              <a:cs typeface="+mn-lt"/>
            </a:endParaRP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Em várias Assembleias de Deus dos anos 1950–70, para ser</a:t>
            </a: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diácono era obrigatório ser aluno assíduo da EBD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2DD0B27-EE38-4883-D1FB-5565DCF9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03330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A92510-3519-1F99-E4B1-C51C80A0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80573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HISTÓRIA: VISÃO DE ROBERT RAIKES</a:t>
            </a:r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42BBBA9-443E-4B11-4570-F991674CC7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914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D43EC84-F86A-AC6E-77A4-E8CD253BA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112"/>
              </p:ext>
            </p:extLst>
          </p:nvPr>
        </p:nvGraphicFramePr>
        <p:xfrm>
          <a:off x="234352" y="1485033"/>
          <a:ext cx="6287393" cy="523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" name="Espaço Reservado para Rodapé 49">
            <a:extLst>
              <a:ext uri="{FF2B5EF4-FFF2-40B4-BE49-F238E27FC236}">
                <a16:creationId xmlns:a16="http://schemas.microsoft.com/office/drawing/2014/main" id="{068CA964-21A0-F9F7-079D-0DB02077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401559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3A79A2-123F-6C5A-3223-8DC7B58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História da Escola Dominical:</a:t>
            </a:r>
            <a:endParaRPr lang="pt-BR" sz="5400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9441229-4C93-A053-FC05-60287C2A4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02486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CB19CD6F-31A4-1825-05E3-436D1B220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66675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38">
            <a:extLst>
              <a:ext uri="{FF2B5EF4-FFF2-40B4-BE49-F238E27FC236}">
                <a16:creationId xmlns:a16="http://schemas.microsoft.com/office/drawing/2014/main" id="{4AFFDAEE-5E75-89C3-4533-E78E619D57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9850" b="139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3DED16C-199A-13CB-FE18-F01B39742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MOVIMENTO MUNDIAL E OPOSIÇÃO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4A773E1-A2BE-0092-A01A-EEA2F50EBC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79259"/>
              </p:ext>
            </p:extLst>
          </p:nvPr>
        </p:nvGraphicFramePr>
        <p:xfrm>
          <a:off x="450012" y="1724984"/>
          <a:ext cx="11378240" cy="512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Espaço Reservado para Rodapé 36">
            <a:extLst>
              <a:ext uri="{FF2B5EF4-FFF2-40B4-BE49-F238E27FC236}">
                <a16:creationId xmlns:a16="http://schemas.microsoft.com/office/drawing/2014/main" id="{DD411FB7-4044-20BD-91D5-8F55D6E3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748889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Imagem 41" descr="Grupo de mulheres andando na rua&#10;&#10;O conteúdo gerado por IA pode estar incorreto.">
            <a:extLst>
              <a:ext uri="{FF2B5EF4-FFF2-40B4-BE49-F238E27FC236}">
                <a16:creationId xmlns:a16="http://schemas.microsoft.com/office/drawing/2014/main" id="{763BB2E9-D6F4-AE99-B651-831AE0BE72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36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5B2161-937C-741C-1EEF-275FE182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62" y="-195592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Crescimento explosivo</a:t>
            </a:r>
            <a:endParaRPr lang="pt-BR" sz="40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573DB2E-9F22-6804-62C3-06BEB0F7E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505204"/>
              </p:ext>
            </p:extLst>
          </p:nvPr>
        </p:nvGraphicFramePr>
        <p:xfrm>
          <a:off x="133710" y="1815975"/>
          <a:ext cx="6855811" cy="4691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291BE46C-6BF1-C226-BE8E-8D88E6B3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405724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ABE75-9D50-F97B-7B14-4654027D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5030"/>
            <a:ext cx="6002110" cy="1495425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A IGREJA METODISTA COMO PIONEIRA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68AD58-A455-ECF2-8A59-0B40F84FE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86" y="1470539"/>
            <a:ext cx="6577203" cy="621631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A primeira denominação a organizar oficialmente a EBD.</a:t>
            </a:r>
            <a:endParaRPr lang="pt-BR" dirty="0"/>
          </a:p>
          <a:p>
            <a:pPr>
              <a:buNone/>
            </a:pPr>
            <a:endParaRPr lang="pt-BR" dirty="0">
              <a:ea typeface="+mn-lt"/>
              <a:cs typeface="+mn-lt"/>
            </a:endParaRP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Por quê? - O metodismo valorizava disciplina espiritual. - Wesley defendia o estudo semanal como ferramenta de santificação.</a:t>
            </a:r>
            <a:endParaRPr lang="pt-BR" dirty="0"/>
          </a:p>
          <a:p>
            <a:pPr>
              <a:buNone/>
            </a:pPr>
            <a:endParaRPr lang="pt-BR" dirty="0">
              <a:ea typeface="+mn-lt"/>
              <a:cs typeface="+mn-lt"/>
            </a:endParaRP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 Nas primeiras classes metodistas, os alunos respondiam perguntas doutrinárias semanalmente — início do sistema de lições.</a:t>
            </a:r>
            <a:endParaRPr lang="pt-BR" dirty="0"/>
          </a:p>
        </p:txBody>
      </p:sp>
      <p:pic>
        <p:nvPicPr>
          <p:cNvPr id="4" name="Imagem 3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926F48BD-9FA0-4A07-0BC6-6F7C2F09B2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86" r="-2" b="5469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CFE22B-FD9D-EF59-8C39-1EB86B64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44974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8547FF-243B-E2D8-2F44-D66233F3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A CHEGADA AO BRASIL</a:t>
            </a:r>
            <a:endParaRPr lang="pt-BR" sz="5400"/>
          </a:p>
        </p:txBody>
      </p:sp>
      <p:pic>
        <p:nvPicPr>
          <p:cNvPr id="4" name="Imagem 3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8CDB0E90-DFD8-8A66-9444-FE3F78166F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0" r="701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2DFEB-1B07-678F-74A8-1B3A49D0F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196" y="2548474"/>
            <a:ext cx="6653676" cy="36420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Ano: 1855 Local: Petrópolis, RJ Fundadores: Robert e Sarah </a:t>
            </a:r>
            <a:r>
              <a:rPr lang="pt-BR" sz="3200" err="1">
                <a:ea typeface="+mn-lt"/>
                <a:cs typeface="+mn-lt"/>
              </a:rPr>
              <a:t>Kalley</a:t>
            </a:r>
            <a:r>
              <a:rPr lang="pt-BR" sz="3200" dirty="0">
                <a:ea typeface="+mn-lt"/>
                <a:cs typeface="+mn-lt"/>
              </a:rPr>
              <a:t> </a:t>
            </a:r>
            <a:endParaRPr lang="pt-BR" sz="3200" dirty="0"/>
          </a:p>
          <a:p>
            <a:pPr marL="0" indent="0">
              <a:buNone/>
            </a:pPr>
            <a:endParaRPr lang="pt-B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Primeira aula: 19/08/1855 </a:t>
            </a:r>
            <a:endParaRPr lang="pt-BR" sz="3200" dirty="0"/>
          </a:p>
          <a:p>
            <a:pPr marL="0" indent="0">
              <a:buNone/>
            </a:pPr>
            <a:endParaRPr lang="pt-B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Os hinos da primeira EBD brasileira eram traduzidos por Sarah </a:t>
            </a:r>
            <a:r>
              <a:rPr lang="pt-BR" sz="3200" err="1">
                <a:ea typeface="+mn-lt"/>
                <a:cs typeface="+mn-lt"/>
              </a:rPr>
              <a:t>Kalley</a:t>
            </a:r>
            <a:r>
              <a:rPr lang="pt-BR" sz="3200" dirty="0">
                <a:ea typeface="+mn-lt"/>
                <a:cs typeface="+mn-lt"/>
              </a:rPr>
              <a:t>. - O material usado era manuscrito</a:t>
            </a:r>
            <a:endParaRPr lang="pt-BR" sz="320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10973B-5094-7532-E401-DF83C874F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226760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1368F-F426-1A97-E717-60DD6A45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A IGREJA CONGREGACIONAL E O IMPACTO NO BRASIL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7594D44-D478-A975-C61F-21BA1933D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117004"/>
              </p:ext>
            </p:extLst>
          </p:nvPr>
        </p:nvGraphicFramePr>
        <p:xfrm>
          <a:off x="838200" y="1710606"/>
          <a:ext cx="10515600" cy="4955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ACDAD5BF-992A-C613-9E5A-D3BE5B8AF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008197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53676-67A2-1717-874E-3564C8E8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91" y="-979155"/>
            <a:ext cx="8508355" cy="1969985"/>
          </a:xfrm>
        </p:spPr>
        <p:txBody>
          <a:bodyPr anchor="b">
            <a:normAutofit/>
          </a:bodyPr>
          <a:lstStyle/>
          <a:p>
            <a:r>
              <a:rPr lang="pt-BR" sz="5400" dirty="0">
                <a:ea typeface="+mj-lt"/>
                <a:cs typeface="+mj-lt"/>
              </a:rPr>
              <a:t>EBD HOJE — DADOS ATUAIS</a:t>
            </a:r>
            <a:endParaRPr lang="pt-BR" sz="5400" dirty="0"/>
          </a:p>
        </p:txBody>
      </p:sp>
      <p:pic>
        <p:nvPicPr>
          <p:cNvPr id="5" name="Picture 4" descr="Uma sala com cadeiras coloridas">
            <a:extLst>
              <a:ext uri="{FF2B5EF4-FFF2-40B4-BE49-F238E27FC236}">
                <a16:creationId xmlns:a16="http://schemas.microsoft.com/office/drawing/2014/main" id="{6D3DCAED-9833-BE28-BBA5-21EE8DDC16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047" r="26688" b="-3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E92D6D-03DD-9072-6DAB-97E30C295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027" y="837568"/>
            <a:ext cx="7573826" cy="60142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b="1" dirty="0">
                <a:ea typeface="+mn-lt"/>
                <a:cs typeface="+mn-lt"/>
              </a:rPr>
              <a:t>Números globais:</a:t>
            </a:r>
            <a:endParaRPr lang="pt-BR" sz="3000" b="1"/>
          </a:p>
          <a:p>
            <a:pPr>
              <a:buNone/>
            </a:pPr>
            <a:endParaRPr lang="pt-BR" sz="3000" dirty="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60 milhões de alunos</a:t>
            </a:r>
            <a:endParaRPr lang="pt-BR" sz="3000" dirty="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Em 500 mil igrejas protestantes</a:t>
            </a:r>
            <a:endParaRPr lang="pt-BR" sz="3000" dirty="0"/>
          </a:p>
          <a:p>
            <a:pPr>
              <a:buNone/>
            </a:pPr>
            <a:r>
              <a:rPr lang="pt-BR" sz="3000" b="1" dirty="0">
                <a:ea typeface="+mn-lt"/>
                <a:cs typeface="+mn-lt"/>
              </a:rPr>
              <a:t>Presença no Brasil:</a:t>
            </a:r>
            <a:endParaRPr lang="pt-BR" sz="3000" b="1" dirty="0"/>
          </a:p>
          <a:p>
            <a:pPr>
              <a:buNone/>
            </a:pPr>
            <a:endParaRPr lang="pt-BR" sz="3000" dirty="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A AD é a maior mantenedora de EBD do país.</a:t>
            </a:r>
            <a:endParaRPr lang="pt-BR" sz="3000" dirty="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Milhares de professores são formados</a:t>
            </a: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anualmente.</a:t>
            </a:r>
            <a:endParaRPr lang="pt-BR" sz="3000" dirty="0"/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A EBD brasileira é uma das maio</a:t>
            </a:r>
            <a:r>
              <a:rPr lang="pt-BR" sz="3200" dirty="0">
                <a:ea typeface="+mn-lt"/>
                <a:cs typeface="+mn-lt"/>
              </a:rPr>
              <a:t>res do mundo em frequência semanal.</a:t>
            </a:r>
            <a:endParaRPr lang="pt-BR" sz="320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23FAB4-3C3D-1F07-3D3F-B9BAA1D9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7956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D18F36-FE36-DFA8-77A7-E75208D1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3700">
                <a:solidFill>
                  <a:srgbClr val="FFFFFF"/>
                </a:solidFill>
              </a:rPr>
              <a:t>A </a:t>
            </a:r>
            <a:r>
              <a:rPr lang="pt-BR" sz="3700">
                <a:solidFill>
                  <a:srgbClr val="FFFFFF"/>
                </a:solidFill>
                <a:ea typeface="+mj-lt"/>
                <a:cs typeface="+mj-lt"/>
              </a:rPr>
              <a:t>Comunidade que Adora, Ensina e Faz Discípulos</a:t>
            </a:r>
            <a:endParaRPr lang="pt-BR" sz="37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CBFCEAE-4DB1-4F99-77D2-FF09001BD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183762"/>
              </p:ext>
            </p:extLst>
          </p:nvPr>
        </p:nvGraphicFramePr>
        <p:xfrm>
          <a:off x="4373090" y="89082"/>
          <a:ext cx="7457587" cy="6675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42D441-386B-38D2-40A1-8EE6EE5EE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101210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9F51B0-429E-20FD-6777-DDD35D88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A Escola Dominical é:</a:t>
            </a:r>
            <a:endParaRPr lang="pt-BR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71FEA2-5782-BD2E-4579-1DBBCEB97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3200" dirty="0">
                <a:ea typeface="+mn-lt"/>
                <a:cs typeface="+mn-lt"/>
              </a:rPr>
              <a:t>Púlpito de ensino </a:t>
            </a:r>
            <a:endParaRPr lang="pt-BR" sz="3200" dirty="0"/>
          </a:p>
          <a:p>
            <a:r>
              <a:rPr lang="pt-BR" sz="3200" dirty="0">
                <a:ea typeface="+mn-lt"/>
                <a:cs typeface="+mn-lt"/>
              </a:rPr>
              <a:t>Forja de caráter </a:t>
            </a:r>
          </a:p>
          <a:p>
            <a:r>
              <a:rPr lang="pt-BR" sz="3200" dirty="0">
                <a:ea typeface="+mn-lt"/>
                <a:cs typeface="+mn-lt"/>
              </a:rPr>
              <a:t>Base missionária </a:t>
            </a:r>
          </a:p>
          <a:p>
            <a:r>
              <a:rPr lang="pt-BR" sz="3200" dirty="0">
                <a:ea typeface="+mn-lt"/>
                <a:cs typeface="+mn-lt"/>
              </a:rPr>
              <a:t>Centro de formação cristã </a:t>
            </a:r>
          </a:p>
          <a:p>
            <a:r>
              <a:rPr lang="pt-BR" sz="3200" dirty="0">
                <a:ea typeface="+mn-lt"/>
                <a:cs typeface="+mn-lt"/>
              </a:rPr>
              <a:t>Coluna da saúde doutrinária</a:t>
            </a:r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721E573-95B5-226E-C932-C5487D19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42" r="7505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5E4EBC-4737-36DF-CBFC-AA4D8C73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984625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BA20A6-F11C-FCD2-D0AD-1E45A1BE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3400">
                <a:ea typeface="+mj-lt"/>
                <a:cs typeface="+mj-lt"/>
              </a:rPr>
              <a:t>ORGANIZAÇÃO E ADMINISTRAÇÃO DA ESCOLA </a:t>
            </a:r>
            <a:endParaRPr lang="pt-BR" sz="3400"/>
          </a:p>
          <a:p>
            <a:r>
              <a:rPr lang="pt-BR" sz="3400">
                <a:ea typeface="+mj-lt"/>
                <a:cs typeface="+mj-lt"/>
              </a:rPr>
              <a:t>DOMINICAL </a:t>
            </a:r>
            <a:endParaRPr lang="pt-BR" sz="3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F7BBF0-4F20-5BFE-248C-A398E36DB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249" y="92015"/>
            <a:ext cx="7259504" cy="68117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b="1" dirty="0">
                <a:ea typeface="+mn-lt"/>
                <a:cs typeface="+mn-lt"/>
              </a:rPr>
              <a:t>O que é organização</a:t>
            </a:r>
            <a:r>
              <a:rPr lang="pt-BR" dirty="0">
                <a:ea typeface="+mn-lt"/>
                <a:cs typeface="+mn-lt"/>
              </a:rPr>
              <a:t>?</a:t>
            </a:r>
            <a:endParaRPr lang="pt-BR" dirty="0"/>
          </a:p>
          <a:p>
            <a:r>
              <a:rPr lang="pt-BR" b="1" dirty="0">
                <a:ea typeface="+mn-lt"/>
                <a:cs typeface="+mn-lt"/>
              </a:rPr>
              <a:t>Organização na Bíblia</a:t>
            </a:r>
            <a:r>
              <a:rPr lang="pt-BR" dirty="0">
                <a:ea typeface="+mn-lt"/>
                <a:cs typeface="+mn-lt"/>
              </a:rPr>
              <a:t>. (Igreja, Israel, milagres de Jesus, etc.)</a:t>
            </a:r>
            <a:endParaRPr lang="pt-BR" dirty="0"/>
          </a:p>
          <a:p>
            <a:r>
              <a:rPr lang="pt-BR" b="1" dirty="0">
                <a:ea typeface="+mn-lt"/>
                <a:cs typeface="+mn-lt"/>
              </a:rPr>
              <a:t>Organização Pessoal</a:t>
            </a:r>
            <a:r>
              <a:rPr lang="pt-BR" dirty="0">
                <a:ea typeface="+mn-lt"/>
                <a:cs typeface="+mn-lt"/>
              </a:rPr>
              <a:t> (Dirigentes, Professores e Alunos)</a:t>
            </a:r>
            <a:endParaRPr lang="pt-BR" dirty="0"/>
          </a:p>
          <a:p>
            <a:r>
              <a:rPr lang="pt-BR" b="1" dirty="0">
                <a:ea typeface="+mn-lt"/>
                <a:cs typeface="+mn-lt"/>
              </a:rPr>
              <a:t>Organização Material</a:t>
            </a:r>
            <a:r>
              <a:rPr lang="pt-BR" dirty="0">
                <a:ea typeface="+mn-lt"/>
                <a:cs typeface="+mn-lt"/>
              </a:rPr>
              <a:t> (Prédio, Mobiliário, Material didático)</a:t>
            </a:r>
            <a:endParaRPr lang="pt-BR" dirty="0"/>
          </a:p>
          <a:p>
            <a:r>
              <a:rPr lang="pt-BR" b="1" dirty="0">
                <a:ea typeface="+mn-lt"/>
                <a:cs typeface="+mn-lt"/>
              </a:rPr>
              <a:t>Organização funcional</a:t>
            </a:r>
            <a:r>
              <a:rPr lang="pt-BR" dirty="0">
                <a:ea typeface="+mn-lt"/>
                <a:cs typeface="+mn-lt"/>
              </a:rPr>
              <a:t> cuida da: Espiritualidade, Ensino da Palavra, Eficiência, Planejamento</a:t>
            </a:r>
          </a:p>
          <a:p>
            <a:pPr>
              <a:buNone/>
            </a:pPr>
            <a:endParaRPr lang="pt-BR" dirty="0"/>
          </a:p>
          <a:p>
            <a:pPr algn="just">
              <a:buNone/>
            </a:pPr>
            <a:r>
              <a:rPr lang="pt-BR" dirty="0">
                <a:ea typeface="+mn-lt"/>
                <a:cs typeface="+mn-lt"/>
              </a:rPr>
              <a:t>A Bíblia apresenta Deus como modelo de ordem (</a:t>
            </a:r>
            <a:r>
              <a:rPr lang="pt-BR" err="1">
                <a:ea typeface="+mn-lt"/>
                <a:cs typeface="+mn-lt"/>
              </a:rPr>
              <a:t>Gn</a:t>
            </a:r>
            <a:r>
              <a:rPr lang="pt-BR" dirty="0">
                <a:ea typeface="+mn-lt"/>
                <a:cs typeface="+mn-lt"/>
              </a:rPr>
              <a:t> 1; Cl 1.17). Logo, organizar a EBD é refletir o </a:t>
            </a:r>
            <a:r>
              <a:rPr lang="pt-BR" b="1" dirty="0">
                <a:ea typeface="+mn-lt"/>
                <a:cs typeface="+mn-lt"/>
              </a:rPr>
              <a:t>caráter divino</a:t>
            </a:r>
            <a:r>
              <a:rPr lang="pt-BR" dirty="0">
                <a:ea typeface="+mn-lt"/>
                <a:cs typeface="+mn-lt"/>
              </a:rPr>
              <a:t> por meio da administração Cristã!</a:t>
            </a: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56CDB9-6119-0848-BACC-E3E0B4C7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837377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7616D2-ACE2-9EB2-CB71-CFFAF11D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42A9B50-5625-5E5A-7EC8-2D09DE1614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625331"/>
              </p:ext>
            </p:extLst>
          </p:nvPr>
        </p:nvGraphicFramePr>
        <p:xfrm>
          <a:off x="751936" y="1135513"/>
          <a:ext cx="10903787" cy="607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Espaço Reservado para Rodapé 14">
            <a:extLst>
              <a:ext uri="{FF2B5EF4-FFF2-40B4-BE49-F238E27FC236}">
                <a16:creationId xmlns:a16="http://schemas.microsoft.com/office/drawing/2014/main" id="{A2E4F9BC-9F8B-4C6A-BC88-F8BF7E49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929313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4ABC59-DB7A-7287-1455-7ACA36E39B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9736" r="9085" b="348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BD004C4-0028-5CE5-1A10-8039AA9A5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820331"/>
              </p:ext>
            </p:extLst>
          </p:nvPr>
        </p:nvGraphicFramePr>
        <p:xfrm>
          <a:off x="464389" y="560418"/>
          <a:ext cx="11392618" cy="6637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FF16E671-CDDB-573B-07E4-112A41EC9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83325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8FAFA9-2B3C-F523-B255-705EB200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>
                <a:solidFill>
                  <a:schemeClr val="bg1"/>
                </a:solidFill>
                <a:ea typeface="+mj-lt"/>
                <a:cs typeface="+mj-lt"/>
              </a:rPr>
              <a:t>ESPIRITUALIDADE</a:t>
            </a:r>
            <a:endParaRPr lang="pt-BR" sz="5400">
              <a:solidFill>
                <a:schemeClr val="bg1"/>
              </a:solidFill>
            </a:endParaRP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sX0" fmla="*/ 0 w 9692640"/>
              <a:gd name="csY0" fmla="*/ 0 h 18288"/>
              <a:gd name="csX1" fmla="*/ 401552 w 9692640"/>
              <a:gd name="csY1" fmla="*/ 0 h 18288"/>
              <a:gd name="csX2" fmla="*/ 996957 w 9692640"/>
              <a:gd name="csY2" fmla="*/ 0 h 18288"/>
              <a:gd name="csX3" fmla="*/ 1398509 w 9692640"/>
              <a:gd name="csY3" fmla="*/ 0 h 18288"/>
              <a:gd name="csX4" fmla="*/ 2090841 w 9692640"/>
              <a:gd name="csY4" fmla="*/ 0 h 18288"/>
              <a:gd name="csX5" fmla="*/ 2686246 w 9692640"/>
              <a:gd name="csY5" fmla="*/ 0 h 18288"/>
              <a:gd name="csX6" fmla="*/ 3475504 w 9692640"/>
              <a:gd name="csY6" fmla="*/ 0 h 18288"/>
              <a:gd name="csX7" fmla="*/ 4361688 w 9692640"/>
              <a:gd name="csY7" fmla="*/ 0 h 18288"/>
              <a:gd name="csX8" fmla="*/ 5054019 w 9692640"/>
              <a:gd name="csY8" fmla="*/ 0 h 18288"/>
              <a:gd name="csX9" fmla="*/ 5940204 w 9692640"/>
              <a:gd name="csY9" fmla="*/ 0 h 18288"/>
              <a:gd name="csX10" fmla="*/ 6632535 w 9692640"/>
              <a:gd name="csY10" fmla="*/ 0 h 18288"/>
              <a:gd name="csX11" fmla="*/ 7034087 w 9692640"/>
              <a:gd name="csY11" fmla="*/ 0 h 18288"/>
              <a:gd name="csX12" fmla="*/ 7532566 w 9692640"/>
              <a:gd name="csY12" fmla="*/ 0 h 18288"/>
              <a:gd name="csX13" fmla="*/ 8418750 w 9692640"/>
              <a:gd name="csY13" fmla="*/ 0 h 18288"/>
              <a:gd name="csX14" fmla="*/ 9692640 w 9692640"/>
              <a:gd name="csY14" fmla="*/ 0 h 18288"/>
              <a:gd name="csX15" fmla="*/ 9692640 w 9692640"/>
              <a:gd name="csY15" fmla="*/ 18288 h 18288"/>
              <a:gd name="csX16" fmla="*/ 9000309 w 9692640"/>
              <a:gd name="csY16" fmla="*/ 18288 h 18288"/>
              <a:gd name="csX17" fmla="*/ 8307977 w 9692640"/>
              <a:gd name="csY17" fmla="*/ 18288 h 18288"/>
              <a:gd name="csX18" fmla="*/ 7712572 w 9692640"/>
              <a:gd name="csY18" fmla="*/ 18288 h 18288"/>
              <a:gd name="csX19" fmla="*/ 7214093 w 9692640"/>
              <a:gd name="csY19" fmla="*/ 18288 h 18288"/>
              <a:gd name="csX20" fmla="*/ 6327909 w 9692640"/>
              <a:gd name="csY20" fmla="*/ 18288 h 18288"/>
              <a:gd name="csX21" fmla="*/ 5635578 w 9692640"/>
              <a:gd name="csY21" fmla="*/ 18288 h 18288"/>
              <a:gd name="csX22" fmla="*/ 4846320 w 9692640"/>
              <a:gd name="csY22" fmla="*/ 18288 h 18288"/>
              <a:gd name="csX23" fmla="*/ 4444768 w 9692640"/>
              <a:gd name="csY23" fmla="*/ 18288 h 18288"/>
              <a:gd name="csX24" fmla="*/ 3946289 w 9692640"/>
              <a:gd name="csY24" fmla="*/ 18288 h 18288"/>
              <a:gd name="csX25" fmla="*/ 3253958 w 9692640"/>
              <a:gd name="csY25" fmla="*/ 18288 h 18288"/>
              <a:gd name="csX26" fmla="*/ 2464700 w 9692640"/>
              <a:gd name="csY26" fmla="*/ 18288 h 18288"/>
              <a:gd name="csX27" fmla="*/ 2063148 w 9692640"/>
              <a:gd name="csY27" fmla="*/ 18288 h 18288"/>
              <a:gd name="csX28" fmla="*/ 1661595 w 9692640"/>
              <a:gd name="csY28" fmla="*/ 18288 h 18288"/>
              <a:gd name="csX29" fmla="*/ 969264 w 9692640"/>
              <a:gd name="csY29" fmla="*/ 18288 h 18288"/>
              <a:gd name="csX30" fmla="*/ 0 w 9692640"/>
              <a:gd name="csY30" fmla="*/ 18288 h 18288"/>
              <a:gd name="csX31" fmla="*/ 0 w 9692640"/>
              <a:gd name="csY3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FC4339E-043D-A256-2BC1-B68FED010D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11878"/>
              </p:ext>
            </p:extLst>
          </p:nvPr>
        </p:nvGraphicFramePr>
        <p:xfrm>
          <a:off x="306238" y="1975691"/>
          <a:ext cx="11565147" cy="46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C9473F7-2D20-83C8-2A62-0EA913CF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906555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4D65E3-E53D-571E-60CF-10F0A66F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pt-BR">
                <a:solidFill>
                  <a:schemeClr val="bg1"/>
                </a:solidFill>
                <a:ea typeface="+mj-lt"/>
                <a:cs typeface="+mj-lt"/>
              </a:rPr>
              <a:t>ENSINO DA PALAVRA</a:t>
            </a:r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C5F3E4-5019-0404-371F-E91DA7373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66" y="1953259"/>
            <a:ext cx="11290099" cy="405810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A EBD existe para ensinar sistematicamente toda a revelação bíblica.</a:t>
            </a: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O ensino sequencial é o diferencial da EBD. Ele produz cristãos maduros, capazes de discernir a verdade.</a:t>
            </a: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Antônio Gilberto: “A Escola Dominical é o coração pedagógico da igreja.”</a:t>
            </a: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Charles 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Spurgeon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: “A Bíblia inteira é necessária para fazer um cristão inteiro.”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EA0F366-04F6-E397-8265-1BD0F10C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991007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6467CC-F9D0-6990-9C17-BC1E4BD3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EFICIÊNCIA ADMINISTRATIVA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920D4EB-FBD6-1668-B354-50C922F321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716429"/>
              </p:ext>
            </p:extLst>
          </p:nvPr>
        </p:nvGraphicFramePr>
        <p:xfrm>
          <a:off x="294929" y="1695636"/>
          <a:ext cx="11622011" cy="515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7B5F1230-4372-4E56-52E6-75431C501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09561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pessoa, no interior, mesa, pedaço&#10;&#10;O conteúdo gerado por IA pode estar incorreto.">
            <a:extLst>
              <a:ext uri="{FF2B5EF4-FFF2-40B4-BE49-F238E27FC236}">
                <a16:creationId xmlns:a16="http://schemas.microsoft.com/office/drawing/2014/main" id="{971F41E4-0B1E-DB0F-2B60-8DCACDD1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945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EDB5BB-FE54-369A-0B16-E0A7743C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47" y="-382498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 dirty="0">
                <a:ea typeface="+mj-lt"/>
                <a:cs typeface="+mj-lt"/>
              </a:rPr>
              <a:t>PLANEJAMENTO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91F852-56F6-4248-A380-C3F2628DE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" y="953333"/>
            <a:ext cx="6122564" cy="56405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b="1" dirty="0">
                <a:ea typeface="+mn-lt"/>
                <a:cs typeface="+mn-lt"/>
              </a:rPr>
              <a:t>Planejamento é a bússola da EBD.</a:t>
            </a:r>
            <a:endParaRPr lang="pt-BR" b="1"/>
          </a:p>
          <a:p>
            <a:pPr>
              <a:buNone/>
            </a:pPr>
            <a:endParaRPr lang="pt-BR" b="1" dirty="0">
              <a:ea typeface="+mn-lt"/>
              <a:cs typeface="+mn-lt"/>
            </a:endParaRPr>
          </a:p>
          <a:p>
            <a:pPr>
              <a:buNone/>
            </a:pPr>
            <a:r>
              <a:rPr lang="pt-BR" b="1" dirty="0">
                <a:ea typeface="+mn-lt"/>
                <a:cs typeface="+mn-lt"/>
              </a:rPr>
              <a:t>Uma escola sem planejamento vive de improvisos, e  improvisos criam resultados acidentais.</a:t>
            </a:r>
            <a:endParaRPr lang="pt-BR" b="1"/>
          </a:p>
          <a:p>
            <a:pPr>
              <a:buNone/>
            </a:pPr>
            <a:endParaRPr lang="pt-BR" b="1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John Maxwell: “Planejar não garante o sucesso, mas não planejar garante o fracasso.”</a:t>
            </a:r>
            <a:endParaRPr lang="pt-BR" b="1"/>
          </a:p>
          <a:p>
            <a:pPr>
              <a:buFont typeface="Arial"/>
              <a:buChar char="•"/>
            </a:pPr>
            <a:endParaRPr lang="pt-BR" b="1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Educação Cristã: “O planejamento da EBD deve ser constante, progressivo e </a:t>
            </a:r>
            <a:r>
              <a:rPr lang="pt-BR" b="1" err="1">
                <a:ea typeface="+mn-lt"/>
                <a:cs typeface="+mn-lt"/>
              </a:rPr>
              <a:t>revisável</a:t>
            </a:r>
            <a:r>
              <a:rPr lang="pt-BR" b="1" dirty="0">
                <a:ea typeface="+mn-lt"/>
                <a:cs typeface="+mn-lt"/>
              </a:rPr>
              <a:t>.”</a:t>
            </a:r>
            <a:endParaRPr lang="pt-BR" b="1" dirty="0"/>
          </a:p>
          <a:p>
            <a:pPr marL="0" indent="0">
              <a:buNone/>
            </a:pPr>
            <a:endParaRPr lang="pt-BR" sz="160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BD2335-53E9-B993-74B5-DAB7039F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412754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2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56D21192-9AC4-8084-C7D8-5FB29B7455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67" t="7403" r="1899"/>
          <a:stretch>
            <a:fillRect/>
          </a:stretch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1" name="Rectangle 24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DDFA95-CB50-D2E7-ADE5-DABA554A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585" y="1161288"/>
            <a:ext cx="5163427" cy="109595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DIRETORIA DA ESCOLA BÍBLICA DOMINICAL</a:t>
            </a:r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1E96AA9E-7C8C-F397-4D34-DF3FF0BDD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114" y="2459262"/>
            <a:ext cx="5753660" cy="36817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SUPERINTENDENTE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VICE-SUPERINTENDENTE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1º SECRETÁRIO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2º SECRETÁRIO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TESOUREIRO</a:t>
            </a:r>
          </a:p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BIBLIOTECÁRIO</a:t>
            </a:r>
          </a:p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DIRIGENTE MUSICAL</a:t>
            </a:r>
          </a:p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PORTEIROS E INTRODUTORES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17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A93A619-8562-DF80-7206-AC0EAA4F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500883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BD7660-1082-4915-BA34-1C2D8F53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3000">
                <a:ea typeface="+mj-lt"/>
                <a:cs typeface="+mj-lt"/>
              </a:rPr>
              <a:t>SUPERINTENDENTE</a:t>
            </a:r>
            <a:endParaRPr lang="pt-BR" sz="3000"/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BC278D-73A0-0A64-2AD9-1791044B3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985" y="207035"/>
            <a:ext cx="7432032" cy="663923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A "coluna vertebral" da EBD.</a:t>
            </a:r>
            <a:endParaRPr lang="pt-BR" sz="3200" dirty="0"/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O superintendente deve unir espiritualidade, capacidade administrativa e visão pedagógica.</a:t>
            </a:r>
          </a:p>
          <a:p>
            <a:pPr>
              <a:buNone/>
            </a:pPr>
            <a:endParaRPr lang="pt-BR" sz="3200" dirty="0"/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Keith Thomas: “A escola se eleva até o nível de sua liderança.”</a:t>
            </a:r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Antônio Gilberto: “O superintendente é o pastor da Escola Dominical.”</a:t>
            </a:r>
            <a:endParaRPr lang="pt-BR" sz="320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9E1D35B-8DD4-CF03-E6E0-E36606451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78927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62F22E-7917-6F41-E7FB-9E986A08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O QUE É A ESCOLA DOMINICAL?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BCAAD1-6D38-D3FB-5045-5A2C0D023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361" y="1396638"/>
            <a:ext cx="6571566" cy="45247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A Escola Dominical é o braço formador da igreja, o ambiente onde a fé é estruturada e a espiritualidade é disciplinada. Surgiu historicamente como resposta à necessidade de instrução bíblica da população, especialmente crianças e jovens, mas rapidamente se consolidou como espaço central de formação doutrinária para toda a igreja.</a:t>
            </a:r>
            <a:endParaRPr lang="pt-BR" sz="320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FA9FE47-95A0-57B1-AFA2-DDA34455F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58129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08A06-A5EE-5F7A-8575-68B13030F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SECRETÁRIO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B26764C-750E-AD65-7B84-D0EEE0C0C3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82493"/>
          <a:ext cx="10515600" cy="471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749A61-1A37-F804-34A2-08B25AC0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153143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4649F0-43FF-1A2E-BCBE-E6687392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  <a:ea typeface="+mj-lt"/>
                <a:cs typeface="+mj-lt"/>
              </a:rPr>
              <a:t>TESOUREIRO</a:t>
            </a:r>
            <a:endParaRPr lang="pt-BR" sz="38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3A6560-F2B7-E651-A4F2-F67FEBA0A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Administrador dos recursos financeiros.</a:t>
            </a:r>
            <a:endParaRPr lang="pt-BR" sz="3000">
              <a:solidFill>
                <a:schemeClr val="bg1"/>
              </a:solidFill>
            </a:endParaRPr>
          </a:p>
          <a:p>
            <a:pPr>
              <a:buNone/>
            </a:pPr>
            <a:endParaRPr lang="pt-BR" sz="30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 A transparência financeira fortalece a confiança e a mordomia cristã.</a:t>
            </a:r>
            <a:endParaRPr lang="pt-BR" sz="3000">
              <a:solidFill>
                <a:schemeClr val="bg1"/>
              </a:solidFill>
            </a:endParaRPr>
          </a:p>
          <a:p>
            <a:pPr>
              <a:buNone/>
            </a:pPr>
            <a:endParaRPr lang="pt-BR" sz="3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Billy Graham: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“O bolso é muitas vezes o último lugar a se converter.”</a:t>
            </a:r>
            <a:endParaRPr lang="pt-B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Homem de terno e gravata olhando para o lado&#10;&#10;O conteúdo gerado por IA pode estar incorreto.">
            <a:extLst>
              <a:ext uri="{FF2B5EF4-FFF2-40B4-BE49-F238E27FC236}">
                <a16:creationId xmlns:a16="http://schemas.microsoft.com/office/drawing/2014/main" id="{B738ECF5-99D7-AA56-59DE-740D64F18B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4661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DDF5E3-45FA-1C19-A061-2A0F15E0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2256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090AE3-7706-3D22-6727-E0C87747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000">
                <a:ea typeface="+mj-lt"/>
                <a:cs typeface="+mj-lt"/>
              </a:rPr>
              <a:t>BIBLIOTECÁRIO</a:t>
            </a:r>
            <a:endParaRPr lang="pt-BR" sz="50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2C99EA-C2FC-E8C3-6F0F-929E0FF03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5" y="2786635"/>
            <a:ext cx="4789928" cy="340693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Guardião do conhecimento.</a:t>
            </a:r>
            <a:endParaRPr lang="pt-BR" sz="3000" dirty="0"/>
          </a:p>
          <a:p>
            <a:pPr>
              <a:buNone/>
            </a:pPr>
            <a:endParaRPr lang="pt-BR" sz="30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Uma biblioteca ativa eleva o nível das aulas e enriquece os professores.</a:t>
            </a:r>
            <a:endParaRPr lang="pt-BR" sz="3000" dirty="0"/>
          </a:p>
          <a:p>
            <a:pPr>
              <a:buNone/>
            </a:pPr>
            <a:endParaRPr lang="pt-BR" sz="3000" b="1" dirty="0"/>
          </a:p>
          <a:p>
            <a:pPr marL="0" indent="0">
              <a:buNone/>
            </a:pPr>
            <a:r>
              <a:rPr lang="pt-BR" sz="3000" b="1" dirty="0">
                <a:ea typeface="+mn-lt"/>
                <a:cs typeface="+mn-lt"/>
              </a:rPr>
              <a:t>John Piper:</a:t>
            </a:r>
            <a:r>
              <a:rPr lang="pt-BR" sz="3000" dirty="0">
                <a:ea typeface="+mn-lt"/>
                <a:cs typeface="+mn-lt"/>
              </a:rPr>
              <a:t> “Cristãos fortes são cristãos que leem.”</a:t>
            </a:r>
            <a:endParaRPr lang="pt-BR" sz="3000" dirty="0"/>
          </a:p>
          <a:p>
            <a:pPr marL="0" indent="0">
              <a:buNone/>
            </a:pPr>
            <a:endParaRPr lang="pt-BR" sz="2200"/>
          </a:p>
        </p:txBody>
      </p:sp>
      <p:pic>
        <p:nvPicPr>
          <p:cNvPr id="4" name="Imagem 3" descr="Homem com óculos de grau&#10;&#10;O conteúdo gerado por IA pode estar incorreto.">
            <a:extLst>
              <a:ext uri="{FF2B5EF4-FFF2-40B4-BE49-F238E27FC236}">
                <a16:creationId xmlns:a16="http://schemas.microsoft.com/office/drawing/2014/main" id="{9E4840AA-FBDB-AC8B-2B4E-EE7BC6E774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51" r="-1" b="27600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91D3F5-9C4A-B99F-E288-E3604446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850938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4248C7-7DD7-7F06-EFA8-AC066244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chemeClr val="bg1"/>
                </a:solidFill>
                <a:ea typeface="+mj-lt"/>
                <a:cs typeface="+mj-lt"/>
              </a:rPr>
              <a:t>DIRIGENTE MUSICAL</a:t>
            </a:r>
            <a:endParaRPr lang="pt-BR" sz="4000">
              <a:solidFill>
                <a:schemeClr val="bg1"/>
              </a:solidFill>
            </a:endParaRPr>
          </a:p>
        </p:txBody>
      </p:sp>
      <p:pic>
        <p:nvPicPr>
          <p:cNvPr id="4" name="Imagem 3" descr="Foto preta e branca de homem com barba e chapéu&#10;&#10;O conteúdo gerado por IA pode estar incorreto.">
            <a:extLst>
              <a:ext uri="{FF2B5EF4-FFF2-40B4-BE49-F238E27FC236}">
                <a16:creationId xmlns:a16="http://schemas.microsoft.com/office/drawing/2014/main" id="{F2812BCD-A9EB-A0CD-693E-4802E2EEF5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4596"/>
          <a:stretch>
            <a:fillRect/>
          </a:stretch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EDE0C8-2742-F93B-4522-FA838404C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18" y="2298136"/>
            <a:ext cx="6140449" cy="26820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Prepara o coração para aprender.</a:t>
            </a:r>
            <a:endParaRPr lang="pt-BR" sz="3200" dirty="0">
              <a:solidFill>
                <a:schemeClr val="bg1">
                  <a:alpha val="80000"/>
                </a:schemeClr>
              </a:solidFill>
            </a:endParaRPr>
          </a:p>
          <a:p>
            <a:pPr>
              <a:buNone/>
            </a:pPr>
            <a:endParaRPr lang="pt-BR" sz="3200" dirty="0">
              <a:solidFill>
                <a:schemeClr val="bg1">
                  <a:alpha val="80000"/>
                </a:schemeClr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 A música molda atmosferas espirituais e emociona antes da Palavra.</a:t>
            </a:r>
            <a:endParaRPr lang="pt-BR" sz="3200" dirty="0">
              <a:solidFill>
                <a:schemeClr val="bg1">
                  <a:alpha val="80000"/>
                </a:schemeClr>
              </a:solidFill>
            </a:endParaRPr>
          </a:p>
          <a:p>
            <a:pPr>
              <a:buNone/>
            </a:pPr>
            <a:endParaRPr lang="pt-BR" sz="3200" b="1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Martinho Lutero:</a:t>
            </a:r>
            <a:r>
              <a:rPr lang="pt-BR" sz="32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 “A música é a teologia cantada.”</a:t>
            </a:r>
            <a:endParaRPr lang="pt-BR" sz="32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pt-BR" sz="32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7C956-40FD-10F5-DE82-153A07949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433296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788832-7989-95DC-DED7-62F2532E5C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5170" r="3274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CDBA83-FA44-6D53-8071-4B860FAD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PORTEIROS E INTRODUTORES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176423F-6C1F-098F-DB9B-751048821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7644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574E6256-0E09-B2B2-658B-B112488D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18057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Howard Hendricks ~ Life Story &amp; Biography with Photos | Videos">
            <a:extLst>
              <a:ext uri="{FF2B5EF4-FFF2-40B4-BE49-F238E27FC236}">
                <a16:creationId xmlns:a16="http://schemas.microsoft.com/office/drawing/2014/main" id="{56E59976-63E2-08C3-AB5E-AFB204972A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67" r="1" b="13720"/>
          <a:stretch>
            <a:fillRect/>
          </a:stretch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3E8A65-24B9-BF29-856C-36CE277E9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t-BR" sz="2800">
                <a:solidFill>
                  <a:schemeClr val="bg1"/>
                </a:solidFill>
                <a:ea typeface="+mj-lt"/>
                <a:cs typeface="+mj-lt"/>
              </a:rPr>
              <a:t>O PROFESSOR</a:t>
            </a:r>
            <a:endParaRPr lang="pt-BR" sz="28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E61E15-F5D0-B358-5D30-780E07FBE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718" y="2718054"/>
            <a:ext cx="5121056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A alma da EBD.</a:t>
            </a: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 Sem professores preparados, não há edificação.</a:t>
            </a: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endParaRPr lang="pt-B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Howard Hendricks: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 “O ensino que deixa o aluno indiferente é um pecado.”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b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Antônio Gilberto: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 “O professor deve ser irrepreensível e preparado.”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400">
              <a:solidFill>
                <a:schemeClr val="bg1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1D5A52-1940-27B3-CA20-08EC8805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640960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no interior, mesa, luz, homem&#10;&#10;O conteúdo gerado por IA pode estar incorreto.">
            <a:extLst>
              <a:ext uri="{FF2B5EF4-FFF2-40B4-BE49-F238E27FC236}">
                <a16:creationId xmlns:a16="http://schemas.microsoft.com/office/drawing/2014/main" id="{24504F18-B9D0-05FA-16E7-1FBD8D101A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9" r="2604" b="2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2A279-7ACB-AC66-B3AD-9F6D3529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CORPO DOCENTE (Professores)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8D779E-8FD3-0689-4DCC-085EF5828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3" y="2276050"/>
            <a:ext cx="5806264" cy="43753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CARACTERÍSTICAS:</a:t>
            </a:r>
          </a:p>
          <a:p>
            <a:pPr>
              <a:buNone/>
            </a:pPr>
            <a:endParaRPr lang="pt-BR" dirty="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pt-BR" dirty="0">
                <a:ea typeface="+mn-lt"/>
                <a:cs typeface="+mn-lt"/>
              </a:rPr>
              <a:t>Boa aparência pessoal</a:t>
            </a:r>
            <a:endParaRPr lang="pt-BR" dirty="0"/>
          </a:p>
          <a:p>
            <a:pPr>
              <a:buFont typeface="Wingdings" panose="020B0604020202020204" pitchFamily="34" charset="0"/>
              <a:buChar char="Ø"/>
            </a:pPr>
            <a:r>
              <a:rPr lang="pt-BR" dirty="0">
                <a:ea typeface="+mn-lt"/>
                <a:cs typeface="+mn-lt"/>
              </a:rPr>
              <a:t>Resistência física</a:t>
            </a:r>
            <a:endParaRPr lang="pt-BR" dirty="0"/>
          </a:p>
          <a:p>
            <a:pPr>
              <a:buFont typeface="Wingdings" panose="020B0604020202020204" pitchFamily="34" charset="0"/>
              <a:buChar char="Ø"/>
            </a:pPr>
            <a:r>
              <a:rPr lang="pt-BR" dirty="0">
                <a:ea typeface="+mn-lt"/>
                <a:cs typeface="+mn-lt"/>
              </a:rPr>
              <a:t>Boa saúde</a:t>
            </a:r>
            <a:endParaRPr lang="pt-BR" dirty="0"/>
          </a:p>
          <a:p>
            <a:pPr>
              <a:buFont typeface="Wingdings" panose="020B0604020202020204" pitchFamily="34" charset="0"/>
              <a:buChar char="Ø"/>
            </a:pPr>
            <a:r>
              <a:rPr lang="pt-BR" dirty="0">
                <a:ea typeface="+mn-lt"/>
                <a:cs typeface="+mn-lt"/>
              </a:rPr>
              <a:t>Boas maneiras</a:t>
            </a:r>
            <a:endParaRPr lang="pt-BR" dirty="0"/>
          </a:p>
          <a:p>
            <a:pPr>
              <a:buFont typeface="Wingdings" panose="020B0604020202020204" pitchFamily="34" charset="0"/>
              <a:buChar char="Ø"/>
            </a:pPr>
            <a:r>
              <a:rPr lang="pt-BR" dirty="0">
                <a:ea typeface="+mn-lt"/>
                <a:cs typeface="+mn-lt"/>
              </a:rPr>
              <a:t>Postura correta</a:t>
            </a:r>
            <a:endParaRPr lang="pt-BR" dirty="0"/>
          </a:p>
          <a:p>
            <a:pPr>
              <a:buFont typeface="Wingdings" panose="020B0604020202020204" pitchFamily="34" charset="0"/>
              <a:buChar char="Ø"/>
            </a:pPr>
            <a:r>
              <a:rPr lang="pt-BR" dirty="0">
                <a:ea typeface="+mn-lt"/>
                <a:cs typeface="+mn-lt"/>
              </a:rPr>
              <a:t>Hábitos pessoais corretos</a:t>
            </a:r>
            <a:endParaRPr lang="pt-BR" dirty="0"/>
          </a:p>
          <a:p>
            <a:pPr>
              <a:buFont typeface="Wingdings" panose="020B0604020202020204" pitchFamily="34" charset="0"/>
              <a:buChar char="Ø"/>
            </a:pPr>
            <a:r>
              <a:rPr lang="pt-BR" dirty="0">
                <a:ea typeface="+mn-lt"/>
                <a:cs typeface="+mn-lt"/>
              </a:rPr>
              <a:t>Boa voz</a:t>
            </a:r>
            <a:endParaRPr lang="pt-BR" dirty="0"/>
          </a:p>
          <a:p>
            <a:pPr marL="0" indent="0">
              <a:buNone/>
            </a:pPr>
            <a:endParaRPr lang="pt-BR" sz="200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8B3B3A-1D85-D7A3-78E9-F3B2E51A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720899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5B19E4-0108-41C4-8DB1-11BAE0B4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485420-9943-907E-9C9E-4608F349E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900" y="669925"/>
            <a:ext cx="4457702" cy="1325563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  <a:ea typeface="+mj-lt"/>
                <a:cs typeface="+mj-lt"/>
              </a:rPr>
              <a:t>CARACTERÍSTICAS FÍSICAS</a:t>
            </a:r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0431BF8E-12A6-4DD8-4C39-E83254ECB3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0430"/>
          <a:stretch>
            <a:fillRect/>
          </a:stretch>
        </p:blipFill>
        <p:spPr>
          <a:xfrm>
            <a:off x="20" y="10"/>
            <a:ext cx="5753082" cy="685799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ECAD75-060D-E561-A159-A6E027633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900" y="2400304"/>
            <a:ext cx="4457702" cy="34416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O corpo é instrumento de ensino.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Dale Carnegie: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“A comunicação é 15% conteúdo e 85% expressão.”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27A21A-62F5-405C-B7A5-439FD399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102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E62CE6-1D21-4565-8E90-0F1D900BE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026340"/>
            <a:ext cx="1089660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DA0BDF-CECB-E382-6CC3-C97F7295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38460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B2E397-20F6-89A4-2C3C-8E27F6D7E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119" y="891540"/>
            <a:ext cx="4589493" cy="1578308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CARACTERÍSTICAS PSICOLÓGICAS</a:t>
            </a:r>
            <a:endParaRPr lang="pt-BR" sz="40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D94632E4-5D6A-2036-694D-680AF0ECF9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9"/>
          <a:stretch>
            <a:fillRect/>
          </a:stretch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33918E-8486-100F-1C9B-B801668FF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610" y="2472010"/>
            <a:ext cx="5322735" cy="37063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Equilíbrio emocional e empatia.</a:t>
            </a:r>
            <a:endParaRPr lang="pt-BR" dirty="0"/>
          </a:p>
          <a:p>
            <a:pPr>
              <a:buNone/>
            </a:pPr>
            <a:endParaRPr lang="pt-BR" b="1" dirty="0">
              <a:ea typeface="+mn-lt"/>
              <a:cs typeface="+mn-lt"/>
            </a:endParaRP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A saúde emocional do professor reflete na classe.</a:t>
            </a:r>
            <a:endParaRPr lang="pt-BR" dirty="0"/>
          </a:p>
          <a:p>
            <a:pPr>
              <a:buNone/>
            </a:pPr>
            <a:endParaRPr lang="pt-BR" dirty="0">
              <a:ea typeface="+mn-lt"/>
              <a:cs typeface="+mn-lt"/>
            </a:endParaRPr>
          </a:p>
          <a:p>
            <a:pPr>
              <a:buNone/>
            </a:pPr>
            <a:r>
              <a:rPr lang="pt-BR" b="1" dirty="0">
                <a:ea typeface="+mn-lt"/>
                <a:cs typeface="+mn-lt"/>
              </a:rPr>
              <a:t>Augustus </a:t>
            </a:r>
            <a:r>
              <a:rPr lang="pt-BR" b="1" err="1">
                <a:ea typeface="+mn-lt"/>
                <a:cs typeface="+mn-lt"/>
              </a:rPr>
              <a:t>Nicodemus</a:t>
            </a:r>
            <a:r>
              <a:rPr lang="pt-BR" b="1" dirty="0">
                <a:ea typeface="+mn-lt"/>
                <a:cs typeface="+mn-lt"/>
              </a:rPr>
              <a:t>:</a:t>
            </a:r>
            <a:r>
              <a:rPr lang="pt-BR" dirty="0">
                <a:ea typeface="+mn-lt"/>
                <a:cs typeface="+mn-lt"/>
              </a:rPr>
              <a:t> “O professor cristão precisa ser emocionalmente saudável para cuidar de almas.”</a:t>
            </a:r>
            <a:endParaRPr lang="pt-BR" dirty="0"/>
          </a:p>
          <a:p>
            <a:pPr marL="0" indent="0">
              <a:buNone/>
            </a:pPr>
            <a:endParaRPr lang="pt-BR" sz="200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ED0B48-E815-E62E-D1AF-B5713CC10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123626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E0EC982D-4F12-69FD-D44E-89DF39F32C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19" r="3681" b="9089"/>
          <a:stretch>
            <a:fillRect/>
          </a:stretch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CA166C-EE53-6A32-8512-4261CD618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t-BR" sz="2600" dirty="0">
                <a:solidFill>
                  <a:schemeClr val="bg1"/>
                </a:solidFill>
                <a:ea typeface="+mj-lt"/>
                <a:cs typeface="+mj-lt"/>
              </a:rPr>
              <a:t>CARACTERÍSTICAS PEDAGÓGICAS</a:t>
            </a:r>
            <a:endParaRPr lang="pt-BR" sz="26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DDEA9D-2117-943A-A956-96D8428D9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812" y="2444885"/>
            <a:ext cx="5307962" cy="348042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Métodos, domínio e clareza.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A pedagogia bíblica é prática, relacional e aplicável.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“Ensinar não é transferir conhecimento, mas criar possibilidades para a produção dele.”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6FEC85-C7B4-E51E-8905-7077B49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30914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BEA559-CFA3-EBDF-E490-5102C31A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/>
              <a:t>ENTENDA...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A250D7-DCB8-8E09-CB9C-0603E7E1E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288" y="2786635"/>
            <a:ext cx="4588645" cy="34069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000" dirty="0"/>
              <a:t>A </a:t>
            </a:r>
            <a:r>
              <a:rPr lang="pt-BR" sz="3000" dirty="0">
                <a:ea typeface="+mn-lt"/>
                <a:cs typeface="+mn-lt"/>
              </a:rPr>
              <a:t>EBD parte do princípio de que o cristão precisa crescer em conhecimento (2 </a:t>
            </a:r>
            <a:r>
              <a:rPr lang="pt-BR" sz="3000" err="1">
                <a:ea typeface="+mn-lt"/>
                <a:cs typeface="+mn-lt"/>
              </a:rPr>
              <a:t>Pe</a:t>
            </a:r>
            <a:r>
              <a:rPr lang="pt-BR" sz="3000" dirty="0">
                <a:ea typeface="+mn-lt"/>
                <a:cs typeface="+mn-lt"/>
              </a:rPr>
              <a:t> 3:18). A fé é viva, mas precisa ser nutrida cognitivamente. O ensino cristão não é opcional; é parte da Grande Comissão (</a:t>
            </a:r>
            <a:r>
              <a:rPr lang="pt-BR" sz="3000" err="1">
                <a:ea typeface="+mn-lt"/>
                <a:cs typeface="+mn-lt"/>
              </a:rPr>
              <a:t>Mt</a:t>
            </a:r>
            <a:r>
              <a:rPr lang="pt-BR" sz="3000" dirty="0">
                <a:ea typeface="+mn-lt"/>
                <a:cs typeface="+mn-lt"/>
              </a:rPr>
              <a:t> 28:20 — “ensinando-os a guardar…”).</a:t>
            </a:r>
            <a:endParaRPr lang="pt-BR" sz="3000" dirty="0"/>
          </a:p>
        </p:txBody>
      </p:sp>
      <p:pic>
        <p:nvPicPr>
          <p:cNvPr id="4" name="Imagem 3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D209171D-AD37-A750-B0E3-21773CEFC4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8B6404-985E-6F6C-44DC-73ECEFCE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540467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B8D3FA-E011-F6B3-97CD-E9651B06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448721"/>
            <a:ext cx="4713997" cy="1225650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  <a:ea typeface="+mj-lt"/>
                <a:cs typeface="+mj-lt"/>
              </a:rPr>
              <a:t>ÉTICA DO PROFESSOR</a:t>
            </a:r>
            <a:endParaRPr lang="pt-BR" sz="3800">
              <a:solidFill>
                <a:schemeClr val="bg1"/>
              </a:solidFill>
            </a:endParaRPr>
          </a:p>
        </p:txBody>
      </p:sp>
      <p:pic>
        <p:nvPicPr>
          <p:cNvPr id="14" name="Imagem 13" descr="Imagem em preto e branco de homem olhando para o lado&#10;&#10;O conteúdo gerado por IA pode estar incorreto.">
            <a:extLst>
              <a:ext uri="{FF2B5EF4-FFF2-40B4-BE49-F238E27FC236}">
                <a16:creationId xmlns:a16="http://schemas.microsoft.com/office/drawing/2014/main" id="{E55D7D99-0BA3-DBBF-7EC1-71C1332C68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10" r="6510"/>
          <a:stretch>
            <a:fillRect/>
          </a:stretch>
        </p:blipFill>
        <p:spPr>
          <a:xfrm>
            <a:off x="-2346" y="315626"/>
            <a:ext cx="5666547" cy="622674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71FF3AB-EC2E-099D-AD47-57ABC92D1B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63422"/>
              </p:ext>
            </p:extLst>
          </p:nvPr>
        </p:nvGraphicFramePr>
        <p:xfrm>
          <a:off x="6024593" y="1664778"/>
          <a:ext cx="6036713" cy="5142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6CAD87-AF30-85CB-5D69-862F1C0A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956052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889D5D69-307E-4862-950C-1A7CC8A22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!!Rectangle">
            <a:extLst>
              <a:ext uri="{FF2B5EF4-FFF2-40B4-BE49-F238E27FC236}">
                <a16:creationId xmlns:a16="http://schemas.microsoft.com/office/drawing/2014/main" id="{2100E061-779B-4006-BC39-114A057A7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m 18" descr="Homem de terno e gravata&#10;&#10;O conteúdo gerado por IA pode estar incorreto.">
            <a:extLst>
              <a:ext uri="{FF2B5EF4-FFF2-40B4-BE49-F238E27FC236}">
                <a16:creationId xmlns:a16="http://schemas.microsoft.com/office/drawing/2014/main" id="{65C3CD3E-9EBC-E273-590C-5A094C9CB5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6648" b="42149"/>
          <a:stretch>
            <a:fillRect/>
          </a:stretch>
        </p:blipFill>
        <p:spPr>
          <a:xfrm>
            <a:off x="-14357" y="10"/>
            <a:ext cx="12191981" cy="68579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9F52742-67A3-D177-837C-4DEF71165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5189746"/>
          </a:xfrm>
        </p:spPr>
        <p:txBody>
          <a:bodyPr anchor="t">
            <a:normAutofit/>
          </a:bodyPr>
          <a:lstStyle/>
          <a:p>
            <a:r>
              <a:rPr lang="pt-BR" sz="7400">
                <a:solidFill>
                  <a:srgbClr val="FFFFFF"/>
                </a:solidFill>
                <a:ea typeface="+mj-lt"/>
                <a:cs typeface="+mj-lt"/>
              </a:rPr>
              <a:t>FUNÇÕES DO PROFESSOR</a:t>
            </a:r>
            <a:endParaRPr lang="pt-BR" sz="7400">
              <a:solidFill>
                <a:srgbClr val="FFFFFF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1A34DF2-6C86-2CB0-0F45-5BEBF1592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039143"/>
              </p:ext>
            </p:extLst>
          </p:nvPr>
        </p:nvGraphicFramePr>
        <p:xfrm>
          <a:off x="5978212" y="367964"/>
          <a:ext cx="6209474" cy="6120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Espaço Reservado para Rodapé 25">
            <a:extLst>
              <a:ext uri="{FF2B5EF4-FFF2-40B4-BE49-F238E27FC236}">
                <a16:creationId xmlns:a16="http://schemas.microsoft.com/office/drawing/2014/main" id="{BD5A88AB-B38C-EBA9-1D89-6654F7B4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335770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89D5D69-307E-4862-950C-1A7CC8A22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!!Rectangle">
            <a:extLst>
              <a:ext uri="{FF2B5EF4-FFF2-40B4-BE49-F238E27FC236}">
                <a16:creationId xmlns:a16="http://schemas.microsoft.com/office/drawing/2014/main" id="{2100E061-779B-4006-BC39-114A057A7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 descr="Homem de terno com a mão no rosto&#10;&#10;O conteúdo gerado por IA pode estar incorreto.">
            <a:extLst>
              <a:ext uri="{FF2B5EF4-FFF2-40B4-BE49-F238E27FC236}">
                <a16:creationId xmlns:a16="http://schemas.microsoft.com/office/drawing/2014/main" id="{0466D710-3F74-B48C-C9B3-BEEF1DDEE1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8977" b="43477"/>
          <a:stretch>
            <a:fillRect/>
          </a:stretch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D096718-C6B6-3E5F-E9E0-843816383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5189746"/>
          </a:xfrm>
        </p:spPr>
        <p:txBody>
          <a:bodyPr anchor="t">
            <a:normAutofit/>
          </a:bodyPr>
          <a:lstStyle/>
          <a:p>
            <a:r>
              <a:rPr lang="pt-BR" sz="6800">
                <a:solidFill>
                  <a:srgbClr val="FFFFFF"/>
                </a:solidFill>
                <a:ea typeface="+mj-lt"/>
                <a:cs typeface="+mj-lt"/>
              </a:rPr>
              <a:t>PREPARAÇÃO DA LIÇÃO</a:t>
            </a:r>
            <a:endParaRPr lang="pt-BR" sz="6800">
              <a:solidFill>
                <a:srgbClr val="FFFFFF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6A1E845-170D-0C93-0957-9FAB372B7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932457"/>
              </p:ext>
            </p:extLst>
          </p:nvPr>
        </p:nvGraphicFramePr>
        <p:xfrm>
          <a:off x="6582061" y="-92112"/>
          <a:ext cx="5591248" cy="688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84D92F4-3EE2-34B7-5441-2C26FE58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39399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E9667D-2FA0-45BD-81CB-E76CE40468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r="-2" b="-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EF8FC4-8835-2293-7970-C117AA0F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32" y="5691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PROCESSO ESPIRITUAL DA PREPARAÇÃO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B6F56AD-DD7A-3F21-0AE0-562B463F6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094969"/>
              </p:ext>
            </p:extLst>
          </p:nvPr>
        </p:nvGraphicFramePr>
        <p:xfrm>
          <a:off x="104956" y="1193022"/>
          <a:ext cx="12053975" cy="5587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E6219497-4C84-96F9-E35D-68A2EA3B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667941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Mesa com livros em cima&#10;&#10;O conteúdo gerado por IA pode estar incorreto.">
            <a:extLst>
              <a:ext uri="{FF2B5EF4-FFF2-40B4-BE49-F238E27FC236}">
                <a16:creationId xmlns:a16="http://schemas.microsoft.com/office/drawing/2014/main" id="{3B8F2E86-D0E4-D8EE-F76A-46F099E274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20437" b="37375"/>
          <a:stretch>
            <a:fillRect/>
          </a:stretch>
        </p:blipFill>
        <p:spPr>
          <a:xfrm>
            <a:off x="28774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A3F2620-06DE-D46C-384A-957DE242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pt-BR" sz="5000">
                <a:solidFill>
                  <a:schemeClr val="bg1"/>
                </a:solidFill>
                <a:ea typeface="+mj-lt"/>
                <a:cs typeface="+mj-lt"/>
              </a:rPr>
              <a:t>PROCESSO EXEGÉTICO (ESTUDO DO TEXTO)</a:t>
            </a:r>
            <a:endParaRPr lang="pt-BR" sz="5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B02300-F019-9183-3386-CD1C6303B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Leitura do texto bíblico em diferentes versões.</a:t>
            </a:r>
            <a:endParaRPr lang="pt-BR" sz="3200" b="1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Estudo de palavras-chave no original (hebraico/grego).</a:t>
            </a:r>
            <a:endParaRPr lang="pt-BR" sz="3200" b="1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Análise de contexto histórico, cultural, linguístico e teológico.</a:t>
            </a:r>
            <a:endParaRPr lang="pt-BR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339906-F476-83DA-E8EE-F7A5E86CB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376733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2569EE77-2F20-43D8-F521-784455780C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807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A6723E-15E2-709C-E75C-90AB2125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t-BR" sz="3700">
                <a:ea typeface="+mj-lt"/>
                <a:cs typeface="+mj-lt"/>
              </a:rPr>
              <a:t>PROCESSO HERMENÊUTICO (COMPREENSÃO)</a:t>
            </a:r>
            <a:endParaRPr lang="pt-BR" sz="37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17BEB1-3464-6CE8-935D-7E811A2BF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75" y="2491710"/>
            <a:ext cx="4124113" cy="380027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Identificar o propósito divino do texto.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Buscar aplicações conforme princípios eternos.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Evitar interpretações místicas, forçadas ou alegóricas sem base.</a:t>
            </a:r>
            <a:endParaRPr lang="pt-BR" sz="3000" dirty="0"/>
          </a:p>
          <a:p>
            <a:pPr marL="0" indent="0">
              <a:buNone/>
            </a:pPr>
            <a:endParaRPr lang="pt-BR" sz="200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0C165D-871C-5D94-1093-A52FCC65C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3877622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511956-9A73-8AA2-87EE-5E8D19CF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pt-BR" sz="3400">
                <a:solidFill>
                  <a:srgbClr val="FFFFFF"/>
                </a:solidFill>
                <a:ea typeface="+mj-lt"/>
                <a:cs typeface="+mj-lt"/>
              </a:rPr>
              <a:t>PROCESSO PEDAGÓGICO (COMO ENSINAR)</a:t>
            </a:r>
            <a:endParaRPr lang="pt-BR" sz="34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7FC80FE-E756-457A-45BC-2D854DE14B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223336"/>
              </p:ext>
            </p:extLst>
          </p:nvPr>
        </p:nvGraphicFramePr>
        <p:xfrm>
          <a:off x="4546282" y="197768"/>
          <a:ext cx="7226241" cy="633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Espaço Reservado para Rodapé 39">
            <a:extLst>
              <a:ext uri="{FF2B5EF4-FFF2-40B4-BE49-F238E27FC236}">
                <a16:creationId xmlns:a16="http://schemas.microsoft.com/office/drawing/2014/main" id="{B669C4D5-1C98-0B3A-E719-98543C2D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368485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0AB8F8-10A4-C404-2653-1584AB5E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pt-BR" sz="4800">
                <a:ea typeface="+mj-lt"/>
                <a:cs typeface="+mj-lt"/>
              </a:rPr>
              <a:t>MÉTODOS DE ENSINO</a:t>
            </a:r>
            <a:endParaRPr lang="pt-BR" sz="4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EEB8E7E-358D-745F-DC8E-48B0CF8144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96775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Espaço Reservado para Rodapé 14">
            <a:extLst>
              <a:ext uri="{FF2B5EF4-FFF2-40B4-BE49-F238E27FC236}">
                <a16:creationId xmlns:a16="http://schemas.microsoft.com/office/drawing/2014/main" id="{CE57F229-F75A-571B-4CA9-869A5BFD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8725774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F9E914C9-323D-D31D-1699-40CE686E9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923364"/>
              </p:ext>
            </p:extLst>
          </p:nvPr>
        </p:nvGraphicFramePr>
        <p:xfrm>
          <a:off x="-10063" y="114721"/>
          <a:ext cx="12240881" cy="6637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Espaço Reservado para Rodapé 39">
            <a:extLst>
              <a:ext uri="{FF2B5EF4-FFF2-40B4-BE49-F238E27FC236}">
                <a16:creationId xmlns:a16="http://schemas.microsoft.com/office/drawing/2014/main" id="{BEC8A826-7C46-7B42-DAD4-FD180D6B1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5828725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E9389-F46A-5C6B-526F-48BCECF69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0C6E269-C7FD-24EB-0B55-9DB17AE747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235250"/>
              </p:ext>
            </p:extLst>
          </p:nvPr>
        </p:nvGraphicFramePr>
        <p:xfrm>
          <a:off x="18691" y="157853"/>
          <a:ext cx="11823939" cy="6680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" name="Espaço Reservado para Rodapé 51">
            <a:extLst>
              <a:ext uri="{FF2B5EF4-FFF2-40B4-BE49-F238E27FC236}">
                <a16:creationId xmlns:a16="http://schemas.microsoft.com/office/drawing/2014/main" id="{6E00898A-364F-48A7-8984-844D7D03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7297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BA6F4-1126-4CFB-1EEB-85EE75F9F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-451930"/>
            <a:ext cx="4355265" cy="1616203"/>
          </a:xfrm>
        </p:spPr>
        <p:txBody>
          <a:bodyPr anchor="b">
            <a:normAutofit/>
          </a:bodyPr>
          <a:lstStyle/>
          <a:p>
            <a:r>
              <a:rPr lang="pt-BR" sz="3200">
                <a:ea typeface="+mj-lt"/>
                <a:cs typeface="+mj-lt"/>
              </a:rPr>
              <a:t>OBJETIVO 1: GANHAR ALMAS</a:t>
            </a:r>
            <a:endParaRPr lang="pt-BR" sz="320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000891B-1C18-3A83-024E-59E0C06780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09" r="24157" b="-1"/>
          <a:stretch>
            <a:fillRect/>
          </a:stretch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1CB56DE-6C62-68CC-EC45-6C80137199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915729"/>
              </p:ext>
            </p:extLst>
          </p:nvPr>
        </p:nvGraphicFramePr>
        <p:xfrm>
          <a:off x="-326" y="1153250"/>
          <a:ext cx="6094924" cy="5719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Espaço Reservado para Rodapé 22">
            <a:extLst>
              <a:ext uri="{FF2B5EF4-FFF2-40B4-BE49-F238E27FC236}">
                <a16:creationId xmlns:a16="http://schemas.microsoft.com/office/drawing/2014/main" id="{C406D5A8-78EA-B594-9FE5-67B044ED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8334434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D565D-0FBD-F3D6-1CA7-1C7F49CD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ACOMPANHAMENTO DOS ALUNOS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B229031-013A-C2ED-8684-FF1EC2628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430036"/>
              </p:ext>
            </p:extLst>
          </p:nvPr>
        </p:nvGraphicFramePr>
        <p:xfrm>
          <a:off x="4314" y="1049248"/>
          <a:ext cx="12154616" cy="580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6" name="Espaço Reservado para Rodapé 65">
            <a:extLst>
              <a:ext uri="{FF2B5EF4-FFF2-40B4-BE49-F238E27FC236}">
                <a16:creationId xmlns:a16="http://schemas.microsoft.com/office/drawing/2014/main" id="{D5A4794F-CD68-C012-5BA9-3889CBBE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771512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3387E9-AC34-4C0B-EA02-CF70F4FC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Howard Hendricks:</a:t>
            </a:r>
            <a:endParaRPr lang="pt-BR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CBFDCA-4E72-8CBA-19CC-AC72406F6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“O aluno não se importa com o quanto você sabe, até saber o quanto você se importa.”</a:t>
            </a:r>
          </a:p>
        </p:txBody>
      </p:sp>
      <p:pic>
        <p:nvPicPr>
          <p:cNvPr id="4" name="Imagem 3" descr="Howard Hendricks ~ Life Story &amp; Biography with Photos | Videos">
            <a:extLst>
              <a:ext uri="{FF2B5EF4-FFF2-40B4-BE49-F238E27FC236}">
                <a16:creationId xmlns:a16="http://schemas.microsoft.com/office/drawing/2014/main" id="{3E94E1C9-4E04-3841-CB83-7C727C87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15" r="22665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D8B6B5-ADF1-AF2D-AA85-78D78F2C7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0447001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E4DC51-1C72-33A7-16D9-782AFCF47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pt-BR" sz="3800">
                <a:solidFill>
                  <a:srgbClr val="FFFFFF"/>
                </a:solidFill>
                <a:ea typeface="+mj-lt"/>
                <a:cs typeface="+mj-lt"/>
              </a:rPr>
              <a:t>PLANEJAMENTO DA EBD</a:t>
            </a:r>
            <a:endParaRPr lang="pt-BR" sz="380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7366FB-137F-89AF-69CD-24CB72F79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403" y="547155"/>
            <a:ext cx="6381870" cy="659994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000" b="1" dirty="0">
                <a:solidFill>
                  <a:schemeClr val="tx1">
                    <a:alpha val="80000"/>
                  </a:schemeClr>
                </a:solidFill>
              </a:rPr>
              <a:t>PLANEJAMENTO ANUAL</a:t>
            </a:r>
            <a:endParaRPr lang="pt-BR" sz="30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Definição de metas espirituais e pedagógicas.</a:t>
            </a:r>
            <a:endParaRPr lang="pt-BR" sz="30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Preparação do calendário unificado da igreja.</a:t>
            </a:r>
            <a:endParaRPr lang="pt-BR" sz="30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Estabelecimento de campanhas trimestrais.</a:t>
            </a:r>
            <a:endParaRPr lang="pt-BR" sz="30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pt-BR" sz="30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Font typeface="Arial"/>
              <a:buNone/>
            </a:pPr>
            <a:r>
              <a:rPr lang="pt-BR" sz="3000" b="1" dirty="0">
                <a:solidFill>
                  <a:schemeClr val="tx1">
                    <a:alpha val="80000"/>
                  </a:schemeClr>
                </a:solidFill>
              </a:rPr>
              <a:t> PLANEJAMENTO TRIMESTRAL</a:t>
            </a:r>
            <a:endParaRPr lang="pt-BR" sz="30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Distribuição de temas.</a:t>
            </a:r>
            <a:endParaRPr lang="pt-BR" sz="30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Avaliação das necessidade</a:t>
            </a:r>
            <a:br>
              <a:rPr lang="pt-BR" sz="3000" dirty="0">
                <a:ea typeface="+mn-lt"/>
                <a:cs typeface="+mn-lt"/>
              </a:rPr>
            </a:br>
            <a:endParaRPr lang="pt-BR" sz="3000"/>
          </a:p>
          <a:p>
            <a:pPr>
              <a:buFont typeface="Arial"/>
              <a:buChar char="•"/>
            </a:pPr>
            <a:r>
              <a:rPr lang="pt-BR" sz="3000" b="1" dirty="0">
                <a:solidFill>
                  <a:schemeClr val="tx1">
                    <a:alpha val="80000"/>
                  </a:schemeClr>
                </a:solidFill>
              </a:rPr>
              <a:t>Maxwell:</a:t>
            </a:r>
            <a:r>
              <a:rPr lang="pt-BR" sz="3000" dirty="0">
                <a:solidFill>
                  <a:schemeClr val="tx1">
                    <a:alpha val="80000"/>
                  </a:schemeClr>
                </a:solidFill>
              </a:rPr>
              <a:t> “Planejamento é visão em ação.”</a:t>
            </a:r>
          </a:p>
          <a:p>
            <a:pPr marL="0" indent="0">
              <a:buNone/>
            </a:pPr>
            <a:endParaRPr lang="pt-BR" sz="20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0266BA0-9FFE-50A9-654A-8852DD6EC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383613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2746DA-A051-C7C3-2EB1-2C28CC46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pt-BR" sz="5600"/>
              <a:t>AVALIAÇÃO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Homem de óculos com a mão na boca&#10;&#10;O conteúdo gerado por IA pode estar incorreto.">
            <a:extLst>
              <a:ext uri="{FF2B5EF4-FFF2-40B4-BE49-F238E27FC236}">
                <a16:creationId xmlns:a16="http://schemas.microsoft.com/office/drawing/2014/main" id="{82517D92-0E77-FF5C-E216-57F2C778A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96" y="299509"/>
            <a:ext cx="4193518" cy="625898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318050-D763-CBD0-9CC8-8EDD3BCB3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pt-BR" sz="3200" b="1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buNone/>
            </a:pPr>
            <a:r>
              <a:rPr lang="pt-BR" sz="32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Avaliar é aperfeiçoar.</a:t>
            </a:r>
            <a:endParaRPr lang="pt-BR" sz="32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buNone/>
            </a:pPr>
            <a:endParaRPr lang="pt-BR" sz="32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Peter Drucker:</a:t>
            </a:r>
            <a:r>
              <a:rPr lang="pt-BR" sz="32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“Não há melhoria sem avaliação.”</a:t>
            </a:r>
            <a:endParaRPr lang="pt-BR" sz="32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3AD235-ABF2-C3AC-85E4-CB245C58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32907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2B4A2-0918-ED55-E37F-53E99503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pt-BR" sz="3200">
                <a:ea typeface="+mj-lt"/>
                <a:cs typeface="+mj-lt"/>
              </a:rPr>
              <a:t>Antônio Gilberto:</a:t>
            </a:r>
            <a:endParaRPr lang="pt-BR" sz="3200"/>
          </a:p>
        </p:txBody>
      </p:sp>
      <p:pic>
        <p:nvPicPr>
          <p:cNvPr id="10" name="Imagem 9" descr="Homem de terno e óculos&#10;&#10;O conteúdo gerado por IA pode estar incorreto.">
            <a:extLst>
              <a:ext uri="{FF2B5EF4-FFF2-40B4-BE49-F238E27FC236}">
                <a16:creationId xmlns:a16="http://schemas.microsoft.com/office/drawing/2014/main" id="{E3EDC4AB-DFE2-0332-3D0A-7B00C37286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82" r="31183" b="1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9E25F01-20B9-97CD-F213-DBD478773A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885751"/>
              </p:ext>
            </p:extLst>
          </p:nvPr>
        </p:nvGraphicFramePr>
        <p:xfrm>
          <a:off x="5350973" y="1415365"/>
          <a:ext cx="6810230" cy="5632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Espaço Reservado para Rodapé 20">
            <a:extLst>
              <a:ext uri="{FF2B5EF4-FFF2-40B4-BE49-F238E27FC236}">
                <a16:creationId xmlns:a16="http://schemas.microsoft.com/office/drawing/2014/main" id="{CAE1E683-A783-1C78-FA9D-3761A985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17214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9D3DD1-176F-206D-44CB-7C67ED7743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444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1EE146-CF86-3D59-8286-8914C01D0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OBJETIVO 2: EDUCAR O SER HUMANO NA PALAVRA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220346A-DE3F-2642-3FC7-452E8A7B6E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851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3" name="Espaço Reservado para Rodapé 282">
            <a:extLst>
              <a:ext uri="{FF2B5EF4-FFF2-40B4-BE49-F238E27FC236}">
                <a16:creationId xmlns:a16="http://schemas.microsoft.com/office/drawing/2014/main" id="{FFBE315B-8684-3B3B-AF57-8D80C501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447312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B788B3-C178-E5AE-017C-9CD4D1FB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Clay Risley: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F80E9A8-1B3D-5CF3-A703-E650D6C767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677240"/>
              </p:ext>
            </p:extLst>
          </p:nvPr>
        </p:nvGraphicFramePr>
        <p:xfrm>
          <a:off x="-17302" y="2184659"/>
          <a:ext cx="12193035" cy="4667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Espaço Reservado para Rodapé 43">
            <a:extLst>
              <a:ext uri="{FF2B5EF4-FFF2-40B4-BE49-F238E27FC236}">
                <a16:creationId xmlns:a16="http://schemas.microsoft.com/office/drawing/2014/main" id="{4B398DC0-1445-8DDA-E35E-7CABCBD8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46129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objeto, no interior, relógio, bolo&#10;&#10;O conteúdo gerado por IA pode estar incorreto.">
            <a:extLst>
              <a:ext uri="{FF2B5EF4-FFF2-40B4-BE49-F238E27FC236}">
                <a16:creationId xmlns:a16="http://schemas.microsoft.com/office/drawing/2014/main" id="{06238306-7C24-F641-2FD9-7DD104E553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b="663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F5795B8-217A-E8F4-671F-B70DC05B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597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OBJETIVO 3: DESENVOLVER O CARÁTER CRISTÃO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ED89942-57FE-0C6E-3F92-0060C9A2FB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721502"/>
              </p:ext>
            </p:extLst>
          </p:nvPr>
        </p:nvGraphicFramePr>
        <p:xfrm>
          <a:off x="219974" y="1523701"/>
          <a:ext cx="11694542" cy="5170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Espaço Reservado para Rodapé 37">
            <a:extLst>
              <a:ext uri="{FF2B5EF4-FFF2-40B4-BE49-F238E27FC236}">
                <a16:creationId xmlns:a16="http://schemas.microsoft.com/office/drawing/2014/main" id="{C20D5EE2-61A0-CA2B-2678-57FF1F0B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626606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Tema do Office</vt:lpstr>
      <vt:lpstr>A ESCOLA BÍBLICA DOMINICAL</vt:lpstr>
      <vt:lpstr>A Comunidade que Adora, Ensina e Faz Discípulos</vt:lpstr>
      <vt:lpstr>O QUE É A ESCOLA DOMINICAL?</vt:lpstr>
      <vt:lpstr>ENTENDA...</vt:lpstr>
      <vt:lpstr>OBJETIVO 1: GANHAR ALMAS</vt:lpstr>
      <vt:lpstr>Antônio Gilberto:</vt:lpstr>
      <vt:lpstr>OBJETIVO 2: EDUCAR O SER HUMANO NA PALAVRA</vt:lpstr>
      <vt:lpstr>Clay Risley:</vt:lpstr>
      <vt:lpstr>OBJETIVO 3: DESENVOLVER O CARÁTER CRISTÃO</vt:lpstr>
      <vt:lpstr>ENTENDA...</vt:lpstr>
      <vt:lpstr>OBJETIVO 4: TREINAR OBREIROS</vt:lpstr>
      <vt:lpstr>HISTÓRIA: VISÃO DE ROBERT RAIKES</vt:lpstr>
      <vt:lpstr>História da Escola Dominical:</vt:lpstr>
      <vt:lpstr>MOVIMENTO MUNDIAL E OPOSIÇÃO</vt:lpstr>
      <vt:lpstr>Crescimento explosivo</vt:lpstr>
      <vt:lpstr>A IGREJA METODISTA COMO PIONEIRA</vt:lpstr>
      <vt:lpstr>A CHEGADA AO BRASIL</vt:lpstr>
      <vt:lpstr>A IGREJA CONGREGACIONAL E O IMPACTO NO BRASIL</vt:lpstr>
      <vt:lpstr>EBD HOJE — DADOS ATUAIS</vt:lpstr>
      <vt:lpstr>A Escola Dominical é:</vt:lpstr>
      <vt:lpstr>ORGANIZAÇÃO E ADMINISTRAÇÃO DA ESCOLA  DOMINICAL </vt:lpstr>
      <vt:lpstr>ORGANIZAÇÃO</vt:lpstr>
      <vt:lpstr>Apresentação do PowerPoint</vt:lpstr>
      <vt:lpstr>ESPIRITUALIDADE</vt:lpstr>
      <vt:lpstr>ENSINO DA PALAVRA</vt:lpstr>
      <vt:lpstr>EFICIÊNCIA ADMINISTRATIVA</vt:lpstr>
      <vt:lpstr>PLANEJAMENTO</vt:lpstr>
      <vt:lpstr>DIRETORIA DA ESCOLA BÍBLICA DOMINICAL</vt:lpstr>
      <vt:lpstr>SUPERINTENDENTE</vt:lpstr>
      <vt:lpstr>SECRETÁRIO</vt:lpstr>
      <vt:lpstr>TESOUREIRO</vt:lpstr>
      <vt:lpstr>BIBLIOTECÁRIO</vt:lpstr>
      <vt:lpstr>DIRIGENTE MUSICAL</vt:lpstr>
      <vt:lpstr>PORTEIROS E INTRODUTORES</vt:lpstr>
      <vt:lpstr>O PROFESSOR</vt:lpstr>
      <vt:lpstr>CORPO DOCENTE (Professores)</vt:lpstr>
      <vt:lpstr>CARACTERÍSTICAS FÍSICAS</vt:lpstr>
      <vt:lpstr>CARACTERÍSTICAS PSICOLÓGICAS</vt:lpstr>
      <vt:lpstr>CARACTERÍSTICAS PEDAGÓGICAS</vt:lpstr>
      <vt:lpstr>ÉTICA DO PROFESSOR</vt:lpstr>
      <vt:lpstr>FUNÇÕES DO PROFESSOR</vt:lpstr>
      <vt:lpstr>PREPARAÇÃO DA LIÇÃO</vt:lpstr>
      <vt:lpstr>PROCESSO ESPIRITUAL DA PREPARAÇÃO</vt:lpstr>
      <vt:lpstr>PROCESSO EXEGÉTICO (ESTUDO DO TEXTO)</vt:lpstr>
      <vt:lpstr>PROCESSO HERMENÊUTICO (COMPREENSÃO)</vt:lpstr>
      <vt:lpstr>PROCESSO PEDAGÓGICO (COMO ENSINAR)</vt:lpstr>
      <vt:lpstr>MÉTODOS DE ENSINO</vt:lpstr>
      <vt:lpstr>Apresentação do PowerPoint</vt:lpstr>
      <vt:lpstr>Apresentação do PowerPoint</vt:lpstr>
      <vt:lpstr>ACOMPANHAMENTO DOS ALUNOS</vt:lpstr>
      <vt:lpstr>Howard Hendricks:</vt:lpstr>
      <vt:lpstr>PLANEJAMENTO DA EBD</vt:lpstr>
      <vt:lpstr>AVALIAÇÃO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838</cp:revision>
  <dcterms:created xsi:type="dcterms:W3CDTF">2025-12-08T12:04:38Z</dcterms:created>
  <dcterms:modified xsi:type="dcterms:W3CDTF">2025-12-08T17:31:50Z</dcterms:modified>
</cp:coreProperties>
</file>