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57" r:id="rId5"/>
    <p:sldId id="258" r:id="rId6"/>
    <p:sldId id="281" r:id="rId7"/>
    <p:sldId id="282" r:id="rId8"/>
    <p:sldId id="259" r:id="rId9"/>
    <p:sldId id="260" r:id="rId10"/>
    <p:sldId id="283" r:id="rId11"/>
    <p:sldId id="261" r:id="rId12"/>
    <p:sldId id="262" r:id="rId13"/>
    <p:sldId id="284" r:id="rId14"/>
    <p:sldId id="285" r:id="rId15"/>
    <p:sldId id="264" r:id="rId16"/>
    <p:sldId id="265" r:id="rId17"/>
    <p:sldId id="266" r:id="rId18"/>
    <p:sldId id="267" r:id="rId19"/>
    <p:sldId id="268" r:id="rId20"/>
    <p:sldId id="286" r:id="rId21"/>
    <p:sldId id="269" r:id="rId22"/>
    <p:sldId id="287" r:id="rId23"/>
    <p:sldId id="270" r:id="rId24"/>
    <p:sldId id="271" r:id="rId25"/>
    <p:sldId id="272" r:id="rId26"/>
    <p:sldId id="288" r:id="rId27"/>
    <p:sldId id="273" r:id="rId28"/>
    <p:sldId id="274" r:id="rId29"/>
    <p:sldId id="289" r:id="rId30"/>
    <p:sldId id="275" r:id="rId31"/>
    <p:sldId id="276" r:id="rId32"/>
    <p:sldId id="277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F94BFB-32D4-42AE-83F8-07FE3B0E04C8}" v="230" dt="2025-11-22T14:01:27.870"/>
    <p1510:client id="{E16F9CC1-AF42-409D-8378-09AD38210A62}" v="591" dt="2025-11-22T13:23:08.3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2D97A-C7DE-4A12-94BD-F02CAD818E98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B26A9FB-BD82-4D8C-9A07-2EA0CB09CB50}">
      <dgm:prSet/>
      <dgm:spPr/>
      <dgm:t>
        <a:bodyPr/>
        <a:lstStyle/>
        <a:p>
          <a:r>
            <a:rPr lang="pt-BR"/>
            <a:t>O homem é um ser: </a:t>
          </a:r>
          <a:r>
            <a:rPr lang="pt-BR" b="1"/>
            <a:t>pensante, afetivo, volitivo e livre</a:t>
          </a:r>
          <a:endParaRPr lang="en-US"/>
        </a:p>
      </dgm:t>
    </dgm:pt>
    <dgm:pt modelId="{26ECA8FE-1CB8-4A9D-9836-366A9F268D1B}" type="parTrans" cxnId="{A56BC515-A8E0-4F40-9AEA-062FDAE3D65C}">
      <dgm:prSet/>
      <dgm:spPr/>
      <dgm:t>
        <a:bodyPr/>
        <a:lstStyle/>
        <a:p>
          <a:endParaRPr lang="en-US"/>
        </a:p>
      </dgm:t>
    </dgm:pt>
    <dgm:pt modelId="{7DDF78CE-037B-4047-82BD-4002C6E2CC0A}" type="sibTrans" cxnId="{A56BC515-A8E0-4F40-9AEA-062FDAE3D65C}">
      <dgm:prSet/>
      <dgm:spPr/>
      <dgm:t>
        <a:bodyPr/>
        <a:lstStyle/>
        <a:p>
          <a:endParaRPr lang="en-US"/>
        </a:p>
      </dgm:t>
    </dgm:pt>
    <dgm:pt modelId="{3C98E95B-9718-4880-878D-736AFB45059D}">
      <dgm:prSet/>
      <dgm:spPr/>
      <dgm:t>
        <a:bodyPr/>
        <a:lstStyle/>
        <a:p>
          <a:r>
            <a:rPr lang="pt-BR" b="1"/>
            <a:t>Pensamento → emoção → sentimento → vontade → ação</a:t>
          </a:r>
          <a:endParaRPr lang="en-US"/>
        </a:p>
      </dgm:t>
    </dgm:pt>
    <dgm:pt modelId="{BDD57307-8E7C-470C-B625-07285FE83EFD}" type="parTrans" cxnId="{ADF02084-F73B-4677-8670-51565129A575}">
      <dgm:prSet/>
      <dgm:spPr/>
      <dgm:t>
        <a:bodyPr/>
        <a:lstStyle/>
        <a:p>
          <a:endParaRPr lang="en-US"/>
        </a:p>
      </dgm:t>
    </dgm:pt>
    <dgm:pt modelId="{76E4271A-B562-48E2-9221-6A428A983FF6}" type="sibTrans" cxnId="{ADF02084-F73B-4677-8670-51565129A575}">
      <dgm:prSet/>
      <dgm:spPr/>
      <dgm:t>
        <a:bodyPr/>
        <a:lstStyle/>
        <a:p>
          <a:endParaRPr lang="en-US"/>
        </a:p>
      </dgm:t>
    </dgm:pt>
    <dgm:pt modelId="{CD78CF08-AC71-469E-953B-D0D0FA3B2A4B}">
      <dgm:prSet/>
      <dgm:spPr/>
      <dgm:t>
        <a:bodyPr/>
        <a:lstStyle/>
        <a:p>
          <a:r>
            <a:rPr lang="pt-BR" b="1"/>
            <a:t>Emoções influenciam decisões espirituais</a:t>
          </a:r>
          <a:endParaRPr lang="en-US"/>
        </a:p>
      </dgm:t>
    </dgm:pt>
    <dgm:pt modelId="{7CCFCA5C-8800-4FA4-BC6B-4C5D246B8055}" type="parTrans" cxnId="{35C1E3C4-88BB-4083-8793-3720C97741E0}">
      <dgm:prSet/>
      <dgm:spPr/>
      <dgm:t>
        <a:bodyPr/>
        <a:lstStyle/>
        <a:p>
          <a:endParaRPr lang="en-US"/>
        </a:p>
      </dgm:t>
    </dgm:pt>
    <dgm:pt modelId="{FDB05FA5-7BA7-4133-B654-38CE5F5A3AB3}" type="sibTrans" cxnId="{35C1E3C4-88BB-4083-8793-3720C97741E0}">
      <dgm:prSet/>
      <dgm:spPr/>
      <dgm:t>
        <a:bodyPr/>
        <a:lstStyle/>
        <a:p>
          <a:endParaRPr lang="en-US"/>
        </a:p>
      </dgm:t>
    </dgm:pt>
    <dgm:pt modelId="{220FC4B3-1C60-473B-A8FC-64F7F2CD19E7}">
      <dgm:prSet/>
      <dgm:spPr/>
      <dgm:t>
        <a:bodyPr/>
        <a:lstStyle/>
        <a:p>
          <a:r>
            <a:rPr lang="pt-BR"/>
            <a:t>Agostinho: “O coração do homem está inquieto enquanto não repousa em Deus.”</a:t>
          </a:r>
          <a:endParaRPr lang="en-US"/>
        </a:p>
      </dgm:t>
    </dgm:pt>
    <dgm:pt modelId="{73E50151-5977-4CB3-BF33-49A7EA167929}" type="parTrans" cxnId="{F57780C4-11BA-464B-B033-C166A003065F}">
      <dgm:prSet/>
      <dgm:spPr/>
      <dgm:t>
        <a:bodyPr/>
        <a:lstStyle/>
        <a:p>
          <a:endParaRPr lang="en-US"/>
        </a:p>
      </dgm:t>
    </dgm:pt>
    <dgm:pt modelId="{89587E42-0C62-4339-AB67-64BC172F4364}" type="sibTrans" cxnId="{F57780C4-11BA-464B-B033-C166A003065F}">
      <dgm:prSet/>
      <dgm:spPr/>
      <dgm:t>
        <a:bodyPr/>
        <a:lstStyle/>
        <a:p>
          <a:endParaRPr lang="en-US"/>
        </a:p>
      </dgm:t>
    </dgm:pt>
    <dgm:pt modelId="{E8CE02F0-C3AE-43DF-98F5-3BC11F642A10}" type="pres">
      <dgm:prSet presAssocID="{BBE2D97A-C7DE-4A12-94BD-F02CAD818E98}" presName="matrix" presStyleCnt="0">
        <dgm:presLayoutVars>
          <dgm:chMax val="1"/>
          <dgm:dir/>
          <dgm:resizeHandles val="exact"/>
        </dgm:presLayoutVars>
      </dgm:prSet>
      <dgm:spPr/>
    </dgm:pt>
    <dgm:pt modelId="{15715967-076B-489C-A7EB-0095755CA858}" type="pres">
      <dgm:prSet presAssocID="{BBE2D97A-C7DE-4A12-94BD-F02CAD818E98}" presName="diamond" presStyleLbl="bgShp" presStyleIdx="0" presStyleCnt="1"/>
      <dgm:spPr/>
    </dgm:pt>
    <dgm:pt modelId="{F4FF8B44-96C3-4A45-A307-C6194B084145}" type="pres">
      <dgm:prSet presAssocID="{BBE2D97A-C7DE-4A12-94BD-F02CAD818E9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8A1B107-FF55-438A-B98F-169E6321C35F}" type="pres">
      <dgm:prSet presAssocID="{BBE2D97A-C7DE-4A12-94BD-F02CAD818E9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B166DB5-FCB9-4B2E-93F2-371342F78BF4}" type="pres">
      <dgm:prSet presAssocID="{BBE2D97A-C7DE-4A12-94BD-F02CAD818E9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2553A50-CBD2-4EA8-B8B6-193FF6B9246B}" type="pres">
      <dgm:prSet presAssocID="{BBE2D97A-C7DE-4A12-94BD-F02CAD818E9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56BC515-A8E0-4F40-9AEA-062FDAE3D65C}" srcId="{BBE2D97A-C7DE-4A12-94BD-F02CAD818E98}" destId="{AB26A9FB-BD82-4D8C-9A07-2EA0CB09CB50}" srcOrd="0" destOrd="0" parTransId="{26ECA8FE-1CB8-4A9D-9836-366A9F268D1B}" sibTransId="{7DDF78CE-037B-4047-82BD-4002C6E2CC0A}"/>
    <dgm:cxn modelId="{47E2B160-234C-46B8-9BEA-E73BE056F628}" type="presOf" srcId="{3C98E95B-9718-4880-878D-736AFB45059D}" destId="{78A1B107-FF55-438A-B98F-169E6321C35F}" srcOrd="0" destOrd="0" presId="urn:microsoft.com/office/officeart/2005/8/layout/matrix3"/>
    <dgm:cxn modelId="{ADF02084-F73B-4677-8670-51565129A575}" srcId="{BBE2D97A-C7DE-4A12-94BD-F02CAD818E98}" destId="{3C98E95B-9718-4880-878D-736AFB45059D}" srcOrd="1" destOrd="0" parTransId="{BDD57307-8E7C-470C-B625-07285FE83EFD}" sibTransId="{76E4271A-B562-48E2-9221-6A428A983FF6}"/>
    <dgm:cxn modelId="{A1E325AC-0BC5-4A17-8592-DAC70C734A23}" type="presOf" srcId="{CD78CF08-AC71-469E-953B-D0D0FA3B2A4B}" destId="{4B166DB5-FCB9-4B2E-93F2-371342F78BF4}" srcOrd="0" destOrd="0" presId="urn:microsoft.com/office/officeart/2005/8/layout/matrix3"/>
    <dgm:cxn modelId="{F69EC3B0-2400-4B44-9CC2-910EFAA677B5}" type="presOf" srcId="{220FC4B3-1C60-473B-A8FC-64F7F2CD19E7}" destId="{72553A50-CBD2-4EA8-B8B6-193FF6B9246B}" srcOrd="0" destOrd="0" presId="urn:microsoft.com/office/officeart/2005/8/layout/matrix3"/>
    <dgm:cxn modelId="{F57780C4-11BA-464B-B033-C166A003065F}" srcId="{BBE2D97A-C7DE-4A12-94BD-F02CAD818E98}" destId="{220FC4B3-1C60-473B-A8FC-64F7F2CD19E7}" srcOrd="3" destOrd="0" parTransId="{73E50151-5977-4CB3-BF33-49A7EA167929}" sibTransId="{89587E42-0C62-4339-AB67-64BC172F4364}"/>
    <dgm:cxn modelId="{35C1E3C4-88BB-4083-8793-3720C97741E0}" srcId="{BBE2D97A-C7DE-4A12-94BD-F02CAD818E98}" destId="{CD78CF08-AC71-469E-953B-D0D0FA3B2A4B}" srcOrd="2" destOrd="0" parTransId="{7CCFCA5C-8800-4FA4-BC6B-4C5D246B8055}" sibTransId="{FDB05FA5-7BA7-4133-B654-38CE5F5A3AB3}"/>
    <dgm:cxn modelId="{DBA82FEE-436C-4C6A-AC0F-4AB78B8A0A60}" type="presOf" srcId="{BBE2D97A-C7DE-4A12-94BD-F02CAD818E98}" destId="{E8CE02F0-C3AE-43DF-98F5-3BC11F642A10}" srcOrd="0" destOrd="0" presId="urn:microsoft.com/office/officeart/2005/8/layout/matrix3"/>
    <dgm:cxn modelId="{DD4CB1F9-65DD-4E09-B563-0751A7C6C577}" type="presOf" srcId="{AB26A9FB-BD82-4D8C-9A07-2EA0CB09CB50}" destId="{F4FF8B44-96C3-4A45-A307-C6194B084145}" srcOrd="0" destOrd="0" presId="urn:microsoft.com/office/officeart/2005/8/layout/matrix3"/>
    <dgm:cxn modelId="{7049C98E-F3B3-400C-84E8-1F74C78973FE}" type="presParOf" srcId="{E8CE02F0-C3AE-43DF-98F5-3BC11F642A10}" destId="{15715967-076B-489C-A7EB-0095755CA858}" srcOrd="0" destOrd="0" presId="urn:microsoft.com/office/officeart/2005/8/layout/matrix3"/>
    <dgm:cxn modelId="{4768F43E-69C0-4A23-AA47-C54497917573}" type="presParOf" srcId="{E8CE02F0-C3AE-43DF-98F5-3BC11F642A10}" destId="{F4FF8B44-96C3-4A45-A307-C6194B084145}" srcOrd="1" destOrd="0" presId="urn:microsoft.com/office/officeart/2005/8/layout/matrix3"/>
    <dgm:cxn modelId="{D80E81D9-AA9E-4244-A0EF-6C901C17F486}" type="presParOf" srcId="{E8CE02F0-C3AE-43DF-98F5-3BC11F642A10}" destId="{78A1B107-FF55-438A-B98F-169E6321C35F}" srcOrd="2" destOrd="0" presId="urn:microsoft.com/office/officeart/2005/8/layout/matrix3"/>
    <dgm:cxn modelId="{1A76D996-D5B7-415F-B151-3715A5832658}" type="presParOf" srcId="{E8CE02F0-C3AE-43DF-98F5-3BC11F642A10}" destId="{4B166DB5-FCB9-4B2E-93F2-371342F78BF4}" srcOrd="3" destOrd="0" presId="urn:microsoft.com/office/officeart/2005/8/layout/matrix3"/>
    <dgm:cxn modelId="{819154F9-DB2F-4434-B934-5C073B7ED3C0}" type="presParOf" srcId="{E8CE02F0-C3AE-43DF-98F5-3BC11F642A10}" destId="{72553A50-CBD2-4EA8-B8B6-193FF6B9246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D1A06E-EB78-44E2-9016-D9DEC73F21E8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ED50373-0232-49FA-8BCB-10BF3551C81B}">
      <dgm:prSet/>
      <dgm:spPr/>
      <dgm:t>
        <a:bodyPr/>
        <a:lstStyle/>
        <a:p>
          <a:r>
            <a:rPr lang="pt-BR"/>
            <a:t>1 a cada 3 jovens brasileiros sofre de ansiedade patológica</a:t>
          </a:r>
          <a:endParaRPr lang="en-US"/>
        </a:p>
      </dgm:t>
    </dgm:pt>
    <dgm:pt modelId="{0B4C6EBA-EC5D-4EEE-8A78-98A0F58F2E8C}" type="parTrans" cxnId="{544786F6-FCB0-46DA-9B21-749B1B2BDBB8}">
      <dgm:prSet/>
      <dgm:spPr/>
      <dgm:t>
        <a:bodyPr/>
        <a:lstStyle/>
        <a:p>
          <a:endParaRPr lang="en-US"/>
        </a:p>
      </dgm:t>
    </dgm:pt>
    <dgm:pt modelId="{921EB668-13E2-48AB-829A-6F7A53DADB64}" type="sibTrans" cxnId="{544786F6-FCB0-46DA-9B21-749B1B2BDBB8}">
      <dgm:prSet/>
      <dgm:spPr/>
      <dgm:t>
        <a:bodyPr/>
        <a:lstStyle/>
        <a:p>
          <a:endParaRPr lang="en-US"/>
        </a:p>
      </dgm:t>
    </dgm:pt>
    <dgm:pt modelId="{62009833-8EB9-41F6-B1BD-78B1702517D2}">
      <dgm:prSet/>
      <dgm:spPr/>
      <dgm:t>
        <a:bodyPr/>
        <a:lstStyle/>
        <a:p>
          <a:r>
            <a:rPr lang="pt-BR"/>
            <a:t>Depressão já é a 2ª maior causa de incapacidade laboral</a:t>
          </a:r>
          <a:endParaRPr lang="en-US"/>
        </a:p>
      </dgm:t>
    </dgm:pt>
    <dgm:pt modelId="{A5594106-D563-4FE6-9EF2-38A1A40DD384}" type="parTrans" cxnId="{203DDD48-C58C-42E7-AA91-6805774AA249}">
      <dgm:prSet/>
      <dgm:spPr/>
      <dgm:t>
        <a:bodyPr/>
        <a:lstStyle/>
        <a:p>
          <a:endParaRPr lang="en-US"/>
        </a:p>
      </dgm:t>
    </dgm:pt>
    <dgm:pt modelId="{962AAEFB-C70E-4BBB-9136-73542B33D4AD}" type="sibTrans" cxnId="{203DDD48-C58C-42E7-AA91-6805774AA249}">
      <dgm:prSet/>
      <dgm:spPr/>
      <dgm:t>
        <a:bodyPr/>
        <a:lstStyle/>
        <a:p>
          <a:endParaRPr lang="en-US"/>
        </a:p>
      </dgm:t>
    </dgm:pt>
    <dgm:pt modelId="{DDD7A994-BB45-4E35-AE36-0691F762D495}">
      <dgm:prSet/>
      <dgm:spPr/>
      <dgm:t>
        <a:bodyPr/>
        <a:lstStyle/>
        <a:p>
          <a:r>
            <a:rPr lang="pt-BR"/>
            <a:t>Jo 10.10</a:t>
          </a:r>
          <a:br>
            <a:rPr lang="pt-BR"/>
          </a:br>
          <a:r>
            <a:rPr lang="pt-BR"/>
            <a:t> Jesus veio restaurar o </a:t>
          </a:r>
          <a:r>
            <a:rPr lang="pt-BR" b="1"/>
            <a:t>ser inteiro</a:t>
          </a:r>
          <a:r>
            <a:rPr lang="pt-BR"/>
            <a:t>, não só a alma pós-morte.</a:t>
          </a:r>
          <a:endParaRPr lang="en-US"/>
        </a:p>
      </dgm:t>
    </dgm:pt>
    <dgm:pt modelId="{CC018F9C-1C8E-4968-92CD-3FA3697E68ED}" type="parTrans" cxnId="{BB4200FA-DB9E-4541-9055-701B1F1461E3}">
      <dgm:prSet/>
      <dgm:spPr/>
      <dgm:t>
        <a:bodyPr/>
        <a:lstStyle/>
        <a:p>
          <a:endParaRPr lang="en-US"/>
        </a:p>
      </dgm:t>
    </dgm:pt>
    <dgm:pt modelId="{3125FCD0-8C90-4758-8F4B-E43BC5F7A103}" type="sibTrans" cxnId="{BB4200FA-DB9E-4541-9055-701B1F1461E3}">
      <dgm:prSet/>
      <dgm:spPr/>
      <dgm:t>
        <a:bodyPr/>
        <a:lstStyle/>
        <a:p>
          <a:endParaRPr lang="en-US"/>
        </a:p>
      </dgm:t>
    </dgm:pt>
    <dgm:pt modelId="{5D890261-BEE9-4CA2-A02C-01C6E8CC7B6D}" type="pres">
      <dgm:prSet presAssocID="{36D1A06E-EB78-44E2-9016-D9DEC73F21E8}" presName="linear" presStyleCnt="0">
        <dgm:presLayoutVars>
          <dgm:animLvl val="lvl"/>
          <dgm:resizeHandles val="exact"/>
        </dgm:presLayoutVars>
      </dgm:prSet>
      <dgm:spPr/>
    </dgm:pt>
    <dgm:pt modelId="{1FB6758E-F2E0-48F9-B6E0-FAC849A7B780}" type="pres">
      <dgm:prSet presAssocID="{DED50373-0232-49FA-8BCB-10BF3551C81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2E59FAA-9D25-498A-82A4-7FAF773767EC}" type="pres">
      <dgm:prSet presAssocID="{921EB668-13E2-48AB-829A-6F7A53DADB64}" presName="spacer" presStyleCnt="0"/>
      <dgm:spPr/>
    </dgm:pt>
    <dgm:pt modelId="{C53700B0-E3F0-4CB1-BB62-1356DCD97021}" type="pres">
      <dgm:prSet presAssocID="{62009833-8EB9-41F6-B1BD-78B1702517D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503F04D-D255-4606-9984-9A5023F72069}" type="pres">
      <dgm:prSet presAssocID="{962AAEFB-C70E-4BBB-9136-73542B33D4AD}" presName="spacer" presStyleCnt="0"/>
      <dgm:spPr/>
    </dgm:pt>
    <dgm:pt modelId="{A49C058D-EE10-4E7B-BFE4-02B57BC36B05}" type="pres">
      <dgm:prSet presAssocID="{DDD7A994-BB45-4E35-AE36-0691F762D49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341D737-E466-40FC-8724-BE1D31AC3413}" type="presOf" srcId="{62009833-8EB9-41F6-B1BD-78B1702517D2}" destId="{C53700B0-E3F0-4CB1-BB62-1356DCD97021}" srcOrd="0" destOrd="0" presId="urn:microsoft.com/office/officeart/2005/8/layout/vList2"/>
    <dgm:cxn modelId="{588A0A40-1C1F-49CC-8DE9-AAB8AEFA0DD2}" type="presOf" srcId="{DDD7A994-BB45-4E35-AE36-0691F762D495}" destId="{A49C058D-EE10-4E7B-BFE4-02B57BC36B05}" srcOrd="0" destOrd="0" presId="urn:microsoft.com/office/officeart/2005/8/layout/vList2"/>
    <dgm:cxn modelId="{203DDD48-C58C-42E7-AA91-6805774AA249}" srcId="{36D1A06E-EB78-44E2-9016-D9DEC73F21E8}" destId="{62009833-8EB9-41F6-B1BD-78B1702517D2}" srcOrd="1" destOrd="0" parTransId="{A5594106-D563-4FE6-9EF2-38A1A40DD384}" sibTransId="{962AAEFB-C70E-4BBB-9136-73542B33D4AD}"/>
    <dgm:cxn modelId="{C03CFF68-A010-4D60-AE32-36B7197A6C87}" type="presOf" srcId="{DED50373-0232-49FA-8BCB-10BF3551C81B}" destId="{1FB6758E-F2E0-48F9-B6E0-FAC849A7B780}" srcOrd="0" destOrd="0" presId="urn:microsoft.com/office/officeart/2005/8/layout/vList2"/>
    <dgm:cxn modelId="{F66BD9BC-8301-4FA8-9B58-3271D4BA0448}" type="presOf" srcId="{36D1A06E-EB78-44E2-9016-D9DEC73F21E8}" destId="{5D890261-BEE9-4CA2-A02C-01C6E8CC7B6D}" srcOrd="0" destOrd="0" presId="urn:microsoft.com/office/officeart/2005/8/layout/vList2"/>
    <dgm:cxn modelId="{544786F6-FCB0-46DA-9B21-749B1B2BDBB8}" srcId="{36D1A06E-EB78-44E2-9016-D9DEC73F21E8}" destId="{DED50373-0232-49FA-8BCB-10BF3551C81B}" srcOrd="0" destOrd="0" parTransId="{0B4C6EBA-EC5D-4EEE-8A78-98A0F58F2E8C}" sibTransId="{921EB668-13E2-48AB-829A-6F7A53DADB64}"/>
    <dgm:cxn modelId="{BB4200FA-DB9E-4541-9055-701B1F1461E3}" srcId="{36D1A06E-EB78-44E2-9016-D9DEC73F21E8}" destId="{DDD7A994-BB45-4E35-AE36-0691F762D495}" srcOrd="2" destOrd="0" parTransId="{CC018F9C-1C8E-4968-92CD-3FA3697E68ED}" sibTransId="{3125FCD0-8C90-4758-8F4B-E43BC5F7A103}"/>
    <dgm:cxn modelId="{ECA3DF82-9910-4619-8781-A69A49CA37B5}" type="presParOf" srcId="{5D890261-BEE9-4CA2-A02C-01C6E8CC7B6D}" destId="{1FB6758E-F2E0-48F9-B6E0-FAC849A7B780}" srcOrd="0" destOrd="0" presId="urn:microsoft.com/office/officeart/2005/8/layout/vList2"/>
    <dgm:cxn modelId="{2BF8DEA1-1396-4D9D-A142-519D8006A056}" type="presParOf" srcId="{5D890261-BEE9-4CA2-A02C-01C6E8CC7B6D}" destId="{72E59FAA-9D25-498A-82A4-7FAF773767EC}" srcOrd="1" destOrd="0" presId="urn:microsoft.com/office/officeart/2005/8/layout/vList2"/>
    <dgm:cxn modelId="{318374A1-0117-4290-8794-C6FF2135E8E0}" type="presParOf" srcId="{5D890261-BEE9-4CA2-A02C-01C6E8CC7B6D}" destId="{C53700B0-E3F0-4CB1-BB62-1356DCD97021}" srcOrd="2" destOrd="0" presId="urn:microsoft.com/office/officeart/2005/8/layout/vList2"/>
    <dgm:cxn modelId="{0C0F466C-C775-48CC-ADA9-D0661139D03B}" type="presParOf" srcId="{5D890261-BEE9-4CA2-A02C-01C6E8CC7B6D}" destId="{9503F04D-D255-4606-9984-9A5023F72069}" srcOrd="3" destOrd="0" presId="urn:microsoft.com/office/officeart/2005/8/layout/vList2"/>
    <dgm:cxn modelId="{D59970E5-96AD-4CAD-AB80-6E0847D119EE}" type="presParOf" srcId="{5D890261-BEE9-4CA2-A02C-01C6E8CC7B6D}" destId="{A49C058D-EE10-4E7B-BFE4-02B57BC36B0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3953F9-579B-491E-AB78-DE12DBF40161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47C1AC-33C9-4BE4-A1E5-833F24D1F2BA}">
      <dgm:prSet/>
      <dgm:spPr/>
      <dgm:t>
        <a:bodyPr/>
        <a:lstStyle/>
        <a:p>
          <a:r>
            <a:rPr lang="pt-BR"/>
            <a:t>Emoções são </a:t>
          </a:r>
          <a:r>
            <a:rPr lang="pt-BR" b="1"/>
            <a:t>reação imediata</a:t>
          </a:r>
          <a:r>
            <a:rPr lang="pt-BR"/>
            <a:t> do cérebro reptiliano</a:t>
          </a:r>
          <a:endParaRPr lang="en-US"/>
        </a:p>
      </dgm:t>
    </dgm:pt>
    <dgm:pt modelId="{5CC426F3-2324-4AED-9A98-72508B0EE18B}" type="parTrans" cxnId="{31CA341F-9189-45FD-86E7-F140BD7A7EA7}">
      <dgm:prSet/>
      <dgm:spPr/>
      <dgm:t>
        <a:bodyPr/>
        <a:lstStyle/>
        <a:p>
          <a:endParaRPr lang="en-US"/>
        </a:p>
      </dgm:t>
    </dgm:pt>
    <dgm:pt modelId="{DF949CAE-E85B-45E8-A969-56514633D705}" type="sibTrans" cxnId="{31CA341F-9189-45FD-86E7-F140BD7A7EA7}">
      <dgm:prSet/>
      <dgm:spPr/>
      <dgm:t>
        <a:bodyPr/>
        <a:lstStyle/>
        <a:p>
          <a:endParaRPr lang="en-US"/>
        </a:p>
      </dgm:t>
    </dgm:pt>
    <dgm:pt modelId="{A94B2055-BF95-494F-851A-14BC1764B571}">
      <dgm:prSet/>
      <dgm:spPr/>
      <dgm:t>
        <a:bodyPr/>
        <a:lstStyle/>
        <a:p>
          <a:r>
            <a:rPr lang="pt-BR"/>
            <a:t>Sentimentos são </a:t>
          </a:r>
          <a:r>
            <a:rPr lang="pt-BR" b="1"/>
            <a:t>interpretação consciente</a:t>
          </a:r>
          <a:r>
            <a:rPr lang="pt-BR"/>
            <a:t> do córtex pré-frontal</a:t>
          </a:r>
          <a:endParaRPr lang="en-US"/>
        </a:p>
      </dgm:t>
    </dgm:pt>
    <dgm:pt modelId="{E2013735-B47A-434C-8CFB-DC72A660805E}" type="parTrans" cxnId="{178EFD97-052E-45DA-9948-DA86ECEE8903}">
      <dgm:prSet/>
      <dgm:spPr/>
      <dgm:t>
        <a:bodyPr/>
        <a:lstStyle/>
        <a:p>
          <a:endParaRPr lang="en-US"/>
        </a:p>
      </dgm:t>
    </dgm:pt>
    <dgm:pt modelId="{05897EA7-0D62-49C1-B6D9-7683ADE7B918}" type="sibTrans" cxnId="{178EFD97-052E-45DA-9948-DA86ECEE8903}">
      <dgm:prSet/>
      <dgm:spPr/>
      <dgm:t>
        <a:bodyPr/>
        <a:lstStyle/>
        <a:p>
          <a:endParaRPr lang="en-US"/>
        </a:p>
      </dgm:t>
    </dgm:pt>
    <dgm:pt modelId="{577E34EE-2710-4175-8EA6-98E930F39979}">
      <dgm:prSet/>
      <dgm:spPr/>
      <dgm:t>
        <a:bodyPr/>
        <a:lstStyle/>
        <a:p>
          <a:r>
            <a:rPr lang="pt-BR"/>
            <a:t>Ciência confirma o que Davi expressou:</a:t>
          </a:r>
          <a:endParaRPr lang="en-US"/>
        </a:p>
      </dgm:t>
    </dgm:pt>
    <dgm:pt modelId="{4BBE59A1-FF2B-4D1E-A751-7FB9E8B29B38}" type="parTrans" cxnId="{BC123BF8-A14F-42CB-A195-4D14B0CF3234}">
      <dgm:prSet/>
      <dgm:spPr/>
      <dgm:t>
        <a:bodyPr/>
        <a:lstStyle/>
        <a:p>
          <a:endParaRPr lang="en-US"/>
        </a:p>
      </dgm:t>
    </dgm:pt>
    <dgm:pt modelId="{35B8CCC6-671E-44A0-BCB8-200B12263513}" type="sibTrans" cxnId="{BC123BF8-A14F-42CB-A195-4D14B0CF3234}">
      <dgm:prSet/>
      <dgm:spPr/>
      <dgm:t>
        <a:bodyPr/>
        <a:lstStyle/>
        <a:p>
          <a:endParaRPr lang="en-US"/>
        </a:p>
      </dgm:t>
    </dgm:pt>
    <dgm:pt modelId="{19C51BEB-F7FD-4DEF-9461-8B895D2A1E71}">
      <dgm:prSet/>
      <dgm:spPr/>
      <dgm:t>
        <a:bodyPr/>
        <a:lstStyle/>
        <a:p>
          <a:r>
            <a:rPr lang="pt-BR"/>
            <a:t>“Porque estou aflito… os meus ossos envelheceram…” (Sl 31.9-10)</a:t>
          </a:r>
          <a:endParaRPr lang="en-US"/>
        </a:p>
      </dgm:t>
    </dgm:pt>
    <dgm:pt modelId="{419CB2CD-FC84-43DC-88FE-C20FBECCA2CE}" type="parTrans" cxnId="{90A2E6F7-B246-433D-AB86-62249C0107B3}">
      <dgm:prSet/>
      <dgm:spPr/>
      <dgm:t>
        <a:bodyPr/>
        <a:lstStyle/>
        <a:p>
          <a:endParaRPr lang="en-US"/>
        </a:p>
      </dgm:t>
    </dgm:pt>
    <dgm:pt modelId="{D21E23AD-BC8C-40BF-AD21-7202CA95B667}" type="sibTrans" cxnId="{90A2E6F7-B246-433D-AB86-62249C0107B3}">
      <dgm:prSet/>
      <dgm:spPr/>
      <dgm:t>
        <a:bodyPr/>
        <a:lstStyle/>
        <a:p>
          <a:endParaRPr lang="en-US"/>
        </a:p>
      </dgm:t>
    </dgm:pt>
    <dgm:pt modelId="{80E92801-B790-4CA9-B990-3C30710830C2}">
      <dgm:prSet/>
      <dgm:spPr/>
      <dgm:t>
        <a:bodyPr/>
        <a:lstStyle/>
        <a:p>
          <a:r>
            <a:rPr lang="pt-BR"/>
            <a:t>emoção impacta corpo!</a:t>
          </a:r>
          <a:endParaRPr lang="en-US"/>
        </a:p>
      </dgm:t>
    </dgm:pt>
    <dgm:pt modelId="{19442AF7-0405-4F27-80E4-F1A4CE5999C1}" type="parTrans" cxnId="{146ACC27-FF73-42BB-A84E-1DCDFC08A77D}">
      <dgm:prSet/>
      <dgm:spPr/>
      <dgm:t>
        <a:bodyPr/>
        <a:lstStyle/>
        <a:p>
          <a:endParaRPr lang="en-US"/>
        </a:p>
      </dgm:t>
    </dgm:pt>
    <dgm:pt modelId="{FFAE5116-D9ED-4DFB-8930-687E5894A36B}" type="sibTrans" cxnId="{146ACC27-FF73-42BB-A84E-1DCDFC08A77D}">
      <dgm:prSet/>
      <dgm:spPr/>
      <dgm:t>
        <a:bodyPr/>
        <a:lstStyle/>
        <a:p>
          <a:endParaRPr lang="en-US"/>
        </a:p>
      </dgm:t>
    </dgm:pt>
    <dgm:pt modelId="{12A52E5B-9965-4953-92F3-2A5A4C5CF109}">
      <dgm:prSet/>
      <dgm:spPr/>
      <dgm:t>
        <a:bodyPr/>
        <a:lstStyle/>
        <a:p>
          <a:r>
            <a:rPr lang="pt-BR"/>
            <a:t>Myrna Teixeira (Psicologia Cristã – CPAD):</a:t>
          </a:r>
          <a:endParaRPr lang="en-US"/>
        </a:p>
      </dgm:t>
    </dgm:pt>
    <dgm:pt modelId="{8C596E2E-B9E7-488F-8073-C14892C2B0F4}" type="parTrans" cxnId="{556173D9-B1D7-4660-A5CA-5A15A65DDB74}">
      <dgm:prSet/>
      <dgm:spPr/>
      <dgm:t>
        <a:bodyPr/>
        <a:lstStyle/>
        <a:p>
          <a:endParaRPr lang="en-US"/>
        </a:p>
      </dgm:t>
    </dgm:pt>
    <dgm:pt modelId="{6DD7F149-D614-43E3-991B-E6D817C9D6C2}" type="sibTrans" cxnId="{556173D9-B1D7-4660-A5CA-5A15A65DDB74}">
      <dgm:prSet/>
      <dgm:spPr/>
      <dgm:t>
        <a:bodyPr/>
        <a:lstStyle/>
        <a:p>
          <a:endParaRPr lang="en-US"/>
        </a:p>
      </dgm:t>
    </dgm:pt>
    <dgm:pt modelId="{B1480256-B785-4BEB-BBD5-07179378EAE9}">
      <dgm:prSet/>
      <dgm:spPr/>
      <dgm:t>
        <a:bodyPr/>
        <a:lstStyle/>
        <a:p>
          <a:r>
            <a:rPr lang="pt-BR"/>
            <a:t>“Todo sentimento é fruto de um pensamento cultivado.”</a:t>
          </a:r>
          <a:endParaRPr lang="en-US"/>
        </a:p>
      </dgm:t>
    </dgm:pt>
    <dgm:pt modelId="{CA871C1D-1C29-49A8-9D7F-AF858CB97FD3}" type="parTrans" cxnId="{E1F17A89-C86D-4D93-B421-EF5E38164056}">
      <dgm:prSet/>
      <dgm:spPr/>
      <dgm:t>
        <a:bodyPr/>
        <a:lstStyle/>
        <a:p>
          <a:endParaRPr lang="en-US"/>
        </a:p>
      </dgm:t>
    </dgm:pt>
    <dgm:pt modelId="{F7AC6529-ADB2-41E9-AE2C-BBB54320C12C}" type="sibTrans" cxnId="{E1F17A89-C86D-4D93-B421-EF5E38164056}">
      <dgm:prSet/>
      <dgm:spPr/>
      <dgm:t>
        <a:bodyPr/>
        <a:lstStyle/>
        <a:p>
          <a:endParaRPr lang="en-US"/>
        </a:p>
      </dgm:t>
    </dgm:pt>
    <dgm:pt modelId="{53FE563C-AA47-4C1C-A12C-4186663C9E45}" type="pres">
      <dgm:prSet presAssocID="{383953F9-579B-491E-AB78-DE12DBF40161}" presName="diagram" presStyleCnt="0">
        <dgm:presLayoutVars>
          <dgm:dir/>
          <dgm:resizeHandles val="exact"/>
        </dgm:presLayoutVars>
      </dgm:prSet>
      <dgm:spPr/>
    </dgm:pt>
    <dgm:pt modelId="{19FDF7A9-75DD-4B66-B435-F0A2C196DC23}" type="pres">
      <dgm:prSet presAssocID="{6947C1AC-33C9-4BE4-A1E5-833F24D1F2BA}" presName="node" presStyleLbl="node1" presStyleIdx="0" presStyleCnt="7">
        <dgm:presLayoutVars>
          <dgm:bulletEnabled val="1"/>
        </dgm:presLayoutVars>
      </dgm:prSet>
      <dgm:spPr/>
    </dgm:pt>
    <dgm:pt modelId="{7448F489-D26D-4757-9BA1-76C1200D6C16}" type="pres">
      <dgm:prSet presAssocID="{DF949CAE-E85B-45E8-A969-56514633D705}" presName="sibTrans" presStyleCnt="0"/>
      <dgm:spPr/>
    </dgm:pt>
    <dgm:pt modelId="{49A1ED10-557C-48E9-BF1E-7BB34531EBC3}" type="pres">
      <dgm:prSet presAssocID="{A94B2055-BF95-494F-851A-14BC1764B571}" presName="node" presStyleLbl="node1" presStyleIdx="1" presStyleCnt="7">
        <dgm:presLayoutVars>
          <dgm:bulletEnabled val="1"/>
        </dgm:presLayoutVars>
      </dgm:prSet>
      <dgm:spPr/>
    </dgm:pt>
    <dgm:pt modelId="{E279016D-4C11-4B02-8207-A4ACD47B32F1}" type="pres">
      <dgm:prSet presAssocID="{05897EA7-0D62-49C1-B6D9-7683ADE7B918}" presName="sibTrans" presStyleCnt="0"/>
      <dgm:spPr/>
    </dgm:pt>
    <dgm:pt modelId="{1BC87997-DBA0-47C1-BBDB-5CD7522325C7}" type="pres">
      <dgm:prSet presAssocID="{577E34EE-2710-4175-8EA6-98E930F39979}" presName="node" presStyleLbl="node1" presStyleIdx="2" presStyleCnt="7">
        <dgm:presLayoutVars>
          <dgm:bulletEnabled val="1"/>
        </dgm:presLayoutVars>
      </dgm:prSet>
      <dgm:spPr/>
    </dgm:pt>
    <dgm:pt modelId="{54E8DCF3-C89F-43B1-BB36-FF521CBD8505}" type="pres">
      <dgm:prSet presAssocID="{35B8CCC6-671E-44A0-BCB8-200B12263513}" presName="sibTrans" presStyleCnt="0"/>
      <dgm:spPr/>
    </dgm:pt>
    <dgm:pt modelId="{85222C89-F252-4A38-B1AB-A872783A0262}" type="pres">
      <dgm:prSet presAssocID="{19C51BEB-F7FD-4DEF-9461-8B895D2A1E71}" presName="node" presStyleLbl="node1" presStyleIdx="3" presStyleCnt="7">
        <dgm:presLayoutVars>
          <dgm:bulletEnabled val="1"/>
        </dgm:presLayoutVars>
      </dgm:prSet>
      <dgm:spPr/>
    </dgm:pt>
    <dgm:pt modelId="{3386BD34-30ED-46F8-AB47-02A82646D186}" type="pres">
      <dgm:prSet presAssocID="{D21E23AD-BC8C-40BF-AD21-7202CA95B667}" presName="sibTrans" presStyleCnt="0"/>
      <dgm:spPr/>
    </dgm:pt>
    <dgm:pt modelId="{E0B67230-65BF-4DE1-8377-370112E9E0AC}" type="pres">
      <dgm:prSet presAssocID="{80E92801-B790-4CA9-B990-3C30710830C2}" presName="node" presStyleLbl="node1" presStyleIdx="4" presStyleCnt="7">
        <dgm:presLayoutVars>
          <dgm:bulletEnabled val="1"/>
        </dgm:presLayoutVars>
      </dgm:prSet>
      <dgm:spPr/>
    </dgm:pt>
    <dgm:pt modelId="{F640DDBD-00F5-44F7-A9AD-33CBEAC724E0}" type="pres">
      <dgm:prSet presAssocID="{FFAE5116-D9ED-4DFB-8930-687E5894A36B}" presName="sibTrans" presStyleCnt="0"/>
      <dgm:spPr/>
    </dgm:pt>
    <dgm:pt modelId="{D4B9F916-D7F6-49CE-BCC6-25B4AA2D6F21}" type="pres">
      <dgm:prSet presAssocID="{12A52E5B-9965-4953-92F3-2A5A4C5CF109}" presName="node" presStyleLbl="node1" presStyleIdx="5" presStyleCnt="7">
        <dgm:presLayoutVars>
          <dgm:bulletEnabled val="1"/>
        </dgm:presLayoutVars>
      </dgm:prSet>
      <dgm:spPr/>
    </dgm:pt>
    <dgm:pt modelId="{A08C4B71-1563-49C4-88AF-BBEE9561EA0F}" type="pres">
      <dgm:prSet presAssocID="{6DD7F149-D614-43E3-991B-E6D817C9D6C2}" presName="sibTrans" presStyleCnt="0"/>
      <dgm:spPr/>
    </dgm:pt>
    <dgm:pt modelId="{BD30EFD8-36CF-4F22-942B-C1C1E60C897A}" type="pres">
      <dgm:prSet presAssocID="{B1480256-B785-4BEB-BBD5-07179378EAE9}" presName="node" presStyleLbl="node1" presStyleIdx="6" presStyleCnt="7">
        <dgm:presLayoutVars>
          <dgm:bulletEnabled val="1"/>
        </dgm:presLayoutVars>
      </dgm:prSet>
      <dgm:spPr/>
    </dgm:pt>
  </dgm:ptLst>
  <dgm:cxnLst>
    <dgm:cxn modelId="{B9382D17-6DDB-4949-9E38-84BFDA392CDA}" type="presOf" srcId="{19C51BEB-F7FD-4DEF-9461-8B895D2A1E71}" destId="{85222C89-F252-4A38-B1AB-A872783A0262}" srcOrd="0" destOrd="0" presId="urn:microsoft.com/office/officeart/2005/8/layout/default"/>
    <dgm:cxn modelId="{31CA341F-9189-45FD-86E7-F140BD7A7EA7}" srcId="{383953F9-579B-491E-AB78-DE12DBF40161}" destId="{6947C1AC-33C9-4BE4-A1E5-833F24D1F2BA}" srcOrd="0" destOrd="0" parTransId="{5CC426F3-2324-4AED-9A98-72508B0EE18B}" sibTransId="{DF949CAE-E85B-45E8-A969-56514633D705}"/>
    <dgm:cxn modelId="{CB881227-C435-41E6-8EE8-574DA75B1E98}" type="presOf" srcId="{577E34EE-2710-4175-8EA6-98E930F39979}" destId="{1BC87997-DBA0-47C1-BBDB-5CD7522325C7}" srcOrd="0" destOrd="0" presId="urn:microsoft.com/office/officeart/2005/8/layout/default"/>
    <dgm:cxn modelId="{146ACC27-FF73-42BB-A84E-1DCDFC08A77D}" srcId="{383953F9-579B-491E-AB78-DE12DBF40161}" destId="{80E92801-B790-4CA9-B990-3C30710830C2}" srcOrd="4" destOrd="0" parTransId="{19442AF7-0405-4F27-80E4-F1A4CE5999C1}" sibTransId="{FFAE5116-D9ED-4DFB-8930-687E5894A36B}"/>
    <dgm:cxn modelId="{49E90D65-A841-4CD9-9EC0-327A2AC02466}" type="presOf" srcId="{A94B2055-BF95-494F-851A-14BC1764B571}" destId="{49A1ED10-557C-48E9-BF1E-7BB34531EBC3}" srcOrd="0" destOrd="0" presId="urn:microsoft.com/office/officeart/2005/8/layout/default"/>
    <dgm:cxn modelId="{28404E47-35CE-4F6B-B996-79A0280BC01F}" type="presOf" srcId="{383953F9-579B-491E-AB78-DE12DBF40161}" destId="{53FE563C-AA47-4C1C-A12C-4186663C9E45}" srcOrd="0" destOrd="0" presId="urn:microsoft.com/office/officeart/2005/8/layout/default"/>
    <dgm:cxn modelId="{75BCD67F-C5E1-4425-A1C8-08398318ADA3}" type="presOf" srcId="{12A52E5B-9965-4953-92F3-2A5A4C5CF109}" destId="{D4B9F916-D7F6-49CE-BCC6-25B4AA2D6F21}" srcOrd="0" destOrd="0" presId="urn:microsoft.com/office/officeart/2005/8/layout/default"/>
    <dgm:cxn modelId="{E1F17A89-C86D-4D93-B421-EF5E38164056}" srcId="{383953F9-579B-491E-AB78-DE12DBF40161}" destId="{B1480256-B785-4BEB-BBD5-07179378EAE9}" srcOrd="6" destOrd="0" parTransId="{CA871C1D-1C29-49A8-9D7F-AF858CB97FD3}" sibTransId="{F7AC6529-ADB2-41E9-AE2C-BBB54320C12C}"/>
    <dgm:cxn modelId="{2B92C48B-F406-4FD0-A03D-551DDDC60820}" type="presOf" srcId="{B1480256-B785-4BEB-BBD5-07179378EAE9}" destId="{BD30EFD8-36CF-4F22-942B-C1C1E60C897A}" srcOrd="0" destOrd="0" presId="urn:microsoft.com/office/officeart/2005/8/layout/default"/>
    <dgm:cxn modelId="{178EFD97-052E-45DA-9948-DA86ECEE8903}" srcId="{383953F9-579B-491E-AB78-DE12DBF40161}" destId="{A94B2055-BF95-494F-851A-14BC1764B571}" srcOrd="1" destOrd="0" parTransId="{E2013735-B47A-434C-8CFB-DC72A660805E}" sibTransId="{05897EA7-0D62-49C1-B6D9-7683ADE7B918}"/>
    <dgm:cxn modelId="{556173D9-B1D7-4660-A5CA-5A15A65DDB74}" srcId="{383953F9-579B-491E-AB78-DE12DBF40161}" destId="{12A52E5B-9965-4953-92F3-2A5A4C5CF109}" srcOrd="5" destOrd="0" parTransId="{8C596E2E-B9E7-488F-8073-C14892C2B0F4}" sibTransId="{6DD7F149-D614-43E3-991B-E6D817C9D6C2}"/>
    <dgm:cxn modelId="{9ECE58E0-F365-41C8-8373-630F6BB2832A}" type="presOf" srcId="{6947C1AC-33C9-4BE4-A1E5-833F24D1F2BA}" destId="{19FDF7A9-75DD-4B66-B435-F0A2C196DC23}" srcOrd="0" destOrd="0" presId="urn:microsoft.com/office/officeart/2005/8/layout/default"/>
    <dgm:cxn modelId="{90A2E6F7-B246-433D-AB86-62249C0107B3}" srcId="{383953F9-579B-491E-AB78-DE12DBF40161}" destId="{19C51BEB-F7FD-4DEF-9461-8B895D2A1E71}" srcOrd="3" destOrd="0" parTransId="{419CB2CD-FC84-43DC-88FE-C20FBECCA2CE}" sibTransId="{D21E23AD-BC8C-40BF-AD21-7202CA95B667}"/>
    <dgm:cxn modelId="{BC123BF8-A14F-42CB-A195-4D14B0CF3234}" srcId="{383953F9-579B-491E-AB78-DE12DBF40161}" destId="{577E34EE-2710-4175-8EA6-98E930F39979}" srcOrd="2" destOrd="0" parTransId="{4BBE59A1-FF2B-4D1E-A751-7FB9E8B29B38}" sibTransId="{35B8CCC6-671E-44A0-BCB8-200B12263513}"/>
    <dgm:cxn modelId="{6076A1FC-EDB4-4CFE-8737-961A16819BA0}" type="presOf" srcId="{80E92801-B790-4CA9-B990-3C30710830C2}" destId="{E0B67230-65BF-4DE1-8377-370112E9E0AC}" srcOrd="0" destOrd="0" presId="urn:microsoft.com/office/officeart/2005/8/layout/default"/>
    <dgm:cxn modelId="{ABB5465F-9216-4A06-9C9A-3AF4E84C6560}" type="presParOf" srcId="{53FE563C-AA47-4C1C-A12C-4186663C9E45}" destId="{19FDF7A9-75DD-4B66-B435-F0A2C196DC23}" srcOrd="0" destOrd="0" presId="urn:microsoft.com/office/officeart/2005/8/layout/default"/>
    <dgm:cxn modelId="{75AF5667-4036-4C18-90AB-B2689733636A}" type="presParOf" srcId="{53FE563C-AA47-4C1C-A12C-4186663C9E45}" destId="{7448F489-D26D-4757-9BA1-76C1200D6C16}" srcOrd="1" destOrd="0" presId="urn:microsoft.com/office/officeart/2005/8/layout/default"/>
    <dgm:cxn modelId="{348AB6CD-DFAC-4B1A-985D-D0575D678504}" type="presParOf" srcId="{53FE563C-AA47-4C1C-A12C-4186663C9E45}" destId="{49A1ED10-557C-48E9-BF1E-7BB34531EBC3}" srcOrd="2" destOrd="0" presId="urn:microsoft.com/office/officeart/2005/8/layout/default"/>
    <dgm:cxn modelId="{CD7A4D71-94A2-4A4B-9CC6-603755C0FDD7}" type="presParOf" srcId="{53FE563C-AA47-4C1C-A12C-4186663C9E45}" destId="{E279016D-4C11-4B02-8207-A4ACD47B32F1}" srcOrd="3" destOrd="0" presId="urn:microsoft.com/office/officeart/2005/8/layout/default"/>
    <dgm:cxn modelId="{A86C6CF4-0D83-4BFB-ACB3-DF3C702FAF9D}" type="presParOf" srcId="{53FE563C-AA47-4C1C-A12C-4186663C9E45}" destId="{1BC87997-DBA0-47C1-BBDB-5CD7522325C7}" srcOrd="4" destOrd="0" presId="urn:microsoft.com/office/officeart/2005/8/layout/default"/>
    <dgm:cxn modelId="{014DC55F-72D5-4CF3-9DA9-058526BAFF6D}" type="presParOf" srcId="{53FE563C-AA47-4C1C-A12C-4186663C9E45}" destId="{54E8DCF3-C89F-43B1-BB36-FF521CBD8505}" srcOrd="5" destOrd="0" presId="urn:microsoft.com/office/officeart/2005/8/layout/default"/>
    <dgm:cxn modelId="{C51DE54F-0F4D-40F7-BFF1-4FC6155F4C3B}" type="presParOf" srcId="{53FE563C-AA47-4C1C-A12C-4186663C9E45}" destId="{85222C89-F252-4A38-B1AB-A872783A0262}" srcOrd="6" destOrd="0" presId="urn:microsoft.com/office/officeart/2005/8/layout/default"/>
    <dgm:cxn modelId="{BE591778-534D-4566-87C8-9FF046C82153}" type="presParOf" srcId="{53FE563C-AA47-4C1C-A12C-4186663C9E45}" destId="{3386BD34-30ED-46F8-AB47-02A82646D186}" srcOrd="7" destOrd="0" presId="urn:microsoft.com/office/officeart/2005/8/layout/default"/>
    <dgm:cxn modelId="{C17DA840-CCF7-4A5D-A5BF-EA9DDAD98A98}" type="presParOf" srcId="{53FE563C-AA47-4C1C-A12C-4186663C9E45}" destId="{E0B67230-65BF-4DE1-8377-370112E9E0AC}" srcOrd="8" destOrd="0" presId="urn:microsoft.com/office/officeart/2005/8/layout/default"/>
    <dgm:cxn modelId="{64F3A295-24F5-4B1D-8982-8010E7C62016}" type="presParOf" srcId="{53FE563C-AA47-4C1C-A12C-4186663C9E45}" destId="{F640DDBD-00F5-44F7-A9AD-33CBEAC724E0}" srcOrd="9" destOrd="0" presId="urn:microsoft.com/office/officeart/2005/8/layout/default"/>
    <dgm:cxn modelId="{3218826A-057B-40F5-A43F-8A1F00E6097E}" type="presParOf" srcId="{53FE563C-AA47-4C1C-A12C-4186663C9E45}" destId="{D4B9F916-D7F6-49CE-BCC6-25B4AA2D6F21}" srcOrd="10" destOrd="0" presId="urn:microsoft.com/office/officeart/2005/8/layout/default"/>
    <dgm:cxn modelId="{2D823332-1C41-464A-8A29-EA19DB606663}" type="presParOf" srcId="{53FE563C-AA47-4C1C-A12C-4186663C9E45}" destId="{A08C4B71-1563-49C4-88AF-BBEE9561EA0F}" srcOrd="11" destOrd="0" presId="urn:microsoft.com/office/officeart/2005/8/layout/default"/>
    <dgm:cxn modelId="{F5E2B4D6-9F82-4840-96CE-017D51B525F3}" type="presParOf" srcId="{53FE563C-AA47-4C1C-A12C-4186663C9E45}" destId="{BD30EFD8-36CF-4F22-942B-C1C1E60C897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0BB2D6-E4F3-49A4-BCAB-885E5355BF22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2D508D0-DA38-42CD-932F-E95BE38F98C5}">
      <dgm:prSet/>
      <dgm:spPr/>
      <dgm:t>
        <a:bodyPr/>
        <a:lstStyle/>
        <a:p>
          <a:r>
            <a:rPr lang="pt-BR"/>
            <a:t>Myrna Teixeira, Psicóloga cristã:</a:t>
          </a:r>
          <a:endParaRPr lang="en-US"/>
        </a:p>
      </dgm:t>
    </dgm:pt>
    <dgm:pt modelId="{2410981C-D845-4650-BC3A-C1E683465013}" type="parTrans" cxnId="{0F278092-86E9-4E00-B1F9-64231806D17D}">
      <dgm:prSet/>
      <dgm:spPr/>
      <dgm:t>
        <a:bodyPr/>
        <a:lstStyle/>
        <a:p>
          <a:endParaRPr lang="en-US"/>
        </a:p>
      </dgm:t>
    </dgm:pt>
    <dgm:pt modelId="{D12F5FD1-D1C4-458C-A799-3902E1D7052B}" type="sibTrans" cxnId="{0F278092-86E9-4E00-B1F9-64231806D17D}">
      <dgm:prSet/>
      <dgm:spPr/>
      <dgm:t>
        <a:bodyPr/>
        <a:lstStyle/>
        <a:p>
          <a:endParaRPr lang="en-US"/>
        </a:p>
      </dgm:t>
    </dgm:pt>
    <dgm:pt modelId="{C46F20CD-64B4-40B4-B66A-3C76696FC806}">
      <dgm:prSet/>
      <dgm:spPr/>
      <dgm:t>
        <a:bodyPr/>
        <a:lstStyle/>
        <a:p>
          <a:r>
            <a:rPr lang="pt-BR"/>
            <a:t>“Sentimentos são emoções que ganharam significado.”</a:t>
          </a:r>
          <a:endParaRPr lang="en-US"/>
        </a:p>
      </dgm:t>
    </dgm:pt>
    <dgm:pt modelId="{602E3A4E-32F3-41DE-A0C9-95A92299479B}" type="parTrans" cxnId="{A1CA5C97-6124-405E-B4C1-7F9429966E49}">
      <dgm:prSet/>
      <dgm:spPr/>
      <dgm:t>
        <a:bodyPr/>
        <a:lstStyle/>
        <a:p>
          <a:endParaRPr lang="en-US"/>
        </a:p>
      </dgm:t>
    </dgm:pt>
    <dgm:pt modelId="{D83910DA-0602-4797-95ED-00A60551678D}" type="sibTrans" cxnId="{A1CA5C97-6124-405E-B4C1-7F9429966E49}">
      <dgm:prSet/>
      <dgm:spPr/>
      <dgm:t>
        <a:bodyPr/>
        <a:lstStyle/>
        <a:p>
          <a:endParaRPr lang="en-US"/>
        </a:p>
      </dgm:t>
    </dgm:pt>
    <dgm:pt modelId="{AD2367CC-89E2-4B24-94B2-93053C96821F}">
      <dgm:prSet/>
      <dgm:spPr/>
      <dgm:t>
        <a:bodyPr/>
        <a:lstStyle/>
        <a:p>
          <a:r>
            <a:rPr lang="pt-BR"/>
            <a:t>Entenda:</a:t>
          </a:r>
          <a:br>
            <a:rPr lang="pt-BR"/>
          </a:br>
          <a:r>
            <a:rPr lang="pt-BR"/>
            <a:t> Não se deve espiritualizar tudo, mas </a:t>
          </a:r>
          <a:r>
            <a:rPr lang="pt-BR" b="1"/>
            <a:t>discernir</a:t>
          </a:r>
          <a:r>
            <a:rPr lang="pt-BR"/>
            <a:t> como Deus quer usar as emoções.</a:t>
          </a:r>
          <a:endParaRPr lang="en-US"/>
        </a:p>
      </dgm:t>
    </dgm:pt>
    <dgm:pt modelId="{893EB5E0-F7A3-4151-84E2-7D9F32FEFCFA}" type="parTrans" cxnId="{29112519-D3DF-40FC-A3BF-E5A2E6F1BA1C}">
      <dgm:prSet/>
      <dgm:spPr/>
      <dgm:t>
        <a:bodyPr/>
        <a:lstStyle/>
        <a:p>
          <a:endParaRPr lang="en-US"/>
        </a:p>
      </dgm:t>
    </dgm:pt>
    <dgm:pt modelId="{ABAB993B-EB0C-4362-BBCA-1EAB97009C59}" type="sibTrans" cxnId="{29112519-D3DF-40FC-A3BF-E5A2E6F1BA1C}">
      <dgm:prSet/>
      <dgm:spPr/>
      <dgm:t>
        <a:bodyPr/>
        <a:lstStyle/>
        <a:p>
          <a:endParaRPr lang="en-US"/>
        </a:p>
      </dgm:t>
    </dgm:pt>
    <dgm:pt modelId="{9A917E07-29AA-499A-8C99-3D8B2529DA50}" type="pres">
      <dgm:prSet presAssocID="{820BB2D6-E4F3-49A4-BCAB-885E5355BF22}" presName="vert0" presStyleCnt="0">
        <dgm:presLayoutVars>
          <dgm:dir/>
          <dgm:animOne val="branch"/>
          <dgm:animLvl val="lvl"/>
        </dgm:presLayoutVars>
      </dgm:prSet>
      <dgm:spPr/>
    </dgm:pt>
    <dgm:pt modelId="{DC1F32AF-D6FB-412C-B55F-B7920B10BDB4}" type="pres">
      <dgm:prSet presAssocID="{82D508D0-DA38-42CD-932F-E95BE38F98C5}" presName="thickLine" presStyleLbl="alignNode1" presStyleIdx="0" presStyleCnt="3"/>
      <dgm:spPr/>
    </dgm:pt>
    <dgm:pt modelId="{12450F69-2014-47DA-AB9C-A43052322F79}" type="pres">
      <dgm:prSet presAssocID="{82D508D0-DA38-42CD-932F-E95BE38F98C5}" presName="horz1" presStyleCnt="0"/>
      <dgm:spPr/>
    </dgm:pt>
    <dgm:pt modelId="{C199A66A-51C0-499F-941E-A306D4E67C64}" type="pres">
      <dgm:prSet presAssocID="{82D508D0-DA38-42CD-932F-E95BE38F98C5}" presName="tx1" presStyleLbl="revTx" presStyleIdx="0" presStyleCnt="3"/>
      <dgm:spPr/>
    </dgm:pt>
    <dgm:pt modelId="{D4A6E105-1DFB-432F-9A3E-1BC501915219}" type="pres">
      <dgm:prSet presAssocID="{82D508D0-DA38-42CD-932F-E95BE38F98C5}" presName="vert1" presStyleCnt="0"/>
      <dgm:spPr/>
    </dgm:pt>
    <dgm:pt modelId="{A8B79D46-E463-4A20-9A76-D9CDB4706233}" type="pres">
      <dgm:prSet presAssocID="{C46F20CD-64B4-40B4-B66A-3C76696FC806}" presName="thickLine" presStyleLbl="alignNode1" presStyleIdx="1" presStyleCnt="3"/>
      <dgm:spPr/>
    </dgm:pt>
    <dgm:pt modelId="{A8993765-82BB-4FC4-A232-38D0D145CD12}" type="pres">
      <dgm:prSet presAssocID="{C46F20CD-64B4-40B4-B66A-3C76696FC806}" presName="horz1" presStyleCnt="0"/>
      <dgm:spPr/>
    </dgm:pt>
    <dgm:pt modelId="{4CBA8C05-3B3B-4EB4-B10A-41A99F01F04D}" type="pres">
      <dgm:prSet presAssocID="{C46F20CD-64B4-40B4-B66A-3C76696FC806}" presName="tx1" presStyleLbl="revTx" presStyleIdx="1" presStyleCnt="3"/>
      <dgm:spPr/>
    </dgm:pt>
    <dgm:pt modelId="{B16F4C57-0CB4-4696-A898-49E3AC256014}" type="pres">
      <dgm:prSet presAssocID="{C46F20CD-64B4-40B4-B66A-3C76696FC806}" presName="vert1" presStyleCnt="0"/>
      <dgm:spPr/>
    </dgm:pt>
    <dgm:pt modelId="{16D0477A-007B-44D3-9E9B-49CA7C2F209F}" type="pres">
      <dgm:prSet presAssocID="{AD2367CC-89E2-4B24-94B2-93053C96821F}" presName="thickLine" presStyleLbl="alignNode1" presStyleIdx="2" presStyleCnt="3"/>
      <dgm:spPr/>
    </dgm:pt>
    <dgm:pt modelId="{2A38AC51-F00F-4C74-B33F-7585D7717E88}" type="pres">
      <dgm:prSet presAssocID="{AD2367CC-89E2-4B24-94B2-93053C96821F}" presName="horz1" presStyleCnt="0"/>
      <dgm:spPr/>
    </dgm:pt>
    <dgm:pt modelId="{57244671-B88E-4020-9DDA-7A4F93129662}" type="pres">
      <dgm:prSet presAssocID="{AD2367CC-89E2-4B24-94B2-93053C96821F}" presName="tx1" presStyleLbl="revTx" presStyleIdx="2" presStyleCnt="3"/>
      <dgm:spPr/>
    </dgm:pt>
    <dgm:pt modelId="{BF0CB10D-6985-4998-B4A8-0409788A70FF}" type="pres">
      <dgm:prSet presAssocID="{AD2367CC-89E2-4B24-94B2-93053C96821F}" presName="vert1" presStyleCnt="0"/>
      <dgm:spPr/>
    </dgm:pt>
  </dgm:ptLst>
  <dgm:cxnLst>
    <dgm:cxn modelId="{29112519-D3DF-40FC-A3BF-E5A2E6F1BA1C}" srcId="{820BB2D6-E4F3-49A4-BCAB-885E5355BF22}" destId="{AD2367CC-89E2-4B24-94B2-93053C96821F}" srcOrd="2" destOrd="0" parTransId="{893EB5E0-F7A3-4151-84E2-7D9F32FEFCFA}" sibTransId="{ABAB993B-EB0C-4362-BBCA-1EAB97009C59}"/>
    <dgm:cxn modelId="{50BF901B-E93A-44EF-8074-0C96DC429231}" type="presOf" srcId="{820BB2D6-E4F3-49A4-BCAB-885E5355BF22}" destId="{9A917E07-29AA-499A-8C99-3D8B2529DA50}" srcOrd="0" destOrd="0" presId="urn:microsoft.com/office/officeart/2008/layout/LinedList"/>
    <dgm:cxn modelId="{B472F629-AFBF-4E9B-8C67-3395BBBDF1C7}" type="presOf" srcId="{82D508D0-DA38-42CD-932F-E95BE38F98C5}" destId="{C199A66A-51C0-499F-941E-A306D4E67C64}" srcOrd="0" destOrd="0" presId="urn:microsoft.com/office/officeart/2008/layout/LinedList"/>
    <dgm:cxn modelId="{F4EE544E-3553-43F6-B3C2-96DADEB5CE97}" type="presOf" srcId="{AD2367CC-89E2-4B24-94B2-93053C96821F}" destId="{57244671-B88E-4020-9DDA-7A4F93129662}" srcOrd="0" destOrd="0" presId="urn:microsoft.com/office/officeart/2008/layout/LinedList"/>
    <dgm:cxn modelId="{0F278092-86E9-4E00-B1F9-64231806D17D}" srcId="{820BB2D6-E4F3-49A4-BCAB-885E5355BF22}" destId="{82D508D0-DA38-42CD-932F-E95BE38F98C5}" srcOrd="0" destOrd="0" parTransId="{2410981C-D845-4650-BC3A-C1E683465013}" sibTransId="{D12F5FD1-D1C4-458C-A799-3902E1D7052B}"/>
    <dgm:cxn modelId="{A1CA5C97-6124-405E-B4C1-7F9429966E49}" srcId="{820BB2D6-E4F3-49A4-BCAB-885E5355BF22}" destId="{C46F20CD-64B4-40B4-B66A-3C76696FC806}" srcOrd="1" destOrd="0" parTransId="{602E3A4E-32F3-41DE-A0C9-95A92299479B}" sibTransId="{D83910DA-0602-4797-95ED-00A60551678D}"/>
    <dgm:cxn modelId="{FE2964D8-D6E3-45C2-A523-DF3A2E7FC20F}" type="presOf" srcId="{C46F20CD-64B4-40B4-B66A-3C76696FC806}" destId="{4CBA8C05-3B3B-4EB4-B10A-41A99F01F04D}" srcOrd="0" destOrd="0" presId="urn:microsoft.com/office/officeart/2008/layout/LinedList"/>
    <dgm:cxn modelId="{D7D23067-3D33-428E-9609-1C6B9C223076}" type="presParOf" srcId="{9A917E07-29AA-499A-8C99-3D8B2529DA50}" destId="{DC1F32AF-D6FB-412C-B55F-B7920B10BDB4}" srcOrd="0" destOrd="0" presId="urn:microsoft.com/office/officeart/2008/layout/LinedList"/>
    <dgm:cxn modelId="{FEB18024-3F37-4B33-BCA8-C5929AE00BCD}" type="presParOf" srcId="{9A917E07-29AA-499A-8C99-3D8B2529DA50}" destId="{12450F69-2014-47DA-AB9C-A43052322F79}" srcOrd="1" destOrd="0" presId="urn:microsoft.com/office/officeart/2008/layout/LinedList"/>
    <dgm:cxn modelId="{F83FF88A-F6CE-460C-98B6-8B39ED00BCE4}" type="presParOf" srcId="{12450F69-2014-47DA-AB9C-A43052322F79}" destId="{C199A66A-51C0-499F-941E-A306D4E67C64}" srcOrd="0" destOrd="0" presId="urn:microsoft.com/office/officeart/2008/layout/LinedList"/>
    <dgm:cxn modelId="{F668E15F-FD06-49D2-B4EA-404D9739C88E}" type="presParOf" srcId="{12450F69-2014-47DA-AB9C-A43052322F79}" destId="{D4A6E105-1DFB-432F-9A3E-1BC501915219}" srcOrd="1" destOrd="0" presId="urn:microsoft.com/office/officeart/2008/layout/LinedList"/>
    <dgm:cxn modelId="{F88D2F5D-F1FD-4DF4-9AF9-8D66DB888EE5}" type="presParOf" srcId="{9A917E07-29AA-499A-8C99-3D8B2529DA50}" destId="{A8B79D46-E463-4A20-9A76-D9CDB4706233}" srcOrd="2" destOrd="0" presId="urn:microsoft.com/office/officeart/2008/layout/LinedList"/>
    <dgm:cxn modelId="{BD3D0E36-FC43-496C-92B1-B6C11973CA08}" type="presParOf" srcId="{9A917E07-29AA-499A-8C99-3D8B2529DA50}" destId="{A8993765-82BB-4FC4-A232-38D0D145CD12}" srcOrd="3" destOrd="0" presId="urn:microsoft.com/office/officeart/2008/layout/LinedList"/>
    <dgm:cxn modelId="{FCFC1FCE-DA46-43D7-BE7D-B6C334A5E216}" type="presParOf" srcId="{A8993765-82BB-4FC4-A232-38D0D145CD12}" destId="{4CBA8C05-3B3B-4EB4-B10A-41A99F01F04D}" srcOrd="0" destOrd="0" presId="urn:microsoft.com/office/officeart/2008/layout/LinedList"/>
    <dgm:cxn modelId="{D8E932AE-EEC2-4F8A-882F-3228A065D195}" type="presParOf" srcId="{A8993765-82BB-4FC4-A232-38D0D145CD12}" destId="{B16F4C57-0CB4-4696-A898-49E3AC256014}" srcOrd="1" destOrd="0" presId="urn:microsoft.com/office/officeart/2008/layout/LinedList"/>
    <dgm:cxn modelId="{6EEF1D7E-0931-4416-BFDF-FDFE21B239E5}" type="presParOf" srcId="{9A917E07-29AA-499A-8C99-3D8B2529DA50}" destId="{16D0477A-007B-44D3-9E9B-49CA7C2F209F}" srcOrd="4" destOrd="0" presId="urn:microsoft.com/office/officeart/2008/layout/LinedList"/>
    <dgm:cxn modelId="{CBDB0D1E-6644-49ED-A0AC-5E38910CF650}" type="presParOf" srcId="{9A917E07-29AA-499A-8C99-3D8B2529DA50}" destId="{2A38AC51-F00F-4C74-B33F-7585D7717E88}" srcOrd="5" destOrd="0" presId="urn:microsoft.com/office/officeart/2008/layout/LinedList"/>
    <dgm:cxn modelId="{C106028B-3919-4078-86E2-9B5B7A7BFB29}" type="presParOf" srcId="{2A38AC51-F00F-4C74-B33F-7585D7717E88}" destId="{57244671-B88E-4020-9DDA-7A4F93129662}" srcOrd="0" destOrd="0" presId="urn:microsoft.com/office/officeart/2008/layout/LinedList"/>
    <dgm:cxn modelId="{9980ECE7-773E-405C-A470-5D5B0BC4CE80}" type="presParOf" srcId="{2A38AC51-F00F-4C74-B33F-7585D7717E88}" destId="{BF0CB10D-6985-4998-B4A8-0409788A70F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953F7B-817D-4EC6-BEE3-E60DDD532549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847E5EB-289F-4499-A467-4629EDC4ADEC}">
      <dgm:prSet/>
      <dgm:spPr/>
      <dgm:t>
        <a:bodyPr/>
        <a:lstStyle/>
        <a:p>
          <a:r>
            <a:rPr lang="pt-BR" b="1"/>
            <a:t>Ira não tratada</a:t>
          </a:r>
          <a:endParaRPr lang="en-US"/>
        </a:p>
      </dgm:t>
    </dgm:pt>
    <dgm:pt modelId="{E3941511-F890-481F-AD81-FDEE8B0E7E49}" type="parTrans" cxnId="{050EE827-28B5-4447-B749-60D987A3A09E}">
      <dgm:prSet/>
      <dgm:spPr/>
      <dgm:t>
        <a:bodyPr/>
        <a:lstStyle/>
        <a:p>
          <a:endParaRPr lang="en-US"/>
        </a:p>
      </dgm:t>
    </dgm:pt>
    <dgm:pt modelId="{6A81021D-E33B-4D14-B94A-39DB1E3F5C77}" type="sibTrans" cxnId="{050EE827-28B5-4447-B749-60D987A3A09E}">
      <dgm:prSet/>
      <dgm:spPr/>
      <dgm:t>
        <a:bodyPr/>
        <a:lstStyle/>
        <a:p>
          <a:endParaRPr lang="en-US"/>
        </a:p>
      </dgm:t>
    </dgm:pt>
    <dgm:pt modelId="{CF9FE218-296F-4521-90A1-7DF8D175502F}">
      <dgm:prSet/>
      <dgm:spPr/>
      <dgm:t>
        <a:bodyPr/>
        <a:lstStyle/>
        <a:p>
          <a:r>
            <a:rPr lang="pt-BR" b="1"/>
            <a:t>Expressão corporal</a:t>
          </a:r>
          <a:r>
            <a:rPr lang="pt-BR"/>
            <a:t> → “descaiu seu semblante”</a:t>
          </a:r>
          <a:endParaRPr lang="en-US"/>
        </a:p>
      </dgm:t>
    </dgm:pt>
    <dgm:pt modelId="{2F89D632-AF6C-423C-A194-0146055B6948}" type="parTrans" cxnId="{D3CAA0BE-B6BA-42D2-8A6E-F23F75F05578}">
      <dgm:prSet/>
      <dgm:spPr/>
      <dgm:t>
        <a:bodyPr/>
        <a:lstStyle/>
        <a:p>
          <a:endParaRPr lang="en-US"/>
        </a:p>
      </dgm:t>
    </dgm:pt>
    <dgm:pt modelId="{15261323-3941-47B2-9E13-0BD604065901}" type="sibTrans" cxnId="{D3CAA0BE-B6BA-42D2-8A6E-F23F75F05578}">
      <dgm:prSet/>
      <dgm:spPr/>
      <dgm:t>
        <a:bodyPr/>
        <a:lstStyle/>
        <a:p>
          <a:endParaRPr lang="en-US"/>
        </a:p>
      </dgm:t>
    </dgm:pt>
    <dgm:pt modelId="{AFFF4005-5264-451B-92F8-892291101518}">
      <dgm:prSet/>
      <dgm:spPr/>
      <dgm:t>
        <a:bodyPr/>
        <a:lstStyle/>
        <a:p>
          <a:r>
            <a:rPr lang="pt-BR" b="1"/>
            <a:t>Advertência divina ignorada</a:t>
          </a:r>
          <a:endParaRPr lang="en-US"/>
        </a:p>
      </dgm:t>
    </dgm:pt>
    <dgm:pt modelId="{D3DA38BA-69EB-408F-BD45-571D64191E6F}" type="parTrans" cxnId="{6DFA3CBC-873C-40F6-8220-45AB33C26512}">
      <dgm:prSet/>
      <dgm:spPr/>
      <dgm:t>
        <a:bodyPr/>
        <a:lstStyle/>
        <a:p>
          <a:endParaRPr lang="en-US"/>
        </a:p>
      </dgm:t>
    </dgm:pt>
    <dgm:pt modelId="{18D5D8C2-467A-4D21-83F4-6BB13C6CA7F8}" type="sibTrans" cxnId="{6DFA3CBC-873C-40F6-8220-45AB33C26512}">
      <dgm:prSet/>
      <dgm:spPr/>
      <dgm:t>
        <a:bodyPr/>
        <a:lstStyle/>
        <a:p>
          <a:endParaRPr lang="en-US"/>
        </a:p>
      </dgm:t>
    </dgm:pt>
    <dgm:pt modelId="{A41B4743-DC01-406B-8378-434428F516FF}">
      <dgm:prSet/>
      <dgm:spPr/>
      <dgm:t>
        <a:bodyPr/>
        <a:lstStyle/>
        <a:p>
          <a:r>
            <a:rPr lang="pt-BR" b="1"/>
            <a:t>Sentimento nutrido</a:t>
          </a:r>
          <a:r>
            <a:rPr lang="pt-BR"/>
            <a:t> → ódio</a:t>
          </a:r>
          <a:endParaRPr lang="en-US"/>
        </a:p>
      </dgm:t>
    </dgm:pt>
    <dgm:pt modelId="{DD771F35-4346-475F-8DC3-9F415EBE1D9D}" type="parTrans" cxnId="{7F39CD74-9094-4647-B913-90929C7B08C5}">
      <dgm:prSet/>
      <dgm:spPr/>
      <dgm:t>
        <a:bodyPr/>
        <a:lstStyle/>
        <a:p>
          <a:endParaRPr lang="en-US"/>
        </a:p>
      </dgm:t>
    </dgm:pt>
    <dgm:pt modelId="{C1BC7A8C-613A-491F-BB59-844BF017C330}" type="sibTrans" cxnId="{7F39CD74-9094-4647-B913-90929C7B08C5}">
      <dgm:prSet/>
      <dgm:spPr/>
      <dgm:t>
        <a:bodyPr/>
        <a:lstStyle/>
        <a:p>
          <a:endParaRPr lang="en-US"/>
        </a:p>
      </dgm:t>
    </dgm:pt>
    <dgm:pt modelId="{1C2832CC-0F41-4715-9E31-69403E260495}">
      <dgm:prSet/>
      <dgm:spPr/>
      <dgm:t>
        <a:bodyPr/>
        <a:lstStyle/>
        <a:p>
          <a:r>
            <a:rPr lang="pt-BR" b="1"/>
            <a:t>Ação</a:t>
          </a:r>
          <a:r>
            <a:rPr lang="pt-BR"/>
            <a:t> → assassinato</a:t>
          </a:r>
          <a:endParaRPr lang="en-US"/>
        </a:p>
      </dgm:t>
    </dgm:pt>
    <dgm:pt modelId="{7DB88D42-B31E-4093-96AD-DFE1158DC4DC}" type="parTrans" cxnId="{78B4FDE7-D068-46A4-BAAE-5AABCD77637C}">
      <dgm:prSet/>
      <dgm:spPr/>
      <dgm:t>
        <a:bodyPr/>
        <a:lstStyle/>
        <a:p>
          <a:endParaRPr lang="en-US"/>
        </a:p>
      </dgm:t>
    </dgm:pt>
    <dgm:pt modelId="{9B4BB997-504C-4B09-81AC-C4B31174D235}" type="sibTrans" cxnId="{78B4FDE7-D068-46A4-BAAE-5AABCD77637C}">
      <dgm:prSet/>
      <dgm:spPr/>
      <dgm:t>
        <a:bodyPr/>
        <a:lstStyle/>
        <a:p>
          <a:endParaRPr lang="en-US"/>
        </a:p>
      </dgm:t>
    </dgm:pt>
    <dgm:pt modelId="{07E63F37-48AF-4FEE-A7A7-DBCD5B73D412}">
      <dgm:prSet/>
      <dgm:spPr/>
      <dgm:t>
        <a:bodyPr/>
        <a:lstStyle/>
        <a:p>
          <a:r>
            <a:rPr lang="pt-BR"/>
            <a:t>Ef 4.27 — “Não deis lugar ao diabo.”</a:t>
          </a:r>
          <a:endParaRPr lang="en-US"/>
        </a:p>
      </dgm:t>
    </dgm:pt>
    <dgm:pt modelId="{3F461417-096D-4063-BF18-B258A1549D2F}" type="parTrans" cxnId="{4104CEB2-46B4-48F9-8DBD-FB9DB45CF86F}">
      <dgm:prSet/>
      <dgm:spPr/>
      <dgm:t>
        <a:bodyPr/>
        <a:lstStyle/>
        <a:p>
          <a:endParaRPr lang="en-US"/>
        </a:p>
      </dgm:t>
    </dgm:pt>
    <dgm:pt modelId="{AE956384-D8C6-4094-9A5F-209B2269BF43}" type="sibTrans" cxnId="{4104CEB2-46B4-48F9-8DBD-FB9DB45CF86F}">
      <dgm:prSet/>
      <dgm:spPr/>
      <dgm:t>
        <a:bodyPr/>
        <a:lstStyle/>
        <a:p>
          <a:endParaRPr lang="en-US"/>
        </a:p>
      </dgm:t>
    </dgm:pt>
    <dgm:pt modelId="{B82D8717-A500-414B-8B0A-0D6F5E58E237}">
      <dgm:prSet/>
      <dgm:spPr/>
      <dgm:t>
        <a:bodyPr/>
        <a:lstStyle/>
        <a:p>
          <a:r>
            <a:rPr lang="pt-BR"/>
            <a:t>O </a:t>
          </a:r>
          <a:r>
            <a:rPr lang="pt-BR" i="1"/>
            <a:t>lugar</a:t>
          </a:r>
          <a:r>
            <a:rPr lang="pt-BR"/>
            <a:t> é aberto no coração primeiro</a:t>
          </a:r>
          <a:endParaRPr lang="en-US"/>
        </a:p>
      </dgm:t>
    </dgm:pt>
    <dgm:pt modelId="{04A7F432-B311-47A8-A28F-04BCB7C5EBC8}" type="parTrans" cxnId="{016E940C-FDA1-478F-84AC-7C1B62D00BF0}">
      <dgm:prSet/>
      <dgm:spPr/>
      <dgm:t>
        <a:bodyPr/>
        <a:lstStyle/>
        <a:p>
          <a:endParaRPr lang="en-US"/>
        </a:p>
      </dgm:t>
    </dgm:pt>
    <dgm:pt modelId="{BA99B7AC-D53C-4F5B-B6C5-8BCE9F7A39CD}" type="sibTrans" cxnId="{016E940C-FDA1-478F-84AC-7C1B62D00BF0}">
      <dgm:prSet/>
      <dgm:spPr/>
      <dgm:t>
        <a:bodyPr/>
        <a:lstStyle/>
        <a:p>
          <a:endParaRPr lang="en-US"/>
        </a:p>
      </dgm:t>
    </dgm:pt>
    <dgm:pt modelId="{9D0A74B0-51C7-4EBE-89C2-225062E699EA}">
      <dgm:prSet/>
      <dgm:spPr/>
      <dgm:t>
        <a:bodyPr/>
        <a:lstStyle/>
        <a:p>
          <a:r>
            <a:rPr lang="pt-BR"/>
            <a:t>Agostinho:“O mal não nasce grande; cresce alimentado.”</a:t>
          </a:r>
          <a:endParaRPr lang="en-US"/>
        </a:p>
      </dgm:t>
    </dgm:pt>
    <dgm:pt modelId="{73B523F5-7BD3-45EE-A9C0-F169960A57E2}" type="parTrans" cxnId="{26CF990A-7177-4215-B2AF-C597EEC6DA80}">
      <dgm:prSet/>
      <dgm:spPr/>
      <dgm:t>
        <a:bodyPr/>
        <a:lstStyle/>
        <a:p>
          <a:endParaRPr lang="en-US"/>
        </a:p>
      </dgm:t>
    </dgm:pt>
    <dgm:pt modelId="{5793B747-1E7C-4550-9930-9832B61D6F29}" type="sibTrans" cxnId="{26CF990A-7177-4215-B2AF-C597EEC6DA80}">
      <dgm:prSet/>
      <dgm:spPr/>
      <dgm:t>
        <a:bodyPr/>
        <a:lstStyle/>
        <a:p>
          <a:endParaRPr lang="en-US"/>
        </a:p>
      </dgm:t>
    </dgm:pt>
    <dgm:pt modelId="{D5E4993F-756E-45DC-A1EB-53A88D72B25C}" type="pres">
      <dgm:prSet presAssocID="{FB953F7B-817D-4EC6-BEE3-E60DDD532549}" presName="diagram" presStyleCnt="0">
        <dgm:presLayoutVars>
          <dgm:dir/>
          <dgm:resizeHandles val="exact"/>
        </dgm:presLayoutVars>
      </dgm:prSet>
      <dgm:spPr/>
    </dgm:pt>
    <dgm:pt modelId="{B587AA25-5805-4C0E-AAB3-624446209C8A}" type="pres">
      <dgm:prSet presAssocID="{E847E5EB-289F-4499-A467-4629EDC4ADEC}" presName="node" presStyleLbl="node1" presStyleIdx="0" presStyleCnt="8">
        <dgm:presLayoutVars>
          <dgm:bulletEnabled val="1"/>
        </dgm:presLayoutVars>
      </dgm:prSet>
      <dgm:spPr/>
    </dgm:pt>
    <dgm:pt modelId="{7B1FD22F-2B85-4A74-9725-75E7067AB324}" type="pres">
      <dgm:prSet presAssocID="{6A81021D-E33B-4D14-B94A-39DB1E3F5C77}" presName="sibTrans" presStyleCnt="0"/>
      <dgm:spPr/>
    </dgm:pt>
    <dgm:pt modelId="{DB1D09AC-3614-4CAB-9020-523FF9217F3C}" type="pres">
      <dgm:prSet presAssocID="{CF9FE218-296F-4521-90A1-7DF8D175502F}" presName="node" presStyleLbl="node1" presStyleIdx="1" presStyleCnt="8">
        <dgm:presLayoutVars>
          <dgm:bulletEnabled val="1"/>
        </dgm:presLayoutVars>
      </dgm:prSet>
      <dgm:spPr/>
    </dgm:pt>
    <dgm:pt modelId="{1C7D6FCE-609F-4A34-942C-C24117F818EE}" type="pres">
      <dgm:prSet presAssocID="{15261323-3941-47B2-9E13-0BD604065901}" presName="sibTrans" presStyleCnt="0"/>
      <dgm:spPr/>
    </dgm:pt>
    <dgm:pt modelId="{C801862B-EAC0-4FDE-8C9F-13BC06FCE3CE}" type="pres">
      <dgm:prSet presAssocID="{AFFF4005-5264-451B-92F8-892291101518}" presName="node" presStyleLbl="node1" presStyleIdx="2" presStyleCnt="8">
        <dgm:presLayoutVars>
          <dgm:bulletEnabled val="1"/>
        </dgm:presLayoutVars>
      </dgm:prSet>
      <dgm:spPr/>
    </dgm:pt>
    <dgm:pt modelId="{B2DD95A3-237B-43B7-89F4-EBAAEE518EA6}" type="pres">
      <dgm:prSet presAssocID="{18D5D8C2-467A-4D21-83F4-6BB13C6CA7F8}" presName="sibTrans" presStyleCnt="0"/>
      <dgm:spPr/>
    </dgm:pt>
    <dgm:pt modelId="{32CDDCFC-4ED5-40FA-964E-9221B325D343}" type="pres">
      <dgm:prSet presAssocID="{A41B4743-DC01-406B-8378-434428F516FF}" presName="node" presStyleLbl="node1" presStyleIdx="3" presStyleCnt="8">
        <dgm:presLayoutVars>
          <dgm:bulletEnabled val="1"/>
        </dgm:presLayoutVars>
      </dgm:prSet>
      <dgm:spPr/>
    </dgm:pt>
    <dgm:pt modelId="{E13739E4-F119-4D10-8134-A0EBA8A34858}" type="pres">
      <dgm:prSet presAssocID="{C1BC7A8C-613A-491F-BB59-844BF017C330}" presName="sibTrans" presStyleCnt="0"/>
      <dgm:spPr/>
    </dgm:pt>
    <dgm:pt modelId="{AE214BCF-ADD2-48EE-A103-E8B51ACBC29F}" type="pres">
      <dgm:prSet presAssocID="{1C2832CC-0F41-4715-9E31-69403E260495}" presName="node" presStyleLbl="node1" presStyleIdx="4" presStyleCnt="8">
        <dgm:presLayoutVars>
          <dgm:bulletEnabled val="1"/>
        </dgm:presLayoutVars>
      </dgm:prSet>
      <dgm:spPr/>
    </dgm:pt>
    <dgm:pt modelId="{35814E2A-7369-484C-A9E3-61929AC5F6ED}" type="pres">
      <dgm:prSet presAssocID="{9B4BB997-504C-4B09-81AC-C4B31174D235}" presName="sibTrans" presStyleCnt="0"/>
      <dgm:spPr/>
    </dgm:pt>
    <dgm:pt modelId="{50B2A4BF-9670-47A7-BE80-9BC2054A9DED}" type="pres">
      <dgm:prSet presAssocID="{07E63F37-48AF-4FEE-A7A7-DBCD5B73D412}" presName="node" presStyleLbl="node1" presStyleIdx="5" presStyleCnt="8">
        <dgm:presLayoutVars>
          <dgm:bulletEnabled val="1"/>
        </dgm:presLayoutVars>
      </dgm:prSet>
      <dgm:spPr/>
    </dgm:pt>
    <dgm:pt modelId="{8971898C-FC9D-4537-90E6-D23DBB436058}" type="pres">
      <dgm:prSet presAssocID="{AE956384-D8C6-4094-9A5F-209B2269BF43}" presName="sibTrans" presStyleCnt="0"/>
      <dgm:spPr/>
    </dgm:pt>
    <dgm:pt modelId="{ADCE8315-5EF9-425B-8718-86C187F5B62C}" type="pres">
      <dgm:prSet presAssocID="{B82D8717-A500-414B-8B0A-0D6F5E58E237}" presName="node" presStyleLbl="node1" presStyleIdx="6" presStyleCnt="8">
        <dgm:presLayoutVars>
          <dgm:bulletEnabled val="1"/>
        </dgm:presLayoutVars>
      </dgm:prSet>
      <dgm:spPr/>
    </dgm:pt>
    <dgm:pt modelId="{49C1B3E4-F2D4-4FB1-82AD-82BC7C672C68}" type="pres">
      <dgm:prSet presAssocID="{BA99B7AC-D53C-4F5B-B6C5-8BCE9F7A39CD}" presName="sibTrans" presStyleCnt="0"/>
      <dgm:spPr/>
    </dgm:pt>
    <dgm:pt modelId="{8DADE746-A41E-4B3E-ABA3-DE7B163215E1}" type="pres">
      <dgm:prSet presAssocID="{9D0A74B0-51C7-4EBE-89C2-225062E699EA}" presName="node" presStyleLbl="node1" presStyleIdx="7" presStyleCnt="8">
        <dgm:presLayoutVars>
          <dgm:bulletEnabled val="1"/>
        </dgm:presLayoutVars>
      </dgm:prSet>
      <dgm:spPr/>
    </dgm:pt>
  </dgm:ptLst>
  <dgm:cxnLst>
    <dgm:cxn modelId="{26CF990A-7177-4215-B2AF-C597EEC6DA80}" srcId="{FB953F7B-817D-4EC6-BEE3-E60DDD532549}" destId="{9D0A74B0-51C7-4EBE-89C2-225062E699EA}" srcOrd="7" destOrd="0" parTransId="{73B523F5-7BD3-45EE-A9C0-F169960A57E2}" sibTransId="{5793B747-1E7C-4550-9930-9832B61D6F29}"/>
    <dgm:cxn modelId="{016E940C-FDA1-478F-84AC-7C1B62D00BF0}" srcId="{FB953F7B-817D-4EC6-BEE3-E60DDD532549}" destId="{B82D8717-A500-414B-8B0A-0D6F5E58E237}" srcOrd="6" destOrd="0" parTransId="{04A7F432-B311-47A8-A28F-04BCB7C5EBC8}" sibTransId="{BA99B7AC-D53C-4F5B-B6C5-8BCE9F7A39CD}"/>
    <dgm:cxn modelId="{07AB020F-E19F-41ED-B783-3BA5C4918DAF}" type="presOf" srcId="{B82D8717-A500-414B-8B0A-0D6F5E58E237}" destId="{ADCE8315-5EF9-425B-8718-86C187F5B62C}" srcOrd="0" destOrd="0" presId="urn:microsoft.com/office/officeart/2005/8/layout/default"/>
    <dgm:cxn modelId="{050EE827-28B5-4447-B749-60D987A3A09E}" srcId="{FB953F7B-817D-4EC6-BEE3-E60DDD532549}" destId="{E847E5EB-289F-4499-A467-4629EDC4ADEC}" srcOrd="0" destOrd="0" parTransId="{E3941511-F890-481F-AD81-FDEE8B0E7E49}" sibTransId="{6A81021D-E33B-4D14-B94A-39DB1E3F5C77}"/>
    <dgm:cxn modelId="{12E8E53E-FDEF-459E-8154-71A518DF96A6}" type="presOf" srcId="{CF9FE218-296F-4521-90A1-7DF8D175502F}" destId="{DB1D09AC-3614-4CAB-9020-523FF9217F3C}" srcOrd="0" destOrd="0" presId="urn:microsoft.com/office/officeart/2005/8/layout/default"/>
    <dgm:cxn modelId="{427BF142-FA61-475F-899B-89E6A4DB41A2}" type="presOf" srcId="{FB953F7B-817D-4EC6-BEE3-E60DDD532549}" destId="{D5E4993F-756E-45DC-A1EB-53A88D72B25C}" srcOrd="0" destOrd="0" presId="urn:microsoft.com/office/officeart/2005/8/layout/default"/>
    <dgm:cxn modelId="{29B4EC6C-293E-469E-AA0D-4765711CFA45}" type="presOf" srcId="{07E63F37-48AF-4FEE-A7A7-DBCD5B73D412}" destId="{50B2A4BF-9670-47A7-BE80-9BC2054A9DED}" srcOrd="0" destOrd="0" presId="urn:microsoft.com/office/officeart/2005/8/layout/default"/>
    <dgm:cxn modelId="{7F39CD74-9094-4647-B913-90929C7B08C5}" srcId="{FB953F7B-817D-4EC6-BEE3-E60DDD532549}" destId="{A41B4743-DC01-406B-8378-434428F516FF}" srcOrd="3" destOrd="0" parTransId="{DD771F35-4346-475F-8DC3-9F415EBE1D9D}" sibTransId="{C1BC7A8C-613A-491F-BB59-844BF017C330}"/>
    <dgm:cxn modelId="{1B3FE955-9F06-4F6F-B964-A1C736D2DB24}" type="presOf" srcId="{9D0A74B0-51C7-4EBE-89C2-225062E699EA}" destId="{8DADE746-A41E-4B3E-ABA3-DE7B163215E1}" srcOrd="0" destOrd="0" presId="urn:microsoft.com/office/officeart/2005/8/layout/default"/>
    <dgm:cxn modelId="{843B69A0-6ADA-4698-B17B-673CAD0D5212}" type="presOf" srcId="{A41B4743-DC01-406B-8378-434428F516FF}" destId="{32CDDCFC-4ED5-40FA-964E-9221B325D343}" srcOrd="0" destOrd="0" presId="urn:microsoft.com/office/officeart/2005/8/layout/default"/>
    <dgm:cxn modelId="{4104CEB2-46B4-48F9-8DBD-FB9DB45CF86F}" srcId="{FB953F7B-817D-4EC6-BEE3-E60DDD532549}" destId="{07E63F37-48AF-4FEE-A7A7-DBCD5B73D412}" srcOrd="5" destOrd="0" parTransId="{3F461417-096D-4063-BF18-B258A1549D2F}" sibTransId="{AE956384-D8C6-4094-9A5F-209B2269BF43}"/>
    <dgm:cxn modelId="{57A566B8-5A80-410B-818C-C5F743AA6C4F}" type="presOf" srcId="{AFFF4005-5264-451B-92F8-892291101518}" destId="{C801862B-EAC0-4FDE-8C9F-13BC06FCE3CE}" srcOrd="0" destOrd="0" presId="urn:microsoft.com/office/officeart/2005/8/layout/default"/>
    <dgm:cxn modelId="{6DFA3CBC-873C-40F6-8220-45AB33C26512}" srcId="{FB953F7B-817D-4EC6-BEE3-E60DDD532549}" destId="{AFFF4005-5264-451B-92F8-892291101518}" srcOrd="2" destOrd="0" parTransId="{D3DA38BA-69EB-408F-BD45-571D64191E6F}" sibTransId="{18D5D8C2-467A-4D21-83F4-6BB13C6CA7F8}"/>
    <dgm:cxn modelId="{29445CBC-CE02-46EB-9C6F-D3E2045ABAD5}" type="presOf" srcId="{1C2832CC-0F41-4715-9E31-69403E260495}" destId="{AE214BCF-ADD2-48EE-A103-E8B51ACBC29F}" srcOrd="0" destOrd="0" presId="urn:microsoft.com/office/officeart/2005/8/layout/default"/>
    <dgm:cxn modelId="{D3CAA0BE-B6BA-42D2-8A6E-F23F75F05578}" srcId="{FB953F7B-817D-4EC6-BEE3-E60DDD532549}" destId="{CF9FE218-296F-4521-90A1-7DF8D175502F}" srcOrd="1" destOrd="0" parTransId="{2F89D632-AF6C-423C-A194-0146055B6948}" sibTransId="{15261323-3941-47B2-9E13-0BD604065901}"/>
    <dgm:cxn modelId="{587A8BDC-2871-478D-B41A-A683EE01B2A2}" type="presOf" srcId="{E847E5EB-289F-4499-A467-4629EDC4ADEC}" destId="{B587AA25-5805-4C0E-AAB3-624446209C8A}" srcOrd="0" destOrd="0" presId="urn:microsoft.com/office/officeart/2005/8/layout/default"/>
    <dgm:cxn modelId="{78B4FDE7-D068-46A4-BAAE-5AABCD77637C}" srcId="{FB953F7B-817D-4EC6-BEE3-E60DDD532549}" destId="{1C2832CC-0F41-4715-9E31-69403E260495}" srcOrd="4" destOrd="0" parTransId="{7DB88D42-B31E-4093-96AD-DFE1158DC4DC}" sibTransId="{9B4BB997-504C-4B09-81AC-C4B31174D235}"/>
    <dgm:cxn modelId="{EA7FBD52-34F0-4DDD-AE1A-C440F8CC79E5}" type="presParOf" srcId="{D5E4993F-756E-45DC-A1EB-53A88D72B25C}" destId="{B587AA25-5805-4C0E-AAB3-624446209C8A}" srcOrd="0" destOrd="0" presId="urn:microsoft.com/office/officeart/2005/8/layout/default"/>
    <dgm:cxn modelId="{C3D0C3A8-829F-4B58-8110-13DE5A5E3246}" type="presParOf" srcId="{D5E4993F-756E-45DC-A1EB-53A88D72B25C}" destId="{7B1FD22F-2B85-4A74-9725-75E7067AB324}" srcOrd="1" destOrd="0" presId="urn:microsoft.com/office/officeart/2005/8/layout/default"/>
    <dgm:cxn modelId="{E32335AD-CBAB-4C4F-B508-5F1024EC6773}" type="presParOf" srcId="{D5E4993F-756E-45DC-A1EB-53A88D72B25C}" destId="{DB1D09AC-3614-4CAB-9020-523FF9217F3C}" srcOrd="2" destOrd="0" presId="urn:microsoft.com/office/officeart/2005/8/layout/default"/>
    <dgm:cxn modelId="{6C84F012-50D9-426C-B2AF-C819AC78B56C}" type="presParOf" srcId="{D5E4993F-756E-45DC-A1EB-53A88D72B25C}" destId="{1C7D6FCE-609F-4A34-942C-C24117F818EE}" srcOrd="3" destOrd="0" presId="urn:microsoft.com/office/officeart/2005/8/layout/default"/>
    <dgm:cxn modelId="{E707DD16-CEBE-4631-963D-BD614BC65322}" type="presParOf" srcId="{D5E4993F-756E-45DC-A1EB-53A88D72B25C}" destId="{C801862B-EAC0-4FDE-8C9F-13BC06FCE3CE}" srcOrd="4" destOrd="0" presId="urn:microsoft.com/office/officeart/2005/8/layout/default"/>
    <dgm:cxn modelId="{952A7624-CFDC-4529-A900-12F2F1D375C0}" type="presParOf" srcId="{D5E4993F-756E-45DC-A1EB-53A88D72B25C}" destId="{B2DD95A3-237B-43B7-89F4-EBAAEE518EA6}" srcOrd="5" destOrd="0" presId="urn:microsoft.com/office/officeart/2005/8/layout/default"/>
    <dgm:cxn modelId="{B3359FE4-FFAC-4E94-8E83-6046FCF901B8}" type="presParOf" srcId="{D5E4993F-756E-45DC-A1EB-53A88D72B25C}" destId="{32CDDCFC-4ED5-40FA-964E-9221B325D343}" srcOrd="6" destOrd="0" presId="urn:microsoft.com/office/officeart/2005/8/layout/default"/>
    <dgm:cxn modelId="{FDAD3749-35D1-43D6-9502-12DDD6E058CF}" type="presParOf" srcId="{D5E4993F-756E-45DC-A1EB-53A88D72B25C}" destId="{E13739E4-F119-4D10-8134-A0EBA8A34858}" srcOrd="7" destOrd="0" presId="urn:microsoft.com/office/officeart/2005/8/layout/default"/>
    <dgm:cxn modelId="{A1336AE2-D8BE-4E5D-9C35-3E69886490DF}" type="presParOf" srcId="{D5E4993F-756E-45DC-A1EB-53A88D72B25C}" destId="{AE214BCF-ADD2-48EE-A103-E8B51ACBC29F}" srcOrd="8" destOrd="0" presId="urn:microsoft.com/office/officeart/2005/8/layout/default"/>
    <dgm:cxn modelId="{A6ADA2AA-FFC9-4596-A5BF-F8A76A3FF096}" type="presParOf" srcId="{D5E4993F-756E-45DC-A1EB-53A88D72B25C}" destId="{35814E2A-7369-484C-A9E3-61929AC5F6ED}" srcOrd="9" destOrd="0" presId="urn:microsoft.com/office/officeart/2005/8/layout/default"/>
    <dgm:cxn modelId="{68541E5C-BEBA-4849-8CCD-8A22178AA2F1}" type="presParOf" srcId="{D5E4993F-756E-45DC-A1EB-53A88D72B25C}" destId="{50B2A4BF-9670-47A7-BE80-9BC2054A9DED}" srcOrd="10" destOrd="0" presId="urn:microsoft.com/office/officeart/2005/8/layout/default"/>
    <dgm:cxn modelId="{48E261A7-AED1-40C9-9682-3EA8B1C2A253}" type="presParOf" srcId="{D5E4993F-756E-45DC-A1EB-53A88D72B25C}" destId="{8971898C-FC9D-4537-90E6-D23DBB436058}" srcOrd="11" destOrd="0" presId="urn:microsoft.com/office/officeart/2005/8/layout/default"/>
    <dgm:cxn modelId="{94DA185B-475B-4754-B621-024D6F38EEB6}" type="presParOf" srcId="{D5E4993F-756E-45DC-A1EB-53A88D72B25C}" destId="{ADCE8315-5EF9-425B-8718-86C187F5B62C}" srcOrd="12" destOrd="0" presId="urn:microsoft.com/office/officeart/2005/8/layout/default"/>
    <dgm:cxn modelId="{9E487B03-0BAC-4547-BC25-D05705C1AF9B}" type="presParOf" srcId="{D5E4993F-756E-45DC-A1EB-53A88D72B25C}" destId="{49C1B3E4-F2D4-4FB1-82AD-82BC7C672C68}" srcOrd="13" destOrd="0" presId="urn:microsoft.com/office/officeart/2005/8/layout/default"/>
    <dgm:cxn modelId="{176F92AB-BD1D-4DA1-8EB4-B4473405A3CD}" type="presParOf" srcId="{D5E4993F-756E-45DC-A1EB-53A88D72B25C}" destId="{8DADE746-A41E-4B3E-ABA3-DE7B163215E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0579E7-C3C5-48B2-B96A-D119C95549D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7C6B391-9AE2-4DAE-A06E-E8CE15D3A23D}">
      <dgm:prSet/>
      <dgm:spPr/>
      <dgm:t>
        <a:bodyPr/>
        <a:lstStyle/>
        <a:p>
          <a:r>
            <a:rPr lang="pt-BR"/>
            <a:t>Fp 4.6–7 — </a:t>
          </a:r>
          <a:r>
            <a:rPr lang="pt-BR" b="1"/>
            <a:t>oração + gratidão → paz guardiã</a:t>
          </a:r>
          <a:endParaRPr lang="en-US"/>
        </a:p>
      </dgm:t>
    </dgm:pt>
    <dgm:pt modelId="{EC98E8B8-782A-4320-AE0D-81BC7E7B59D6}" type="parTrans" cxnId="{C5B792B5-E634-45C8-861D-F12E2A4E5D2E}">
      <dgm:prSet/>
      <dgm:spPr/>
      <dgm:t>
        <a:bodyPr/>
        <a:lstStyle/>
        <a:p>
          <a:endParaRPr lang="en-US"/>
        </a:p>
      </dgm:t>
    </dgm:pt>
    <dgm:pt modelId="{4B2FE4D3-CBBF-41B2-9BC4-12F1725122F3}" type="sibTrans" cxnId="{C5B792B5-E634-45C8-861D-F12E2A4E5D2E}">
      <dgm:prSet/>
      <dgm:spPr/>
      <dgm:t>
        <a:bodyPr/>
        <a:lstStyle/>
        <a:p>
          <a:endParaRPr lang="en-US"/>
        </a:p>
      </dgm:t>
    </dgm:pt>
    <dgm:pt modelId="{EC44F999-9D9D-4625-8A05-7B39886FB611}">
      <dgm:prSet/>
      <dgm:spPr/>
      <dgm:t>
        <a:bodyPr/>
        <a:lstStyle/>
        <a:p>
          <a:r>
            <a:rPr lang="pt-BR" b="1"/>
            <a:t>Fp 2.2–8 — sentimento de Cristo → humildade</a:t>
          </a:r>
          <a:endParaRPr lang="en-US"/>
        </a:p>
      </dgm:t>
    </dgm:pt>
    <dgm:pt modelId="{D676709B-3379-4BA2-8AD2-858C803EF4D3}" type="parTrans" cxnId="{CFE99CDD-092F-442E-AD11-6370884EAE0D}">
      <dgm:prSet/>
      <dgm:spPr/>
      <dgm:t>
        <a:bodyPr/>
        <a:lstStyle/>
        <a:p>
          <a:endParaRPr lang="en-US"/>
        </a:p>
      </dgm:t>
    </dgm:pt>
    <dgm:pt modelId="{C0F7FDF8-9D81-41E3-880B-52570034935B}" type="sibTrans" cxnId="{CFE99CDD-092F-442E-AD11-6370884EAE0D}">
      <dgm:prSet/>
      <dgm:spPr/>
      <dgm:t>
        <a:bodyPr/>
        <a:lstStyle/>
        <a:p>
          <a:endParaRPr lang="en-US"/>
        </a:p>
      </dgm:t>
    </dgm:pt>
    <dgm:pt modelId="{D4A572F3-3C06-4D0D-BC6C-93EC5E37B9AC}">
      <dgm:prSet/>
      <dgm:spPr/>
      <dgm:t>
        <a:bodyPr/>
        <a:lstStyle/>
        <a:p>
          <a:r>
            <a:rPr lang="pt-BR"/>
            <a:t>Palavra “guardar” = </a:t>
          </a:r>
          <a:r>
            <a:rPr lang="pt-BR" i="1"/>
            <a:t>φρουρήσει</a:t>
          </a:r>
          <a:r>
            <a:rPr lang="pt-BR"/>
            <a:t> → vigilância militar</a:t>
          </a:r>
          <a:endParaRPr lang="en-US"/>
        </a:p>
      </dgm:t>
    </dgm:pt>
    <dgm:pt modelId="{9A8F6822-EB22-46EF-AAA6-1360778625B1}" type="parTrans" cxnId="{F4C4FA4D-1299-4BF0-AF26-F56815853B0D}">
      <dgm:prSet/>
      <dgm:spPr/>
      <dgm:t>
        <a:bodyPr/>
        <a:lstStyle/>
        <a:p>
          <a:endParaRPr lang="en-US"/>
        </a:p>
      </dgm:t>
    </dgm:pt>
    <dgm:pt modelId="{9A66E1A3-3D83-4882-A5A7-FF20B84CC9B3}" type="sibTrans" cxnId="{F4C4FA4D-1299-4BF0-AF26-F56815853B0D}">
      <dgm:prSet/>
      <dgm:spPr/>
      <dgm:t>
        <a:bodyPr/>
        <a:lstStyle/>
        <a:p>
          <a:endParaRPr lang="en-US"/>
        </a:p>
      </dgm:t>
    </dgm:pt>
    <dgm:pt modelId="{0D70E8FD-29F9-49B5-BED8-2BA60DB353BF}">
      <dgm:prSet/>
      <dgm:spPr/>
      <dgm:t>
        <a:bodyPr/>
        <a:lstStyle/>
        <a:p>
          <a:r>
            <a:rPr lang="pt-BR"/>
            <a:t>Deus </a:t>
          </a:r>
          <a:r>
            <a:rPr lang="pt-BR" b="1"/>
            <a:t>põe sentinelas</a:t>
          </a:r>
          <a:r>
            <a:rPr lang="pt-BR"/>
            <a:t> ao redor do coração crente!</a:t>
          </a:r>
          <a:endParaRPr lang="en-US"/>
        </a:p>
      </dgm:t>
    </dgm:pt>
    <dgm:pt modelId="{B2D929F7-BA92-4DFF-BCE8-AD2BDEBB7506}" type="parTrans" cxnId="{0DE55101-BB8F-4B08-8F45-C6037971AAB4}">
      <dgm:prSet/>
      <dgm:spPr/>
      <dgm:t>
        <a:bodyPr/>
        <a:lstStyle/>
        <a:p>
          <a:endParaRPr lang="en-US"/>
        </a:p>
      </dgm:t>
    </dgm:pt>
    <dgm:pt modelId="{3D614D80-A36C-4383-B6DA-00B6E0CDDD1F}" type="sibTrans" cxnId="{0DE55101-BB8F-4B08-8F45-C6037971AAB4}">
      <dgm:prSet/>
      <dgm:spPr/>
      <dgm:t>
        <a:bodyPr/>
        <a:lstStyle/>
        <a:p>
          <a:endParaRPr lang="en-US"/>
        </a:p>
      </dgm:t>
    </dgm:pt>
    <dgm:pt modelId="{858EA308-1B41-4DE5-B26E-4BE125FA8A67}" type="pres">
      <dgm:prSet presAssocID="{940579E7-C3C5-48B2-B96A-D119C95549DC}" presName="vert0" presStyleCnt="0">
        <dgm:presLayoutVars>
          <dgm:dir/>
          <dgm:animOne val="branch"/>
          <dgm:animLvl val="lvl"/>
        </dgm:presLayoutVars>
      </dgm:prSet>
      <dgm:spPr/>
    </dgm:pt>
    <dgm:pt modelId="{5E06AFA5-5746-44FA-9456-6CAE6E8AF1B8}" type="pres">
      <dgm:prSet presAssocID="{17C6B391-9AE2-4DAE-A06E-E8CE15D3A23D}" presName="thickLine" presStyleLbl="alignNode1" presStyleIdx="0" presStyleCnt="4"/>
      <dgm:spPr/>
    </dgm:pt>
    <dgm:pt modelId="{05207BFB-4311-489E-BF8A-2A9B5C7CE7A0}" type="pres">
      <dgm:prSet presAssocID="{17C6B391-9AE2-4DAE-A06E-E8CE15D3A23D}" presName="horz1" presStyleCnt="0"/>
      <dgm:spPr/>
    </dgm:pt>
    <dgm:pt modelId="{24217A46-0022-46A5-AF9A-FBF31E4DCE6F}" type="pres">
      <dgm:prSet presAssocID="{17C6B391-9AE2-4DAE-A06E-E8CE15D3A23D}" presName="tx1" presStyleLbl="revTx" presStyleIdx="0" presStyleCnt="4"/>
      <dgm:spPr/>
    </dgm:pt>
    <dgm:pt modelId="{0270E407-5443-4C0A-83BC-66FAFD05BDEC}" type="pres">
      <dgm:prSet presAssocID="{17C6B391-9AE2-4DAE-A06E-E8CE15D3A23D}" presName="vert1" presStyleCnt="0"/>
      <dgm:spPr/>
    </dgm:pt>
    <dgm:pt modelId="{9779C377-D8E3-4327-B76D-15C894768610}" type="pres">
      <dgm:prSet presAssocID="{EC44F999-9D9D-4625-8A05-7B39886FB611}" presName="thickLine" presStyleLbl="alignNode1" presStyleIdx="1" presStyleCnt="4"/>
      <dgm:spPr/>
    </dgm:pt>
    <dgm:pt modelId="{FA47D1F5-213F-4B5D-BF9B-F6CA44E47A19}" type="pres">
      <dgm:prSet presAssocID="{EC44F999-9D9D-4625-8A05-7B39886FB611}" presName="horz1" presStyleCnt="0"/>
      <dgm:spPr/>
    </dgm:pt>
    <dgm:pt modelId="{C4B966A7-2B70-49F6-AFE2-7FFD29727135}" type="pres">
      <dgm:prSet presAssocID="{EC44F999-9D9D-4625-8A05-7B39886FB611}" presName="tx1" presStyleLbl="revTx" presStyleIdx="1" presStyleCnt="4"/>
      <dgm:spPr/>
    </dgm:pt>
    <dgm:pt modelId="{A8C3A6D1-70E5-4017-AA1C-A37802ED1A04}" type="pres">
      <dgm:prSet presAssocID="{EC44F999-9D9D-4625-8A05-7B39886FB611}" presName="vert1" presStyleCnt="0"/>
      <dgm:spPr/>
    </dgm:pt>
    <dgm:pt modelId="{195432F7-0883-466B-B122-2582D362D7B1}" type="pres">
      <dgm:prSet presAssocID="{D4A572F3-3C06-4D0D-BC6C-93EC5E37B9AC}" presName="thickLine" presStyleLbl="alignNode1" presStyleIdx="2" presStyleCnt="4"/>
      <dgm:spPr/>
    </dgm:pt>
    <dgm:pt modelId="{3E98D253-835A-48B4-9643-59D69DA16557}" type="pres">
      <dgm:prSet presAssocID="{D4A572F3-3C06-4D0D-BC6C-93EC5E37B9AC}" presName="horz1" presStyleCnt="0"/>
      <dgm:spPr/>
    </dgm:pt>
    <dgm:pt modelId="{29DE6FC3-C8C2-40A7-9815-17B39365FF1C}" type="pres">
      <dgm:prSet presAssocID="{D4A572F3-3C06-4D0D-BC6C-93EC5E37B9AC}" presName="tx1" presStyleLbl="revTx" presStyleIdx="2" presStyleCnt="4"/>
      <dgm:spPr/>
    </dgm:pt>
    <dgm:pt modelId="{03488487-8CC6-4B99-B3BA-6A27595BEFEF}" type="pres">
      <dgm:prSet presAssocID="{D4A572F3-3C06-4D0D-BC6C-93EC5E37B9AC}" presName="vert1" presStyleCnt="0"/>
      <dgm:spPr/>
    </dgm:pt>
    <dgm:pt modelId="{A93F5CD9-0279-4F14-9343-592E86C1B101}" type="pres">
      <dgm:prSet presAssocID="{0D70E8FD-29F9-49B5-BED8-2BA60DB353BF}" presName="thickLine" presStyleLbl="alignNode1" presStyleIdx="3" presStyleCnt="4"/>
      <dgm:spPr/>
    </dgm:pt>
    <dgm:pt modelId="{C37D76C0-A2BB-401D-A9B8-0A30356DA85D}" type="pres">
      <dgm:prSet presAssocID="{0D70E8FD-29F9-49B5-BED8-2BA60DB353BF}" presName="horz1" presStyleCnt="0"/>
      <dgm:spPr/>
    </dgm:pt>
    <dgm:pt modelId="{4823F771-5D87-44AE-BD32-B1E1FA1B5C34}" type="pres">
      <dgm:prSet presAssocID="{0D70E8FD-29F9-49B5-BED8-2BA60DB353BF}" presName="tx1" presStyleLbl="revTx" presStyleIdx="3" presStyleCnt="4"/>
      <dgm:spPr/>
    </dgm:pt>
    <dgm:pt modelId="{66335853-A473-48A1-9761-554877B2F9A9}" type="pres">
      <dgm:prSet presAssocID="{0D70E8FD-29F9-49B5-BED8-2BA60DB353BF}" presName="vert1" presStyleCnt="0"/>
      <dgm:spPr/>
    </dgm:pt>
  </dgm:ptLst>
  <dgm:cxnLst>
    <dgm:cxn modelId="{0DE55101-BB8F-4B08-8F45-C6037971AAB4}" srcId="{940579E7-C3C5-48B2-B96A-D119C95549DC}" destId="{0D70E8FD-29F9-49B5-BED8-2BA60DB353BF}" srcOrd="3" destOrd="0" parTransId="{B2D929F7-BA92-4DFF-BCE8-AD2BDEBB7506}" sibTransId="{3D614D80-A36C-4383-B6DA-00B6E0CDDD1F}"/>
    <dgm:cxn modelId="{E4375F1A-05E7-4A76-A113-FDCEBEC03406}" type="presOf" srcId="{0D70E8FD-29F9-49B5-BED8-2BA60DB353BF}" destId="{4823F771-5D87-44AE-BD32-B1E1FA1B5C34}" srcOrd="0" destOrd="0" presId="urn:microsoft.com/office/officeart/2008/layout/LinedList"/>
    <dgm:cxn modelId="{F4C4FA4D-1299-4BF0-AF26-F56815853B0D}" srcId="{940579E7-C3C5-48B2-B96A-D119C95549DC}" destId="{D4A572F3-3C06-4D0D-BC6C-93EC5E37B9AC}" srcOrd="2" destOrd="0" parTransId="{9A8F6822-EB22-46EF-AAA6-1360778625B1}" sibTransId="{9A66E1A3-3D83-4882-A5A7-FF20B84CC9B3}"/>
    <dgm:cxn modelId="{C5B792B5-E634-45C8-861D-F12E2A4E5D2E}" srcId="{940579E7-C3C5-48B2-B96A-D119C95549DC}" destId="{17C6B391-9AE2-4DAE-A06E-E8CE15D3A23D}" srcOrd="0" destOrd="0" parTransId="{EC98E8B8-782A-4320-AE0D-81BC7E7B59D6}" sibTransId="{4B2FE4D3-CBBF-41B2-9BC4-12F1725122F3}"/>
    <dgm:cxn modelId="{CD1F35C2-89AE-48C2-8D8D-2F8CA0C07E1F}" type="presOf" srcId="{EC44F999-9D9D-4625-8A05-7B39886FB611}" destId="{C4B966A7-2B70-49F6-AFE2-7FFD29727135}" srcOrd="0" destOrd="0" presId="urn:microsoft.com/office/officeart/2008/layout/LinedList"/>
    <dgm:cxn modelId="{A18236C5-0E56-4978-AC45-D53D3B005859}" type="presOf" srcId="{940579E7-C3C5-48B2-B96A-D119C95549DC}" destId="{858EA308-1B41-4DE5-B26E-4BE125FA8A67}" srcOrd="0" destOrd="0" presId="urn:microsoft.com/office/officeart/2008/layout/LinedList"/>
    <dgm:cxn modelId="{88FF1EC7-A230-456F-BAEB-1929147A1E00}" type="presOf" srcId="{D4A572F3-3C06-4D0D-BC6C-93EC5E37B9AC}" destId="{29DE6FC3-C8C2-40A7-9815-17B39365FF1C}" srcOrd="0" destOrd="0" presId="urn:microsoft.com/office/officeart/2008/layout/LinedList"/>
    <dgm:cxn modelId="{CFE99CDD-092F-442E-AD11-6370884EAE0D}" srcId="{940579E7-C3C5-48B2-B96A-D119C95549DC}" destId="{EC44F999-9D9D-4625-8A05-7B39886FB611}" srcOrd="1" destOrd="0" parTransId="{D676709B-3379-4BA2-8AD2-858C803EF4D3}" sibTransId="{C0F7FDF8-9D81-41E3-880B-52570034935B}"/>
    <dgm:cxn modelId="{D6EC49E0-E7F6-4921-B613-0979767EDF44}" type="presOf" srcId="{17C6B391-9AE2-4DAE-A06E-E8CE15D3A23D}" destId="{24217A46-0022-46A5-AF9A-FBF31E4DCE6F}" srcOrd="0" destOrd="0" presId="urn:microsoft.com/office/officeart/2008/layout/LinedList"/>
    <dgm:cxn modelId="{8A86E906-0315-4DE2-BE11-F900683447D7}" type="presParOf" srcId="{858EA308-1B41-4DE5-B26E-4BE125FA8A67}" destId="{5E06AFA5-5746-44FA-9456-6CAE6E8AF1B8}" srcOrd="0" destOrd="0" presId="urn:microsoft.com/office/officeart/2008/layout/LinedList"/>
    <dgm:cxn modelId="{758A9565-2EFB-4C2E-81FE-3126F8BA865C}" type="presParOf" srcId="{858EA308-1B41-4DE5-B26E-4BE125FA8A67}" destId="{05207BFB-4311-489E-BF8A-2A9B5C7CE7A0}" srcOrd="1" destOrd="0" presId="urn:microsoft.com/office/officeart/2008/layout/LinedList"/>
    <dgm:cxn modelId="{1FF0413D-077A-453A-9DEE-2F46E01183FE}" type="presParOf" srcId="{05207BFB-4311-489E-BF8A-2A9B5C7CE7A0}" destId="{24217A46-0022-46A5-AF9A-FBF31E4DCE6F}" srcOrd="0" destOrd="0" presId="urn:microsoft.com/office/officeart/2008/layout/LinedList"/>
    <dgm:cxn modelId="{DFEAA541-252F-456D-B144-C6C037C276B1}" type="presParOf" srcId="{05207BFB-4311-489E-BF8A-2A9B5C7CE7A0}" destId="{0270E407-5443-4C0A-83BC-66FAFD05BDEC}" srcOrd="1" destOrd="0" presId="urn:microsoft.com/office/officeart/2008/layout/LinedList"/>
    <dgm:cxn modelId="{95A77026-C9A1-4FC0-8FA7-F8E5BED77519}" type="presParOf" srcId="{858EA308-1B41-4DE5-B26E-4BE125FA8A67}" destId="{9779C377-D8E3-4327-B76D-15C894768610}" srcOrd="2" destOrd="0" presId="urn:microsoft.com/office/officeart/2008/layout/LinedList"/>
    <dgm:cxn modelId="{293F7E47-A104-48F0-B808-266A89CC72DE}" type="presParOf" srcId="{858EA308-1B41-4DE5-B26E-4BE125FA8A67}" destId="{FA47D1F5-213F-4B5D-BF9B-F6CA44E47A19}" srcOrd="3" destOrd="0" presId="urn:microsoft.com/office/officeart/2008/layout/LinedList"/>
    <dgm:cxn modelId="{B8A91B63-8532-4BCF-984F-5DFF110DC2BA}" type="presParOf" srcId="{FA47D1F5-213F-4B5D-BF9B-F6CA44E47A19}" destId="{C4B966A7-2B70-49F6-AFE2-7FFD29727135}" srcOrd="0" destOrd="0" presId="urn:microsoft.com/office/officeart/2008/layout/LinedList"/>
    <dgm:cxn modelId="{B0043375-D900-4AA9-8454-083E21903DED}" type="presParOf" srcId="{FA47D1F5-213F-4B5D-BF9B-F6CA44E47A19}" destId="{A8C3A6D1-70E5-4017-AA1C-A37802ED1A04}" srcOrd="1" destOrd="0" presId="urn:microsoft.com/office/officeart/2008/layout/LinedList"/>
    <dgm:cxn modelId="{A2A8EDE7-E883-4E63-8715-A6CA60F6FD26}" type="presParOf" srcId="{858EA308-1B41-4DE5-B26E-4BE125FA8A67}" destId="{195432F7-0883-466B-B122-2582D362D7B1}" srcOrd="4" destOrd="0" presId="urn:microsoft.com/office/officeart/2008/layout/LinedList"/>
    <dgm:cxn modelId="{67CE9A53-C9F6-44CB-8AAC-0806AD98452E}" type="presParOf" srcId="{858EA308-1B41-4DE5-B26E-4BE125FA8A67}" destId="{3E98D253-835A-48B4-9643-59D69DA16557}" srcOrd="5" destOrd="0" presId="urn:microsoft.com/office/officeart/2008/layout/LinedList"/>
    <dgm:cxn modelId="{F5C30DC0-8325-4005-9547-13AC8975315B}" type="presParOf" srcId="{3E98D253-835A-48B4-9643-59D69DA16557}" destId="{29DE6FC3-C8C2-40A7-9815-17B39365FF1C}" srcOrd="0" destOrd="0" presId="urn:microsoft.com/office/officeart/2008/layout/LinedList"/>
    <dgm:cxn modelId="{1BF0D968-B40F-4789-B16A-88C1C0AC5284}" type="presParOf" srcId="{3E98D253-835A-48B4-9643-59D69DA16557}" destId="{03488487-8CC6-4B99-B3BA-6A27595BEFEF}" srcOrd="1" destOrd="0" presId="urn:microsoft.com/office/officeart/2008/layout/LinedList"/>
    <dgm:cxn modelId="{5BC42F2D-9D37-4457-874A-4A16E8033445}" type="presParOf" srcId="{858EA308-1B41-4DE5-B26E-4BE125FA8A67}" destId="{A93F5CD9-0279-4F14-9343-592E86C1B101}" srcOrd="6" destOrd="0" presId="urn:microsoft.com/office/officeart/2008/layout/LinedList"/>
    <dgm:cxn modelId="{1129CF8C-3DF8-46FA-975E-47C1A256BA98}" type="presParOf" srcId="{858EA308-1B41-4DE5-B26E-4BE125FA8A67}" destId="{C37D76C0-A2BB-401D-A9B8-0A30356DA85D}" srcOrd="7" destOrd="0" presId="urn:microsoft.com/office/officeart/2008/layout/LinedList"/>
    <dgm:cxn modelId="{A2CAA94C-4CA1-47A4-AD71-99D83FCD7B68}" type="presParOf" srcId="{C37D76C0-A2BB-401D-A9B8-0A30356DA85D}" destId="{4823F771-5D87-44AE-BD32-B1E1FA1B5C34}" srcOrd="0" destOrd="0" presId="urn:microsoft.com/office/officeart/2008/layout/LinedList"/>
    <dgm:cxn modelId="{88FC630F-D219-4814-8FF3-9A1F941F7F87}" type="presParOf" srcId="{C37D76C0-A2BB-401D-A9B8-0A30356DA85D}" destId="{66335853-A473-48A1-9761-554877B2F9A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F783C8-4E98-4B0B-9140-F9E3CE7B920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88639EB-6AC8-4248-A3FA-924379D0060F}">
      <dgm:prSet/>
      <dgm:spPr/>
      <dgm:t>
        <a:bodyPr/>
        <a:lstStyle/>
        <a:p>
          <a:r>
            <a:rPr lang="pt-BR"/>
            <a:t>Gl 5.22 — Amor é o elástico que organiza as emoções</a:t>
          </a:r>
          <a:endParaRPr lang="en-US"/>
        </a:p>
      </dgm:t>
    </dgm:pt>
    <dgm:pt modelId="{F6CCC10D-15DA-4D3E-9723-67A9C9DE174F}" type="parTrans" cxnId="{FE6D92BB-9EE2-4843-BE51-31C99390176A}">
      <dgm:prSet/>
      <dgm:spPr/>
      <dgm:t>
        <a:bodyPr/>
        <a:lstStyle/>
        <a:p>
          <a:endParaRPr lang="en-US"/>
        </a:p>
      </dgm:t>
    </dgm:pt>
    <dgm:pt modelId="{B3E00177-0B7E-4D67-AE52-9CB5B09B9B4C}" type="sibTrans" cxnId="{FE6D92BB-9EE2-4843-BE51-31C99390176A}">
      <dgm:prSet/>
      <dgm:spPr/>
      <dgm:t>
        <a:bodyPr/>
        <a:lstStyle/>
        <a:p>
          <a:endParaRPr lang="en-US"/>
        </a:p>
      </dgm:t>
    </dgm:pt>
    <dgm:pt modelId="{887E818C-D062-4101-A329-0B7AC3172EEB}">
      <dgm:prSet/>
      <dgm:spPr/>
      <dgm:t>
        <a:bodyPr/>
        <a:lstStyle/>
        <a:p>
          <a:r>
            <a:rPr lang="pt-BR"/>
            <a:t>Ira transformada em domínio próprio</a:t>
          </a:r>
          <a:endParaRPr lang="en-US"/>
        </a:p>
      </dgm:t>
    </dgm:pt>
    <dgm:pt modelId="{B22FB229-810F-45ED-ACAA-609ACADC4727}" type="parTrans" cxnId="{7C976EAB-5173-42E4-A501-BC50B1C93B6F}">
      <dgm:prSet/>
      <dgm:spPr/>
      <dgm:t>
        <a:bodyPr/>
        <a:lstStyle/>
        <a:p>
          <a:endParaRPr lang="en-US"/>
        </a:p>
      </dgm:t>
    </dgm:pt>
    <dgm:pt modelId="{4844D1E4-857F-4B38-A980-87D09CAA5E7C}" type="sibTrans" cxnId="{7C976EAB-5173-42E4-A501-BC50B1C93B6F}">
      <dgm:prSet/>
      <dgm:spPr/>
      <dgm:t>
        <a:bodyPr/>
        <a:lstStyle/>
        <a:p>
          <a:endParaRPr lang="en-US"/>
        </a:p>
      </dgm:t>
    </dgm:pt>
    <dgm:pt modelId="{9175B904-B50B-4509-B574-8F05E0923454}">
      <dgm:prSet/>
      <dgm:spPr/>
      <dgm:t>
        <a:bodyPr/>
        <a:lstStyle/>
        <a:p>
          <a:r>
            <a:rPr lang="pt-BR"/>
            <a:t>Tristeza convertida em esperança</a:t>
          </a:r>
          <a:endParaRPr lang="en-US"/>
        </a:p>
      </dgm:t>
    </dgm:pt>
    <dgm:pt modelId="{6458231C-5236-492B-8320-42BB59942035}" type="parTrans" cxnId="{5ED01FC6-C2BA-497D-9075-65FF71B24C15}">
      <dgm:prSet/>
      <dgm:spPr/>
      <dgm:t>
        <a:bodyPr/>
        <a:lstStyle/>
        <a:p>
          <a:endParaRPr lang="en-US"/>
        </a:p>
      </dgm:t>
    </dgm:pt>
    <dgm:pt modelId="{AB27A3B6-71C9-4124-92A9-B1A09DF64E7B}" type="sibTrans" cxnId="{5ED01FC6-C2BA-497D-9075-65FF71B24C15}">
      <dgm:prSet/>
      <dgm:spPr/>
      <dgm:t>
        <a:bodyPr/>
        <a:lstStyle/>
        <a:p>
          <a:endParaRPr lang="en-US"/>
        </a:p>
      </dgm:t>
    </dgm:pt>
    <dgm:pt modelId="{CE385BBD-FD90-40BD-90D1-06EABE0EE1C1}">
      <dgm:prSet/>
      <dgm:spPr/>
      <dgm:t>
        <a:bodyPr/>
        <a:lstStyle/>
        <a:p>
          <a:r>
            <a:rPr lang="pt-BR"/>
            <a:t>Crisóstomo:</a:t>
          </a:r>
          <a:endParaRPr lang="en-US"/>
        </a:p>
      </dgm:t>
    </dgm:pt>
    <dgm:pt modelId="{6BDDB191-F4C3-4E9E-82BE-282438D39385}" type="parTrans" cxnId="{824E7F82-1D2F-4C3F-8BD5-E7296F5D46AA}">
      <dgm:prSet/>
      <dgm:spPr/>
      <dgm:t>
        <a:bodyPr/>
        <a:lstStyle/>
        <a:p>
          <a:endParaRPr lang="en-US"/>
        </a:p>
      </dgm:t>
    </dgm:pt>
    <dgm:pt modelId="{D8C962F8-5320-4CB4-A1FB-31833AB09C2F}" type="sibTrans" cxnId="{824E7F82-1D2F-4C3F-8BD5-E7296F5D46AA}">
      <dgm:prSet/>
      <dgm:spPr/>
      <dgm:t>
        <a:bodyPr/>
        <a:lstStyle/>
        <a:p>
          <a:endParaRPr lang="en-US"/>
        </a:p>
      </dgm:t>
    </dgm:pt>
    <dgm:pt modelId="{7422DF8A-D7E5-4667-91BE-E0685BE52AB5}">
      <dgm:prSet/>
      <dgm:spPr/>
      <dgm:t>
        <a:bodyPr/>
        <a:lstStyle/>
        <a:p>
          <a:r>
            <a:rPr lang="pt-BR"/>
            <a:t>“O Espírito transforma paixões em virtudes santas.”</a:t>
          </a:r>
          <a:endParaRPr lang="en-US"/>
        </a:p>
      </dgm:t>
    </dgm:pt>
    <dgm:pt modelId="{4B0AAD43-EC4A-4BA0-9C40-A2368E839DAD}" type="parTrans" cxnId="{3AF5A07B-22F2-4665-ACB1-91E092E9EC9B}">
      <dgm:prSet/>
      <dgm:spPr/>
      <dgm:t>
        <a:bodyPr/>
        <a:lstStyle/>
        <a:p>
          <a:endParaRPr lang="en-US"/>
        </a:p>
      </dgm:t>
    </dgm:pt>
    <dgm:pt modelId="{31D245FF-A976-49E2-BEBD-6E4E2239D6C5}" type="sibTrans" cxnId="{3AF5A07B-22F2-4665-ACB1-91E092E9EC9B}">
      <dgm:prSet/>
      <dgm:spPr/>
      <dgm:t>
        <a:bodyPr/>
        <a:lstStyle/>
        <a:p>
          <a:endParaRPr lang="en-US"/>
        </a:p>
      </dgm:t>
    </dgm:pt>
    <dgm:pt modelId="{AF89A441-4537-4CCE-AE58-3E6CF7471E79}" type="pres">
      <dgm:prSet presAssocID="{D1F783C8-4E98-4B0B-9140-F9E3CE7B9203}" presName="linear" presStyleCnt="0">
        <dgm:presLayoutVars>
          <dgm:animLvl val="lvl"/>
          <dgm:resizeHandles val="exact"/>
        </dgm:presLayoutVars>
      </dgm:prSet>
      <dgm:spPr/>
    </dgm:pt>
    <dgm:pt modelId="{5570B337-D5A6-419B-B535-0FB9C23D4CBF}" type="pres">
      <dgm:prSet presAssocID="{F88639EB-6AC8-4248-A3FA-924379D0060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C056302-6431-4DA2-944D-219E076D71A2}" type="pres">
      <dgm:prSet presAssocID="{B3E00177-0B7E-4D67-AE52-9CB5B09B9B4C}" presName="spacer" presStyleCnt="0"/>
      <dgm:spPr/>
    </dgm:pt>
    <dgm:pt modelId="{A9769CFA-02D8-4A3B-97BF-CD43D7682B3F}" type="pres">
      <dgm:prSet presAssocID="{887E818C-D062-4101-A329-0B7AC3172EE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F479A99-BACD-413E-A344-5BC0195E6B4A}" type="pres">
      <dgm:prSet presAssocID="{4844D1E4-857F-4B38-A980-87D09CAA5E7C}" presName="spacer" presStyleCnt="0"/>
      <dgm:spPr/>
    </dgm:pt>
    <dgm:pt modelId="{0626B526-93EA-4AA5-812A-1B8F32B1568A}" type="pres">
      <dgm:prSet presAssocID="{9175B904-B50B-4509-B574-8F05E092345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7CCE08C-3E56-4584-BD89-0509549297AD}" type="pres">
      <dgm:prSet presAssocID="{AB27A3B6-71C9-4124-92A9-B1A09DF64E7B}" presName="spacer" presStyleCnt="0"/>
      <dgm:spPr/>
    </dgm:pt>
    <dgm:pt modelId="{46A6575A-69CB-4275-96A0-322F14B1BC70}" type="pres">
      <dgm:prSet presAssocID="{CE385BBD-FD90-40BD-90D1-06EABE0EE1C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BC81DF9-F336-4588-B8AA-9651204067BB}" type="pres">
      <dgm:prSet presAssocID="{D8C962F8-5320-4CB4-A1FB-31833AB09C2F}" presName="spacer" presStyleCnt="0"/>
      <dgm:spPr/>
    </dgm:pt>
    <dgm:pt modelId="{ECFB5D35-4B3C-4025-A518-AF4B4D4ECE2B}" type="pres">
      <dgm:prSet presAssocID="{7422DF8A-D7E5-4667-91BE-E0685BE52AB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25CC450-10EB-4723-90BC-3CA0BE02D0E0}" type="presOf" srcId="{9175B904-B50B-4509-B574-8F05E0923454}" destId="{0626B526-93EA-4AA5-812A-1B8F32B1568A}" srcOrd="0" destOrd="0" presId="urn:microsoft.com/office/officeart/2005/8/layout/vList2"/>
    <dgm:cxn modelId="{3AF5A07B-22F2-4665-ACB1-91E092E9EC9B}" srcId="{D1F783C8-4E98-4B0B-9140-F9E3CE7B9203}" destId="{7422DF8A-D7E5-4667-91BE-E0685BE52AB5}" srcOrd="4" destOrd="0" parTransId="{4B0AAD43-EC4A-4BA0-9C40-A2368E839DAD}" sibTransId="{31D245FF-A976-49E2-BEBD-6E4E2239D6C5}"/>
    <dgm:cxn modelId="{824E7F82-1D2F-4C3F-8BD5-E7296F5D46AA}" srcId="{D1F783C8-4E98-4B0B-9140-F9E3CE7B9203}" destId="{CE385BBD-FD90-40BD-90D1-06EABE0EE1C1}" srcOrd="3" destOrd="0" parTransId="{6BDDB191-F4C3-4E9E-82BE-282438D39385}" sibTransId="{D8C962F8-5320-4CB4-A1FB-31833AB09C2F}"/>
    <dgm:cxn modelId="{28D11695-7FB8-4C02-AB78-8C25E05626C8}" type="presOf" srcId="{887E818C-D062-4101-A329-0B7AC3172EEB}" destId="{A9769CFA-02D8-4A3B-97BF-CD43D7682B3F}" srcOrd="0" destOrd="0" presId="urn:microsoft.com/office/officeart/2005/8/layout/vList2"/>
    <dgm:cxn modelId="{EB487D9F-BCA4-4BB1-BF3E-D04005F8BE8A}" type="presOf" srcId="{CE385BBD-FD90-40BD-90D1-06EABE0EE1C1}" destId="{46A6575A-69CB-4275-96A0-322F14B1BC70}" srcOrd="0" destOrd="0" presId="urn:microsoft.com/office/officeart/2005/8/layout/vList2"/>
    <dgm:cxn modelId="{7C976EAB-5173-42E4-A501-BC50B1C93B6F}" srcId="{D1F783C8-4E98-4B0B-9140-F9E3CE7B9203}" destId="{887E818C-D062-4101-A329-0B7AC3172EEB}" srcOrd="1" destOrd="0" parTransId="{B22FB229-810F-45ED-ACAA-609ACADC4727}" sibTransId="{4844D1E4-857F-4B38-A980-87D09CAA5E7C}"/>
    <dgm:cxn modelId="{FE6D92BB-9EE2-4843-BE51-31C99390176A}" srcId="{D1F783C8-4E98-4B0B-9140-F9E3CE7B9203}" destId="{F88639EB-6AC8-4248-A3FA-924379D0060F}" srcOrd="0" destOrd="0" parTransId="{F6CCC10D-15DA-4D3E-9723-67A9C9DE174F}" sibTransId="{B3E00177-0B7E-4D67-AE52-9CB5B09B9B4C}"/>
    <dgm:cxn modelId="{5ED01FC6-C2BA-497D-9075-65FF71B24C15}" srcId="{D1F783C8-4E98-4B0B-9140-F9E3CE7B9203}" destId="{9175B904-B50B-4509-B574-8F05E0923454}" srcOrd="2" destOrd="0" parTransId="{6458231C-5236-492B-8320-42BB59942035}" sibTransId="{AB27A3B6-71C9-4124-92A9-B1A09DF64E7B}"/>
    <dgm:cxn modelId="{F5BA7BD3-3C06-4C93-AAFA-C3AB94B3CB22}" type="presOf" srcId="{D1F783C8-4E98-4B0B-9140-F9E3CE7B9203}" destId="{AF89A441-4537-4CCE-AE58-3E6CF7471E79}" srcOrd="0" destOrd="0" presId="urn:microsoft.com/office/officeart/2005/8/layout/vList2"/>
    <dgm:cxn modelId="{682403D4-3788-4808-B0C0-F44C09672F6A}" type="presOf" srcId="{7422DF8A-D7E5-4667-91BE-E0685BE52AB5}" destId="{ECFB5D35-4B3C-4025-A518-AF4B4D4ECE2B}" srcOrd="0" destOrd="0" presId="urn:microsoft.com/office/officeart/2005/8/layout/vList2"/>
    <dgm:cxn modelId="{EBBA33FF-FEFD-41C0-9110-CFCDF50CBA6F}" type="presOf" srcId="{F88639EB-6AC8-4248-A3FA-924379D0060F}" destId="{5570B337-D5A6-419B-B535-0FB9C23D4CBF}" srcOrd="0" destOrd="0" presId="urn:microsoft.com/office/officeart/2005/8/layout/vList2"/>
    <dgm:cxn modelId="{C49B773E-7244-4F0A-AFDB-0E6D31B06A88}" type="presParOf" srcId="{AF89A441-4537-4CCE-AE58-3E6CF7471E79}" destId="{5570B337-D5A6-419B-B535-0FB9C23D4CBF}" srcOrd="0" destOrd="0" presId="urn:microsoft.com/office/officeart/2005/8/layout/vList2"/>
    <dgm:cxn modelId="{CD9474CB-2CB6-4640-AA09-D4B3A82088AD}" type="presParOf" srcId="{AF89A441-4537-4CCE-AE58-3E6CF7471E79}" destId="{7C056302-6431-4DA2-944D-219E076D71A2}" srcOrd="1" destOrd="0" presId="urn:microsoft.com/office/officeart/2005/8/layout/vList2"/>
    <dgm:cxn modelId="{01CD32B5-A850-4C5A-96E9-AA25547A2158}" type="presParOf" srcId="{AF89A441-4537-4CCE-AE58-3E6CF7471E79}" destId="{A9769CFA-02D8-4A3B-97BF-CD43D7682B3F}" srcOrd="2" destOrd="0" presId="urn:microsoft.com/office/officeart/2005/8/layout/vList2"/>
    <dgm:cxn modelId="{C1F843D8-6332-4DBF-8F3E-3D5F3051F443}" type="presParOf" srcId="{AF89A441-4537-4CCE-AE58-3E6CF7471E79}" destId="{6F479A99-BACD-413E-A344-5BC0195E6B4A}" srcOrd="3" destOrd="0" presId="urn:microsoft.com/office/officeart/2005/8/layout/vList2"/>
    <dgm:cxn modelId="{E1BCD928-954F-4C83-8D23-768CCD33C9F6}" type="presParOf" srcId="{AF89A441-4537-4CCE-AE58-3E6CF7471E79}" destId="{0626B526-93EA-4AA5-812A-1B8F32B1568A}" srcOrd="4" destOrd="0" presId="urn:microsoft.com/office/officeart/2005/8/layout/vList2"/>
    <dgm:cxn modelId="{68F961B1-0B3A-4EBD-94EF-D32E0CDFAB50}" type="presParOf" srcId="{AF89A441-4537-4CCE-AE58-3E6CF7471E79}" destId="{27CCE08C-3E56-4584-BD89-0509549297AD}" srcOrd="5" destOrd="0" presId="urn:microsoft.com/office/officeart/2005/8/layout/vList2"/>
    <dgm:cxn modelId="{BE68B597-377B-495D-A969-4A186F891FCC}" type="presParOf" srcId="{AF89A441-4537-4CCE-AE58-3E6CF7471E79}" destId="{46A6575A-69CB-4275-96A0-322F14B1BC70}" srcOrd="6" destOrd="0" presId="urn:microsoft.com/office/officeart/2005/8/layout/vList2"/>
    <dgm:cxn modelId="{7775FCF0-96A8-40CD-A09C-74455CB0243C}" type="presParOf" srcId="{AF89A441-4537-4CCE-AE58-3E6CF7471E79}" destId="{7BC81DF9-F336-4588-B8AA-9651204067BB}" srcOrd="7" destOrd="0" presId="urn:microsoft.com/office/officeart/2005/8/layout/vList2"/>
    <dgm:cxn modelId="{7B9FC63E-DED4-4112-A754-0F1F5FA44393}" type="presParOf" srcId="{AF89A441-4537-4CCE-AE58-3E6CF7471E79}" destId="{ECFB5D35-4B3C-4025-A518-AF4B4D4ECE2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15967-076B-489C-A7EB-0095755CA858}">
      <dsp:nvSpPr>
        <dsp:cNvPr id="0" name=""/>
        <dsp:cNvSpPr/>
      </dsp:nvSpPr>
      <dsp:spPr>
        <a:xfrm>
          <a:off x="922758" y="0"/>
          <a:ext cx="8027466" cy="802746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FF8B44-96C3-4A45-A307-C6194B084145}">
      <dsp:nvSpPr>
        <dsp:cNvPr id="0" name=""/>
        <dsp:cNvSpPr/>
      </dsp:nvSpPr>
      <dsp:spPr>
        <a:xfrm>
          <a:off x="1685367" y="762609"/>
          <a:ext cx="3130711" cy="31307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O homem é um ser: </a:t>
          </a:r>
          <a:r>
            <a:rPr lang="pt-BR" sz="2600" b="1" kern="1200"/>
            <a:t>pensante, afetivo, volitivo e livre</a:t>
          </a:r>
          <a:endParaRPr lang="en-US" sz="2600" kern="1200"/>
        </a:p>
      </dsp:txBody>
      <dsp:txXfrm>
        <a:off x="1838196" y="915438"/>
        <a:ext cx="2825053" cy="2825053"/>
      </dsp:txXfrm>
    </dsp:sp>
    <dsp:sp modelId="{78A1B107-FF55-438A-B98F-169E6321C35F}">
      <dsp:nvSpPr>
        <dsp:cNvPr id="0" name=""/>
        <dsp:cNvSpPr/>
      </dsp:nvSpPr>
      <dsp:spPr>
        <a:xfrm>
          <a:off x="5056903" y="762609"/>
          <a:ext cx="3130711" cy="31307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Pensamento → emoção → sentimento → vontade → ação</a:t>
          </a:r>
          <a:endParaRPr lang="en-US" sz="2600" kern="1200"/>
        </a:p>
      </dsp:txBody>
      <dsp:txXfrm>
        <a:off x="5209732" y="915438"/>
        <a:ext cx="2825053" cy="2825053"/>
      </dsp:txXfrm>
    </dsp:sp>
    <dsp:sp modelId="{4B166DB5-FCB9-4B2E-93F2-371342F78BF4}">
      <dsp:nvSpPr>
        <dsp:cNvPr id="0" name=""/>
        <dsp:cNvSpPr/>
      </dsp:nvSpPr>
      <dsp:spPr>
        <a:xfrm>
          <a:off x="1685367" y="4134144"/>
          <a:ext cx="3130711" cy="31307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Emoções influenciam decisões espirituais</a:t>
          </a:r>
          <a:endParaRPr lang="en-US" sz="2600" kern="1200"/>
        </a:p>
      </dsp:txBody>
      <dsp:txXfrm>
        <a:off x="1838196" y="4286973"/>
        <a:ext cx="2825053" cy="2825053"/>
      </dsp:txXfrm>
    </dsp:sp>
    <dsp:sp modelId="{72553A50-CBD2-4EA8-B8B6-193FF6B9246B}">
      <dsp:nvSpPr>
        <dsp:cNvPr id="0" name=""/>
        <dsp:cNvSpPr/>
      </dsp:nvSpPr>
      <dsp:spPr>
        <a:xfrm>
          <a:off x="5056903" y="4134144"/>
          <a:ext cx="3130711" cy="313071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Agostinho: “O coração do homem está inquieto enquanto não repousa em Deus.”</a:t>
          </a:r>
          <a:endParaRPr lang="en-US" sz="2600" kern="1200"/>
        </a:p>
      </dsp:txBody>
      <dsp:txXfrm>
        <a:off x="5209732" y="4286973"/>
        <a:ext cx="2825053" cy="2825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6758E-F2E0-48F9-B6E0-FAC849A7B780}">
      <dsp:nvSpPr>
        <dsp:cNvPr id="0" name=""/>
        <dsp:cNvSpPr/>
      </dsp:nvSpPr>
      <dsp:spPr>
        <a:xfrm>
          <a:off x="0" y="18462"/>
          <a:ext cx="6741215" cy="162227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1 a cada 3 jovens brasileiros sofre de ansiedade patológica</a:t>
          </a:r>
          <a:endParaRPr lang="en-US" sz="2900" kern="1200"/>
        </a:p>
      </dsp:txBody>
      <dsp:txXfrm>
        <a:off x="79193" y="97655"/>
        <a:ext cx="6582829" cy="1463892"/>
      </dsp:txXfrm>
    </dsp:sp>
    <dsp:sp modelId="{C53700B0-E3F0-4CB1-BB62-1356DCD97021}">
      <dsp:nvSpPr>
        <dsp:cNvPr id="0" name=""/>
        <dsp:cNvSpPr/>
      </dsp:nvSpPr>
      <dsp:spPr>
        <a:xfrm>
          <a:off x="0" y="1724260"/>
          <a:ext cx="6741215" cy="162227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Depressão já é a 2ª maior causa de incapacidade laboral</a:t>
          </a:r>
          <a:endParaRPr lang="en-US" sz="2900" kern="1200"/>
        </a:p>
      </dsp:txBody>
      <dsp:txXfrm>
        <a:off x="79193" y="1803453"/>
        <a:ext cx="6582829" cy="1463892"/>
      </dsp:txXfrm>
    </dsp:sp>
    <dsp:sp modelId="{A49C058D-EE10-4E7B-BFE4-02B57BC36B05}">
      <dsp:nvSpPr>
        <dsp:cNvPr id="0" name=""/>
        <dsp:cNvSpPr/>
      </dsp:nvSpPr>
      <dsp:spPr>
        <a:xfrm>
          <a:off x="0" y="3430058"/>
          <a:ext cx="6741215" cy="162227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Jo 10.10</a:t>
          </a:r>
          <a:br>
            <a:rPr lang="pt-BR" sz="2900" kern="1200"/>
          </a:br>
          <a:r>
            <a:rPr lang="pt-BR" sz="2900" kern="1200"/>
            <a:t> Jesus veio restaurar o </a:t>
          </a:r>
          <a:r>
            <a:rPr lang="pt-BR" sz="2900" b="1" kern="1200"/>
            <a:t>ser inteiro</a:t>
          </a:r>
          <a:r>
            <a:rPr lang="pt-BR" sz="2900" kern="1200"/>
            <a:t>, não só a alma pós-morte.</a:t>
          </a:r>
          <a:endParaRPr lang="en-US" sz="2900" kern="1200"/>
        </a:p>
      </dsp:txBody>
      <dsp:txXfrm>
        <a:off x="79193" y="3509251"/>
        <a:ext cx="6582829" cy="14638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DF7A9-75DD-4B66-B435-F0A2C196DC23}">
      <dsp:nvSpPr>
        <dsp:cNvPr id="0" name=""/>
        <dsp:cNvSpPr/>
      </dsp:nvSpPr>
      <dsp:spPr>
        <a:xfrm>
          <a:off x="3569" y="816716"/>
          <a:ext cx="2831682" cy="1699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Emoções são </a:t>
          </a:r>
          <a:r>
            <a:rPr lang="pt-BR" sz="2200" b="1" kern="1200"/>
            <a:t>reação imediata</a:t>
          </a:r>
          <a:r>
            <a:rPr lang="pt-BR" sz="2200" kern="1200"/>
            <a:t> do cérebro reptiliano</a:t>
          </a:r>
          <a:endParaRPr lang="en-US" sz="2200" kern="1200"/>
        </a:p>
      </dsp:txBody>
      <dsp:txXfrm>
        <a:off x="3569" y="816716"/>
        <a:ext cx="2831682" cy="1699009"/>
      </dsp:txXfrm>
    </dsp:sp>
    <dsp:sp modelId="{49A1ED10-557C-48E9-BF1E-7BB34531EBC3}">
      <dsp:nvSpPr>
        <dsp:cNvPr id="0" name=""/>
        <dsp:cNvSpPr/>
      </dsp:nvSpPr>
      <dsp:spPr>
        <a:xfrm>
          <a:off x="3118419" y="816716"/>
          <a:ext cx="2831682" cy="1699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Sentimentos são </a:t>
          </a:r>
          <a:r>
            <a:rPr lang="pt-BR" sz="2200" b="1" kern="1200"/>
            <a:t>interpretação consciente</a:t>
          </a:r>
          <a:r>
            <a:rPr lang="pt-BR" sz="2200" kern="1200"/>
            <a:t> do córtex pré-frontal</a:t>
          </a:r>
          <a:endParaRPr lang="en-US" sz="2200" kern="1200"/>
        </a:p>
      </dsp:txBody>
      <dsp:txXfrm>
        <a:off x="3118419" y="816716"/>
        <a:ext cx="2831682" cy="1699009"/>
      </dsp:txXfrm>
    </dsp:sp>
    <dsp:sp modelId="{1BC87997-DBA0-47C1-BBDB-5CD7522325C7}">
      <dsp:nvSpPr>
        <dsp:cNvPr id="0" name=""/>
        <dsp:cNvSpPr/>
      </dsp:nvSpPr>
      <dsp:spPr>
        <a:xfrm>
          <a:off x="6233270" y="816716"/>
          <a:ext cx="2831682" cy="1699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Ciência confirma o que Davi expressou:</a:t>
          </a:r>
          <a:endParaRPr lang="en-US" sz="2200" kern="1200"/>
        </a:p>
      </dsp:txBody>
      <dsp:txXfrm>
        <a:off x="6233270" y="816716"/>
        <a:ext cx="2831682" cy="1699009"/>
      </dsp:txXfrm>
    </dsp:sp>
    <dsp:sp modelId="{85222C89-F252-4A38-B1AB-A872783A0262}">
      <dsp:nvSpPr>
        <dsp:cNvPr id="0" name=""/>
        <dsp:cNvSpPr/>
      </dsp:nvSpPr>
      <dsp:spPr>
        <a:xfrm>
          <a:off x="9348121" y="816716"/>
          <a:ext cx="2831682" cy="1699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“Porque estou aflito… os meus ossos envelheceram…” (Sl 31.9-10)</a:t>
          </a:r>
          <a:endParaRPr lang="en-US" sz="2200" kern="1200"/>
        </a:p>
      </dsp:txBody>
      <dsp:txXfrm>
        <a:off x="9348121" y="816716"/>
        <a:ext cx="2831682" cy="1699009"/>
      </dsp:txXfrm>
    </dsp:sp>
    <dsp:sp modelId="{E0B67230-65BF-4DE1-8377-370112E9E0AC}">
      <dsp:nvSpPr>
        <dsp:cNvPr id="0" name=""/>
        <dsp:cNvSpPr/>
      </dsp:nvSpPr>
      <dsp:spPr>
        <a:xfrm>
          <a:off x="1560994" y="2798894"/>
          <a:ext cx="2831682" cy="1699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emoção impacta corpo!</a:t>
          </a:r>
          <a:endParaRPr lang="en-US" sz="2200" kern="1200"/>
        </a:p>
      </dsp:txBody>
      <dsp:txXfrm>
        <a:off x="1560994" y="2798894"/>
        <a:ext cx="2831682" cy="1699009"/>
      </dsp:txXfrm>
    </dsp:sp>
    <dsp:sp modelId="{D4B9F916-D7F6-49CE-BCC6-25B4AA2D6F21}">
      <dsp:nvSpPr>
        <dsp:cNvPr id="0" name=""/>
        <dsp:cNvSpPr/>
      </dsp:nvSpPr>
      <dsp:spPr>
        <a:xfrm>
          <a:off x="4675845" y="2798894"/>
          <a:ext cx="2831682" cy="1699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Myrna Teixeira (Psicologia Cristã – CPAD):</a:t>
          </a:r>
          <a:endParaRPr lang="en-US" sz="2200" kern="1200"/>
        </a:p>
      </dsp:txBody>
      <dsp:txXfrm>
        <a:off x="4675845" y="2798894"/>
        <a:ext cx="2831682" cy="1699009"/>
      </dsp:txXfrm>
    </dsp:sp>
    <dsp:sp modelId="{BD30EFD8-36CF-4F22-942B-C1C1E60C897A}">
      <dsp:nvSpPr>
        <dsp:cNvPr id="0" name=""/>
        <dsp:cNvSpPr/>
      </dsp:nvSpPr>
      <dsp:spPr>
        <a:xfrm>
          <a:off x="7790695" y="2798894"/>
          <a:ext cx="2831682" cy="1699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“Todo sentimento é fruto de um pensamento cultivado.”</a:t>
          </a:r>
          <a:endParaRPr lang="en-US" sz="2200" kern="1200"/>
        </a:p>
      </dsp:txBody>
      <dsp:txXfrm>
        <a:off x="7790695" y="2798894"/>
        <a:ext cx="2831682" cy="16990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F32AF-D6FB-412C-B55F-B7920B10BDB4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99A66A-51C0-499F-941E-A306D4E67C64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Myrna Teixeira, Psicóloga cristã:</a:t>
          </a:r>
          <a:endParaRPr lang="en-US" sz="2900" kern="1200"/>
        </a:p>
      </dsp:txBody>
      <dsp:txXfrm>
        <a:off x="0" y="2124"/>
        <a:ext cx="10515600" cy="1449029"/>
      </dsp:txXfrm>
    </dsp:sp>
    <dsp:sp modelId="{A8B79D46-E463-4A20-9A76-D9CDB4706233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BA8C05-3B3B-4EB4-B10A-41A99F01F04D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“Sentimentos são emoções que ganharam significado.”</a:t>
          </a:r>
          <a:endParaRPr lang="en-US" sz="2900" kern="1200"/>
        </a:p>
      </dsp:txBody>
      <dsp:txXfrm>
        <a:off x="0" y="1451154"/>
        <a:ext cx="10515600" cy="1449029"/>
      </dsp:txXfrm>
    </dsp:sp>
    <dsp:sp modelId="{16D0477A-007B-44D3-9E9B-49CA7C2F209F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244671-B88E-4020-9DDA-7A4F93129662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Entenda:</a:t>
          </a:r>
          <a:br>
            <a:rPr lang="pt-BR" sz="2900" kern="1200"/>
          </a:br>
          <a:r>
            <a:rPr lang="pt-BR" sz="2900" kern="1200"/>
            <a:t> Não se deve espiritualizar tudo, mas </a:t>
          </a:r>
          <a:r>
            <a:rPr lang="pt-BR" sz="2900" b="1" kern="1200"/>
            <a:t>discernir</a:t>
          </a:r>
          <a:r>
            <a:rPr lang="pt-BR" sz="2900" kern="1200"/>
            <a:t> como Deus quer usar as emoções.</a:t>
          </a:r>
          <a:endParaRPr lang="en-US" sz="2900" kern="1200"/>
        </a:p>
      </dsp:txBody>
      <dsp:txXfrm>
        <a:off x="0" y="2900183"/>
        <a:ext cx="10515600" cy="14490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7AA25-5805-4C0E-AAB3-624446209C8A}">
      <dsp:nvSpPr>
        <dsp:cNvPr id="0" name=""/>
        <dsp:cNvSpPr/>
      </dsp:nvSpPr>
      <dsp:spPr>
        <a:xfrm>
          <a:off x="3569" y="867037"/>
          <a:ext cx="2831682" cy="16990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Ira não tratada</a:t>
          </a:r>
          <a:endParaRPr lang="en-US" sz="2600" kern="1200"/>
        </a:p>
      </dsp:txBody>
      <dsp:txXfrm>
        <a:off x="3569" y="867037"/>
        <a:ext cx="2831682" cy="1699009"/>
      </dsp:txXfrm>
    </dsp:sp>
    <dsp:sp modelId="{DB1D09AC-3614-4CAB-9020-523FF9217F3C}">
      <dsp:nvSpPr>
        <dsp:cNvPr id="0" name=""/>
        <dsp:cNvSpPr/>
      </dsp:nvSpPr>
      <dsp:spPr>
        <a:xfrm>
          <a:off x="3118419" y="867037"/>
          <a:ext cx="2831682" cy="16990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Expressão corporal</a:t>
          </a:r>
          <a:r>
            <a:rPr lang="pt-BR" sz="2600" kern="1200"/>
            <a:t> → “descaiu seu semblante”</a:t>
          </a:r>
          <a:endParaRPr lang="en-US" sz="2600" kern="1200"/>
        </a:p>
      </dsp:txBody>
      <dsp:txXfrm>
        <a:off x="3118419" y="867037"/>
        <a:ext cx="2831682" cy="1699009"/>
      </dsp:txXfrm>
    </dsp:sp>
    <dsp:sp modelId="{C801862B-EAC0-4FDE-8C9F-13BC06FCE3CE}">
      <dsp:nvSpPr>
        <dsp:cNvPr id="0" name=""/>
        <dsp:cNvSpPr/>
      </dsp:nvSpPr>
      <dsp:spPr>
        <a:xfrm>
          <a:off x="6233270" y="867037"/>
          <a:ext cx="2831682" cy="16990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Advertência divina ignorada</a:t>
          </a:r>
          <a:endParaRPr lang="en-US" sz="2600" kern="1200"/>
        </a:p>
      </dsp:txBody>
      <dsp:txXfrm>
        <a:off x="6233270" y="867037"/>
        <a:ext cx="2831682" cy="1699009"/>
      </dsp:txXfrm>
    </dsp:sp>
    <dsp:sp modelId="{32CDDCFC-4ED5-40FA-964E-9221B325D343}">
      <dsp:nvSpPr>
        <dsp:cNvPr id="0" name=""/>
        <dsp:cNvSpPr/>
      </dsp:nvSpPr>
      <dsp:spPr>
        <a:xfrm>
          <a:off x="9348120" y="867037"/>
          <a:ext cx="2831682" cy="16990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Sentimento nutrido</a:t>
          </a:r>
          <a:r>
            <a:rPr lang="pt-BR" sz="2600" kern="1200"/>
            <a:t> → ódio</a:t>
          </a:r>
          <a:endParaRPr lang="en-US" sz="2600" kern="1200"/>
        </a:p>
      </dsp:txBody>
      <dsp:txXfrm>
        <a:off x="9348120" y="867037"/>
        <a:ext cx="2831682" cy="1699009"/>
      </dsp:txXfrm>
    </dsp:sp>
    <dsp:sp modelId="{AE214BCF-ADD2-48EE-A103-E8B51ACBC29F}">
      <dsp:nvSpPr>
        <dsp:cNvPr id="0" name=""/>
        <dsp:cNvSpPr/>
      </dsp:nvSpPr>
      <dsp:spPr>
        <a:xfrm>
          <a:off x="3569" y="2849215"/>
          <a:ext cx="2831682" cy="169900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Ação</a:t>
          </a:r>
          <a:r>
            <a:rPr lang="pt-BR" sz="2600" kern="1200"/>
            <a:t> → assassinato</a:t>
          </a:r>
          <a:endParaRPr lang="en-US" sz="2600" kern="1200"/>
        </a:p>
      </dsp:txBody>
      <dsp:txXfrm>
        <a:off x="3569" y="2849215"/>
        <a:ext cx="2831682" cy="1699009"/>
      </dsp:txXfrm>
    </dsp:sp>
    <dsp:sp modelId="{50B2A4BF-9670-47A7-BE80-9BC2054A9DED}">
      <dsp:nvSpPr>
        <dsp:cNvPr id="0" name=""/>
        <dsp:cNvSpPr/>
      </dsp:nvSpPr>
      <dsp:spPr>
        <a:xfrm>
          <a:off x="3118419" y="2849215"/>
          <a:ext cx="2831682" cy="16990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Ef 4.27 — “Não deis lugar ao diabo.”</a:t>
          </a:r>
          <a:endParaRPr lang="en-US" sz="2600" kern="1200"/>
        </a:p>
      </dsp:txBody>
      <dsp:txXfrm>
        <a:off x="3118419" y="2849215"/>
        <a:ext cx="2831682" cy="1699009"/>
      </dsp:txXfrm>
    </dsp:sp>
    <dsp:sp modelId="{ADCE8315-5EF9-425B-8718-86C187F5B62C}">
      <dsp:nvSpPr>
        <dsp:cNvPr id="0" name=""/>
        <dsp:cNvSpPr/>
      </dsp:nvSpPr>
      <dsp:spPr>
        <a:xfrm>
          <a:off x="6233270" y="2849215"/>
          <a:ext cx="2831682" cy="16990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O </a:t>
          </a:r>
          <a:r>
            <a:rPr lang="pt-BR" sz="2600" i="1" kern="1200"/>
            <a:t>lugar</a:t>
          </a:r>
          <a:r>
            <a:rPr lang="pt-BR" sz="2600" kern="1200"/>
            <a:t> é aberto no coração primeiro</a:t>
          </a:r>
          <a:endParaRPr lang="en-US" sz="2600" kern="1200"/>
        </a:p>
      </dsp:txBody>
      <dsp:txXfrm>
        <a:off x="6233270" y="2849215"/>
        <a:ext cx="2831682" cy="1699009"/>
      </dsp:txXfrm>
    </dsp:sp>
    <dsp:sp modelId="{8DADE746-A41E-4B3E-ABA3-DE7B163215E1}">
      <dsp:nvSpPr>
        <dsp:cNvPr id="0" name=""/>
        <dsp:cNvSpPr/>
      </dsp:nvSpPr>
      <dsp:spPr>
        <a:xfrm>
          <a:off x="9348120" y="2849215"/>
          <a:ext cx="2831682" cy="16990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Agostinho:“O mal não nasce grande; cresce alimentado.”</a:t>
          </a:r>
          <a:endParaRPr lang="en-US" sz="2600" kern="1200"/>
        </a:p>
      </dsp:txBody>
      <dsp:txXfrm>
        <a:off x="9348120" y="2849215"/>
        <a:ext cx="2831682" cy="16990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6AFA5-5746-44FA-9456-6CAE6E8AF1B8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17A46-0022-46A5-AF9A-FBF31E4DCE6F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Fp 4.6–7 — </a:t>
          </a:r>
          <a:r>
            <a:rPr lang="pt-BR" sz="3800" b="1" kern="1200"/>
            <a:t>oração + gratidão → paz guardiã</a:t>
          </a:r>
          <a:endParaRPr lang="en-US" sz="3800" kern="1200"/>
        </a:p>
      </dsp:txBody>
      <dsp:txXfrm>
        <a:off x="0" y="0"/>
        <a:ext cx="6900512" cy="1384035"/>
      </dsp:txXfrm>
    </dsp:sp>
    <dsp:sp modelId="{9779C377-D8E3-4327-B76D-15C894768610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966A7-2B70-49F6-AFE2-7FFD29727135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kern="1200"/>
            <a:t>Fp 2.2–8 — sentimento de Cristo → humildade</a:t>
          </a:r>
          <a:endParaRPr lang="en-US" sz="3800" kern="1200"/>
        </a:p>
      </dsp:txBody>
      <dsp:txXfrm>
        <a:off x="0" y="1384035"/>
        <a:ext cx="6900512" cy="1384035"/>
      </dsp:txXfrm>
    </dsp:sp>
    <dsp:sp modelId="{195432F7-0883-466B-B122-2582D362D7B1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E6FC3-C8C2-40A7-9815-17B39365FF1C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Palavra “guardar” = </a:t>
          </a:r>
          <a:r>
            <a:rPr lang="pt-BR" sz="3800" i="1" kern="1200"/>
            <a:t>φρουρήσει</a:t>
          </a:r>
          <a:r>
            <a:rPr lang="pt-BR" sz="3800" kern="1200"/>
            <a:t> → vigilância militar</a:t>
          </a:r>
          <a:endParaRPr lang="en-US" sz="3800" kern="1200"/>
        </a:p>
      </dsp:txBody>
      <dsp:txXfrm>
        <a:off x="0" y="2768070"/>
        <a:ext cx="6900512" cy="1384035"/>
      </dsp:txXfrm>
    </dsp:sp>
    <dsp:sp modelId="{A93F5CD9-0279-4F14-9343-592E86C1B101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3F771-5D87-44AE-BD32-B1E1FA1B5C34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Deus </a:t>
          </a:r>
          <a:r>
            <a:rPr lang="pt-BR" sz="3800" b="1" kern="1200"/>
            <a:t>põe sentinelas</a:t>
          </a:r>
          <a:r>
            <a:rPr lang="pt-BR" sz="3800" kern="1200"/>
            <a:t> ao redor do coração crente!</a:t>
          </a:r>
          <a:endParaRPr lang="en-US" sz="3800" kern="1200"/>
        </a:p>
      </dsp:txBody>
      <dsp:txXfrm>
        <a:off x="0" y="4152105"/>
        <a:ext cx="6900512" cy="13840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0B337-D5A6-419B-B535-0FB9C23D4CBF}">
      <dsp:nvSpPr>
        <dsp:cNvPr id="0" name=""/>
        <dsp:cNvSpPr/>
      </dsp:nvSpPr>
      <dsp:spPr>
        <a:xfrm>
          <a:off x="0" y="83677"/>
          <a:ext cx="7716380" cy="12331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Gl 5.22 — Amor é o elástico que organiza as emoções</a:t>
          </a:r>
          <a:endParaRPr lang="en-US" sz="3100" kern="1200"/>
        </a:p>
      </dsp:txBody>
      <dsp:txXfrm>
        <a:off x="60199" y="143876"/>
        <a:ext cx="7595982" cy="1112781"/>
      </dsp:txXfrm>
    </dsp:sp>
    <dsp:sp modelId="{A9769CFA-02D8-4A3B-97BF-CD43D7682B3F}">
      <dsp:nvSpPr>
        <dsp:cNvPr id="0" name=""/>
        <dsp:cNvSpPr/>
      </dsp:nvSpPr>
      <dsp:spPr>
        <a:xfrm>
          <a:off x="0" y="1406137"/>
          <a:ext cx="7716380" cy="1233179"/>
        </a:xfrm>
        <a:prstGeom prst="round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Ira transformada em domínio próprio</a:t>
          </a:r>
          <a:endParaRPr lang="en-US" sz="3100" kern="1200"/>
        </a:p>
      </dsp:txBody>
      <dsp:txXfrm>
        <a:off x="60199" y="1466336"/>
        <a:ext cx="7595982" cy="1112781"/>
      </dsp:txXfrm>
    </dsp:sp>
    <dsp:sp modelId="{0626B526-93EA-4AA5-812A-1B8F32B1568A}">
      <dsp:nvSpPr>
        <dsp:cNvPr id="0" name=""/>
        <dsp:cNvSpPr/>
      </dsp:nvSpPr>
      <dsp:spPr>
        <a:xfrm>
          <a:off x="0" y="2728597"/>
          <a:ext cx="7716380" cy="1233179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Tristeza convertida em esperança</a:t>
          </a:r>
          <a:endParaRPr lang="en-US" sz="3100" kern="1200"/>
        </a:p>
      </dsp:txBody>
      <dsp:txXfrm>
        <a:off x="60199" y="2788796"/>
        <a:ext cx="7595982" cy="1112781"/>
      </dsp:txXfrm>
    </dsp:sp>
    <dsp:sp modelId="{46A6575A-69CB-4275-96A0-322F14B1BC70}">
      <dsp:nvSpPr>
        <dsp:cNvPr id="0" name=""/>
        <dsp:cNvSpPr/>
      </dsp:nvSpPr>
      <dsp:spPr>
        <a:xfrm>
          <a:off x="0" y="4051057"/>
          <a:ext cx="7716380" cy="1233179"/>
        </a:xfrm>
        <a:prstGeom prst="roundRect">
          <a:avLst/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Crisóstomo:</a:t>
          </a:r>
          <a:endParaRPr lang="en-US" sz="3100" kern="1200"/>
        </a:p>
      </dsp:txBody>
      <dsp:txXfrm>
        <a:off x="60199" y="4111256"/>
        <a:ext cx="7595982" cy="1112781"/>
      </dsp:txXfrm>
    </dsp:sp>
    <dsp:sp modelId="{ECFB5D35-4B3C-4025-A518-AF4B4D4ECE2B}">
      <dsp:nvSpPr>
        <dsp:cNvPr id="0" name=""/>
        <dsp:cNvSpPr/>
      </dsp:nvSpPr>
      <dsp:spPr>
        <a:xfrm>
          <a:off x="0" y="5373516"/>
          <a:ext cx="7716380" cy="1233179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“O Espírito transforma paixões em virtudes santas.”</a:t>
          </a:r>
          <a:endParaRPr lang="en-US" sz="3100" kern="1200"/>
        </a:p>
      </dsp:txBody>
      <dsp:txXfrm>
        <a:off x="60199" y="5433715"/>
        <a:ext cx="7595982" cy="1112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22.11.2025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22.11.2025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22.11.2025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22.11.2025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22.11.2025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22.11.2025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22.11.2025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texto, livro, diferente, foto&#10;&#10;O conteúdo gerado por IA pode estar incorreto.">
            <a:extLst>
              <a:ext uri="{FF2B5EF4-FFF2-40B4-BE49-F238E27FC236}">
                <a16:creationId xmlns:a16="http://schemas.microsoft.com/office/drawing/2014/main" id="{C34C441C-5E3E-A169-8D02-6D6D6B4E26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189" r="9089" b="11888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0509" y="216590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e-DE" sz="4400">
                <a:solidFill>
                  <a:schemeClr val="bg1"/>
                </a:solidFill>
              </a:rPr>
              <a:t>Emoções e Sentimentos – A Batalha do Equilíbrio Interior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Logotipo&#10;&#10;O conteúdo gerado por IA pode estar incorreto.">
            <a:extLst>
              <a:ext uri="{FF2B5EF4-FFF2-40B4-BE49-F238E27FC236}">
                <a16:creationId xmlns:a16="http://schemas.microsoft.com/office/drawing/2014/main" id="{E72F636D-6E59-B346-BFB4-64FB9BD5D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41" y="2932981"/>
            <a:ext cx="5305244" cy="5305244"/>
          </a:xfrm>
          <a:prstGeom prst="rect">
            <a:avLst/>
          </a:prstGeom>
        </p:spPr>
      </p:pic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4C4A55D-A86D-9DBD-48C5-D53E8CDC1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7242" y="6126313"/>
            <a:ext cx="5451894" cy="724558"/>
          </a:xfrm>
        </p:spPr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B4431F-0E3B-025D-CFFE-1F1251C59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DF4712-0969-82E6-65B9-B237D0B72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13" y="-411642"/>
            <a:ext cx="5634161" cy="1788811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1 Propósitos do Estudo</a:t>
            </a:r>
            <a:endParaRPr lang="pt-BR" sz="4000"/>
          </a:p>
        </p:txBody>
      </p:sp>
      <p:sp>
        <p:nvSpPr>
          <p:cNvPr id="30" name="Rounded Rectangle 26">
            <a:extLst>
              <a:ext uri="{FF2B5EF4-FFF2-40B4-BE49-F238E27FC236}">
                <a16:creationId xmlns:a16="http://schemas.microsoft.com/office/drawing/2014/main" id="{BA1B5697-42F2-4D35-AC70-5153F4213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9181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6F9AE12-5CED-242A-8E68-7718AA60A5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529" r="-1" b="7278"/>
          <a:stretch>
            <a:fillRect/>
          </a:stretch>
        </p:blipFill>
        <p:spPr>
          <a:xfrm>
            <a:off x="6993488" y="804661"/>
            <a:ext cx="4480560" cy="5248656"/>
          </a:xfrm>
          <a:prstGeom prst="rect">
            <a:avLst/>
          </a:prstGeom>
          <a:effectLst/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9DD8115-836B-0C28-8396-7B677B0201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81432"/>
              </p:ext>
            </p:extLst>
          </p:nvPr>
        </p:nvGraphicFramePr>
        <p:xfrm>
          <a:off x="5899" y="1379332"/>
          <a:ext cx="6741215" cy="507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" name="Espaço Reservado para Rodapé 49">
            <a:extLst>
              <a:ext uri="{FF2B5EF4-FFF2-40B4-BE49-F238E27FC236}">
                <a16:creationId xmlns:a16="http://schemas.microsoft.com/office/drawing/2014/main" id="{593C84ED-9C88-FCD2-5B35-E3E311E1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68898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4D04A6-2394-68BB-8F78-DB891EED3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Stanley Horton </a:t>
            </a:r>
            <a:endParaRPr lang="pt-BR" sz="3200" dirty="0"/>
          </a:p>
          <a:p>
            <a:pPr>
              <a:buNone/>
            </a:pPr>
            <a:endParaRPr lang="pt-BR" sz="32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“O Espírito age no homem como um todo, inclusive nas emoções santificadas.”</a:t>
            </a:r>
            <a:endParaRPr lang="pt-BR" sz="3200" dirty="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4565B1-3511-CD32-4806-3CA72B6F43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736" r="-1" b="17418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A6F782F-A649-8323-3AB9-5CC85B11A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170914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F0D5C1-C401-49BC-E5F2-EC1E945B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2. Afetividade: Emoções x Sentimentos</a:t>
            </a:r>
            <a:endParaRPr lang="pt-B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8E597666-181B-9FE0-A704-2D79DF4C01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145734"/>
              </p:ext>
            </p:extLst>
          </p:nvPr>
        </p:nvGraphicFramePr>
        <p:xfrm>
          <a:off x="838200" y="2590506"/>
          <a:ext cx="10515601" cy="30290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0552">
                  <a:extLst>
                    <a:ext uri="{9D8B030D-6E8A-4147-A177-3AD203B41FA5}">
                      <a16:colId xmlns:a16="http://schemas.microsoft.com/office/drawing/2014/main" val="3149325958"/>
                    </a:ext>
                  </a:extLst>
                </a:gridCol>
                <a:gridCol w="3380903">
                  <a:extLst>
                    <a:ext uri="{9D8B030D-6E8A-4147-A177-3AD203B41FA5}">
                      <a16:colId xmlns:a16="http://schemas.microsoft.com/office/drawing/2014/main" val="1048106424"/>
                    </a:ext>
                  </a:extLst>
                </a:gridCol>
                <a:gridCol w="3964146">
                  <a:extLst>
                    <a:ext uri="{9D8B030D-6E8A-4147-A177-3AD203B41FA5}">
                      <a16:colId xmlns:a16="http://schemas.microsoft.com/office/drawing/2014/main" val="2935801880"/>
                    </a:ext>
                  </a:extLst>
                </a:gridCol>
              </a:tblGrid>
              <a:tr h="6058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/>
                        <a:t>Aspecto</a:t>
                      </a:r>
                    </a:p>
                  </a:txBody>
                  <a:tcPr marL="137684" marR="137684" marT="68842" marB="688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/>
                        <a:t>Emoção</a:t>
                      </a:r>
                    </a:p>
                  </a:txBody>
                  <a:tcPr marL="137684" marR="137684" marT="68842" marB="688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/>
                        <a:t>Sentimento</a:t>
                      </a:r>
                    </a:p>
                  </a:txBody>
                  <a:tcPr marL="137684" marR="137684" marT="68842" marB="688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302922"/>
                  </a:ext>
                </a:extLst>
              </a:tr>
              <a:tr h="6058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/>
                        <a:t>Duração</a:t>
                      </a:r>
                    </a:p>
                  </a:txBody>
                  <a:tcPr marL="137684" marR="137684" marT="68842" marB="688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/>
                        <a:t>Breve</a:t>
                      </a:r>
                    </a:p>
                  </a:txBody>
                  <a:tcPr marL="137684" marR="137684" marT="68842" marB="688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/>
                        <a:t>Duradouro</a:t>
                      </a:r>
                    </a:p>
                  </a:txBody>
                  <a:tcPr marL="137684" marR="137684" marT="68842" marB="688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586609"/>
                  </a:ext>
                </a:extLst>
              </a:tr>
              <a:tr h="6058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/>
                        <a:t>Consciência</a:t>
                      </a:r>
                    </a:p>
                  </a:txBody>
                  <a:tcPr marL="137684" marR="137684" marT="68842" marB="688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/>
                        <a:t>Instintiva</a:t>
                      </a:r>
                    </a:p>
                  </a:txBody>
                  <a:tcPr marL="137684" marR="137684" marT="68842" marB="688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/>
                        <a:t>Elaborada</a:t>
                      </a:r>
                    </a:p>
                  </a:txBody>
                  <a:tcPr marL="137684" marR="137684" marT="68842" marB="688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1697"/>
                  </a:ext>
                </a:extLst>
              </a:tr>
              <a:tr h="6058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/>
                        <a:t>Origem</a:t>
                      </a:r>
                    </a:p>
                  </a:txBody>
                  <a:tcPr marL="137684" marR="137684" marT="68842" marB="688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/>
                        <a:t>Sistema límbico</a:t>
                      </a:r>
                    </a:p>
                  </a:txBody>
                  <a:tcPr marL="137684" marR="137684" marT="68842" marB="688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/>
                        <a:t>Memória + experiência</a:t>
                      </a:r>
                    </a:p>
                  </a:txBody>
                  <a:tcPr marL="137684" marR="137684" marT="68842" marB="688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849494"/>
                  </a:ext>
                </a:extLst>
              </a:tr>
              <a:tr h="6058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/>
                        <a:t>Impacto espiritual</a:t>
                      </a:r>
                    </a:p>
                  </a:txBody>
                  <a:tcPr marL="137684" marR="137684" marT="68842" marB="688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/>
                        <a:t>Impressões iniciais</a:t>
                      </a:r>
                    </a:p>
                  </a:txBody>
                  <a:tcPr marL="137684" marR="137684" marT="68842" marB="688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/>
                        <a:t>Postura de vida</a:t>
                      </a:r>
                    </a:p>
                  </a:txBody>
                  <a:tcPr marL="137684" marR="137684" marT="68842" marB="688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593178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85BE18E-3F00-002A-4555-0671993CD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578390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8849FC-67FA-313D-1E42-7BEEAE3A17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6798" r="9085" b="6586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84D689-DCF0-1657-C595-A0FC8975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Afetividade: Emoções x Sentimentos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C9AC081-1F1B-752B-E400-EF9830B1DE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363267"/>
              </p:ext>
            </p:extLst>
          </p:nvPr>
        </p:nvGraphicFramePr>
        <p:xfrm>
          <a:off x="4313" y="1034871"/>
          <a:ext cx="12183373" cy="5314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Espaço Reservado para Rodapé 37">
            <a:extLst>
              <a:ext uri="{FF2B5EF4-FFF2-40B4-BE49-F238E27FC236}">
                <a16:creationId xmlns:a16="http://schemas.microsoft.com/office/drawing/2014/main" id="{9DDCA1B3-7A3D-5112-9258-5364E7C25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825859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58D677-8FD4-E853-9121-4990237F7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Emoções na Bíblia: Jesus sentiu tudo</a:t>
            </a:r>
            <a:endParaRPr lang="pt-BR" sz="54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BE6E73D1-8A85-D2D0-02F1-51D1FF0B62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81290" y="2228087"/>
          <a:ext cx="10429421" cy="3948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74629">
                  <a:extLst>
                    <a:ext uri="{9D8B030D-6E8A-4147-A177-3AD203B41FA5}">
                      <a16:colId xmlns:a16="http://schemas.microsoft.com/office/drawing/2014/main" val="3199667094"/>
                    </a:ext>
                  </a:extLst>
                </a:gridCol>
                <a:gridCol w="3549601">
                  <a:extLst>
                    <a:ext uri="{9D8B030D-6E8A-4147-A177-3AD203B41FA5}">
                      <a16:colId xmlns:a16="http://schemas.microsoft.com/office/drawing/2014/main" val="739669132"/>
                    </a:ext>
                  </a:extLst>
                </a:gridCol>
                <a:gridCol w="4405191">
                  <a:extLst>
                    <a:ext uri="{9D8B030D-6E8A-4147-A177-3AD203B41FA5}">
                      <a16:colId xmlns:a16="http://schemas.microsoft.com/office/drawing/2014/main" val="3419365653"/>
                    </a:ext>
                  </a:extLst>
                </a:gridCol>
              </a:tblGrid>
              <a:tr h="6950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100"/>
                        <a:t>Emoção</a:t>
                      </a:r>
                    </a:p>
                  </a:txBody>
                  <a:tcPr marL="157955" marR="157955" marT="78978" marB="789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100"/>
                        <a:t>Evidência Bíblica</a:t>
                      </a:r>
                    </a:p>
                  </a:txBody>
                  <a:tcPr marL="157955" marR="157955" marT="78978" marB="789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100"/>
                        <a:t>Aplicação</a:t>
                      </a:r>
                    </a:p>
                  </a:txBody>
                  <a:tcPr marL="157955" marR="157955" marT="78978" marB="789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311929"/>
                  </a:ext>
                </a:extLst>
              </a:tr>
              <a:tr h="6950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100"/>
                        <a:t>Tristeza</a:t>
                      </a:r>
                    </a:p>
                  </a:txBody>
                  <a:tcPr marL="157955" marR="157955" marT="78978" marB="789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100"/>
                        <a:t>Jo 11.35</a:t>
                      </a:r>
                    </a:p>
                  </a:txBody>
                  <a:tcPr marL="157955" marR="157955" marT="78978" marB="789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100"/>
                        <a:t>Lamentar é humano</a:t>
                      </a:r>
                    </a:p>
                  </a:txBody>
                  <a:tcPr marL="157955" marR="157955" marT="78978" marB="789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376561"/>
                  </a:ext>
                </a:extLst>
              </a:tr>
              <a:tr h="6950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100"/>
                        <a:t>Indignação</a:t>
                      </a:r>
                    </a:p>
                  </a:txBody>
                  <a:tcPr marL="157955" marR="157955" marT="78978" marB="789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100"/>
                        <a:t>Mc 3.5</a:t>
                      </a:r>
                    </a:p>
                  </a:txBody>
                  <a:tcPr marL="157955" marR="157955" marT="78978" marB="789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100"/>
                        <a:t>A ira pode ser justa</a:t>
                      </a:r>
                    </a:p>
                  </a:txBody>
                  <a:tcPr marL="157955" marR="157955" marT="78978" marB="789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123005"/>
                  </a:ext>
                </a:extLst>
              </a:tr>
              <a:tr h="6950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100"/>
                        <a:t>Alegria</a:t>
                      </a:r>
                    </a:p>
                  </a:txBody>
                  <a:tcPr marL="157955" marR="157955" marT="78978" marB="789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100"/>
                        <a:t>Lc 10.21</a:t>
                      </a:r>
                    </a:p>
                  </a:txBody>
                  <a:tcPr marL="157955" marR="157955" marT="78978" marB="789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100"/>
                        <a:t>Alegria é espiritual</a:t>
                      </a:r>
                    </a:p>
                  </a:txBody>
                  <a:tcPr marL="157955" marR="157955" marT="78978" marB="789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101728"/>
                  </a:ext>
                </a:extLst>
              </a:tr>
              <a:tr h="11688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100"/>
                        <a:t>Angústia</a:t>
                      </a:r>
                    </a:p>
                  </a:txBody>
                  <a:tcPr marL="157955" marR="157955" marT="78978" marB="789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100"/>
                        <a:t>Mt 26.38</a:t>
                      </a:r>
                    </a:p>
                  </a:txBody>
                  <a:tcPr marL="157955" marR="157955" marT="78978" marB="789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100"/>
                        <a:t>Sofrimento não é falta de fé</a:t>
                      </a:r>
                    </a:p>
                  </a:txBody>
                  <a:tcPr marL="157955" marR="157955" marT="78978" marB="789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546347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D2079E3-F786-A242-85F1-771A8494C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745266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730E5E0-D18B-EDA9-91CE-D916BEF8D6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34244" b="950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03BC8DB-8BAF-6E69-6211-3392DE4FA5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0423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Espaço Reservado para Rodapé 17">
            <a:extLst>
              <a:ext uri="{FF2B5EF4-FFF2-40B4-BE49-F238E27FC236}">
                <a16:creationId xmlns:a16="http://schemas.microsoft.com/office/drawing/2014/main" id="{EFF39BE9-E85F-958A-4276-A46FCEEF6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622159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568DEE-5AE7-7809-48CF-E37760A6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58" y="-253101"/>
            <a:ext cx="5251316" cy="1807305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3.  Principais Afetos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B72CA5-657B-B5F5-0B43-6188907E2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91" y="1183109"/>
            <a:ext cx="6632450" cy="566958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2600" dirty="0">
                <a:ea typeface="+mn-lt"/>
                <a:cs typeface="+mn-lt"/>
              </a:rPr>
              <a:t>Alegria, medo, raiva, tristeza, surpresa, nojo</a:t>
            </a:r>
            <a:br>
              <a:rPr lang="pt-BR" sz="2600" dirty="0">
                <a:ea typeface="+mn-lt"/>
                <a:cs typeface="+mn-lt"/>
              </a:rPr>
            </a:br>
            <a:r>
              <a:rPr lang="pt-BR" sz="2600" dirty="0">
                <a:ea typeface="+mn-lt"/>
                <a:cs typeface="+mn-lt"/>
              </a:rPr>
              <a:t> → Reações fisiológicas: taquicardia, suor, náuseas</a:t>
            </a:r>
          </a:p>
          <a:p>
            <a:pPr>
              <a:buNone/>
            </a:pPr>
            <a:endParaRPr lang="pt-BR" sz="2600" dirty="0">
              <a:ea typeface="+mn-lt"/>
              <a:cs typeface="+mn-lt"/>
            </a:endParaRPr>
          </a:p>
          <a:p>
            <a:pPr>
              <a:buNone/>
            </a:pPr>
            <a:r>
              <a:rPr lang="pt-BR" sz="2600" dirty="0">
                <a:ea typeface="+mn-lt"/>
                <a:cs typeface="+mn-lt"/>
              </a:rPr>
              <a:t> Antes do pecado: alegria e comunhão — </a:t>
            </a:r>
            <a:r>
              <a:rPr lang="pt-BR" sz="2600" err="1">
                <a:ea typeface="+mn-lt"/>
                <a:cs typeface="+mn-lt"/>
              </a:rPr>
              <a:t>Gn</a:t>
            </a:r>
            <a:r>
              <a:rPr lang="pt-BR" sz="2600" dirty="0">
                <a:ea typeface="+mn-lt"/>
                <a:cs typeface="+mn-lt"/>
              </a:rPr>
              <a:t> 2.23-25</a:t>
            </a:r>
          </a:p>
          <a:p>
            <a:pPr>
              <a:buNone/>
            </a:pPr>
            <a:r>
              <a:rPr lang="pt-BR" sz="2600" dirty="0">
                <a:ea typeface="+mn-lt"/>
                <a:cs typeface="+mn-lt"/>
              </a:rPr>
              <a:t>Depois do pecado: vergonha e medo — </a:t>
            </a:r>
            <a:r>
              <a:rPr lang="pt-BR" sz="2600" err="1">
                <a:ea typeface="+mn-lt"/>
                <a:cs typeface="+mn-lt"/>
              </a:rPr>
              <a:t>Gn</a:t>
            </a:r>
            <a:r>
              <a:rPr lang="pt-BR" sz="2600" dirty="0">
                <a:ea typeface="+mn-lt"/>
                <a:cs typeface="+mn-lt"/>
              </a:rPr>
              <a:t> 3.7-10</a:t>
            </a:r>
            <a:endParaRPr lang="pt-BR" sz="2600" dirty="0"/>
          </a:p>
          <a:p>
            <a:pPr>
              <a:buNone/>
            </a:pPr>
            <a:endParaRPr lang="pt-BR" sz="2600" dirty="0">
              <a:ea typeface="+mn-lt"/>
              <a:cs typeface="+mn-lt"/>
            </a:endParaRPr>
          </a:p>
          <a:p>
            <a:pPr>
              <a:buNone/>
            </a:pPr>
            <a:r>
              <a:rPr lang="pt-BR" sz="2600" dirty="0">
                <a:ea typeface="+mn-lt"/>
                <a:cs typeface="+mn-lt"/>
              </a:rPr>
              <a:t>Hernandes Dias Lopes:</a:t>
            </a:r>
            <a:endParaRPr lang="pt-BR" sz="2600" dirty="0"/>
          </a:p>
          <a:p>
            <a:pPr>
              <a:buNone/>
            </a:pPr>
            <a:r>
              <a:rPr lang="pt-BR" sz="2600" dirty="0">
                <a:ea typeface="+mn-lt"/>
                <a:cs typeface="+mn-lt"/>
              </a:rPr>
              <a:t>“O pecado trouxe distorção, mas não destruição da afetividade humana.”</a:t>
            </a:r>
            <a:endParaRPr lang="pt-BR" sz="2600" dirty="0"/>
          </a:p>
          <a:p>
            <a:pPr marL="0" indent="0">
              <a:buNone/>
            </a:pPr>
            <a:endParaRPr lang="pt-BR" sz="17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C36DD0D-AF3A-12D9-0708-9AAB017F8C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0" r="1051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1A8192-C104-688E-7825-73270021A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687946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FE2C99-16F1-D067-EED6-77ADB87B9B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889" r="2743" b="12368"/>
          <a:stretch>
            <a:fillRect/>
          </a:stretch>
        </p:blipFill>
        <p:spPr>
          <a:xfrm>
            <a:off x="20" y="86274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42E0A4-A373-AB6C-C0DA-1B5AC145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Caim: Emoção → Sentimento Pecaminoso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9FE0B9B-D9EF-C71A-8F67-1ADA9E50D6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152112"/>
              </p:ext>
            </p:extLst>
          </p:nvPr>
        </p:nvGraphicFramePr>
        <p:xfrm>
          <a:off x="4314" y="1351173"/>
          <a:ext cx="12183372" cy="5415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2" name="Espaço Reservado para Rodapé 41">
            <a:extLst>
              <a:ext uri="{FF2B5EF4-FFF2-40B4-BE49-F238E27FC236}">
                <a16:creationId xmlns:a16="http://schemas.microsoft.com/office/drawing/2014/main" id="{DD126E8C-D450-EB2A-1D7F-D5A5B20EF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676194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B1B7035-A6CC-766B-9D4B-811479F9DD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1625" r="1" b="29378"/>
          <a:stretch>
            <a:fillRect/>
          </a:stretch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292292-0BD5-F7EE-4507-F276C56D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115219"/>
            <a:ext cx="550544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>
                <a:solidFill>
                  <a:schemeClr val="bg1"/>
                </a:solidFill>
              </a:rPr>
              <a:t>TÓPICO II  — EMOÇÕES: EXPERIÊNCIA E CONTROLE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73C1E39-5D8B-6430-DE6F-AF90BD596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56792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BD754A-1194-6475-ACF7-BBDC68C2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/>
              <a:t>1. Reação e Decisão</a:t>
            </a:r>
          </a:p>
        </p:txBody>
      </p:sp>
      <p:pic>
        <p:nvPicPr>
          <p:cNvPr id="4" name="Imagem 3" descr="Foto preta e branca de rosto de homem visto de perto&#10;&#10;O conteúdo gerado por IA pode estar incorreto.">
            <a:extLst>
              <a:ext uri="{FF2B5EF4-FFF2-40B4-BE49-F238E27FC236}">
                <a16:creationId xmlns:a16="http://schemas.microsoft.com/office/drawing/2014/main" id="{399E9B71-D54E-402C-79D4-B9D5BA73BB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13" r="8312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12ADCC-B8F5-DEEC-8361-8D5D483CA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555" y="2519719"/>
            <a:ext cx="7401297" cy="413084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dirty="0">
                <a:ea typeface="+mn-lt"/>
                <a:cs typeface="+mn-lt"/>
              </a:rPr>
              <a:t>Emoção não é pecado → Ação sim pode ser!</a:t>
            </a:r>
            <a:br>
              <a:rPr lang="pt-BR" dirty="0">
                <a:ea typeface="+mn-lt"/>
                <a:cs typeface="+mn-lt"/>
              </a:rPr>
            </a:br>
            <a:r>
              <a:rPr lang="pt-BR" dirty="0">
                <a:ea typeface="+mn-lt"/>
                <a:cs typeface="+mn-lt"/>
              </a:rPr>
              <a:t> </a:t>
            </a:r>
            <a:r>
              <a:rPr lang="pt-BR" err="1">
                <a:ea typeface="+mn-lt"/>
                <a:cs typeface="+mn-lt"/>
              </a:rPr>
              <a:t>Ef</a:t>
            </a:r>
            <a:r>
              <a:rPr lang="pt-BR" dirty="0">
                <a:ea typeface="+mn-lt"/>
                <a:cs typeface="+mn-lt"/>
              </a:rPr>
              <a:t> 4.26 — “Irai-vos e não pequeis”</a:t>
            </a:r>
            <a:endParaRPr lang="pt-BR" dirty="0"/>
          </a:p>
          <a:p>
            <a:pPr>
              <a:buNone/>
            </a:pPr>
            <a:endParaRPr lang="pt-BR" dirty="0">
              <a:ea typeface="+mn-lt"/>
              <a:cs typeface="+mn-lt"/>
            </a:endParaRPr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A ira </a:t>
            </a:r>
            <a:r>
              <a:rPr lang="pt-BR" b="1" dirty="0">
                <a:ea typeface="+mn-lt"/>
                <a:cs typeface="+mn-lt"/>
              </a:rPr>
              <a:t>sentida</a:t>
            </a:r>
            <a:r>
              <a:rPr lang="pt-BR" dirty="0">
                <a:ea typeface="+mn-lt"/>
                <a:cs typeface="+mn-lt"/>
              </a:rPr>
              <a:t> é natural</a:t>
            </a:r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A ira </a:t>
            </a:r>
            <a:r>
              <a:rPr lang="pt-BR" b="1" dirty="0">
                <a:ea typeface="+mn-lt"/>
                <a:cs typeface="+mn-lt"/>
              </a:rPr>
              <a:t>guardada</a:t>
            </a:r>
            <a:r>
              <a:rPr lang="pt-BR" dirty="0">
                <a:ea typeface="+mn-lt"/>
                <a:cs typeface="+mn-lt"/>
              </a:rPr>
              <a:t> é infernal — </a:t>
            </a:r>
            <a:r>
              <a:rPr lang="pt-BR" dirty="0" err="1">
                <a:ea typeface="+mn-lt"/>
                <a:cs typeface="+mn-lt"/>
              </a:rPr>
              <a:t>Ef</a:t>
            </a:r>
            <a:r>
              <a:rPr lang="pt-BR" dirty="0">
                <a:ea typeface="+mn-lt"/>
                <a:cs typeface="+mn-lt"/>
              </a:rPr>
              <a:t> 4.27</a:t>
            </a:r>
            <a:endParaRPr lang="pt-BR" dirty="0"/>
          </a:p>
          <a:p>
            <a:pPr>
              <a:buNone/>
            </a:pPr>
            <a:endParaRPr lang="pt-BR" dirty="0">
              <a:ea typeface="+mn-lt"/>
              <a:cs typeface="+mn-lt"/>
            </a:endParaRPr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 Billy Graham:</a:t>
            </a:r>
            <a:endParaRPr lang="pt-BR" dirty="0"/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“O cristão não é dominado pelas emoções; ele as apresenta ao Senhor.”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948806-7A35-45BB-7521-F6D4F211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638" y="6471369"/>
            <a:ext cx="4114800" cy="365125"/>
          </a:xfrm>
        </p:spPr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56562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CC21DC-2EFF-F15F-6C49-0ED313341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74" y="-245603"/>
            <a:ext cx="5323715" cy="1642970"/>
          </a:xfrm>
        </p:spPr>
        <p:txBody>
          <a:bodyPr anchor="b">
            <a:normAutofit/>
          </a:bodyPr>
          <a:lstStyle/>
          <a:p>
            <a:r>
              <a:rPr lang="pt-BR" sz="5000" dirty="0"/>
              <a:t>Texto Áureo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74CD93-4B08-AA55-AE11-6C29015D2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59" y="2305253"/>
            <a:ext cx="6824811" cy="40526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t-BR" sz="4000" dirty="0">
                <a:ea typeface="+mn-lt"/>
                <a:cs typeface="+mn-lt"/>
              </a:rPr>
              <a:t>“E a paz de Deus, que excede todo o entendimento, guardará os vossos corações e os vossos pensamentos em Cristo Jesus.”</a:t>
            </a:r>
            <a:endParaRPr lang="pt-BR" sz="4000" dirty="0"/>
          </a:p>
          <a:p>
            <a:pPr marL="0" indent="0" algn="just">
              <a:buNone/>
            </a:pPr>
            <a:r>
              <a:rPr lang="pt-BR" sz="4000" err="1"/>
              <a:t>Fp</a:t>
            </a:r>
            <a:r>
              <a:rPr lang="pt-BR" sz="4000" dirty="0"/>
              <a:t> 4.7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m 3" descr="Sol no céu azul&#10;&#10;O conteúdo gerado por IA pode estar incorreto.">
            <a:extLst>
              <a:ext uri="{FF2B5EF4-FFF2-40B4-BE49-F238E27FC236}">
                <a16:creationId xmlns:a16="http://schemas.microsoft.com/office/drawing/2014/main" id="{72137C42-EE38-F6A2-FB1D-C0B38998B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993" y="909081"/>
            <a:ext cx="3816477" cy="5071731"/>
          </a:xfrm>
          <a:prstGeom prst="rect">
            <a:avLst/>
          </a:pr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8B08EE-C69E-A6D0-3FC6-C19245DE6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183663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8DE4E8-8288-774F-F6B4-7FB8287CF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peças de metal, corrente, no interior, mesa&#10;&#10;O conteúdo gerado por IA pode estar incorreto.">
            <a:extLst>
              <a:ext uri="{FF2B5EF4-FFF2-40B4-BE49-F238E27FC236}">
                <a16:creationId xmlns:a16="http://schemas.microsoft.com/office/drawing/2014/main" id="{31D3B534-0E33-9BC6-8828-236CBE99D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04" y="1916"/>
            <a:ext cx="3792569" cy="6854168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B0C405-11C8-9363-CBA8-F2DAE02A3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anchor="b">
            <a:normAutofit/>
          </a:bodyPr>
          <a:lstStyle/>
          <a:p>
            <a:r>
              <a:rPr lang="pt-BR" sz="5400">
                <a:solidFill>
                  <a:srgbClr val="FFFFFF"/>
                </a:solidFill>
              </a:rPr>
              <a:t>1. Reação e Decisão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sX0" fmla="*/ 0 w 5029200"/>
              <a:gd name="csY0" fmla="*/ 0 h 18288"/>
              <a:gd name="csX1" fmla="*/ 528066 w 5029200"/>
              <a:gd name="csY1" fmla="*/ 0 h 18288"/>
              <a:gd name="csX2" fmla="*/ 1207008 w 5029200"/>
              <a:gd name="csY2" fmla="*/ 0 h 18288"/>
              <a:gd name="csX3" fmla="*/ 1785366 w 5029200"/>
              <a:gd name="csY3" fmla="*/ 0 h 18288"/>
              <a:gd name="csX4" fmla="*/ 2313432 w 5029200"/>
              <a:gd name="csY4" fmla="*/ 0 h 18288"/>
              <a:gd name="csX5" fmla="*/ 2992374 w 5029200"/>
              <a:gd name="csY5" fmla="*/ 0 h 18288"/>
              <a:gd name="csX6" fmla="*/ 3621024 w 5029200"/>
              <a:gd name="csY6" fmla="*/ 0 h 18288"/>
              <a:gd name="csX7" fmla="*/ 4249674 w 5029200"/>
              <a:gd name="csY7" fmla="*/ 0 h 18288"/>
              <a:gd name="csX8" fmla="*/ 5029200 w 5029200"/>
              <a:gd name="csY8" fmla="*/ 0 h 18288"/>
              <a:gd name="csX9" fmla="*/ 5029200 w 5029200"/>
              <a:gd name="csY9" fmla="*/ 18288 h 18288"/>
              <a:gd name="csX10" fmla="*/ 4501134 w 5029200"/>
              <a:gd name="csY10" fmla="*/ 18288 h 18288"/>
              <a:gd name="csX11" fmla="*/ 4023360 w 5029200"/>
              <a:gd name="csY11" fmla="*/ 18288 h 18288"/>
              <a:gd name="csX12" fmla="*/ 3344418 w 5029200"/>
              <a:gd name="csY12" fmla="*/ 18288 h 18288"/>
              <a:gd name="csX13" fmla="*/ 2816352 w 5029200"/>
              <a:gd name="csY13" fmla="*/ 18288 h 18288"/>
              <a:gd name="csX14" fmla="*/ 2137410 w 5029200"/>
              <a:gd name="csY14" fmla="*/ 18288 h 18288"/>
              <a:gd name="csX15" fmla="*/ 1408176 w 5029200"/>
              <a:gd name="csY15" fmla="*/ 18288 h 18288"/>
              <a:gd name="csX16" fmla="*/ 829818 w 5029200"/>
              <a:gd name="csY16" fmla="*/ 18288 h 18288"/>
              <a:gd name="csX17" fmla="*/ 0 w 5029200"/>
              <a:gd name="csY17" fmla="*/ 18288 h 18288"/>
              <a:gd name="csX18" fmla="*/ 0 w 5029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FB601D-5BFD-72CE-3593-B09B2825A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354" y="2798064"/>
            <a:ext cx="5461095" cy="341761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t-BR" sz="3200" dirty="0">
                <a:solidFill>
                  <a:srgbClr val="FFFFFF"/>
                </a:solidFill>
                <a:ea typeface="+mn-lt"/>
                <a:cs typeface="+mn-lt"/>
              </a:rPr>
              <a:t>Quando digo: </a:t>
            </a:r>
            <a:r>
              <a:rPr lang="pt-BR" sz="3200" i="1" dirty="0">
                <a:solidFill>
                  <a:srgbClr val="FFFFFF"/>
                </a:solidFill>
                <a:ea typeface="+mn-lt"/>
                <a:cs typeface="+mn-lt"/>
              </a:rPr>
              <a:t>“Sou assim mesmo!” Nego o poder santificador do Espírito</a:t>
            </a:r>
            <a:endParaRPr lang="pt-BR" sz="3200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buNone/>
            </a:pPr>
            <a:endParaRPr lang="pt-BR" sz="3200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sz="3200" dirty="0">
                <a:solidFill>
                  <a:srgbClr val="FFFFFF"/>
                </a:solidFill>
                <a:ea typeface="+mn-lt"/>
                <a:cs typeface="+mn-lt"/>
              </a:rPr>
              <a:t> 2Co 5.17 — nova identidade = novas reações</a:t>
            </a:r>
            <a:endParaRPr lang="pt-BR" sz="3200" dirty="0">
              <a:solidFill>
                <a:srgbClr val="FFFFFF"/>
              </a:solidFill>
            </a:endParaRPr>
          </a:p>
          <a:p>
            <a:pPr>
              <a:buNone/>
            </a:pPr>
            <a:endParaRPr lang="pt-BR" sz="220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200">
              <a:solidFill>
                <a:srgbClr val="FFFFFF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EB6B12-A0B9-48E3-A93D-62590EA9E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881705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27162-9AA0-CF66-3FB9-EF402074C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2.  Emoção e Pecado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88F0C7-7723-B6B3-2017-9D3AB5AD4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74" y="1715071"/>
            <a:ext cx="5870450" cy="476381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Emoções repetidas podem revelar idolatria emocional</a:t>
            </a: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 Exemplo: Nabal — arrogância → morte (1Sm 25)</a:t>
            </a: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 </a:t>
            </a:r>
            <a:r>
              <a:rPr lang="pt-BR" sz="3200" err="1">
                <a:ea typeface="+mn-lt"/>
                <a:cs typeface="+mn-lt"/>
              </a:rPr>
              <a:t>Pv</a:t>
            </a:r>
            <a:r>
              <a:rPr lang="pt-BR" sz="3200" dirty="0">
                <a:ea typeface="+mn-lt"/>
                <a:cs typeface="+mn-lt"/>
              </a:rPr>
              <a:t> 4.23 — coração define o caminho</a:t>
            </a:r>
            <a:endParaRPr lang="pt-BR" sz="3200" dirty="0"/>
          </a:p>
          <a:p>
            <a:pPr>
              <a:buNone/>
            </a:pPr>
            <a:endParaRPr lang="pt-BR" sz="32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Claudionor de Andrade:</a:t>
            </a:r>
            <a:endParaRPr lang="pt-BR" sz="3200" dirty="0"/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“A carne tem sede de emoções que corrompem.”</a:t>
            </a:r>
            <a:endParaRPr lang="pt-BR" sz="3200" dirty="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52D7426D-732F-5121-D78A-FF20B4338A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30" r="9624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205DB4-54E1-F0A3-CD4D-DF42E679C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762146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734FE2-9FC3-9A61-09E1-45AF4F52E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EA86598-DA2C-41D5-BC0C-E877F881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EC9A3C-83F8-672D-B1F1-CADFAED4F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7" y="637763"/>
            <a:ext cx="4310698" cy="1627274"/>
          </a:xfrm>
        </p:spPr>
        <p:txBody>
          <a:bodyPr anchor="t">
            <a:normAutofit/>
          </a:bodyPr>
          <a:lstStyle/>
          <a:p>
            <a:r>
              <a:rPr lang="pt-BR" sz="4800">
                <a:solidFill>
                  <a:schemeClr val="bg1"/>
                </a:solidFill>
                <a:ea typeface="+mj-lt"/>
                <a:cs typeface="+mj-lt"/>
              </a:rPr>
              <a:t>2.  Emoção e Pecado</a:t>
            </a:r>
            <a:endParaRPr lang="pt-BR" sz="480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56" y="2372156"/>
            <a:ext cx="4572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3E047B-D98C-C1F2-0FEC-1E1DAF8DC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56" y="2581065"/>
            <a:ext cx="4284416" cy="36334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endParaRPr lang="pt-BR" sz="2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F16C5A-0D41-47A9-B0A2-9C2AD7A8C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131DA9B-E0B2-E0E3-AE59-6A31A0BE3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092407"/>
              </p:ext>
            </p:extLst>
          </p:nvPr>
        </p:nvGraphicFramePr>
        <p:xfrm>
          <a:off x="460075" y="1998452"/>
          <a:ext cx="11120891" cy="4684926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3335188">
                  <a:extLst>
                    <a:ext uri="{9D8B030D-6E8A-4147-A177-3AD203B41FA5}">
                      <a16:colId xmlns:a16="http://schemas.microsoft.com/office/drawing/2014/main" val="1187859817"/>
                    </a:ext>
                  </a:extLst>
                </a:gridCol>
                <a:gridCol w="4249469">
                  <a:extLst>
                    <a:ext uri="{9D8B030D-6E8A-4147-A177-3AD203B41FA5}">
                      <a16:colId xmlns:a16="http://schemas.microsoft.com/office/drawing/2014/main" val="132515476"/>
                    </a:ext>
                  </a:extLst>
                </a:gridCol>
                <a:gridCol w="3536234">
                  <a:extLst>
                    <a:ext uri="{9D8B030D-6E8A-4147-A177-3AD203B41FA5}">
                      <a16:colId xmlns:a16="http://schemas.microsoft.com/office/drawing/2014/main" val="259943270"/>
                    </a:ext>
                  </a:extLst>
                </a:gridCol>
              </a:tblGrid>
              <a:tr h="14426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000" b="0" cap="none" spc="0" dirty="0">
                          <a:solidFill>
                            <a:schemeClr val="bg1"/>
                          </a:solidFill>
                        </a:rPr>
                        <a:t>Emoção</a:t>
                      </a:r>
                    </a:p>
                  </a:txBody>
                  <a:tcPr marL="155611" marR="119701" marT="106756" marB="11970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000" b="0" cap="none" spc="0" dirty="0">
                          <a:solidFill>
                            <a:schemeClr val="bg1"/>
                          </a:solidFill>
                        </a:rPr>
                        <a:t>Espírito Santo</a:t>
                      </a:r>
                    </a:p>
                  </a:txBody>
                  <a:tcPr marL="155611" marR="119701" marT="106756" marB="11970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000" b="0" cap="none" spc="0" dirty="0">
                          <a:solidFill>
                            <a:schemeClr val="bg1"/>
                          </a:solidFill>
                        </a:rPr>
                        <a:t>Carne</a:t>
                      </a:r>
                    </a:p>
                  </a:txBody>
                  <a:tcPr marL="155611" marR="119701" marT="106756" marB="11970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03224"/>
                  </a:ext>
                </a:extLst>
              </a:tr>
              <a:tr h="11997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000" cap="none" spc="0" dirty="0">
                          <a:solidFill>
                            <a:schemeClr val="tx1"/>
                          </a:solidFill>
                        </a:rPr>
                        <a:t>Ira</a:t>
                      </a:r>
                    </a:p>
                  </a:txBody>
                  <a:tcPr marL="155611" marR="119701" marT="106756" marB="1197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000" cap="none" spc="0" dirty="0">
                          <a:solidFill>
                            <a:schemeClr val="tx1"/>
                          </a:solidFill>
                        </a:rPr>
                        <a:t>zelo contra injustiça</a:t>
                      </a:r>
                    </a:p>
                  </a:txBody>
                  <a:tcPr marL="155611" marR="119701" marT="106756" marB="1197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000" cap="none" spc="0" dirty="0">
                          <a:solidFill>
                            <a:schemeClr val="tx1"/>
                          </a:solidFill>
                        </a:rPr>
                        <a:t>agressão, amargura</a:t>
                      </a:r>
                    </a:p>
                  </a:txBody>
                  <a:tcPr marL="155611" marR="119701" marT="106756" marB="1197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186745"/>
                  </a:ext>
                </a:extLst>
              </a:tr>
              <a:tr h="11997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000" cap="none" spc="0" dirty="0">
                          <a:solidFill>
                            <a:schemeClr val="tx1"/>
                          </a:solidFill>
                        </a:rPr>
                        <a:t>Tristeza</a:t>
                      </a:r>
                    </a:p>
                  </a:txBody>
                  <a:tcPr marL="155611" marR="119701" marT="106756" marB="1197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000" cap="none" spc="0" dirty="0">
                          <a:solidFill>
                            <a:schemeClr val="tx1"/>
                          </a:solidFill>
                        </a:rPr>
                        <a:t>arrependimento</a:t>
                      </a:r>
                    </a:p>
                  </a:txBody>
                  <a:tcPr marL="155611" marR="119701" marT="106756" marB="1197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000" cap="none" spc="0" dirty="0">
                          <a:solidFill>
                            <a:schemeClr val="tx1"/>
                          </a:solidFill>
                        </a:rPr>
                        <a:t>vitimismo, desistência</a:t>
                      </a:r>
                    </a:p>
                  </a:txBody>
                  <a:tcPr marL="155611" marR="119701" marT="106756" marB="1197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254112"/>
                  </a:ext>
                </a:extLst>
              </a:tr>
              <a:tr h="8427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000" cap="none" spc="0" dirty="0">
                          <a:solidFill>
                            <a:schemeClr val="tx1"/>
                          </a:solidFill>
                        </a:rPr>
                        <a:t>Alegria</a:t>
                      </a:r>
                    </a:p>
                  </a:txBody>
                  <a:tcPr marL="155611" marR="119701" marT="106756" marB="1197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000" cap="none" spc="0" dirty="0">
                          <a:solidFill>
                            <a:schemeClr val="tx1"/>
                          </a:solidFill>
                        </a:rPr>
                        <a:t>celebração</a:t>
                      </a:r>
                    </a:p>
                  </a:txBody>
                  <a:tcPr marL="155611" marR="119701" marT="106756" marB="1197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3000" cap="none" spc="0" dirty="0">
                          <a:solidFill>
                            <a:schemeClr val="tx1"/>
                          </a:solidFill>
                        </a:rPr>
                        <a:t>libertinagem</a:t>
                      </a:r>
                    </a:p>
                  </a:txBody>
                  <a:tcPr marL="155611" marR="119701" marT="106756" marB="1197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893258"/>
                  </a:ext>
                </a:extLst>
              </a:tr>
            </a:tbl>
          </a:graphicData>
        </a:graphic>
      </p:graphicFrame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A34A59A-795C-6FF6-1A05-5CAFFDFF5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742169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E5148D-4758-B806-7B9C-3A29382E0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t-BR" sz="3800">
                <a:solidFill>
                  <a:schemeClr val="bg1"/>
                </a:solidFill>
                <a:ea typeface="+mj-lt"/>
                <a:cs typeface="+mj-lt"/>
              </a:rPr>
              <a:t>3. Aspecto Positivo das Emoções</a:t>
            </a:r>
            <a:endParaRPr lang="pt-BR" sz="3800">
              <a:solidFill>
                <a:schemeClr val="bg1"/>
              </a:solidFill>
            </a:endParaRP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D5128A-7FDC-A328-B314-F1DC283BF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04" y="1822929"/>
            <a:ext cx="7850172" cy="387774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Medo: mecanismo de proteção → adrenalina</a:t>
            </a:r>
          </a:p>
          <a:p>
            <a:pPr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Emoções como aliados de Deus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None/>
            </a:pPr>
            <a:endParaRPr lang="pt-BR" sz="30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Jesus:</a:t>
            </a:r>
            <a:br>
              <a:rPr lang="pt-BR" sz="3000" dirty="0">
                <a:ea typeface="+mn-lt"/>
                <a:cs typeface="+mn-lt"/>
              </a:rPr>
            </a:b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• justa indignação — </a:t>
            </a:r>
            <a:r>
              <a:rPr lang="pt-BR" sz="3000" err="1">
                <a:solidFill>
                  <a:schemeClr val="bg1"/>
                </a:solidFill>
                <a:ea typeface="+mn-lt"/>
                <a:cs typeface="+mn-lt"/>
              </a:rPr>
              <a:t>Mt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21.12</a:t>
            </a:r>
            <a:br>
              <a:rPr lang="pt-BR" sz="3000" dirty="0">
                <a:ea typeface="+mn-lt"/>
                <a:cs typeface="+mn-lt"/>
              </a:rPr>
            </a:b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• empatia e lágrima — </a:t>
            </a:r>
            <a:r>
              <a:rPr lang="pt-BR" sz="3000" err="1">
                <a:solidFill>
                  <a:schemeClr val="bg1"/>
                </a:solidFill>
                <a:ea typeface="+mn-lt"/>
                <a:cs typeface="+mn-lt"/>
              </a:rPr>
              <a:t>Jo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11.35</a:t>
            </a:r>
            <a:br>
              <a:rPr lang="pt-BR" sz="3000" dirty="0">
                <a:ea typeface="+mn-lt"/>
                <a:cs typeface="+mn-lt"/>
              </a:rPr>
            </a:b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• compaixão — Mc 1.41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None/>
            </a:pPr>
            <a:endParaRPr lang="pt-BR" sz="30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O Espírito Santo não anula emoções — </a:t>
            </a:r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santifica-as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!</a:t>
            </a:r>
            <a:endParaRPr lang="pt-BR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9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192F7D59-AA50-5707-726D-287A59CD7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000" y="0"/>
            <a:ext cx="3857624" cy="6858000"/>
          </a:xfrm>
          <a:prstGeom prst="rect">
            <a:avLst/>
          </a:pr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D1FE88-CFAC-87C1-CFF9-5EAB4D959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548400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3017B7-DB56-477D-A4AE-8EC1B3C99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E61210-0BC0-9F51-C5DC-2212CC248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893" y="607843"/>
            <a:ext cx="4171994" cy="39327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/>
              <a:t>TÓPICO III — SENTIMENTOS GUARDADOS POR DEUS</a:t>
            </a:r>
          </a:p>
          <a:p>
            <a:endParaRPr lang="en-US" sz="4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Contém: Guia Inteligência Emocional 2024">
            <a:extLst>
              <a:ext uri="{FF2B5EF4-FFF2-40B4-BE49-F238E27FC236}">
                <a16:creationId xmlns:a16="http://schemas.microsoft.com/office/drawing/2014/main" id="{831D350D-37C9-CD0B-BD8D-A1738F1F4D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6" b="-2"/>
          <a:stretch>
            <a:fillRect/>
          </a:stretch>
        </p:blipFill>
        <p:spPr>
          <a:xfrm>
            <a:off x="942597" y="612553"/>
            <a:ext cx="5608830" cy="5632894"/>
          </a:xfrm>
          <a:prstGeom prst="rect">
            <a:avLst/>
          </a:pr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4CA5053-E613-894B-0452-A9A17910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250253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celular, telefone, segurando, falando&#10;&#10;O conteúdo gerado por IA pode estar incorreto.">
            <a:extLst>
              <a:ext uri="{FF2B5EF4-FFF2-40B4-BE49-F238E27FC236}">
                <a16:creationId xmlns:a16="http://schemas.microsoft.com/office/drawing/2014/main" id="{0F08D696-EA0F-4A94-5134-E18569B3CF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</a:blip>
          <a:srcRect t="18843" r="1" b="1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BA4943-B50D-6914-A5C5-EA90C281B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pt-BR" sz="4100">
                <a:solidFill>
                  <a:srgbClr val="FFFFFF"/>
                </a:solidFill>
                <a:ea typeface="+mj-lt"/>
                <a:cs typeface="+mj-lt"/>
              </a:rPr>
              <a:t> A Falsa Autonomia Humana</a:t>
            </a:r>
            <a:endParaRPr lang="pt-BR" sz="41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DC558C-9C8B-A711-EFD2-B4E5557DB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51" y="1845974"/>
            <a:ext cx="6258639" cy="464729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dirty="0">
                <a:solidFill>
                  <a:srgbClr val="FFFFFF"/>
                </a:solidFill>
                <a:ea typeface="+mn-lt"/>
                <a:cs typeface="+mn-lt"/>
              </a:rPr>
              <a:t>Mercado da autoajuda → “você controla tudo”</a:t>
            </a:r>
          </a:p>
          <a:p>
            <a:pPr>
              <a:buNone/>
            </a:pPr>
            <a:r>
              <a:rPr lang="pt-BR" sz="3200" dirty="0">
                <a:solidFill>
                  <a:srgbClr val="FFFFFF"/>
                </a:solidFill>
                <a:ea typeface="+mn-lt"/>
                <a:cs typeface="+mn-lt"/>
              </a:rPr>
              <a:t>Bíblia: “Enganoso é o coração” — Jr 17.9</a:t>
            </a:r>
            <a:endParaRPr lang="pt-BR" sz="3200" dirty="0">
              <a:solidFill>
                <a:srgbClr val="FFFFFF"/>
              </a:solidFill>
            </a:endParaRPr>
          </a:p>
          <a:p>
            <a:pPr>
              <a:buNone/>
            </a:pPr>
            <a:endParaRPr lang="pt-BR" sz="3200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sz="3200" dirty="0">
                <a:solidFill>
                  <a:srgbClr val="FFFFFF"/>
                </a:solidFill>
                <a:ea typeface="+mn-lt"/>
                <a:cs typeface="+mn-lt"/>
              </a:rPr>
              <a:t>Gary Collins:</a:t>
            </a:r>
            <a:endParaRPr lang="pt-BR" sz="3200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pt-BR" sz="3200" dirty="0">
                <a:solidFill>
                  <a:srgbClr val="FFFFFF"/>
                </a:solidFill>
                <a:ea typeface="+mn-lt"/>
                <a:cs typeface="+mn-lt"/>
              </a:rPr>
              <a:t>“A cura emocional definitiva vem de Cristo.”</a:t>
            </a:r>
            <a:endParaRPr lang="pt-BR" sz="3200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pt-BR" sz="3200" dirty="0">
                <a:solidFill>
                  <a:srgbClr val="FFFFFF"/>
                </a:solidFill>
                <a:ea typeface="+mn-lt"/>
                <a:cs typeface="+mn-lt"/>
              </a:rPr>
              <a:t>Inteligência emocional 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sem Deus</a:t>
            </a:r>
            <a:r>
              <a:rPr lang="pt-BR" sz="3200" dirty="0">
                <a:solidFill>
                  <a:srgbClr val="FFFFFF"/>
                </a:solidFill>
                <a:ea typeface="+mn-lt"/>
                <a:cs typeface="+mn-lt"/>
              </a:rPr>
              <a:t> = orgulho emocional</a:t>
            </a:r>
            <a:endParaRPr lang="pt-BR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5" name="Imagem 4" descr="Pessoas olhando para a câmera&#10;&#10;O conteúdo gerado por IA pode estar incorreto.">
            <a:extLst>
              <a:ext uri="{FF2B5EF4-FFF2-40B4-BE49-F238E27FC236}">
                <a16:creationId xmlns:a16="http://schemas.microsoft.com/office/drawing/2014/main" id="{7CDB06E8-222D-AFE0-7894-FD0CA2DA20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78" r="-1" b="28926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7C57D8-CBB2-8E78-4AFA-35024DE9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840202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59CF44-4F9F-B758-F553-EBB670535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1FFAB4-1289-1C6E-4423-3A1C9AECF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5104961" cy="1428708"/>
          </a:xfrm>
        </p:spPr>
        <p:txBody>
          <a:bodyPr anchor="b">
            <a:normAutofit/>
          </a:bodyPr>
          <a:lstStyle/>
          <a:p>
            <a:pPr marL="742950" indent="-742950">
              <a:buAutoNum type="arabicPeriod"/>
            </a:pPr>
            <a:r>
              <a:rPr lang="pt-BR" sz="3900">
                <a:ea typeface="+mj-lt"/>
                <a:cs typeface="+mj-lt"/>
              </a:rPr>
              <a:t> A Falsa Autonomia Humana</a:t>
            </a:r>
            <a:endParaRPr lang="pt-BR" sz="39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Foto preta e branca de rosto de homem sério&#10;&#10;O conteúdo gerado por IA pode estar incorreto.">
            <a:extLst>
              <a:ext uri="{FF2B5EF4-FFF2-40B4-BE49-F238E27FC236}">
                <a16:creationId xmlns:a16="http://schemas.microsoft.com/office/drawing/2014/main" id="{F1BDA60F-2EB4-D9B5-F952-AC178ABC3D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02" b="5002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B5489C-B3AB-374A-96B0-8226E937D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056450"/>
            <a:ext cx="5110456" cy="415612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O secularismo emocional: “Você é suficiente!”</a:t>
            </a:r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A Bíblia diz: “Sem Mim, nada podeis fazer!” (</a:t>
            </a:r>
            <a:r>
              <a:rPr lang="pt-BR" sz="3000" err="1">
                <a:ea typeface="+mn-lt"/>
                <a:cs typeface="+mn-lt"/>
              </a:rPr>
              <a:t>Jo</a:t>
            </a:r>
            <a:r>
              <a:rPr lang="pt-BR" sz="3000" dirty="0">
                <a:ea typeface="+mn-lt"/>
                <a:cs typeface="+mn-lt"/>
              </a:rPr>
              <a:t> 15.5)</a:t>
            </a:r>
            <a:endParaRPr lang="pt-BR" sz="3000"/>
          </a:p>
          <a:p>
            <a:pPr>
              <a:buNone/>
            </a:pPr>
            <a:endParaRPr lang="pt-BR" sz="30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Gary Collins — Aconselhamento Cristão :</a:t>
            </a:r>
            <a:endParaRPr lang="pt-BR" sz="3000"/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“A cura emocional definitiva não é terapêutica, é cristocêntrica.”</a:t>
            </a:r>
          </a:p>
          <a:p>
            <a:pPr>
              <a:buNone/>
            </a:pPr>
            <a:endParaRPr lang="pt-BR" sz="20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pt-BR" sz="20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31E977-0FD1-9F57-7D9C-B6F8F3EF7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9317" y="6485746"/>
            <a:ext cx="4114800" cy="365125"/>
          </a:xfrm>
        </p:spPr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817786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282660-A8B2-F8CB-C26D-B4DE0D05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5000">
                <a:ea typeface="+mj-lt"/>
                <a:cs typeface="+mj-lt"/>
              </a:rPr>
              <a:t>2. Obediência, Humildade e Oração</a:t>
            </a:r>
            <a:endParaRPr lang="pt-BR" sz="50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17506C9-340D-5DD7-FD0F-91945DFDB9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43851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Espaço Reservado para Rodapé 14">
            <a:extLst>
              <a:ext uri="{FF2B5EF4-FFF2-40B4-BE49-F238E27FC236}">
                <a16:creationId xmlns:a16="http://schemas.microsoft.com/office/drawing/2014/main" id="{99DAACCD-609F-D8F8-4F80-B5043B9D8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815851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EA231D-2050-221E-29AA-93E7F2BDB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O Fruto do Espírito e os Sentimentos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AB119FE-1AAD-7A8E-2777-E9357E8351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261293"/>
              </p:ext>
            </p:extLst>
          </p:nvPr>
        </p:nvGraphicFramePr>
        <p:xfrm>
          <a:off x="4186185" y="17195"/>
          <a:ext cx="7716380" cy="6690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2" name="Espaço Reservado para Rodapé 51">
            <a:extLst>
              <a:ext uri="{FF2B5EF4-FFF2-40B4-BE49-F238E27FC236}">
                <a16:creationId xmlns:a16="http://schemas.microsoft.com/office/drawing/2014/main" id="{F973E0EC-9A87-CCB8-AD1A-B135FC1FE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449" y="6471369"/>
            <a:ext cx="4114800" cy="365125"/>
          </a:xfrm>
        </p:spPr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59795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42E7E5-7677-B1E7-E456-D4E94D021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A86598-DA2C-41D5-BC0C-E877F881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44EF31-76A7-3A6D-2A60-5D7ACFE4C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765" y="77046"/>
            <a:ext cx="4310698" cy="1627274"/>
          </a:xfrm>
        </p:spPr>
        <p:txBody>
          <a:bodyPr anchor="t">
            <a:normAutofit/>
          </a:bodyPr>
          <a:lstStyle/>
          <a:p>
            <a:r>
              <a:rPr lang="pt-BR" sz="4100">
                <a:solidFill>
                  <a:schemeClr val="bg1"/>
                </a:solidFill>
                <a:ea typeface="+mj-lt"/>
                <a:cs typeface="+mj-lt"/>
              </a:rPr>
              <a:t>O Fruto do Espírito e os Sentimentos</a:t>
            </a:r>
            <a:endParaRPr lang="pt-BR" sz="41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56" y="2372156"/>
            <a:ext cx="4572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D2044A-54EB-CB75-322C-3E6179DB9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" y="1358992"/>
            <a:ext cx="6095962" cy="55025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err="1">
                <a:solidFill>
                  <a:schemeClr val="bg1"/>
                </a:solidFill>
                <a:ea typeface="+mn-lt"/>
                <a:cs typeface="+mn-lt"/>
              </a:rPr>
              <a:t>Gl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5.22-23 = Régua emocional do cristão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None/>
            </a:pPr>
            <a:endParaRPr lang="pt-BR" sz="30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Amor é decisão que governa emoções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Domínio próprio = emocionalidade santificada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None/>
            </a:pPr>
            <a:endParaRPr lang="pt-BR" sz="30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Crisóstomo:</a:t>
            </a:r>
          </a:p>
          <a:p>
            <a:pPr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“A alma cheia do Espírito respira virtude.”</a:t>
            </a:r>
          </a:p>
          <a:p>
            <a:pPr>
              <a:buNone/>
            </a:pPr>
            <a:endParaRPr lang="pt-BR" sz="17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7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F16C5A-0D41-47A9-B0A2-9C2AD7A8C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35EE56B-0893-F415-02BE-EE23A964C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133" y="637762"/>
            <a:ext cx="3708552" cy="5576770"/>
          </a:xfrm>
          <a:prstGeom prst="rect">
            <a:avLst/>
          </a:pr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5CD07C-C88B-92E0-8FE5-43C40250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192812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64928F-B634-82AA-11A5-8E3749282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pt-BR" sz="5200"/>
              <a:t>Stanley Horton:</a:t>
            </a:r>
          </a:p>
        </p:txBody>
      </p:sp>
      <p:sp>
        <p:nvSpPr>
          <p:cNvPr id="11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19CAA6-3A8F-A89E-F607-ABB23BEAE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“A salvação inclui a restauração do psiquismo humano.” (Teologia Sistemática Pentecostal – CPAD)</a:t>
            </a:r>
            <a:endParaRPr lang="pt-BR" sz="3200" dirty="0"/>
          </a:p>
          <a:p>
            <a:pPr marL="0" indent="0">
              <a:buNone/>
            </a:pPr>
            <a:endParaRPr lang="pt-BR" sz="2200"/>
          </a:p>
        </p:txBody>
      </p:sp>
      <p:pic>
        <p:nvPicPr>
          <p:cNvPr id="4" name="Imagem 3" descr="“Teologia Sistemática” de Stanley M. Horton – Cursos">
            <a:extLst>
              <a:ext uri="{FF2B5EF4-FFF2-40B4-BE49-F238E27FC236}">
                <a16:creationId xmlns:a16="http://schemas.microsoft.com/office/drawing/2014/main" id="{BBA67129-9F05-E254-9B6E-98D8DC79CE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22" r="-1" b="816"/>
          <a:stretch>
            <a:fillRect/>
          </a:stretch>
        </p:blipFill>
        <p:spPr>
          <a:xfrm>
            <a:off x="7784647" y="345066"/>
            <a:ext cx="4033541" cy="6167877"/>
          </a:xfrm>
          <a:prstGeom prst="rect">
            <a:avLst/>
          </a:pr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E61474-A5FD-7342-2C09-E1EF9C227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628925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8120CA-A3DC-CDCD-E681-014DD64D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73" y="1599911"/>
            <a:ext cx="3255561" cy="3183727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Emoções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Transformadas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pela Graça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CB4F8067-5B5D-FB5B-BE5D-69133B5924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656645"/>
              </p:ext>
            </p:extLst>
          </p:nvPr>
        </p:nvGraphicFramePr>
        <p:xfrm>
          <a:off x="3608717" y="762000"/>
          <a:ext cx="8579713" cy="5334291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2058768">
                  <a:extLst>
                    <a:ext uri="{9D8B030D-6E8A-4147-A177-3AD203B41FA5}">
                      <a16:colId xmlns:a16="http://schemas.microsoft.com/office/drawing/2014/main" val="4049502003"/>
                    </a:ext>
                  </a:extLst>
                </a:gridCol>
                <a:gridCol w="2897694">
                  <a:extLst>
                    <a:ext uri="{9D8B030D-6E8A-4147-A177-3AD203B41FA5}">
                      <a16:colId xmlns:a16="http://schemas.microsoft.com/office/drawing/2014/main" val="4163380774"/>
                    </a:ext>
                  </a:extLst>
                </a:gridCol>
                <a:gridCol w="3623251">
                  <a:extLst>
                    <a:ext uri="{9D8B030D-6E8A-4147-A177-3AD203B41FA5}">
                      <a16:colId xmlns:a16="http://schemas.microsoft.com/office/drawing/2014/main" val="3786922828"/>
                    </a:ext>
                  </a:extLst>
                </a:gridCol>
              </a:tblGrid>
              <a:tr h="12829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 dirty="0"/>
                        <a:t>Emoção Natural</a:t>
                      </a:r>
                    </a:p>
                  </a:txBody>
                  <a:tcPr marL="136773" marR="136773" marT="68387" marB="6838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 dirty="0"/>
                        <a:t>Risco</a:t>
                      </a:r>
                    </a:p>
                  </a:txBody>
                  <a:tcPr marL="136773" marR="136773" marT="68387" marB="6838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 dirty="0"/>
                        <a:t>Transformação pelo Espírito</a:t>
                      </a:r>
                    </a:p>
                  </a:txBody>
                  <a:tcPr marL="136773" marR="136773" marT="68387" marB="68387" anchor="ctr"/>
                </a:tc>
                <a:extLst>
                  <a:ext uri="{0D108BD9-81ED-4DB2-BD59-A6C34878D82A}">
                    <a16:rowId xmlns:a16="http://schemas.microsoft.com/office/drawing/2014/main" val="4085853359"/>
                  </a:ext>
                </a:extLst>
              </a:tr>
              <a:tr h="12829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 dirty="0"/>
                        <a:t>Ira</a:t>
                      </a:r>
                    </a:p>
                  </a:txBody>
                  <a:tcPr marL="136773" marR="136773" marT="68387" marB="6838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 dirty="0"/>
                        <a:t>destruição</a:t>
                      </a:r>
                    </a:p>
                  </a:txBody>
                  <a:tcPr marL="136773" marR="136773" marT="68387" marB="6838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 dirty="0"/>
                        <a:t>justiça e zelo por Deus</a:t>
                      </a:r>
                    </a:p>
                  </a:txBody>
                  <a:tcPr marL="136773" marR="136773" marT="68387" marB="68387" anchor="ctr"/>
                </a:tc>
                <a:extLst>
                  <a:ext uri="{0D108BD9-81ED-4DB2-BD59-A6C34878D82A}">
                    <a16:rowId xmlns:a16="http://schemas.microsoft.com/office/drawing/2014/main" val="1559985582"/>
                  </a:ext>
                </a:extLst>
              </a:tr>
              <a:tr h="7427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 dirty="0"/>
                        <a:t>Medo</a:t>
                      </a:r>
                    </a:p>
                  </a:txBody>
                  <a:tcPr marL="136773" marR="136773" marT="68387" marB="6838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 dirty="0"/>
                        <a:t>paralisia</a:t>
                      </a:r>
                    </a:p>
                  </a:txBody>
                  <a:tcPr marL="136773" marR="136773" marT="68387" marB="6838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 dirty="0"/>
                        <a:t>temor reverente</a:t>
                      </a:r>
                    </a:p>
                  </a:txBody>
                  <a:tcPr marL="136773" marR="136773" marT="68387" marB="68387" anchor="ctr"/>
                </a:tc>
                <a:extLst>
                  <a:ext uri="{0D108BD9-81ED-4DB2-BD59-A6C34878D82A}">
                    <a16:rowId xmlns:a16="http://schemas.microsoft.com/office/drawing/2014/main" val="1997782949"/>
                  </a:ext>
                </a:extLst>
              </a:tr>
              <a:tr h="12829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 dirty="0"/>
                        <a:t>Tristeza</a:t>
                      </a:r>
                    </a:p>
                  </a:txBody>
                  <a:tcPr marL="136773" marR="136773" marT="68387" marB="6838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 dirty="0"/>
                        <a:t>depressão</a:t>
                      </a:r>
                    </a:p>
                  </a:txBody>
                  <a:tcPr marL="136773" marR="136773" marT="68387" marB="6838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 dirty="0"/>
                        <a:t>arrependimento frutífero</a:t>
                      </a:r>
                    </a:p>
                  </a:txBody>
                  <a:tcPr marL="136773" marR="136773" marT="68387" marB="68387" anchor="ctr"/>
                </a:tc>
                <a:extLst>
                  <a:ext uri="{0D108BD9-81ED-4DB2-BD59-A6C34878D82A}">
                    <a16:rowId xmlns:a16="http://schemas.microsoft.com/office/drawing/2014/main" val="817364165"/>
                  </a:ext>
                </a:extLst>
              </a:tr>
              <a:tr h="7427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 dirty="0"/>
                        <a:t>Alegria</a:t>
                      </a:r>
                    </a:p>
                  </a:txBody>
                  <a:tcPr marL="136773" marR="136773" marT="68387" marB="6838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 dirty="0"/>
                        <a:t>mundanismo</a:t>
                      </a:r>
                    </a:p>
                  </a:txBody>
                  <a:tcPr marL="136773" marR="136773" marT="68387" marB="6838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700" dirty="0"/>
                        <a:t>regozijo santo</a:t>
                      </a:r>
                    </a:p>
                  </a:txBody>
                  <a:tcPr marL="136773" marR="136773" marT="68387" marB="68387" anchor="ctr"/>
                </a:tc>
                <a:extLst>
                  <a:ext uri="{0D108BD9-81ED-4DB2-BD59-A6C34878D82A}">
                    <a16:rowId xmlns:a16="http://schemas.microsoft.com/office/drawing/2014/main" val="2798280103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CFE4DBC-5776-9FFC-08F9-15EB07643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384621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A95839-31AE-37D2-3CA4-282C9FCE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t-BR" sz="3500">
                <a:solidFill>
                  <a:schemeClr val="bg1"/>
                </a:solidFill>
                <a:ea typeface="+mj-lt"/>
                <a:cs typeface="+mj-lt"/>
              </a:rPr>
              <a:t>Como Vencer a Instabilidade Emocional</a:t>
            </a:r>
            <a:endParaRPr lang="pt-BR" sz="35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A60CBF-13DA-CF51-C7CB-5D8BB5873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98" y="2469909"/>
            <a:ext cx="6053002" cy="35901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✔ Palavra de Deus — </a:t>
            </a:r>
            <a:r>
              <a:rPr lang="pt-BR" sz="3200" err="1">
                <a:solidFill>
                  <a:schemeClr val="bg1"/>
                </a:solidFill>
                <a:ea typeface="+mn-lt"/>
                <a:cs typeface="+mn-lt"/>
              </a:rPr>
              <a:t>Sl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119.11</a:t>
            </a:r>
            <a:br>
              <a:rPr lang="pt-BR" sz="3200" dirty="0">
                <a:ea typeface="+mn-lt"/>
                <a:cs typeface="+mn-lt"/>
              </a:rPr>
            </a:b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✔ Oração — </a:t>
            </a:r>
            <a:r>
              <a:rPr lang="pt-BR" sz="3200" err="1">
                <a:solidFill>
                  <a:schemeClr val="bg1"/>
                </a:solidFill>
                <a:ea typeface="+mn-lt"/>
                <a:cs typeface="+mn-lt"/>
              </a:rPr>
              <a:t>Fp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4.6</a:t>
            </a:r>
            <a:br>
              <a:rPr lang="pt-BR" sz="3200" dirty="0">
                <a:ea typeface="+mn-lt"/>
                <a:cs typeface="+mn-lt"/>
              </a:rPr>
            </a:b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✔ Comunhão — </a:t>
            </a:r>
            <a:r>
              <a:rPr lang="pt-BR" sz="3200" err="1">
                <a:solidFill>
                  <a:schemeClr val="bg1"/>
                </a:solidFill>
                <a:ea typeface="+mn-lt"/>
                <a:cs typeface="+mn-lt"/>
              </a:rPr>
              <a:t>Hb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10.25</a:t>
            </a:r>
            <a:br>
              <a:rPr lang="pt-BR" sz="3200" dirty="0">
                <a:ea typeface="+mn-lt"/>
                <a:cs typeface="+mn-lt"/>
              </a:rPr>
            </a:b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✔ Confissão — </a:t>
            </a:r>
            <a:r>
              <a:rPr lang="pt-BR" sz="3200" err="1">
                <a:solidFill>
                  <a:schemeClr val="bg1"/>
                </a:solidFill>
                <a:ea typeface="+mn-lt"/>
                <a:cs typeface="+mn-lt"/>
              </a:rPr>
              <a:t>Tg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5.16</a:t>
            </a:r>
            <a:br>
              <a:rPr lang="pt-BR" sz="3200" dirty="0">
                <a:ea typeface="+mn-lt"/>
                <a:cs typeface="+mn-lt"/>
              </a:rPr>
            </a:b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✔ Renovação mental — </a:t>
            </a:r>
            <a:r>
              <a:rPr lang="pt-BR" sz="3200" err="1">
                <a:solidFill>
                  <a:schemeClr val="bg1"/>
                </a:solidFill>
                <a:ea typeface="+mn-lt"/>
                <a:cs typeface="+mn-lt"/>
              </a:rPr>
              <a:t>Rm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12.2</a:t>
            </a:r>
            <a:br>
              <a:rPr lang="pt-BR" sz="3200" dirty="0">
                <a:ea typeface="+mn-lt"/>
                <a:cs typeface="+mn-lt"/>
              </a:rPr>
            </a:b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✔ Cura interior — </a:t>
            </a:r>
            <a:r>
              <a:rPr lang="pt-BR" sz="3200" err="1">
                <a:solidFill>
                  <a:schemeClr val="bg1"/>
                </a:solidFill>
                <a:ea typeface="+mn-lt"/>
                <a:cs typeface="+mn-lt"/>
              </a:rPr>
              <a:t>Sl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147.3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B2953E21-B59B-8FAC-DE53-50ECD5B4A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53" y="1594455"/>
            <a:ext cx="5666547" cy="3669089"/>
          </a:xfrm>
          <a:prstGeom prst="rect">
            <a:avLst/>
          </a:pr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254454-29E8-6E63-772A-6E1934862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918384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CF1391-8ABD-DDE3-5239-F20CB5D67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Cristo: Referência Emocional Perfeita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6EB803-A06C-FE5C-DE1A-ABD4FD893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Não negou emoções</a:t>
            </a: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Não pecou nelas</a:t>
            </a: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Sempre atuou com amor e domínio próprio</a:t>
            </a:r>
            <a:endParaRPr lang="pt-BR" sz="3200" dirty="0"/>
          </a:p>
          <a:p>
            <a:pPr>
              <a:buNone/>
            </a:pPr>
            <a:endParaRPr lang="pt-BR" sz="32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Ele é o modelo para nossa alma!</a:t>
            </a:r>
            <a:endParaRPr lang="pt-BR" sz="3200" dirty="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F590D5AC-C524-08A0-29B5-8440D9EC0E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5880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06F90E-1B5A-9655-9AAE-DB4416F3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89774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16415E-8B1F-A323-8160-76FC44351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Objetivos da Lição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8230BA-AECF-FD49-B345-A593110DC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I. Explicar a natureza afetiva humana</a:t>
            </a:r>
            <a:br>
              <a:rPr lang="pt-BR" sz="3200" dirty="0">
                <a:ea typeface="+mn-lt"/>
                <a:cs typeface="+mn-lt"/>
              </a:rPr>
            </a:br>
            <a:r>
              <a:rPr lang="pt-BR" sz="3200" dirty="0">
                <a:ea typeface="+mn-lt"/>
                <a:cs typeface="+mn-lt"/>
              </a:rPr>
              <a:t> II. Mostrar que o cristão deve administrar emoções biblicamente</a:t>
            </a:r>
            <a:br>
              <a:rPr lang="pt-BR" sz="3200" dirty="0">
                <a:ea typeface="+mn-lt"/>
                <a:cs typeface="+mn-lt"/>
              </a:rPr>
            </a:br>
            <a:r>
              <a:rPr lang="pt-BR" sz="3200" dirty="0">
                <a:ea typeface="+mn-lt"/>
                <a:cs typeface="+mn-lt"/>
              </a:rPr>
              <a:t> III. Provar que o verdadeiro controle emocional vem da paz de Deus</a:t>
            </a:r>
            <a:endParaRPr lang="pt-BR" sz="320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3104482-6AF3-B674-491E-C9EC4ACB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7721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66BD7E-34ED-98AC-8628-4221E79FE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Introdução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56D4F71-3E5D-2648-4C5E-3EBAAD85CB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930638"/>
              </p:ext>
            </p:extLst>
          </p:nvPr>
        </p:nvGraphicFramePr>
        <p:xfrm>
          <a:off x="3208524" y="-572277"/>
          <a:ext cx="9872983" cy="8027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856EA93B-B4C4-D38A-846A-7E3ABB929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076059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ED8457-EBA5-20E3-75C4-20E47F984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Introdução 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980EF388-2004-14BE-56CD-F7096C2294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2225" y="2364710"/>
          <a:ext cx="11327550" cy="3655328"/>
        </p:xfrm>
        <a:graphic>
          <a:graphicData uri="http://schemas.openxmlformats.org/drawingml/2006/table">
            <a:tbl>
              <a:tblPr bandRow="1">
                <a:noFill/>
                <a:tableStyleId>{5C22544A-7EE6-4342-B048-85BDC9FD1C3A}</a:tableStyleId>
              </a:tblPr>
              <a:tblGrid>
                <a:gridCol w="2314453">
                  <a:extLst>
                    <a:ext uri="{9D8B030D-6E8A-4147-A177-3AD203B41FA5}">
                      <a16:colId xmlns:a16="http://schemas.microsoft.com/office/drawing/2014/main" val="2059588139"/>
                    </a:ext>
                  </a:extLst>
                </a:gridCol>
                <a:gridCol w="4287920">
                  <a:extLst>
                    <a:ext uri="{9D8B030D-6E8A-4147-A177-3AD203B41FA5}">
                      <a16:colId xmlns:a16="http://schemas.microsoft.com/office/drawing/2014/main" val="495618993"/>
                    </a:ext>
                  </a:extLst>
                </a:gridCol>
                <a:gridCol w="4725177">
                  <a:extLst>
                    <a:ext uri="{9D8B030D-6E8A-4147-A177-3AD203B41FA5}">
                      <a16:colId xmlns:a16="http://schemas.microsoft.com/office/drawing/2014/main" val="2030308657"/>
                    </a:ext>
                  </a:extLst>
                </a:gridCol>
              </a:tblGrid>
              <a:tr h="9138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900" cap="none" spc="0">
                          <a:solidFill>
                            <a:schemeClr val="tx1"/>
                          </a:solidFill>
                        </a:rPr>
                        <a:t>Dimensão</a:t>
                      </a:r>
                    </a:p>
                  </a:txBody>
                  <a:tcPr marL="156020" marR="222886" marT="44577" marB="334329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900" cap="none" spc="0">
                          <a:solidFill>
                            <a:schemeClr val="tx1"/>
                          </a:solidFill>
                        </a:rPr>
                        <a:t>Desequilíbrio causa</a:t>
                      </a:r>
                    </a:p>
                  </a:txBody>
                  <a:tcPr marL="156020" marR="222886" marT="44577" marB="3343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900" cap="none" spc="0">
                          <a:solidFill>
                            <a:schemeClr val="tx1"/>
                          </a:solidFill>
                        </a:rPr>
                        <a:t>Necessita</a:t>
                      </a:r>
                    </a:p>
                  </a:txBody>
                  <a:tcPr marL="156020" marR="222886" marT="44577" marB="3343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78493"/>
                  </a:ext>
                </a:extLst>
              </a:tr>
              <a:tr h="9138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900" cap="none" spc="0">
                          <a:solidFill>
                            <a:schemeClr val="tx1"/>
                          </a:solidFill>
                        </a:rPr>
                        <a:t>Corpo</a:t>
                      </a:r>
                    </a:p>
                  </a:txBody>
                  <a:tcPr marL="156020" marR="222886" marT="44577" marB="334329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900" cap="none" spc="0">
                          <a:solidFill>
                            <a:schemeClr val="tx1"/>
                          </a:solidFill>
                        </a:rPr>
                        <a:t>transtornos físicos</a:t>
                      </a:r>
                    </a:p>
                  </a:txBody>
                  <a:tcPr marL="156020" marR="222886" marT="44577" marB="3343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900" cap="none" spc="0">
                          <a:solidFill>
                            <a:schemeClr val="tx1"/>
                          </a:solidFill>
                        </a:rPr>
                        <a:t>descanso e cuidado</a:t>
                      </a:r>
                    </a:p>
                  </a:txBody>
                  <a:tcPr marL="156020" marR="222886" marT="44577" marB="3343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64297"/>
                  </a:ext>
                </a:extLst>
              </a:tr>
              <a:tr h="9138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900" cap="none" spc="0">
                          <a:solidFill>
                            <a:schemeClr val="tx1"/>
                          </a:solidFill>
                        </a:rPr>
                        <a:t>Alma</a:t>
                      </a:r>
                    </a:p>
                  </a:txBody>
                  <a:tcPr marL="156020" marR="222886" marT="44577" marB="334329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900" cap="none" spc="0">
                          <a:solidFill>
                            <a:schemeClr val="tx1"/>
                          </a:solidFill>
                        </a:rPr>
                        <a:t>depressão, ansiedade</a:t>
                      </a:r>
                    </a:p>
                  </a:txBody>
                  <a:tcPr marL="156020" marR="222886" marT="44577" marB="3343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900" cap="none" spc="0">
                          <a:solidFill>
                            <a:schemeClr val="tx1"/>
                          </a:solidFill>
                        </a:rPr>
                        <a:t>cura emocional</a:t>
                      </a:r>
                    </a:p>
                  </a:txBody>
                  <a:tcPr marL="156020" marR="222886" marT="44577" marB="3343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50297"/>
                  </a:ext>
                </a:extLst>
              </a:tr>
              <a:tr h="9138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900" cap="none" spc="0">
                          <a:solidFill>
                            <a:schemeClr val="tx1"/>
                          </a:solidFill>
                        </a:rPr>
                        <a:t>Espírito</a:t>
                      </a:r>
                    </a:p>
                  </a:txBody>
                  <a:tcPr marL="156020" marR="222886" marT="44577" marB="334329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900" cap="none" spc="0">
                          <a:solidFill>
                            <a:schemeClr val="tx1"/>
                          </a:solidFill>
                        </a:rPr>
                        <a:t>frieza, rebeldia</a:t>
                      </a:r>
                    </a:p>
                  </a:txBody>
                  <a:tcPr marL="156020" marR="222886" marT="44577" marB="3343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900" cap="none" spc="0">
                          <a:solidFill>
                            <a:schemeClr val="tx1"/>
                          </a:solidFill>
                        </a:rPr>
                        <a:t>conversão e santificação</a:t>
                      </a:r>
                    </a:p>
                  </a:txBody>
                  <a:tcPr marL="156020" marR="222886" marT="44577" marB="3343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712481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23011F8-3BB2-EBD0-9F01-1FA251650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65274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DF73FB-901B-08BE-60E6-D2008065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Crisóstomo: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155BF3-7337-DB94-8EFC-95163A489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dirty="0"/>
              <a:t>“A </a:t>
            </a:r>
            <a:r>
              <a:rPr lang="en-US" sz="3200" err="1"/>
              <a:t>batalha</a:t>
            </a:r>
            <a:r>
              <a:rPr lang="en-US" sz="3200" dirty="0"/>
              <a:t> </a:t>
            </a:r>
            <a:r>
              <a:rPr lang="en-US" sz="3200" err="1"/>
              <a:t>mais</a:t>
            </a:r>
            <a:r>
              <a:rPr lang="en-US" sz="3200" dirty="0"/>
              <a:t> </a:t>
            </a:r>
            <a:r>
              <a:rPr lang="en-US" sz="3200" err="1"/>
              <a:t>terrível</a:t>
            </a:r>
            <a:r>
              <a:rPr lang="en-US" sz="3200" dirty="0"/>
              <a:t> do </a:t>
            </a:r>
            <a:r>
              <a:rPr lang="en-US" sz="3200" err="1"/>
              <a:t>homem</a:t>
            </a:r>
            <a:r>
              <a:rPr lang="en-US" sz="3200" dirty="0"/>
              <a:t> é </a:t>
            </a:r>
            <a:r>
              <a:rPr lang="en-US" sz="3200" err="1"/>
              <a:t>dentro</a:t>
            </a:r>
            <a:r>
              <a:rPr lang="en-US" sz="3200" dirty="0"/>
              <a:t> de </a:t>
            </a:r>
            <a:r>
              <a:rPr lang="en-US" sz="3200" err="1"/>
              <a:t>si</a:t>
            </a:r>
            <a:r>
              <a:rPr lang="en-US" sz="3200" dirty="0"/>
              <a:t> </a:t>
            </a:r>
            <a:r>
              <a:rPr lang="en-US" sz="3200" err="1"/>
              <a:t>mesmo</a:t>
            </a:r>
            <a:r>
              <a:rPr lang="en-US" sz="3200" dirty="0"/>
              <a:t>.”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Homem com chapéu&#10;&#10;O conteúdo gerado por IA pode estar incorreto.">
            <a:extLst>
              <a:ext uri="{FF2B5EF4-FFF2-40B4-BE49-F238E27FC236}">
                <a16:creationId xmlns:a16="http://schemas.microsoft.com/office/drawing/2014/main" id="{7DA07A02-946C-2A00-F78B-AD59A0A1B4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413" r="20164" b="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B016B1-C7F5-1016-F2B4-F2891AA8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94891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679DC7B0-8089-6C21-736B-3A2AFA4D74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647" r="9090" b="21897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CF9655-8AE9-70D1-4518-805621E9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TÓPICO I - O HOMEM, UM SER AFETIVO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82CB18-BC62-074F-23C7-9A5DC9DE0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952089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7B6747-0869-BEED-11CC-B76FA7D06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1 Propósitos do Estudo</a:t>
            </a:r>
            <a:endParaRPr lang="pt-BR" sz="540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3B1111EE-7A24-65B8-56B9-DAFE889DDE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57" r="-1" b="13113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FE6863-B34E-3D35-472D-696FBAE87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781" y="2390323"/>
            <a:ext cx="7545072" cy="398707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Crise global de saúde mental</a:t>
            </a: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Compreensão bíblica da afetividade</a:t>
            </a: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Importância do Espírito Santo nas emoções</a:t>
            </a:r>
            <a:endParaRPr lang="pt-BR" sz="3200" dirty="0"/>
          </a:p>
          <a:p>
            <a:pPr>
              <a:buNone/>
            </a:pPr>
            <a:endParaRPr lang="pt-BR" sz="3200" i="1" dirty="0">
              <a:ea typeface="+mn-lt"/>
              <a:cs typeface="+mn-lt"/>
            </a:endParaRPr>
          </a:p>
          <a:p>
            <a:pPr>
              <a:buNone/>
            </a:pPr>
            <a:endParaRPr lang="pt-BR" sz="3200" i="1" dirty="0">
              <a:ea typeface="+mn-lt"/>
              <a:cs typeface="+mn-lt"/>
            </a:endParaRPr>
          </a:p>
          <a:p>
            <a:pPr>
              <a:buNone/>
            </a:pPr>
            <a:r>
              <a:rPr lang="pt-BR" sz="3200" i="1" dirty="0">
                <a:ea typeface="+mn-lt"/>
                <a:cs typeface="+mn-lt"/>
              </a:rPr>
              <a:t>OMS 2024:</a:t>
            </a:r>
            <a:r>
              <a:rPr lang="pt-BR" sz="3200" dirty="0">
                <a:ea typeface="+mn-lt"/>
                <a:cs typeface="+mn-lt"/>
              </a:rPr>
              <a:t> Brasil ainda mantém um dos maiores índices de ansiedade do mundo</a:t>
            </a:r>
            <a:endParaRPr lang="pt-BR" sz="3200" dirty="0"/>
          </a:p>
          <a:p>
            <a:pPr marL="0" indent="0">
              <a:buNone/>
            </a:pPr>
            <a:endParaRPr lang="pt-BR" sz="220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2B2972-F1B9-D912-C33E-698D2C152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800" dirty="0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408493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Emoções e Sentimentos – A Batalha do Equilíbrio Interior</vt:lpstr>
      <vt:lpstr>Texto Áureo</vt:lpstr>
      <vt:lpstr>Stanley Horton:</vt:lpstr>
      <vt:lpstr>Objetivos da Lição</vt:lpstr>
      <vt:lpstr>Introdução</vt:lpstr>
      <vt:lpstr>Introdução </vt:lpstr>
      <vt:lpstr>Crisóstomo:</vt:lpstr>
      <vt:lpstr>TÓPICO I - O HOMEM, UM SER AFETIVO</vt:lpstr>
      <vt:lpstr>1 Propósitos do Estudo</vt:lpstr>
      <vt:lpstr>1 Propósitos do Estudo</vt:lpstr>
      <vt:lpstr>Apresentação do PowerPoint</vt:lpstr>
      <vt:lpstr>2. Afetividade: Emoções x Sentimentos</vt:lpstr>
      <vt:lpstr>Afetividade: Emoções x Sentimentos</vt:lpstr>
      <vt:lpstr>Emoções na Bíblia: Jesus sentiu tudo</vt:lpstr>
      <vt:lpstr>Apresentação do PowerPoint</vt:lpstr>
      <vt:lpstr>3.  Principais Afetos</vt:lpstr>
      <vt:lpstr>Caim: Emoção → Sentimento Pecaminoso</vt:lpstr>
      <vt:lpstr>TÓPICO II  — EMOÇÕES: EXPERIÊNCIA E CONTROLE</vt:lpstr>
      <vt:lpstr>1. Reação e Decisão</vt:lpstr>
      <vt:lpstr>1. Reação e Decisão</vt:lpstr>
      <vt:lpstr>2.  Emoção e Pecado</vt:lpstr>
      <vt:lpstr>2.  Emoção e Pecado</vt:lpstr>
      <vt:lpstr>3. Aspecto Positivo das Emoções</vt:lpstr>
      <vt:lpstr>TÓPICO III — SENTIMENTOS GUARDADOS POR DEUS </vt:lpstr>
      <vt:lpstr> A Falsa Autonomia Humana</vt:lpstr>
      <vt:lpstr> A Falsa Autonomia Humana</vt:lpstr>
      <vt:lpstr>2. Obediência, Humildade e Oração</vt:lpstr>
      <vt:lpstr>O Fruto do Espírito e os Sentimentos</vt:lpstr>
      <vt:lpstr>O Fruto do Espírito e os Sentimentos</vt:lpstr>
      <vt:lpstr>Emoções Transformadas pela Graça</vt:lpstr>
      <vt:lpstr>Como Vencer a Instabilidade Emocional</vt:lpstr>
      <vt:lpstr>Cristo: Referência Emocional Perfeita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464</cp:revision>
  <dcterms:created xsi:type="dcterms:W3CDTF">2025-11-21T23:24:59Z</dcterms:created>
  <dcterms:modified xsi:type="dcterms:W3CDTF">2025-11-22T14:02:45Z</dcterms:modified>
</cp:coreProperties>
</file>