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0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96AB3A-54C6-4C40-80B9-3197220CE57C}" v="1169" dt="2025-11-22T18:56:23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62627F-33BF-40F7-BAB5-4C906B8C923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12BC617-0688-4066-8FCC-048EE6FE2BA9}">
      <dgm:prSet/>
      <dgm:spPr/>
      <dgm:t>
        <a:bodyPr/>
        <a:lstStyle/>
        <a:p>
          <a:r>
            <a:rPr lang="pt-BR"/>
            <a:t>Resulta em:</a:t>
          </a:r>
          <a:endParaRPr lang="en-US"/>
        </a:p>
      </dgm:t>
    </dgm:pt>
    <dgm:pt modelId="{0F012044-288E-4722-B0B3-FB1419C05A46}" type="parTrans" cxnId="{30FF1ED4-0D6A-40A7-A529-220AC20C106A}">
      <dgm:prSet/>
      <dgm:spPr/>
      <dgm:t>
        <a:bodyPr/>
        <a:lstStyle/>
        <a:p>
          <a:endParaRPr lang="en-US"/>
        </a:p>
      </dgm:t>
    </dgm:pt>
    <dgm:pt modelId="{A95FE423-592D-43A8-ADA4-35417E5B7E0C}" type="sibTrans" cxnId="{30FF1ED4-0D6A-40A7-A529-220AC20C106A}">
      <dgm:prSet/>
      <dgm:spPr/>
      <dgm:t>
        <a:bodyPr/>
        <a:lstStyle/>
        <a:p>
          <a:endParaRPr lang="en-US"/>
        </a:p>
      </dgm:t>
    </dgm:pt>
    <dgm:pt modelId="{02C6AD9A-6ED6-418F-93CF-C609CE342467}">
      <dgm:prSet/>
      <dgm:spPr/>
      <dgm:t>
        <a:bodyPr/>
        <a:lstStyle/>
        <a:p>
          <a:r>
            <a:rPr lang="pt-BR" b="1"/>
            <a:t>superficialidade</a:t>
          </a:r>
          <a:endParaRPr lang="en-US"/>
        </a:p>
      </dgm:t>
    </dgm:pt>
    <dgm:pt modelId="{ACDF18EC-7DF5-44BD-BB3F-C8A9501E2951}" type="parTrans" cxnId="{7D4173BF-3B71-44FD-8872-43E734841543}">
      <dgm:prSet/>
      <dgm:spPr/>
      <dgm:t>
        <a:bodyPr/>
        <a:lstStyle/>
        <a:p>
          <a:endParaRPr lang="en-US"/>
        </a:p>
      </dgm:t>
    </dgm:pt>
    <dgm:pt modelId="{2D7861C2-C484-414B-BED0-799688A0F414}" type="sibTrans" cxnId="{7D4173BF-3B71-44FD-8872-43E734841543}">
      <dgm:prSet/>
      <dgm:spPr/>
      <dgm:t>
        <a:bodyPr/>
        <a:lstStyle/>
        <a:p>
          <a:endParaRPr lang="en-US"/>
        </a:p>
      </dgm:t>
    </dgm:pt>
    <dgm:pt modelId="{1D2E1D3A-FC8A-493A-A088-C4E83D62370A}">
      <dgm:prSet/>
      <dgm:spPr/>
      <dgm:t>
        <a:bodyPr/>
        <a:lstStyle/>
        <a:p>
          <a:r>
            <a:rPr lang="pt-BR" b="1"/>
            <a:t>falta de firmeza</a:t>
          </a:r>
          <a:endParaRPr lang="en-US"/>
        </a:p>
      </dgm:t>
    </dgm:pt>
    <dgm:pt modelId="{70AE586C-8B9C-428B-8DD2-F101DA0D3DE9}" type="parTrans" cxnId="{4CBC8C87-C662-4E8A-8CD5-A232CBC4464F}">
      <dgm:prSet/>
      <dgm:spPr/>
      <dgm:t>
        <a:bodyPr/>
        <a:lstStyle/>
        <a:p>
          <a:endParaRPr lang="en-US"/>
        </a:p>
      </dgm:t>
    </dgm:pt>
    <dgm:pt modelId="{BB28380C-3E69-41AA-8EA1-327A7EC1FA05}" type="sibTrans" cxnId="{4CBC8C87-C662-4E8A-8CD5-A232CBC4464F}">
      <dgm:prSet/>
      <dgm:spPr/>
      <dgm:t>
        <a:bodyPr/>
        <a:lstStyle/>
        <a:p>
          <a:endParaRPr lang="en-US"/>
        </a:p>
      </dgm:t>
    </dgm:pt>
    <dgm:pt modelId="{7D3D21B2-DF6A-43CE-A833-7342006B8564}">
      <dgm:prSet/>
      <dgm:spPr/>
      <dgm:t>
        <a:bodyPr/>
        <a:lstStyle/>
        <a:p>
          <a:r>
            <a:rPr lang="pt-BR" b="1"/>
            <a:t>imaturidade emocional</a:t>
          </a:r>
          <a:endParaRPr lang="en-US"/>
        </a:p>
      </dgm:t>
    </dgm:pt>
    <dgm:pt modelId="{6F27B25F-8999-49AF-B22F-0FDE4C0F8FE7}" type="parTrans" cxnId="{51EBB3BA-19FF-4457-9522-A86274BFFB3D}">
      <dgm:prSet/>
      <dgm:spPr/>
      <dgm:t>
        <a:bodyPr/>
        <a:lstStyle/>
        <a:p>
          <a:endParaRPr lang="en-US"/>
        </a:p>
      </dgm:t>
    </dgm:pt>
    <dgm:pt modelId="{34D855BD-7B7A-44F5-8747-EE32723A0F4B}" type="sibTrans" cxnId="{51EBB3BA-19FF-4457-9522-A86274BFFB3D}">
      <dgm:prSet/>
      <dgm:spPr/>
      <dgm:t>
        <a:bodyPr/>
        <a:lstStyle/>
        <a:p>
          <a:endParaRPr lang="en-US"/>
        </a:p>
      </dgm:t>
    </dgm:pt>
    <dgm:pt modelId="{6D1F8062-8187-4A44-8B18-C0432375CBEF}">
      <dgm:prSet/>
      <dgm:spPr/>
      <dgm:t>
        <a:bodyPr/>
        <a:lstStyle/>
        <a:p>
          <a:r>
            <a:rPr lang="pt-BR"/>
            <a:t>A educação cristã é </a:t>
          </a:r>
          <a:r>
            <a:rPr lang="pt-BR" b="1"/>
            <a:t>o tratamento bíblico</a:t>
          </a:r>
          <a:r>
            <a:rPr lang="pt-BR"/>
            <a:t> contra esse quadro.</a:t>
          </a:r>
          <a:endParaRPr lang="en-US"/>
        </a:p>
      </dgm:t>
    </dgm:pt>
    <dgm:pt modelId="{9E3EEF9B-93A8-4304-ADC8-775DFABC5B6F}" type="parTrans" cxnId="{C81506E7-EBFF-411B-B286-6B64B09CCCE9}">
      <dgm:prSet/>
      <dgm:spPr/>
      <dgm:t>
        <a:bodyPr/>
        <a:lstStyle/>
        <a:p>
          <a:endParaRPr lang="en-US"/>
        </a:p>
      </dgm:t>
    </dgm:pt>
    <dgm:pt modelId="{D10F9FA0-DE1B-4C2A-8D36-82D1A0120421}" type="sibTrans" cxnId="{C81506E7-EBFF-411B-B286-6B64B09CCCE9}">
      <dgm:prSet/>
      <dgm:spPr/>
      <dgm:t>
        <a:bodyPr/>
        <a:lstStyle/>
        <a:p>
          <a:endParaRPr lang="en-US"/>
        </a:p>
      </dgm:t>
    </dgm:pt>
    <dgm:pt modelId="{2C316C21-6DFF-424C-83EF-F822501E64E3}" type="pres">
      <dgm:prSet presAssocID="{C962627F-33BF-40F7-BAB5-4C906B8C9238}" presName="vert0" presStyleCnt="0">
        <dgm:presLayoutVars>
          <dgm:dir/>
          <dgm:animOne val="branch"/>
          <dgm:animLvl val="lvl"/>
        </dgm:presLayoutVars>
      </dgm:prSet>
      <dgm:spPr/>
    </dgm:pt>
    <dgm:pt modelId="{08EE016F-67A0-414F-B249-8C9C5DA61D8F}" type="pres">
      <dgm:prSet presAssocID="{412BC617-0688-4066-8FCC-048EE6FE2BA9}" presName="thickLine" presStyleLbl="alignNode1" presStyleIdx="0" presStyleCnt="5"/>
      <dgm:spPr/>
    </dgm:pt>
    <dgm:pt modelId="{397FD84E-5748-4143-8156-4E7756E360CF}" type="pres">
      <dgm:prSet presAssocID="{412BC617-0688-4066-8FCC-048EE6FE2BA9}" presName="horz1" presStyleCnt="0"/>
      <dgm:spPr/>
    </dgm:pt>
    <dgm:pt modelId="{4A0C87C5-8814-4DA4-9C51-693579EF8773}" type="pres">
      <dgm:prSet presAssocID="{412BC617-0688-4066-8FCC-048EE6FE2BA9}" presName="tx1" presStyleLbl="revTx" presStyleIdx="0" presStyleCnt="5"/>
      <dgm:spPr/>
    </dgm:pt>
    <dgm:pt modelId="{AB70A989-399D-4135-AF50-BE8825B12B14}" type="pres">
      <dgm:prSet presAssocID="{412BC617-0688-4066-8FCC-048EE6FE2BA9}" presName="vert1" presStyleCnt="0"/>
      <dgm:spPr/>
    </dgm:pt>
    <dgm:pt modelId="{E87BF1C2-0AE8-4596-9455-F92832C9655E}" type="pres">
      <dgm:prSet presAssocID="{02C6AD9A-6ED6-418F-93CF-C609CE342467}" presName="thickLine" presStyleLbl="alignNode1" presStyleIdx="1" presStyleCnt="5"/>
      <dgm:spPr/>
    </dgm:pt>
    <dgm:pt modelId="{E1A24335-DE8F-4F76-9B31-A3CE43078A83}" type="pres">
      <dgm:prSet presAssocID="{02C6AD9A-6ED6-418F-93CF-C609CE342467}" presName="horz1" presStyleCnt="0"/>
      <dgm:spPr/>
    </dgm:pt>
    <dgm:pt modelId="{BB62433E-2675-4207-86C1-AB5D4E666650}" type="pres">
      <dgm:prSet presAssocID="{02C6AD9A-6ED6-418F-93CF-C609CE342467}" presName="tx1" presStyleLbl="revTx" presStyleIdx="1" presStyleCnt="5"/>
      <dgm:spPr/>
    </dgm:pt>
    <dgm:pt modelId="{29E0004B-8354-4B84-93AB-B568576056E1}" type="pres">
      <dgm:prSet presAssocID="{02C6AD9A-6ED6-418F-93CF-C609CE342467}" presName="vert1" presStyleCnt="0"/>
      <dgm:spPr/>
    </dgm:pt>
    <dgm:pt modelId="{76839C09-201F-41EA-A1D8-5F705BDF1CB5}" type="pres">
      <dgm:prSet presAssocID="{1D2E1D3A-FC8A-493A-A088-C4E83D62370A}" presName="thickLine" presStyleLbl="alignNode1" presStyleIdx="2" presStyleCnt="5"/>
      <dgm:spPr/>
    </dgm:pt>
    <dgm:pt modelId="{FC6E4239-F9C4-424A-A7A0-A247E2CC6E50}" type="pres">
      <dgm:prSet presAssocID="{1D2E1D3A-FC8A-493A-A088-C4E83D62370A}" presName="horz1" presStyleCnt="0"/>
      <dgm:spPr/>
    </dgm:pt>
    <dgm:pt modelId="{6520E172-2E77-4A82-B462-E964CE09D875}" type="pres">
      <dgm:prSet presAssocID="{1D2E1D3A-FC8A-493A-A088-C4E83D62370A}" presName="tx1" presStyleLbl="revTx" presStyleIdx="2" presStyleCnt="5"/>
      <dgm:spPr/>
    </dgm:pt>
    <dgm:pt modelId="{D85DB0AF-A681-4E13-960C-CB7ECC821B05}" type="pres">
      <dgm:prSet presAssocID="{1D2E1D3A-FC8A-493A-A088-C4E83D62370A}" presName="vert1" presStyleCnt="0"/>
      <dgm:spPr/>
    </dgm:pt>
    <dgm:pt modelId="{DC8AD399-9A27-43F7-8321-E60BD3691AA8}" type="pres">
      <dgm:prSet presAssocID="{7D3D21B2-DF6A-43CE-A833-7342006B8564}" presName="thickLine" presStyleLbl="alignNode1" presStyleIdx="3" presStyleCnt="5"/>
      <dgm:spPr/>
    </dgm:pt>
    <dgm:pt modelId="{D88750F1-F5D8-4FBD-844D-12DBAED5D676}" type="pres">
      <dgm:prSet presAssocID="{7D3D21B2-DF6A-43CE-A833-7342006B8564}" presName="horz1" presStyleCnt="0"/>
      <dgm:spPr/>
    </dgm:pt>
    <dgm:pt modelId="{034236C4-77EA-4691-871A-3B7F31969A44}" type="pres">
      <dgm:prSet presAssocID="{7D3D21B2-DF6A-43CE-A833-7342006B8564}" presName="tx1" presStyleLbl="revTx" presStyleIdx="3" presStyleCnt="5"/>
      <dgm:spPr/>
    </dgm:pt>
    <dgm:pt modelId="{8C7794BF-CFD3-4872-84C2-BDFE2D082CC9}" type="pres">
      <dgm:prSet presAssocID="{7D3D21B2-DF6A-43CE-A833-7342006B8564}" presName="vert1" presStyleCnt="0"/>
      <dgm:spPr/>
    </dgm:pt>
    <dgm:pt modelId="{3970C6E1-622F-4A94-8233-9783A529E071}" type="pres">
      <dgm:prSet presAssocID="{6D1F8062-8187-4A44-8B18-C0432375CBEF}" presName="thickLine" presStyleLbl="alignNode1" presStyleIdx="4" presStyleCnt="5"/>
      <dgm:spPr/>
    </dgm:pt>
    <dgm:pt modelId="{604A5431-3239-40E1-BD3B-B5AE34E0DB7A}" type="pres">
      <dgm:prSet presAssocID="{6D1F8062-8187-4A44-8B18-C0432375CBEF}" presName="horz1" presStyleCnt="0"/>
      <dgm:spPr/>
    </dgm:pt>
    <dgm:pt modelId="{7307AF05-742A-4F72-BF1C-008DA4F39B32}" type="pres">
      <dgm:prSet presAssocID="{6D1F8062-8187-4A44-8B18-C0432375CBEF}" presName="tx1" presStyleLbl="revTx" presStyleIdx="4" presStyleCnt="5"/>
      <dgm:spPr/>
    </dgm:pt>
    <dgm:pt modelId="{BA9D33D8-1B67-4BFB-97AA-49926B8CA56B}" type="pres">
      <dgm:prSet presAssocID="{6D1F8062-8187-4A44-8B18-C0432375CBEF}" presName="vert1" presStyleCnt="0"/>
      <dgm:spPr/>
    </dgm:pt>
  </dgm:ptLst>
  <dgm:cxnLst>
    <dgm:cxn modelId="{40D36C1E-70B4-46D1-90EE-2A190162710F}" type="presOf" srcId="{412BC617-0688-4066-8FCC-048EE6FE2BA9}" destId="{4A0C87C5-8814-4DA4-9C51-693579EF8773}" srcOrd="0" destOrd="0" presId="urn:microsoft.com/office/officeart/2008/layout/LinedList"/>
    <dgm:cxn modelId="{7FFBA53E-41E6-4528-898B-65EB57F86683}" type="presOf" srcId="{6D1F8062-8187-4A44-8B18-C0432375CBEF}" destId="{7307AF05-742A-4F72-BF1C-008DA4F39B32}" srcOrd="0" destOrd="0" presId="urn:microsoft.com/office/officeart/2008/layout/LinedList"/>
    <dgm:cxn modelId="{4CBC8C87-C662-4E8A-8CD5-A232CBC4464F}" srcId="{C962627F-33BF-40F7-BAB5-4C906B8C9238}" destId="{1D2E1D3A-FC8A-493A-A088-C4E83D62370A}" srcOrd="2" destOrd="0" parTransId="{70AE586C-8B9C-428B-8DD2-F101DA0D3DE9}" sibTransId="{BB28380C-3E69-41AA-8EA1-327A7EC1FA05}"/>
    <dgm:cxn modelId="{12070FA0-978E-4C09-B191-A738C2691A92}" type="presOf" srcId="{1D2E1D3A-FC8A-493A-A088-C4E83D62370A}" destId="{6520E172-2E77-4A82-B462-E964CE09D875}" srcOrd="0" destOrd="0" presId="urn:microsoft.com/office/officeart/2008/layout/LinedList"/>
    <dgm:cxn modelId="{51EBB3BA-19FF-4457-9522-A86274BFFB3D}" srcId="{C962627F-33BF-40F7-BAB5-4C906B8C9238}" destId="{7D3D21B2-DF6A-43CE-A833-7342006B8564}" srcOrd="3" destOrd="0" parTransId="{6F27B25F-8999-49AF-B22F-0FDE4C0F8FE7}" sibTransId="{34D855BD-7B7A-44F5-8747-EE32723A0F4B}"/>
    <dgm:cxn modelId="{7D4173BF-3B71-44FD-8872-43E734841543}" srcId="{C962627F-33BF-40F7-BAB5-4C906B8C9238}" destId="{02C6AD9A-6ED6-418F-93CF-C609CE342467}" srcOrd="1" destOrd="0" parTransId="{ACDF18EC-7DF5-44BD-BB3F-C8A9501E2951}" sibTransId="{2D7861C2-C484-414B-BED0-799688A0F414}"/>
    <dgm:cxn modelId="{B10AD8C4-56F7-480F-AF6D-939B8D11AFB2}" type="presOf" srcId="{7D3D21B2-DF6A-43CE-A833-7342006B8564}" destId="{034236C4-77EA-4691-871A-3B7F31969A44}" srcOrd="0" destOrd="0" presId="urn:microsoft.com/office/officeart/2008/layout/LinedList"/>
    <dgm:cxn modelId="{19BA40C6-1174-4EC9-B9DB-FA4C27886268}" type="presOf" srcId="{C962627F-33BF-40F7-BAB5-4C906B8C9238}" destId="{2C316C21-6DFF-424C-83EF-F822501E64E3}" srcOrd="0" destOrd="0" presId="urn:microsoft.com/office/officeart/2008/layout/LinedList"/>
    <dgm:cxn modelId="{30FF1ED4-0D6A-40A7-A529-220AC20C106A}" srcId="{C962627F-33BF-40F7-BAB5-4C906B8C9238}" destId="{412BC617-0688-4066-8FCC-048EE6FE2BA9}" srcOrd="0" destOrd="0" parTransId="{0F012044-288E-4722-B0B3-FB1419C05A46}" sibTransId="{A95FE423-592D-43A8-ADA4-35417E5B7E0C}"/>
    <dgm:cxn modelId="{C81506E7-EBFF-411B-B286-6B64B09CCCE9}" srcId="{C962627F-33BF-40F7-BAB5-4C906B8C9238}" destId="{6D1F8062-8187-4A44-8B18-C0432375CBEF}" srcOrd="4" destOrd="0" parTransId="{9E3EEF9B-93A8-4304-ADC8-775DFABC5B6F}" sibTransId="{D10F9FA0-DE1B-4C2A-8D36-82D1A0120421}"/>
    <dgm:cxn modelId="{462FAEEA-DB0E-499C-BE4D-B6066A896180}" type="presOf" srcId="{02C6AD9A-6ED6-418F-93CF-C609CE342467}" destId="{BB62433E-2675-4207-86C1-AB5D4E666650}" srcOrd="0" destOrd="0" presId="urn:microsoft.com/office/officeart/2008/layout/LinedList"/>
    <dgm:cxn modelId="{A30F9BC0-8967-468D-8528-2576AC28605B}" type="presParOf" srcId="{2C316C21-6DFF-424C-83EF-F822501E64E3}" destId="{08EE016F-67A0-414F-B249-8C9C5DA61D8F}" srcOrd="0" destOrd="0" presId="urn:microsoft.com/office/officeart/2008/layout/LinedList"/>
    <dgm:cxn modelId="{92A9133D-A128-40FA-92A5-D6C1F9600AE7}" type="presParOf" srcId="{2C316C21-6DFF-424C-83EF-F822501E64E3}" destId="{397FD84E-5748-4143-8156-4E7756E360CF}" srcOrd="1" destOrd="0" presId="urn:microsoft.com/office/officeart/2008/layout/LinedList"/>
    <dgm:cxn modelId="{14C39FA6-52E7-4197-9341-01B768BDBC9F}" type="presParOf" srcId="{397FD84E-5748-4143-8156-4E7756E360CF}" destId="{4A0C87C5-8814-4DA4-9C51-693579EF8773}" srcOrd="0" destOrd="0" presId="urn:microsoft.com/office/officeart/2008/layout/LinedList"/>
    <dgm:cxn modelId="{0A91194E-8059-4451-8047-C55685962F96}" type="presParOf" srcId="{397FD84E-5748-4143-8156-4E7756E360CF}" destId="{AB70A989-399D-4135-AF50-BE8825B12B14}" srcOrd="1" destOrd="0" presId="urn:microsoft.com/office/officeart/2008/layout/LinedList"/>
    <dgm:cxn modelId="{BF1EE064-502D-4441-8E2F-721C94B978C5}" type="presParOf" srcId="{2C316C21-6DFF-424C-83EF-F822501E64E3}" destId="{E87BF1C2-0AE8-4596-9455-F92832C9655E}" srcOrd="2" destOrd="0" presId="urn:microsoft.com/office/officeart/2008/layout/LinedList"/>
    <dgm:cxn modelId="{94757202-2719-409C-83CB-E19012917D9F}" type="presParOf" srcId="{2C316C21-6DFF-424C-83EF-F822501E64E3}" destId="{E1A24335-DE8F-4F76-9B31-A3CE43078A83}" srcOrd="3" destOrd="0" presId="urn:microsoft.com/office/officeart/2008/layout/LinedList"/>
    <dgm:cxn modelId="{F3262123-E371-43BA-B6F1-5E23F3D341CD}" type="presParOf" srcId="{E1A24335-DE8F-4F76-9B31-A3CE43078A83}" destId="{BB62433E-2675-4207-86C1-AB5D4E666650}" srcOrd="0" destOrd="0" presId="urn:microsoft.com/office/officeart/2008/layout/LinedList"/>
    <dgm:cxn modelId="{A0706B7C-FB50-4C15-AE13-72D425EF1540}" type="presParOf" srcId="{E1A24335-DE8F-4F76-9B31-A3CE43078A83}" destId="{29E0004B-8354-4B84-93AB-B568576056E1}" srcOrd="1" destOrd="0" presId="urn:microsoft.com/office/officeart/2008/layout/LinedList"/>
    <dgm:cxn modelId="{C380DC89-0DE1-476B-9A49-9048815C08F8}" type="presParOf" srcId="{2C316C21-6DFF-424C-83EF-F822501E64E3}" destId="{76839C09-201F-41EA-A1D8-5F705BDF1CB5}" srcOrd="4" destOrd="0" presId="urn:microsoft.com/office/officeart/2008/layout/LinedList"/>
    <dgm:cxn modelId="{A1718497-E5D6-4902-9C01-9DF9BE21F05E}" type="presParOf" srcId="{2C316C21-6DFF-424C-83EF-F822501E64E3}" destId="{FC6E4239-F9C4-424A-A7A0-A247E2CC6E50}" srcOrd="5" destOrd="0" presId="urn:microsoft.com/office/officeart/2008/layout/LinedList"/>
    <dgm:cxn modelId="{F8827718-49C2-4CD8-9265-3494696C634F}" type="presParOf" srcId="{FC6E4239-F9C4-424A-A7A0-A247E2CC6E50}" destId="{6520E172-2E77-4A82-B462-E964CE09D875}" srcOrd="0" destOrd="0" presId="urn:microsoft.com/office/officeart/2008/layout/LinedList"/>
    <dgm:cxn modelId="{BE41CE98-05DE-4743-8323-B2B29A6E1D84}" type="presParOf" srcId="{FC6E4239-F9C4-424A-A7A0-A247E2CC6E50}" destId="{D85DB0AF-A681-4E13-960C-CB7ECC821B05}" srcOrd="1" destOrd="0" presId="urn:microsoft.com/office/officeart/2008/layout/LinedList"/>
    <dgm:cxn modelId="{981B9082-9D38-4488-B5C6-1EAB18F204D7}" type="presParOf" srcId="{2C316C21-6DFF-424C-83EF-F822501E64E3}" destId="{DC8AD399-9A27-43F7-8321-E60BD3691AA8}" srcOrd="6" destOrd="0" presId="urn:microsoft.com/office/officeart/2008/layout/LinedList"/>
    <dgm:cxn modelId="{63D542F1-1F2D-4564-A95E-19C051C42563}" type="presParOf" srcId="{2C316C21-6DFF-424C-83EF-F822501E64E3}" destId="{D88750F1-F5D8-4FBD-844D-12DBAED5D676}" srcOrd="7" destOrd="0" presId="urn:microsoft.com/office/officeart/2008/layout/LinedList"/>
    <dgm:cxn modelId="{BD36862C-41EA-426B-822E-74797BA79FB1}" type="presParOf" srcId="{D88750F1-F5D8-4FBD-844D-12DBAED5D676}" destId="{034236C4-77EA-4691-871A-3B7F31969A44}" srcOrd="0" destOrd="0" presId="urn:microsoft.com/office/officeart/2008/layout/LinedList"/>
    <dgm:cxn modelId="{FE2B6590-CC4E-477F-9467-D7E900DC4479}" type="presParOf" srcId="{D88750F1-F5D8-4FBD-844D-12DBAED5D676}" destId="{8C7794BF-CFD3-4872-84C2-BDFE2D082CC9}" srcOrd="1" destOrd="0" presId="urn:microsoft.com/office/officeart/2008/layout/LinedList"/>
    <dgm:cxn modelId="{6980AE55-F7C5-4B71-AC2A-2B1E461D7EAA}" type="presParOf" srcId="{2C316C21-6DFF-424C-83EF-F822501E64E3}" destId="{3970C6E1-622F-4A94-8233-9783A529E071}" srcOrd="8" destOrd="0" presId="urn:microsoft.com/office/officeart/2008/layout/LinedList"/>
    <dgm:cxn modelId="{38698790-B439-474E-8606-155323C01A26}" type="presParOf" srcId="{2C316C21-6DFF-424C-83EF-F822501E64E3}" destId="{604A5431-3239-40E1-BD3B-B5AE34E0DB7A}" srcOrd="9" destOrd="0" presId="urn:microsoft.com/office/officeart/2008/layout/LinedList"/>
    <dgm:cxn modelId="{2B2EDEDF-DA5B-409D-9B60-3EC80D54340A}" type="presParOf" srcId="{604A5431-3239-40E1-BD3B-B5AE34E0DB7A}" destId="{7307AF05-742A-4F72-BF1C-008DA4F39B32}" srcOrd="0" destOrd="0" presId="urn:microsoft.com/office/officeart/2008/layout/LinedList"/>
    <dgm:cxn modelId="{3609EDF1-6A71-429C-BB3C-4CB20EF298E7}" type="presParOf" srcId="{604A5431-3239-40E1-BD3B-B5AE34E0DB7A}" destId="{BA9D33D8-1B67-4BFB-97AA-49926B8CA5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0456DC-6F01-490A-B53C-D61B31E27BAE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3930A71-AD42-40C4-9514-0FFAF8570154}">
      <dgm:prSet/>
      <dgm:spPr/>
      <dgm:t>
        <a:bodyPr/>
        <a:lstStyle/>
        <a:p>
          <a:r>
            <a:rPr lang="pt-BR"/>
            <a:t>O bom ensino responde:</a:t>
          </a:r>
          <a:endParaRPr lang="en-US"/>
        </a:p>
      </dgm:t>
    </dgm:pt>
    <dgm:pt modelId="{1CEB2D30-5734-47AC-8E1A-3D840761CC1D}" type="parTrans" cxnId="{DB1929AC-193E-483F-B1EB-9620BE8EB9AC}">
      <dgm:prSet/>
      <dgm:spPr/>
      <dgm:t>
        <a:bodyPr/>
        <a:lstStyle/>
        <a:p>
          <a:endParaRPr lang="en-US"/>
        </a:p>
      </dgm:t>
    </dgm:pt>
    <dgm:pt modelId="{C8C4EBD3-59F3-457B-A355-307353193BE0}" type="sibTrans" cxnId="{DB1929AC-193E-483F-B1EB-9620BE8EB9AC}">
      <dgm:prSet/>
      <dgm:spPr/>
      <dgm:t>
        <a:bodyPr/>
        <a:lstStyle/>
        <a:p>
          <a:endParaRPr lang="en-US"/>
        </a:p>
      </dgm:t>
    </dgm:pt>
    <dgm:pt modelId="{29272D46-009F-4F90-AB8C-45E28A321C49}">
      <dgm:prSet/>
      <dgm:spPr/>
      <dgm:t>
        <a:bodyPr/>
        <a:lstStyle/>
        <a:p>
          <a:r>
            <a:rPr lang="pt-BR" b="1"/>
            <a:t>O que quero que o aluno se torne em Cristo?</a:t>
          </a:r>
          <a:endParaRPr lang="en-US"/>
        </a:p>
      </dgm:t>
    </dgm:pt>
    <dgm:pt modelId="{C8A64688-34CE-4DE5-92BA-29C00BBE4AD2}" type="parTrans" cxnId="{15DFA447-1050-41A0-BFC9-CF8BD2D0EC7E}">
      <dgm:prSet/>
      <dgm:spPr/>
      <dgm:t>
        <a:bodyPr/>
        <a:lstStyle/>
        <a:p>
          <a:endParaRPr lang="en-US"/>
        </a:p>
      </dgm:t>
    </dgm:pt>
    <dgm:pt modelId="{0772DEFE-B4A1-4E00-A6E1-AC95016BCD97}" type="sibTrans" cxnId="{15DFA447-1050-41A0-BFC9-CF8BD2D0EC7E}">
      <dgm:prSet/>
      <dgm:spPr/>
      <dgm:t>
        <a:bodyPr/>
        <a:lstStyle/>
        <a:p>
          <a:endParaRPr lang="en-US"/>
        </a:p>
      </dgm:t>
    </dgm:pt>
    <dgm:pt modelId="{16895644-05C2-4E61-8BBB-BAF45036E395}" type="pres">
      <dgm:prSet presAssocID="{690456DC-6F01-490A-B53C-D61B31E27BA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F2E2B7B-8027-4F86-BDEC-48A7992A58E4}" type="pres">
      <dgm:prSet presAssocID="{E3930A71-AD42-40C4-9514-0FFAF8570154}" presName="hierRoot1" presStyleCnt="0"/>
      <dgm:spPr/>
    </dgm:pt>
    <dgm:pt modelId="{D1830915-7312-4ADE-A71C-8E54D58791A8}" type="pres">
      <dgm:prSet presAssocID="{E3930A71-AD42-40C4-9514-0FFAF8570154}" presName="composite" presStyleCnt="0"/>
      <dgm:spPr/>
    </dgm:pt>
    <dgm:pt modelId="{F36DD33A-05AF-4559-B41C-93FE54E2706A}" type="pres">
      <dgm:prSet presAssocID="{E3930A71-AD42-40C4-9514-0FFAF8570154}" presName="background" presStyleLbl="node0" presStyleIdx="0" presStyleCnt="2"/>
      <dgm:spPr/>
    </dgm:pt>
    <dgm:pt modelId="{2735AE6D-1040-468D-A82A-0C184AC64FD8}" type="pres">
      <dgm:prSet presAssocID="{E3930A71-AD42-40C4-9514-0FFAF8570154}" presName="text" presStyleLbl="fgAcc0" presStyleIdx="0" presStyleCnt="2">
        <dgm:presLayoutVars>
          <dgm:chPref val="3"/>
        </dgm:presLayoutVars>
      </dgm:prSet>
      <dgm:spPr/>
    </dgm:pt>
    <dgm:pt modelId="{ACE2645E-4604-4B59-9DF6-0D011E1BD4C5}" type="pres">
      <dgm:prSet presAssocID="{E3930A71-AD42-40C4-9514-0FFAF8570154}" presName="hierChild2" presStyleCnt="0"/>
      <dgm:spPr/>
    </dgm:pt>
    <dgm:pt modelId="{7C19D890-171D-44B0-875E-D0379E131AEA}" type="pres">
      <dgm:prSet presAssocID="{29272D46-009F-4F90-AB8C-45E28A321C49}" presName="hierRoot1" presStyleCnt="0"/>
      <dgm:spPr/>
    </dgm:pt>
    <dgm:pt modelId="{3BE60991-B26F-4954-8D99-B1321DFF8CED}" type="pres">
      <dgm:prSet presAssocID="{29272D46-009F-4F90-AB8C-45E28A321C49}" presName="composite" presStyleCnt="0"/>
      <dgm:spPr/>
    </dgm:pt>
    <dgm:pt modelId="{827FA1A5-1115-42B3-8315-D43EE9500B0F}" type="pres">
      <dgm:prSet presAssocID="{29272D46-009F-4F90-AB8C-45E28A321C49}" presName="background" presStyleLbl="node0" presStyleIdx="1" presStyleCnt="2"/>
      <dgm:spPr/>
    </dgm:pt>
    <dgm:pt modelId="{A5D1B1B0-413D-499F-9AB6-D0AE51FBB902}" type="pres">
      <dgm:prSet presAssocID="{29272D46-009F-4F90-AB8C-45E28A321C49}" presName="text" presStyleLbl="fgAcc0" presStyleIdx="1" presStyleCnt="2">
        <dgm:presLayoutVars>
          <dgm:chPref val="3"/>
        </dgm:presLayoutVars>
      </dgm:prSet>
      <dgm:spPr/>
    </dgm:pt>
    <dgm:pt modelId="{55B69768-9899-4B59-BB72-0EE46E7A1CCC}" type="pres">
      <dgm:prSet presAssocID="{29272D46-009F-4F90-AB8C-45E28A321C49}" presName="hierChild2" presStyleCnt="0"/>
      <dgm:spPr/>
    </dgm:pt>
  </dgm:ptLst>
  <dgm:cxnLst>
    <dgm:cxn modelId="{15DFA447-1050-41A0-BFC9-CF8BD2D0EC7E}" srcId="{690456DC-6F01-490A-B53C-D61B31E27BAE}" destId="{29272D46-009F-4F90-AB8C-45E28A321C49}" srcOrd="1" destOrd="0" parTransId="{C8A64688-34CE-4DE5-92BA-29C00BBE4AD2}" sibTransId="{0772DEFE-B4A1-4E00-A6E1-AC95016BCD97}"/>
    <dgm:cxn modelId="{8E72EC80-E841-48A4-86F9-8829E92032C7}" type="presOf" srcId="{690456DC-6F01-490A-B53C-D61B31E27BAE}" destId="{16895644-05C2-4E61-8BBB-BAF45036E395}" srcOrd="0" destOrd="0" presId="urn:microsoft.com/office/officeart/2005/8/layout/hierarchy1"/>
    <dgm:cxn modelId="{3DD51194-43F5-4E95-9469-E9BA0E5F1F69}" type="presOf" srcId="{E3930A71-AD42-40C4-9514-0FFAF8570154}" destId="{2735AE6D-1040-468D-A82A-0C184AC64FD8}" srcOrd="0" destOrd="0" presId="urn:microsoft.com/office/officeart/2005/8/layout/hierarchy1"/>
    <dgm:cxn modelId="{DB1929AC-193E-483F-B1EB-9620BE8EB9AC}" srcId="{690456DC-6F01-490A-B53C-D61B31E27BAE}" destId="{E3930A71-AD42-40C4-9514-0FFAF8570154}" srcOrd="0" destOrd="0" parTransId="{1CEB2D30-5734-47AC-8E1A-3D840761CC1D}" sibTransId="{C8C4EBD3-59F3-457B-A355-307353193BE0}"/>
    <dgm:cxn modelId="{C5D2D0C5-65FE-483C-BED1-BDE656FB02BD}" type="presOf" srcId="{29272D46-009F-4F90-AB8C-45E28A321C49}" destId="{A5D1B1B0-413D-499F-9AB6-D0AE51FBB902}" srcOrd="0" destOrd="0" presId="urn:microsoft.com/office/officeart/2005/8/layout/hierarchy1"/>
    <dgm:cxn modelId="{659E0913-FFF6-4C27-9C35-33A2330F5E57}" type="presParOf" srcId="{16895644-05C2-4E61-8BBB-BAF45036E395}" destId="{EF2E2B7B-8027-4F86-BDEC-48A7992A58E4}" srcOrd="0" destOrd="0" presId="urn:microsoft.com/office/officeart/2005/8/layout/hierarchy1"/>
    <dgm:cxn modelId="{9F28E53B-E94E-49CA-9390-F3EB50E589CC}" type="presParOf" srcId="{EF2E2B7B-8027-4F86-BDEC-48A7992A58E4}" destId="{D1830915-7312-4ADE-A71C-8E54D58791A8}" srcOrd="0" destOrd="0" presId="urn:microsoft.com/office/officeart/2005/8/layout/hierarchy1"/>
    <dgm:cxn modelId="{2FF44999-2FDA-4707-8ADC-A7485C527DF4}" type="presParOf" srcId="{D1830915-7312-4ADE-A71C-8E54D58791A8}" destId="{F36DD33A-05AF-4559-B41C-93FE54E2706A}" srcOrd="0" destOrd="0" presId="urn:microsoft.com/office/officeart/2005/8/layout/hierarchy1"/>
    <dgm:cxn modelId="{8FBC6BAC-0247-4951-8A54-933170DA2256}" type="presParOf" srcId="{D1830915-7312-4ADE-A71C-8E54D58791A8}" destId="{2735AE6D-1040-468D-A82A-0C184AC64FD8}" srcOrd="1" destOrd="0" presId="urn:microsoft.com/office/officeart/2005/8/layout/hierarchy1"/>
    <dgm:cxn modelId="{2C33B914-85AF-41AC-8973-7A39ADB0F909}" type="presParOf" srcId="{EF2E2B7B-8027-4F86-BDEC-48A7992A58E4}" destId="{ACE2645E-4604-4B59-9DF6-0D011E1BD4C5}" srcOrd="1" destOrd="0" presId="urn:microsoft.com/office/officeart/2005/8/layout/hierarchy1"/>
    <dgm:cxn modelId="{D355C3B7-6CD0-44CB-9F88-E4183C3331C4}" type="presParOf" srcId="{16895644-05C2-4E61-8BBB-BAF45036E395}" destId="{7C19D890-171D-44B0-875E-D0379E131AEA}" srcOrd="1" destOrd="0" presId="urn:microsoft.com/office/officeart/2005/8/layout/hierarchy1"/>
    <dgm:cxn modelId="{904554A7-1744-436E-8765-A49F443705F7}" type="presParOf" srcId="{7C19D890-171D-44B0-875E-D0379E131AEA}" destId="{3BE60991-B26F-4954-8D99-B1321DFF8CED}" srcOrd="0" destOrd="0" presId="urn:microsoft.com/office/officeart/2005/8/layout/hierarchy1"/>
    <dgm:cxn modelId="{635919F1-4D8A-4D3C-9549-FAEB837A9A85}" type="presParOf" srcId="{3BE60991-B26F-4954-8D99-B1321DFF8CED}" destId="{827FA1A5-1115-42B3-8315-D43EE9500B0F}" srcOrd="0" destOrd="0" presId="urn:microsoft.com/office/officeart/2005/8/layout/hierarchy1"/>
    <dgm:cxn modelId="{C1F3A6A8-5EB4-4C43-A9E4-72BD363AF487}" type="presParOf" srcId="{3BE60991-B26F-4954-8D99-B1321DFF8CED}" destId="{A5D1B1B0-413D-499F-9AB6-D0AE51FBB902}" srcOrd="1" destOrd="0" presId="urn:microsoft.com/office/officeart/2005/8/layout/hierarchy1"/>
    <dgm:cxn modelId="{D75CDB05-6F09-46D5-8CDF-77F008950CA1}" type="presParOf" srcId="{7C19D890-171D-44B0-875E-D0379E131AEA}" destId="{55B69768-9899-4B59-BB72-0EE46E7A1CC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27F910-184A-4E26-931F-1B494C095B2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A730909-06EE-463F-998B-FC9FB111E728}">
      <dgm:prSet/>
      <dgm:spPr/>
      <dgm:t>
        <a:bodyPr/>
        <a:lstStyle/>
        <a:p>
          <a:r>
            <a:rPr lang="pt-BR" b="1"/>
            <a:t>6. Crescimento Pessoal — Fp 1.21</a:t>
          </a:r>
          <a:endParaRPr lang="en-US"/>
        </a:p>
      </dgm:t>
    </dgm:pt>
    <dgm:pt modelId="{0FED4149-4262-44DC-BC4B-E0929838F237}" type="parTrans" cxnId="{F507E922-08CB-4AC1-B5F2-AE297CC4751A}">
      <dgm:prSet/>
      <dgm:spPr/>
      <dgm:t>
        <a:bodyPr/>
        <a:lstStyle/>
        <a:p>
          <a:endParaRPr lang="en-US"/>
        </a:p>
      </dgm:t>
    </dgm:pt>
    <dgm:pt modelId="{94E1F038-EE5E-4E74-90A0-8EDAA89079DD}" type="sibTrans" cxnId="{F507E922-08CB-4AC1-B5F2-AE297CC4751A}">
      <dgm:prSet/>
      <dgm:spPr/>
      <dgm:t>
        <a:bodyPr/>
        <a:lstStyle/>
        <a:p>
          <a:endParaRPr lang="en-US"/>
        </a:p>
      </dgm:t>
    </dgm:pt>
    <dgm:pt modelId="{7D9EBA00-2DE0-445A-A1BE-95B15B625B83}">
      <dgm:prSet/>
      <dgm:spPr/>
      <dgm:t>
        <a:bodyPr/>
        <a:lstStyle/>
        <a:p>
          <a:r>
            <a:rPr lang="pt-BR"/>
            <a:t>Vida centrada em Cristo</a:t>
          </a:r>
          <a:endParaRPr lang="en-US"/>
        </a:p>
      </dgm:t>
    </dgm:pt>
    <dgm:pt modelId="{EB807983-FF49-48A3-A9E4-3B61B03ED544}" type="parTrans" cxnId="{C0EC7EF2-5525-4878-A6C1-6FC4394BCEEF}">
      <dgm:prSet/>
      <dgm:spPr/>
      <dgm:t>
        <a:bodyPr/>
        <a:lstStyle/>
        <a:p>
          <a:endParaRPr lang="en-US"/>
        </a:p>
      </dgm:t>
    </dgm:pt>
    <dgm:pt modelId="{6A84B177-5502-4BA9-935B-5A437BE0DEDB}" type="sibTrans" cxnId="{C0EC7EF2-5525-4878-A6C1-6FC4394BCEEF}">
      <dgm:prSet/>
      <dgm:spPr/>
      <dgm:t>
        <a:bodyPr/>
        <a:lstStyle/>
        <a:p>
          <a:endParaRPr lang="en-US"/>
        </a:p>
      </dgm:t>
    </dgm:pt>
    <dgm:pt modelId="{8B3D2BBE-D8F3-43F4-A878-F4A8A405196A}">
      <dgm:prSet/>
      <dgm:spPr/>
      <dgm:t>
        <a:bodyPr/>
        <a:lstStyle/>
        <a:p>
          <a:r>
            <a:rPr lang="pt-BR"/>
            <a:t>Desenvolvimento emocional e ético</a:t>
          </a:r>
          <a:endParaRPr lang="en-US"/>
        </a:p>
      </dgm:t>
    </dgm:pt>
    <dgm:pt modelId="{7CEB86C8-C4BB-40D1-8DAD-C5F40BD7A3FE}" type="parTrans" cxnId="{6EC21B3F-1C37-4BF8-8222-9B96B22D2696}">
      <dgm:prSet/>
      <dgm:spPr/>
      <dgm:t>
        <a:bodyPr/>
        <a:lstStyle/>
        <a:p>
          <a:endParaRPr lang="en-US"/>
        </a:p>
      </dgm:t>
    </dgm:pt>
    <dgm:pt modelId="{480A876F-D018-447E-9CD9-0D0F61B5C22E}" type="sibTrans" cxnId="{6EC21B3F-1C37-4BF8-8222-9B96B22D2696}">
      <dgm:prSet/>
      <dgm:spPr/>
      <dgm:t>
        <a:bodyPr/>
        <a:lstStyle/>
        <a:p>
          <a:endParaRPr lang="en-US"/>
        </a:p>
      </dgm:t>
    </dgm:pt>
    <dgm:pt modelId="{37581F7D-C6D0-46E9-AC20-BC1402A89524}" type="pres">
      <dgm:prSet presAssocID="{2E27F910-184A-4E26-931F-1B494C095B27}" presName="linear" presStyleCnt="0">
        <dgm:presLayoutVars>
          <dgm:animLvl val="lvl"/>
          <dgm:resizeHandles val="exact"/>
        </dgm:presLayoutVars>
      </dgm:prSet>
      <dgm:spPr/>
    </dgm:pt>
    <dgm:pt modelId="{04610348-6EAA-43DA-995E-96E3B6015855}" type="pres">
      <dgm:prSet presAssocID="{7A730909-06EE-463F-998B-FC9FB111E72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4CD28E-2233-4EEB-B89B-5027E50F2E47}" type="pres">
      <dgm:prSet presAssocID="{94E1F038-EE5E-4E74-90A0-8EDAA89079DD}" presName="spacer" presStyleCnt="0"/>
      <dgm:spPr/>
    </dgm:pt>
    <dgm:pt modelId="{34C412E7-F2E7-4702-86CF-89604234FBC1}" type="pres">
      <dgm:prSet presAssocID="{7D9EBA00-2DE0-445A-A1BE-95B15B625B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A2FDFD-BB42-4864-99CB-2BFCA1669D4A}" type="pres">
      <dgm:prSet presAssocID="{6A84B177-5502-4BA9-935B-5A437BE0DEDB}" presName="spacer" presStyleCnt="0"/>
      <dgm:spPr/>
    </dgm:pt>
    <dgm:pt modelId="{9DE060ED-93FB-4C3A-B186-B68AEA275ADF}" type="pres">
      <dgm:prSet presAssocID="{8B3D2BBE-D8F3-43F4-A878-F4A8A405196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507E922-08CB-4AC1-B5F2-AE297CC4751A}" srcId="{2E27F910-184A-4E26-931F-1B494C095B27}" destId="{7A730909-06EE-463F-998B-FC9FB111E728}" srcOrd="0" destOrd="0" parTransId="{0FED4149-4262-44DC-BC4B-E0929838F237}" sibTransId="{94E1F038-EE5E-4E74-90A0-8EDAA89079DD}"/>
    <dgm:cxn modelId="{6EC21B3F-1C37-4BF8-8222-9B96B22D2696}" srcId="{2E27F910-184A-4E26-931F-1B494C095B27}" destId="{8B3D2BBE-D8F3-43F4-A878-F4A8A405196A}" srcOrd="2" destOrd="0" parTransId="{7CEB86C8-C4BB-40D1-8DAD-C5F40BD7A3FE}" sibTransId="{480A876F-D018-447E-9CD9-0D0F61B5C22E}"/>
    <dgm:cxn modelId="{0FEA955D-DA59-4EB7-A78A-A0ED2AD416DD}" type="presOf" srcId="{8B3D2BBE-D8F3-43F4-A878-F4A8A405196A}" destId="{9DE060ED-93FB-4C3A-B186-B68AEA275ADF}" srcOrd="0" destOrd="0" presId="urn:microsoft.com/office/officeart/2005/8/layout/vList2"/>
    <dgm:cxn modelId="{132E388C-4D43-439F-B59C-821F7F3029E5}" type="presOf" srcId="{7D9EBA00-2DE0-445A-A1BE-95B15B625B83}" destId="{34C412E7-F2E7-4702-86CF-89604234FBC1}" srcOrd="0" destOrd="0" presId="urn:microsoft.com/office/officeart/2005/8/layout/vList2"/>
    <dgm:cxn modelId="{B2F1F78D-CCE1-47B4-8C74-F36C00AD5AFD}" type="presOf" srcId="{2E27F910-184A-4E26-931F-1B494C095B27}" destId="{37581F7D-C6D0-46E9-AC20-BC1402A89524}" srcOrd="0" destOrd="0" presId="urn:microsoft.com/office/officeart/2005/8/layout/vList2"/>
    <dgm:cxn modelId="{BBAA42EC-209A-434F-90D0-C2D1D8E292E0}" type="presOf" srcId="{7A730909-06EE-463F-998B-FC9FB111E728}" destId="{04610348-6EAA-43DA-995E-96E3B6015855}" srcOrd="0" destOrd="0" presId="urn:microsoft.com/office/officeart/2005/8/layout/vList2"/>
    <dgm:cxn modelId="{C0EC7EF2-5525-4878-A6C1-6FC4394BCEEF}" srcId="{2E27F910-184A-4E26-931F-1B494C095B27}" destId="{7D9EBA00-2DE0-445A-A1BE-95B15B625B83}" srcOrd="1" destOrd="0" parTransId="{EB807983-FF49-48A3-A9E4-3B61B03ED544}" sibTransId="{6A84B177-5502-4BA9-935B-5A437BE0DEDB}"/>
    <dgm:cxn modelId="{2CBDD2E0-5A22-454F-B074-392B4AD5DE9B}" type="presParOf" srcId="{37581F7D-C6D0-46E9-AC20-BC1402A89524}" destId="{04610348-6EAA-43DA-995E-96E3B6015855}" srcOrd="0" destOrd="0" presId="urn:microsoft.com/office/officeart/2005/8/layout/vList2"/>
    <dgm:cxn modelId="{00A16612-4DF2-4219-97F5-0718A9686109}" type="presParOf" srcId="{37581F7D-C6D0-46E9-AC20-BC1402A89524}" destId="{314CD28E-2233-4EEB-B89B-5027E50F2E47}" srcOrd="1" destOrd="0" presId="urn:microsoft.com/office/officeart/2005/8/layout/vList2"/>
    <dgm:cxn modelId="{FF10EF4F-5387-4E91-B09F-3109AE9E9F86}" type="presParOf" srcId="{37581F7D-C6D0-46E9-AC20-BC1402A89524}" destId="{34C412E7-F2E7-4702-86CF-89604234FBC1}" srcOrd="2" destOrd="0" presId="urn:microsoft.com/office/officeart/2005/8/layout/vList2"/>
    <dgm:cxn modelId="{810B3AC4-7C44-454B-9CE3-49502724B0C8}" type="presParOf" srcId="{37581F7D-C6D0-46E9-AC20-BC1402A89524}" destId="{07A2FDFD-BB42-4864-99CB-2BFCA1669D4A}" srcOrd="3" destOrd="0" presId="urn:microsoft.com/office/officeart/2005/8/layout/vList2"/>
    <dgm:cxn modelId="{ABCA5BF3-A3E7-4B65-B6B2-C74DCD6B3701}" type="presParOf" srcId="{37581F7D-C6D0-46E9-AC20-BC1402A89524}" destId="{9DE060ED-93FB-4C3A-B186-B68AEA275A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5D3823-03F9-486F-83D0-E9F29659756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469E177-1F0A-4E5E-8F9F-311234053CDC}">
      <dgm:prSet/>
      <dgm:spPr/>
      <dgm:t>
        <a:bodyPr/>
        <a:lstStyle/>
        <a:p>
          <a:r>
            <a:rPr lang="pt-BR" b="1"/>
            <a:t>7. Relação com o Próximo — Mc 12.31</a:t>
          </a:r>
          <a:endParaRPr lang="en-US"/>
        </a:p>
      </dgm:t>
    </dgm:pt>
    <dgm:pt modelId="{C9D60B6D-40C0-4D48-86F1-B67DB3664024}" type="parTrans" cxnId="{1F1DC64C-FCF9-445F-B6E3-779A9B928CC6}">
      <dgm:prSet/>
      <dgm:spPr/>
      <dgm:t>
        <a:bodyPr/>
        <a:lstStyle/>
        <a:p>
          <a:endParaRPr lang="en-US"/>
        </a:p>
      </dgm:t>
    </dgm:pt>
    <dgm:pt modelId="{465CA228-43A2-4844-A6BC-A2F195FA8312}" type="sibTrans" cxnId="{1F1DC64C-FCF9-445F-B6E3-779A9B928CC6}">
      <dgm:prSet/>
      <dgm:spPr/>
      <dgm:t>
        <a:bodyPr/>
        <a:lstStyle/>
        <a:p>
          <a:endParaRPr lang="en-US"/>
        </a:p>
      </dgm:t>
    </dgm:pt>
    <dgm:pt modelId="{E3F38562-7245-4610-9984-08B40E749F42}">
      <dgm:prSet/>
      <dgm:spPr/>
      <dgm:t>
        <a:bodyPr/>
        <a:lstStyle/>
        <a:p>
          <a:r>
            <a:rPr lang="pt-BR"/>
            <a:t>Educar para </a:t>
          </a:r>
          <a:r>
            <a:rPr lang="pt-BR" b="1"/>
            <a:t>amar e servir</a:t>
          </a:r>
          <a:endParaRPr lang="en-US"/>
        </a:p>
      </dgm:t>
    </dgm:pt>
    <dgm:pt modelId="{41E4F720-1A3E-4EFD-9070-C9202B32B2B5}" type="parTrans" cxnId="{D9AC82F8-4887-40D0-983D-A52A18F18F18}">
      <dgm:prSet/>
      <dgm:spPr/>
      <dgm:t>
        <a:bodyPr/>
        <a:lstStyle/>
        <a:p>
          <a:endParaRPr lang="en-US"/>
        </a:p>
      </dgm:t>
    </dgm:pt>
    <dgm:pt modelId="{C847DEF7-3406-4422-951B-AAB1BE27AA65}" type="sibTrans" cxnId="{D9AC82F8-4887-40D0-983D-A52A18F18F18}">
      <dgm:prSet/>
      <dgm:spPr/>
      <dgm:t>
        <a:bodyPr/>
        <a:lstStyle/>
        <a:p>
          <a:endParaRPr lang="en-US"/>
        </a:p>
      </dgm:t>
    </dgm:pt>
    <dgm:pt modelId="{45B92E5F-51CD-40C6-86B6-B2428C77AE5B}">
      <dgm:prSet/>
      <dgm:spPr/>
      <dgm:t>
        <a:bodyPr/>
        <a:lstStyle/>
        <a:p>
          <a:r>
            <a:rPr lang="pt-BR"/>
            <a:t>Uma lição sem aplicações relacionais → é </a:t>
          </a:r>
          <a:r>
            <a:rPr lang="pt-BR" b="1"/>
            <a:t>incompleta</a:t>
          </a:r>
          <a:r>
            <a:rPr lang="pt-BR"/>
            <a:t>.</a:t>
          </a:r>
          <a:endParaRPr lang="en-US"/>
        </a:p>
      </dgm:t>
    </dgm:pt>
    <dgm:pt modelId="{E7F58D08-FE14-479C-A753-3EC12B0C2BB6}" type="parTrans" cxnId="{68F2F197-C5C3-4D6B-9C2C-863D91DB0F07}">
      <dgm:prSet/>
      <dgm:spPr/>
      <dgm:t>
        <a:bodyPr/>
        <a:lstStyle/>
        <a:p>
          <a:endParaRPr lang="en-US"/>
        </a:p>
      </dgm:t>
    </dgm:pt>
    <dgm:pt modelId="{41621DD2-5247-4F65-AA52-A2BEB5AE79EE}" type="sibTrans" cxnId="{68F2F197-C5C3-4D6B-9C2C-863D91DB0F07}">
      <dgm:prSet/>
      <dgm:spPr/>
      <dgm:t>
        <a:bodyPr/>
        <a:lstStyle/>
        <a:p>
          <a:endParaRPr lang="en-US"/>
        </a:p>
      </dgm:t>
    </dgm:pt>
    <dgm:pt modelId="{936E8EFE-8A87-4F1B-939B-0FC63D916951}" type="pres">
      <dgm:prSet presAssocID="{295D3823-03F9-486F-83D0-E9F29659756F}" presName="linear" presStyleCnt="0">
        <dgm:presLayoutVars>
          <dgm:animLvl val="lvl"/>
          <dgm:resizeHandles val="exact"/>
        </dgm:presLayoutVars>
      </dgm:prSet>
      <dgm:spPr/>
    </dgm:pt>
    <dgm:pt modelId="{A1F8C19F-7BB3-4377-BD79-C19B07214AEF}" type="pres">
      <dgm:prSet presAssocID="{0469E177-1F0A-4E5E-8F9F-311234053CD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06C37BE-410D-47EC-8F42-C529BE7AA8FA}" type="pres">
      <dgm:prSet presAssocID="{465CA228-43A2-4844-A6BC-A2F195FA8312}" presName="spacer" presStyleCnt="0"/>
      <dgm:spPr/>
    </dgm:pt>
    <dgm:pt modelId="{513B17EA-A587-49BD-A2DF-1BD60879FA86}" type="pres">
      <dgm:prSet presAssocID="{E3F38562-7245-4610-9984-08B40E749F4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812BF0-7E24-44D7-8895-151340921BB3}" type="pres">
      <dgm:prSet presAssocID="{C847DEF7-3406-4422-951B-AAB1BE27AA65}" presName="spacer" presStyleCnt="0"/>
      <dgm:spPr/>
    </dgm:pt>
    <dgm:pt modelId="{36B3DFC8-7943-4C9E-BE64-318058754C54}" type="pres">
      <dgm:prSet presAssocID="{45B92E5F-51CD-40C6-86B6-B2428C77AE5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F085B18-1AF3-4E6A-A7F8-9467D96BA14A}" type="presOf" srcId="{0469E177-1F0A-4E5E-8F9F-311234053CDC}" destId="{A1F8C19F-7BB3-4377-BD79-C19B07214AEF}" srcOrd="0" destOrd="0" presId="urn:microsoft.com/office/officeart/2005/8/layout/vList2"/>
    <dgm:cxn modelId="{1F1DC64C-FCF9-445F-B6E3-779A9B928CC6}" srcId="{295D3823-03F9-486F-83D0-E9F29659756F}" destId="{0469E177-1F0A-4E5E-8F9F-311234053CDC}" srcOrd="0" destOrd="0" parTransId="{C9D60B6D-40C0-4D48-86F1-B67DB3664024}" sibTransId="{465CA228-43A2-4844-A6BC-A2F195FA8312}"/>
    <dgm:cxn modelId="{6B5F3773-4D75-43C0-9BD9-8600A646C1CF}" type="presOf" srcId="{E3F38562-7245-4610-9984-08B40E749F42}" destId="{513B17EA-A587-49BD-A2DF-1BD60879FA86}" srcOrd="0" destOrd="0" presId="urn:microsoft.com/office/officeart/2005/8/layout/vList2"/>
    <dgm:cxn modelId="{F92BB65A-4319-4AD5-9B5E-7230B02FD03C}" type="presOf" srcId="{295D3823-03F9-486F-83D0-E9F29659756F}" destId="{936E8EFE-8A87-4F1B-939B-0FC63D916951}" srcOrd="0" destOrd="0" presId="urn:microsoft.com/office/officeart/2005/8/layout/vList2"/>
    <dgm:cxn modelId="{68F2F197-C5C3-4D6B-9C2C-863D91DB0F07}" srcId="{295D3823-03F9-486F-83D0-E9F29659756F}" destId="{45B92E5F-51CD-40C6-86B6-B2428C77AE5B}" srcOrd="2" destOrd="0" parTransId="{E7F58D08-FE14-479C-A753-3EC12B0C2BB6}" sibTransId="{41621DD2-5247-4F65-AA52-A2BEB5AE79EE}"/>
    <dgm:cxn modelId="{4BB40BAA-3E61-41F9-8BC8-72DCF7E28DE5}" type="presOf" srcId="{45B92E5F-51CD-40C6-86B6-B2428C77AE5B}" destId="{36B3DFC8-7943-4C9E-BE64-318058754C54}" srcOrd="0" destOrd="0" presId="urn:microsoft.com/office/officeart/2005/8/layout/vList2"/>
    <dgm:cxn modelId="{D9AC82F8-4887-40D0-983D-A52A18F18F18}" srcId="{295D3823-03F9-486F-83D0-E9F29659756F}" destId="{E3F38562-7245-4610-9984-08B40E749F42}" srcOrd="1" destOrd="0" parTransId="{41E4F720-1A3E-4EFD-9070-C9202B32B2B5}" sibTransId="{C847DEF7-3406-4422-951B-AAB1BE27AA65}"/>
    <dgm:cxn modelId="{04692631-C692-479F-B876-FCB97CE509E9}" type="presParOf" srcId="{936E8EFE-8A87-4F1B-939B-0FC63D916951}" destId="{A1F8C19F-7BB3-4377-BD79-C19B07214AEF}" srcOrd="0" destOrd="0" presId="urn:microsoft.com/office/officeart/2005/8/layout/vList2"/>
    <dgm:cxn modelId="{D2AF084C-A82B-43A6-B5F4-9B86FB23AD14}" type="presParOf" srcId="{936E8EFE-8A87-4F1B-939B-0FC63D916951}" destId="{306C37BE-410D-47EC-8F42-C529BE7AA8FA}" srcOrd="1" destOrd="0" presId="urn:microsoft.com/office/officeart/2005/8/layout/vList2"/>
    <dgm:cxn modelId="{A988EAC3-FE48-4702-B8D1-709EE8DEA54C}" type="presParOf" srcId="{936E8EFE-8A87-4F1B-939B-0FC63D916951}" destId="{513B17EA-A587-49BD-A2DF-1BD60879FA86}" srcOrd="2" destOrd="0" presId="urn:microsoft.com/office/officeart/2005/8/layout/vList2"/>
    <dgm:cxn modelId="{4D4F98EF-85B3-494A-AF14-C740B1694099}" type="presParOf" srcId="{936E8EFE-8A87-4F1B-939B-0FC63D916951}" destId="{71812BF0-7E24-44D7-8895-151340921BB3}" srcOrd="3" destOrd="0" presId="urn:microsoft.com/office/officeart/2005/8/layout/vList2"/>
    <dgm:cxn modelId="{E3542EA9-06B0-46D9-80BF-E8359BD544E6}" type="presParOf" srcId="{936E8EFE-8A87-4F1B-939B-0FC63D916951}" destId="{36B3DFC8-7943-4C9E-BE64-318058754C5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162181-9116-4600-A079-6459E4A56642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3754BA1-43F4-481C-B78D-9BD1861F6A56}">
      <dgm:prSet/>
      <dgm:spPr/>
      <dgm:t>
        <a:bodyPr/>
        <a:lstStyle/>
        <a:p>
          <a:r>
            <a:rPr lang="pt-BR"/>
            <a:t>Planejamento pedagógico bíblico</a:t>
          </a:r>
          <a:endParaRPr lang="en-US"/>
        </a:p>
      </dgm:t>
    </dgm:pt>
    <dgm:pt modelId="{C8B7D85D-9EA5-4667-B973-45CFC452F6B6}" type="parTrans" cxnId="{A94903B8-A3BA-4F8A-85C4-A688497EAF56}">
      <dgm:prSet/>
      <dgm:spPr/>
      <dgm:t>
        <a:bodyPr/>
        <a:lstStyle/>
        <a:p>
          <a:endParaRPr lang="en-US"/>
        </a:p>
      </dgm:t>
    </dgm:pt>
    <dgm:pt modelId="{D9B45EC8-9610-4C36-88B4-4078E0A5F845}" type="sibTrans" cxnId="{A94903B8-A3BA-4F8A-85C4-A688497EAF56}">
      <dgm:prSet/>
      <dgm:spPr/>
      <dgm:t>
        <a:bodyPr/>
        <a:lstStyle/>
        <a:p>
          <a:endParaRPr lang="en-US"/>
        </a:p>
      </dgm:t>
    </dgm:pt>
    <dgm:pt modelId="{090D357D-5A3A-4BD4-ABBC-119D67B72024}">
      <dgm:prSet/>
      <dgm:spPr/>
      <dgm:t>
        <a:bodyPr/>
        <a:lstStyle/>
        <a:p>
          <a:r>
            <a:rPr lang="pt-BR"/>
            <a:t>Checklist de preparo:</a:t>
          </a:r>
          <a:endParaRPr lang="en-US"/>
        </a:p>
      </dgm:t>
    </dgm:pt>
    <dgm:pt modelId="{5FB3E657-421B-4B4B-BECF-9F03B472512F}" type="parTrans" cxnId="{34212267-39DE-4412-9AA4-01D0BC83E2DB}">
      <dgm:prSet/>
      <dgm:spPr/>
      <dgm:t>
        <a:bodyPr/>
        <a:lstStyle/>
        <a:p>
          <a:endParaRPr lang="en-US"/>
        </a:p>
      </dgm:t>
    </dgm:pt>
    <dgm:pt modelId="{B56A77BA-46AD-4232-A759-92E69DBBC6D8}" type="sibTrans" cxnId="{34212267-39DE-4412-9AA4-01D0BC83E2DB}">
      <dgm:prSet/>
      <dgm:spPr/>
      <dgm:t>
        <a:bodyPr/>
        <a:lstStyle/>
        <a:p>
          <a:endParaRPr lang="en-US"/>
        </a:p>
      </dgm:t>
    </dgm:pt>
    <dgm:pt modelId="{7E49363B-5BBE-4193-AC6B-CAAF8CA0B8C8}">
      <dgm:prSet/>
      <dgm:spPr/>
      <dgm:t>
        <a:bodyPr/>
        <a:lstStyle/>
        <a:p>
          <a:r>
            <a:rPr lang="pt-BR" b="1"/>
            <a:t>Objetivo Cristo-centrado</a:t>
          </a:r>
          <a:endParaRPr lang="en-US"/>
        </a:p>
      </dgm:t>
    </dgm:pt>
    <dgm:pt modelId="{D6C6623E-4F15-4157-A9A5-E4955C1DA32F}" type="parTrans" cxnId="{8D2EE76D-D168-40F5-89F1-A4A8EF8201D6}">
      <dgm:prSet/>
      <dgm:spPr/>
      <dgm:t>
        <a:bodyPr/>
        <a:lstStyle/>
        <a:p>
          <a:endParaRPr lang="en-US"/>
        </a:p>
      </dgm:t>
    </dgm:pt>
    <dgm:pt modelId="{F795FC04-6126-4506-80D5-3998B1D8F610}" type="sibTrans" cxnId="{8D2EE76D-D168-40F5-89F1-A4A8EF8201D6}">
      <dgm:prSet/>
      <dgm:spPr/>
      <dgm:t>
        <a:bodyPr/>
        <a:lstStyle/>
        <a:p>
          <a:endParaRPr lang="en-US"/>
        </a:p>
      </dgm:t>
    </dgm:pt>
    <dgm:pt modelId="{587D7E96-8127-409F-A443-B78D8B476A27}">
      <dgm:prSet/>
      <dgm:spPr/>
      <dgm:t>
        <a:bodyPr/>
        <a:lstStyle/>
        <a:p>
          <a:r>
            <a:rPr lang="pt-BR"/>
            <a:t>Pesquisa bíblica + teológica</a:t>
          </a:r>
          <a:endParaRPr lang="en-US"/>
        </a:p>
      </dgm:t>
    </dgm:pt>
    <dgm:pt modelId="{8567A4CB-6A89-4B7E-9905-C6A1746D9507}" type="parTrans" cxnId="{D51ED953-E481-4D53-A255-3DA59568F6AD}">
      <dgm:prSet/>
      <dgm:spPr/>
      <dgm:t>
        <a:bodyPr/>
        <a:lstStyle/>
        <a:p>
          <a:endParaRPr lang="en-US"/>
        </a:p>
      </dgm:t>
    </dgm:pt>
    <dgm:pt modelId="{BCEFBC42-A731-4190-864D-D2976FA7A7C1}" type="sibTrans" cxnId="{D51ED953-E481-4D53-A255-3DA59568F6AD}">
      <dgm:prSet/>
      <dgm:spPr/>
      <dgm:t>
        <a:bodyPr/>
        <a:lstStyle/>
        <a:p>
          <a:endParaRPr lang="en-US"/>
        </a:p>
      </dgm:t>
    </dgm:pt>
    <dgm:pt modelId="{42A50FBF-F640-41E3-BB8B-B039C97EEBA3}">
      <dgm:prSet/>
      <dgm:spPr/>
      <dgm:t>
        <a:bodyPr/>
        <a:lstStyle/>
        <a:p>
          <a:r>
            <a:rPr lang="pt-BR"/>
            <a:t>Seleção de métodos adequados ao público</a:t>
          </a:r>
          <a:endParaRPr lang="en-US"/>
        </a:p>
      </dgm:t>
    </dgm:pt>
    <dgm:pt modelId="{2D5BB0F4-58D9-444C-A763-569B47982CA2}" type="parTrans" cxnId="{F9573821-86A4-4E9A-B97E-6A2B4C4480BA}">
      <dgm:prSet/>
      <dgm:spPr/>
      <dgm:t>
        <a:bodyPr/>
        <a:lstStyle/>
        <a:p>
          <a:endParaRPr lang="en-US"/>
        </a:p>
      </dgm:t>
    </dgm:pt>
    <dgm:pt modelId="{B1DE206C-4550-4976-83F2-73F08F581778}" type="sibTrans" cxnId="{F9573821-86A4-4E9A-B97E-6A2B4C4480BA}">
      <dgm:prSet/>
      <dgm:spPr/>
      <dgm:t>
        <a:bodyPr/>
        <a:lstStyle/>
        <a:p>
          <a:endParaRPr lang="en-US"/>
        </a:p>
      </dgm:t>
    </dgm:pt>
    <dgm:pt modelId="{4D10530C-33A3-4F52-AAF3-CAE66C5C7DB9}">
      <dgm:prSet/>
      <dgm:spPr/>
      <dgm:t>
        <a:bodyPr/>
        <a:lstStyle/>
        <a:p>
          <a:r>
            <a:rPr lang="pt-BR"/>
            <a:t>Organização do tempo da aula</a:t>
          </a:r>
          <a:endParaRPr lang="en-US"/>
        </a:p>
      </dgm:t>
    </dgm:pt>
    <dgm:pt modelId="{F4070BCC-E4B3-408E-A58A-C21DAE99A08A}" type="parTrans" cxnId="{6CAD206B-60A7-462E-A59B-45AD759E38A3}">
      <dgm:prSet/>
      <dgm:spPr/>
      <dgm:t>
        <a:bodyPr/>
        <a:lstStyle/>
        <a:p>
          <a:endParaRPr lang="en-US"/>
        </a:p>
      </dgm:t>
    </dgm:pt>
    <dgm:pt modelId="{A5F7A4D0-71C4-4BE3-BAC4-45AF207DD36F}" type="sibTrans" cxnId="{6CAD206B-60A7-462E-A59B-45AD759E38A3}">
      <dgm:prSet/>
      <dgm:spPr/>
      <dgm:t>
        <a:bodyPr/>
        <a:lstStyle/>
        <a:p>
          <a:endParaRPr lang="en-US"/>
        </a:p>
      </dgm:t>
    </dgm:pt>
    <dgm:pt modelId="{F0FEEA8B-D028-486D-9B5A-E75092E34B56}">
      <dgm:prSet/>
      <dgm:spPr/>
      <dgm:t>
        <a:bodyPr/>
        <a:lstStyle/>
        <a:p>
          <a:r>
            <a:rPr lang="pt-BR"/>
            <a:t>Aplicações práticas e questões reflexivas</a:t>
          </a:r>
          <a:endParaRPr lang="en-US"/>
        </a:p>
      </dgm:t>
    </dgm:pt>
    <dgm:pt modelId="{580B648E-8841-487C-A6B7-FE754CD707DE}" type="parTrans" cxnId="{DF9B06D0-BB09-4742-BBA0-9831B5E16A47}">
      <dgm:prSet/>
      <dgm:spPr/>
      <dgm:t>
        <a:bodyPr/>
        <a:lstStyle/>
        <a:p>
          <a:endParaRPr lang="en-US"/>
        </a:p>
      </dgm:t>
    </dgm:pt>
    <dgm:pt modelId="{C3A0F3D1-BD79-4232-8D25-A7A50665C50E}" type="sibTrans" cxnId="{DF9B06D0-BB09-4742-BBA0-9831B5E16A47}">
      <dgm:prSet/>
      <dgm:spPr/>
      <dgm:t>
        <a:bodyPr/>
        <a:lstStyle/>
        <a:p>
          <a:endParaRPr lang="en-US"/>
        </a:p>
      </dgm:t>
    </dgm:pt>
    <dgm:pt modelId="{91E8A67E-D633-4790-9E49-314C8AFF1D84}">
      <dgm:prSet/>
      <dgm:spPr/>
      <dgm:t>
        <a:bodyPr/>
        <a:lstStyle/>
        <a:p>
          <a:r>
            <a:rPr lang="pt-BR" i="1"/>
            <a:t>Myrtes Mathias</a:t>
          </a:r>
          <a:r>
            <a:rPr lang="pt-BR"/>
            <a:t>: “Sem planejamento, não há ensino; há improviso.”</a:t>
          </a:r>
          <a:endParaRPr lang="en-US"/>
        </a:p>
      </dgm:t>
    </dgm:pt>
    <dgm:pt modelId="{CB8F5AE1-44C3-4916-BB10-49FCDA02CAF0}" type="parTrans" cxnId="{8E278F34-2F64-4D1F-9644-F5A6D1D1D4A5}">
      <dgm:prSet/>
      <dgm:spPr/>
      <dgm:t>
        <a:bodyPr/>
        <a:lstStyle/>
        <a:p>
          <a:endParaRPr lang="en-US"/>
        </a:p>
      </dgm:t>
    </dgm:pt>
    <dgm:pt modelId="{85827DF1-A0C2-4393-B1E9-9A1FB5103077}" type="sibTrans" cxnId="{8E278F34-2F64-4D1F-9644-F5A6D1D1D4A5}">
      <dgm:prSet/>
      <dgm:spPr/>
      <dgm:t>
        <a:bodyPr/>
        <a:lstStyle/>
        <a:p>
          <a:endParaRPr lang="en-US"/>
        </a:p>
      </dgm:t>
    </dgm:pt>
    <dgm:pt modelId="{F749E776-582F-42A9-9E72-0CE238001710}" type="pres">
      <dgm:prSet presAssocID="{8C162181-9116-4600-A079-6459E4A56642}" presName="diagram" presStyleCnt="0">
        <dgm:presLayoutVars>
          <dgm:dir/>
          <dgm:resizeHandles val="exact"/>
        </dgm:presLayoutVars>
      </dgm:prSet>
      <dgm:spPr/>
    </dgm:pt>
    <dgm:pt modelId="{CEE88D0C-450B-43D6-9ADA-DB1EBB7EE645}" type="pres">
      <dgm:prSet presAssocID="{B3754BA1-43F4-481C-B78D-9BD1861F6A56}" presName="node" presStyleLbl="node1" presStyleIdx="0" presStyleCnt="8">
        <dgm:presLayoutVars>
          <dgm:bulletEnabled val="1"/>
        </dgm:presLayoutVars>
      </dgm:prSet>
      <dgm:spPr/>
    </dgm:pt>
    <dgm:pt modelId="{84F0F7BF-D5F6-4580-92F3-87CB17E2AFC4}" type="pres">
      <dgm:prSet presAssocID="{D9B45EC8-9610-4C36-88B4-4078E0A5F845}" presName="sibTrans" presStyleCnt="0"/>
      <dgm:spPr/>
    </dgm:pt>
    <dgm:pt modelId="{0A71EAF3-BE1D-4756-9C10-8111D6638999}" type="pres">
      <dgm:prSet presAssocID="{090D357D-5A3A-4BD4-ABBC-119D67B72024}" presName="node" presStyleLbl="node1" presStyleIdx="1" presStyleCnt="8">
        <dgm:presLayoutVars>
          <dgm:bulletEnabled val="1"/>
        </dgm:presLayoutVars>
      </dgm:prSet>
      <dgm:spPr/>
    </dgm:pt>
    <dgm:pt modelId="{9DE6A426-9DF1-4C32-9489-3477F0378D70}" type="pres">
      <dgm:prSet presAssocID="{B56A77BA-46AD-4232-A759-92E69DBBC6D8}" presName="sibTrans" presStyleCnt="0"/>
      <dgm:spPr/>
    </dgm:pt>
    <dgm:pt modelId="{4C031863-B315-445D-BF47-FE249F1F8FC6}" type="pres">
      <dgm:prSet presAssocID="{7E49363B-5BBE-4193-AC6B-CAAF8CA0B8C8}" presName="node" presStyleLbl="node1" presStyleIdx="2" presStyleCnt="8">
        <dgm:presLayoutVars>
          <dgm:bulletEnabled val="1"/>
        </dgm:presLayoutVars>
      </dgm:prSet>
      <dgm:spPr/>
    </dgm:pt>
    <dgm:pt modelId="{2134CA8E-5C49-4768-851D-E3C5B12ABE70}" type="pres">
      <dgm:prSet presAssocID="{F795FC04-6126-4506-80D5-3998B1D8F610}" presName="sibTrans" presStyleCnt="0"/>
      <dgm:spPr/>
    </dgm:pt>
    <dgm:pt modelId="{9F7D79B9-2D7F-4A8F-A867-CAC9A9A24BC3}" type="pres">
      <dgm:prSet presAssocID="{587D7E96-8127-409F-A443-B78D8B476A27}" presName="node" presStyleLbl="node1" presStyleIdx="3" presStyleCnt="8">
        <dgm:presLayoutVars>
          <dgm:bulletEnabled val="1"/>
        </dgm:presLayoutVars>
      </dgm:prSet>
      <dgm:spPr/>
    </dgm:pt>
    <dgm:pt modelId="{1FA603BF-6923-4EB2-B65A-7EAB3E36B4BB}" type="pres">
      <dgm:prSet presAssocID="{BCEFBC42-A731-4190-864D-D2976FA7A7C1}" presName="sibTrans" presStyleCnt="0"/>
      <dgm:spPr/>
    </dgm:pt>
    <dgm:pt modelId="{FF4A3A9D-3F7A-4C2F-8492-EFA7180119FE}" type="pres">
      <dgm:prSet presAssocID="{42A50FBF-F640-41E3-BB8B-B039C97EEBA3}" presName="node" presStyleLbl="node1" presStyleIdx="4" presStyleCnt="8">
        <dgm:presLayoutVars>
          <dgm:bulletEnabled val="1"/>
        </dgm:presLayoutVars>
      </dgm:prSet>
      <dgm:spPr/>
    </dgm:pt>
    <dgm:pt modelId="{0B56486D-AA32-4F77-8535-332810317804}" type="pres">
      <dgm:prSet presAssocID="{B1DE206C-4550-4976-83F2-73F08F581778}" presName="sibTrans" presStyleCnt="0"/>
      <dgm:spPr/>
    </dgm:pt>
    <dgm:pt modelId="{EBBE2798-24EB-479C-AC01-C32FCA205A26}" type="pres">
      <dgm:prSet presAssocID="{4D10530C-33A3-4F52-AAF3-CAE66C5C7DB9}" presName="node" presStyleLbl="node1" presStyleIdx="5" presStyleCnt="8">
        <dgm:presLayoutVars>
          <dgm:bulletEnabled val="1"/>
        </dgm:presLayoutVars>
      </dgm:prSet>
      <dgm:spPr/>
    </dgm:pt>
    <dgm:pt modelId="{4557B249-B482-4D9A-B091-8C20D7766BF9}" type="pres">
      <dgm:prSet presAssocID="{A5F7A4D0-71C4-4BE3-BAC4-45AF207DD36F}" presName="sibTrans" presStyleCnt="0"/>
      <dgm:spPr/>
    </dgm:pt>
    <dgm:pt modelId="{F2324503-55A1-4BE4-A415-9AF9C7BBD39E}" type="pres">
      <dgm:prSet presAssocID="{F0FEEA8B-D028-486D-9B5A-E75092E34B56}" presName="node" presStyleLbl="node1" presStyleIdx="6" presStyleCnt="8">
        <dgm:presLayoutVars>
          <dgm:bulletEnabled val="1"/>
        </dgm:presLayoutVars>
      </dgm:prSet>
      <dgm:spPr/>
    </dgm:pt>
    <dgm:pt modelId="{125BEFBB-4444-4011-BB43-174BE79E0817}" type="pres">
      <dgm:prSet presAssocID="{C3A0F3D1-BD79-4232-8D25-A7A50665C50E}" presName="sibTrans" presStyleCnt="0"/>
      <dgm:spPr/>
    </dgm:pt>
    <dgm:pt modelId="{B34F3999-D719-4787-9EA3-1BA8AC7EC8E9}" type="pres">
      <dgm:prSet presAssocID="{91E8A67E-D633-4790-9E49-314C8AFF1D84}" presName="node" presStyleLbl="node1" presStyleIdx="7" presStyleCnt="8">
        <dgm:presLayoutVars>
          <dgm:bulletEnabled val="1"/>
        </dgm:presLayoutVars>
      </dgm:prSet>
      <dgm:spPr/>
    </dgm:pt>
  </dgm:ptLst>
  <dgm:cxnLst>
    <dgm:cxn modelId="{33927F0F-095E-42A8-AA8D-464B20568C41}" type="presOf" srcId="{B3754BA1-43F4-481C-B78D-9BD1861F6A56}" destId="{CEE88D0C-450B-43D6-9ADA-DB1EBB7EE645}" srcOrd="0" destOrd="0" presId="urn:microsoft.com/office/officeart/2005/8/layout/default"/>
    <dgm:cxn modelId="{F9573821-86A4-4E9A-B97E-6A2B4C4480BA}" srcId="{8C162181-9116-4600-A079-6459E4A56642}" destId="{42A50FBF-F640-41E3-BB8B-B039C97EEBA3}" srcOrd="4" destOrd="0" parTransId="{2D5BB0F4-58D9-444C-A763-569B47982CA2}" sibTransId="{B1DE206C-4550-4976-83F2-73F08F581778}"/>
    <dgm:cxn modelId="{DD887426-8C27-4605-94A6-D025D87AE08F}" type="presOf" srcId="{8C162181-9116-4600-A079-6459E4A56642}" destId="{F749E776-582F-42A9-9E72-0CE238001710}" srcOrd="0" destOrd="0" presId="urn:microsoft.com/office/officeart/2005/8/layout/default"/>
    <dgm:cxn modelId="{8E278F34-2F64-4D1F-9644-F5A6D1D1D4A5}" srcId="{8C162181-9116-4600-A079-6459E4A56642}" destId="{91E8A67E-D633-4790-9E49-314C8AFF1D84}" srcOrd="7" destOrd="0" parTransId="{CB8F5AE1-44C3-4916-BB10-49FCDA02CAF0}" sibTransId="{85827DF1-A0C2-4393-B1E9-9A1FB5103077}"/>
    <dgm:cxn modelId="{FD4CF53E-448B-4E43-9C26-CCC4AC1AC246}" type="presOf" srcId="{91E8A67E-D633-4790-9E49-314C8AFF1D84}" destId="{B34F3999-D719-4787-9EA3-1BA8AC7EC8E9}" srcOrd="0" destOrd="0" presId="urn:microsoft.com/office/officeart/2005/8/layout/default"/>
    <dgm:cxn modelId="{34212267-39DE-4412-9AA4-01D0BC83E2DB}" srcId="{8C162181-9116-4600-A079-6459E4A56642}" destId="{090D357D-5A3A-4BD4-ABBC-119D67B72024}" srcOrd="1" destOrd="0" parTransId="{5FB3E657-421B-4B4B-BECF-9F03B472512F}" sibTransId="{B56A77BA-46AD-4232-A759-92E69DBBC6D8}"/>
    <dgm:cxn modelId="{6CAD206B-60A7-462E-A59B-45AD759E38A3}" srcId="{8C162181-9116-4600-A079-6459E4A56642}" destId="{4D10530C-33A3-4F52-AAF3-CAE66C5C7DB9}" srcOrd="5" destOrd="0" parTransId="{F4070BCC-E4B3-408E-A58A-C21DAE99A08A}" sibTransId="{A5F7A4D0-71C4-4BE3-BAC4-45AF207DD36F}"/>
    <dgm:cxn modelId="{AEC7D46C-5A3B-486A-B4C3-34D2C0E9FD65}" type="presOf" srcId="{4D10530C-33A3-4F52-AAF3-CAE66C5C7DB9}" destId="{EBBE2798-24EB-479C-AC01-C32FCA205A26}" srcOrd="0" destOrd="0" presId="urn:microsoft.com/office/officeart/2005/8/layout/default"/>
    <dgm:cxn modelId="{8D2EE76D-D168-40F5-89F1-A4A8EF8201D6}" srcId="{8C162181-9116-4600-A079-6459E4A56642}" destId="{7E49363B-5BBE-4193-AC6B-CAAF8CA0B8C8}" srcOrd="2" destOrd="0" parTransId="{D6C6623E-4F15-4157-A9A5-E4955C1DA32F}" sibTransId="{F795FC04-6126-4506-80D5-3998B1D8F610}"/>
    <dgm:cxn modelId="{9AC0EC6D-30C4-431D-9717-0CF805DB4BB5}" type="presOf" srcId="{F0FEEA8B-D028-486D-9B5A-E75092E34B56}" destId="{F2324503-55A1-4BE4-A415-9AF9C7BBD39E}" srcOrd="0" destOrd="0" presId="urn:microsoft.com/office/officeart/2005/8/layout/default"/>
    <dgm:cxn modelId="{3178A04E-AA78-459F-A1B4-03812F2B05EF}" type="presOf" srcId="{587D7E96-8127-409F-A443-B78D8B476A27}" destId="{9F7D79B9-2D7F-4A8F-A867-CAC9A9A24BC3}" srcOrd="0" destOrd="0" presId="urn:microsoft.com/office/officeart/2005/8/layout/default"/>
    <dgm:cxn modelId="{D51ED953-E481-4D53-A255-3DA59568F6AD}" srcId="{8C162181-9116-4600-A079-6459E4A56642}" destId="{587D7E96-8127-409F-A443-B78D8B476A27}" srcOrd="3" destOrd="0" parTransId="{8567A4CB-6A89-4B7E-9905-C6A1746D9507}" sibTransId="{BCEFBC42-A731-4190-864D-D2976FA7A7C1}"/>
    <dgm:cxn modelId="{C3E448A0-11EF-45C7-B29B-02BE83BA946B}" type="presOf" srcId="{090D357D-5A3A-4BD4-ABBC-119D67B72024}" destId="{0A71EAF3-BE1D-4756-9C10-8111D6638999}" srcOrd="0" destOrd="0" presId="urn:microsoft.com/office/officeart/2005/8/layout/default"/>
    <dgm:cxn modelId="{A94903B8-A3BA-4F8A-85C4-A688497EAF56}" srcId="{8C162181-9116-4600-A079-6459E4A56642}" destId="{B3754BA1-43F4-481C-B78D-9BD1861F6A56}" srcOrd="0" destOrd="0" parTransId="{C8B7D85D-9EA5-4667-B973-45CFC452F6B6}" sibTransId="{D9B45EC8-9610-4C36-88B4-4078E0A5F845}"/>
    <dgm:cxn modelId="{5CEABAB8-EF9A-45D0-99FC-30E9F3EBDD7D}" type="presOf" srcId="{7E49363B-5BBE-4193-AC6B-CAAF8CA0B8C8}" destId="{4C031863-B315-445D-BF47-FE249F1F8FC6}" srcOrd="0" destOrd="0" presId="urn:microsoft.com/office/officeart/2005/8/layout/default"/>
    <dgm:cxn modelId="{DF9B06D0-BB09-4742-BBA0-9831B5E16A47}" srcId="{8C162181-9116-4600-A079-6459E4A56642}" destId="{F0FEEA8B-D028-486D-9B5A-E75092E34B56}" srcOrd="6" destOrd="0" parTransId="{580B648E-8841-487C-A6B7-FE754CD707DE}" sibTransId="{C3A0F3D1-BD79-4232-8D25-A7A50665C50E}"/>
    <dgm:cxn modelId="{00C7F9E1-747F-4FB9-A214-B364727E57A6}" type="presOf" srcId="{42A50FBF-F640-41E3-BB8B-B039C97EEBA3}" destId="{FF4A3A9D-3F7A-4C2F-8492-EFA7180119FE}" srcOrd="0" destOrd="0" presId="urn:microsoft.com/office/officeart/2005/8/layout/default"/>
    <dgm:cxn modelId="{83E2303E-4562-41D1-844B-64C007B7A1E1}" type="presParOf" srcId="{F749E776-582F-42A9-9E72-0CE238001710}" destId="{CEE88D0C-450B-43D6-9ADA-DB1EBB7EE645}" srcOrd="0" destOrd="0" presId="urn:microsoft.com/office/officeart/2005/8/layout/default"/>
    <dgm:cxn modelId="{56132A58-C1DF-45F8-99EE-E170D682AABA}" type="presParOf" srcId="{F749E776-582F-42A9-9E72-0CE238001710}" destId="{84F0F7BF-D5F6-4580-92F3-87CB17E2AFC4}" srcOrd="1" destOrd="0" presId="urn:microsoft.com/office/officeart/2005/8/layout/default"/>
    <dgm:cxn modelId="{58D5597B-DE2F-447E-AF80-C604C539279F}" type="presParOf" srcId="{F749E776-582F-42A9-9E72-0CE238001710}" destId="{0A71EAF3-BE1D-4756-9C10-8111D6638999}" srcOrd="2" destOrd="0" presId="urn:microsoft.com/office/officeart/2005/8/layout/default"/>
    <dgm:cxn modelId="{1E2DB38E-B8C7-4FC7-85D3-D3F151B7B321}" type="presParOf" srcId="{F749E776-582F-42A9-9E72-0CE238001710}" destId="{9DE6A426-9DF1-4C32-9489-3477F0378D70}" srcOrd="3" destOrd="0" presId="urn:microsoft.com/office/officeart/2005/8/layout/default"/>
    <dgm:cxn modelId="{5F8726A0-4292-4F2D-B067-E437B8E1F45A}" type="presParOf" srcId="{F749E776-582F-42A9-9E72-0CE238001710}" destId="{4C031863-B315-445D-BF47-FE249F1F8FC6}" srcOrd="4" destOrd="0" presId="urn:microsoft.com/office/officeart/2005/8/layout/default"/>
    <dgm:cxn modelId="{B1172BD6-7DCD-48A8-AA3E-5CE5B4C53C80}" type="presParOf" srcId="{F749E776-582F-42A9-9E72-0CE238001710}" destId="{2134CA8E-5C49-4768-851D-E3C5B12ABE70}" srcOrd="5" destOrd="0" presId="urn:microsoft.com/office/officeart/2005/8/layout/default"/>
    <dgm:cxn modelId="{B685DD90-7EF3-4FA5-A803-8C6AD8595F59}" type="presParOf" srcId="{F749E776-582F-42A9-9E72-0CE238001710}" destId="{9F7D79B9-2D7F-4A8F-A867-CAC9A9A24BC3}" srcOrd="6" destOrd="0" presId="urn:microsoft.com/office/officeart/2005/8/layout/default"/>
    <dgm:cxn modelId="{5783D785-7831-4AFE-8BF0-850F45AF168E}" type="presParOf" srcId="{F749E776-582F-42A9-9E72-0CE238001710}" destId="{1FA603BF-6923-4EB2-B65A-7EAB3E36B4BB}" srcOrd="7" destOrd="0" presId="urn:microsoft.com/office/officeart/2005/8/layout/default"/>
    <dgm:cxn modelId="{2D5AF8E9-4781-4FD4-B8C5-8401430B199F}" type="presParOf" srcId="{F749E776-582F-42A9-9E72-0CE238001710}" destId="{FF4A3A9D-3F7A-4C2F-8492-EFA7180119FE}" srcOrd="8" destOrd="0" presId="urn:microsoft.com/office/officeart/2005/8/layout/default"/>
    <dgm:cxn modelId="{D47CFAE3-5300-4AA9-BBBC-D6AF09E889E3}" type="presParOf" srcId="{F749E776-582F-42A9-9E72-0CE238001710}" destId="{0B56486D-AA32-4F77-8535-332810317804}" srcOrd="9" destOrd="0" presId="urn:microsoft.com/office/officeart/2005/8/layout/default"/>
    <dgm:cxn modelId="{456B357F-BDBB-4B17-AF56-74167B62E76A}" type="presParOf" srcId="{F749E776-582F-42A9-9E72-0CE238001710}" destId="{EBBE2798-24EB-479C-AC01-C32FCA205A26}" srcOrd="10" destOrd="0" presId="urn:microsoft.com/office/officeart/2005/8/layout/default"/>
    <dgm:cxn modelId="{21FE4525-BCCD-4D3F-8182-97A9A26929EE}" type="presParOf" srcId="{F749E776-582F-42A9-9E72-0CE238001710}" destId="{4557B249-B482-4D9A-B091-8C20D7766BF9}" srcOrd="11" destOrd="0" presId="urn:microsoft.com/office/officeart/2005/8/layout/default"/>
    <dgm:cxn modelId="{86FAD01E-0227-4C7D-9C1B-C1C877CD29B2}" type="presParOf" srcId="{F749E776-582F-42A9-9E72-0CE238001710}" destId="{F2324503-55A1-4BE4-A415-9AF9C7BBD39E}" srcOrd="12" destOrd="0" presId="urn:microsoft.com/office/officeart/2005/8/layout/default"/>
    <dgm:cxn modelId="{6526721D-39FC-48AD-A9A8-CF92EF6B251E}" type="presParOf" srcId="{F749E776-582F-42A9-9E72-0CE238001710}" destId="{125BEFBB-4444-4011-BB43-174BE79E0817}" srcOrd="13" destOrd="0" presId="urn:microsoft.com/office/officeart/2005/8/layout/default"/>
    <dgm:cxn modelId="{1F27BEC5-823E-41E1-A9E6-0EFD810B76CA}" type="presParOf" srcId="{F749E776-582F-42A9-9E72-0CE238001710}" destId="{B34F3999-D719-4787-9EA3-1BA8AC7EC8E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AC220A-8344-46EC-A7AF-1EF1B407E2F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3DCCFBA-A301-4FDF-98D1-6DF3B87A3B2C}">
      <dgm:prSet/>
      <dgm:spPr/>
      <dgm:t>
        <a:bodyPr/>
        <a:lstStyle/>
        <a:p>
          <a:r>
            <a:rPr lang="pt-BR"/>
            <a:t>Oração e dependência do Espírito Santo</a:t>
          </a:r>
          <a:endParaRPr lang="en-US"/>
        </a:p>
      </dgm:t>
    </dgm:pt>
    <dgm:pt modelId="{024568A3-F80A-47FB-844E-88F14B05FC3E}" type="parTrans" cxnId="{001FB69E-B9D4-466B-B8C2-3CF61404A3F0}">
      <dgm:prSet/>
      <dgm:spPr/>
      <dgm:t>
        <a:bodyPr/>
        <a:lstStyle/>
        <a:p>
          <a:endParaRPr lang="en-US"/>
        </a:p>
      </dgm:t>
    </dgm:pt>
    <dgm:pt modelId="{12BF3ECE-4CE9-410E-A770-32D02EABE752}" type="sibTrans" cxnId="{001FB69E-B9D4-466B-B8C2-3CF61404A3F0}">
      <dgm:prSet/>
      <dgm:spPr/>
      <dgm:t>
        <a:bodyPr/>
        <a:lstStyle/>
        <a:p>
          <a:endParaRPr lang="en-US"/>
        </a:p>
      </dgm:t>
    </dgm:pt>
    <dgm:pt modelId="{AA1CA400-12F8-42CA-AF16-183778A8A9A3}">
      <dgm:prSet/>
      <dgm:spPr/>
      <dgm:t>
        <a:bodyPr/>
        <a:lstStyle/>
        <a:p>
          <a:r>
            <a:rPr lang="pt-BR"/>
            <a:t>Levantamento do tema e textos bíblicos</a:t>
          </a:r>
          <a:endParaRPr lang="en-US"/>
        </a:p>
      </dgm:t>
    </dgm:pt>
    <dgm:pt modelId="{D3A03AE5-9A31-4B0A-A783-773D2FA9E41E}" type="parTrans" cxnId="{BC916225-AD25-4D37-A0F9-5B949CB132E8}">
      <dgm:prSet/>
      <dgm:spPr/>
      <dgm:t>
        <a:bodyPr/>
        <a:lstStyle/>
        <a:p>
          <a:endParaRPr lang="en-US"/>
        </a:p>
      </dgm:t>
    </dgm:pt>
    <dgm:pt modelId="{06DCC273-630F-44FD-A5E4-7BA3911BB007}" type="sibTrans" cxnId="{BC916225-AD25-4D37-A0F9-5B949CB132E8}">
      <dgm:prSet/>
      <dgm:spPr/>
      <dgm:t>
        <a:bodyPr/>
        <a:lstStyle/>
        <a:p>
          <a:endParaRPr lang="en-US"/>
        </a:p>
      </dgm:t>
    </dgm:pt>
    <dgm:pt modelId="{F1E8C782-D809-4443-B8D9-2D8AEC40B4E4}">
      <dgm:prSet/>
      <dgm:spPr/>
      <dgm:t>
        <a:bodyPr/>
        <a:lstStyle/>
        <a:p>
          <a:r>
            <a:rPr lang="pt-BR"/>
            <a:t>Pesquisa teológica (livros, dicionários, comentários)</a:t>
          </a:r>
          <a:endParaRPr lang="en-US"/>
        </a:p>
      </dgm:t>
    </dgm:pt>
    <dgm:pt modelId="{3CD537DB-61B2-4BB0-BD56-62BFDD6A904A}" type="parTrans" cxnId="{CA8ADFA4-BBBC-4F5B-A020-128668328216}">
      <dgm:prSet/>
      <dgm:spPr/>
      <dgm:t>
        <a:bodyPr/>
        <a:lstStyle/>
        <a:p>
          <a:endParaRPr lang="en-US"/>
        </a:p>
      </dgm:t>
    </dgm:pt>
    <dgm:pt modelId="{597C89D7-B0A5-42FD-AB89-DE62879ABB31}" type="sibTrans" cxnId="{CA8ADFA4-BBBC-4F5B-A020-128668328216}">
      <dgm:prSet/>
      <dgm:spPr/>
      <dgm:t>
        <a:bodyPr/>
        <a:lstStyle/>
        <a:p>
          <a:endParaRPr lang="en-US"/>
        </a:p>
      </dgm:t>
    </dgm:pt>
    <dgm:pt modelId="{7800798F-C29B-456F-9988-FEA972228990}">
      <dgm:prSet/>
      <dgm:spPr/>
      <dgm:t>
        <a:bodyPr/>
        <a:lstStyle/>
        <a:p>
          <a:r>
            <a:rPr lang="pt-BR"/>
            <a:t>Organização lógica do conteúdo (introdução, desenvolvimento e aplicação)</a:t>
          </a:r>
          <a:endParaRPr lang="en-US"/>
        </a:p>
      </dgm:t>
    </dgm:pt>
    <dgm:pt modelId="{AE12FC8B-7C49-4825-A9B1-82588BFCC7CF}" type="parTrans" cxnId="{A97452E5-F1E3-4C44-9366-F6ED53447131}">
      <dgm:prSet/>
      <dgm:spPr/>
      <dgm:t>
        <a:bodyPr/>
        <a:lstStyle/>
        <a:p>
          <a:endParaRPr lang="en-US"/>
        </a:p>
      </dgm:t>
    </dgm:pt>
    <dgm:pt modelId="{BAB14D7F-8931-4311-966C-0161B3AE31CF}" type="sibTrans" cxnId="{A97452E5-F1E3-4C44-9366-F6ED53447131}">
      <dgm:prSet/>
      <dgm:spPr/>
      <dgm:t>
        <a:bodyPr/>
        <a:lstStyle/>
        <a:p>
          <a:endParaRPr lang="en-US"/>
        </a:p>
      </dgm:t>
    </dgm:pt>
    <dgm:pt modelId="{CA976BB6-00A4-4834-97FF-8DFB934EFE70}">
      <dgm:prSet/>
      <dgm:spPr/>
      <dgm:t>
        <a:bodyPr/>
        <a:lstStyle/>
        <a:p>
          <a:r>
            <a:rPr lang="pt-BR"/>
            <a:t>Seleção de recursos e dinâmicas</a:t>
          </a:r>
          <a:endParaRPr lang="en-US"/>
        </a:p>
      </dgm:t>
    </dgm:pt>
    <dgm:pt modelId="{A3A7FF6F-32E3-4864-AF68-222C5A5569BE}" type="parTrans" cxnId="{7D26545C-2E32-44E2-A6BF-22D4ACBDA7D4}">
      <dgm:prSet/>
      <dgm:spPr/>
      <dgm:t>
        <a:bodyPr/>
        <a:lstStyle/>
        <a:p>
          <a:endParaRPr lang="en-US"/>
        </a:p>
      </dgm:t>
    </dgm:pt>
    <dgm:pt modelId="{F0F107DB-7434-4BC3-B5D4-616CEB0CBB0D}" type="sibTrans" cxnId="{7D26545C-2E32-44E2-A6BF-22D4ACBDA7D4}">
      <dgm:prSet/>
      <dgm:spPr/>
      <dgm:t>
        <a:bodyPr/>
        <a:lstStyle/>
        <a:p>
          <a:endParaRPr lang="en-US"/>
        </a:p>
      </dgm:t>
    </dgm:pt>
    <dgm:pt modelId="{DB146F67-5566-41CA-89AD-8AB8BFF390B1}">
      <dgm:prSet/>
      <dgm:spPr/>
      <dgm:t>
        <a:bodyPr/>
        <a:lstStyle/>
        <a:p>
          <a:r>
            <a:rPr lang="pt-BR"/>
            <a:t>Ensaiar e ajustar para o tempo real</a:t>
          </a:r>
          <a:endParaRPr lang="en-US"/>
        </a:p>
      </dgm:t>
    </dgm:pt>
    <dgm:pt modelId="{0B834B03-C02D-47F7-B73B-FD69779529F3}" type="parTrans" cxnId="{D597083D-2EE7-465F-BD20-259FEE86A73A}">
      <dgm:prSet/>
      <dgm:spPr/>
      <dgm:t>
        <a:bodyPr/>
        <a:lstStyle/>
        <a:p>
          <a:endParaRPr lang="en-US"/>
        </a:p>
      </dgm:t>
    </dgm:pt>
    <dgm:pt modelId="{F3AD943E-9F20-490F-90BE-921A42ADFA87}" type="sibTrans" cxnId="{D597083D-2EE7-465F-BD20-259FEE86A73A}">
      <dgm:prSet/>
      <dgm:spPr/>
      <dgm:t>
        <a:bodyPr/>
        <a:lstStyle/>
        <a:p>
          <a:endParaRPr lang="en-US"/>
        </a:p>
      </dgm:t>
    </dgm:pt>
    <dgm:pt modelId="{F2633758-28BD-4555-A891-6DEF0424B226}">
      <dgm:prSet/>
      <dgm:spPr/>
      <dgm:t>
        <a:bodyPr/>
        <a:lstStyle/>
        <a:p>
          <a:r>
            <a:rPr lang="pt-BR"/>
            <a:t>Pós-aula: avaliação dos resultados obtidos</a:t>
          </a:r>
          <a:endParaRPr lang="en-US"/>
        </a:p>
      </dgm:t>
    </dgm:pt>
    <dgm:pt modelId="{9CBCB811-44AB-4439-9834-AA93EE6700E9}" type="parTrans" cxnId="{B21DA0B1-EE00-45B5-95A9-42F7ED693F0A}">
      <dgm:prSet/>
      <dgm:spPr/>
      <dgm:t>
        <a:bodyPr/>
        <a:lstStyle/>
        <a:p>
          <a:endParaRPr lang="en-US"/>
        </a:p>
      </dgm:t>
    </dgm:pt>
    <dgm:pt modelId="{C9674533-E713-4C09-B415-43FEB04F47E8}" type="sibTrans" cxnId="{B21DA0B1-EE00-45B5-95A9-42F7ED693F0A}">
      <dgm:prSet/>
      <dgm:spPr/>
      <dgm:t>
        <a:bodyPr/>
        <a:lstStyle/>
        <a:p>
          <a:endParaRPr lang="en-US"/>
        </a:p>
      </dgm:t>
    </dgm:pt>
    <dgm:pt modelId="{E9BDDFAC-84C6-4396-8192-75952C057597}">
      <dgm:prSet/>
      <dgm:spPr/>
      <dgm:t>
        <a:bodyPr/>
        <a:lstStyle/>
        <a:p>
          <a:r>
            <a:rPr lang="pt-BR"/>
            <a:t>O professor </a:t>
          </a:r>
          <a:r>
            <a:rPr lang="pt-BR" b="1"/>
            <a:t>cresce junto com sua aula</a:t>
          </a:r>
          <a:r>
            <a:rPr lang="pt-BR"/>
            <a:t>.</a:t>
          </a:r>
          <a:endParaRPr lang="en-US"/>
        </a:p>
      </dgm:t>
    </dgm:pt>
    <dgm:pt modelId="{3F37F584-DA92-466D-94E5-3B82B45056E9}" type="parTrans" cxnId="{789A7DA1-4271-47B6-8C74-7B6F5E891C45}">
      <dgm:prSet/>
      <dgm:spPr/>
      <dgm:t>
        <a:bodyPr/>
        <a:lstStyle/>
        <a:p>
          <a:endParaRPr lang="en-US"/>
        </a:p>
      </dgm:t>
    </dgm:pt>
    <dgm:pt modelId="{1D149531-0306-449A-A2F8-1D8FBA787193}" type="sibTrans" cxnId="{789A7DA1-4271-47B6-8C74-7B6F5E891C45}">
      <dgm:prSet/>
      <dgm:spPr/>
      <dgm:t>
        <a:bodyPr/>
        <a:lstStyle/>
        <a:p>
          <a:endParaRPr lang="en-US"/>
        </a:p>
      </dgm:t>
    </dgm:pt>
    <dgm:pt modelId="{A433A059-52B0-42AD-AB8F-79148822560F}" type="pres">
      <dgm:prSet presAssocID="{26AC220A-8344-46EC-A7AF-1EF1B407E2FA}" presName="vert0" presStyleCnt="0">
        <dgm:presLayoutVars>
          <dgm:dir/>
          <dgm:animOne val="branch"/>
          <dgm:animLvl val="lvl"/>
        </dgm:presLayoutVars>
      </dgm:prSet>
      <dgm:spPr/>
    </dgm:pt>
    <dgm:pt modelId="{3DDFA86A-24EF-48AD-A35C-BDB159653A5E}" type="pres">
      <dgm:prSet presAssocID="{D3DCCFBA-A301-4FDF-98D1-6DF3B87A3B2C}" presName="thickLine" presStyleLbl="alignNode1" presStyleIdx="0" presStyleCnt="8"/>
      <dgm:spPr/>
    </dgm:pt>
    <dgm:pt modelId="{D491AED9-890C-4243-812F-E7058CA85EC5}" type="pres">
      <dgm:prSet presAssocID="{D3DCCFBA-A301-4FDF-98D1-6DF3B87A3B2C}" presName="horz1" presStyleCnt="0"/>
      <dgm:spPr/>
    </dgm:pt>
    <dgm:pt modelId="{EC932EE5-CA9D-468C-9AB1-73857ECC5F57}" type="pres">
      <dgm:prSet presAssocID="{D3DCCFBA-A301-4FDF-98D1-6DF3B87A3B2C}" presName="tx1" presStyleLbl="revTx" presStyleIdx="0" presStyleCnt="8"/>
      <dgm:spPr/>
    </dgm:pt>
    <dgm:pt modelId="{8985E038-A377-42C5-816F-6D7FC9BD7648}" type="pres">
      <dgm:prSet presAssocID="{D3DCCFBA-A301-4FDF-98D1-6DF3B87A3B2C}" presName="vert1" presStyleCnt="0"/>
      <dgm:spPr/>
    </dgm:pt>
    <dgm:pt modelId="{68FFCE36-334D-4A0E-A56F-B747676390BA}" type="pres">
      <dgm:prSet presAssocID="{AA1CA400-12F8-42CA-AF16-183778A8A9A3}" presName="thickLine" presStyleLbl="alignNode1" presStyleIdx="1" presStyleCnt="8"/>
      <dgm:spPr/>
    </dgm:pt>
    <dgm:pt modelId="{EDC75787-979A-4A09-88CD-82D635C0C8CD}" type="pres">
      <dgm:prSet presAssocID="{AA1CA400-12F8-42CA-AF16-183778A8A9A3}" presName="horz1" presStyleCnt="0"/>
      <dgm:spPr/>
    </dgm:pt>
    <dgm:pt modelId="{4BCA4E07-2246-4638-A022-883D3B2B5885}" type="pres">
      <dgm:prSet presAssocID="{AA1CA400-12F8-42CA-AF16-183778A8A9A3}" presName="tx1" presStyleLbl="revTx" presStyleIdx="1" presStyleCnt="8"/>
      <dgm:spPr/>
    </dgm:pt>
    <dgm:pt modelId="{037FC924-7865-4862-A281-9D52D0891BA4}" type="pres">
      <dgm:prSet presAssocID="{AA1CA400-12F8-42CA-AF16-183778A8A9A3}" presName="vert1" presStyleCnt="0"/>
      <dgm:spPr/>
    </dgm:pt>
    <dgm:pt modelId="{64C0BBE6-CCC7-4E43-A44A-98FEAC106E4A}" type="pres">
      <dgm:prSet presAssocID="{F1E8C782-D809-4443-B8D9-2D8AEC40B4E4}" presName="thickLine" presStyleLbl="alignNode1" presStyleIdx="2" presStyleCnt="8"/>
      <dgm:spPr/>
    </dgm:pt>
    <dgm:pt modelId="{A86178A4-2CFF-4F70-9A8F-0F375C5A4F05}" type="pres">
      <dgm:prSet presAssocID="{F1E8C782-D809-4443-B8D9-2D8AEC40B4E4}" presName="horz1" presStyleCnt="0"/>
      <dgm:spPr/>
    </dgm:pt>
    <dgm:pt modelId="{39AF3F29-4F4C-4CFD-941D-AD53987AAE0C}" type="pres">
      <dgm:prSet presAssocID="{F1E8C782-D809-4443-B8D9-2D8AEC40B4E4}" presName="tx1" presStyleLbl="revTx" presStyleIdx="2" presStyleCnt="8"/>
      <dgm:spPr/>
    </dgm:pt>
    <dgm:pt modelId="{28EB3CEA-1A59-4F61-AE94-7ACAA8D04D1B}" type="pres">
      <dgm:prSet presAssocID="{F1E8C782-D809-4443-B8D9-2D8AEC40B4E4}" presName="vert1" presStyleCnt="0"/>
      <dgm:spPr/>
    </dgm:pt>
    <dgm:pt modelId="{F9A2F16D-C4F8-4C4E-BB4F-0E86C1942746}" type="pres">
      <dgm:prSet presAssocID="{7800798F-C29B-456F-9988-FEA972228990}" presName="thickLine" presStyleLbl="alignNode1" presStyleIdx="3" presStyleCnt="8"/>
      <dgm:spPr/>
    </dgm:pt>
    <dgm:pt modelId="{B913D2A2-FE0B-4D9F-BDF4-D08967ED91F0}" type="pres">
      <dgm:prSet presAssocID="{7800798F-C29B-456F-9988-FEA972228990}" presName="horz1" presStyleCnt="0"/>
      <dgm:spPr/>
    </dgm:pt>
    <dgm:pt modelId="{B9C74FBD-1F7A-4352-AA7C-5F746E9324F2}" type="pres">
      <dgm:prSet presAssocID="{7800798F-C29B-456F-9988-FEA972228990}" presName="tx1" presStyleLbl="revTx" presStyleIdx="3" presStyleCnt="8"/>
      <dgm:spPr/>
    </dgm:pt>
    <dgm:pt modelId="{AF217E46-FAD2-4B6E-9E36-02E61380DC6B}" type="pres">
      <dgm:prSet presAssocID="{7800798F-C29B-456F-9988-FEA972228990}" presName="vert1" presStyleCnt="0"/>
      <dgm:spPr/>
    </dgm:pt>
    <dgm:pt modelId="{8D9F4512-8EBE-4293-AEB3-702A9B10A4B7}" type="pres">
      <dgm:prSet presAssocID="{CA976BB6-00A4-4834-97FF-8DFB934EFE70}" presName="thickLine" presStyleLbl="alignNode1" presStyleIdx="4" presStyleCnt="8"/>
      <dgm:spPr/>
    </dgm:pt>
    <dgm:pt modelId="{CD6AD191-A75A-44EB-8AFF-4DD92535A778}" type="pres">
      <dgm:prSet presAssocID="{CA976BB6-00A4-4834-97FF-8DFB934EFE70}" presName="horz1" presStyleCnt="0"/>
      <dgm:spPr/>
    </dgm:pt>
    <dgm:pt modelId="{2845E736-09C7-4D48-BE88-BA84C159E2F9}" type="pres">
      <dgm:prSet presAssocID="{CA976BB6-00A4-4834-97FF-8DFB934EFE70}" presName="tx1" presStyleLbl="revTx" presStyleIdx="4" presStyleCnt="8"/>
      <dgm:spPr/>
    </dgm:pt>
    <dgm:pt modelId="{AA5EB51B-4B46-449B-B325-09A20155F774}" type="pres">
      <dgm:prSet presAssocID="{CA976BB6-00A4-4834-97FF-8DFB934EFE70}" presName="vert1" presStyleCnt="0"/>
      <dgm:spPr/>
    </dgm:pt>
    <dgm:pt modelId="{60482C63-6259-401E-AC82-DED9E0ABD69A}" type="pres">
      <dgm:prSet presAssocID="{DB146F67-5566-41CA-89AD-8AB8BFF390B1}" presName="thickLine" presStyleLbl="alignNode1" presStyleIdx="5" presStyleCnt="8"/>
      <dgm:spPr/>
    </dgm:pt>
    <dgm:pt modelId="{9E3841AB-5A58-40F4-882E-D3FB13F3BA5A}" type="pres">
      <dgm:prSet presAssocID="{DB146F67-5566-41CA-89AD-8AB8BFF390B1}" presName="horz1" presStyleCnt="0"/>
      <dgm:spPr/>
    </dgm:pt>
    <dgm:pt modelId="{5639199B-3F69-4654-B4B5-18F91957FE9E}" type="pres">
      <dgm:prSet presAssocID="{DB146F67-5566-41CA-89AD-8AB8BFF390B1}" presName="tx1" presStyleLbl="revTx" presStyleIdx="5" presStyleCnt="8"/>
      <dgm:spPr/>
    </dgm:pt>
    <dgm:pt modelId="{C6AD22BA-D0E9-4C23-A4EA-64E74066E30D}" type="pres">
      <dgm:prSet presAssocID="{DB146F67-5566-41CA-89AD-8AB8BFF390B1}" presName="vert1" presStyleCnt="0"/>
      <dgm:spPr/>
    </dgm:pt>
    <dgm:pt modelId="{3DDE4FF4-B652-4B3E-912F-2AC125E6F3BF}" type="pres">
      <dgm:prSet presAssocID="{F2633758-28BD-4555-A891-6DEF0424B226}" presName="thickLine" presStyleLbl="alignNode1" presStyleIdx="6" presStyleCnt="8"/>
      <dgm:spPr/>
    </dgm:pt>
    <dgm:pt modelId="{68CB7911-6AA9-49CC-AB77-2A8898D96106}" type="pres">
      <dgm:prSet presAssocID="{F2633758-28BD-4555-A891-6DEF0424B226}" presName="horz1" presStyleCnt="0"/>
      <dgm:spPr/>
    </dgm:pt>
    <dgm:pt modelId="{C3A065C2-098C-4AD0-A38D-7B971E9382BE}" type="pres">
      <dgm:prSet presAssocID="{F2633758-28BD-4555-A891-6DEF0424B226}" presName="tx1" presStyleLbl="revTx" presStyleIdx="6" presStyleCnt="8"/>
      <dgm:spPr/>
    </dgm:pt>
    <dgm:pt modelId="{274B1187-BD71-4595-8856-A495A79FB263}" type="pres">
      <dgm:prSet presAssocID="{F2633758-28BD-4555-A891-6DEF0424B226}" presName="vert1" presStyleCnt="0"/>
      <dgm:spPr/>
    </dgm:pt>
    <dgm:pt modelId="{5B07FE0A-369E-40ED-BA5A-2B09EF0B40E1}" type="pres">
      <dgm:prSet presAssocID="{E9BDDFAC-84C6-4396-8192-75952C057597}" presName="thickLine" presStyleLbl="alignNode1" presStyleIdx="7" presStyleCnt="8"/>
      <dgm:spPr/>
    </dgm:pt>
    <dgm:pt modelId="{BB743ACE-64B7-47A8-BE94-DF16BC34E798}" type="pres">
      <dgm:prSet presAssocID="{E9BDDFAC-84C6-4396-8192-75952C057597}" presName="horz1" presStyleCnt="0"/>
      <dgm:spPr/>
    </dgm:pt>
    <dgm:pt modelId="{4ACDE95D-B287-44FB-8B1E-12FDE689AD32}" type="pres">
      <dgm:prSet presAssocID="{E9BDDFAC-84C6-4396-8192-75952C057597}" presName="tx1" presStyleLbl="revTx" presStyleIdx="7" presStyleCnt="8"/>
      <dgm:spPr/>
    </dgm:pt>
    <dgm:pt modelId="{66B81DE4-82BC-4408-9436-C96F2807EBAD}" type="pres">
      <dgm:prSet presAssocID="{E9BDDFAC-84C6-4396-8192-75952C057597}" presName="vert1" presStyleCnt="0"/>
      <dgm:spPr/>
    </dgm:pt>
  </dgm:ptLst>
  <dgm:cxnLst>
    <dgm:cxn modelId="{19A2D51D-7780-4F33-BFDE-C6C33B921E0F}" type="presOf" srcId="{E9BDDFAC-84C6-4396-8192-75952C057597}" destId="{4ACDE95D-B287-44FB-8B1E-12FDE689AD32}" srcOrd="0" destOrd="0" presId="urn:microsoft.com/office/officeart/2008/layout/LinedList"/>
    <dgm:cxn modelId="{971CDE20-F29E-4B18-83DD-C259EBFF49F1}" type="presOf" srcId="{DB146F67-5566-41CA-89AD-8AB8BFF390B1}" destId="{5639199B-3F69-4654-B4B5-18F91957FE9E}" srcOrd="0" destOrd="0" presId="urn:microsoft.com/office/officeart/2008/layout/LinedList"/>
    <dgm:cxn modelId="{BC916225-AD25-4D37-A0F9-5B949CB132E8}" srcId="{26AC220A-8344-46EC-A7AF-1EF1B407E2FA}" destId="{AA1CA400-12F8-42CA-AF16-183778A8A9A3}" srcOrd="1" destOrd="0" parTransId="{D3A03AE5-9A31-4B0A-A783-773D2FA9E41E}" sibTransId="{06DCC273-630F-44FD-A5E4-7BA3911BB007}"/>
    <dgm:cxn modelId="{AF63FE2A-EE78-47A2-B767-C7BBB9207753}" type="presOf" srcId="{F1E8C782-D809-4443-B8D9-2D8AEC40B4E4}" destId="{39AF3F29-4F4C-4CFD-941D-AD53987AAE0C}" srcOrd="0" destOrd="0" presId="urn:microsoft.com/office/officeart/2008/layout/LinedList"/>
    <dgm:cxn modelId="{D597083D-2EE7-465F-BD20-259FEE86A73A}" srcId="{26AC220A-8344-46EC-A7AF-1EF1B407E2FA}" destId="{DB146F67-5566-41CA-89AD-8AB8BFF390B1}" srcOrd="5" destOrd="0" parTransId="{0B834B03-C02D-47F7-B73B-FD69779529F3}" sibTransId="{F3AD943E-9F20-490F-90BE-921A42ADFA87}"/>
    <dgm:cxn modelId="{7D26545C-2E32-44E2-A6BF-22D4ACBDA7D4}" srcId="{26AC220A-8344-46EC-A7AF-1EF1B407E2FA}" destId="{CA976BB6-00A4-4834-97FF-8DFB934EFE70}" srcOrd="4" destOrd="0" parTransId="{A3A7FF6F-32E3-4864-AF68-222C5A5569BE}" sibTransId="{F0F107DB-7434-4BC3-B5D4-616CEB0CBB0D}"/>
    <dgm:cxn modelId="{351A877B-ED44-4B13-ABDC-B2305F37A485}" type="presOf" srcId="{D3DCCFBA-A301-4FDF-98D1-6DF3B87A3B2C}" destId="{EC932EE5-CA9D-468C-9AB1-73857ECC5F57}" srcOrd="0" destOrd="0" presId="urn:microsoft.com/office/officeart/2008/layout/LinedList"/>
    <dgm:cxn modelId="{D45D747F-4A61-4132-8FDE-FB8AE2A7284D}" type="presOf" srcId="{AA1CA400-12F8-42CA-AF16-183778A8A9A3}" destId="{4BCA4E07-2246-4638-A022-883D3B2B5885}" srcOrd="0" destOrd="0" presId="urn:microsoft.com/office/officeart/2008/layout/LinedList"/>
    <dgm:cxn modelId="{96630E98-9AFB-447F-A01F-5B4D284E2B04}" type="presOf" srcId="{7800798F-C29B-456F-9988-FEA972228990}" destId="{B9C74FBD-1F7A-4352-AA7C-5F746E9324F2}" srcOrd="0" destOrd="0" presId="urn:microsoft.com/office/officeart/2008/layout/LinedList"/>
    <dgm:cxn modelId="{001FB69E-B9D4-466B-B8C2-3CF61404A3F0}" srcId="{26AC220A-8344-46EC-A7AF-1EF1B407E2FA}" destId="{D3DCCFBA-A301-4FDF-98D1-6DF3B87A3B2C}" srcOrd="0" destOrd="0" parTransId="{024568A3-F80A-47FB-844E-88F14B05FC3E}" sibTransId="{12BF3ECE-4CE9-410E-A770-32D02EABE752}"/>
    <dgm:cxn modelId="{789A7DA1-4271-47B6-8C74-7B6F5E891C45}" srcId="{26AC220A-8344-46EC-A7AF-1EF1B407E2FA}" destId="{E9BDDFAC-84C6-4396-8192-75952C057597}" srcOrd="7" destOrd="0" parTransId="{3F37F584-DA92-466D-94E5-3B82B45056E9}" sibTransId="{1D149531-0306-449A-A2F8-1D8FBA787193}"/>
    <dgm:cxn modelId="{CA8ADFA4-BBBC-4F5B-A020-128668328216}" srcId="{26AC220A-8344-46EC-A7AF-1EF1B407E2FA}" destId="{F1E8C782-D809-4443-B8D9-2D8AEC40B4E4}" srcOrd="2" destOrd="0" parTransId="{3CD537DB-61B2-4BB0-BD56-62BFDD6A904A}" sibTransId="{597C89D7-B0A5-42FD-AB89-DE62879ABB31}"/>
    <dgm:cxn modelId="{B21DA0B1-EE00-45B5-95A9-42F7ED693F0A}" srcId="{26AC220A-8344-46EC-A7AF-1EF1B407E2FA}" destId="{F2633758-28BD-4555-A891-6DEF0424B226}" srcOrd="6" destOrd="0" parTransId="{9CBCB811-44AB-4439-9834-AA93EE6700E9}" sibTransId="{C9674533-E713-4C09-B415-43FEB04F47E8}"/>
    <dgm:cxn modelId="{A9F980E1-D6A7-440F-89FD-AA638F775CD1}" type="presOf" srcId="{F2633758-28BD-4555-A891-6DEF0424B226}" destId="{C3A065C2-098C-4AD0-A38D-7B971E9382BE}" srcOrd="0" destOrd="0" presId="urn:microsoft.com/office/officeart/2008/layout/LinedList"/>
    <dgm:cxn modelId="{A97452E5-F1E3-4C44-9366-F6ED53447131}" srcId="{26AC220A-8344-46EC-A7AF-1EF1B407E2FA}" destId="{7800798F-C29B-456F-9988-FEA972228990}" srcOrd="3" destOrd="0" parTransId="{AE12FC8B-7C49-4825-A9B1-82588BFCC7CF}" sibTransId="{BAB14D7F-8931-4311-966C-0161B3AE31CF}"/>
    <dgm:cxn modelId="{90CBD0E7-99E9-4386-91F8-56A3F75DDEEA}" type="presOf" srcId="{CA976BB6-00A4-4834-97FF-8DFB934EFE70}" destId="{2845E736-09C7-4D48-BE88-BA84C159E2F9}" srcOrd="0" destOrd="0" presId="urn:microsoft.com/office/officeart/2008/layout/LinedList"/>
    <dgm:cxn modelId="{00DED4ED-DF26-42AC-BC71-799BFE25455A}" type="presOf" srcId="{26AC220A-8344-46EC-A7AF-1EF1B407E2FA}" destId="{A433A059-52B0-42AD-AB8F-79148822560F}" srcOrd="0" destOrd="0" presId="urn:microsoft.com/office/officeart/2008/layout/LinedList"/>
    <dgm:cxn modelId="{A7EEC823-987E-44DB-881E-8A327931DFFC}" type="presParOf" srcId="{A433A059-52B0-42AD-AB8F-79148822560F}" destId="{3DDFA86A-24EF-48AD-A35C-BDB159653A5E}" srcOrd="0" destOrd="0" presId="urn:microsoft.com/office/officeart/2008/layout/LinedList"/>
    <dgm:cxn modelId="{37CCE4D8-A72C-4C46-9294-AADFEAF723CA}" type="presParOf" srcId="{A433A059-52B0-42AD-AB8F-79148822560F}" destId="{D491AED9-890C-4243-812F-E7058CA85EC5}" srcOrd="1" destOrd="0" presId="urn:microsoft.com/office/officeart/2008/layout/LinedList"/>
    <dgm:cxn modelId="{920D155E-8D2A-4BA2-8939-07C4245FCCC5}" type="presParOf" srcId="{D491AED9-890C-4243-812F-E7058CA85EC5}" destId="{EC932EE5-CA9D-468C-9AB1-73857ECC5F57}" srcOrd="0" destOrd="0" presId="urn:microsoft.com/office/officeart/2008/layout/LinedList"/>
    <dgm:cxn modelId="{60D5E866-EDE1-4762-B8F2-0168DD89DACF}" type="presParOf" srcId="{D491AED9-890C-4243-812F-E7058CA85EC5}" destId="{8985E038-A377-42C5-816F-6D7FC9BD7648}" srcOrd="1" destOrd="0" presId="urn:microsoft.com/office/officeart/2008/layout/LinedList"/>
    <dgm:cxn modelId="{13FEAAAB-6B60-492A-8298-92303102A682}" type="presParOf" srcId="{A433A059-52B0-42AD-AB8F-79148822560F}" destId="{68FFCE36-334D-4A0E-A56F-B747676390BA}" srcOrd="2" destOrd="0" presId="urn:microsoft.com/office/officeart/2008/layout/LinedList"/>
    <dgm:cxn modelId="{6BA2C410-E01B-4EE2-BFA8-1C0D0003BE02}" type="presParOf" srcId="{A433A059-52B0-42AD-AB8F-79148822560F}" destId="{EDC75787-979A-4A09-88CD-82D635C0C8CD}" srcOrd="3" destOrd="0" presId="urn:microsoft.com/office/officeart/2008/layout/LinedList"/>
    <dgm:cxn modelId="{A6314D18-3DD4-45C0-AC32-2AE92F885453}" type="presParOf" srcId="{EDC75787-979A-4A09-88CD-82D635C0C8CD}" destId="{4BCA4E07-2246-4638-A022-883D3B2B5885}" srcOrd="0" destOrd="0" presId="urn:microsoft.com/office/officeart/2008/layout/LinedList"/>
    <dgm:cxn modelId="{A74E65F9-3577-477E-9334-2402159D6B0B}" type="presParOf" srcId="{EDC75787-979A-4A09-88CD-82D635C0C8CD}" destId="{037FC924-7865-4862-A281-9D52D0891BA4}" srcOrd="1" destOrd="0" presId="urn:microsoft.com/office/officeart/2008/layout/LinedList"/>
    <dgm:cxn modelId="{9D57B2C2-B74A-4632-8110-D010F363F867}" type="presParOf" srcId="{A433A059-52B0-42AD-AB8F-79148822560F}" destId="{64C0BBE6-CCC7-4E43-A44A-98FEAC106E4A}" srcOrd="4" destOrd="0" presId="urn:microsoft.com/office/officeart/2008/layout/LinedList"/>
    <dgm:cxn modelId="{3058BC9C-68C5-4E96-A114-2FE09927AF51}" type="presParOf" srcId="{A433A059-52B0-42AD-AB8F-79148822560F}" destId="{A86178A4-2CFF-4F70-9A8F-0F375C5A4F05}" srcOrd="5" destOrd="0" presId="urn:microsoft.com/office/officeart/2008/layout/LinedList"/>
    <dgm:cxn modelId="{40D7720D-018C-4D96-84E6-827B288DA44B}" type="presParOf" srcId="{A86178A4-2CFF-4F70-9A8F-0F375C5A4F05}" destId="{39AF3F29-4F4C-4CFD-941D-AD53987AAE0C}" srcOrd="0" destOrd="0" presId="urn:microsoft.com/office/officeart/2008/layout/LinedList"/>
    <dgm:cxn modelId="{74F9F05B-273E-406D-B2A4-5156B9135372}" type="presParOf" srcId="{A86178A4-2CFF-4F70-9A8F-0F375C5A4F05}" destId="{28EB3CEA-1A59-4F61-AE94-7ACAA8D04D1B}" srcOrd="1" destOrd="0" presId="urn:microsoft.com/office/officeart/2008/layout/LinedList"/>
    <dgm:cxn modelId="{415F647B-252B-4A95-B673-4A9F43DAFF65}" type="presParOf" srcId="{A433A059-52B0-42AD-AB8F-79148822560F}" destId="{F9A2F16D-C4F8-4C4E-BB4F-0E86C1942746}" srcOrd="6" destOrd="0" presId="urn:microsoft.com/office/officeart/2008/layout/LinedList"/>
    <dgm:cxn modelId="{8B6D40DF-2789-481E-ACB8-E78CDE9EABAA}" type="presParOf" srcId="{A433A059-52B0-42AD-AB8F-79148822560F}" destId="{B913D2A2-FE0B-4D9F-BDF4-D08967ED91F0}" srcOrd="7" destOrd="0" presId="urn:microsoft.com/office/officeart/2008/layout/LinedList"/>
    <dgm:cxn modelId="{37F7CDC3-898E-4C02-B50D-B9E5764F24EF}" type="presParOf" srcId="{B913D2A2-FE0B-4D9F-BDF4-D08967ED91F0}" destId="{B9C74FBD-1F7A-4352-AA7C-5F746E9324F2}" srcOrd="0" destOrd="0" presId="urn:microsoft.com/office/officeart/2008/layout/LinedList"/>
    <dgm:cxn modelId="{4E725EA4-CE87-4DDE-B60B-EC27EEB7D472}" type="presParOf" srcId="{B913D2A2-FE0B-4D9F-BDF4-D08967ED91F0}" destId="{AF217E46-FAD2-4B6E-9E36-02E61380DC6B}" srcOrd="1" destOrd="0" presId="urn:microsoft.com/office/officeart/2008/layout/LinedList"/>
    <dgm:cxn modelId="{DDE61F83-0BC8-493E-BE54-D3B1F4FF3A0D}" type="presParOf" srcId="{A433A059-52B0-42AD-AB8F-79148822560F}" destId="{8D9F4512-8EBE-4293-AEB3-702A9B10A4B7}" srcOrd="8" destOrd="0" presId="urn:microsoft.com/office/officeart/2008/layout/LinedList"/>
    <dgm:cxn modelId="{8C875C77-FE73-4141-A995-8CE385019FF1}" type="presParOf" srcId="{A433A059-52B0-42AD-AB8F-79148822560F}" destId="{CD6AD191-A75A-44EB-8AFF-4DD92535A778}" srcOrd="9" destOrd="0" presId="urn:microsoft.com/office/officeart/2008/layout/LinedList"/>
    <dgm:cxn modelId="{DFDC2B13-85BB-47D5-898C-33D247A3B144}" type="presParOf" srcId="{CD6AD191-A75A-44EB-8AFF-4DD92535A778}" destId="{2845E736-09C7-4D48-BE88-BA84C159E2F9}" srcOrd="0" destOrd="0" presId="urn:microsoft.com/office/officeart/2008/layout/LinedList"/>
    <dgm:cxn modelId="{01D52802-3848-4F7B-9007-FCF53AEDF2B8}" type="presParOf" srcId="{CD6AD191-A75A-44EB-8AFF-4DD92535A778}" destId="{AA5EB51B-4B46-449B-B325-09A20155F774}" srcOrd="1" destOrd="0" presId="urn:microsoft.com/office/officeart/2008/layout/LinedList"/>
    <dgm:cxn modelId="{1A61D95B-880A-4820-B59F-D7BC9B36D88F}" type="presParOf" srcId="{A433A059-52B0-42AD-AB8F-79148822560F}" destId="{60482C63-6259-401E-AC82-DED9E0ABD69A}" srcOrd="10" destOrd="0" presId="urn:microsoft.com/office/officeart/2008/layout/LinedList"/>
    <dgm:cxn modelId="{607C1A6F-35B3-4811-97E9-0027BCDAC521}" type="presParOf" srcId="{A433A059-52B0-42AD-AB8F-79148822560F}" destId="{9E3841AB-5A58-40F4-882E-D3FB13F3BA5A}" srcOrd="11" destOrd="0" presId="urn:microsoft.com/office/officeart/2008/layout/LinedList"/>
    <dgm:cxn modelId="{FF15927A-9292-4754-B284-B1472E332C3D}" type="presParOf" srcId="{9E3841AB-5A58-40F4-882E-D3FB13F3BA5A}" destId="{5639199B-3F69-4654-B4B5-18F91957FE9E}" srcOrd="0" destOrd="0" presId="urn:microsoft.com/office/officeart/2008/layout/LinedList"/>
    <dgm:cxn modelId="{E22B1EEA-1BB5-4026-8AA6-A945A5D5EED8}" type="presParOf" srcId="{9E3841AB-5A58-40F4-882E-D3FB13F3BA5A}" destId="{C6AD22BA-D0E9-4C23-A4EA-64E74066E30D}" srcOrd="1" destOrd="0" presId="urn:microsoft.com/office/officeart/2008/layout/LinedList"/>
    <dgm:cxn modelId="{7D170207-137F-4CDF-9AE7-EF6BE88F79B3}" type="presParOf" srcId="{A433A059-52B0-42AD-AB8F-79148822560F}" destId="{3DDE4FF4-B652-4B3E-912F-2AC125E6F3BF}" srcOrd="12" destOrd="0" presId="urn:microsoft.com/office/officeart/2008/layout/LinedList"/>
    <dgm:cxn modelId="{800CACF2-36E0-4F40-B444-57F95B597B3D}" type="presParOf" srcId="{A433A059-52B0-42AD-AB8F-79148822560F}" destId="{68CB7911-6AA9-49CC-AB77-2A8898D96106}" srcOrd="13" destOrd="0" presId="urn:microsoft.com/office/officeart/2008/layout/LinedList"/>
    <dgm:cxn modelId="{19F500C5-C09D-4295-B704-FE05D8732120}" type="presParOf" srcId="{68CB7911-6AA9-49CC-AB77-2A8898D96106}" destId="{C3A065C2-098C-4AD0-A38D-7B971E9382BE}" srcOrd="0" destOrd="0" presId="urn:microsoft.com/office/officeart/2008/layout/LinedList"/>
    <dgm:cxn modelId="{8795B5BD-BC9F-41A3-A127-9907465CD35E}" type="presParOf" srcId="{68CB7911-6AA9-49CC-AB77-2A8898D96106}" destId="{274B1187-BD71-4595-8856-A495A79FB263}" srcOrd="1" destOrd="0" presId="urn:microsoft.com/office/officeart/2008/layout/LinedList"/>
    <dgm:cxn modelId="{347196AD-E5D7-43E4-91D8-36DAB018CD15}" type="presParOf" srcId="{A433A059-52B0-42AD-AB8F-79148822560F}" destId="{5B07FE0A-369E-40ED-BA5A-2B09EF0B40E1}" srcOrd="14" destOrd="0" presId="urn:microsoft.com/office/officeart/2008/layout/LinedList"/>
    <dgm:cxn modelId="{6A338EEA-B48B-4D98-B53D-39B0D5C74F02}" type="presParOf" srcId="{A433A059-52B0-42AD-AB8F-79148822560F}" destId="{BB743ACE-64B7-47A8-BE94-DF16BC34E798}" srcOrd="15" destOrd="0" presId="urn:microsoft.com/office/officeart/2008/layout/LinedList"/>
    <dgm:cxn modelId="{B0D02E8C-A03F-486E-BEC1-AC9E0B500154}" type="presParOf" srcId="{BB743ACE-64B7-47A8-BE94-DF16BC34E798}" destId="{4ACDE95D-B287-44FB-8B1E-12FDE689AD32}" srcOrd="0" destOrd="0" presId="urn:microsoft.com/office/officeart/2008/layout/LinedList"/>
    <dgm:cxn modelId="{35C59A35-DB44-49DD-9231-75CB0FD79DF8}" type="presParOf" srcId="{BB743ACE-64B7-47A8-BE94-DF16BC34E798}" destId="{66B81DE4-82BC-4408-9436-C96F2807EB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ECFF6E-8544-477A-B0FC-9677CB9DD01D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2F286DAF-94C8-4749-BA2D-416B1E6D1CCB}">
      <dgm:prSet/>
      <dgm:spPr/>
      <dgm:t>
        <a:bodyPr/>
        <a:lstStyle/>
        <a:p>
          <a:r>
            <a:rPr lang="pt-BR"/>
            <a:t>Estudo </a:t>
          </a:r>
          <a:r>
            <a:rPr lang="pt-BR" b="1"/>
            <a:t>antes</a:t>
          </a:r>
          <a:r>
            <a:rPr lang="pt-BR"/>
            <a:t> da aula</a:t>
          </a:r>
          <a:endParaRPr lang="en-US"/>
        </a:p>
      </dgm:t>
    </dgm:pt>
    <dgm:pt modelId="{25A0A6F3-A21A-4D0F-9609-A1FAE28EBAB8}" type="parTrans" cxnId="{A6C7CD95-301E-46B2-9CBC-5AE26E3C1F46}">
      <dgm:prSet/>
      <dgm:spPr/>
      <dgm:t>
        <a:bodyPr/>
        <a:lstStyle/>
        <a:p>
          <a:endParaRPr lang="en-US"/>
        </a:p>
      </dgm:t>
    </dgm:pt>
    <dgm:pt modelId="{7B51A4AE-3951-430E-8100-B36D32F1C5F9}" type="sibTrans" cxnId="{A6C7CD95-301E-46B2-9CBC-5AE26E3C1F46}">
      <dgm:prSet/>
      <dgm:spPr/>
      <dgm:t>
        <a:bodyPr/>
        <a:lstStyle/>
        <a:p>
          <a:endParaRPr lang="en-US"/>
        </a:p>
      </dgm:t>
    </dgm:pt>
    <dgm:pt modelId="{A3A57205-DB82-4C3A-B04B-A451953D74A8}">
      <dgm:prSet/>
      <dgm:spPr/>
      <dgm:t>
        <a:bodyPr/>
        <a:lstStyle/>
        <a:p>
          <a:r>
            <a:rPr lang="pt-BR"/>
            <a:t>Possibilita:</a:t>
          </a:r>
          <a:endParaRPr lang="en-US"/>
        </a:p>
      </dgm:t>
    </dgm:pt>
    <dgm:pt modelId="{00B9EA5E-00D1-414D-9808-0773923B6888}" type="parTrans" cxnId="{8571CB77-98B4-491F-B893-7BE86F21E5F9}">
      <dgm:prSet/>
      <dgm:spPr/>
      <dgm:t>
        <a:bodyPr/>
        <a:lstStyle/>
        <a:p>
          <a:endParaRPr lang="en-US"/>
        </a:p>
      </dgm:t>
    </dgm:pt>
    <dgm:pt modelId="{B933142F-4BB2-45DB-B001-319D4022DD8C}" type="sibTrans" cxnId="{8571CB77-98B4-491F-B893-7BE86F21E5F9}">
      <dgm:prSet/>
      <dgm:spPr/>
      <dgm:t>
        <a:bodyPr/>
        <a:lstStyle/>
        <a:p>
          <a:endParaRPr lang="en-US"/>
        </a:p>
      </dgm:t>
    </dgm:pt>
    <dgm:pt modelId="{019AE70D-53BB-4F19-9951-E9ED877C78C5}">
      <dgm:prSet/>
      <dgm:spPr/>
      <dgm:t>
        <a:bodyPr/>
        <a:lstStyle/>
        <a:p>
          <a:r>
            <a:rPr lang="pt-BR"/>
            <a:t>Maior participação</a:t>
          </a:r>
          <a:endParaRPr lang="en-US"/>
        </a:p>
      </dgm:t>
    </dgm:pt>
    <dgm:pt modelId="{F5B8B2EC-8476-47E6-A5EE-C3931000FABF}" type="parTrans" cxnId="{6FD3E027-0FFB-445E-B4B3-A89D57BB3E30}">
      <dgm:prSet/>
      <dgm:spPr/>
      <dgm:t>
        <a:bodyPr/>
        <a:lstStyle/>
        <a:p>
          <a:endParaRPr lang="en-US"/>
        </a:p>
      </dgm:t>
    </dgm:pt>
    <dgm:pt modelId="{20A1EA78-4DAD-4A07-952F-6D30FE3620C8}" type="sibTrans" cxnId="{6FD3E027-0FFB-445E-B4B3-A89D57BB3E30}">
      <dgm:prSet/>
      <dgm:spPr/>
      <dgm:t>
        <a:bodyPr/>
        <a:lstStyle/>
        <a:p>
          <a:endParaRPr lang="en-US"/>
        </a:p>
      </dgm:t>
    </dgm:pt>
    <dgm:pt modelId="{C296C2FF-7B2C-46FA-98BF-915BF3E8A112}">
      <dgm:prSet/>
      <dgm:spPr/>
      <dgm:t>
        <a:bodyPr/>
        <a:lstStyle/>
        <a:p>
          <a:r>
            <a:rPr lang="pt-BR"/>
            <a:t>Desenvolvimento da autonomia</a:t>
          </a:r>
          <a:endParaRPr lang="en-US"/>
        </a:p>
      </dgm:t>
    </dgm:pt>
    <dgm:pt modelId="{AF03CE99-12AC-4C67-94BA-6B4DB9CDC92D}" type="parTrans" cxnId="{6E6D1B1E-E9F2-499C-A980-FD18B8AF4DBB}">
      <dgm:prSet/>
      <dgm:spPr/>
      <dgm:t>
        <a:bodyPr/>
        <a:lstStyle/>
        <a:p>
          <a:endParaRPr lang="en-US"/>
        </a:p>
      </dgm:t>
    </dgm:pt>
    <dgm:pt modelId="{596DF527-E776-4F7D-B15C-7F446979A8F6}" type="sibTrans" cxnId="{6E6D1B1E-E9F2-499C-A980-FD18B8AF4DBB}">
      <dgm:prSet/>
      <dgm:spPr/>
      <dgm:t>
        <a:bodyPr/>
        <a:lstStyle/>
        <a:p>
          <a:endParaRPr lang="en-US"/>
        </a:p>
      </dgm:t>
    </dgm:pt>
    <dgm:pt modelId="{40C9FA32-307E-492F-A3D7-37530E923D15}">
      <dgm:prSet/>
      <dgm:spPr/>
      <dgm:t>
        <a:bodyPr/>
        <a:lstStyle/>
        <a:p>
          <a:r>
            <a:rPr lang="pt-BR"/>
            <a:t>Fixação da doutrina</a:t>
          </a:r>
          <a:endParaRPr lang="en-US"/>
        </a:p>
      </dgm:t>
    </dgm:pt>
    <dgm:pt modelId="{57C118E4-ABC8-4190-B6B9-6B812849B652}" type="parTrans" cxnId="{4D9399F0-C2C8-47CA-9E94-E3ED8B451509}">
      <dgm:prSet/>
      <dgm:spPr/>
      <dgm:t>
        <a:bodyPr/>
        <a:lstStyle/>
        <a:p>
          <a:endParaRPr lang="en-US"/>
        </a:p>
      </dgm:t>
    </dgm:pt>
    <dgm:pt modelId="{DEA046BE-D832-4CC0-AF85-5218E8A6ABA7}" type="sibTrans" cxnId="{4D9399F0-C2C8-47CA-9E94-E3ED8B451509}">
      <dgm:prSet/>
      <dgm:spPr/>
      <dgm:t>
        <a:bodyPr/>
        <a:lstStyle/>
        <a:p>
          <a:endParaRPr lang="en-US"/>
        </a:p>
      </dgm:t>
    </dgm:pt>
    <dgm:pt modelId="{7F7E582E-337F-4608-9061-9DB5CBD84906}">
      <dgm:prSet/>
      <dgm:spPr/>
      <dgm:t>
        <a:bodyPr/>
        <a:lstStyle/>
        <a:p>
          <a:r>
            <a:rPr lang="pt-BR"/>
            <a:t>Aplicação: perguntas para casa, desafios práticos, memorizações</a:t>
          </a:r>
          <a:endParaRPr lang="en-US"/>
        </a:p>
      </dgm:t>
    </dgm:pt>
    <dgm:pt modelId="{CEED8B20-6C45-41A7-A919-2351CA0D0CEB}" type="parTrans" cxnId="{B687F0CD-F4B9-4FF0-A0A3-41B9292F0DD7}">
      <dgm:prSet/>
      <dgm:spPr/>
      <dgm:t>
        <a:bodyPr/>
        <a:lstStyle/>
        <a:p>
          <a:endParaRPr lang="en-US"/>
        </a:p>
      </dgm:t>
    </dgm:pt>
    <dgm:pt modelId="{2F5B35A7-DA5C-4E7D-A321-645406F37EAF}" type="sibTrans" cxnId="{B687F0CD-F4B9-4FF0-A0A3-41B9292F0DD7}">
      <dgm:prSet/>
      <dgm:spPr/>
      <dgm:t>
        <a:bodyPr/>
        <a:lstStyle/>
        <a:p>
          <a:endParaRPr lang="en-US"/>
        </a:p>
      </dgm:t>
    </dgm:pt>
    <dgm:pt modelId="{0E622024-E65C-4BFE-A349-76785F5F78F6}" type="pres">
      <dgm:prSet presAssocID="{5CECFF6E-8544-477A-B0FC-9677CB9DD01D}" presName="Name0" presStyleCnt="0">
        <dgm:presLayoutVars>
          <dgm:dir/>
          <dgm:resizeHandles val="exact"/>
        </dgm:presLayoutVars>
      </dgm:prSet>
      <dgm:spPr/>
    </dgm:pt>
    <dgm:pt modelId="{72148CA0-7D83-4D38-9AD6-4F11223A1287}" type="pres">
      <dgm:prSet presAssocID="{2F286DAF-94C8-4749-BA2D-416B1E6D1CCB}" presName="node" presStyleLbl="node1" presStyleIdx="0" presStyleCnt="6">
        <dgm:presLayoutVars>
          <dgm:bulletEnabled val="1"/>
        </dgm:presLayoutVars>
      </dgm:prSet>
      <dgm:spPr/>
    </dgm:pt>
    <dgm:pt modelId="{16316C80-38DE-45B9-A21F-4ED539260A72}" type="pres">
      <dgm:prSet presAssocID="{7B51A4AE-3951-430E-8100-B36D32F1C5F9}" presName="sibTrans" presStyleLbl="sibTrans1D1" presStyleIdx="0" presStyleCnt="5"/>
      <dgm:spPr/>
    </dgm:pt>
    <dgm:pt modelId="{1D4F7D32-3EC5-471B-AF66-F5EDE2FA7FC2}" type="pres">
      <dgm:prSet presAssocID="{7B51A4AE-3951-430E-8100-B36D32F1C5F9}" presName="connectorText" presStyleLbl="sibTrans1D1" presStyleIdx="0" presStyleCnt="5"/>
      <dgm:spPr/>
    </dgm:pt>
    <dgm:pt modelId="{9F934F2E-94D2-40E2-A267-1E580202CED8}" type="pres">
      <dgm:prSet presAssocID="{A3A57205-DB82-4C3A-B04B-A451953D74A8}" presName="node" presStyleLbl="node1" presStyleIdx="1" presStyleCnt="6">
        <dgm:presLayoutVars>
          <dgm:bulletEnabled val="1"/>
        </dgm:presLayoutVars>
      </dgm:prSet>
      <dgm:spPr/>
    </dgm:pt>
    <dgm:pt modelId="{8AED4B37-B78E-4D25-BCAF-B4DDA35C4CAC}" type="pres">
      <dgm:prSet presAssocID="{B933142F-4BB2-45DB-B001-319D4022DD8C}" presName="sibTrans" presStyleLbl="sibTrans1D1" presStyleIdx="1" presStyleCnt="5"/>
      <dgm:spPr/>
    </dgm:pt>
    <dgm:pt modelId="{6A11696A-8896-445D-8C06-2C22F5438522}" type="pres">
      <dgm:prSet presAssocID="{B933142F-4BB2-45DB-B001-319D4022DD8C}" presName="connectorText" presStyleLbl="sibTrans1D1" presStyleIdx="1" presStyleCnt="5"/>
      <dgm:spPr/>
    </dgm:pt>
    <dgm:pt modelId="{FB48BF88-0216-43B5-9C2D-76997FF33219}" type="pres">
      <dgm:prSet presAssocID="{019AE70D-53BB-4F19-9951-E9ED877C78C5}" presName="node" presStyleLbl="node1" presStyleIdx="2" presStyleCnt="6">
        <dgm:presLayoutVars>
          <dgm:bulletEnabled val="1"/>
        </dgm:presLayoutVars>
      </dgm:prSet>
      <dgm:spPr/>
    </dgm:pt>
    <dgm:pt modelId="{2CD2D7A6-11C2-4011-88ED-122AFFA74C2A}" type="pres">
      <dgm:prSet presAssocID="{20A1EA78-4DAD-4A07-952F-6D30FE3620C8}" presName="sibTrans" presStyleLbl="sibTrans1D1" presStyleIdx="2" presStyleCnt="5"/>
      <dgm:spPr/>
    </dgm:pt>
    <dgm:pt modelId="{442FB4FE-A930-45C8-A632-827640E4D653}" type="pres">
      <dgm:prSet presAssocID="{20A1EA78-4DAD-4A07-952F-6D30FE3620C8}" presName="connectorText" presStyleLbl="sibTrans1D1" presStyleIdx="2" presStyleCnt="5"/>
      <dgm:spPr/>
    </dgm:pt>
    <dgm:pt modelId="{77CD058D-2C58-4732-B917-5E313A18D636}" type="pres">
      <dgm:prSet presAssocID="{C296C2FF-7B2C-46FA-98BF-915BF3E8A112}" presName="node" presStyleLbl="node1" presStyleIdx="3" presStyleCnt="6">
        <dgm:presLayoutVars>
          <dgm:bulletEnabled val="1"/>
        </dgm:presLayoutVars>
      </dgm:prSet>
      <dgm:spPr/>
    </dgm:pt>
    <dgm:pt modelId="{DFD8A3A0-C911-4A4B-A920-F80200B1B394}" type="pres">
      <dgm:prSet presAssocID="{596DF527-E776-4F7D-B15C-7F446979A8F6}" presName="sibTrans" presStyleLbl="sibTrans1D1" presStyleIdx="3" presStyleCnt="5"/>
      <dgm:spPr/>
    </dgm:pt>
    <dgm:pt modelId="{6D11D3CF-437F-4F14-971D-2FAC92581775}" type="pres">
      <dgm:prSet presAssocID="{596DF527-E776-4F7D-B15C-7F446979A8F6}" presName="connectorText" presStyleLbl="sibTrans1D1" presStyleIdx="3" presStyleCnt="5"/>
      <dgm:spPr/>
    </dgm:pt>
    <dgm:pt modelId="{C862FB88-770D-426E-87F8-D2EAF7FCB4DC}" type="pres">
      <dgm:prSet presAssocID="{40C9FA32-307E-492F-A3D7-37530E923D15}" presName="node" presStyleLbl="node1" presStyleIdx="4" presStyleCnt="6">
        <dgm:presLayoutVars>
          <dgm:bulletEnabled val="1"/>
        </dgm:presLayoutVars>
      </dgm:prSet>
      <dgm:spPr/>
    </dgm:pt>
    <dgm:pt modelId="{3BE4927D-6284-4678-8C84-E1FCB26C5A94}" type="pres">
      <dgm:prSet presAssocID="{DEA046BE-D832-4CC0-AF85-5218E8A6ABA7}" presName="sibTrans" presStyleLbl="sibTrans1D1" presStyleIdx="4" presStyleCnt="5"/>
      <dgm:spPr/>
    </dgm:pt>
    <dgm:pt modelId="{5F61D40E-1073-4661-8736-C8B28D549667}" type="pres">
      <dgm:prSet presAssocID="{DEA046BE-D832-4CC0-AF85-5218E8A6ABA7}" presName="connectorText" presStyleLbl="sibTrans1D1" presStyleIdx="4" presStyleCnt="5"/>
      <dgm:spPr/>
    </dgm:pt>
    <dgm:pt modelId="{94D5F82E-2411-4CA9-A7D7-6BB0EA4E17D6}" type="pres">
      <dgm:prSet presAssocID="{7F7E582E-337F-4608-9061-9DB5CBD84906}" presName="node" presStyleLbl="node1" presStyleIdx="5" presStyleCnt="6">
        <dgm:presLayoutVars>
          <dgm:bulletEnabled val="1"/>
        </dgm:presLayoutVars>
      </dgm:prSet>
      <dgm:spPr/>
    </dgm:pt>
  </dgm:ptLst>
  <dgm:cxnLst>
    <dgm:cxn modelId="{8473F204-EF95-47F8-883B-5E773848CD3E}" type="presOf" srcId="{019AE70D-53BB-4F19-9951-E9ED877C78C5}" destId="{FB48BF88-0216-43B5-9C2D-76997FF33219}" srcOrd="0" destOrd="0" presId="urn:microsoft.com/office/officeart/2016/7/layout/RepeatingBendingProcessNew"/>
    <dgm:cxn modelId="{4B7C8A10-B84B-4EC2-8B61-3566C3795C99}" type="presOf" srcId="{596DF527-E776-4F7D-B15C-7F446979A8F6}" destId="{DFD8A3A0-C911-4A4B-A920-F80200B1B394}" srcOrd="0" destOrd="0" presId="urn:microsoft.com/office/officeart/2016/7/layout/RepeatingBendingProcessNew"/>
    <dgm:cxn modelId="{07E1CF19-E84A-486D-A62F-3F8FCD0D5F77}" type="presOf" srcId="{20A1EA78-4DAD-4A07-952F-6D30FE3620C8}" destId="{442FB4FE-A930-45C8-A632-827640E4D653}" srcOrd="1" destOrd="0" presId="urn:microsoft.com/office/officeart/2016/7/layout/RepeatingBendingProcessNew"/>
    <dgm:cxn modelId="{6E6D1B1E-E9F2-499C-A980-FD18B8AF4DBB}" srcId="{5CECFF6E-8544-477A-B0FC-9677CB9DD01D}" destId="{C296C2FF-7B2C-46FA-98BF-915BF3E8A112}" srcOrd="3" destOrd="0" parTransId="{AF03CE99-12AC-4C67-94BA-6B4DB9CDC92D}" sibTransId="{596DF527-E776-4F7D-B15C-7F446979A8F6}"/>
    <dgm:cxn modelId="{9557CC1E-5273-42B4-AFFF-B3B835559FA7}" type="presOf" srcId="{C296C2FF-7B2C-46FA-98BF-915BF3E8A112}" destId="{77CD058D-2C58-4732-B917-5E313A18D636}" srcOrd="0" destOrd="0" presId="urn:microsoft.com/office/officeart/2016/7/layout/RepeatingBendingProcessNew"/>
    <dgm:cxn modelId="{6FD3E027-0FFB-445E-B4B3-A89D57BB3E30}" srcId="{5CECFF6E-8544-477A-B0FC-9677CB9DD01D}" destId="{019AE70D-53BB-4F19-9951-E9ED877C78C5}" srcOrd="2" destOrd="0" parTransId="{F5B8B2EC-8476-47E6-A5EE-C3931000FABF}" sibTransId="{20A1EA78-4DAD-4A07-952F-6D30FE3620C8}"/>
    <dgm:cxn modelId="{48955235-6DFF-4F27-B58C-92826BB9F244}" type="presOf" srcId="{7F7E582E-337F-4608-9061-9DB5CBD84906}" destId="{94D5F82E-2411-4CA9-A7D7-6BB0EA4E17D6}" srcOrd="0" destOrd="0" presId="urn:microsoft.com/office/officeart/2016/7/layout/RepeatingBendingProcessNew"/>
    <dgm:cxn modelId="{2047C55B-A6BC-4B05-8560-B47E480BC894}" type="presOf" srcId="{B933142F-4BB2-45DB-B001-319D4022DD8C}" destId="{6A11696A-8896-445D-8C06-2C22F5438522}" srcOrd="1" destOrd="0" presId="urn:microsoft.com/office/officeart/2016/7/layout/RepeatingBendingProcessNew"/>
    <dgm:cxn modelId="{06AA5453-48D1-4D7F-B457-CB0802D7AF85}" type="presOf" srcId="{5CECFF6E-8544-477A-B0FC-9677CB9DD01D}" destId="{0E622024-E65C-4BFE-A349-76785F5F78F6}" srcOrd="0" destOrd="0" presId="urn:microsoft.com/office/officeart/2016/7/layout/RepeatingBendingProcessNew"/>
    <dgm:cxn modelId="{17104077-5798-4B52-935C-1A54483F7B2D}" type="presOf" srcId="{DEA046BE-D832-4CC0-AF85-5218E8A6ABA7}" destId="{3BE4927D-6284-4678-8C84-E1FCB26C5A94}" srcOrd="0" destOrd="0" presId="urn:microsoft.com/office/officeart/2016/7/layout/RepeatingBendingProcessNew"/>
    <dgm:cxn modelId="{8571CB77-98B4-491F-B893-7BE86F21E5F9}" srcId="{5CECFF6E-8544-477A-B0FC-9677CB9DD01D}" destId="{A3A57205-DB82-4C3A-B04B-A451953D74A8}" srcOrd="1" destOrd="0" parTransId="{00B9EA5E-00D1-414D-9808-0773923B6888}" sibTransId="{B933142F-4BB2-45DB-B001-319D4022DD8C}"/>
    <dgm:cxn modelId="{3BFE8F8E-92A8-4DA3-9DB6-7BF64374AD34}" type="presOf" srcId="{DEA046BE-D832-4CC0-AF85-5218E8A6ABA7}" destId="{5F61D40E-1073-4661-8736-C8B28D549667}" srcOrd="1" destOrd="0" presId="urn:microsoft.com/office/officeart/2016/7/layout/RepeatingBendingProcessNew"/>
    <dgm:cxn modelId="{E20AE494-382F-474E-B7E1-3233A0B67D43}" type="presOf" srcId="{B933142F-4BB2-45DB-B001-319D4022DD8C}" destId="{8AED4B37-B78E-4D25-BCAF-B4DDA35C4CAC}" srcOrd="0" destOrd="0" presId="urn:microsoft.com/office/officeart/2016/7/layout/RepeatingBendingProcessNew"/>
    <dgm:cxn modelId="{A6C7CD95-301E-46B2-9CBC-5AE26E3C1F46}" srcId="{5CECFF6E-8544-477A-B0FC-9677CB9DD01D}" destId="{2F286DAF-94C8-4749-BA2D-416B1E6D1CCB}" srcOrd="0" destOrd="0" parTransId="{25A0A6F3-A21A-4D0F-9609-A1FAE28EBAB8}" sibTransId="{7B51A4AE-3951-430E-8100-B36D32F1C5F9}"/>
    <dgm:cxn modelId="{D2C909A9-E7E7-4C61-8EA7-54D04FC76E80}" type="presOf" srcId="{40C9FA32-307E-492F-A3D7-37530E923D15}" destId="{C862FB88-770D-426E-87F8-D2EAF7FCB4DC}" srcOrd="0" destOrd="0" presId="urn:microsoft.com/office/officeart/2016/7/layout/RepeatingBendingProcessNew"/>
    <dgm:cxn modelId="{973298BD-5E96-45F7-B3BD-0051AD9A08F9}" type="presOf" srcId="{2F286DAF-94C8-4749-BA2D-416B1E6D1CCB}" destId="{72148CA0-7D83-4D38-9AD6-4F11223A1287}" srcOrd="0" destOrd="0" presId="urn:microsoft.com/office/officeart/2016/7/layout/RepeatingBendingProcessNew"/>
    <dgm:cxn modelId="{C09B25BF-718B-49E5-B8EB-F4932B9863C7}" type="presOf" srcId="{7B51A4AE-3951-430E-8100-B36D32F1C5F9}" destId="{16316C80-38DE-45B9-A21F-4ED539260A72}" srcOrd="0" destOrd="0" presId="urn:microsoft.com/office/officeart/2016/7/layout/RepeatingBendingProcessNew"/>
    <dgm:cxn modelId="{AB48EAC4-CEC4-49C0-9DFD-9BF4DC5E07B7}" type="presOf" srcId="{7B51A4AE-3951-430E-8100-B36D32F1C5F9}" destId="{1D4F7D32-3EC5-471B-AF66-F5EDE2FA7FC2}" srcOrd="1" destOrd="0" presId="urn:microsoft.com/office/officeart/2016/7/layout/RepeatingBendingProcessNew"/>
    <dgm:cxn modelId="{B687F0CD-F4B9-4FF0-A0A3-41B9292F0DD7}" srcId="{5CECFF6E-8544-477A-B0FC-9677CB9DD01D}" destId="{7F7E582E-337F-4608-9061-9DB5CBD84906}" srcOrd="5" destOrd="0" parTransId="{CEED8B20-6C45-41A7-A919-2351CA0D0CEB}" sibTransId="{2F5B35A7-DA5C-4E7D-A321-645406F37EAF}"/>
    <dgm:cxn modelId="{C2B04AD3-05D0-4199-B530-3A1B71B8796D}" type="presOf" srcId="{596DF527-E776-4F7D-B15C-7F446979A8F6}" destId="{6D11D3CF-437F-4F14-971D-2FAC92581775}" srcOrd="1" destOrd="0" presId="urn:microsoft.com/office/officeart/2016/7/layout/RepeatingBendingProcessNew"/>
    <dgm:cxn modelId="{D6D769E4-5349-4FF6-A532-C83B5C8547E6}" type="presOf" srcId="{A3A57205-DB82-4C3A-B04B-A451953D74A8}" destId="{9F934F2E-94D2-40E2-A267-1E580202CED8}" srcOrd="0" destOrd="0" presId="urn:microsoft.com/office/officeart/2016/7/layout/RepeatingBendingProcessNew"/>
    <dgm:cxn modelId="{4D9399F0-C2C8-47CA-9E94-E3ED8B451509}" srcId="{5CECFF6E-8544-477A-B0FC-9677CB9DD01D}" destId="{40C9FA32-307E-492F-A3D7-37530E923D15}" srcOrd="4" destOrd="0" parTransId="{57C118E4-ABC8-4190-B6B9-6B812849B652}" sibTransId="{DEA046BE-D832-4CC0-AF85-5218E8A6ABA7}"/>
    <dgm:cxn modelId="{804538FA-7878-4874-BED2-A6DDBB0B3AF0}" type="presOf" srcId="{20A1EA78-4DAD-4A07-952F-6D30FE3620C8}" destId="{2CD2D7A6-11C2-4011-88ED-122AFFA74C2A}" srcOrd="0" destOrd="0" presId="urn:microsoft.com/office/officeart/2016/7/layout/RepeatingBendingProcessNew"/>
    <dgm:cxn modelId="{598090D7-3FD1-4311-8EEC-9A71E0704C92}" type="presParOf" srcId="{0E622024-E65C-4BFE-A349-76785F5F78F6}" destId="{72148CA0-7D83-4D38-9AD6-4F11223A1287}" srcOrd="0" destOrd="0" presId="urn:microsoft.com/office/officeart/2016/7/layout/RepeatingBendingProcessNew"/>
    <dgm:cxn modelId="{5FAF8506-DA21-4A14-A616-5B5FF56D6F87}" type="presParOf" srcId="{0E622024-E65C-4BFE-A349-76785F5F78F6}" destId="{16316C80-38DE-45B9-A21F-4ED539260A72}" srcOrd="1" destOrd="0" presId="urn:microsoft.com/office/officeart/2016/7/layout/RepeatingBendingProcessNew"/>
    <dgm:cxn modelId="{1FC20AB9-AB12-436F-9AEC-645EA40AF9DD}" type="presParOf" srcId="{16316C80-38DE-45B9-A21F-4ED539260A72}" destId="{1D4F7D32-3EC5-471B-AF66-F5EDE2FA7FC2}" srcOrd="0" destOrd="0" presId="urn:microsoft.com/office/officeart/2016/7/layout/RepeatingBendingProcessNew"/>
    <dgm:cxn modelId="{9A1614DB-1A68-4EFE-9B03-065598764265}" type="presParOf" srcId="{0E622024-E65C-4BFE-A349-76785F5F78F6}" destId="{9F934F2E-94D2-40E2-A267-1E580202CED8}" srcOrd="2" destOrd="0" presId="urn:microsoft.com/office/officeart/2016/7/layout/RepeatingBendingProcessNew"/>
    <dgm:cxn modelId="{E5B27B8B-2AE0-40B5-95AA-F70ADBF00B50}" type="presParOf" srcId="{0E622024-E65C-4BFE-A349-76785F5F78F6}" destId="{8AED4B37-B78E-4D25-BCAF-B4DDA35C4CAC}" srcOrd="3" destOrd="0" presId="urn:microsoft.com/office/officeart/2016/7/layout/RepeatingBendingProcessNew"/>
    <dgm:cxn modelId="{CFCEF661-B57D-4691-A98D-E08E9F055D2C}" type="presParOf" srcId="{8AED4B37-B78E-4D25-BCAF-B4DDA35C4CAC}" destId="{6A11696A-8896-445D-8C06-2C22F5438522}" srcOrd="0" destOrd="0" presId="urn:microsoft.com/office/officeart/2016/7/layout/RepeatingBendingProcessNew"/>
    <dgm:cxn modelId="{CBC16997-3585-4EEF-AD3C-F243CFB098F6}" type="presParOf" srcId="{0E622024-E65C-4BFE-A349-76785F5F78F6}" destId="{FB48BF88-0216-43B5-9C2D-76997FF33219}" srcOrd="4" destOrd="0" presId="urn:microsoft.com/office/officeart/2016/7/layout/RepeatingBendingProcessNew"/>
    <dgm:cxn modelId="{A8935ED4-02B4-4998-9D65-1CE8361EF24D}" type="presParOf" srcId="{0E622024-E65C-4BFE-A349-76785F5F78F6}" destId="{2CD2D7A6-11C2-4011-88ED-122AFFA74C2A}" srcOrd="5" destOrd="0" presId="urn:microsoft.com/office/officeart/2016/7/layout/RepeatingBendingProcessNew"/>
    <dgm:cxn modelId="{41861FAB-82D6-4104-89E7-C314089816C0}" type="presParOf" srcId="{2CD2D7A6-11C2-4011-88ED-122AFFA74C2A}" destId="{442FB4FE-A930-45C8-A632-827640E4D653}" srcOrd="0" destOrd="0" presId="urn:microsoft.com/office/officeart/2016/7/layout/RepeatingBendingProcessNew"/>
    <dgm:cxn modelId="{3485769D-F47C-40D6-8CCA-F22EB75F317A}" type="presParOf" srcId="{0E622024-E65C-4BFE-A349-76785F5F78F6}" destId="{77CD058D-2C58-4732-B917-5E313A18D636}" srcOrd="6" destOrd="0" presId="urn:microsoft.com/office/officeart/2016/7/layout/RepeatingBendingProcessNew"/>
    <dgm:cxn modelId="{6C300939-046E-4FEC-9F1B-13A3914D2DD8}" type="presParOf" srcId="{0E622024-E65C-4BFE-A349-76785F5F78F6}" destId="{DFD8A3A0-C911-4A4B-A920-F80200B1B394}" srcOrd="7" destOrd="0" presId="urn:microsoft.com/office/officeart/2016/7/layout/RepeatingBendingProcessNew"/>
    <dgm:cxn modelId="{6821B3C7-C2AE-4B35-BD86-F7932EF09633}" type="presParOf" srcId="{DFD8A3A0-C911-4A4B-A920-F80200B1B394}" destId="{6D11D3CF-437F-4F14-971D-2FAC92581775}" srcOrd="0" destOrd="0" presId="urn:microsoft.com/office/officeart/2016/7/layout/RepeatingBendingProcessNew"/>
    <dgm:cxn modelId="{22606DEA-341E-47B0-8507-62F0BC840E4C}" type="presParOf" srcId="{0E622024-E65C-4BFE-A349-76785F5F78F6}" destId="{C862FB88-770D-426E-87F8-D2EAF7FCB4DC}" srcOrd="8" destOrd="0" presId="urn:microsoft.com/office/officeart/2016/7/layout/RepeatingBendingProcessNew"/>
    <dgm:cxn modelId="{C7BDE542-FB7A-46F3-80A1-7A8C37EED15C}" type="presParOf" srcId="{0E622024-E65C-4BFE-A349-76785F5F78F6}" destId="{3BE4927D-6284-4678-8C84-E1FCB26C5A94}" srcOrd="9" destOrd="0" presId="urn:microsoft.com/office/officeart/2016/7/layout/RepeatingBendingProcessNew"/>
    <dgm:cxn modelId="{9D153A0C-AFD6-4F28-9523-17535FCED098}" type="presParOf" srcId="{3BE4927D-6284-4678-8C84-E1FCB26C5A94}" destId="{5F61D40E-1073-4661-8736-C8B28D549667}" srcOrd="0" destOrd="0" presId="urn:microsoft.com/office/officeart/2016/7/layout/RepeatingBendingProcessNew"/>
    <dgm:cxn modelId="{99C772DF-46BB-4963-9EAD-42FC684E9690}" type="presParOf" srcId="{0E622024-E65C-4BFE-A349-76785F5F78F6}" destId="{94D5F82E-2411-4CA9-A7D7-6BB0EA4E17D6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E016F-67A0-414F-B249-8C9C5DA61D8F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C87C5-8814-4DA4-9C51-693579EF8773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Resulta em:</a:t>
          </a:r>
          <a:endParaRPr lang="en-US" sz="3100" kern="1200"/>
        </a:p>
      </dsp:txBody>
      <dsp:txXfrm>
        <a:off x="0" y="675"/>
        <a:ext cx="6900512" cy="1106957"/>
      </dsp:txXfrm>
    </dsp:sp>
    <dsp:sp modelId="{E87BF1C2-0AE8-4596-9455-F92832C9655E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2433E-2675-4207-86C1-AB5D4E666650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superficialidade</a:t>
          </a:r>
          <a:endParaRPr lang="en-US" sz="3100" kern="1200"/>
        </a:p>
      </dsp:txBody>
      <dsp:txXfrm>
        <a:off x="0" y="1107633"/>
        <a:ext cx="6900512" cy="1106957"/>
      </dsp:txXfrm>
    </dsp:sp>
    <dsp:sp modelId="{76839C09-201F-41EA-A1D8-5F705BDF1CB5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0E172-2E77-4A82-B462-E964CE09D875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falta de firmeza</a:t>
          </a:r>
          <a:endParaRPr lang="en-US" sz="3100" kern="1200"/>
        </a:p>
      </dsp:txBody>
      <dsp:txXfrm>
        <a:off x="0" y="2214591"/>
        <a:ext cx="6900512" cy="1106957"/>
      </dsp:txXfrm>
    </dsp:sp>
    <dsp:sp modelId="{DC8AD399-9A27-43F7-8321-E60BD3691AA8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236C4-77EA-4691-871A-3B7F31969A44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imaturidade emocional</a:t>
          </a:r>
          <a:endParaRPr lang="en-US" sz="3100" kern="1200"/>
        </a:p>
      </dsp:txBody>
      <dsp:txXfrm>
        <a:off x="0" y="3321549"/>
        <a:ext cx="6900512" cy="1106957"/>
      </dsp:txXfrm>
    </dsp:sp>
    <dsp:sp modelId="{3970C6E1-622F-4A94-8233-9783A529E071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7AF05-742A-4F72-BF1C-008DA4F39B32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 educação cristã é </a:t>
          </a:r>
          <a:r>
            <a:rPr lang="pt-BR" sz="3100" b="1" kern="1200"/>
            <a:t>o tratamento bíblico</a:t>
          </a:r>
          <a:r>
            <a:rPr lang="pt-BR" sz="3100" kern="1200"/>
            <a:t> contra esse quadro.</a:t>
          </a:r>
          <a:endParaRPr lang="en-US" sz="3100" kern="1200"/>
        </a:p>
      </dsp:txBody>
      <dsp:txXfrm>
        <a:off x="0" y="4428507"/>
        <a:ext cx="6900512" cy="1106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DD33A-05AF-4559-B41C-93FE54E2706A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5AE6D-1040-468D-A82A-0C184AC64FD8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O bom ensino responde:</a:t>
          </a:r>
          <a:endParaRPr lang="en-US" sz="4000" kern="1200"/>
        </a:p>
      </dsp:txBody>
      <dsp:txXfrm>
        <a:off x="696297" y="538547"/>
        <a:ext cx="4171627" cy="2590157"/>
      </dsp:txXfrm>
    </dsp:sp>
    <dsp:sp modelId="{827FA1A5-1115-42B3-8315-D43EE9500B0F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1B1B0-413D-499F-9AB6-D0AE51FBB902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/>
            <a:t>O que quero que o aluno se torne em Cristo?</a:t>
          </a:r>
          <a:endParaRPr lang="en-US" sz="4000" kern="1200"/>
        </a:p>
      </dsp:txBody>
      <dsp:txXfrm>
        <a:off x="5991936" y="538547"/>
        <a:ext cx="4171627" cy="2590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10348-6EAA-43DA-995E-96E3B6015855}">
      <dsp:nvSpPr>
        <dsp:cNvPr id="0" name=""/>
        <dsp:cNvSpPr/>
      </dsp:nvSpPr>
      <dsp:spPr>
        <a:xfrm>
          <a:off x="0" y="37309"/>
          <a:ext cx="6666833" cy="17105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b="1" kern="1200"/>
            <a:t>6. Crescimento Pessoal — Fp 1.21</a:t>
          </a:r>
          <a:endParaRPr lang="en-US" sz="4300" kern="1200"/>
        </a:p>
      </dsp:txBody>
      <dsp:txXfrm>
        <a:off x="83502" y="120811"/>
        <a:ext cx="6499829" cy="1543536"/>
      </dsp:txXfrm>
    </dsp:sp>
    <dsp:sp modelId="{34C412E7-F2E7-4702-86CF-89604234FBC1}">
      <dsp:nvSpPr>
        <dsp:cNvPr id="0" name=""/>
        <dsp:cNvSpPr/>
      </dsp:nvSpPr>
      <dsp:spPr>
        <a:xfrm>
          <a:off x="0" y="1871689"/>
          <a:ext cx="6666833" cy="1710540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/>
            <a:t>Vida centrada em Cristo</a:t>
          </a:r>
          <a:endParaRPr lang="en-US" sz="4300" kern="1200"/>
        </a:p>
      </dsp:txBody>
      <dsp:txXfrm>
        <a:off x="83502" y="1955191"/>
        <a:ext cx="6499829" cy="1543536"/>
      </dsp:txXfrm>
    </dsp:sp>
    <dsp:sp modelId="{9DE060ED-93FB-4C3A-B186-B68AEA275ADF}">
      <dsp:nvSpPr>
        <dsp:cNvPr id="0" name=""/>
        <dsp:cNvSpPr/>
      </dsp:nvSpPr>
      <dsp:spPr>
        <a:xfrm>
          <a:off x="0" y="3706069"/>
          <a:ext cx="6666833" cy="171054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/>
            <a:t>Desenvolvimento emocional e ético</a:t>
          </a:r>
          <a:endParaRPr lang="en-US" sz="4300" kern="1200"/>
        </a:p>
      </dsp:txBody>
      <dsp:txXfrm>
        <a:off x="83502" y="3789571"/>
        <a:ext cx="6499829" cy="15435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8C19F-7BB3-4377-BD79-C19B07214AEF}">
      <dsp:nvSpPr>
        <dsp:cNvPr id="0" name=""/>
        <dsp:cNvSpPr/>
      </dsp:nvSpPr>
      <dsp:spPr>
        <a:xfrm>
          <a:off x="0" y="24716"/>
          <a:ext cx="7972877" cy="13574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/>
            <a:t>7. Relação com o Próximo — Mc 12.31</a:t>
          </a:r>
          <a:endParaRPr lang="en-US" sz="3400" kern="1200"/>
        </a:p>
      </dsp:txBody>
      <dsp:txXfrm>
        <a:off x="66267" y="90983"/>
        <a:ext cx="7840343" cy="1224958"/>
      </dsp:txXfrm>
    </dsp:sp>
    <dsp:sp modelId="{513B17EA-A587-49BD-A2DF-1BD60879FA86}">
      <dsp:nvSpPr>
        <dsp:cNvPr id="0" name=""/>
        <dsp:cNvSpPr/>
      </dsp:nvSpPr>
      <dsp:spPr>
        <a:xfrm>
          <a:off x="0" y="1480129"/>
          <a:ext cx="7972877" cy="13574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Educar para </a:t>
          </a:r>
          <a:r>
            <a:rPr lang="pt-BR" sz="3400" b="1" kern="1200"/>
            <a:t>amar e servir</a:t>
          </a:r>
          <a:endParaRPr lang="en-US" sz="3400" kern="1200"/>
        </a:p>
      </dsp:txBody>
      <dsp:txXfrm>
        <a:off x="66267" y="1546396"/>
        <a:ext cx="7840343" cy="1224958"/>
      </dsp:txXfrm>
    </dsp:sp>
    <dsp:sp modelId="{36B3DFC8-7943-4C9E-BE64-318058754C54}">
      <dsp:nvSpPr>
        <dsp:cNvPr id="0" name=""/>
        <dsp:cNvSpPr/>
      </dsp:nvSpPr>
      <dsp:spPr>
        <a:xfrm>
          <a:off x="0" y="2935541"/>
          <a:ext cx="7972877" cy="13574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Uma lição sem aplicações relacionais → é </a:t>
          </a:r>
          <a:r>
            <a:rPr lang="pt-BR" sz="3400" b="1" kern="1200"/>
            <a:t>incompleta</a:t>
          </a:r>
          <a:r>
            <a:rPr lang="pt-BR" sz="3400" kern="1200"/>
            <a:t>.</a:t>
          </a:r>
          <a:endParaRPr lang="en-US" sz="3400" kern="1200"/>
        </a:p>
      </dsp:txBody>
      <dsp:txXfrm>
        <a:off x="66267" y="3001808"/>
        <a:ext cx="7840343" cy="12249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88D0C-450B-43D6-9ADA-DB1EBB7EE645}">
      <dsp:nvSpPr>
        <dsp:cNvPr id="0" name=""/>
        <dsp:cNvSpPr/>
      </dsp:nvSpPr>
      <dsp:spPr>
        <a:xfrm>
          <a:off x="3569" y="809528"/>
          <a:ext cx="2831682" cy="16990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Planejamento pedagógico bíblico</a:t>
          </a:r>
          <a:endParaRPr lang="en-US" sz="2300" kern="1200"/>
        </a:p>
      </dsp:txBody>
      <dsp:txXfrm>
        <a:off x="3569" y="809528"/>
        <a:ext cx="2831682" cy="1699009"/>
      </dsp:txXfrm>
    </dsp:sp>
    <dsp:sp modelId="{0A71EAF3-BE1D-4756-9C10-8111D6638999}">
      <dsp:nvSpPr>
        <dsp:cNvPr id="0" name=""/>
        <dsp:cNvSpPr/>
      </dsp:nvSpPr>
      <dsp:spPr>
        <a:xfrm>
          <a:off x="3118419" y="809528"/>
          <a:ext cx="2831682" cy="1699009"/>
        </a:xfrm>
        <a:prstGeom prst="rect">
          <a:avLst/>
        </a:prstGeom>
        <a:gradFill rotWithShape="0">
          <a:gsLst>
            <a:gs pos="0">
              <a:schemeClr val="accent5">
                <a:hueOff val="-1736021"/>
                <a:satOff val="-118"/>
                <a:lumOff val="2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36021"/>
                <a:satOff val="-118"/>
                <a:lumOff val="2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36021"/>
                <a:satOff val="-118"/>
                <a:lumOff val="2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Checklist de preparo:</a:t>
          </a:r>
          <a:endParaRPr lang="en-US" sz="2300" kern="1200"/>
        </a:p>
      </dsp:txBody>
      <dsp:txXfrm>
        <a:off x="3118419" y="809528"/>
        <a:ext cx="2831682" cy="1699009"/>
      </dsp:txXfrm>
    </dsp:sp>
    <dsp:sp modelId="{4C031863-B315-445D-BF47-FE249F1F8FC6}">
      <dsp:nvSpPr>
        <dsp:cNvPr id="0" name=""/>
        <dsp:cNvSpPr/>
      </dsp:nvSpPr>
      <dsp:spPr>
        <a:xfrm>
          <a:off x="6233270" y="809528"/>
          <a:ext cx="2831682" cy="1699009"/>
        </a:xfrm>
        <a:prstGeom prst="rect">
          <a:avLst/>
        </a:prstGeom>
        <a:gradFill rotWithShape="0">
          <a:gsLst>
            <a:gs pos="0">
              <a:schemeClr val="accent5">
                <a:hueOff val="-3472043"/>
                <a:satOff val="-236"/>
                <a:lumOff val="5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472043"/>
                <a:satOff val="-236"/>
                <a:lumOff val="5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472043"/>
                <a:satOff val="-236"/>
                <a:lumOff val="5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Objetivo Cristo-centrado</a:t>
          </a:r>
          <a:endParaRPr lang="en-US" sz="2300" kern="1200"/>
        </a:p>
      </dsp:txBody>
      <dsp:txXfrm>
        <a:off x="6233270" y="809528"/>
        <a:ext cx="2831682" cy="1699009"/>
      </dsp:txXfrm>
    </dsp:sp>
    <dsp:sp modelId="{9F7D79B9-2D7F-4A8F-A867-CAC9A9A24BC3}">
      <dsp:nvSpPr>
        <dsp:cNvPr id="0" name=""/>
        <dsp:cNvSpPr/>
      </dsp:nvSpPr>
      <dsp:spPr>
        <a:xfrm>
          <a:off x="9348120" y="809528"/>
          <a:ext cx="2831682" cy="1699009"/>
        </a:xfrm>
        <a:prstGeom prst="rect">
          <a:avLst/>
        </a:prstGeom>
        <a:gradFill rotWithShape="0">
          <a:gsLst>
            <a:gs pos="0">
              <a:schemeClr val="accent5">
                <a:hueOff val="-5208064"/>
                <a:satOff val="-354"/>
                <a:lumOff val="8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064"/>
                <a:satOff val="-354"/>
                <a:lumOff val="8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064"/>
                <a:satOff val="-354"/>
                <a:lumOff val="8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Pesquisa bíblica + teológica</a:t>
          </a:r>
          <a:endParaRPr lang="en-US" sz="2300" kern="1200"/>
        </a:p>
      </dsp:txBody>
      <dsp:txXfrm>
        <a:off x="9348120" y="809528"/>
        <a:ext cx="2831682" cy="1699009"/>
      </dsp:txXfrm>
    </dsp:sp>
    <dsp:sp modelId="{FF4A3A9D-3F7A-4C2F-8492-EFA7180119FE}">
      <dsp:nvSpPr>
        <dsp:cNvPr id="0" name=""/>
        <dsp:cNvSpPr/>
      </dsp:nvSpPr>
      <dsp:spPr>
        <a:xfrm>
          <a:off x="3569" y="2791705"/>
          <a:ext cx="2831682" cy="1699009"/>
        </a:xfrm>
        <a:prstGeom prst="rect">
          <a:avLst/>
        </a:prstGeom>
        <a:gradFill rotWithShape="0">
          <a:gsLst>
            <a:gs pos="0">
              <a:schemeClr val="accent5">
                <a:hueOff val="-6944086"/>
                <a:satOff val="-472"/>
                <a:lumOff val="11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944086"/>
                <a:satOff val="-472"/>
                <a:lumOff val="11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944086"/>
                <a:satOff val="-472"/>
                <a:lumOff val="11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Seleção de métodos adequados ao público</a:t>
          </a:r>
          <a:endParaRPr lang="en-US" sz="2300" kern="1200"/>
        </a:p>
      </dsp:txBody>
      <dsp:txXfrm>
        <a:off x="3569" y="2791705"/>
        <a:ext cx="2831682" cy="1699009"/>
      </dsp:txXfrm>
    </dsp:sp>
    <dsp:sp modelId="{EBBE2798-24EB-479C-AC01-C32FCA205A26}">
      <dsp:nvSpPr>
        <dsp:cNvPr id="0" name=""/>
        <dsp:cNvSpPr/>
      </dsp:nvSpPr>
      <dsp:spPr>
        <a:xfrm>
          <a:off x="3118419" y="2791705"/>
          <a:ext cx="2831682" cy="1699009"/>
        </a:xfrm>
        <a:prstGeom prst="rect">
          <a:avLst/>
        </a:prstGeom>
        <a:gradFill rotWithShape="0">
          <a:gsLst>
            <a:gs pos="0">
              <a:schemeClr val="accent5">
                <a:hueOff val="-8680107"/>
                <a:satOff val="-590"/>
                <a:lumOff val="14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680107"/>
                <a:satOff val="-590"/>
                <a:lumOff val="14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680107"/>
                <a:satOff val="-590"/>
                <a:lumOff val="14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Organização do tempo da aula</a:t>
          </a:r>
          <a:endParaRPr lang="en-US" sz="2300" kern="1200"/>
        </a:p>
      </dsp:txBody>
      <dsp:txXfrm>
        <a:off x="3118419" y="2791705"/>
        <a:ext cx="2831682" cy="1699009"/>
      </dsp:txXfrm>
    </dsp:sp>
    <dsp:sp modelId="{F2324503-55A1-4BE4-A415-9AF9C7BBD39E}">
      <dsp:nvSpPr>
        <dsp:cNvPr id="0" name=""/>
        <dsp:cNvSpPr/>
      </dsp:nvSpPr>
      <dsp:spPr>
        <a:xfrm>
          <a:off x="6233270" y="2791705"/>
          <a:ext cx="2831682" cy="1699009"/>
        </a:xfrm>
        <a:prstGeom prst="rect">
          <a:avLst/>
        </a:prstGeom>
        <a:gradFill rotWithShape="0">
          <a:gsLst>
            <a:gs pos="0">
              <a:schemeClr val="accent5">
                <a:hueOff val="-10416129"/>
                <a:satOff val="-708"/>
                <a:lumOff val="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416129"/>
                <a:satOff val="-708"/>
                <a:lumOff val="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416129"/>
                <a:satOff val="-708"/>
                <a:lumOff val="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Aplicações práticas e questões reflexivas</a:t>
          </a:r>
          <a:endParaRPr lang="en-US" sz="2300" kern="1200"/>
        </a:p>
      </dsp:txBody>
      <dsp:txXfrm>
        <a:off x="6233270" y="2791705"/>
        <a:ext cx="2831682" cy="1699009"/>
      </dsp:txXfrm>
    </dsp:sp>
    <dsp:sp modelId="{B34F3999-D719-4787-9EA3-1BA8AC7EC8E9}">
      <dsp:nvSpPr>
        <dsp:cNvPr id="0" name=""/>
        <dsp:cNvSpPr/>
      </dsp:nvSpPr>
      <dsp:spPr>
        <a:xfrm>
          <a:off x="9348120" y="2791705"/>
          <a:ext cx="2831682" cy="1699009"/>
        </a:xfrm>
        <a:prstGeom prst="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/>
            <a:t>Myrtes Mathias</a:t>
          </a:r>
          <a:r>
            <a:rPr lang="pt-BR" sz="2300" kern="1200"/>
            <a:t>: “Sem planejamento, não há ensino; há improviso.”</a:t>
          </a:r>
          <a:endParaRPr lang="en-US" sz="2300" kern="1200"/>
        </a:p>
      </dsp:txBody>
      <dsp:txXfrm>
        <a:off x="9348120" y="2791705"/>
        <a:ext cx="2831682" cy="16990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FA86A-24EF-48AD-A35C-BDB159653A5E}">
      <dsp:nvSpPr>
        <dsp:cNvPr id="0" name=""/>
        <dsp:cNvSpPr/>
      </dsp:nvSpPr>
      <dsp:spPr>
        <a:xfrm>
          <a:off x="0" y="0"/>
          <a:ext cx="119102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32EE5-CA9D-468C-9AB1-73857ECC5F57}">
      <dsp:nvSpPr>
        <dsp:cNvPr id="0" name=""/>
        <dsp:cNvSpPr/>
      </dsp:nvSpPr>
      <dsp:spPr>
        <a:xfrm>
          <a:off x="0" y="0"/>
          <a:ext cx="11910204" cy="693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Oração e dependência do Espírito Santo</a:t>
          </a:r>
          <a:endParaRPr lang="en-US" sz="2800" kern="1200"/>
        </a:p>
      </dsp:txBody>
      <dsp:txXfrm>
        <a:off x="0" y="0"/>
        <a:ext cx="11910204" cy="693082"/>
      </dsp:txXfrm>
    </dsp:sp>
    <dsp:sp modelId="{68FFCE36-334D-4A0E-A56F-B747676390BA}">
      <dsp:nvSpPr>
        <dsp:cNvPr id="0" name=""/>
        <dsp:cNvSpPr/>
      </dsp:nvSpPr>
      <dsp:spPr>
        <a:xfrm>
          <a:off x="0" y="693082"/>
          <a:ext cx="119102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A4E07-2246-4638-A022-883D3B2B5885}">
      <dsp:nvSpPr>
        <dsp:cNvPr id="0" name=""/>
        <dsp:cNvSpPr/>
      </dsp:nvSpPr>
      <dsp:spPr>
        <a:xfrm>
          <a:off x="0" y="693082"/>
          <a:ext cx="11910204" cy="693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Levantamento do tema e textos bíblicos</a:t>
          </a:r>
          <a:endParaRPr lang="en-US" sz="2800" kern="1200"/>
        </a:p>
      </dsp:txBody>
      <dsp:txXfrm>
        <a:off x="0" y="693082"/>
        <a:ext cx="11910204" cy="693082"/>
      </dsp:txXfrm>
    </dsp:sp>
    <dsp:sp modelId="{64C0BBE6-CCC7-4E43-A44A-98FEAC106E4A}">
      <dsp:nvSpPr>
        <dsp:cNvPr id="0" name=""/>
        <dsp:cNvSpPr/>
      </dsp:nvSpPr>
      <dsp:spPr>
        <a:xfrm>
          <a:off x="0" y="1386164"/>
          <a:ext cx="119102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F3F29-4F4C-4CFD-941D-AD53987AAE0C}">
      <dsp:nvSpPr>
        <dsp:cNvPr id="0" name=""/>
        <dsp:cNvSpPr/>
      </dsp:nvSpPr>
      <dsp:spPr>
        <a:xfrm>
          <a:off x="0" y="1386164"/>
          <a:ext cx="11910204" cy="693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Pesquisa teológica (livros, dicionários, comentários)</a:t>
          </a:r>
          <a:endParaRPr lang="en-US" sz="2800" kern="1200"/>
        </a:p>
      </dsp:txBody>
      <dsp:txXfrm>
        <a:off x="0" y="1386164"/>
        <a:ext cx="11910204" cy="693082"/>
      </dsp:txXfrm>
    </dsp:sp>
    <dsp:sp modelId="{F9A2F16D-C4F8-4C4E-BB4F-0E86C1942746}">
      <dsp:nvSpPr>
        <dsp:cNvPr id="0" name=""/>
        <dsp:cNvSpPr/>
      </dsp:nvSpPr>
      <dsp:spPr>
        <a:xfrm>
          <a:off x="0" y="2079247"/>
          <a:ext cx="119102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74FBD-1F7A-4352-AA7C-5F746E9324F2}">
      <dsp:nvSpPr>
        <dsp:cNvPr id="0" name=""/>
        <dsp:cNvSpPr/>
      </dsp:nvSpPr>
      <dsp:spPr>
        <a:xfrm>
          <a:off x="0" y="2079247"/>
          <a:ext cx="11910204" cy="693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Organização lógica do conteúdo (introdução, desenvolvimento e aplicação)</a:t>
          </a:r>
          <a:endParaRPr lang="en-US" sz="2800" kern="1200"/>
        </a:p>
      </dsp:txBody>
      <dsp:txXfrm>
        <a:off x="0" y="2079247"/>
        <a:ext cx="11910204" cy="693082"/>
      </dsp:txXfrm>
    </dsp:sp>
    <dsp:sp modelId="{8D9F4512-8EBE-4293-AEB3-702A9B10A4B7}">
      <dsp:nvSpPr>
        <dsp:cNvPr id="0" name=""/>
        <dsp:cNvSpPr/>
      </dsp:nvSpPr>
      <dsp:spPr>
        <a:xfrm>
          <a:off x="0" y="2772329"/>
          <a:ext cx="119102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5E736-09C7-4D48-BE88-BA84C159E2F9}">
      <dsp:nvSpPr>
        <dsp:cNvPr id="0" name=""/>
        <dsp:cNvSpPr/>
      </dsp:nvSpPr>
      <dsp:spPr>
        <a:xfrm>
          <a:off x="0" y="2772329"/>
          <a:ext cx="11910204" cy="693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Seleção de recursos e dinâmicas</a:t>
          </a:r>
          <a:endParaRPr lang="en-US" sz="2800" kern="1200"/>
        </a:p>
      </dsp:txBody>
      <dsp:txXfrm>
        <a:off x="0" y="2772329"/>
        <a:ext cx="11910204" cy="693082"/>
      </dsp:txXfrm>
    </dsp:sp>
    <dsp:sp modelId="{60482C63-6259-401E-AC82-DED9E0ABD69A}">
      <dsp:nvSpPr>
        <dsp:cNvPr id="0" name=""/>
        <dsp:cNvSpPr/>
      </dsp:nvSpPr>
      <dsp:spPr>
        <a:xfrm>
          <a:off x="0" y="3465411"/>
          <a:ext cx="119102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9199B-3F69-4654-B4B5-18F91957FE9E}">
      <dsp:nvSpPr>
        <dsp:cNvPr id="0" name=""/>
        <dsp:cNvSpPr/>
      </dsp:nvSpPr>
      <dsp:spPr>
        <a:xfrm>
          <a:off x="0" y="3465411"/>
          <a:ext cx="11910204" cy="693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Ensaiar e ajustar para o tempo real</a:t>
          </a:r>
          <a:endParaRPr lang="en-US" sz="2800" kern="1200"/>
        </a:p>
      </dsp:txBody>
      <dsp:txXfrm>
        <a:off x="0" y="3465411"/>
        <a:ext cx="11910204" cy="693082"/>
      </dsp:txXfrm>
    </dsp:sp>
    <dsp:sp modelId="{3DDE4FF4-B652-4B3E-912F-2AC125E6F3BF}">
      <dsp:nvSpPr>
        <dsp:cNvPr id="0" name=""/>
        <dsp:cNvSpPr/>
      </dsp:nvSpPr>
      <dsp:spPr>
        <a:xfrm>
          <a:off x="0" y="4158494"/>
          <a:ext cx="119102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065C2-098C-4AD0-A38D-7B971E9382BE}">
      <dsp:nvSpPr>
        <dsp:cNvPr id="0" name=""/>
        <dsp:cNvSpPr/>
      </dsp:nvSpPr>
      <dsp:spPr>
        <a:xfrm>
          <a:off x="0" y="4158494"/>
          <a:ext cx="11910204" cy="693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Pós-aula: avaliação dos resultados obtidos</a:t>
          </a:r>
          <a:endParaRPr lang="en-US" sz="2800" kern="1200"/>
        </a:p>
      </dsp:txBody>
      <dsp:txXfrm>
        <a:off x="0" y="4158494"/>
        <a:ext cx="11910204" cy="693082"/>
      </dsp:txXfrm>
    </dsp:sp>
    <dsp:sp modelId="{5B07FE0A-369E-40ED-BA5A-2B09EF0B40E1}">
      <dsp:nvSpPr>
        <dsp:cNvPr id="0" name=""/>
        <dsp:cNvSpPr/>
      </dsp:nvSpPr>
      <dsp:spPr>
        <a:xfrm>
          <a:off x="0" y="4851576"/>
          <a:ext cx="119102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DE95D-B287-44FB-8B1E-12FDE689AD32}">
      <dsp:nvSpPr>
        <dsp:cNvPr id="0" name=""/>
        <dsp:cNvSpPr/>
      </dsp:nvSpPr>
      <dsp:spPr>
        <a:xfrm>
          <a:off x="0" y="4851576"/>
          <a:ext cx="11910204" cy="693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O professor </a:t>
          </a:r>
          <a:r>
            <a:rPr lang="pt-BR" sz="2800" b="1" kern="1200"/>
            <a:t>cresce junto com sua aula</a:t>
          </a:r>
          <a:r>
            <a:rPr lang="pt-BR" sz="2800" kern="1200"/>
            <a:t>.</a:t>
          </a:r>
          <a:endParaRPr lang="en-US" sz="2800" kern="1200"/>
        </a:p>
      </dsp:txBody>
      <dsp:txXfrm>
        <a:off x="0" y="4851576"/>
        <a:ext cx="11910204" cy="6930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16C80-38DE-45B9-A21F-4ED539260A72}">
      <dsp:nvSpPr>
        <dsp:cNvPr id="0" name=""/>
        <dsp:cNvSpPr/>
      </dsp:nvSpPr>
      <dsp:spPr>
        <a:xfrm>
          <a:off x="3665460" y="995433"/>
          <a:ext cx="7649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4968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28056" y="1037175"/>
        <a:ext cx="39778" cy="7955"/>
      </dsp:txXfrm>
    </dsp:sp>
    <dsp:sp modelId="{72148CA0-7D83-4D38-9AD6-4F11223A1287}">
      <dsp:nvSpPr>
        <dsp:cNvPr id="0" name=""/>
        <dsp:cNvSpPr/>
      </dsp:nvSpPr>
      <dsp:spPr>
        <a:xfrm>
          <a:off x="208265" y="3454"/>
          <a:ext cx="3458995" cy="20753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9494" tIns="177913" rIns="169494" bIns="177913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Estudo </a:t>
          </a:r>
          <a:r>
            <a:rPr lang="pt-BR" sz="2700" b="1" kern="1200"/>
            <a:t>antes</a:t>
          </a:r>
          <a:r>
            <a:rPr lang="pt-BR" sz="2700" kern="1200"/>
            <a:t> da aula</a:t>
          </a:r>
          <a:endParaRPr lang="en-US" sz="2700" kern="1200"/>
        </a:p>
      </dsp:txBody>
      <dsp:txXfrm>
        <a:off x="208265" y="3454"/>
        <a:ext cx="3458995" cy="2075397"/>
      </dsp:txXfrm>
    </dsp:sp>
    <dsp:sp modelId="{8AED4B37-B78E-4D25-BCAF-B4DDA35C4CAC}">
      <dsp:nvSpPr>
        <dsp:cNvPr id="0" name=""/>
        <dsp:cNvSpPr/>
      </dsp:nvSpPr>
      <dsp:spPr>
        <a:xfrm>
          <a:off x="7920025" y="995433"/>
          <a:ext cx="7649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4968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82620" y="1037175"/>
        <a:ext cx="39778" cy="7955"/>
      </dsp:txXfrm>
    </dsp:sp>
    <dsp:sp modelId="{9F934F2E-94D2-40E2-A267-1E580202CED8}">
      <dsp:nvSpPr>
        <dsp:cNvPr id="0" name=""/>
        <dsp:cNvSpPr/>
      </dsp:nvSpPr>
      <dsp:spPr>
        <a:xfrm>
          <a:off x="4462829" y="3454"/>
          <a:ext cx="3458995" cy="20753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9494" tIns="177913" rIns="169494" bIns="177913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Possibilita:</a:t>
          </a:r>
          <a:endParaRPr lang="en-US" sz="2700" kern="1200"/>
        </a:p>
      </dsp:txBody>
      <dsp:txXfrm>
        <a:off x="4462829" y="3454"/>
        <a:ext cx="3458995" cy="2075397"/>
      </dsp:txXfrm>
    </dsp:sp>
    <dsp:sp modelId="{2CD2D7A6-11C2-4011-88ED-122AFFA74C2A}">
      <dsp:nvSpPr>
        <dsp:cNvPr id="0" name=""/>
        <dsp:cNvSpPr/>
      </dsp:nvSpPr>
      <dsp:spPr>
        <a:xfrm>
          <a:off x="1937763" y="2077052"/>
          <a:ext cx="8509128" cy="764968"/>
        </a:xfrm>
        <a:custGeom>
          <a:avLst/>
          <a:gdLst/>
          <a:ahLst/>
          <a:cxnLst/>
          <a:rect l="0" t="0" r="0" b="0"/>
          <a:pathLst>
            <a:path>
              <a:moveTo>
                <a:pt x="8509128" y="0"/>
              </a:moveTo>
              <a:lnTo>
                <a:pt x="8509128" y="399584"/>
              </a:lnTo>
              <a:lnTo>
                <a:pt x="0" y="399584"/>
              </a:lnTo>
              <a:lnTo>
                <a:pt x="0" y="76496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78671" y="2455558"/>
        <a:ext cx="427311" cy="7955"/>
      </dsp:txXfrm>
    </dsp:sp>
    <dsp:sp modelId="{FB48BF88-0216-43B5-9C2D-76997FF33219}">
      <dsp:nvSpPr>
        <dsp:cNvPr id="0" name=""/>
        <dsp:cNvSpPr/>
      </dsp:nvSpPr>
      <dsp:spPr>
        <a:xfrm>
          <a:off x="8717394" y="3454"/>
          <a:ext cx="3458995" cy="20753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9494" tIns="177913" rIns="169494" bIns="177913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Maior participação</a:t>
          </a:r>
          <a:endParaRPr lang="en-US" sz="2700" kern="1200"/>
        </a:p>
      </dsp:txBody>
      <dsp:txXfrm>
        <a:off x="8717394" y="3454"/>
        <a:ext cx="3458995" cy="2075397"/>
      </dsp:txXfrm>
    </dsp:sp>
    <dsp:sp modelId="{DFD8A3A0-C911-4A4B-A920-F80200B1B394}">
      <dsp:nvSpPr>
        <dsp:cNvPr id="0" name=""/>
        <dsp:cNvSpPr/>
      </dsp:nvSpPr>
      <dsp:spPr>
        <a:xfrm>
          <a:off x="3665460" y="3866399"/>
          <a:ext cx="7649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4968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28056" y="3908141"/>
        <a:ext cx="39778" cy="7955"/>
      </dsp:txXfrm>
    </dsp:sp>
    <dsp:sp modelId="{77CD058D-2C58-4732-B917-5E313A18D636}">
      <dsp:nvSpPr>
        <dsp:cNvPr id="0" name=""/>
        <dsp:cNvSpPr/>
      </dsp:nvSpPr>
      <dsp:spPr>
        <a:xfrm>
          <a:off x="208265" y="2874420"/>
          <a:ext cx="3458995" cy="20753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9494" tIns="177913" rIns="169494" bIns="177913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Desenvolvimento da autonomia</a:t>
          </a:r>
          <a:endParaRPr lang="en-US" sz="2700" kern="1200"/>
        </a:p>
      </dsp:txBody>
      <dsp:txXfrm>
        <a:off x="208265" y="2874420"/>
        <a:ext cx="3458995" cy="2075397"/>
      </dsp:txXfrm>
    </dsp:sp>
    <dsp:sp modelId="{3BE4927D-6284-4678-8C84-E1FCB26C5A94}">
      <dsp:nvSpPr>
        <dsp:cNvPr id="0" name=""/>
        <dsp:cNvSpPr/>
      </dsp:nvSpPr>
      <dsp:spPr>
        <a:xfrm>
          <a:off x="7920025" y="3866399"/>
          <a:ext cx="7649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4968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82620" y="3908141"/>
        <a:ext cx="39778" cy="7955"/>
      </dsp:txXfrm>
    </dsp:sp>
    <dsp:sp modelId="{C862FB88-770D-426E-87F8-D2EAF7FCB4DC}">
      <dsp:nvSpPr>
        <dsp:cNvPr id="0" name=""/>
        <dsp:cNvSpPr/>
      </dsp:nvSpPr>
      <dsp:spPr>
        <a:xfrm>
          <a:off x="4462829" y="2874420"/>
          <a:ext cx="3458995" cy="20753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9494" tIns="177913" rIns="169494" bIns="177913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Fixação da doutrina</a:t>
          </a:r>
          <a:endParaRPr lang="en-US" sz="2700" kern="1200"/>
        </a:p>
      </dsp:txBody>
      <dsp:txXfrm>
        <a:off x="4462829" y="2874420"/>
        <a:ext cx="3458995" cy="2075397"/>
      </dsp:txXfrm>
    </dsp:sp>
    <dsp:sp modelId="{94D5F82E-2411-4CA9-A7D7-6BB0EA4E17D6}">
      <dsp:nvSpPr>
        <dsp:cNvPr id="0" name=""/>
        <dsp:cNvSpPr/>
      </dsp:nvSpPr>
      <dsp:spPr>
        <a:xfrm>
          <a:off x="8717394" y="2874420"/>
          <a:ext cx="3458995" cy="20753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9494" tIns="177913" rIns="169494" bIns="177913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Aplicação: perguntas para casa, desafios práticos, memorizações</a:t>
          </a:r>
          <a:endParaRPr lang="en-US" sz="2700" kern="1200"/>
        </a:p>
      </dsp:txBody>
      <dsp:txXfrm>
        <a:off x="8717394" y="2874420"/>
        <a:ext cx="3458995" cy="2075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22.11.2025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22.11.2025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22.11.2025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22.11.2025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22.11.2025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22.11.2025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22.11.2025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0042" y="891652"/>
            <a:ext cx="4412021" cy="3030724"/>
          </a:xfrm>
        </p:spPr>
        <p:txBody>
          <a:bodyPr anchor="b">
            <a:normAutofit/>
          </a:bodyPr>
          <a:lstStyle/>
          <a:p>
            <a:pPr algn="r"/>
            <a:r>
              <a:rPr lang="de-DE" sz="4000" dirty="0" err="1">
                <a:solidFill>
                  <a:srgbClr val="FFFFFF"/>
                </a:solidFill>
                <a:ea typeface="+mj-lt"/>
                <a:cs typeface="+mj-lt"/>
              </a:rPr>
              <a:t>Introdução</a:t>
            </a:r>
            <a:r>
              <a:rPr lang="de-DE" sz="4000" dirty="0">
                <a:solidFill>
                  <a:srgbClr val="FFFFFF"/>
                </a:solidFill>
                <a:ea typeface="+mj-lt"/>
                <a:cs typeface="+mj-lt"/>
              </a:rPr>
              <a:t> à </a:t>
            </a:r>
            <a:r>
              <a:rPr lang="de-DE" sz="4000" dirty="0" err="1">
                <a:solidFill>
                  <a:srgbClr val="FFFFFF"/>
                </a:solidFill>
                <a:ea typeface="+mj-lt"/>
                <a:cs typeface="+mj-lt"/>
              </a:rPr>
              <a:t>Pedagogia</a:t>
            </a:r>
            <a:br>
              <a:rPr lang="de-DE" sz="4000" dirty="0">
                <a:solidFill>
                  <a:srgbClr val="FFFFFF"/>
                </a:solidFill>
                <a:ea typeface="+mj-lt"/>
                <a:cs typeface="+mj-lt"/>
              </a:rPr>
            </a:br>
            <a:br>
              <a:rPr lang="de-DE" sz="4000" dirty="0">
                <a:ea typeface="+mj-lt"/>
                <a:cs typeface="+mj-lt"/>
              </a:rPr>
            </a:br>
            <a:r>
              <a:rPr lang="de-DE" sz="4000" dirty="0">
                <a:solidFill>
                  <a:srgbClr val="FFFFFF"/>
                </a:solidFill>
              </a:rPr>
              <a:t>Aula 3 (IBADEP)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45791" y="4745317"/>
            <a:ext cx="4126272" cy="1375145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de-DE">
                <a:solidFill>
                  <a:srgbClr val="FFFFFF"/>
                </a:solidFill>
                <a:ea typeface="+mn-lt"/>
                <a:cs typeface="+mn-lt"/>
              </a:rPr>
              <a:t>“Tu nos farás mais sábios...” (Sl 119.98)</a:t>
            </a:r>
            <a:endParaRPr lang="pt-BR">
              <a:solidFill>
                <a:srgbClr val="FFFFFF"/>
              </a:solidFill>
            </a:endParaRPr>
          </a:p>
        </p:txBody>
      </p:sp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C846851C-5565-9378-5F44-C41F0C63A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02615"/>
            <a:ext cx="5608320" cy="56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0F601295-4449-959B-E226-DEC4DF57D9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87" r="4338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AF4908-598C-7BA0-4505-6AFD866B9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007" y="-641289"/>
            <a:ext cx="6223207" cy="2086817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bg1"/>
                </a:solidFill>
                <a:ea typeface="+mj-lt"/>
                <a:cs typeface="+mj-lt"/>
              </a:rPr>
              <a:t>EDUCAR</a:t>
            </a:r>
            <a:r>
              <a:rPr lang="pt-BR" sz="4000" dirty="0">
                <a:ea typeface="+mj-lt"/>
                <a:cs typeface="+mj-lt"/>
              </a:rPr>
              <a:t>: </a:t>
            </a:r>
            <a:r>
              <a:rPr lang="pt-BR" sz="4000" b="1" dirty="0">
                <a:ea typeface="+mj-lt"/>
                <a:cs typeface="+mj-lt"/>
              </a:rPr>
              <a:t>Conduzir para fora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AF07BB-9F26-8370-3FBE-8BD4C5485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9574" y="1025220"/>
            <a:ext cx="5662489" cy="582747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Do latim </a:t>
            </a:r>
            <a:r>
              <a:rPr lang="pt-BR" sz="3000" b="1" dirty="0" err="1">
                <a:ea typeface="+mn-lt"/>
                <a:cs typeface="+mn-lt"/>
              </a:rPr>
              <a:t>educere</a:t>
            </a:r>
            <a:r>
              <a:rPr lang="pt-BR" sz="3000" dirty="0">
                <a:ea typeface="+mn-lt"/>
                <a:cs typeface="+mn-lt"/>
              </a:rPr>
              <a:t>:</a:t>
            </a:r>
            <a:endParaRPr lang="pt-BR" sz="3000" dirty="0"/>
          </a:p>
          <a:p>
            <a:pPr>
              <a:buNone/>
            </a:pPr>
            <a:r>
              <a:rPr lang="pt-BR" sz="3000" b="1" dirty="0">
                <a:ea typeface="+mn-lt"/>
                <a:cs typeface="+mn-lt"/>
              </a:rPr>
              <a:t>tirar para fora</a:t>
            </a:r>
            <a:r>
              <a:rPr lang="pt-BR" sz="3000" dirty="0">
                <a:ea typeface="+mn-lt"/>
                <a:cs typeface="+mn-lt"/>
              </a:rPr>
              <a:t> aquilo que Deus já colocou dentro</a:t>
            </a:r>
            <a:endParaRPr lang="pt-BR" sz="3000" dirty="0"/>
          </a:p>
          <a:p>
            <a:pPr>
              <a:buNone/>
            </a:pPr>
            <a:endParaRPr lang="pt-BR" sz="30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Educar = </a:t>
            </a:r>
            <a:r>
              <a:rPr lang="pt-BR" sz="3000" b="1" dirty="0">
                <a:ea typeface="+mn-lt"/>
                <a:cs typeface="+mn-lt"/>
              </a:rPr>
              <a:t>libertar do pecado, ignorância e infantilidade espiritual.</a:t>
            </a:r>
            <a:endParaRPr lang="pt-BR" sz="3000" dirty="0"/>
          </a:p>
          <a:p>
            <a:pPr>
              <a:buNone/>
            </a:pPr>
            <a:endParaRPr lang="pt-BR" sz="3000" b="1" dirty="0">
              <a:ea typeface="+mn-lt"/>
              <a:cs typeface="+mn-lt"/>
            </a:endParaRPr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A Bíblia chama isso de:</a:t>
            </a:r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“tirar das trevas para a sua maravilhosa luz” (1 </a:t>
            </a:r>
            <a:r>
              <a:rPr lang="pt-BR" sz="3000" err="1">
                <a:ea typeface="+mn-lt"/>
                <a:cs typeface="+mn-lt"/>
              </a:rPr>
              <a:t>Pe</a:t>
            </a:r>
            <a:r>
              <a:rPr lang="pt-BR" sz="3000" dirty="0">
                <a:ea typeface="+mn-lt"/>
                <a:cs typeface="+mn-lt"/>
              </a:rPr>
              <a:t> 2.9)</a:t>
            </a:r>
            <a:endParaRPr lang="pt-BR" sz="3000" dirty="0"/>
          </a:p>
          <a:p>
            <a:pPr marL="0" indent="0">
              <a:buNone/>
            </a:pPr>
            <a:endParaRPr lang="pt-BR" sz="1900"/>
          </a:p>
        </p:txBody>
      </p:sp>
    </p:spTree>
    <p:extLst>
      <p:ext uri="{BB962C8B-B14F-4D97-AF65-F5344CB8AC3E}">
        <p14:creationId xmlns:p14="http://schemas.microsoft.com/office/powerpoint/2010/main" val="1360541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9658BCF-3CA2-EDF4-791E-0A1B030AAC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3634" r="1" b="5210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CA2EB0A-8257-104E-8D78-A000DADD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pt-BR" sz="3700">
                <a:solidFill>
                  <a:srgbClr val="FFFFFF"/>
                </a:solidFill>
                <a:ea typeface="+mj-lt"/>
                <a:cs typeface="+mj-lt"/>
              </a:rPr>
              <a:t>Combate ao Nanismo Espiritual e Incredulidade</a:t>
            </a:r>
            <a:endParaRPr lang="pt-BR" sz="37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A34182-ED60-2D29-7D65-EF047126A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19" y="1716578"/>
            <a:ext cx="6718715" cy="476230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Crescimento interrompido, apesar do tempo de fé</a:t>
            </a:r>
            <a:br>
              <a:rPr lang="pt-BR" sz="3000" dirty="0">
                <a:ea typeface="+mn-lt"/>
                <a:cs typeface="+mn-lt"/>
              </a:rPr>
            </a:b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 → </a:t>
            </a:r>
            <a:r>
              <a:rPr lang="pt-BR" sz="3000" err="1">
                <a:solidFill>
                  <a:srgbClr val="FFFFFF"/>
                </a:solidFill>
                <a:ea typeface="+mn-lt"/>
                <a:cs typeface="+mn-lt"/>
              </a:rPr>
              <a:t>Hb</a:t>
            </a: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 5.12</a:t>
            </a:r>
            <a:endParaRPr lang="pt-BR" sz="3000" dirty="0">
              <a:solidFill>
                <a:srgbClr val="FFFFFF"/>
              </a:solidFill>
            </a:endParaRPr>
          </a:p>
          <a:p>
            <a:pPr>
              <a:buNone/>
            </a:pPr>
            <a:endParaRPr lang="pt-BR" sz="3000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Pesquisas cristãs (</a:t>
            </a:r>
            <a:r>
              <a:rPr lang="pt-BR" sz="3000" err="1">
                <a:solidFill>
                  <a:srgbClr val="FFFFFF"/>
                </a:solidFill>
                <a:ea typeface="+mn-lt"/>
                <a:cs typeface="+mn-lt"/>
              </a:rPr>
              <a:t>Barna</a:t>
            </a: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pt-BR" sz="3000" err="1">
                <a:solidFill>
                  <a:srgbClr val="FFFFFF"/>
                </a:solidFill>
                <a:ea typeface="+mn-lt"/>
                <a:cs typeface="+mn-lt"/>
              </a:rPr>
              <a:t>Group</a:t>
            </a: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 e </a:t>
            </a:r>
            <a:r>
              <a:rPr lang="pt-BR" sz="3000" err="1">
                <a:solidFill>
                  <a:srgbClr val="FFFFFF"/>
                </a:solidFill>
                <a:ea typeface="+mn-lt"/>
                <a:cs typeface="+mn-lt"/>
              </a:rPr>
              <a:t>Lifeway</a:t>
            </a: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pt-BR" sz="3000" err="1">
                <a:solidFill>
                  <a:srgbClr val="FFFFFF"/>
                </a:solidFill>
                <a:ea typeface="+mn-lt"/>
                <a:cs typeface="+mn-lt"/>
              </a:rPr>
              <a:t>Research</a:t>
            </a: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):</a:t>
            </a:r>
            <a:endParaRPr lang="pt-BR" sz="3000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60% dos crentes </a:t>
            </a: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não conseguem</a:t>
            </a: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 explicar sua fé biblicamente</a:t>
            </a:r>
            <a:endParaRPr lang="pt-BR" sz="3000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50% nunca leram a Bíblia toda</a:t>
            </a:r>
            <a:endParaRPr lang="pt-BR" sz="3000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70% não têm </a:t>
            </a: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vida devocional estável</a:t>
            </a:r>
            <a:endParaRPr lang="pt-BR" sz="3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757F230-DD95-C46E-26C7-B07BDBAA59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176" r="1878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789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E380DF-0764-62F8-2635-70CBD0D8B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B3ED1B-71EE-A675-4279-379EF4B6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3800">
                <a:ea typeface="+mj-lt"/>
                <a:cs typeface="+mj-lt"/>
              </a:rPr>
              <a:t>O Nanismo Espiritual e Incredulidade</a:t>
            </a:r>
            <a:endParaRPr lang="pt-BR" sz="38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819538B-9EA4-EDB7-7F74-FB039E4ECE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44507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308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63CB60-2305-01AD-67B9-FC103E3F2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pt-BR" sz="4800">
                <a:ea typeface="+mj-lt"/>
                <a:cs typeface="+mj-lt"/>
              </a:rPr>
              <a:t>ENSINO COM OBJETIVOS DEFINIDOS</a:t>
            </a:r>
            <a:endParaRPr lang="pt-BR" sz="48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821B91D-6219-8581-C09E-8D7C42F488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153271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9481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 descr="Uma imagem contendo mesa, xícara, corrente, pequeno&#10;&#10;O conteúdo gerado por IA pode estar incorreto.">
            <a:extLst>
              <a:ext uri="{FF2B5EF4-FFF2-40B4-BE49-F238E27FC236}">
                <a16:creationId xmlns:a16="http://schemas.microsoft.com/office/drawing/2014/main" id="{7ED1292D-A80E-153E-CBAF-72C16DFA48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rcRect l="889" r="-1" b="-1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B32F86F-9380-E99A-C80F-C7D91DDE3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O bom ensino leva...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9C841E-C007-339C-FD5D-65612036F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1671566"/>
            <a:ext cx="5170861" cy="40720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rgbClr val="FFFFFF"/>
                </a:solidFill>
              </a:rPr>
              <a:t>1.  Relação com Deus — </a:t>
            </a:r>
            <a:r>
              <a:rPr lang="pt-BR" sz="3200" b="1" err="1">
                <a:solidFill>
                  <a:srgbClr val="FFFFFF"/>
                </a:solidFill>
              </a:rPr>
              <a:t>Is</a:t>
            </a:r>
            <a:r>
              <a:rPr lang="pt-BR" sz="3200" b="1" dirty="0">
                <a:solidFill>
                  <a:srgbClr val="FFFFFF"/>
                </a:solidFill>
              </a:rPr>
              <a:t> 64.8</a:t>
            </a:r>
          </a:p>
          <a:p>
            <a:pPr marL="0" indent="0">
              <a:buNone/>
            </a:pPr>
            <a:endParaRPr lang="pt-BR" sz="3200" b="1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Deus é oleiro</a:t>
            </a:r>
            <a:endParaRPr lang="pt-BR" sz="3200" b="1" dirty="0">
              <a:solidFill>
                <a:srgbClr val="FFFFFF"/>
              </a:solidFill>
            </a:endParaRPr>
          </a:p>
          <a:p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Nós somos barro maleável</a:t>
            </a:r>
            <a:endParaRPr lang="pt-BR" sz="3200" b="1" dirty="0">
              <a:solidFill>
                <a:srgbClr val="FFFFFF"/>
              </a:solidFill>
            </a:endParaRPr>
          </a:p>
          <a:p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O ensino molda o caráter ao modelo divino</a:t>
            </a:r>
            <a:endParaRPr lang="pt-BR" sz="32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10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5D4629-BA37-0312-9DA4-56011CC6D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BC7849-C012-0676-00ED-D047A224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pt-BR" sz="5600">
                <a:solidFill>
                  <a:srgbClr val="FFFFFF"/>
                </a:solidFill>
              </a:rPr>
              <a:t>O bom ensino leva...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938B13-BF28-1508-8EBB-5D5EA7DDE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t-BR" sz="3200" b="1" dirty="0"/>
              <a:t>2. </a:t>
            </a:r>
            <a:r>
              <a:rPr lang="pt-BR" sz="3200" dirty="0"/>
              <a:t>Relação com Jesus — </a:t>
            </a:r>
            <a:r>
              <a:rPr lang="pt-BR" sz="3200" b="1" err="1"/>
              <a:t>Jo</a:t>
            </a:r>
            <a:r>
              <a:rPr lang="pt-BR" sz="3200" b="1" dirty="0"/>
              <a:t> 14.6</a:t>
            </a:r>
            <a:endParaRPr lang="pt-BR" sz="3200" dirty="0"/>
          </a:p>
          <a:p>
            <a:pPr marL="0" indent="0">
              <a:buNone/>
            </a:pPr>
            <a:endParaRPr lang="pt-BR" sz="3200" b="1" dirty="0">
              <a:ea typeface="+mn-lt"/>
              <a:cs typeface="+mn-lt"/>
            </a:endParaRP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Champlin destaca:</a:t>
            </a:r>
            <a:endParaRPr lang="pt-BR" sz="3200" dirty="0"/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Cristo é o </a:t>
            </a:r>
            <a:r>
              <a:rPr lang="pt-BR" sz="3200" b="1" dirty="0">
                <a:ea typeface="+mn-lt"/>
                <a:cs typeface="+mn-lt"/>
              </a:rPr>
              <a:t>único caminho pedagógico de salvação</a:t>
            </a:r>
            <a:br>
              <a:rPr lang="pt-BR" sz="3200" b="1" dirty="0">
                <a:ea typeface="+mn-lt"/>
                <a:cs typeface="+mn-lt"/>
              </a:rPr>
            </a:br>
            <a:r>
              <a:rPr lang="pt-BR" sz="3200" b="1" dirty="0">
                <a:ea typeface="+mn-lt"/>
                <a:cs typeface="+mn-lt"/>
              </a:rPr>
              <a:t> e modelo supremo de vida e ensino.</a:t>
            </a:r>
            <a:endParaRPr lang="pt-BR" sz="3200" dirty="0"/>
          </a:p>
          <a:p>
            <a:pPr marL="0" indent="0">
              <a:buNone/>
            </a:pPr>
            <a:endParaRPr lang="pt-BR" sz="2000" b="1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832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CE8E82-C8F6-F56B-C75E-13ABF0AC9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90776-693B-6396-3F21-54C8215B6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pt-BR" sz="5400"/>
              <a:t>O bom ensino leva...</a:t>
            </a:r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D9D442A2-0902-D11B-78CE-5EB169B249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09" r="-1" b="-1"/>
          <a:stretch>
            <a:fillRect/>
          </a:stretch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CE7428-994D-11B8-88D2-E36820BC9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b="1" dirty="0"/>
              <a:t>3. Relação com o Espírito Santo — </a:t>
            </a:r>
            <a:r>
              <a:rPr lang="pt-BR" sz="3200" b="1" err="1"/>
              <a:t>Ef</a:t>
            </a:r>
            <a:r>
              <a:rPr lang="pt-BR" sz="3200" b="1" dirty="0"/>
              <a:t> 5.18</a:t>
            </a:r>
            <a:endParaRPr lang="pt-BR" sz="3200" dirty="0"/>
          </a:p>
          <a:p>
            <a:pPr>
              <a:buNone/>
            </a:pPr>
            <a:endParaRPr lang="pt-BR" sz="3200" b="1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Ele </a:t>
            </a:r>
            <a:r>
              <a:rPr lang="pt-BR" sz="3200" b="1" dirty="0">
                <a:ea typeface="+mn-lt"/>
                <a:cs typeface="+mn-lt"/>
              </a:rPr>
              <a:t>ilumina a mente</a:t>
            </a:r>
            <a:r>
              <a:rPr lang="pt-BR" sz="3200" dirty="0">
                <a:ea typeface="+mn-lt"/>
                <a:cs typeface="+mn-lt"/>
              </a:rPr>
              <a:t> do aluno (</a:t>
            </a:r>
            <a:r>
              <a:rPr lang="pt-BR" sz="3200" err="1">
                <a:ea typeface="+mn-lt"/>
                <a:cs typeface="+mn-lt"/>
              </a:rPr>
              <a:t>Jo</a:t>
            </a:r>
            <a:r>
              <a:rPr lang="pt-BR" sz="3200" dirty="0">
                <a:ea typeface="+mn-lt"/>
                <a:cs typeface="+mn-lt"/>
              </a:rPr>
              <a:t> 16.13)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Sem Ele: ensino vira </a:t>
            </a:r>
            <a:r>
              <a:rPr lang="pt-BR" sz="3200" b="1" dirty="0">
                <a:ea typeface="+mn-lt"/>
                <a:cs typeface="+mn-lt"/>
              </a:rPr>
              <a:t>secura intelectual</a:t>
            </a:r>
            <a:endParaRPr lang="pt-BR" sz="3200" dirty="0"/>
          </a:p>
          <a:p>
            <a:pPr marL="0" indent="0">
              <a:buNone/>
            </a:pPr>
            <a:endParaRPr lang="pt-BR" sz="3200" b="1" dirty="0"/>
          </a:p>
          <a:p>
            <a:pPr marL="0" indent="0">
              <a:buNone/>
            </a:pP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690767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867454-72C0-D1BB-DECD-EE72D8322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78ED29-4488-172A-10FF-B274240EE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pt-BR" dirty="0"/>
              <a:t>O bom ensino leva...</a:t>
            </a:r>
          </a:p>
        </p:txBody>
      </p:sp>
      <p:pic>
        <p:nvPicPr>
          <p:cNvPr id="4" name="Imagem 3" descr="Mão segurando relógio de pulso&#10;&#10;O conteúdo gerado por IA pode estar incorreto.">
            <a:extLst>
              <a:ext uri="{FF2B5EF4-FFF2-40B4-BE49-F238E27FC236}">
                <a16:creationId xmlns:a16="http://schemas.microsoft.com/office/drawing/2014/main" id="{39337E45-DEF7-4FA2-E9B0-2B9E2A47C4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11"/>
          <a:stretch>
            <a:fillRect/>
          </a:stretch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3EA60D-5D28-41FC-B87F-CEF9FF6CC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3200" b="1" dirty="0"/>
              <a:t>4. Relação com a Bíblia — </a:t>
            </a:r>
            <a:r>
              <a:rPr lang="pt-BR" sz="3200" b="1" err="1"/>
              <a:t>Sl</a:t>
            </a:r>
            <a:r>
              <a:rPr lang="pt-BR" sz="3200" b="1" dirty="0"/>
              <a:t> 119.105</a:t>
            </a:r>
          </a:p>
          <a:p>
            <a:pPr marL="0" indent="0">
              <a:buNone/>
            </a:pPr>
            <a:endParaRPr lang="pt-BR" sz="3200" b="1" dirty="0">
              <a:ea typeface="+mn-lt"/>
              <a:cs typeface="+mn-lt"/>
            </a:endParaRPr>
          </a:p>
          <a:p>
            <a:r>
              <a:rPr lang="pt-BR" sz="3200" dirty="0">
                <a:ea typeface="+mn-lt"/>
                <a:cs typeface="+mn-lt"/>
              </a:rPr>
              <a:t>Palavra é </a:t>
            </a:r>
            <a:r>
              <a:rPr lang="pt-BR" sz="3200" b="1" dirty="0">
                <a:ea typeface="+mn-lt"/>
                <a:cs typeface="+mn-lt"/>
              </a:rPr>
              <a:t>bússola</a:t>
            </a:r>
            <a:endParaRPr lang="pt-BR" sz="3200" dirty="0"/>
          </a:p>
          <a:p>
            <a:r>
              <a:rPr lang="pt-BR" sz="3200" dirty="0">
                <a:ea typeface="+mn-lt"/>
                <a:cs typeface="+mn-lt"/>
              </a:rPr>
              <a:t>Estudo bíblico gera </a:t>
            </a:r>
            <a:r>
              <a:rPr lang="pt-BR" sz="3200" b="1" dirty="0">
                <a:ea typeface="+mn-lt"/>
                <a:cs typeface="+mn-lt"/>
              </a:rPr>
              <a:t>discernimento</a:t>
            </a:r>
            <a:endParaRPr lang="pt-BR" sz="3200" dirty="0"/>
          </a:p>
          <a:p>
            <a:pPr>
              <a:buNone/>
            </a:pPr>
            <a:endParaRPr lang="pt-BR" sz="2000" b="1"/>
          </a:p>
          <a:p>
            <a:pPr marL="0" indent="0">
              <a:buNone/>
            </a:pPr>
            <a:endParaRPr lang="pt-BR" sz="2000" b="1"/>
          </a:p>
          <a:p>
            <a:pPr marL="0" indent="0">
              <a:buNone/>
            </a:pPr>
            <a:endParaRPr lang="pt-BR" sz="2000" b="1"/>
          </a:p>
        </p:txBody>
      </p:sp>
    </p:spTree>
    <p:extLst>
      <p:ext uri="{BB962C8B-B14F-4D97-AF65-F5344CB8AC3E}">
        <p14:creationId xmlns:p14="http://schemas.microsoft.com/office/powerpoint/2010/main" val="3501614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CFC870-1D1B-153C-80A0-2D37DA6E7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9050049-162B-C80A-B550-BB101EB879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26340" b="19488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1B5040-454E-DA11-84F1-C7B2157F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O bom ensino leva...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619201-E036-AD7A-3329-1018AAA0F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rgbClr val="FFFFFF"/>
                </a:solidFill>
              </a:rPr>
              <a:t>5. Relação com a Igreja — At 2.44</a:t>
            </a:r>
          </a:p>
          <a:p>
            <a:pPr marL="0" indent="0">
              <a:buNone/>
            </a:pPr>
            <a:endParaRPr lang="pt-BR" sz="3200" b="1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Educar para viver em comunhão</a:t>
            </a:r>
            <a:endParaRPr lang="pt-BR" sz="3200" b="1" dirty="0">
              <a:solidFill>
                <a:srgbClr val="FFFFFF"/>
              </a:solidFill>
            </a:endParaRPr>
          </a:p>
          <a:p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Cristãos isolados são mais frágeis</a:t>
            </a:r>
            <a:endParaRPr lang="pt-BR" sz="32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000" b="1">
              <a:solidFill>
                <a:srgbClr val="FFFFFF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7AD0AB1-6C41-87C8-784D-275631AAD1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053" r="2655" b="3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5475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8AACD5-6AA0-E0E8-976C-355EBFB7E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442B65-E3B5-2402-365B-D597EEE56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O bom ensino leva...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3E1E943-25CD-C08A-E560-720C76BF7D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30876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814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D8E99F-0890-52CD-D56D-88C8602AE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-94951"/>
            <a:ext cx="5251316" cy="1807305"/>
          </a:xfrm>
        </p:spPr>
        <p:txBody>
          <a:bodyPr>
            <a:normAutofit/>
          </a:bodyPr>
          <a:lstStyle/>
          <a:p>
            <a:r>
              <a:rPr lang="pt-BR"/>
              <a:t>O QUE É PEDAGOGIA?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A30048-A43C-27A2-05E3-DB8626481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70" y="1715071"/>
            <a:ext cx="6301771" cy="476381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200" b="1" dirty="0">
                <a:ea typeface="+mn-lt"/>
                <a:cs typeface="+mn-lt"/>
              </a:rPr>
              <a:t>país</a:t>
            </a:r>
            <a:r>
              <a:rPr lang="pt-BR" sz="3200" dirty="0">
                <a:ea typeface="+mn-lt"/>
                <a:cs typeface="+mn-lt"/>
              </a:rPr>
              <a:t> (criança) +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b="1" err="1">
                <a:ea typeface="+mn-lt"/>
                <a:cs typeface="+mn-lt"/>
              </a:rPr>
              <a:t>agogé</a:t>
            </a:r>
            <a:r>
              <a:rPr lang="pt-BR" sz="3200" dirty="0">
                <a:ea typeface="+mn-lt"/>
                <a:cs typeface="+mn-lt"/>
              </a:rPr>
              <a:t> (condução)</a:t>
            </a:r>
            <a:endParaRPr lang="pt-BR" sz="3200" dirty="0"/>
          </a:p>
          <a:p>
            <a:pPr indent="0">
              <a:buNone/>
            </a:pPr>
            <a:endParaRPr lang="pt-BR" sz="3200" b="1" dirty="0">
              <a:ea typeface="+mn-lt"/>
              <a:cs typeface="+mn-lt"/>
            </a:endParaRPr>
          </a:p>
          <a:p>
            <a:pPr indent="0">
              <a:buNone/>
            </a:pPr>
            <a:r>
              <a:rPr lang="pt-BR" sz="3200" b="1" dirty="0">
                <a:ea typeface="+mn-lt"/>
                <a:cs typeface="+mn-lt"/>
              </a:rPr>
              <a:t>Pedagogia = Condução da criança rumo ao desenvolvimento completo.</a:t>
            </a:r>
            <a:endParaRPr lang="pt-BR" sz="3200" dirty="0"/>
          </a:p>
          <a:p>
            <a:pPr indent="0">
              <a:buNone/>
            </a:pPr>
            <a:endParaRPr lang="pt-BR" sz="3200" b="1" dirty="0">
              <a:ea typeface="+mn-lt"/>
              <a:cs typeface="+mn-lt"/>
            </a:endParaRP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Na visão cristã, não é apenas técnica, é </a:t>
            </a:r>
            <a:r>
              <a:rPr lang="pt-BR" sz="3200" b="1" dirty="0">
                <a:ea typeface="+mn-lt"/>
                <a:cs typeface="+mn-lt"/>
              </a:rPr>
              <a:t>formação integral</a:t>
            </a:r>
            <a:r>
              <a:rPr lang="pt-BR" sz="3200" dirty="0">
                <a:ea typeface="+mn-lt"/>
                <a:cs typeface="+mn-lt"/>
              </a:rPr>
              <a:t> sob a luz das Escrituras (</a:t>
            </a:r>
            <a:r>
              <a:rPr lang="pt-BR" sz="3200" err="1">
                <a:ea typeface="+mn-lt"/>
                <a:cs typeface="+mn-lt"/>
              </a:rPr>
              <a:t>Dt</a:t>
            </a:r>
            <a:r>
              <a:rPr lang="pt-BR" sz="3200" dirty="0">
                <a:ea typeface="+mn-lt"/>
                <a:cs typeface="+mn-lt"/>
              </a:rPr>
              <a:t> 6.6-7).</a:t>
            </a:r>
            <a:endParaRPr lang="pt-BR" sz="3200" dirty="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5" name="Imagem 4" descr="Imagem do Pin de história">
            <a:extLst>
              <a:ext uri="{FF2B5EF4-FFF2-40B4-BE49-F238E27FC236}">
                <a16:creationId xmlns:a16="http://schemas.microsoft.com/office/drawing/2014/main" id="{A78800A3-37FB-03F2-D170-9F382D5E20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840" r="-1" b="9465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4321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C9243F-34E0-6FA8-0FC0-1D6F2A034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4C4444-CF13-10BB-DDAC-3C18C576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pt-BR" sz="5400"/>
              <a:t>O bom ensino leva...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225F6A02-AF29-6DE9-8F36-A241479851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4808"/>
          <a:stretch>
            <a:fillRect/>
          </a:stretch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9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A387283-7C77-03D6-BA1E-5A9EE7AD06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789672"/>
              </p:ext>
            </p:extLst>
          </p:nvPr>
        </p:nvGraphicFramePr>
        <p:xfrm>
          <a:off x="4222976" y="2534095"/>
          <a:ext cx="7972877" cy="431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8491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C57101-62B8-A1D5-BB35-17E8D66EF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20" y="-94951"/>
            <a:ext cx="5251316" cy="1807305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Leis do Ensino e da Aprendizagem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A6D89D-7351-98A4-804A-03B16D72D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" y="1485034"/>
            <a:ext cx="6905619" cy="536766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dirty="0"/>
              <a:t> </a:t>
            </a:r>
            <a:r>
              <a:rPr lang="pt-BR" sz="2900" b="1" dirty="0"/>
              <a:t>O que são Leis?</a:t>
            </a:r>
          </a:p>
          <a:p>
            <a:pPr>
              <a:buNone/>
            </a:pPr>
            <a:r>
              <a:rPr lang="pt-BR" sz="2900" dirty="0">
                <a:ea typeface="+mn-lt"/>
                <a:cs typeface="+mn-lt"/>
              </a:rPr>
              <a:t>Princípios universais que </a:t>
            </a:r>
            <a:r>
              <a:rPr lang="pt-BR" sz="2900" b="1" dirty="0">
                <a:ea typeface="+mn-lt"/>
                <a:cs typeface="+mn-lt"/>
              </a:rPr>
              <a:t>regem processos</a:t>
            </a:r>
            <a:r>
              <a:rPr lang="pt-BR" sz="2900" dirty="0">
                <a:ea typeface="+mn-lt"/>
                <a:cs typeface="+mn-lt"/>
              </a:rPr>
              <a:t> e </a:t>
            </a:r>
            <a:r>
              <a:rPr lang="pt-BR" sz="2900" b="1" dirty="0">
                <a:ea typeface="+mn-lt"/>
                <a:cs typeface="+mn-lt"/>
              </a:rPr>
              <a:t>garantem resultados</a:t>
            </a:r>
            <a:r>
              <a:rPr lang="pt-BR" sz="2900" dirty="0">
                <a:ea typeface="+mn-lt"/>
                <a:cs typeface="+mn-lt"/>
              </a:rPr>
              <a:t>.</a:t>
            </a:r>
            <a:endParaRPr lang="pt-BR" sz="2900" dirty="0"/>
          </a:p>
          <a:p>
            <a:pPr>
              <a:buNone/>
            </a:pPr>
            <a:endParaRPr lang="pt-BR" sz="2900" dirty="0"/>
          </a:p>
          <a:p>
            <a:pPr>
              <a:buNone/>
            </a:pPr>
            <a:r>
              <a:rPr lang="pt-BR" sz="2900" b="1" dirty="0"/>
              <a:t>Leis do ensino</a:t>
            </a:r>
          </a:p>
          <a:p>
            <a:pPr>
              <a:buNone/>
            </a:pPr>
            <a:r>
              <a:rPr lang="pt-BR" sz="2900" dirty="0">
                <a:ea typeface="+mn-lt"/>
                <a:cs typeface="+mn-lt"/>
              </a:rPr>
              <a:t>Princípios do professor para comunicar com eficácia.</a:t>
            </a:r>
            <a:endParaRPr lang="pt-BR" sz="2900" dirty="0"/>
          </a:p>
          <a:p>
            <a:pPr>
              <a:buNone/>
            </a:pPr>
            <a:endParaRPr lang="pt-BR" sz="2900" dirty="0"/>
          </a:p>
          <a:p>
            <a:pPr>
              <a:buNone/>
            </a:pPr>
            <a:r>
              <a:rPr lang="pt-BR" sz="2900" b="1" dirty="0"/>
              <a:t>Leis da aprendizagem</a:t>
            </a:r>
          </a:p>
          <a:p>
            <a:pPr>
              <a:buNone/>
            </a:pPr>
            <a:r>
              <a:rPr lang="pt-BR" sz="2900" dirty="0">
                <a:ea typeface="+mn-lt"/>
                <a:cs typeface="+mn-lt"/>
              </a:rPr>
              <a:t>Princípios do aluno para compreender e aplicar.</a:t>
            </a:r>
            <a:endParaRPr lang="pt-BR" sz="2900" dirty="0"/>
          </a:p>
          <a:p>
            <a:pPr marL="0" indent="0">
              <a:buNone/>
            </a:pPr>
            <a:endParaRPr lang="pt-BR" sz="17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041EFD6-CB3E-F087-E838-194744628C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315" r="22475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4313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9AAD2D-4FBB-E4D4-7E01-D6055DFFD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F910B5-DDC1-AAE1-0C59-44691D051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Leis do Ensino e da Aprendizagem</a:t>
            </a:r>
            <a:endParaRPr lang="pt-BR" dirty="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ABF5BE8C-A41D-E802-8034-FFE519419A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632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8179C0-037A-E938-B240-0733CB239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3522" y="2150971"/>
            <a:ext cx="5117672" cy="45555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000" b="1" dirty="0"/>
              <a:t> Processo de aprendizagem</a:t>
            </a:r>
          </a:p>
          <a:p>
            <a:pPr marL="0" indent="0">
              <a:buNone/>
            </a:pPr>
            <a:endParaRPr lang="pt-BR" sz="30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Muda:</a:t>
            </a:r>
            <a:endParaRPr lang="pt-BR" sz="3000" dirty="0"/>
          </a:p>
          <a:p>
            <a:r>
              <a:rPr lang="pt-BR" sz="3000" b="1" dirty="0">
                <a:ea typeface="+mn-lt"/>
                <a:cs typeface="+mn-lt"/>
              </a:rPr>
              <a:t>mente</a:t>
            </a:r>
            <a:r>
              <a:rPr lang="pt-BR" sz="3000" dirty="0">
                <a:ea typeface="+mn-lt"/>
                <a:cs typeface="+mn-lt"/>
              </a:rPr>
              <a:t> (conhecimento)</a:t>
            </a:r>
            <a:endParaRPr lang="pt-BR" sz="3000" dirty="0"/>
          </a:p>
          <a:p>
            <a:r>
              <a:rPr lang="pt-BR" sz="3000" b="1" dirty="0">
                <a:ea typeface="+mn-lt"/>
                <a:cs typeface="+mn-lt"/>
              </a:rPr>
              <a:t>vontade</a:t>
            </a:r>
            <a:r>
              <a:rPr lang="pt-BR" sz="3000" dirty="0">
                <a:ea typeface="+mn-lt"/>
                <a:cs typeface="+mn-lt"/>
              </a:rPr>
              <a:t> (decisões)</a:t>
            </a:r>
            <a:endParaRPr lang="pt-BR" sz="3000" dirty="0"/>
          </a:p>
          <a:p>
            <a:r>
              <a:rPr lang="pt-BR" sz="3000" b="1" dirty="0">
                <a:ea typeface="+mn-lt"/>
                <a:cs typeface="+mn-lt"/>
              </a:rPr>
              <a:t>comportamento</a:t>
            </a:r>
            <a:r>
              <a:rPr lang="pt-BR" sz="3000" dirty="0">
                <a:ea typeface="+mn-lt"/>
                <a:cs typeface="+mn-lt"/>
              </a:rPr>
              <a:t> (ação)</a:t>
            </a:r>
            <a:endParaRPr lang="pt-BR" sz="3000" dirty="0"/>
          </a:p>
          <a:p>
            <a:pPr indent="0">
              <a:buNone/>
            </a:pPr>
            <a:r>
              <a:rPr lang="pt-BR" sz="3000" dirty="0">
                <a:ea typeface="+mn-lt"/>
                <a:cs typeface="+mn-lt"/>
              </a:rPr>
              <a:t>Aprendizagem verdadeira gera </a:t>
            </a:r>
            <a:r>
              <a:rPr lang="pt-BR" sz="3000" b="1" dirty="0">
                <a:ea typeface="+mn-lt"/>
                <a:cs typeface="+mn-lt"/>
              </a:rPr>
              <a:t>obediência</a:t>
            </a:r>
            <a:r>
              <a:rPr lang="pt-BR" sz="3000" dirty="0">
                <a:ea typeface="+mn-lt"/>
                <a:cs typeface="+mn-lt"/>
              </a:rPr>
              <a:t> (</a:t>
            </a:r>
            <a:r>
              <a:rPr lang="pt-BR" sz="3000" err="1">
                <a:ea typeface="+mn-lt"/>
                <a:cs typeface="+mn-lt"/>
              </a:rPr>
              <a:t>Tg</a:t>
            </a:r>
            <a:r>
              <a:rPr lang="pt-BR" sz="3000" dirty="0">
                <a:ea typeface="+mn-lt"/>
                <a:cs typeface="+mn-lt"/>
              </a:rPr>
              <a:t> 1.22).</a:t>
            </a:r>
            <a:endParaRPr lang="pt-BR" sz="3000" dirty="0"/>
          </a:p>
          <a:p>
            <a:pPr>
              <a:buNone/>
            </a:pPr>
            <a:endParaRPr lang="pt-BR" sz="2000"/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615812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8DD28A-A057-BA59-ACB3-C97D667FE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2" y="957715"/>
            <a:ext cx="5130798" cy="2750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Os Sentidos na Aprendizagem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2D005EA-30D8-3630-35FA-EF0221EF3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246868"/>
              </p:ext>
            </p:extLst>
          </p:nvPr>
        </p:nvGraphicFramePr>
        <p:xfrm>
          <a:off x="273170" y="776593"/>
          <a:ext cx="6144798" cy="5593964"/>
        </p:xfrm>
        <a:graphic>
          <a:graphicData uri="http://schemas.openxmlformats.org/drawingml/2006/table">
            <a:tbl>
              <a:tblPr bandRow="1">
                <a:noFill/>
                <a:tableStyleId>{5C22544A-7EE6-4342-B048-85BDC9FD1C3A}</a:tableStyleId>
              </a:tblPr>
              <a:tblGrid>
                <a:gridCol w="2917249">
                  <a:extLst>
                    <a:ext uri="{9D8B030D-6E8A-4147-A177-3AD203B41FA5}">
                      <a16:colId xmlns:a16="http://schemas.microsoft.com/office/drawing/2014/main" val="3022910666"/>
                    </a:ext>
                  </a:extLst>
                </a:gridCol>
                <a:gridCol w="3227549">
                  <a:extLst>
                    <a:ext uri="{9D8B030D-6E8A-4147-A177-3AD203B41FA5}">
                      <a16:colId xmlns:a16="http://schemas.microsoft.com/office/drawing/2014/main" val="2248585101"/>
                    </a:ext>
                  </a:extLst>
                </a:gridCol>
              </a:tblGrid>
              <a:tr h="12431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Tipo de aprendizagem</a:t>
                      </a:r>
                    </a:p>
                  </a:txBody>
                  <a:tcPr marL="403154" marR="209641" marT="209641" marB="20964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t-BR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Retenção média</a:t>
                      </a:r>
                    </a:p>
                  </a:txBody>
                  <a:tcPr marL="403154" marR="209641" marT="209641" marB="20964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061979"/>
                  </a:ext>
                </a:extLst>
              </a:tr>
              <a:tr h="8701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Ouve</a:t>
                      </a:r>
                    </a:p>
                  </a:txBody>
                  <a:tcPr marL="403154" marR="209641" marT="209641" marB="20964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t-BR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20%</a:t>
                      </a:r>
                    </a:p>
                  </a:txBody>
                  <a:tcPr marL="403154" marR="209641" marT="209641" marB="20964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163172"/>
                  </a:ext>
                </a:extLst>
              </a:tr>
              <a:tr h="8701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Vê</a:t>
                      </a:r>
                    </a:p>
                  </a:txBody>
                  <a:tcPr marL="403154" marR="209641" marT="209641" marB="20964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t-BR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30%</a:t>
                      </a:r>
                    </a:p>
                  </a:txBody>
                  <a:tcPr marL="403154" marR="209641" marT="209641" marB="20964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741077"/>
                  </a:ext>
                </a:extLst>
              </a:tr>
              <a:tr h="8701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Vê e ouve</a:t>
                      </a:r>
                    </a:p>
                  </a:txBody>
                  <a:tcPr marL="403154" marR="209641" marT="209641" marB="20964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t-BR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50%</a:t>
                      </a:r>
                    </a:p>
                  </a:txBody>
                  <a:tcPr marL="403154" marR="209641" marT="209641" marB="20964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76870"/>
                  </a:ext>
                </a:extLst>
              </a:tr>
              <a:tr h="8701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Fala</a:t>
                      </a:r>
                    </a:p>
                  </a:txBody>
                  <a:tcPr marL="403154" marR="209641" marT="209641" marB="20964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t-BR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70%</a:t>
                      </a:r>
                    </a:p>
                  </a:txBody>
                  <a:tcPr marL="403154" marR="209641" marT="209641" marB="20964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149537"/>
                  </a:ext>
                </a:extLst>
              </a:tr>
              <a:tr h="8701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Faz</a:t>
                      </a:r>
                    </a:p>
                  </a:txBody>
                  <a:tcPr marL="403154" marR="209641" marT="209641" marB="20964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t-BR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90%</a:t>
                      </a:r>
                    </a:p>
                  </a:txBody>
                  <a:tcPr marL="403154" marR="209641" marT="209641" marB="20964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262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808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818C1A-EF29-1549-B526-90326FA73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3800"/>
              <a:t>Jesus </a:t>
            </a:r>
            <a:r>
              <a:rPr lang="pt-BR" sz="3800" b="1"/>
              <a:t>ensinava fazendo</a:t>
            </a:r>
            <a:r>
              <a:rPr lang="pt-BR" sz="3800"/>
              <a:t> / discipulado prático (Lc 10.1-9)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A5AE2C2-3D5E-B842-9DF4-EADAA1BADF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7" r="8685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550B83-516B-1069-084B-F735BF0EE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5234" y="2534096"/>
            <a:ext cx="6423638" cy="365639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O ensino chega ao cérebro por: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visão (maior impacto)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audição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tato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olfato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paladar</a:t>
            </a:r>
            <a:endParaRPr lang="pt-BR" sz="3000" dirty="0"/>
          </a:p>
          <a:p>
            <a:pPr indent="0">
              <a:buNone/>
            </a:pPr>
            <a:r>
              <a:rPr lang="pt-BR" sz="3000" dirty="0">
                <a:ea typeface="+mn-lt"/>
                <a:cs typeface="+mn-lt"/>
              </a:rPr>
              <a:t>Quanto mais sentidos → </a:t>
            </a:r>
            <a:r>
              <a:rPr lang="pt-BR" sz="3000" b="1" dirty="0">
                <a:ea typeface="+mn-lt"/>
                <a:cs typeface="+mn-lt"/>
              </a:rPr>
              <a:t>mais forte a memória</a:t>
            </a:r>
            <a:r>
              <a:rPr lang="pt-BR" sz="3000" dirty="0">
                <a:ea typeface="+mn-lt"/>
                <a:cs typeface="+mn-lt"/>
              </a:rPr>
              <a:t>.</a:t>
            </a:r>
            <a:endParaRPr lang="pt-BR" sz="3000" dirty="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1186559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0577199-D9FE-4544-88A4-9B6F9A98B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C97AC-0DB0-471A-A425-3671446F6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3E82D3-AF68-4224-6EC9-AD0DFB8E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447" y="-317797"/>
            <a:ext cx="8533594" cy="1538665"/>
          </a:xfrm>
        </p:spPr>
        <p:txBody>
          <a:bodyPr anchor="b">
            <a:normAutofit fontScale="90000"/>
          </a:bodyPr>
          <a:lstStyle/>
          <a:p>
            <a:r>
              <a:rPr lang="pt-BR" sz="5400">
                <a:solidFill>
                  <a:srgbClr val="FFFFFF"/>
                </a:solidFill>
                <a:ea typeface="+mj-lt"/>
                <a:cs typeface="+mj-lt"/>
              </a:rPr>
              <a:t>Como o ensino chega à mente?</a:t>
            </a:r>
            <a:endParaRPr lang="pt-BR" sz="5400">
              <a:solidFill>
                <a:srgbClr val="FFFFFF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7D015B2-5663-605C-C39B-A3E18BB7AC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486" b="-3"/>
          <a:stretch>
            <a:fillRect/>
          </a:stretch>
        </p:blipFill>
        <p:spPr>
          <a:xfrm>
            <a:off x="20" y="10"/>
            <a:ext cx="4042788" cy="4188930"/>
          </a:xfrm>
          <a:custGeom>
            <a:avLst/>
            <a:gdLst/>
            <a:ahLst/>
            <a:cxnLst/>
            <a:rect l="l" t="t" r="r" b="b"/>
            <a:pathLst>
              <a:path w="4042808" h="4188940">
                <a:moveTo>
                  <a:pt x="0" y="0"/>
                </a:moveTo>
                <a:lnTo>
                  <a:pt x="4021321" y="0"/>
                </a:lnTo>
                <a:lnTo>
                  <a:pt x="4022667" y="11419"/>
                </a:lnTo>
                <a:cubicBezTo>
                  <a:pt x="4037617" y="95184"/>
                  <a:pt x="4035083" y="180091"/>
                  <a:pt x="4039137" y="264364"/>
                </a:cubicBezTo>
                <a:cubicBezTo>
                  <a:pt x="4043952" y="367421"/>
                  <a:pt x="4037871" y="470858"/>
                  <a:pt x="4035590" y="574168"/>
                </a:cubicBezTo>
                <a:cubicBezTo>
                  <a:pt x="4033816" y="662121"/>
                  <a:pt x="4025074" y="749948"/>
                  <a:pt x="4027735" y="838028"/>
                </a:cubicBezTo>
                <a:cubicBezTo>
                  <a:pt x="4027925" y="841074"/>
                  <a:pt x="4027925" y="844120"/>
                  <a:pt x="4027735" y="847166"/>
                </a:cubicBezTo>
                <a:cubicBezTo>
                  <a:pt x="4019626" y="944003"/>
                  <a:pt x="4019626" y="1041348"/>
                  <a:pt x="4027735" y="1138186"/>
                </a:cubicBezTo>
                <a:cubicBezTo>
                  <a:pt x="4030307" y="1178494"/>
                  <a:pt x="4029585" y="1218943"/>
                  <a:pt x="4025581" y="1259137"/>
                </a:cubicBezTo>
                <a:cubicBezTo>
                  <a:pt x="4021780" y="1310285"/>
                  <a:pt x="4009617" y="1362194"/>
                  <a:pt x="4018359" y="1412960"/>
                </a:cubicBezTo>
                <a:cubicBezTo>
                  <a:pt x="4024048" y="1454780"/>
                  <a:pt x="4027177" y="1496916"/>
                  <a:pt x="4027735" y="1539116"/>
                </a:cubicBezTo>
                <a:cubicBezTo>
                  <a:pt x="4032169" y="1633542"/>
                  <a:pt x="4027988" y="1728475"/>
                  <a:pt x="4026341" y="1823155"/>
                </a:cubicBezTo>
                <a:cubicBezTo>
                  <a:pt x="4024567" y="1933446"/>
                  <a:pt x="4027355" y="2043737"/>
                  <a:pt x="4018486" y="2154154"/>
                </a:cubicBezTo>
                <a:cubicBezTo>
                  <a:pt x="4013608" y="2243351"/>
                  <a:pt x="4013608" y="2332751"/>
                  <a:pt x="4018486" y="2421948"/>
                </a:cubicBezTo>
                <a:cubicBezTo>
                  <a:pt x="4020893" y="2503683"/>
                  <a:pt x="4033183" y="2584656"/>
                  <a:pt x="4031156" y="2667279"/>
                </a:cubicBezTo>
                <a:cubicBezTo>
                  <a:pt x="4028748" y="2763608"/>
                  <a:pt x="4017346" y="2859684"/>
                  <a:pt x="4020893" y="2956268"/>
                </a:cubicBezTo>
                <a:cubicBezTo>
                  <a:pt x="4022540" y="3002339"/>
                  <a:pt x="4022667" y="3048410"/>
                  <a:pt x="4023554" y="3094480"/>
                </a:cubicBezTo>
                <a:cubicBezTo>
                  <a:pt x="4024694" y="3149943"/>
                  <a:pt x="4034703" y="3205278"/>
                  <a:pt x="4029128" y="3260614"/>
                </a:cubicBezTo>
                <a:cubicBezTo>
                  <a:pt x="4019880" y="3352883"/>
                  <a:pt x="3995934" y="3443628"/>
                  <a:pt x="4010884" y="3538181"/>
                </a:cubicBezTo>
                <a:cubicBezTo>
                  <a:pt x="4019119" y="3590217"/>
                  <a:pt x="4028368" y="3642380"/>
                  <a:pt x="4033183" y="3694923"/>
                </a:cubicBezTo>
                <a:cubicBezTo>
                  <a:pt x="4037364" y="3741882"/>
                  <a:pt x="4047879" y="3789603"/>
                  <a:pt x="4039897" y="3836308"/>
                </a:cubicBezTo>
                <a:cubicBezTo>
                  <a:pt x="4033056" y="3876287"/>
                  <a:pt x="4036603" y="3916266"/>
                  <a:pt x="4031282" y="3956245"/>
                </a:cubicBezTo>
                <a:cubicBezTo>
                  <a:pt x="4024314" y="4008661"/>
                  <a:pt x="4020640" y="4061966"/>
                  <a:pt x="4015319" y="4114764"/>
                </a:cubicBezTo>
                <a:lnTo>
                  <a:pt x="4012644" y="4158593"/>
                </a:lnTo>
                <a:lnTo>
                  <a:pt x="3985220" y="4159157"/>
                </a:lnTo>
                <a:cubicBezTo>
                  <a:pt x="3740115" y="4173914"/>
                  <a:pt x="3494738" y="4167253"/>
                  <a:pt x="3249632" y="4170518"/>
                </a:cubicBezTo>
                <a:cubicBezTo>
                  <a:pt x="2921739" y="4174959"/>
                  <a:pt x="2594117" y="4163597"/>
                  <a:pt x="2266360" y="4162553"/>
                </a:cubicBezTo>
                <a:cubicBezTo>
                  <a:pt x="2199180" y="4162292"/>
                  <a:pt x="2131728" y="4165687"/>
                  <a:pt x="2064820" y="4170910"/>
                </a:cubicBezTo>
                <a:cubicBezTo>
                  <a:pt x="1972125" y="4177963"/>
                  <a:pt x="1880651" y="4169082"/>
                  <a:pt x="1788771" y="4160724"/>
                </a:cubicBezTo>
                <a:cubicBezTo>
                  <a:pt x="1678025" y="4150669"/>
                  <a:pt x="1567551" y="4159549"/>
                  <a:pt x="1457485" y="4171172"/>
                </a:cubicBezTo>
                <a:cubicBezTo>
                  <a:pt x="1268526" y="4190748"/>
                  <a:pt x="1078142" y="4194156"/>
                  <a:pt x="888558" y="4181358"/>
                </a:cubicBezTo>
                <a:cubicBezTo>
                  <a:pt x="679145" y="4167645"/>
                  <a:pt x="469870" y="4170127"/>
                  <a:pt x="260458" y="4171172"/>
                </a:cubicBezTo>
                <a:lnTo>
                  <a:pt x="0" y="4170529"/>
                </a:lnTo>
                <a:close/>
              </a:path>
            </a:pathLst>
          </a:custGeom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55AD70A5-3112-41F8-9B90-BDD3ADD8A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65AC4D3-C2B0-CACC-83C7-6BAA48C110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1" r="1595" b="-2"/>
          <a:stretch>
            <a:fillRect/>
          </a:stretch>
        </p:blipFill>
        <p:spPr>
          <a:xfrm>
            <a:off x="20" y="4267200"/>
            <a:ext cx="4052533" cy="2590800"/>
          </a:xfrm>
          <a:custGeom>
            <a:avLst/>
            <a:gdLst/>
            <a:ahLst/>
            <a:cxnLst/>
            <a:rect l="l" t="t" r="r" b="b"/>
            <a:pathLst>
              <a:path w="4052553" h="2496312">
                <a:moveTo>
                  <a:pt x="327729" y="0"/>
                </a:moveTo>
                <a:lnTo>
                  <a:pt x="345817" y="0"/>
                </a:lnTo>
                <a:lnTo>
                  <a:pt x="572607" y="13207"/>
                </a:lnTo>
                <a:cubicBezTo>
                  <a:pt x="681087" y="20899"/>
                  <a:pt x="790054" y="19672"/>
                  <a:pt x="898329" y="9551"/>
                </a:cubicBezTo>
                <a:cubicBezTo>
                  <a:pt x="1097019" y="-6252"/>
                  <a:pt x="1295302" y="6417"/>
                  <a:pt x="1493586" y="17125"/>
                </a:cubicBezTo>
                <a:cubicBezTo>
                  <a:pt x="1685626" y="27572"/>
                  <a:pt x="1877530" y="19867"/>
                  <a:pt x="2069570" y="12946"/>
                </a:cubicBezTo>
                <a:lnTo>
                  <a:pt x="2333068" y="0"/>
                </a:lnTo>
                <a:lnTo>
                  <a:pt x="2641088" y="0"/>
                </a:lnTo>
                <a:lnTo>
                  <a:pt x="2879227" y="12375"/>
                </a:lnTo>
                <a:cubicBezTo>
                  <a:pt x="2959435" y="14007"/>
                  <a:pt x="3039698" y="13109"/>
                  <a:pt x="3119887" y="9681"/>
                </a:cubicBezTo>
                <a:cubicBezTo>
                  <a:pt x="3248764" y="1153"/>
                  <a:pt x="3378034" y="-336"/>
                  <a:pt x="3507088" y="5241"/>
                </a:cubicBezTo>
                <a:cubicBezTo>
                  <a:pt x="3627333" y="11901"/>
                  <a:pt x="3747579" y="18692"/>
                  <a:pt x="3868232" y="14774"/>
                </a:cubicBezTo>
                <a:cubicBezTo>
                  <a:pt x="3916275" y="13207"/>
                  <a:pt x="3963641" y="11248"/>
                  <a:pt x="4011278" y="8636"/>
                </a:cubicBezTo>
                <a:lnTo>
                  <a:pt x="4035470" y="7710"/>
                </a:lnTo>
                <a:lnTo>
                  <a:pt x="4036842" y="62785"/>
                </a:lnTo>
                <a:cubicBezTo>
                  <a:pt x="4035021" y="119072"/>
                  <a:pt x="4027862" y="175265"/>
                  <a:pt x="4022034" y="231425"/>
                </a:cubicBezTo>
                <a:cubicBezTo>
                  <a:pt x="4016332" y="285999"/>
                  <a:pt x="4007970" y="343746"/>
                  <a:pt x="4020640" y="393752"/>
                </a:cubicBezTo>
                <a:cubicBezTo>
                  <a:pt x="4043952" y="482466"/>
                  <a:pt x="4025708" y="566739"/>
                  <a:pt x="4015572" y="651900"/>
                </a:cubicBezTo>
                <a:cubicBezTo>
                  <a:pt x="4003346" y="735208"/>
                  <a:pt x="4005107" y="819963"/>
                  <a:pt x="4020767" y="902688"/>
                </a:cubicBezTo>
                <a:cubicBezTo>
                  <a:pt x="4033183" y="961069"/>
                  <a:pt x="4033183" y="1020466"/>
                  <a:pt x="4034703" y="1079228"/>
                </a:cubicBezTo>
                <a:cubicBezTo>
                  <a:pt x="4035590" y="1116035"/>
                  <a:pt x="4022034" y="1153475"/>
                  <a:pt x="4013038" y="1190154"/>
                </a:cubicBezTo>
                <a:cubicBezTo>
                  <a:pt x="3996948" y="1256405"/>
                  <a:pt x="3991120" y="1323670"/>
                  <a:pt x="4013038" y="1388271"/>
                </a:cubicBezTo>
                <a:cubicBezTo>
                  <a:pt x="4043572" y="1477747"/>
                  <a:pt x="4061056" y="1567223"/>
                  <a:pt x="4048386" y="1661904"/>
                </a:cubicBezTo>
                <a:cubicBezTo>
                  <a:pt x="4041038" y="1720285"/>
                  <a:pt x="4039391" y="1779936"/>
                  <a:pt x="4028368" y="1837556"/>
                </a:cubicBezTo>
                <a:cubicBezTo>
                  <a:pt x="4010251" y="1933125"/>
                  <a:pt x="4016712" y="2028058"/>
                  <a:pt x="4031156" y="2122230"/>
                </a:cubicBezTo>
                <a:cubicBezTo>
                  <a:pt x="4041304" y="2200919"/>
                  <a:pt x="4042406" y="2280508"/>
                  <a:pt x="4034450" y="2359437"/>
                </a:cubicBezTo>
                <a:lnTo>
                  <a:pt x="4024990" y="2496312"/>
                </a:lnTo>
                <a:lnTo>
                  <a:pt x="0" y="2496312"/>
                </a:lnTo>
                <a:lnTo>
                  <a:pt x="0" y="7059"/>
                </a:lnTo>
                <a:lnTo>
                  <a:pt x="111169" y="3283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815DAE-56FA-A403-B9CB-77C24A390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089" y="1887115"/>
            <a:ext cx="8044763" cy="457654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Caminho cognitivo:</a:t>
            </a:r>
            <a:endParaRPr lang="pt-BR" sz="3000" b="1" dirty="0">
              <a:solidFill>
                <a:srgbClr val="FFFFFF"/>
              </a:solidFill>
            </a:endParaRPr>
          </a:p>
          <a:p>
            <a:pPr>
              <a:buNone/>
            </a:pPr>
            <a:endParaRPr lang="pt-BR" sz="3000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Percepção</a:t>
            </a: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 (entrada dos sentidos)</a:t>
            </a:r>
          </a:p>
          <a:p>
            <a:pPr>
              <a:buNone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Ideia</a:t>
            </a: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 (organização do significado)</a:t>
            </a:r>
          </a:p>
          <a:p>
            <a:pPr>
              <a:buNone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Juízo</a:t>
            </a: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 (avaliação — certo x errado)</a:t>
            </a:r>
          </a:p>
          <a:p>
            <a:pPr>
              <a:buNone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Raciocínio</a:t>
            </a: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 (decisões e ações)</a:t>
            </a:r>
            <a:endParaRPr lang="pt-BR" sz="3000" dirty="0">
              <a:solidFill>
                <a:srgbClr val="FFFFFF"/>
              </a:solidFill>
            </a:endParaRPr>
          </a:p>
          <a:p>
            <a:pPr>
              <a:buNone/>
            </a:pPr>
            <a:endParaRPr lang="pt-BR" sz="3000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A Bíblia chama isso de </a:t>
            </a: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renovação da mente</a:t>
            </a: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 (</a:t>
            </a:r>
            <a:r>
              <a:rPr lang="pt-BR" sz="3000" err="1">
                <a:solidFill>
                  <a:srgbClr val="FFFFFF"/>
                </a:solidFill>
                <a:ea typeface="+mn-lt"/>
                <a:cs typeface="+mn-lt"/>
              </a:rPr>
              <a:t>Rm</a:t>
            </a: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 12.2)</a:t>
            </a:r>
            <a:endParaRPr lang="pt-BR" sz="3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64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E8C34F-0EFA-90EC-EE8B-57CF894CD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pt-BR" sz="4100">
                <a:solidFill>
                  <a:srgbClr val="FFFFFF"/>
                </a:solidFill>
                <a:ea typeface="+mj-lt"/>
                <a:cs typeface="+mj-lt"/>
              </a:rPr>
              <a:t>Fisicamente imaturos × Mentalmente ignorantes</a:t>
            </a:r>
            <a:endParaRPr lang="pt-BR" sz="4100">
              <a:solidFill>
                <a:srgbClr val="FFFFFF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1ACBDDC4-F638-1672-0C99-70ED2A060B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204846"/>
              </p:ext>
            </p:extLst>
          </p:nvPr>
        </p:nvGraphicFramePr>
        <p:xfrm>
          <a:off x="1059049" y="1800911"/>
          <a:ext cx="10073904" cy="43513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61049">
                  <a:extLst>
                    <a:ext uri="{9D8B030D-6E8A-4147-A177-3AD203B41FA5}">
                      <a16:colId xmlns:a16="http://schemas.microsoft.com/office/drawing/2014/main" val="2233932384"/>
                    </a:ext>
                  </a:extLst>
                </a:gridCol>
                <a:gridCol w="2221404">
                  <a:extLst>
                    <a:ext uri="{9D8B030D-6E8A-4147-A177-3AD203B41FA5}">
                      <a16:colId xmlns:a16="http://schemas.microsoft.com/office/drawing/2014/main" val="4064834259"/>
                    </a:ext>
                  </a:extLst>
                </a:gridCol>
                <a:gridCol w="3691451">
                  <a:extLst>
                    <a:ext uri="{9D8B030D-6E8A-4147-A177-3AD203B41FA5}">
                      <a16:colId xmlns:a16="http://schemas.microsoft.com/office/drawing/2014/main" val="815266229"/>
                    </a:ext>
                  </a:extLst>
                </a:gridCol>
              </a:tblGrid>
              <a:tr h="6468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900"/>
                        <a:t>Característica</a:t>
                      </a:r>
                    </a:p>
                  </a:txBody>
                  <a:tcPr marL="147005" marR="147005" marT="73502" marB="735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900"/>
                        <a:t>Bíblia</a:t>
                      </a:r>
                    </a:p>
                  </a:txBody>
                  <a:tcPr marL="147005" marR="147005" marT="73502" marB="735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900"/>
                        <a:t>Aplicação</a:t>
                      </a:r>
                    </a:p>
                  </a:txBody>
                  <a:tcPr marL="147005" marR="147005" marT="73502" marB="735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4757627"/>
                  </a:ext>
                </a:extLst>
              </a:tr>
              <a:tr h="10878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900"/>
                        <a:t>Imaturidade espiritual</a:t>
                      </a:r>
                    </a:p>
                  </a:txBody>
                  <a:tcPr marL="147005" marR="147005" marT="73502" marB="735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900"/>
                        <a:t>1 Co 3.1-2</a:t>
                      </a:r>
                    </a:p>
                  </a:txBody>
                  <a:tcPr marL="147005" marR="147005" marT="73502" marB="735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900"/>
                        <a:t>Precisam alimento sólido</a:t>
                      </a:r>
                    </a:p>
                  </a:txBody>
                  <a:tcPr marL="147005" marR="147005" marT="73502" marB="735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943846"/>
                  </a:ext>
                </a:extLst>
              </a:tr>
              <a:tr h="10878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900"/>
                        <a:t>Falta de entendimento</a:t>
                      </a:r>
                    </a:p>
                  </a:txBody>
                  <a:tcPr marL="147005" marR="147005" marT="73502" marB="735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900"/>
                        <a:t>Os 4.6</a:t>
                      </a:r>
                    </a:p>
                  </a:txBody>
                  <a:tcPr marL="147005" marR="147005" marT="73502" marB="735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900"/>
                        <a:t>Ensino para corrigir ignorância</a:t>
                      </a:r>
                    </a:p>
                  </a:txBody>
                  <a:tcPr marL="147005" marR="147005" marT="73502" marB="735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840200"/>
                  </a:ext>
                </a:extLst>
              </a:tr>
              <a:tr h="15288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900"/>
                        <a:t>Crescimento necessário</a:t>
                      </a:r>
                    </a:p>
                  </a:txBody>
                  <a:tcPr marL="147005" marR="147005" marT="73502" marB="735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900" err="1"/>
                        <a:t>Ef</a:t>
                      </a:r>
                      <a:r>
                        <a:rPr lang="pt-BR" sz="2900"/>
                        <a:t> 4.14-15</a:t>
                      </a:r>
                    </a:p>
                  </a:txBody>
                  <a:tcPr marL="147005" marR="147005" marT="73502" marB="735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900"/>
                        <a:t>Maturidade contra ventos de doutrina</a:t>
                      </a:r>
                    </a:p>
                    <a:p>
                      <a:pPr lvl="0">
                        <a:buNone/>
                      </a:pPr>
                      <a:endParaRPr lang="pt-BR" sz="2900"/>
                    </a:p>
                  </a:txBody>
                  <a:tcPr marL="147005" marR="147005" marT="73502" marB="735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2516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765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Grupo de pessoas sentadas ao redor de uma mesa&#10;&#10;O conteúdo gerado por IA pode estar incorreto.">
            <a:extLst>
              <a:ext uri="{FF2B5EF4-FFF2-40B4-BE49-F238E27FC236}">
                <a16:creationId xmlns:a16="http://schemas.microsoft.com/office/drawing/2014/main" id="{E063E9C9-8AC2-77EC-5372-95852DC64B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01" r="681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D02F6C-F1C2-00E6-C102-31831EED1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62" y="5691"/>
            <a:ext cx="3822189" cy="1899912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Como o aluno aprende?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75FC8C-0995-1439-7CE3-0FD3946B2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74" y="1700956"/>
            <a:ext cx="6136943" cy="477793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Aprende </a:t>
            </a:r>
            <a:r>
              <a:rPr lang="pt-BR" sz="3000" b="1" dirty="0">
                <a:ea typeface="+mn-lt"/>
                <a:cs typeface="+mn-lt"/>
              </a:rPr>
              <a:t>vendo</a:t>
            </a:r>
            <a:endParaRPr lang="pt-BR" sz="30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000" b="1" dirty="0">
                <a:ea typeface="+mn-lt"/>
                <a:cs typeface="+mn-lt"/>
              </a:rPr>
              <a:t>Aprende ouvindo</a:t>
            </a:r>
            <a:endParaRPr lang="pt-BR" sz="30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000" b="1" dirty="0">
                <a:ea typeface="+mn-lt"/>
                <a:cs typeface="+mn-lt"/>
              </a:rPr>
              <a:t>Aprende falando</a:t>
            </a:r>
            <a:endParaRPr lang="pt-BR" sz="30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000" b="1" dirty="0">
                <a:ea typeface="+mn-lt"/>
                <a:cs typeface="+mn-lt"/>
              </a:rPr>
              <a:t>Aprende fazendo</a:t>
            </a:r>
            <a:endParaRPr lang="pt-BR" sz="30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000" b="1" dirty="0">
                <a:ea typeface="+mn-lt"/>
                <a:cs typeface="+mn-lt"/>
              </a:rPr>
              <a:t>Aprende ensinando outros</a:t>
            </a:r>
            <a:endParaRPr lang="pt-BR" sz="3000" dirty="0"/>
          </a:p>
          <a:p>
            <a:pPr>
              <a:buNone/>
            </a:pPr>
            <a:endParaRPr lang="pt-BR" sz="3000" b="1" dirty="0">
              <a:ea typeface="+mn-lt"/>
              <a:cs typeface="+mn-lt"/>
            </a:endParaRPr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“Se o aluno não aprendeu, o professor não ensinou.”</a:t>
            </a:r>
            <a:br>
              <a:rPr lang="pt-BR" sz="3000" dirty="0">
                <a:ea typeface="+mn-lt"/>
                <a:cs typeface="+mn-lt"/>
              </a:rPr>
            </a:br>
            <a:r>
              <a:rPr lang="pt-BR" sz="3000" dirty="0">
                <a:ea typeface="+mn-lt"/>
                <a:cs typeface="+mn-lt"/>
              </a:rPr>
              <a:t> — Gregory, </a:t>
            </a:r>
            <a:r>
              <a:rPr lang="pt-BR" sz="3000" i="1" dirty="0">
                <a:ea typeface="+mn-lt"/>
                <a:cs typeface="+mn-lt"/>
              </a:rPr>
              <a:t>As Leis do Ensino</a:t>
            </a:r>
            <a:r>
              <a:rPr lang="pt-BR" sz="3000" dirty="0">
                <a:ea typeface="+mn-lt"/>
                <a:cs typeface="+mn-lt"/>
              </a:rPr>
              <a:t> (CPAD)</a:t>
            </a:r>
            <a:endParaRPr lang="pt-BR" sz="3000" dirty="0"/>
          </a:p>
          <a:p>
            <a:pPr marL="0" indent="0">
              <a:buNone/>
            </a:pP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4218164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520C4123-5CB6-7E08-7396-29D532F8802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7336" b="3641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A72022-24CB-DE23-AE2B-DE55AE563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19" y="-12370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Condicionantes do Aprendizado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A59527-0462-9B65-50F5-FC46BA97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91" y="876720"/>
            <a:ext cx="14095561" cy="617726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b="1" dirty="0">
                <a:ea typeface="+mn-lt"/>
                <a:cs typeface="+mn-lt"/>
              </a:rPr>
              <a:t>Ambiente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Acolhedor, bíblico e organizado favorece foco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Jesus ensinava </a:t>
            </a:r>
            <a:r>
              <a:rPr lang="pt-BR" sz="3000" b="1" dirty="0">
                <a:ea typeface="+mn-lt"/>
                <a:cs typeface="+mn-lt"/>
              </a:rPr>
              <a:t>sentado em ambientes tranquilos</a:t>
            </a:r>
            <a:endParaRPr lang="pt-BR" sz="3000" dirty="0">
              <a:ea typeface="+mn-lt"/>
              <a:cs typeface="+mn-lt"/>
            </a:endParaRPr>
          </a:p>
          <a:p>
            <a:pPr marL="0" indent="0">
              <a:buNone/>
            </a:pPr>
            <a:endParaRPr lang="pt-BR" sz="3000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000" b="1" dirty="0">
                <a:ea typeface="+mn-lt"/>
                <a:cs typeface="+mn-lt"/>
              </a:rPr>
              <a:t>Propósito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O aluno precisa </a:t>
            </a:r>
            <a:r>
              <a:rPr lang="pt-BR" sz="3000" b="1" dirty="0">
                <a:ea typeface="+mn-lt"/>
                <a:cs typeface="+mn-lt"/>
              </a:rPr>
              <a:t>entender o porquê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Paulo: “Prossigo para o alvo” (</a:t>
            </a:r>
            <a:r>
              <a:rPr lang="pt-BR" sz="3000" err="1">
                <a:ea typeface="+mn-lt"/>
                <a:cs typeface="+mn-lt"/>
              </a:rPr>
              <a:t>Fp</a:t>
            </a:r>
            <a:r>
              <a:rPr lang="pt-BR" sz="3000" dirty="0">
                <a:ea typeface="+mn-lt"/>
                <a:cs typeface="+mn-lt"/>
              </a:rPr>
              <a:t> 3.14)</a:t>
            </a:r>
          </a:p>
          <a:p>
            <a:pPr marL="0" indent="0">
              <a:buNone/>
            </a:pPr>
            <a:endParaRPr lang="pt-BR" sz="3000" b="1" dirty="0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3000" b="1" dirty="0">
                <a:ea typeface="+mn-lt"/>
                <a:cs typeface="+mn-lt"/>
              </a:rPr>
              <a:t>Potência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Quem ensina </a:t>
            </a:r>
            <a:r>
              <a:rPr lang="pt-BR" sz="3000" b="1" dirty="0">
                <a:ea typeface="+mn-lt"/>
                <a:cs typeface="+mn-lt"/>
              </a:rPr>
              <a:t>cresce mais</a:t>
            </a:r>
            <a:r>
              <a:rPr lang="pt-BR" sz="3000" dirty="0">
                <a:ea typeface="+mn-lt"/>
                <a:cs typeface="+mn-lt"/>
              </a:rPr>
              <a:t> do que quem só ouve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O Mestre é o maior aprendiz</a:t>
            </a:r>
            <a:endParaRPr lang="pt-BR" sz="3000" dirty="0"/>
          </a:p>
          <a:p>
            <a:pPr marL="0" indent="0">
              <a:buNone/>
            </a:pP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345466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25149C-555A-5F1B-AA49-E0675D93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t-BR" sz="4100">
                <a:solidFill>
                  <a:srgbClr val="FFFFFF"/>
                </a:solidFill>
                <a:ea typeface="+mj-lt"/>
                <a:cs typeface="+mj-lt"/>
              </a:rPr>
              <a:t>As 3 Grandes Leis da Aprendizagem (Thorndike / Gregório)</a:t>
            </a:r>
            <a:endParaRPr lang="pt-BR" sz="4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FE432F-4EC5-1B72-1E1B-AC1793DA7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380943" cy="626135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3000"/>
              <a:t>Lei da </a:t>
            </a:r>
            <a:r>
              <a:rPr lang="pt-BR" sz="3000" b="1"/>
              <a:t>Disposição Mental</a:t>
            </a:r>
            <a:endParaRPr lang="pt-BR" sz="3000" dirty="0"/>
          </a:p>
          <a:p>
            <a:pPr>
              <a:buNone/>
            </a:pPr>
            <a:r>
              <a:rPr lang="pt-BR" sz="3000"/>
              <a:t>Se o aluno quer aprender → aprendizado flui</a:t>
            </a:r>
            <a:br>
              <a:rPr lang="pt-BR" sz="3000" dirty="0">
                <a:ea typeface="+mn-lt"/>
                <a:cs typeface="+mn-lt"/>
              </a:rPr>
            </a:br>
            <a:r>
              <a:rPr lang="pt-BR" sz="3000"/>
              <a:t> (“Quem tem sede, venha” — </a:t>
            </a:r>
            <a:r>
              <a:rPr lang="pt-BR" sz="3000" err="1"/>
              <a:t>Jo</a:t>
            </a:r>
            <a:r>
              <a:rPr lang="pt-BR" sz="3000"/>
              <a:t> 7.37)</a:t>
            </a:r>
            <a:endParaRPr lang="pt-BR" sz="3000" dirty="0"/>
          </a:p>
          <a:p>
            <a:pPr>
              <a:buNone/>
            </a:pPr>
            <a:endParaRPr lang="pt-BR" sz="3000" dirty="0"/>
          </a:p>
          <a:p>
            <a:pPr>
              <a:buNone/>
            </a:pPr>
            <a:r>
              <a:rPr lang="pt-BR" sz="3000"/>
              <a:t> Lei do </a:t>
            </a:r>
            <a:r>
              <a:rPr lang="pt-BR" sz="3000" b="1"/>
              <a:t>Efeito</a:t>
            </a:r>
            <a:endParaRPr lang="pt-BR" sz="3000" dirty="0"/>
          </a:p>
          <a:p>
            <a:pPr>
              <a:buNone/>
            </a:pPr>
            <a:r>
              <a:rPr lang="pt-BR" sz="3000"/>
              <a:t>O que gera </a:t>
            </a:r>
            <a:r>
              <a:rPr lang="pt-BR" sz="3000" b="1"/>
              <a:t>prazer, sentido e fé</a:t>
            </a:r>
            <a:r>
              <a:rPr lang="pt-BR" sz="3000"/>
              <a:t>, fixa</a:t>
            </a:r>
            <a:br>
              <a:rPr lang="pt-BR" sz="3000" dirty="0">
                <a:ea typeface="+mn-lt"/>
                <a:cs typeface="+mn-lt"/>
              </a:rPr>
            </a:br>
            <a:r>
              <a:rPr lang="pt-BR" sz="3000"/>
              <a:t> ("Alegrei-me quando me disseram..." — </a:t>
            </a:r>
            <a:r>
              <a:rPr lang="pt-BR" sz="3000" err="1"/>
              <a:t>Sl</a:t>
            </a:r>
            <a:r>
              <a:rPr lang="pt-BR" sz="3000" dirty="0"/>
              <a:t> </a:t>
            </a:r>
            <a:r>
              <a:rPr lang="pt-BR" sz="3000"/>
              <a:t>122.1)</a:t>
            </a:r>
            <a:endParaRPr lang="pt-BR" sz="3000" dirty="0"/>
          </a:p>
          <a:p>
            <a:pPr>
              <a:buNone/>
            </a:pPr>
            <a:endParaRPr lang="pt-BR" sz="3000" dirty="0"/>
          </a:p>
          <a:p>
            <a:pPr>
              <a:buNone/>
            </a:pPr>
            <a:r>
              <a:rPr lang="pt-BR" sz="3000"/>
              <a:t> Lei do </a:t>
            </a:r>
            <a:r>
              <a:rPr lang="pt-BR" sz="3000" b="1"/>
              <a:t>Exercício / Repetição</a:t>
            </a:r>
            <a:endParaRPr lang="pt-BR" sz="3000" dirty="0"/>
          </a:p>
          <a:p>
            <a:pPr>
              <a:buNone/>
            </a:pPr>
            <a:r>
              <a:rPr lang="pt-BR" sz="3000"/>
              <a:t>Prática constante → formação de hábito</a:t>
            </a:r>
            <a:br>
              <a:rPr lang="pt-BR" sz="3000" dirty="0">
                <a:ea typeface="+mn-lt"/>
                <a:cs typeface="+mn-lt"/>
              </a:rPr>
            </a:br>
            <a:r>
              <a:rPr lang="pt-BR" sz="3000"/>
              <a:t> (“Medita… e tem cuidado de fazer” — </a:t>
            </a:r>
            <a:r>
              <a:rPr lang="pt-BR" sz="3000" err="1"/>
              <a:t>Js</a:t>
            </a:r>
            <a:r>
              <a:rPr lang="pt-BR" sz="3000"/>
              <a:t> 1.8)</a:t>
            </a:r>
            <a:endParaRPr lang="pt-BR" sz="3000" dirty="0"/>
          </a:p>
          <a:p>
            <a:pPr marL="0" indent="0">
              <a:buNone/>
            </a:pPr>
            <a:endParaRPr lang="pt-BR" sz="2600"/>
          </a:p>
        </p:txBody>
      </p:sp>
    </p:spTree>
    <p:extLst>
      <p:ext uri="{BB962C8B-B14F-4D97-AF65-F5344CB8AC3E}">
        <p14:creationId xmlns:p14="http://schemas.microsoft.com/office/powerpoint/2010/main" val="84527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555E6E-82A2-ABE6-97FC-0D3B84FEB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430" y="-238725"/>
            <a:ext cx="7010991" cy="1735419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A educação cristã envolve:</a:t>
            </a:r>
            <a:endParaRPr lang="pt-BR" dirty="0"/>
          </a:p>
        </p:txBody>
      </p:sp>
      <p:pic>
        <p:nvPicPr>
          <p:cNvPr id="4" name="Imagem 3" descr="Homem de terno e gravata sorrindo&#10;&#10;O conteúdo gerado por IA pode estar incorreto.">
            <a:extLst>
              <a:ext uri="{FF2B5EF4-FFF2-40B4-BE49-F238E27FC236}">
                <a16:creationId xmlns:a16="http://schemas.microsoft.com/office/drawing/2014/main" id="{FF46B4E5-6659-2481-97DD-CC308A55E5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216" r="10716"/>
          <a:stretch>
            <a:fillRect/>
          </a:stretch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5EB032-1F21-9216-FB6A-F9BEBE04D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393" y="1499411"/>
            <a:ext cx="6565291" cy="55114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3200" dirty="0">
                <a:ea typeface="+mn-lt"/>
                <a:cs typeface="+mn-lt"/>
              </a:rPr>
              <a:t>conhecer a Deus,</a:t>
            </a:r>
            <a:endParaRPr lang="pt-BR" sz="3200" dirty="0"/>
          </a:p>
          <a:p>
            <a:r>
              <a:rPr lang="pt-BR" sz="3200" dirty="0">
                <a:ea typeface="+mn-lt"/>
                <a:cs typeface="+mn-lt"/>
              </a:rPr>
              <a:t>obedecer a Cristo,</a:t>
            </a:r>
            <a:endParaRPr lang="pt-BR" sz="3200" dirty="0"/>
          </a:p>
          <a:p>
            <a:r>
              <a:rPr lang="pt-BR" sz="3200" dirty="0">
                <a:ea typeface="+mn-lt"/>
                <a:cs typeface="+mn-lt"/>
              </a:rPr>
              <a:t>viver guiado pelo Espírito,</a:t>
            </a:r>
            <a:endParaRPr lang="pt-BR" sz="3200" dirty="0"/>
          </a:p>
          <a:p>
            <a:r>
              <a:rPr lang="pt-BR" sz="3200" dirty="0">
                <a:ea typeface="+mn-lt"/>
                <a:cs typeface="+mn-lt"/>
              </a:rPr>
              <a:t>formar caráter santo.</a:t>
            </a:r>
            <a:endParaRPr lang="pt-BR" sz="3200" dirty="0"/>
          </a:p>
          <a:p>
            <a:pPr marL="0" indent="0">
              <a:buNone/>
            </a:pPr>
            <a:endParaRPr lang="pt-BR" sz="3200" dirty="0"/>
          </a:p>
          <a:p>
            <a:pPr>
              <a:buNone/>
            </a:pPr>
            <a:r>
              <a:rPr lang="pt-BR" sz="3200" b="1" dirty="0">
                <a:ea typeface="+mn-lt"/>
                <a:cs typeface="+mn-lt"/>
              </a:rPr>
              <a:t>Russell Champlin:</a:t>
            </a:r>
            <a:endParaRPr lang="pt-BR" sz="3200" dirty="0"/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“Educar na fé é levar a pessoa ao contato transformador com Cristo”</a:t>
            </a:r>
            <a:br>
              <a:rPr lang="pt-BR" sz="3200" dirty="0">
                <a:ea typeface="+mn-lt"/>
                <a:cs typeface="+mn-lt"/>
              </a:rPr>
            </a:br>
            <a:r>
              <a:rPr lang="pt-BR" sz="3200" dirty="0">
                <a:ea typeface="+mn-lt"/>
                <a:cs typeface="+mn-lt"/>
              </a:rPr>
              <a:t> (Enciclopédia de Bíblia, Teologia e Filosofia – CPAD)</a:t>
            </a:r>
            <a:endParaRPr lang="pt-BR" sz="3200" dirty="0"/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688691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AD283D-55FE-2E73-9419-3FCB5BA19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 b="1" dirty="0"/>
              <a:t>A </a:t>
            </a:r>
            <a:r>
              <a:rPr lang="pt-BR" b="1" dirty="0">
                <a:ea typeface="+mj-lt"/>
                <a:cs typeface="+mj-lt"/>
              </a:rPr>
              <a:t>Pedagogia Cristã: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3EB4A2-4DBB-CBA9-1D80-1BEE149E1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106" y="1715071"/>
            <a:ext cx="5971092" cy="476381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</a:pPr>
            <a:r>
              <a:rPr lang="pt-BR">
                <a:ea typeface="+mn-lt"/>
                <a:cs typeface="+mn-lt"/>
              </a:rPr>
              <a:t>combate ignorância e imaturidade espiritual</a:t>
            </a:r>
          </a:p>
          <a:p>
            <a:pPr>
              <a:buFont typeface="Arial"/>
            </a:pPr>
            <a:r>
              <a:rPr lang="pt-BR">
                <a:ea typeface="+mn-lt"/>
                <a:cs typeface="+mn-lt"/>
              </a:rPr>
              <a:t>forma caráter à imagem de Cristo</a:t>
            </a:r>
            <a:endParaRPr lang="pt-BR"/>
          </a:p>
          <a:p>
            <a:pPr>
              <a:buFont typeface="Arial"/>
            </a:pPr>
            <a:r>
              <a:rPr lang="pt-BR">
                <a:ea typeface="+mn-lt"/>
                <a:cs typeface="+mn-lt"/>
              </a:rPr>
              <a:t>usa corpo, mente e espírito no processo</a:t>
            </a:r>
            <a:endParaRPr lang="pt-BR"/>
          </a:p>
          <a:p>
            <a:pPr>
              <a:buFont typeface="Arial"/>
            </a:pPr>
            <a:r>
              <a:rPr lang="pt-BR">
                <a:ea typeface="+mn-lt"/>
                <a:cs typeface="+mn-lt"/>
              </a:rPr>
              <a:t>integra aluno com Deus, Palavra, Igreja e Missão</a:t>
            </a:r>
            <a:endParaRPr lang="pt-BR"/>
          </a:p>
          <a:p>
            <a:pPr>
              <a:buFont typeface="Arial"/>
            </a:pPr>
            <a:endParaRPr lang="pt-BR" dirty="0">
              <a:ea typeface="+mn-lt"/>
              <a:cs typeface="+mn-lt"/>
            </a:endParaRPr>
          </a:p>
          <a:p>
            <a:pPr indent="0">
              <a:buNone/>
            </a:pPr>
            <a:r>
              <a:rPr lang="pt-BR">
                <a:ea typeface="+mn-lt"/>
                <a:cs typeface="+mn-lt"/>
              </a:rPr>
              <a:t>Ensinar é </a:t>
            </a:r>
            <a:r>
              <a:rPr lang="pt-BR" b="1">
                <a:ea typeface="+mn-lt"/>
                <a:cs typeface="+mn-lt"/>
              </a:rPr>
              <a:t>cooperar com o oleiro</a:t>
            </a:r>
            <a:r>
              <a:rPr lang="pt-BR">
                <a:ea typeface="+mn-lt"/>
                <a:cs typeface="+mn-lt"/>
              </a:rPr>
              <a:t> para formar vasos para Sua glória.</a:t>
            </a:r>
            <a:br>
              <a:rPr lang="pt-BR" dirty="0">
                <a:ea typeface="+mn-lt"/>
                <a:cs typeface="+mn-lt"/>
              </a:rPr>
            </a:br>
            <a:r>
              <a:rPr lang="pt-BR">
                <a:ea typeface="+mn-lt"/>
                <a:cs typeface="+mn-lt"/>
              </a:rPr>
              <a:t> (Is 64.8)</a:t>
            </a:r>
            <a:endParaRPr lang="pt-BR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4" name="Imagem 3" descr="Uma imagem contendo ao ar livre, mesa, mulher, em pé&#10;&#10;O conteúdo gerado por IA pode estar incorreto.">
            <a:extLst>
              <a:ext uri="{FF2B5EF4-FFF2-40B4-BE49-F238E27FC236}">
                <a16:creationId xmlns:a16="http://schemas.microsoft.com/office/drawing/2014/main" id="{5C95693C-0767-98F2-1A4B-A0441B165C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26" r="4482" b="3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0702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052854-3459-8D77-D75E-1A489B903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O ensino de adultos (andragogia)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06DD70-82D5-515E-92F6-228101D2C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592" y="605721"/>
            <a:ext cx="8157320" cy="593067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dirty="0">
                <a:ea typeface="+mn-lt"/>
                <a:cs typeface="+mn-lt"/>
              </a:rPr>
              <a:t>Adultos aprendem diferente de crianças — Malcolm Knowles (teoria da andragogia) resume os traços essenciais:</a:t>
            </a:r>
            <a:endParaRPr lang="pt-BR">
              <a:ea typeface="+mn-lt"/>
              <a:cs typeface="+mn-lt"/>
            </a:endParaRPr>
          </a:p>
          <a:p>
            <a:pPr>
              <a:buNone/>
            </a:pPr>
            <a:endParaRPr lang="pt-BR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Autonomia</a:t>
            </a:r>
            <a:r>
              <a:rPr lang="pt-BR" dirty="0">
                <a:ea typeface="+mn-lt"/>
                <a:cs typeface="+mn-lt"/>
              </a:rPr>
              <a:t>: querem participar do planejamento e orientação do aprendizado.</a:t>
            </a:r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Experiência prévia</a:t>
            </a:r>
            <a:r>
              <a:rPr lang="pt-BR" dirty="0">
                <a:ea typeface="+mn-lt"/>
                <a:cs typeface="+mn-lt"/>
              </a:rPr>
              <a:t>: trazem vivências que são recurso didático (valorizá-las).</a:t>
            </a:r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Prontidão para aprender</a:t>
            </a:r>
            <a:r>
              <a:rPr lang="pt-BR" dirty="0">
                <a:ea typeface="+mn-lt"/>
                <a:cs typeface="+mn-lt"/>
              </a:rPr>
              <a:t>: motivação ligada a problemas reais (aplicabilidade).</a:t>
            </a:r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Orientação para a aprendizagem</a:t>
            </a:r>
            <a:r>
              <a:rPr lang="pt-BR" dirty="0">
                <a:ea typeface="+mn-lt"/>
                <a:cs typeface="+mn-lt"/>
              </a:rPr>
              <a:t>: precisam ver utilidade imediata.</a:t>
            </a:r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Motivação interna</a:t>
            </a:r>
            <a:r>
              <a:rPr lang="pt-BR" dirty="0">
                <a:ea typeface="+mn-lt"/>
                <a:cs typeface="+mn-lt"/>
              </a:rPr>
              <a:t>: mais respondem a valores e vocação do que a recompensas externas.</a:t>
            </a:r>
            <a:endParaRPr lang="pt-BR" sz="2400" dirty="0"/>
          </a:p>
          <a:p>
            <a:pPr marL="0" indent="0">
              <a:buNone/>
            </a:pP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1928229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Homem sentado na cadeira&#10;&#10;O conteúdo gerado por IA pode estar incorreto.">
            <a:extLst>
              <a:ext uri="{FF2B5EF4-FFF2-40B4-BE49-F238E27FC236}">
                <a16:creationId xmlns:a16="http://schemas.microsoft.com/office/drawing/2014/main" id="{32B647A1-104C-BBAA-E35C-60820BB1E46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44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40CA5F8-E48F-A73A-1CE5-B69DE892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O Professor Cristão e a Natureza do Ensino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BD0C6C-B481-8D98-B50B-C87D19574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O professor é um ministro da Palavra.</a:t>
            </a:r>
            <a:br>
              <a:rPr lang="pt-BR" sz="3200" b="1" dirty="0">
                <a:ea typeface="+mn-lt"/>
                <a:cs typeface="+mn-lt"/>
              </a:rPr>
            </a:b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 Não transmite meros conteúdos: transmite Cristo.</a:t>
            </a:r>
            <a:endParaRPr lang="pt-BR" sz="3200" b="1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3200" b="1" i="1" dirty="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3200" b="1" i="1" dirty="0">
                <a:solidFill>
                  <a:srgbClr val="FFFFFF"/>
                </a:solidFill>
                <a:ea typeface="+mn-lt"/>
                <a:cs typeface="+mn-lt"/>
              </a:rPr>
              <a:t>Hendricks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: “Você ensina o que você sabe, mas transmite o que você é.”</a:t>
            </a:r>
            <a:endParaRPr lang="pt-BR" sz="3200" b="1" dirty="0">
              <a:solidFill>
                <a:srgbClr val="FFFFFF"/>
              </a:solidFill>
            </a:endParaRPr>
          </a:p>
          <a:p>
            <a:pPr>
              <a:buFont typeface="Arial,Sans-Serif"/>
              <a:buChar char="•"/>
            </a:pPr>
            <a:endParaRPr lang="pt-BR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6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DC8714-1267-9750-1339-64CCFE7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pt-BR" sz="6800">
                <a:solidFill>
                  <a:srgbClr val="FFFFFF"/>
                </a:solidFill>
              </a:rPr>
              <a:t>Elementos</a:t>
            </a:r>
            <a:r>
              <a:rPr lang="pt-BR" sz="6800">
                <a:solidFill>
                  <a:srgbClr val="FFFFFF"/>
                </a:solidFill>
                <a:ea typeface="+mj-lt"/>
                <a:cs typeface="+mj-lt"/>
              </a:rPr>
              <a:t> essenciais de um professor:</a:t>
            </a:r>
            <a:endParaRPr lang="pt-BR" sz="680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414D7D-C974-350E-AD15-F77B97540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649" y="389004"/>
            <a:ext cx="6108700" cy="64849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3200" dirty="0">
                <a:ea typeface="+mn-lt"/>
                <a:cs typeface="+mn-lt"/>
              </a:rPr>
              <a:t>Espiritualidade viva (</a:t>
            </a:r>
            <a:r>
              <a:rPr lang="pt-BR" sz="3200" err="1">
                <a:ea typeface="+mn-lt"/>
                <a:cs typeface="+mn-lt"/>
              </a:rPr>
              <a:t>Mt</a:t>
            </a:r>
            <a:r>
              <a:rPr lang="pt-BR" sz="3200" dirty="0">
                <a:ea typeface="+mn-lt"/>
                <a:cs typeface="+mn-lt"/>
              </a:rPr>
              <a:t> 7.29)</a:t>
            </a:r>
          </a:p>
          <a:p>
            <a:r>
              <a:rPr lang="pt-BR" sz="3200" dirty="0">
                <a:ea typeface="+mn-lt"/>
                <a:cs typeface="+mn-lt"/>
              </a:rPr>
              <a:t>Amor pelos alunos (</a:t>
            </a:r>
            <a:r>
              <a:rPr lang="pt-BR" sz="3200" err="1">
                <a:ea typeface="+mn-lt"/>
                <a:cs typeface="+mn-lt"/>
              </a:rPr>
              <a:t>Jo</a:t>
            </a:r>
            <a:r>
              <a:rPr lang="pt-BR" sz="3200" dirty="0">
                <a:ea typeface="+mn-lt"/>
                <a:cs typeface="+mn-lt"/>
              </a:rPr>
              <a:t> 21.17)</a:t>
            </a:r>
            <a:endParaRPr lang="pt-BR" sz="3200" dirty="0"/>
          </a:p>
          <a:p>
            <a:r>
              <a:rPr lang="pt-BR" sz="3200" dirty="0">
                <a:ea typeface="+mn-lt"/>
                <a:cs typeface="+mn-lt"/>
              </a:rPr>
              <a:t>Excelência no preparo</a:t>
            </a:r>
          </a:p>
          <a:p>
            <a:r>
              <a:rPr lang="pt-BR" sz="3200" dirty="0">
                <a:ea typeface="+mn-lt"/>
                <a:cs typeface="+mn-lt"/>
              </a:rPr>
              <a:t>Clareza e coerência com a Bíblia</a:t>
            </a:r>
          </a:p>
          <a:p>
            <a:endParaRPr lang="pt-BR" sz="3200" dirty="0">
              <a:ea typeface="+mn-lt"/>
              <a:cs typeface="+mn-lt"/>
            </a:endParaRPr>
          </a:p>
          <a:p>
            <a:r>
              <a:rPr lang="pt-BR" sz="3200" dirty="0">
                <a:ea typeface="+mn-lt"/>
                <a:cs typeface="+mn-lt"/>
              </a:rPr>
              <a:t>O ensino cristão é:</a:t>
            </a:r>
          </a:p>
          <a:p>
            <a:r>
              <a:rPr lang="pt-BR" sz="3200" b="1" dirty="0">
                <a:ea typeface="+mn-lt"/>
                <a:cs typeface="+mn-lt"/>
              </a:rPr>
              <a:t>Teocêntrico</a:t>
            </a:r>
            <a:r>
              <a:rPr lang="pt-BR" sz="3200" dirty="0">
                <a:ea typeface="+mn-lt"/>
                <a:cs typeface="+mn-lt"/>
              </a:rPr>
              <a:t> (Cl 1.27-28)</a:t>
            </a:r>
          </a:p>
          <a:p>
            <a:r>
              <a:rPr lang="pt-BR" sz="3200" b="1" dirty="0">
                <a:ea typeface="+mn-lt"/>
                <a:cs typeface="+mn-lt"/>
              </a:rPr>
              <a:t>Missional</a:t>
            </a:r>
            <a:r>
              <a:rPr lang="pt-BR" sz="3200" dirty="0">
                <a:ea typeface="+mn-lt"/>
                <a:cs typeface="+mn-lt"/>
              </a:rPr>
              <a:t> (</a:t>
            </a:r>
            <a:r>
              <a:rPr lang="pt-BR" sz="3200" err="1">
                <a:ea typeface="+mn-lt"/>
                <a:cs typeface="+mn-lt"/>
              </a:rPr>
              <a:t>Mt</a:t>
            </a:r>
            <a:r>
              <a:rPr lang="pt-BR" sz="3200" dirty="0">
                <a:ea typeface="+mn-lt"/>
                <a:cs typeface="+mn-lt"/>
              </a:rPr>
              <a:t> 28.19-20)</a:t>
            </a:r>
          </a:p>
          <a:p>
            <a:r>
              <a:rPr lang="pt-BR" sz="3200" b="1" dirty="0">
                <a:ea typeface="+mn-lt"/>
                <a:cs typeface="+mn-lt"/>
              </a:rPr>
              <a:t>Transformacional</a:t>
            </a:r>
            <a:r>
              <a:rPr lang="pt-BR" sz="3200" dirty="0">
                <a:ea typeface="+mn-lt"/>
                <a:cs typeface="+mn-lt"/>
              </a:rPr>
              <a:t> (</a:t>
            </a:r>
            <a:r>
              <a:rPr lang="pt-BR" sz="3200" err="1">
                <a:ea typeface="+mn-lt"/>
                <a:cs typeface="+mn-lt"/>
              </a:rPr>
              <a:t>Rm</a:t>
            </a:r>
            <a:r>
              <a:rPr lang="pt-BR" sz="3200" dirty="0">
                <a:ea typeface="+mn-lt"/>
                <a:cs typeface="+mn-lt"/>
              </a:rPr>
              <a:t> 12.2)</a:t>
            </a:r>
            <a:endParaRPr lang="pt-BR" sz="3200" dirty="0"/>
          </a:p>
          <a:p>
            <a:endParaRPr lang="pt-BR" sz="2000">
              <a:solidFill>
                <a:srgbClr val="000000">
                  <a:alpha val="80000"/>
                </a:srgbClr>
              </a:solidFill>
            </a:endParaRPr>
          </a:p>
          <a:p>
            <a:endParaRPr lang="pt-BR" sz="20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166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9702FA-16DC-29EE-46F2-4A3E7D1A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4357" y="-562273"/>
            <a:ext cx="7362206" cy="1716255"/>
          </a:xfrm>
        </p:spPr>
        <p:txBody>
          <a:bodyPr anchor="b">
            <a:normAutofit/>
          </a:bodyPr>
          <a:lstStyle/>
          <a:p>
            <a:r>
              <a:rPr lang="pt-BR" sz="3900">
                <a:ea typeface="+mj-lt"/>
                <a:cs typeface="+mj-lt"/>
              </a:rPr>
              <a:t>Professores Espirituais e Bem Preparados</a:t>
            </a:r>
            <a:endParaRPr lang="pt-BR" sz="39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Imagem do Pin de história">
            <a:extLst>
              <a:ext uri="{FF2B5EF4-FFF2-40B4-BE49-F238E27FC236}">
                <a16:creationId xmlns:a16="http://schemas.microsoft.com/office/drawing/2014/main" id="{F3C0DCAD-9430-1AC6-4572-0C54510AFA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62" r="7909" b="-3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564751-714A-9E3F-56FD-9F593392B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754" y="1294452"/>
            <a:ext cx="6145625" cy="55651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b="1" dirty="0">
                <a:ea typeface="+mn-lt"/>
                <a:cs typeface="+mn-lt"/>
              </a:rPr>
              <a:t>Unção / Formação</a:t>
            </a:r>
            <a:endParaRPr lang="pt-BR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i="1" dirty="0">
                <a:ea typeface="+mn-lt"/>
                <a:cs typeface="+mn-lt"/>
              </a:rPr>
              <a:t>Allan </a:t>
            </a:r>
            <a:r>
              <a:rPr lang="pt-BR" i="1" err="1">
                <a:ea typeface="+mn-lt"/>
                <a:cs typeface="+mn-lt"/>
              </a:rPr>
              <a:t>Pieratt</a:t>
            </a:r>
            <a:r>
              <a:rPr lang="pt-BR" dirty="0">
                <a:ea typeface="+mn-lt"/>
                <a:cs typeface="+mn-lt"/>
              </a:rPr>
              <a:t>: “Na educação cristã, quem não se prepara, se omite.”</a:t>
            </a:r>
            <a:endParaRPr lang="pt-BR" dirty="0"/>
          </a:p>
          <a:p>
            <a:pPr marL="0" indent="0">
              <a:buNone/>
            </a:pPr>
            <a:endParaRPr lang="pt-BR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b="1" dirty="0">
                <a:ea typeface="+mn-lt"/>
                <a:cs typeface="+mn-lt"/>
              </a:rPr>
              <a:t>Por que precisa de preparo?</a:t>
            </a:r>
            <a:endParaRPr lang="pt-BR" dirty="0"/>
          </a:p>
          <a:p>
            <a:r>
              <a:rPr lang="pt-BR" dirty="0">
                <a:ea typeface="+mn-lt"/>
                <a:cs typeface="+mn-lt"/>
              </a:rPr>
              <a:t>Evita erros doutrinários (2Tm 2.15)</a:t>
            </a:r>
          </a:p>
          <a:p>
            <a:r>
              <a:rPr lang="pt-BR" dirty="0">
                <a:ea typeface="+mn-lt"/>
                <a:cs typeface="+mn-lt"/>
              </a:rPr>
              <a:t>Potencializa resultados espirituais</a:t>
            </a:r>
            <a:endParaRPr lang="pt-BR" dirty="0"/>
          </a:p>
          <a:p>
            <a:r>
              <a:rPr lang="pt-BR" dirty="0">
                <a:ea typeface="+mn-lt"/>
                <a:cs typeface="+mn-lt"/>
              </a:rPr>
              <a:t>Honra a Palavra de Deus</a:t>
            </a:r>
            <a:endParaRPr lang="pt-BR" dirty="0"/>
          </a:p>
          <a:p>
            <a:endParaRPr lang="pt-BR" dirty="0"/>
          </a:p>
          <a:p>
            <a:r>
              <a:rPr lang="pt-BR" dirty="0">
                <a:ea typeface="+mn-lt"/>
                <a:cs typeface="+mn-lt"/>
              </a:rPr>
              <a:t>“O professor precisa ter joelhos no chão e livros na mesa.” </a:t>
            </a:r>
            <a:endParaRPr lang="pt-BR" dirty="0"/>
          </a:p>
          <a:p>
            <a:endParaRPr lang="pt-BR" sz="1700">
              <a:solidFill>
                <a:schemeClr val="tx1">
                  <a:alpha val="80000"/>
                </a:schemeClr>
              </a:solidFill>
            </a:endParaRPr>
          </a:p>
          <a:p>
            <a:endParaRPr lang="pt-BR" sz="17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533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C03A4C-4AD4-1056-469F-13C2150F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4200">
                <a:ea typeface="+mj-lt"/>
                <a:cs typeface="+mj-lt"/>
              </a:rPr>
              <a:t>A Visão do Professor sobre o Ensino</a:t>
            </a:r>
            <a:endParaRPr lang="pt-BR" sz="42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81DB74-A07A-71B9-6B42-11FFC8F2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55" y="2772258"/>
            <a:ext cx="5523172" cy="408266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O professor não é:</a:t>
            </a:r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Um palestrante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Um detentor exclusivo do saber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Um distribuidor de conteúdo</a:t>
            </a:r>
            <a:endParaRPr lang="pt-BR" dirty="0"/>
          </a:p>
          <a:p>
            <a:pPr>
              <a:buFont typeface="Arial"/>
              <a:buChar char="•"/>
            </a:pPr>
            <a:endParaRPr lang="pt-BR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Ele é um </a:t>
            </a:r>
            <a:r>
              <a:rPr lang="pt-BR" b="1" dirty="0">
                <a:ea typeface="+mn-lt"/>
                <a:cs typeface="+mn-lt"/>
              </a:rPr>
              <a:t>cooperador de Deus</a:t>
            </a:r>
            <a:r>
              <a:rPr lang="pt-BR" dirty="0">
                <a:ea typeface="+mn-lt"/>
                <a:cs typeface="+mn-lt"/>
              </a:rPr>
              <a:t> (1Co 3.9)</a:t>
            </a:r>
            <a:br>
              <a:rPr lang="pt-BR" dirty="0">
                <a:ea typeface="+mn-lt"/>
                <a:cs typeface="+mn-lt"/>
              </a:rPr>
            </a:br>
            <a:r>
              <a:rPr lang="pt-BR" dirty="0">
                <a:ea typeface="+mn-lt"/>
                <a:cs typeface="+mn-lt"/>
              </a:rPr>
              <a:t> e um </a:t>
            </a:r>
            <a:r>
              <a:rPr lang="pt-BR" b="1" dirty="0">
                <a:ea typeface="+mn-lt"/>
                <a:cs typeface="+mn-lt"/>
              </a:rPr>
              <a:t>facilitador da fé</a:t>
            </a:r>
            <a:r>
              <a:rPr lang="pt-BR" dirty="0">
                <a:ea typeface="+mn-lt"/>
                <a:cs typeface="+mn-lt"/>
              </a:rPr>
              <a:t> (</a:t>
            </a:r>
            <a:r>
              <a:rPr lang="pt-BR" err="1">
                <a:ea typeface="+mn-lt"/>
                <a:cs typeface="+mn-lt"/>
              </a:rPr>
              <a:t>Rm</a:t>
            </a:r>
            <a:r>
              <a:rPr lang="pt-BR" dirty="0">
                <a:ea typeface="+mn-lt"/>
                <a:cs typeface="+mn-lt"/>
              </a:rPr>
              <a:t> 10.17).</a:t>
            </a:r>
            <a:endParaRPr lang="pt-BR" dirty="0"/>
          </a:p>
          <a:p>
            <a:pPr>
              <a:buFont typeface="Arial"/>
              <a:buChar char="•"/>
            </a:pPr>
            <a:endParaRPr lang="pt-BR" dirty="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83A1AF10-F844-D3E2-7023-8D04951BBC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0318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2E0128-C077-53A4-B425-9080158BE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O ensino deve: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965499-7497-A792-F9AC-165BCA98A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12" y="1547121"/>
            <a:ext cx="3906363" cy="455556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endParaRPr lang="pt-BR" sz="2000">
              <a:ea typeface="+mn-lt"/>
              <a:cs typeface="+mn-lt"/>
            </a:endParaRPr>
          </a:p>
          <a:p>
            <a:pPr>
              <a:buNone/>
            </a:pP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b="1" dirty="0">
                <a:ea typeface="+mn-lt"/>
                <a:cs typeface="+mn-lt"/>
              </a:rPr>
              <a:t>Gerar conversão contínua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Formar caráter cristão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Dar direção de vida</a:t>
            </a:r>
            <a:endParaRPr lang="pt-BR" sz="3200" dirty="0"/>
          </a:p>
          <a:p>
            <a:pPr indent="0">
              <a:buNone/>
            </a:pPr>
            <a:r>
              <a:rPr lang="pt-BR" sz="3200" dirty="0">
                <a:ea typeface="+mn-lt"/>
                <a:cs typeface="+mn-lt"/>
              </a:rPr>
              <a:t>Objetivo supremo: “Cristo formado em vós.” (</a:t>
            </a:r>
            <a:r>
              <a:rPr lang="pt-BR" sz="3200" err="1">
                <a:ea typeface="+mn-lt"/>
                <a:cs typeface="+mn-lt"/>
              </a:rPr>
              <a:t>Gl</a:t>
            </a:r>
            <a:r>
              <a:rPr lang="pt-BR" sz="3200" dirty="0">
                <a:ea typeface="+mn-lt"/>
                <a:cs typeface="+mn-lt"/>
              </a:rPr>
              <a:t> 4.19)</a:t>
            </a:r>
            <a:endParaRPr lang="pt-BR" sz="3200" dirty="0"/>
          </a:p>
          <a:p>
            <a:pPr>
              <a:buNone/>
            </a:pPr>
            <a:endParaRPr lang="pt-BR" sz="200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4" name="Imagem 3" descr="Uma imagem contendo objeto, no interior, relógio, bolo&#10;&#10;O conteúdo gerado por IA pode estar incorreto.">
            <a:extLst>
              <a:ext uri="{FF2B5EF4-FFF2-40B4-BE49-F238E27FC236}">
                <a16:creationId xmlns:a16="http://schemas.microsoft.com/office/drawing/2014/main" id="{1844279D-C1B3-6BE3-3BA2-A4E6781EB7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02" r="16057" b="-2"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9941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246DCBD5-C255-3354-E266-B62EBFB753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84" r="-1" b="-1"/>
          <a:stretch>
            <a:fillRect/>
          </a:stretch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A073E2-23F9-0ADB-4CEB-0E5AFE4B2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pt-BR" sz="3600">
                <a:ea typeface="+mj-lt"/>
                <a:cs typeface="+mj-lt"/>
              </a:rPr>
              <a:t>Preparação do Material</a:t>
            </a:r>
            <a:endParaRPr lang="pt-BR" sz="36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BD67E8-14A7-6DFA-BA18-F0E0A0A79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5399" y="2622088"/>
            <a:ext cx="4769557" cy="31745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3000" dirty="0">
                <a:ea typeface="+mn-lt"/>
                <a:cs typeface="+mn-lt"/>
              </a:rPr>
              <a:t>Conhecer a </a:t>
            </a:r>
            <a:r>
              <a:rPr lang="pt-BR" sz="3000" b="1" dirty="0">
                <a:ea typeface="+mn-lt"/>
                <a:cs typeface="+mn-lt"/>
              </a:rPr>
              <a:t>necessidade espiritual</a:t>
            </a:r>
            <a:r>
              <a:rPr lang="pt-BR" sz="3000" dirty="0">
                <a:ea typeface="+mn-lt"/>
                <a:cs typeface="+mn-lt"/>
              </a:rPr>
              <a:t> da turma</a:t>
            </a:r>
            <a:endParaRPr lang="pt-BR" sz="3000" dirty="0"/>
          </a:p>
          <a:p>
            <a:r>
              <a:rPr lang="pt-BR" sz="3000" dirty="0">
                <a:ea typeface="+mn-lt"/>
                <a:cs typeface="+mn-lt"/>
              </a:rPr>
              <a:t>Planejamento guiado pela oração</a:t>
            </a:r>
            <a:endParaRPr lang="pt-BR" sz="3000" dirty="0"/>
          </a:p>
          <a:p>
            <a:r>
              <a:rPr lang="pt-BR" sz="3000" dirty="0">
                <a:ea typeface="+mn-lt"/>
                <a:cs typeface="+mn-lt"/>
              </a:rPr>
              <a:t>Seleção de </a:t>
            </a:r>
            <a:r>
              <a:rPr lang="pt-BR" sz="3000" b="1" dirty="0">
                <a:ea typeface="+mn-lt"/>
                <a:cs typeface="+mn-lt"/>
              </a:rPr>
              <a:t>exemplos, dinâmicas, ilustrações</a:t>
            </a:r>
            <a:endParaRPr lang="pt-BR" sz="3000" dirty="0"/>
          </a:p>
          <a:p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38009808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687EB-F1F7-421E-42F3-B396C63B8C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8010" r="-2" b="759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984D43-B7CF-BE36-1579-EDBAF09F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Organização do Preparo dos Materiais</a:t>
            </a:r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0ADAE8E-54C5-A572-A06C-6818A2CEA0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874837"/>
              </p:ext>
            </p:extLst>
          </p:nvPr>
        </p:nvGraphicFramePr>
        <p:xfrm>
          <a:off x="4314" y="1178644"/>
          <a:ext cx="12183372" cy="5300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705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8E83D-783F-62C9-3EE6-48F41DEB1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Etapas do Preparo da Aula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B3DE934-D5CB-5641-F0B7-53E93331C0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272595"/>
              </p:ext>
            </p:extLst>
          </p:nvPr>
        </p:nvGraphicFramePr>
        <p:xfrm>
          <a:off x="263106" y="1293663"/>
          <a:ext cx="11910204" cy="55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030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C4EC46-EC6F-A0A9-36BF-531F5C82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5" y="-5"/>
            <a:ext cx="5197641" cy="6857997"/>
          </a:xfrm>
          <a:prstGeom prst="rect">
            <a:avLst/>
          </a:prstGeom>
          <a:gradFill>
            <a:gsLst>
              <a:gs pos="0">
                <a:srgbClr val="215F9A"/>
              </a:gs>
              <a:gs pos="97899">
                <a:schemeClr val="accent3">
                  <a:lumMod val="60000"/>
                  <a:lumOff val="40000"/>
                </a:schemeClr>
              </a:gs>
              <a:gs pos="74000">
                <a:schemeClr val="accent3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3763C0-6092-3B3C-822A-21E174E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0"/>
            <a:ext cx="4608950" cy="6872675"/>
          </a:xfrm>
          <a:prstGeom prst="rect">
            <a:avLst/>
          </a:prstGeom>
          <a:gradFill flip="none" rotWithShape="1">
            <a:gsLst>
              <a:gs pos="0">
                <a:srgbClr val="163E64">
                  <a:alpha val="59000"/>
                </a:srgbClr>
              </a:gs>
              <a:gs pos="69000">
                <a:srgbClr val="215F9A">
                  <a:alpha val="0"/>
                </a:srgb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6C9E17AF-F57D-8795-C969-7E0245FC43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l="7731" r="16480"/>
          <a:stretch>
            <a:fillRect/>
          </a:stretch>
        </p:blipFill>
        <p:spPr>
          <a:xfrm>
            <a:off x="20" y="-14687"/>
            <a:ext cx="5197615" cy="68579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ECF21D-729A-005C-E880-CA278A4F4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86570"/>
            <a:ext cx="5197642" cy="4486105"/>
          </a:xfrm>
          <a:prstGeom prst="rect">
            <a:avLst/>
          </a:prstGeom>
          <a:gradFill flip="none" rotWithShape="1">
            <a:gsLst>
              <a:gs pos="11000">
                <a:schemeClr val="accent2"/>
              </a:gs>
              <a:gs pos="71000">
                <a:schemeClr val="accent2">
                  <a:alpha val="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DAEA2-865D-E67C-A774-2FD2DD4A2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13227"/>
            <a:ext cx="5197642" cy="4259448"/>
          </a:xfrm>
          <a:prstGeom prst="rect">
            <a:avLst/>
          </a:prstGeom>
          <a:gradFill flip="none" rotWithShape="1">
            <a:gsLst>
              <a:gs pos="2101">
                <a:schemeClr val="accent5">
                  <a:lumMod val="75000"/>
                </a:schemeClr>
              </a:gs>
              <a:gs pos="31000">
                <a:schemeClr val="accent5">
                  <a:alpha val="66000"/>
                </a:schemeClr>
              </a:gs>
              <a:gs pos="71000">
                <a:schemeClr val="accent2">
                  <a:alpha val="0"/>
                </a:schemeClr>
              </a:gs>
            </a:gsLst>
            <a:lin ang="17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DB44FA-C75E-80C6-8AB0-159E4988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15" y="4021743"/>
            <a:ext cx="3999542" cy="2235074"/>
          </a:xfrm>
        </p:spPr>
        <p:txBody>
          <a:bodyPr anchor="b"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O QUE A PEDAGOGIA ABRANGE?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CF56B1-C4BF-A50D-1C67-0933F3921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3376" y="219191"/>
            <a:ext cx="6649749" cy="646358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pt-BR" sz="3200" b="1" dirty="0"/>
              <a:t>Ciência da educação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 b="1" dirty="0"/>
              <a:t>Métodos e práticas de ensino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 b="1" dirty="0"/>
              <a:t>Processos de aprendizagem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 b="1" dirty="0"/>
              <a:t>Crescimento integral do educando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 b="1" dirty="0"/>
              <a:t>Desenvolvimento espiritual e moral</a:t>
            </a:r>
            <a:endParaRPr lang="pt-BR" sz="3200"/>
          </a:p>
          <a:p>
            <a:pPr>
              <a:buFont typeface="Arial"/>
              <a:buChar char="•"/>
            </a:pPr>
            <a:endParaRPr lang="pt-BR" sz="3200" b="1" dirty="0"/>
          </a:p>
          <a:p>
            <a:pPr>
              <a:buNone/>
            </a:pPr>
            <a:r>
              <a:rPr lang="pt-BR" sz="3200" dirty="0"/>
              <a:t>Na igreja: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 dirty="0"/>
              <a:t>Trabalha com </a:t>
            </a:r>
            <a:r>
              <a:rPr lang="pt-BR" sz="3200" b="1" dirty="0"/>
              <a:t>crianças, jovens e adultos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 dirty="0"/>
              <a:t>Objetivo: </a:t>
            </a:r>
            <a:r>
              <a:rPr lang="pt-BR" sz="3200" b="1" dirty="0"/>
              <a:t>Estatura de Cristo</a:t>
            </a:r>
            <a:r>
              <a:rPr lang="pt-BR" sz="3200" dirty="0"/>
              <a:t> (</a:t>
            </a:r>
            <a:r>
              <a:rPr lang="pt-BR" sz="3200" err="1"/>
              <a:t>Ef</a:t>
            </a:r>
            <a:r>
              <a:rPr lang="pt-BR" sz="3200" dirty="0"/>
              <a:t> 4.13)</a:t>
            </a:r>
            <a:endParaRPr lang="pt-BR" sz="2000"/>
          </a:p>
          <a:p>
            <a:pPr marL="0" indent="0">
              <a:buNone/>
            </a:pPr>
            <a:endParaRPr lang="pt-BR" sz="2000" b="1"/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3537059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FB0FD-B501-BD88-61CC-832D8207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A Linguagem do Professor Cristão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3F70D8-6775-7220-7648-24C31C055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t-BR" dirty="0">
                <a:ea typeface="+mn-lt"/>
                <a:cs typeface="+mn-lt"/>
              </a:rPr>
              <a:t>Princípios essenciais: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Clareza</a:t>
            </a:r>
            <a:r>
              <a:rPr lang="pt-BR" dirty="0">
                <a:ea typeface="+mn-lt"/>
                <a:cs typeface="+mn-lt"/>
              </a:rPr>
              <a:t>: comunicação acessível ao nível espiritual do grupo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Simplicidade sem superficialidade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Calor emocional</a:t>
            </a:r>
            <a:r>
              <a:rPr lang="pt-BR" dirty="0">
                <a:ea typeface="+mn-lt"/>
                <a:cs typeface="+mn-lt"/>
              </a:rPr>
              <a:t>: afetividade e acolhimento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Biblicamente precisa</a:t>
            </a:r>
            <a:endParaRPr lang="pt-BR" dirty="0">
              <a:ea typeface="+mn-lt"/>
              <a:cs typeface="+mn-lt"/>
            </a:endParaRPr>
          </a:p>
          <a:p>
            <a:pPr marL="0" indent="0">
              <a:buNone/>
            </a:pPr>
            <a:endParaRPr lang="pt-BR" dirty="0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dirty="0">
                <a:ea typeface="+mn-lt"/>
                <a:cs typeface="+mn-lt"/>
              </a:rPr>
              <a:t>Jesus: Mestre da comunicação contextualizada</a:t>
            </a:r>
            <a:br>
              <a:rPr lang="pt-BR" dirty="0">
                <a:ea typeface="+mn-lt"/>
                <a:cs typeface="+mn-lt"/>
              </a:rPr>
            </a:br>
            <a:r>
              <a:rPr lang="pt-BR" dirty="0">
                <a:ea typeface="+mn-lt"/>
                <a:cs typeface="+mn-lt"/>
              </a:rPr>
              <a:t> Usava o </a:t>
            </a:r>
            <a:r>
              <a:rPr lang="pt-BR" b="1" dirty="0">
                <a:ea typeface="+mn-lt"/>
                <a:cs typeface="+mn-lt"/>
              </a:rPr>
              <a:t>vocabulário do cotidiano</a:t>
            </a:r>
            <a:r>
              <a:rPr lang="pt-BR" dirty="0">
                <a:ea typeface="+mn-lt"/>
                <a:cs typeface="+mn-lt"/>
              </a:rPr>
              <a:t>.</a:t>
            </a:r>
            <a:endParaRPr lang="pt-BR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65319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D91033-FE12-F7ED-65DE-B5D90776F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837" y="-260288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Métodos e Acessórios de Ensino</a:t>
            </a:r>
            <a:endParaRPr lang="pt-BR" sz="540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9C381CA0-2387-134B-7BC6-8285887D80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4" r="3" b="3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20061A-7DE5-4A2A-A57D-870D37EBA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160" y="1527681"/>
            <a:ext cx="7516316" cy="53241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>
                <a:ea typeface="+mn-lt"/>
                <a:cs typeface="+mn-lt"/>
              </a:rPr>
              <a:t>Métodos: </a:t>
            </a:r>
            <a:r>
              <a:rPr lang="pt-BR" b="1" dirty="0">
                <a:ea typeface="+mn-lt"/>
                <a:cs typeface="+mn-lt"/>
              </a:rPr>
              <a:t>estratégias</a:t>
            </a:r>
            <a:r>
              <a:rPr lang="pt-BR" dirty="0">
                <a:ea typeface="+mn-lt"/>
                <a:cs typeface="+mn-lt"/>
              </a:rPr>
              <a:t> para alcançar o objetivo do ensino</a:t>
            </a:r>
          </a:p>
          <a:p>
            <a:r>
              <a:rPr lang="pt-BR" dirty="0">
                <a:ea typeface="+mn-lt"/>
                <a:cs typeface="+mn-lt"/>
              </a:rPr>
              <a:t>Acessórios: </a:t>
            </a:r>
            <a:r>
              <a:rPr lang="pt-BR" b="1" dirty="0">
                <a:ea typeface="+mn-lt"/>
                <a:cs typeface="+mn-lt"/>
              </a:rPr>
              <a:t>ferramentas</a:t>
            </a:r>
            <a:r>
              <a:rPr lang="pt-BR" dirty="0">
                <a:ea typeface="+mn-lt"/>
                <a:cs typeface="+mn-lt"/>
              </a:rPr>
              <a:t> que auxiliam (quadro, vídeos, objetos, mapas, etc.)</a:t>
            </a:r>
            <a:endParaRPr lang="pt-BR" dirty="0"/>
          </a:p>
          <a:p>
            <a:endParaRPr lang="pt-BR" dirty="0">
              <a:ea typeface="+mn-lt"/>
              <a:cs typeface="+mn-lt"/>
            </a:endParaRPr>
          </a:p>
          <a:p>
            <a:pPr>
              <a:buNone/>
            </a:pPr>
            <a:r>
              <a:rPr lang="pt-BR" b="1" dirty="0">
                <a:ea typeface="+mn-lt"/>
                <a:cs typeface="+mn-lt"/>
              </a:rPr>
              <a:t>A escolha do método depende:</a:t>
            </a:r>
            <a:endParaRPr lang="pt-BR" b="1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Da maturidade da classe</a:t>
            </a:r>
            <a:endParaRPr lang="pt-BR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Do conteúdo</a:t>
            </a:r>
            <a:endParaRPr lang="pt-BR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Do tempo disponível</a:t>
            </a:r>
            <a:endParaRPr lang="pt-BR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Da ação intencional do Espírito Santo</a:t>
            </a:r>
            <a:endParaRPr lang="pt-BR" dirty="0"/>
          </a:p>
          <a:p>
            <a:pPr marL="0" indent="0">
              <a:buNone/>
            </a:pPr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16893492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B74723-9283-ECAE-4BD7-0E0A582F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Método Expositivo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02401A-B69B-971B-1EEC-D5C79AE78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138" y="1152061"/>
            <a:ext cx="7956037" cy="532682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/>
              <a:t>Ensino por explicação direta da Palavra</a:t>
            </a:r>
          </a:p>
          <a:p>
            <a:pPr>
              <a:buNone/>
            </a:pPr>
            <a:r>
              <a:rPr lang="pt-BR" b="1"/>
              <a:t>Vantagens:</a:t>
            </a:r>
            <a:endParaRPr lang="pt-BR"/>
          </a:p>
          <a:p>
            <a:pPr>
              <a:buFont typeface="Arial"/>
              <a:buChar char="•"/>
            </a:pPr>
            <a:r>
              <a:rPr lang="pt-BR"/>
              <a:t>Propicia </a:t>
            </a:r>
            <a:r>
              <a:rPr lang="pt-BR" b="1"/>
              <a:t>clareza doutrinária</a:t>
            </a:r>
            <a:endParaRPr lang="pt-BR"/>
          </a:p>
          <a:p>
            <a:pPr>
              <a:buFont typeface="Arial"/>
              <a:buChar char="•"/>
            </a:pPr>
            <a:r>
              <a:rPr lang="pt-BR"/>
              <a:t>Excelente para </a:t>
            </a:r>
            <a:r>
              <a:rPr lang="pt-BR" b="1"/>
              <a:t>conteúdos densos</a:t>
            </a:r>
            <a:endParaRPr lang="pt-BR"/>
          </a:p>
          <a:p>
            <a:pPr>
              <a:buFont typeface="Arial"/>
              <a:buChar char="•"/>
            </a:pPr>
            <a:r>
              <a:rPr lang="pt-BR"/>
              <a:t>Permite visão sistemática da Bíblia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Font typeface="Arial"/>
              <a:buNone/>
            </a:pPr>
            <a:r>
              <a:rPr lang="pt-BR" b="1"/>
              <a:t>Desvantagens:</a:t>
            </a:r>
            <a:endParaRPr lang="pt-BR"/>
          </a:p>
          <a:p>
            <a:pPr>
              <a:buFont typeface="Arial"/>
              <a:buChar char="•"/>
            </a:pPr>
            <a:r>
              <a:rPr lang="pt-BR"/>
              <a:t>Pode ser </a:t>
            </a:r>
            <a:r>
              <a:rPr lang="pt-BR" b="1"/>
              <a:t>monótono</a:t>
            </a:r>
            <a:r>
              <a:rPr lang="pt-BR"/>
              <a:t> se mal aplicado</a:t>
            </a:r>
          </a:p>
          <a:p>
            <a:pPr>
              <a:buFont typeface="Arial"/>
              <a:buChar char="•"/>
            </a:pPr>
            <a:r>
              <a:rPr lang="pt-BR"/>
              <a:t>Passivo: alunos ouvem muito e participam pouco</a:t>
            </a:r>
          </a:p>
          <a:p>
            <a:pPr>
              <a:buFont typeface="Arial"/>
              <a:buChar char="•"/>
            </a:pPr>
            <a:r>
              <a:rPr lang="pt-BR"/>
              <a:t>Risco de centralizar o aprendizado no professor</a:t>
            </a:r>
          </a:p>
          <a:p>
            <a:pPr indent="0">
              <a:buNone/>
            </a:pPr>
            <a:r>
              <a:rPr lang="pt-BR"/>
              <a:t>Jesus frequentemente ensinava de forma expositiva (</a:t>
            </a:r>
            <a:r>
              <a:rPr lang="pt-BR" err="1"/>
              <a:t>Mt</a:t>
            </a:r>
            <a:r>
              <a:rPr lang="pt-BR"/>
              <a:t> 5–7).</a:t>
            </a:r>
          </a:p>
          <a:p>
            <a:pPr marL="0" indent="0">
              <a:buNone/>
            </a:pP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4174807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B79126-2926-B697-938C-7B1D99DE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58" y="-281856"/>
            <a:ext cx="5251316" cy="1807305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Método Socrático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1508BF-F8F5-1CD4-98EE-9CB846EC2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3" y="1183109"/>
            <a:ext cx="6848110" cy="566959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dirty="0">
                <a:ea typeface="+mn-lt"/>
                <a:cs typeface="+mn-lt"/>
              </a:rPr>
              <a:t>Base no diálogo e raciocínio</a:t>
            </a:r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Perguntas estratégicas → </a:t>
            </a:r>
            <a:r>
              <a:rPr lang="pt-BR" b="1" dirty="0">
                <a:ea typeface="+mn-lt"/>
                <a:cs typeface="+mn-lt"/>
              </a:rPr>
              <a:t>descoberta e reflexão</a:t>
            </a:r>
            <a:endParaRPr lang="pt-BR" dirty="0"/>
          </a:p>
          <a:p>
            <a:pPr>
              <a:buNone/>
            </a:pPr>
            <a:endParaRPr lang="pt-BR" b="1" dirty="0">
              <a:ea typeface="+mn-lt"/>
              <a:cs typeface="+mn-lt"/>
            </a:endParaRPr>
          </a:p>
          <a:p>
            <a:pPr>
              <a:buNone/>
            </a:pPr>
            <a:r>
              <a:rPr lang="pt-BR" b="1" dirty="0">
                <a:ea typeface="+mn-lt"/>
                <a:cs typeface="+mn-lt"/>
              </a:rPr>
              <a:t>Benefícios: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Desenvolve pensamento crítico (</a:t>
            </a:r>
            <a:r>
              <a:rPr lang="pt-BR" err="1">
                <a:ea typeface="+mn-lt"/>
                <a:cs typeface="+mn-lt"/>
              </a:rPr>
              <a:t>Pv</a:t>
            </a:r>
            <a:r>
              <a:rPr lang="pt-BR" dirty="0">
                <a:ea typeface="+mn-lt"/>
                <a:cs typeface="+mn-lt"/>
              </a:rPr>
              <a:t> 18.13)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Estimula participação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Conecta a fé com a vida</a:t>
            </a:r>
            <a:endParaRPr lang="pt-BR" dirty="0"/>
          </a:p>
          <a:p>
            <a:pPr indent="0">
              <a:buNone/>
            </a:pPr>
            <a:r>
              <a:rPr lang="pt-BR" dirty="0">
                <a:ea typeface="+mn-lt"/>
                <a:cs typeface="+mn-lt"/>
              </a:rPr>
              <a:t>Jesus usava perguntas profundas:</a:t>
            </a:r>
            <a:endParaRPr lang="pt-BR" dirty="0"/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“Quem dizem os homens ser o Filho do Homem?” (</a:t>
            </a:r>
            <a:r>
              <a:rPr lang="pt-BR" err="1">
                <a:ea typeface="+mn-lt"/>
                <a:cs typeface="+mn-lt"/>
              </a:rPr>
              <a:t>Mt</a:t>
            </a:r>
            <a:r>
              <a:rPr lang="pt-BR" dirty="0">
                <a:ea typeface="+mn-lt"/>
                <a:cs typeface="+mn-lt"/>
              </a:rPr>
              <a:t> 16.13)</a:t>
            </a:r>
            <a:endParaRPr lang="pt-BR" dirty="0"/>
          </a:p>
          <a:p>
            <a:pPr marL="0" indent="0">
              <a:buNone/>
            </a:pPr>
            <a:endParaRPr lang="pt-BR" sz="17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2F6D49F-5125-78F5-62CE-63ECC8F31E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02" r="865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99067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CD4D4556-55D6-87FE-4BBE-F8605837009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889" r="-1" b="-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1796A7E-5787-6162-C0F0-37B48D99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Debate Orientado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6E1113-DF30-E7BD-FDDB-F8657FDBB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31" y="1394305"/>
            <a:ext cx="10788769" cy="478265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pt-BR" sz="2600" b="1" dirty="0">
                <a:solidFill>
                  <a:srgbClr val="FFFFFF"/>
                </a:solidFill>
                <a:ea typeface="+mn-lt"/>
                <a:cs typeface="+mn-lt"/>
              </a:rPr>
              <a:t>T</a:t>
            </a: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ese x Antítese → Síntese bíblica</a:t>
            </a:r>
            <a:br>
              <a:rPr lang="pt-BR" sz="3000" b="1" dirty="0">
                <a:ea typeface="+mn-lt"/>
                <a:cs typeface="+mn-lt"/>
              </a:rPr>
            </a:b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 → Requer vocabulário, experiência e estudo prévio</a:t>
            </a:r>
            <a:endParaRPr lang="pt-BR" sz="3000" b="1" dirty="0">
              <a:solidFill>
                <a:srgbClr val="FFFFFF"/>
              </a:solidFill>
            </a:endParaRPr>
          </a:p>
          <a:p>
            <a:pPr>
              <a:buNone/>
            </a:pPr>
            <a:endParaRPr lang="pt-BR" sz="3000" b="1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Indicado para:</a:t>
            </a:r>
            <a:endParaRPr lang="pt-BR" sz="3000" b="1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Classes de obreiros</a:t>
            </a:r>
            <a:endParaRPr lang="pt-BR" sz="3000" b="1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Temas doutrinários complexos</a:t>
            </a:r>
            <a:endParaRPr lang="pt-BR" sz="3000" b="1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Questões contemporâneas</a:t>
            </a:r>
          </a:p>
          <a:p>
            <a:pPr>
              <a:buFont typeface="Arial"/>
              <a:buChar char="•"/>
            </a:pPr>
            <a:endParaRPr lang="pt-BR" sz="3000" b="1" dirty="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Objetivo: fundamentação e maturidade argumentativa (1Pe 3.15)</a:t>
            </a:r>
            <a:endParaRPr lang="pt-BR" sz="3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3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64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41E6160-6667-6DA8-003D-931244136F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523" r="28120"/>
          <a:stretch>
            <a:fillRect/>
          </a:stretch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17332A-CEE5-29ED-C13B-CACCF420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255" y="-52088"/>
            <a:ext cx="5721484" cy="1325563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Método Audiovisual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0AAC2F-4B5E-4728-9A82-113214288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294" y="1048978"/>
            <a:ext cx="7159218" cy="597597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2900" dirty="0">
                <a:ea typeface="+mn-lt"/>
                <a:cs typeface="+mn-lt"/>
              </a:rPr>
              <a:t>Aprendizagem por:</a:t>
            </a:r>
            <a:endParaRPr lang="pt-BR" sz="2900" dirty="0"/>
          </a:p>
          <a:p>
            <a:pPr>
              <a:buFont typeface="Arial"/>
              <a:buChar char="•"/>
            </a:pPr>
            <a:r>
              <a:rPr lang="pt-BR" sz="2900" dirty="0">
                <a:ea typeface="+mn-lt"/>
                <a:cs typeface="+mn-lt"/>
              </a:rPr>
              <a:t>Imagens</a:t>
            </a:r>
            <a:endParaRPr lang="pt-BR" sz="2900" dirty="0"/>
          </a:p>
          <a:p>
            <a:pPr>
              <a:buFont typeface="Arial"/>
              <a:buChar char="•"/>
            </a:pPr>
            <a:r>
              <a:rPr lang="pt-BR" sz="2900" dirty="0">
                <a:ea typeface="+mn-lt"/>
                <a:cs typeface="+mn-lt"/>
              </a:rPr>
              <a:t>Objetos</a:t>
            </a:r>
            <a:endParaRPr lang="pt-BR" sz="2900" dirty="0"/>
          </a:p>
          <a:p>
            <a:pPr>
              <a:buFont typeface="Arial"/>
              <a:buChar char="•"/>
            </a:pPr>
            <a:r>
              <a:rPr lang="pt-BR" sz="2900" dirty="0">
                <a:ea typeface="+mn-lt"/>
                <a:cs typeface="+mn-lt"/>
              </a:rPr>
              <a:t>Dramatização</a:t>
            </a:r>
            <a:endParaRPr lang="pt-BR" sz="2900" dirty="0"/>
          </a:p>
          <a:p>
            <a:pPr>
              <a:buFont typeface="Arial"/>
              <a:buChar char="•"/>
            </a:pPr>
            <a:r>
              <a:rPr lang="pt-BR" sz="2900" dirty="0">
                <a:ea typeface="+mn-lt"/>
                <a:cs typeface="+mn-lt"/>
              </a:rPr>
              <a:t>Ilustrações visuais</a:t>
            </a:r>
            <a:endParaRPr lang="pt-BR" sz="2900" dirty="0"/>
          </a:p>
          <a:p>
            <a:pPr>
              <a:buFont typeface="Arial"/>
              <a:buChar char="•"/>
            </a:pPr>
            <a:endParaRPr lang="pt-BR" sz="2900" dirty="0">
              <a:ea typeface="+mn-lt"/>
              <a:cs typeface="+mn-lt"/>
            </a:endParaRPr>
          </a:p>
          <a:p>
            <a:pPr indent="0">
              <a:buNone/>
            </a:pPr>
            <a:r>
              <a:rPr lang="pt-BR" sz="2900" dirty="0">
                <a:ea typeface="+mn-lt"/>
                <a:cs typeface="+mn-lt"/>
              </a:rPr>
              <a:t>Jesus usou:</a:t>
            </a:r>
            <a:endParaRPr lang="pt-BR" sz="2900" dirty="0"/>
          </a:p>
          <a:p>
            <a:pPr>
              <a:buFont typeface="Arial"/>
              <a:buChar char="•"/>
            </a:pPr>
            <a:r>
              <a:rPr lang="pt-BR" sz="2900" b="1" dirty="0">
                <a:ea typeface="+mn-lt"/>
                <a:cs typeface="+mn-lt"/>
              </a:rPr>
              <a:t>Parábolas = imagens mentais</a:t>
            </a:r>
            <a:r>
              <a:rPr lang="pt-BR" sz="2900" dirty="0">
                <a:ea typeface="+mn-lt"/>
                <a:cs typeface="+mn-lt"/>
              </a:rPr>
              <a:t> (</a:t>
            </a:r>
            <a:r>
              <a:rPr lang="pt-BR" sz="2900" err="1">
                <a:ea typeface="+mn-lt"/>
                <a:cs typeface="+mn-lt"/>
              </a:rPr>
              <a:t>Mt</a:t>
            </a:r>
            <a:r>
              <a:rPr lang="pt-BR" sz="2900" dirty="0">
                <a:ea typeface="+mn-lt"/>
                <a:cs typeface="+mn-lt"/>
              </a:rPr>
              <a:t> 13.34)</a:t>
            </a:r>
            <a:endParaRPr lang="pt-BR" sz="2900" dirty="0"/>
          </a:p>
          <a:p>
            <a:pPr>
              <a:buFont typeface="Arial"/>
              <a:buChar char="•"/>
            </a:pPr>
            <a:r>
              <a:rPr lang="pt-BR" sz="2900" dirty="0">
                <a:ea typeface="+mn-lt"/>
                <a:cs typeface="+mn-lt"/>
              </a:rPr>
              <a:t>Objetos do cotidiano: moeda, sementes, pássaros, crianças</a:t>
            </a:r>
            <a:endParaRPr lang="pt-BR" sz="2900" dirty="0"/>
          </a:p>
          <a:p>
            <a:pPr indent="0">
              <a:buNone/>
            </a:pPr>
            <a:r>
              <a:rPr lang="pt-BR" sz="2900" dirty="0">
                <a:ea typeface="+mn-lt"/>
                <a:cs typeface="+mn-lt"/>
              </a:rPr>
              <a:t>Aumenta memorização e engajamento</a:t>
            </a:r>
            <a:endParaRPr lang="pt-BR" sz="2900" dirty="0"/>
          </a:p>
          <a:p>
            <a:pPr marL="0" indent="0">
              <a:buNone/>
            </a:pPr>
            <a:endParaRPr lang="pt-BR" sz="2900" dirty="0"/>
          </a:p>
        </p:txBody>
      </p:sp>
    </p:spTree>
    <p:extLst>
      <p:ext uri="{BB962C8B-B14F-4D97-AF65-F5344CB8AC3E}">
        <p14:creationId xmlns:p14="http://schemas.microsoft.com/office/powerpoint/2010/main" val="40539338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E36404-49DC-7F9E-EB84-6F9663ED2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Método Narrativo</a:t>
            </a:r>
            <a:endParaRPr lang="pt-B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159715-D7C4-3F95-F3E7-3570A3B3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1012166"/>
            <a:ext cx="6224335" cy="543153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Histórias com intenção espiritual</a:t>
            </a:r>
            <a:br>
              <a:rPr lang="pt-BR" sz="3200" dirty="0">
                <a:ea typeface="+mn-lt"/>
                <a:cs typeface="+mn-lt"/>
              </a:rPr>
            </a:br>
            <a:r>
              <a:rPr lang="pt-BR" sz="3200" dirty="0">
                <a:ea typeface="+mn-lt"/>
                <a:cs typeface="+mn-lt"/>
              </a:rPr>
              <a:t> O mundo dos </a:t>
            </a:r>
            <a:r>
              <a:rPr lang="pt-BR" sz="3200" b="1" dirty="0">
                <a:ea typeface="+mn-lt"/>
                <a:cs typeface="+mn-lt"/>
              </a:rPr>
              <a:t>significados e emoções</a:t>
            </a:r>
            <a:r>
              <a:rPr lang="pt-BR" sz="3200" dirty="0">
                <a:ea typeface="+mn-lt"/>
                <a:cs typeface="+mn-lt"/>
              </a:rPr>
              <a:t>.</a:t>
            </a:r>
            <a:endParaRPr lang="pt-BR" sz="3200" dirty="0"/>
          </a:p>
          <a:p>
            <a:pPr>
              <a:buNone/>
            </a:pPr>
            <a:endParaRPr lang="pt-BR" sz="32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Aplicações: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Personagens bíblicos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Testemunhos reais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Histórias missionárias</a:t>
            </a:r>
          </a:p>
          <a:p>
            <a:pPr marL="0" indent="0">
              <a:buNone/>
            </a:pPr>
            <a:endParaRPr lang="pt-BR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“Contarei as coisas escondidas desde a fundação do mundo.” (</a:t>
            </a:r>
            <a:r>
              <a:rPr lang="pt-BR" sz="3200" err="1">
                <a:ea typeface="+mn-lt"/>
                <a:cs typeface="+mn-lt"/>
              </a:rPr>
              <a:t>Mt</a:t>
            </a:r>
            <a:r>
              <a:rPr lang="pt-BR" sz="3200" dirty="0">
                <a:ea typeface="+mn-lt"/>
                <a:cs typeface="+mn-lt"/>
              </a:rPr>
              <a:t> 13.35)</a:t>
            </a:r>
            <a:endParaRPr lang="pt-BR" sz="3200" dirty="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5447752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EE4254-3929-2594-43BD-251B4B0E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Método de Leitura</a:t>
            </a:r>
            <a:endParaRPr lang="pt-BR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5E7C4F-279A-A78A-3054-690499D4E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01" y="2585353"/>
            <a:ext cx="6299550" cy="493093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2600" dirty="0">
                <a:ea typeface="+mn-lt"/>
                <a:cs typeface="+mn-lt"/>
              </a:rPr>
              <a:t>Baseado na leitura bíblica </a:t>
            </a:r>
            <a:r>
              <a:rPr lang="pt-BR" sz="2600" b="1" dirty="0">
                <a:ea typeface="+mn-lt"/>
                <a:cs typeface="+mn-lt"/>
              </a:rPr>
              <a:t>guiada</a:t>
            </a:r>
            <a:endParaRPr lang="pt-BR" sz="2600" dirty="0">
              <a:ea typeface="+mn-lt"/>
              <a:cs typeface="+mn-lt"/>
            </a:endParaRPr>
          </a:p>
          <a:p>
            <a:pPr>
              <a:buNone/>
            </a:pPr>
            <a:br>
              <a:rPr lang="pt-BR" sz="2600" b="1" dirty="0">
                <a:ea typeface="+mn-lt"/>
                <a:cs typeface="+mn-lt"/>
              </a:rPr>
            </a:br>
            <a:r>
              <a:rPr lang="pt-BR" sz="2600" b="1" dirty="0">
                <a:ea typeface="+mn-lt"/>
                <a:cs typeface="+mn-lt"/>
              </a:rPr>
              <a:t> Objetivos:</a:t>
            </a:r>
            <a:endParaRPr lang="pt-BR" sz="2600"/>
          </a:p>
          <a:p>
            <a:pPr>
              <a:buFont typeface="Arial"/>
              <a:buChar char="•"/>
            </a:pPr>
            <a:r>
              <a:rPr lang="pt-BR" sz="2600" dirty="0">
                <a:ea typeface="+mn-lt"/>
                <a:cs typeface="+mn-lt"/>
              </a:rPr>
              <a:t>Levar o aluno ao texto sagrado</a:t>
            </a:r>
            <a:endParaRPr lang="pt-BR" sz="2600"/>
          </a:p>
          <a:p>
            <a:pPr>
              <a:buFont typeface="Arial"/>
              <a:buChar char="•"/>
            </a:pPr>
            <a:r>
              <a:rPr lang="pt-BR" sz="2600" dirty="0">
                <a:ea typeface="+mn-lt"/>
                <a:cs typeface="+mn-lt"/>
              </a:rPr>
              <a:t>Ensinar interpretação correta</a:t>
            </a:r>
            <a:endParaRPr lang="pt-BR" sz="2600"/>
          </a:p>
          <a:p>
            <a:pPr>
              <a:buFont typeface="Arial"/>
              <a:buChar char="•"/>
            </a:pPr>
            <a:endParaRPr lang="pt-BR" sz="2600" dirty="0">
              <a:ea typeface="+mn-lt"/>
              <a:cs typeface="+mn-lt"/>
            </a:endParaRPr>
          </a:p>
          <a:p>
            <a:pPr indent="0">
              <a:buNone/>
            </a:pPr>
            <a:r>
              <a:rPr lang="pt-BR" sz="2600" b="1" dirty="0">
                <a:ea typeface="+mn-lt"/>
                <a:cs typeface="+mn-lt"/>
              </a:rPr>
              <a:t>Vantagem:</a:t>
            </a:r>
            <a:r>
              <a:rPr lang="pt-BR" sz="2600" dirty="0">
                <a:ea typeface="+mn-lt"/>
                <a:cs typeface="+mn-lt"/>
              </a:rPr>
              <a:t> desperta disciplina espiritual</a:t>
            </a:r>
            <a:br>
              <a:rPr lang="pt-BR" sz="2600" dirty="0">
                <a:ea typeface="+mn-lt"/>
                <a:cs typeface="+mn-lt"/>
              </a:rPr>
            </a:br>
            <a:r>
              <a:rPr lang="pt-BR" sz="2600" b="1" dirty="0">
                <a:ea typeface="+mn-lt"/>
                <a:cs typeface="+mn-lt"/>
              </a:rPr>
              <a:t>Cuidados:</a:t>
            </a:r>
            <a:r>
              <a:rPr lang="pt-BR" sz="2600" dirty="0">
                <a:ea typeface="+mn-lt"/>
                <a:cs typeface="+mn-lt"/>
              </a:rPr>
              <a:t> orientar a compreensão teológica</a:t>
            </a:r>
            <a:endParaRPr lang="pt-BR" sz="2600" dirty="0"/>
          </a:p>
          <a:p>
            <a:pPr marL="0" indent="0">
              <a:buNone/>
            </a:pPr>
            <a:endParaRPr lang="pt-BR" sz="17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A4C9040-86BD-CF79-5A55-CB1B8E687B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3"/>
          <a:stretch>
            <a:fillRect/>
          </a:stretch>
        </p:blipFill>
        <p:spPr>
          <a:xfrm>
            <a:off x="6102457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06125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8D9145-DF41-5BA4-1769-70E9D5496CB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8A5E7F-8419-81D6-91B7-393148AD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>
                <a:solidFill>
                  <a:schemeClr val="bg1"/>
                </a:solidFill>
                <a:ea typeface="+mj-lt"/>
                <a:cs typeface="+mj-lt"/>
              </a:rPr>
              <a:t>Método de Tarefas</a:t>
            </a:r>
            <a:endParaRPr lang="pt-BR" sz="5400">
              <a:solidFill>
                <a:schemeClr val="bg1"/>
              </a:solidFill>
            </a:endParaRP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sX0" fmla="*/ 0 w 9692640"/>
              <a:gd name="csY0" fmla="*/ 0 h 18288"/>
              <a:gd name="csX1" fmla="*/ 401552 w 9692640"/>
              <a:gd name="csY1" fmla="*/ 0 h 18288"/>
              <a:gd name="csX2" fmla="*/ 996957 w 9692640"/>
              <a:gd name="csY2" fmla="*/ 0 h 18288"/>
              <a:gd name="csX3" fmla="*/ 1398509 w 9692640"/>
              <a:gd name="csY3" fmla="*/ 0 h 18288"/>
              <a:gd name="csX4" fmla="*/ 2090841 w 9692640"/>
              <a:gd name="csY4" fmla="*/ 0 h 18288"/>
              <a:gd name="csX5" fmla="*/ 2686246 w 9692640"/>
              <a:gd name="csY5" fmla="*/ 0 h 18288"/>
              <a:gd name="csX6" fmla="*/ 3475504 w 9692640"/>
              <a:gd name="csY6" fmla="*/ 0 h 18288"/>
              <a:gd name="csX7" fmla="*/ 4361688 w 9692640"/>
              <a:gd name="csY7" fmla="*/ 0 h 18288"/>
              <a:gd name="csX8" fmla="*/ 5054019 w 9692640"/>
              <a:gd name="csY8" fmla="*/ 0 h 18288"/>
              <a:gd name="csX9" fmla="*/ 5940204 w 9692640"/>
              <a:gd name="csY9" fmla="*/ 0 h 18288"/>
              <a:gd name="csX10" fmla="*/ 6632535 w 9692640"/>
              <a:gd name="csY10" fmla="*/ 0 h 18288"/>
              <a:gd name="csX11" fmla="*/ 7034087 w 9692640"/>
              <a:gd name="csY11" fmla="*/ 0 h 18288"/>
              <a:gd name="csX12" fmla="*/ 7532566 w 9692640"/>
              <a:gd name="csY12" fmla="*/ 0 h 18288"/>
              <a:gd name="csX13" fmla="*/ 8418750 w 9692640"/>
              <a:gd name="csY13" fmla="*/ 0 h 18288"/>
              <a:gd name="csX14" fmla="*/ 9692640 w 9692640"/>
              <a:gd name="csY14" fmla="*/ 0 h 18288"/>
              <a:gd name="csX15" fmla="*/ 9692640 w 9692640"/>
              <a:gd name="csY15" fmla="*/ 18288 h 18288"/>
              <a:gd name="csX16" fmla="*/ 9000309 w 9692640"/>
              <a:gd name="csY16" fmla="*/ 18288 h 18288"/>
              <a:gd name="csX17" fmla="*/ 8307977 w 9692640"/>
              <a:gd name="csY17" fmla="*/ 18288 h 18288"/>
              <a:gd name="csX18" fmla="*/ 7712572 w 9692640"/>
              <a:gd name="csY18" fmla="*/ 18288 h 18288"/>
              <a:gd name="csX19" fmla="*/ 7214093 w 9692640"/>
              <a:gd name="csY19" fmla="*/ 18288 h 18288"/>
              <a:gd name="csX20" fmla="*/ 6327909 w 9692640"/>
              <a:gd name="csY20" fmla="*/ 18288 h 18288"/>
              <a:gd name="csX21" fmla="*/ 5635578 w 9692640"/>
              <a:gd name="csY21" fmla="*/ 18288 h 18288"/>
              <a:gd name="csX22" fmla="*/ 4846320 w 9692640"/>
              <a:gd name="csY22" fmla="*/ 18288 h 18288"/>
              <a:gd name="csX23" fmla="*/ 4444768 w 9692640"/>
              <a:gd name="csY23" fmla="*/ 18288 h 18288"/>
              <a:gd name="csX24" fmla="*/ 3946289 w 9692640"/>
              <a:gd name="csY24" fmla="*/ 18288 h 18288"/>
              <a:gd name="csX25" fmla="*/ 3253958 w 9692640"/>
              <a:gd name="csY25" fmla="*/ 18288 h 18288"/>
              <a:gd name="csX26" fmla="*/ 2464700 w 9692640"/>
              <a:gd name="csY26" fmla="*/ 18288 h 18288"/>
              <a:gd name="csX27" fmla="*/ 2063148 w 9692640"/>
              <a:gd name="csY27" fmla="*/ 18288 h 18288"/>
              <a:gd name="csX28" fmla="*/ 1661595 w 9692640"/>
              <a:gd name="csY28" fmla="*/ 18288 h 18288"/>
              <a:gd name="csX29" fmla="*/ 969264 w 9692640"/>
              <a:gd name="csY29" fmla="*/ 18288 h 18288"/>
              <a:gd name="csX30" fmla="*/ 0 w 9692640"/>
              <a:gd name="csY30" fmla="*/ 18288 h 18288"/>
              <a:gd name="csX31" fmla="*/ 0 w 9692640"/>
              <a:gd name="csY3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DDA03DB-1B85-1822-43C9-E345E14BA5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171109"/>
              </p:ext>
            </p:extLst>
          </p:nvPr>
        </p:nvGraphicFramePr>
        <p:xfrm>
          <a:off x="-96327" y="1716900"/>
          <a:ext cx="12384655" cy="4953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78126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 descr="Pessoas sentadas ao redor de uma mesa&#10;&#10;O conteúdo gerado por IA pode estar incorreto.">
            <a:extLst>
              <a:ext uri="{FF2B5EF4-FFF2-40B4-BE49-F238E27FC236}">
                <a16:creationId xmlns:a16="http://schemas.microsoft.com/office/drawing/2014/main" id="{09342740-9765-FF29-1A56-BC47A70963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l="445"/>
          <a:stretch>
            <a:fillRect/>
          </a:stretch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9C6291A-2510-8CB9-CC0A-260BAC869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t-BR" sz="3700">
                <a:solidFill>
                  <a:srgbClr val="FFFFFF"/>
                </a:solidFill>
                <a:ea typeface="+mj-lt"/>
                <a:cs typeface="+mj-lt"/>
              </a:rPr>
              <a:t>Método Demonstrativo</a:t>
            </a:r>
            <a:endParaRPr lang="pt-BR" sz="3700">
              <a:solidFill>
                <a:srgbClr val="FFFFFF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928FBF-F54D-67C4-6319-8B7EB794F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4025" y="1209570"/>
            <a:ext cx="8861811" cy="473735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Ver para aprender</a:t>
            </a:r>
            <a:endParaRPr lang="pt-BR" sz="3000" b="1">
              <a:solidFill>
                <a:srgbClr val="FFFFFF"/>
              </a:solidFill>
            </a:endParaRPr>
          </a:p>
          <a:p>
            <a:pPr>
              <a:buNone/>
            </a:pPr>
            <a:endParaRPr lang="pt-BR" sz="3000" b="1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Usos na Bíblia:</a:t>
            </a:r>
            <a:endParaRPr lang="pt-BR" sz="3000" b="1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Jesus lavando os pés → ensinando servidão (</a:t>
            </a:r>
            <a:r>
              <a:rPr lang="pt-BR" sz="3000" b="1" err="1">
                <a:solidFill>
                  <a:srgbClr val="FFFFFF"/>
                </a:solidFill>
                <a:ea typeface="+mn-lt"/>
                <a:cs typeface="+mn-lt"/>
              </a:rPr>
              <a:t>Jo</a:t>
            </a: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 13)</a:t>
            </a:r>
            <a:endParaRPr lang="pt-BR" sz="3000" b="1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Ceia do Senhor → ensino simbólico (</a:t>
            </a:r>
            <a:r>
              <a:rPr lang="pt-BR" sz="3000" b="1" err="1">
                <a:solidFill>
                  <a:srgbClr val="FFFFFF"/>
                </a:solidFill>
                <a:ea typeface="+mn-lt"/>
                <a:cs typeface="+mn-lt"/>
              </a:rPr>
              <a:t>Lc</a:t>
            </a: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 22)</a:t>
            </a:r>
          </a:p>
          <a:p>
            <a:pPr>
              <a:buFont typeface="Arial"/>
              <a:buChar char="•"/>
            </a:pPr>
            <a:endParaRPr lang="pt-BR" sz="3000" b="1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Perfeito para:</a:t>
            </a:r>
            <a:endParaRPr lang="pt-BR" sz="3000" b="1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Evangelismo</a:t>
            </a:r>
            <a:endParaRPr lang="pt-BR" sz="3000" b="1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Obras sociais</a:t>
            </a:r>
            <a:endParaRPr lang="pt-BR" sz="3000" b="1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Ministérios práticos</a:t>
            </a:r>
            <a:endParaRPr lang="pt-BR" sz="3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9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707D8D-0EF5-0301-D54D-9CB2A0328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ABRANGÊNCIA DA PEDAGOGIA CRISTÃ</a:t>
            </a:r>
            <a:endParaRPr lang="pt-BR" dirty="0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344A3063-EC9E-F2B9-4E0B-AA180A12D3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560182"/>
              </p:ext>
            </p:extLst>
          </p:nvPr>
        </p:nvGraphicFramePr>
        <p:xfrm>
          <a:off x="838200" y="2238187"/>
          <a:ext cx="10515602" cy="37336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71261">
                  <a:extLst>
                    <a:ext uri="{9D8B030D-6E8A-4147-A177-3AD203B41FA5}">
                      <a16:colId xmlns:a16="http://schemas.microsoft.com/office/drawing/2014/main" val="1482161907"/>
                    </a:ext>
                  </a:extLst>
                </a:gridCol>
                <a:gridCol w="3953585">
                  <a:extLst>
                    <a:ext uri="{9D8B030D-6E8A-4147-A177-3AD203B41FA5}">
                      <a16:colId xmlns:a16="http://schemas.microsoft.com/office/drawing/2014/main" val="1392185352"/>
                    </a:ext>
                  </a:extLst>
                </a:gridCol>
                <a:gridCol w="3290756">
                  <a:extLst>
                    <a:ext uri="{9D8B030D-6E8A-4147-A177-3AD203B41FA5}">
                      <a16:colId xmlns:a16="http://schemas.microsoft.com/office/drawing/2014/main" val="485501516"/>
                    </a:ext>
                  </a:extLst>
                </a:gridCol>
              </a:tblGrid>
              <a:tr h="6176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800"/>
                        <a:t>Dimensão</a:t>
                      </a:r>
                    </a:p>
                  </a:txBody>
                  <a:tcPr marL="140364" marR="140364" marT="70182" marB="70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800"/>
                        <a:t>O que desenvolve</a:t>
                      </a:r>
                    </a:p>
                  </a:txBody>
                  <a:tcPr marL="140364" marR="140364" marT="70182" marB="70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800"/>
                        <a:t>Referência bíblica</a:t>
                      </a:r>
                    </a:p>
                  </a:txBody>
                  <a:tcPr marL="140364" marR="140364" marT="70182" marB="70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369640"/>
                  </a:ext>
                </a:extLst>
              </a:tr>
              <a:tr h="10386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800" b="1"/>
                        <a:t>Cognitiva</a:t>
                      </a:r>
                      <a:endParaRPr lang="pt-BR" sz="2800"/>
                    </a:p>
                  </a:txBody>
                  <a:tcPr marL="140364" marR="140364" marT="70182" marB="70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800"/>
                        <a:t>Conhecimento bíblico, raciocínio, doutrina</a:t>
                      </a:r>
                    </a:p>
                  </a:txBody>
                  <a:tcPr marL="140364" marR="140364" marT="70182" marB="70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800"/>
                        <a:t>Os 4.6</a:t>
                      </a:r>
                    </a:p>
                  </a:txBody>
                  <a:tcPr marL="140364" marR="140364" marT="70182" marB="70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896957"/>
                  </a:ext>
                </a:extLst>
              </a:tr>
              <a:tr h="10386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800" b="1"/>
                        <a:t>Afetiva</a:t>
                      </a:r>
                      <a:endParaRPr lang="pt-BR" sz="2800"/>
                    </a:p>
                  </a:txBody>
                  <a:tcPr marL="140364" marR="140364" marT="70182" marB="70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800"/>
                        <a:t>Emoções, valores, virtudes cristãs</a:t>
                      </a:r>
                    </a:p>
                  </a:txBody>
                  <a:tcPr marL="140364" marR="140364" marT="70182" marB="70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800"/>
                        <a:t>Gl 5.22</a:t>
                      </a:r>
                    </a:p>
                  </a:txBody>
                  <a:tcPr marL="140364" marR="140364" marT="70182" marB="70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670378"/>
                  </a:ext>
                </a:extLst>
              </a:tr>
              <a:tr h="10386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800" b="1"/>
                        <a:t>Comportamental</a:t>
                      </a:r>
                      <a:endParaRPr lang="pt-BR" sz="2800"/>
                    </a:p>
                  </a:txBody>
                  <a:tcPr marL="140364" marR="140364" marT="70182" marB="70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800"/>
                        <a:t>Prática da Palavra, testemunho</a:t>
                      </a:r>
                    </a:p>
                  </a:txBody>
                  <a:tcPr marL="140364" marR="140364" marT="70182" marB="70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800"/>
                        <a:t>Tg 1.22</a:t>
                      </a:r>
                    </a:p>
                  </a:txBody>
                  <a:tcPr marL="140364" marR="140364" marT="70182" marB="70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993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92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B56AB1-8696-908A-2AB5-0DA622868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4200">
                <a:ea typeface="+mj-lt"/>
                <a:cs typeface="+mj-lt"/>
              </a:rPr>
              <a:t>TÉCNICAS E RECURSOS PEDAGÓGICOS</a:t>
            </a:r>
            <a:endParaRPr lang="pt-BR" sz="42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6C9A2C-355B-DE9D-5FB4-0CE5FE6DD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73" y="2599730"/>
            <a:ext cx="5293135" cy="425519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Recursos visuais (mapas, imagens, quadros)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Recursos auditivos (música, leitura bíblica)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Participação ativa (dinâmicas, dramatizações)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Tecnologia (slides, vídeos)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Estratégias narrativas (parábolas — método de Jesus</a:t>
            </a:r>
            <a:r>
              <a:rPr lang="pt-BR" sz="2200" dirty="0">
                <a:ea typeface="+mn-lt"/>
                <a:cs typeface="+mn-lt"/>
              </a:rPr>
              <a:t>)</a:t>
            </a:r>
            <a:endParaRPr lang="pt-BR" sz="2200" dirty="0"/>
          </a:p>
          <a:p>
            <a:pPr marL="0" indent="0">
              <a:buNone/>
            </a:pPr>
            <a:endParaRPr lang="pt-BR" sz="220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CEA89B15-0D0C-5EF4-933C-56477C6A50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762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933A83-77E8-659E-F081-8575FA8E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AF1993-0EA6-BDB0-1E19-4A1199CC7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4600">
                <a:ea typeface="+mj-lt"/>
                <a:cs typeface="+mj-lt"/>
              </a:rPr>
              <a:t>TÉCNICAS E RECURSOS PEDAGÓGICOS</a:t>
            </a:r>
            <a:endParaRPr lang="pt-BR" sz="460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803B5472-C1D4-9558-176F-3810CE81B6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908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E13A2D-B579-5E4C-4C54-C1BD250D0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215" y="2534096"/>
            <a:ext cx="6926845" cy="38145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Boas técnicas </a:t>
            </a:r>
            <a:r>
              <a:rPr lang="pt-BR" sz="3200" b="1" dirty="0">
                <a:ea typeface="+mn-lt"/>
                <a:cs typeface="+mn-lt"/>
              </a:rPr>
              <a:t>não substituem o conteúdo</a:t>
            </a:r>
            <a:r>
              <a:rPr lang="pt-BR" sz="3200" dirty="0">
                <a:ea typeface="+mn-lt"/>
                <a:cs typeface="+mn-lt"/>
              </a:rPr>
              <a:t>, mas o </a:t>
            </a:r>
            <a:r>
              <a:rPr lang="pt-BR" sz="3200" b="1" dirty="0">
                <a:ea typeface="+mn-lt"/>
                <a:cs typeface="+mn-lt"/>
              </a:rPr>
              <a:t>tornam assimilável</a:t>
            </a:r>
            <a:r>
              <a:rPr lang="pt-BR" sz="3200" dirty="0">
                <a:ea typeface="+mn-lt"/>
                <a:cs typeface="+mn-lt"/>
              </a:rPr>
              <a:t>.</a:t>
            </a:r>
            <a:endParaRPr lang="pt-BR" sz="3200" dirty="0"/>
          </a:p>
          <a:p>
            <a:pPr marL="0" indent="0">
              <a:buNone/>
            </a:pPr>
            <a:endParaRPr lang="pt-BR" sz="3200" dirty="0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3200" dirty="0">
                <a:ea typeface="+mn-lt"/>
                <a:cs typeface="+mn-lt"/>
              </a:rPr>
              <a:t>Jesus usou: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perguntas (Mc 8.29),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exemplos concretos (</a:t>
            </a:r>
            <a:r>
              <a:rPr lang="pt-BR" sz="3200" err="1">
                <a:ea typeface="+mn-lt"/>
                <a:cs typeface="+mn-lt"/>
              </a:rPr>
              <a:t>Mt</a:t>
            </a:r>
            <a:r>
              <a:rPr lang="pt-BR" sz="3200" dirty="0">
                <a:ea typeface="+mn-lt"/>
                <a:cs typeface="+mn-lt"/>
              </a:rPr>
              <a:t> 6.26)</a:t>
            </a:r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objetos à vista (</a:t>
            </a:r>
            <a:r>
              <a:rPr lang="pt-BR" sz="3200" dirty="0" err="1">
                <a:ea typeface="+mn-lt"/>
                <a:cs typeface="+mn-lt"/>
              </a:rPr>
              <a:t>Mt</a:t>
            </a:r>
            <a:r>
              <a:rPr lang="pt-BR" sz="3200" dirty="0">
                <a:ea typeface="+mn-lt"/>
                <a:cs typeface="+mn-lt"/>
              </a:rPr>
              <a:t> 18.2)</a:t>
            </a:r>
          </a:p>
          <a:p>
            <a:pPr>
              <a:buFont typeface="Arial"/>
              <a:buChar char="•"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135830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71B2A1-B9FB-18E6-4B7C-CC56BC8EC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97" y="488126"/>
            <a:ext cx="6190412" cy="1182927"/>
          </a:xfrm>
        </p:spPr>
        <p:txBody>
          <a:bodyPr anchor="b">
            <a:normAutofit/>
          </a:bodyPr>
          <a:lstStyle/>
          <a:p>
            <a:r>
              <a:rPr lang="pt-BR" sz="5600">
                <a:ea typeface="+mj-lt"/>
                <a:cs typeface="+mj-lt"/>
              </a:rPr>
              <a:t>O QUE É ENSINO?</a:t>
            </a:r>
            <a:endParaRPr lang="pt-BR" sz="5600"/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71AE3D-2BCA-8973-A305-BE57C2DE5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93" y="1707898"/>
            <a:ext cx="7426863" cy="479657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dirty="0">
                <a:ea typeface="+mn-lt"/>
                <a:cs typeface="+mn-lt"/>
              </a:rPr>
              <a:t>Ensino </a:t>
            </a:r>
            <a:r>
              <a:rPr lang="pt-BR" b="1" dirty="0">
                <a:ea typeface="+mn-lt"/>
                <a:cs typeface="+mn-lt"/>
              </a:rPr>
              <a:t>não é só transmitir conhecimento</a:t>
            </a:r>
            <a:br>
              <a:rPr lang="pt-BR" b="1" dirty="0">
                <a:ea typeface="+mn-lt"/>
                <a:cs typeface="+mn-lt"/>
              </a:rPr>
            </a:br>
            <a:r>
              <a:rPr lang="pt-BR" b="1" dirty="0">
                <a:ea typeface="+mn-lt"/>
                <a:cs typeface="+mn-lt"/>
              </a:rPr>
              <a:t> Ensinar é transformar</a:t>
            </a:r>
            <a:r>
              <a:rPr lang="pt-BR" dirty="0">
                <a:ea typeface="+mn-lt"/>
                <a:cs typeface="+mn-lt"/>
              </a:rPr>
              <a:t> (</a:t>
            </a:r>
            <a:r>
              <a:rPr lang="pt-BR" err="1">
                <a:ea typeface="+mn-lt"/>
                <a:cs typeface="+mn-lt"/>
              </a:rPr>
              <a:t>Rm</a:t>
            </a:r>
            <a:r>
              <a:rPr lang="pt-BR" dirty="0">
                <a:ea typeface="+mn-lt"/>
                <a:cs typeface="+mn-lt"/>
              </a:rPr>
              <a:t> 12.2)</a:t>
            </a:r>
            <a:endParaRPr lang="pt-BR"/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O ensino cristão </a:t>
            </a:r>
            <a:r>
              <a:rPr lang="pt-BR" b="1" dirty="0">
                <a:ea typeface="+mn-lt"/>
                <a:cs typeface="+mn-lt"/>
              </a:rPr>
              <a:t>formata caráter</a:t>
            </a:r>
            <a:r>
              <a:rPr lang="pt-BR" dirty="0">
                <a:ea typeface="+mn-lt"/>
                <a:cs typeface="+mn-lt"/>
              </a:rPr>
              <a:t>, </a:t>
            </a:r>
            <a:r>
              <a:rPr lang="pt-BR" b="1" dirty="0">
                <a:ea typeface="+mn-lt"/>
                <a:cs typeface="+mn-lt"/>
              </a:rPr>
              <a:t>altera comportamento</a:t>
            </a:r>
            <a:r>
              <a:rPr lang="pt-BR" dirty="0">
                <a:ea typeface="+mn-lt"/>
                <a:cs typeface="+mn-lt"/>
              </a:rPr>
              <a:t>,</a:t>
            </a:r>
            <a:br>
              <a:rPr lang="pt-BR" dirty="0">
                <a:ea typeface="+mn-lt"/>
                <a:cs typeface="+mn-lt"/>
              </a:rPr>
            </a:br>
            <a:r>
              <a:rPr lang="pt-BR" dirty="0">
                <a:ea typeface="+mn-lt"/>
                <a:cs typeface="+mn-lt"/>
              </a:rPr>
              <a:t> gera </a:t>
            </a:r>
            <a:r>
              <a:rPr lang="pt-BR" b="1" dirty="0">
                <a:ea typeface="+mn-lt"/>
                <a:cs typeface="+mn-lt"/>
              </a:rPr>
              <a:t>Cristo sendo formado</a:t>
            </a:r>
            <a:r>
              <a:rPr lang="pt-BR" dirty="0">
                <a:ea typeface="+mn-lt"/>
                <a:cs typeface="+mn-lt"/>
              </a:rPr>
              <a:t> no aluno (</a:t>
            </a:r>
            <a:r>
              <a:rPr lang="pt-BR" err="1">
                <a:ea typeface="+mn-lt"/>
                <a:cs typeface="+mn-lt"/>
              </a:rPr>
              <a:t>Gl</a:t>
            </a:r>
            <a:r>
              <a:rPr lang="pt-BR" dirty="0">
                <a:ea typeface="+mn-lt"/>
                <a:cs typeface="+mn-lt"/>
              </a:rPr>
              <a:t> 4.19).</a:t>
            </a:r>
            <a:endParaRPr lang="pt-BR"/>
          </a:p>
          <a:p>
            <a:pPr>
              <a:buNone/>
            </a:pPr>
            <a:endParaRPr lang="pt-BR" dirty="0">
              <a:ea typeface="+mn-lt"/>
              <a:cs typeface="+mn-lt"/>
            </a:endParaRPr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Ensinar é:</a:t>
            </a:r>
            <a:endParaRPr lang="pt-BR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inspirar</a:t>
            </a:r>
            <a:r>
              <a:rPr lang="pt-BR" dirty="0">
                <a:ea typeface="+mn-lt"/>
                <a:cs typeface="+mn-lt"/>
              </a:rPr>
              <a:t> (suscitar fé)</a:t>
            </a:r>
            <a:endParaRPr lang="pt-BR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revelar</a:t>
            </a:r>
            <a:r>
              <a:rPr lang="pt-BR" dirty="0">
                <a:ea typeface="+mn-lt"/>
                <a:cs typeface="+mn-lt"/>
              </a:rPr>
              <a:t> (aproximar de Cristo)</a:t>
            </a:r>
            <a:endParaRPr lang="pt-BR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treinar</a:t>
            </a:r>
            <a:r>
              <a:rPr lang="pt-BR" dirty="0">
                <a:ea typeface="+mn-lt"/>
                <a:cs typeface="+mn-lt"/>
              </a:rPr>
              <a:t> (habilidade para viver a Palavra)</a:t>
            </a:r>
          </a:p>
          <a:p>
            <a:pPr marL="0" indent="0">
              <a:buNone/>
            </a:pPr>
            <a:endParaRPr lang="pt-BR" sz="170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FE5FB4D1-46BB-DC07-1947-D4B4558BAA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-1"/>
          <a:stretch>
            <a:fillRect/>
          </a:stretch>
        </p:blipFill>
        <p:spPr>
          <a:xfrm>
            <a:off x="7451965" y="1665519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79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9A042A-9AEE-4582-981F-AF585C07B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5BC61E-8F55-3F3F-F036-4CF83735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anchor="b">
            <a:normAutofit/>
          </a:bodyPr>
          <a:lstStyle/>
          <a:p>
            <a:r>
              <a:rPr lang="pt-BR" sz="5600">
                <a:ea typeface="+mj-lt"/>
                <a:cs typeface="+mj-lt"/>
              </a:rPr>
              <a:t>O QUE É ENSINO?</a:t>
            </a:r>
            <a:endParaRPr lang="pt-BR" sz="5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Vaso de vidro com comida dentro&#10;&#10;O conteúdo gerado por IA pode estar incorreto.">
            <a:extLst>
              <a:ext uri="{FF2B5EF4-FFF2-40B4-BE49-F238E27FC236}">
                <a16:creationId xmlns:a16="http://schemas.microsoft.com/office/drawing/2014/main" id="{D50C6109-6A25-E4B6-AB30-33AE922D08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92" r="6980" b="-3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6111E5-F08C-F0DB-5986-A8FB79688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753" y="2214601"/>
            <a:ext cx="5757438" cy="432865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Onde há ensino sem transformação → há </a:t>
            </a:r>
            <a:r>
              <a:rPr lang="pt-BR" sz="3000" b="1" dirty="0">
                <a:ea typeface="+mn-lt"/>
                <a:cs typeface="+mn-lt"/>
              </a:rPr>
              <a:t>religiosidade sem vida</a:t>
            </a:r>
            <a:r>
              <a:rPr lang="pt-BR" sz="3000" dirty="0">
                <a:ea typeface="+mn-lt"/>
                <a:cs typeface="+mn-lt"/>
              </a:rPr>
              <a:t>.</a:t>
            </a:r>
            <a:endParaRPr lang="pt-BR" sz="3000"/>
          </a:p>
          <a:p>
            <a:pPr>
              <a:buNone/>
            </a:pPr>
            <a:endParaRPr lang="pt-BR" sz="30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Ensinar é: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 iluminar a mente (2 Co 4.6)</a:t>
            </a:r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 despertar a fé (</a:t>
            </a:r>
            <a:r>
              <a:rPr lang="pt-BR" sz="3000" err="1">
                <a:ea typeface="+mn-lt"/>
                <a:cs typeface="+mn-lt"/>
              </a:rPr>
              <a:t>Rm</a:t>
            </a:r>
            <a:r>
              <a:rPr lang="pt-BR" sz="3000" dirty="0">
                <a:ea typeface="+mn-lt"/>
                <a:cs typeface="+mn-lt"/>
              </a:rPr>
              <a:t> 10.17)</a:t>
            </a:r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moldar o caráter (</a:t>
            </a:r>
            <a:r>
              <a:rPr lang="pt-BR" sz="3000" err="1">
                <a:ea typeface="+mn-lt"/>
                <a:cs typeface="+mn-lt"/>
              </a:rPr>
              <a:t>Pv</a:t>
            </a:r>
            <a:r>
              <a:rPr lang="pt-BR" sz="3000" dirty="0">
                <a:ea typeface="+mn-lt"/>
                <a:cs typeface="+mn-lt"/>
              </a:rPr>
              <a:t> 22.6)</a:t>
            </a:r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equipar para o serviço (</a:t>
            </a:r>
            <a:r>
              <a:rPr lang="pt-BR" sz="3000" err="1">
                <a:ea typeface="+mn-lt"/>
                <a:cs typeface="+mn-lt"/>
              </a:rPr>
              <a:t>Ef</a:t>
            </a:r>
            <a:r>
              <a:rPr lang="pt-BR" sz="3000" dirty="0">
                <a:ea typeface="+mn-lt"/>
                <a:cs typeface="+mn-lt"/>
              </a:rPr>
              <a:t> 4.12)</a:t>
            </a:r>
            <a:endParaRPr lang="pt-BR" sz="3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033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0" baseType="lpstr">
      <vt:lpstr>Tema do Office</vt:lpstr>
      <vt:lpstr>Introdução à Pedagogia  Aula 3 (IBADEP)</vt:lpstr>
      <vt:lpstr>O QUE É PEDAGOGIA?</vt:lpstr>
      <vt:lpstr>A educação cristã envolve:</vt:lpstr>
      <vt:lpstr>O QUE A PEDAGOGIA ABRANGE?</vt:lpstr>
      <vt:lpstr>ABRANGÊNCIA DA PEDAGOGIA CRISTÃ</vt:lpstr>
      <vt:lpstr>TÉCNICAS E RECURSOS PEDAGÓGICOS</vt:lpstr>
      <vt:lpstr>TÉCNICAS E RECURSOS PEDAGÓGICOS</vt:lpstr>
      <vt:lpstr>O QUE É ENSINO?</vt:lpstr>
      <vt:lpstr>O QUE É ENSINO?</vt:lpstr>
      <vt:lpstr>EDUCAR: Conduzir para fora</vt:lpstr>
      <vt:lpstr>Combate ao Nanismo Espiritual e Incredulidade</vt:lpstr>
      <vt:lpstr>O Nanismo Espiritual e Incredulidade</vt:lpstr>
      <vt:lpstr>ENSINO COM OBJETIVOS DEFINIDOS</vt:lpstr>
      <vt:lpstr>O bom ensino leva...</vt:lpstr>
      <vt:lpstr>O bom ensino leva...</vt:lpstr>
      <vt:lpstr>O bom ensino leva...</vt:lpstr>
      <vt:lpstr>O bom ensino leva...</vt:lpstr>
      <vt:lpstr>O bom ensino leva...</vt:lpstr>
      <vt:lpstr>O bom ensino leva...</vt:lpstr>
      <vt:lpstr>O bom ensino leva...</vt:lpstr>
      <vt:lpstr>Leis do Ensino e da Aprendizagem</vt:lpstr>
      <vt:lpstr>Leis do Ensino e da Aprendizagem</vt:lpstr>
      <vt:lpstr>Os Sentidos na Aprendizagem</vt:lpstr>
      <vt:lpstr>Jesus ensinava fazendo / discipulado prático (Lc 10.1-9)</vt:lpstr>
      <vt:lpstr>Como o ensino chega à mente?</vt:lpstr>
      <vt:lpstr>Fisicamente imaturos × Mentalmente ignorantes</vt:lpstr>
      <vt:lpstr>Como o aluno aprende?</vt:lpstr>
      <vt:lpstr>Condicionantes do Aprendizado</vt:lpstr>
      <vt:lpstr>As 3 Grandes Leis da Aprendizagem (Thorndike / Gregório)</vt:lpstr>
      <vt:lpstr>A Pedagogia Cristã:</vt:lpstr>
      <vt:lpstr>O ensino de adultos (andragogia)</vt:lpstr>
      <vt:lpstr>O Professor Cristão e a Natureza do Ensino</vt:lpstr>
      <vt:lpstr>Elementos essenciais de um professor:</vt:lpstr>
      <vt:lpstr>Professores Espirituais e Bem Preparados</vt:lpstr>
      <vt:lpstr>A Visão do Professor sobre o Ensino</vt:lpstr>
      <vt:lpstr>O ensino deve:</vt:lpstr>
      <vt:lpstr>Preparação do Material</vt:lpstr>
      <vt:lpstr>Organização do Preparo dos Materiais</vt:lpstr>
      <vt:lpstr>Etapas do Preparo da Aula</vt:lpstr>
      <vt:lpstr>A Linguagem do Professor Cristão</vt:lpstr>
      <vt:lpstr>Métodos e Acessórios de Ensino</vt:lpstr>
      <vt:lpstr>Método Expositivo</vt:lpstr>
      <vt:lpstr>Método Socrático</vt:lpstr>
      <vt:lpstr>Debate Orientado</vt:lpstr>
      <vt:lpstr>Método Audiovisual</vt:lpstr>
      <vt:lpstr>Método Narrativo</vt:lpstr>
      <vt:lpstr>Método de Leitura</vt:lpstr>
      <vt:lpstr>Método de Tarefas</vt:lpstr>
      <vt:lpstr>Método Demonstrativo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593</cp:revision>
  <dcterms:created xsi:type="dcterms:W3CDTF">2025-11-22T15:32:10Z</dcterms:created>
  <dcterms:modified xsi:type="dcterms:W3CDTF">2025-11-22T18:56:34Z</dcterms:modified>
</cp:coreProperties>
</file>