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62D17-0FF3-47D7-8E13-82019FFFD557}" v="161" dt="2025-12-05T13:58:12.787"/>
    <p1510:client id="{140E11CD-B54E-4729-B5D7-7540F617A075}" v="14" dt="2025-12-07T10:56:09.107"/>
    <p1510:client id="{2B96DFC6-63A9-469E-BD06-04A28A2F492A}" v="173" dt="2025-12-05T13:01:57.876"/>
    <p1510:client id="{3074CCB1-FCC4-4D18-9BF1-9C836C0B97F4}" v="160" dt="2025-12-05T13:36:19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B8BEB-BFD3-4F34-BE40-F0C14615C3F8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689CD69-4535-4031-BC44-00203DCEFDD8}">
      <dgm:prSet/>
      <dgm:spPr/>
      <dgm:t>
        <a:bodyPr/>
        <a:lstStyle/>
        <a:p>
          <a:r>
            <a:rPr lang="pt-BR"/>
            <a:t>Zacarias 12:1 </a:t>
          </a:r>
          <a:endParaRPr lang="en-US"/>
        </a:p>
      </dgm:t>
    </dgm:pt>
    <dgm:pt modelId="{56A0424F-5109-4F78-8BE0-2E3977FEEE22}" type="parTrans" cxnId="{74D4F56C-6C00-47E4-8596-DD5DE430CC25}">
      <dgm:prSet/>
      <dgm:spPr/>
      <dgm:t>
        <a:bodyPr/>
        <a:lstStyle/>
        <a:p>
          <a:endParaRPr lang="en-US"/>
        </a:p>
      </dgm:t>
    </dgm:pt>
    <dgm:pt modelId="{D092E832-3D15-4CB7-9677-C96B6AA26D19}" type="sibTrans" cxnId="{74D4F56C-6C00-47E4-8596-DD5DE430CC25}">
      <dgm:prSet/>
      <dgm:spPr/>
      <dgm:t>
        <a:bodyPr/>
        <a:lstStyle/>
        <a:p>
          <a:endParaRPr lang="en-US"/>
        </a:p>
      </dgm:t>
    </dgm:pt>
    <dgm:pt modelId="{59C21C70-45CC-40F1-B8FA-DCFCA94CED68}">
      <dgm:prSet/>
      <dgm:spPr/>
      <dgm:t>
        <a:bodyPr/>
        <a:lstStyle/>
        <a:p>
          <a:r>
            <a:rPr lang="pt-BR"/>
            <a:t>“...forma o espírito do homem dentro dele.” </a:t>
          </a:r>
          <a:endParaRPr lang="en-US"/>
        </a:p>
      </dgm:t>
    </dgm:pt>
    <dgm:pt modelId="{ADF462DC-8611-4404-88B9-5D52D39287C3}" type="parTrans" cxnId="{CE135D9A-93BD-490B-95D1-F3B857474DC9}">
      <dgm:prSet/>
      <dgm:spPr/>
      <dgm:t>
        <a:bodyPr/>
        <a:lstStyle/>
        <a:p>
          <a:endParaRPr lang="en-US"/>
        </a:p>
      </dgm:t>
    </dgm:pt>
    <dgm:pt modelId="{D9BAAA51-B5BE-4510-9314-BB2674794266}" type="sibTrans" cxnId="{CE135D9A-93BD-490B-95D1-F3B857474DC9}">
      <dgm:prSet/>
      <dgm:spPr/>
      <dgm:t>
        <a:bodyPr/>
        <a:lstStyle/>
        <a:p>
          <a:endParaRPr lang="en-US"/>
        </a:p>
      </dgm:t>
    </dgm:pt>
    <dgm:pt modelId="{EBEF08CE-3DE5-4A72-81BC-9C39CDC86B82}">
      <dgm:prSet/>
      <dgm:spPr/>
      <dgm:t>
        <a:bodyPr/>
        <a:lstStyle/>
        <a:p>
          <a:r>
            <a:rPr lang="pt-BR"/>
            <a:t>Hebraico: רוּחַ ruach — sopro, vida espiritual, vento impelido </a:t>
          </a:r>
          <a:endParaRPr lang="en-US"/>
        </a:p>
      </dgm:t>
    </dgm:pt>
    <dgm:pt modelId="{359E4EB0-A8F7-49F9-8B17-8344E43F69A3}" type="parTrans" cxnId="{5150A084-A8D3-4A3A-90B3-2952613560E8}">
      <dgm:prSet/>
      <dgm:spPr/>
      <dgm:t>
        <a:bodyPr/>
        <a:lstStyle/>
        <a:p>
          <a:endParaRPr lang="en-US"/>
        </a:p>
      </dgm:t>
    </dgm:pt>
    <dgm:pt modelId="{8B639920-CCE4-48BD-B2DA-39C5879CB70F}" type="sibTrans" cxnId="{5150A084-A8D3-4A3A-90B3-2952613560E8}">
      <dgm:prSet/>
      <dgm:spPr/>
      <dgm:t>
        <a:bodyPr/>
        <a:lstStyle/>
        <a:p>
          <a:endParaRPr lang="en-US"/>
        </a:p>
      </dgm:t>
    </dgm:pt>
    <dgm:pt modelId="{614DCFA9-AB46-498F-AFFA-089E2675091E}">
      <dgm:prSet/>
      <dgm:spPr/>
      <dgm:t>
        <a:bodyPr/>
        <a:lstStyle/>
        <a:p>
          <a:r>
            <a:rPr lang="pt-BR"/>
            <a:t>O espírito não evolui, é formado diretamente por Deus </a:t>
          </a:r>
          <a:endParaRPr lang="en-US"/>
        </a:p>
      </dgm:t>
    </dgm:pt>
    <dgm:pt modelId="{AE354B2E-8EE7-4709-BF5A-CBD481C3A419}" type="parTrans" cxnId="{C6E7A276-851D-41F1-A5DE-08D0C631E627}">
      <dgm:prSet/>
      <dgm:spPr/>
      <dgm:t>
        <a:bodyPr/>
        <a:lstStyle/>
        <a:p>
          <a:endParaRPr lang="en-US"/>
        </a:p>
      </dgm:t>
    </dgm:pt>
    <dgm:pt modelId="{3C637009-6F5E-4643-9310-90540F15A560}" type="sibTrans" cxnId="{C6E7A276-851D-41F1-A5DE-08D0C631E627}">
      <dgm:prSet/>
      <dgm:spPr/>
      <dgm:t>
        <a:bodyPr/>
        <a:lstStyle/>
        <a:p>
          <a:endParaRPr lang="en-US"/>
        </a:p>
      </dgm:t>
    </dgm:pt>
    <dgm:pt modelId="{F5C09A1F-F6E7-4FAC-AF0B-DC7245DE923E}" type="pres">
      <dgm:prSet presAssocID="{4F7B8BEB-BFD3-4F34-BE40-F0C14615C3F8}" presName="matrix" presStyleCnt="0">
        <dgm:presLayoutVars>
          <dgm:chMax val="1"/>
          <dgm:dir/>
          <dgm:resizeHandles val="exact"/>
        </dgm:presLayoutVars>
      </dgm:prSet>
      <dgm:spPr/>
    </dgm:pt>
    <dgm:pt modelId="{4FC7C1FD-ECF7-454F-8E00-C7E68CCB168F}" type="pres">
      <dgm:prSet presAssocID="{4F7B8BEB-BFD3-4F34-BE40-F0C14615C3F8}" presName="diamond" presStyleLbl="bgShp" presStyleIdx="0" presStyleCnt="1"/>
      <dgm:spPr/>
    </dgm:pt>
    <dgm:pt modelId="{466825B9-6189-4AC6-8809-F0FCA1FFB9F9}" type="pres">
      <dgm:prSet presAssocID="{4F7B8BEB-BFD3-4F34-BE40-F0C14615C3F8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E0800E6-D89B-4616-826A-626D7F5415AB}" type="pres">
      <dgm:prSet presAssocID="{4F7B8BEB-BFD3-4F34-BE40-F0C14615C3F8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8E22AE9-1036-42DA-8817-EF2EC7D70ECB}" type="pres">
      <dgm:prSet presAssocID="{4F7B8BEB-BFD3-4F34-BE40-F0C14615C3F8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CE349D0-1C70-4E91-9E54-368406020ECA}" type="pres">
      <dgm:prSet presAssocID="{4F7B8BEB-BFD3-4F34-BE40-F0C14615C3F8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6816C01-FC99-4844-A6AF-48EF6BC2F342}" type="presOf" srcId="{1689CD69-4535-4031-BC44-00203DCEFDD8}" destId="{466825B9-6189-4AC6-8809-F0FCA1FFB9F9}" srcOrd="0" destOrd="0" presId="urn:microsoft.com/office/officeart/2005/8/layout/matrix3"/>
    <dgm:cxn modelId="{93D45815-3D7E-4FAB-BD96-6B89E05BF962}" type="presOf" srcId="{EBEF08CE-3DE5-4A72-81BC-9C39CDC86B82}" destId="{C8E22AE9-1036-42DA-8817-EF2EC7D70ECB}" srcOrd="0" destOrd="0" presId="urn:microsoft.com/office/officeart/2005/8/layout/matrix3"/>
    <dgm:cxn modelId="{74D4F56C-6C00-47E4-8596-DD5DE430CC25}" srcId="{4F7B8BEB-BFD3-4F34-BE40-F0C14615C3F8}" destId="{1689CD69-4535-4031-BC44-00203DCEFDD8}" srcOrd="0" destOrd="0" parTransId="{56A0424F-5109-4F78-8BE0-2E3977FEEE22}" sibTransId="{D092E832-3D15-4CB7-9677-C96B6AA26D19}"/>
    <dgm:cxn modelId="{C6E7A276-851D-41F1-A5DE-08D0C631E627}" srcId="{4F7B8BEB-BFD3-4F34-BE40-F0C14615C3F8}" destId="{614DCFA9-AB46-498F-AFFA-089E2675091E}" srcOrd="3" destOrd="0" parTransId="{AE354B2E-8EE7-4709-BF5A-CBD481C3A419}" sibTransId="{3C637009-6F5E-4643-9310-90540F15A560}"/>
    <dgm:cxn modelId="{CCEB1B81-A478-4AA0-9190-3F3C4DB8C865}" type="presOf" srcId="{59C21C70-45CC-40F1-B8FA-DCFCA94CED68}" destId="{2E0800E6-D89B-4616-826A-626D7F5415AB}" srcOrd="0" destOrd="0" presId="urn:microsoft.com/office/officeart/2005/8/layout/matrix3"/>
    <dgm:cxn modelId="{5150A084-A8D3-4A3A-90B3-2952613560E8}" srcId="{4F7B8BEB-BFD3-4F34-BE40-F0C14615C3F8}" destId="{EBEF08CE-3DE5-4A72-81BC-9C39CDC86B82}" srcOrd="2" destOrd="0" parTransId="{359E4EB0-A8F7-49F9-8B17-8344E43F69A3}" sibTransId="{8B639920-CCE4-48BD-B2DA-39C5879CB70F}"/>
    <dgm:cxn modelId="{CE135D9A-93BD-490B-95D1-F3B857474DC9}" srcId="{4F7B8BEB-BFD3-4F34-BE40-F0C14615C3F8}" destId="{59C21C70-45CC-40F1-B8FA-DCFCA94CED68}" srcOrd="1" destOrd="0" parTransId="{ADF462DC-8611-4404-88B9-5D52D39287C3}" sibTransId="{D9BAAA51-B5BE-4510-9314-BB2674794266}"/>
    <dgm:cxn modelId="{F1CDD5C8-682C-49AD-B186-5E97F7923CB9}" type="presOf" srcId="{614DCFA9-AB46-498F-AFFA-089E2675091E}" destId="{FCE349D0-1C70-4E91-9E54-368406020ECA}" srcOrd="0" destOrd="0" presId="urn:microsoft.com/office/officeart/2005/8/layout/matrix3"/>
    <dgm:cxn modelId="{E06828F0-000B-4D72-AAA7-D3DB38E2035B}" type="presOf" srcId="{4F7B8BEB-BFD3-4F34-BE40-F0C14615C3F8}" destId="{F5C09A1F-F6E7-4FAC-AF0B-DC7245DE923E}" srcOrd="0" destOrd="0" presId="urn:microsoft.com/office/officeart/2005/8/layout/matrix3"/>
    <dgm:cxn modelId="{5FD3A4A3-8BC9-4490-A8C3-91342267F4A9}" type="presParOf" srcId="{F5C09A1F-F6E7-4FAC-AF0B-DC7245DE923E}" destId="{4FC7C1FD-ECF7-454F-8E00-C7E68CCB168F}" srcOrd="0" destOrd="0" presId="urn:microsoft.com/office/officeart/2005/8/layout/matrix3"/>
    <dgm:cxn modelId="{83EFEDB4-7D9F-49A5-9D9C-93EDD5A087D8}" type="presParOf" srcId="{F5C09A1F-F6E7-4FAC-AF0B-DC7245DE923E}" destId="{466825B9-6189-4AC6-8809-F0FCA1FFB9F9}" srcOrd="1" destOrd="0" presId="urn:microsoft.com/office/officeart/2005/8/layout/matrix3"/>
    <dgm:cxn modelId="{ED682CF2-4E1E-4FA7-A8A9-623FA5C0BCA9}" type="presParOf" srcId="{F5C09A1F-F6E7-4FAC-AF0B-DC7245DE923E}" destId="{2E0800E6-D89B-4616-826A-626D7F5415AB}" srcOrd="2" destOrd="0" presId="urn:microsoft.com/office/officeart/2005/8/layout/matrix3"/>
    <dgm:cxn modelId="{7CC4EFF8-9E2D-4862-B0FA-BE9E035B1F4A}" type="presParOf" srcId="{F5C09A1F-F6E7-4FAC-AF0B-DC7245DE923E}" destId="{C8E22AE9-1036-42DA-8817-EF2EC7D70ECB}" srcOrd="3" destOrd="0" presId="urn:microsoft.com/office/officeart/2005/8/layout/matrix3"/>
    <dgm:cxn modelId="{F4DC60F4-B988-48CD-AA3E-CAF2D524F63B}" type="presParOf" srcId="{F5C09A1F-F6E7-4FAC-AF0B-DC7245DE923E}" destId="{FCE349D0-1C70-4E91-9E54-368406020EC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DF0754-108A-4B83-AEDD-149C67E5D45A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6A7D0042-0414-43CD-A17E-8A54A5D76A65}">
      <dgm:prSet/>
      <dgm:spPr/>
      <dgm:t>
        <a:bodyPr/>
        <a:lstStyle/>
        <a:p>
          <a:r>
            <a:rPr lang="pt-BR"/>
            <a:t>Atos 1:8 δύναμις (dýnamis) — poder operativo sobrenatural </a:t>
          </a:r>
          <a:endParaRPr lang="en-US"/>
        </a:p>
      </dgm:t>
    </dgm:pt>
    <dgm:pt modelId="{09FF93ED-0836-47DE-8CA9-276FA226D330}" type="parTrans" cxnId="{6A6C2598-488D-4688-B4CC-BC564A6B39C1}">
      <dgm:prSet/>
      <dgm:spPr/>
      <dgm:t>
        <a:bodyPr/>
        <a:lstStyle/>
        <a:p>
          <a:endParaRPr lang="en-US"/>
        </a:p>
      </dgm:t>
    </dgm:pt>
    <dgm:pt modelId="{77255E78-0484-4FFD-B99A-4F572E85D264}" type="sibTrans" cxnId="{6A6C2598-488D-4688-B4CC-BC564A6B39C1}">
      <dgm:prSet/>
      <dgm:spPr/>
      <dgm:t>
        <a:bodyPr/>
        <a:lstStyle/>
        <a:p>
          <a:endParaRPr lang="en-US"/>
        </a:p>
      </dgm:t>
    </dgm:pt>
    <dgm:pt modelId="{DCD82B82-E1EE-4D82-A0DD-C0EF8C5BC69D}">
      <dgm:prSet/>
      <dgm:spPr/>
      <dgm:t>
        <a:bodyPr/>
        <a:lstStyle/>
        <a:p>
          <a:r>
            <a:rPr lang="pt-BR"/>
            <a:t>Horton: Batismo no Espírito = poder para testemunhar </a:t>
          </a:r>
          <a:endParaRPr lang="en-US"/>
        </a:p>
      </dgm:t>
    </dgm:pt>
    <dgm:pt modelId="{96538B08-3157-4F3C-BD24-1E8F41A07AB1}" type="parTrans" cxnId="{2D6590FE-49B5-4274-AE03-CE78FE350B3A}">
      <dgm:prSet/>
      <dgm:spPr/>
      <dgm:t>
        <a:bodyPr/>
        <a:lstStyle/>
        <a:p>
          <a:endParaRPr lang="en-US"/>
        </a:p>
      </dgm:t>
    </dgm:pt>
    <dgm:pt modelId="{52888DE1-05BA-46FE-A863-FA0685EA887E}" type="sibTrans" cxnId="{2D6590FE-49B5-4274-AE03-CE78FE350B3A}">
      <dgm:prSet/>
      <dgm:spPr/>
      <dgm:t>
        <a:bodyPr/>
        <a:lstStyle/>
        <a:p>
          <a:endParaRPr lang="en-US"/>
        </a:p>
      </dgm:t>
    </dgm:pt>
    <dgm:pt modelId="{0E0F38AB-E1DD-417D-98E6-AFA9BA6CBDE1}">
      <dgm:prSet/>
      <dgm:spPr/>
      <dgm:t>
        <a:bodyPr/>
        <a:lstStyle/>
        <a:p>
          <a:r>
            <a:rPr lang="pt-BR"/>
            <a:t>Missão e expansão do Reino. </a:t>
          </a:r>
          <a:endParaRPr lang="en-US"/>
        </a:p>
      </dgm:t>
    </dgm:pt>
    <dgm:pt modelId="{9CF4142D-03E7-4DB9-A203-4E14A878F43E}" type="parTrans" cxnId="{CE24AD7F-7D4D-4C8D-B4F2-A141A949D83C}">
      <dgm:prSet/>
      <dgm:spPr/>
      <dgm:t>
        <a:bodyPr/>
        <a:lstStyle/>
        <a:p>
          <a:endParaRPr lang="en-US"/>
        </a:p>
      </dgm:t>
    </dgm:pt>
    <dgm:pt modelId="{D591851F-037B-479B-912A-99953DBC98E4}" type="sibTrans" cxnId="{CE24AD7F-7D4D-4C8D-B4F2-A141A949D83C}">
      <dgm:prSet/>
      <dgm:spPr/>
      <dgm:t>
        <a:bodyPr/>
        <a:lstStyle/>
        <a:p>
          <a:endParaRPr lang="en-US"/>
        </a:p>
      </dgm:t>
    </dgm:pt>
    <dgm:pt modelId="{8806C5A4-F61E-417C-9E0A-F36FA2505808}">
      <dgm:prSet/>
      <dgm:spPr/>
      <dgm:t>
        <a:bodyPr/>
        <a:lstStyle/>
        <a:p>
          <a:r>
            <a:rPr lang="pt-BR"/>
            <a:t>Quem é cheio do Espírito fala de Cristo — sem medo.</a:t>
          </a:r>
          <a:endParaRPr lang="en-US"/>
        </a:p>
      </dgm:t>
    </dgm:pt>
    <dgm:pt modelId="{4E0D0D49-1643-4702-B6D1-EDD46B06AE5F}" type="parTrans" cxnId="{CDAFC4AF-2FD1-4D47-A1FC-28779F922BAE}">
      <dgm:prSet/>
      <dgm:spPr/>
      <dgm:t>
        <a:bodyPr/>
        <a:lstStyle/>
        <a:p>
          <a:endParaRPr lang="en-US"/>
        </a:p>
      </dgm:t>
    </dgm:pt>
    <dgm:pt modelId="{A2B60A66-47A0-42AE-83E4-FF9EADC95557}" type="sibTrans" cxnId="{CDAFC4AF-2FD1-4D47-A1FC-28779F922BAE}">
      <dgm:prSet/>
      <dgm:spPr/>
      <dgm:t>
        <a:bodyPr/>
        <a:lstStyle/>
        <a:p>
          <a:endParaRPr lang="en-US"/>
        </a:p>
      </dgm:t>
    </dgm:pt>
    <dgm:pt modelId="{8145D5F0-9034-4918-AAE2-B0A8A06AD341}" type="pres">
      <dgm:prSet presAssocID="{F1DF0754-108A-4B83-AEDD-149C67E5D45A}" presName="linear" presStyleCnt="0">
        <dgm:presLayoutVars>
          <dgm:animLvl val="lvl"/>
          <dgm:resizeHandles val="exact"/>
        </dgm:presLayoutVars>
      </dgm:prSet>
      <dgm:spPr/>
    </dgm:pt>
    <dgm:pt modelId="{37170238-3099-4DAA-9A8A-F7C1A5357FF1}" type="pres">
      <dgm:prSet presAssocID="{6A7D0042-0414-43CD-A17E-8A54A5D76A6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C046389-27A2-4FDA-B9D9-6EA273F04BFF}" type="pres">
      <dgm:prSet presAssocID="{77255E78-0484-4FFD-B99A-4F572E85D264}" presName="spacer" presStyleCnt="0"/>
      <dgm:spPr/>
    </dgm:pt>
    <dgm:pt modelId="{58B215C3-04F0-4377-A8AC-B9A6C04FFB2D}" type="pres">
      <dgm:prSet presAssocID="{DCD82B82-E1EE-4D82-A0DD-C0EF8C5BC69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6845400-23F0-4F3F-AA8B-E68DA6A5CC6E}" type="pres">
      <dgm:prSet presAssocID="{52888DE1-05BA-46FE-A863-FA0685EA887E}" presName="spacer" presStyleCnt="0"/>
      <dgm:spPr/>
    </dgm:pt>
    <dgm:pt modelId="{275387DB-F84C-4C61-AD08-781E72483B9F}" type="pres">
      <dgm:prSet presAssocID="{0E0F38AB-E1DD-417D-98E6-AFA9BA6CBDE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46157D1-DD32-40FC-8817-F4D7E65BC04C}" type="pres">
      <dgm:prSet presAssocID="{D591851F-037B-479B-912A-99953DBC98E4}" presName="spacer" presStyleCnt="0"/>
      <dgm:spPr/>
    </dgm:pt>
    <dgm:pt modelId="{A4CE55D5-1948-468E-A94C-813AA3310059}" type="pres">
      <dgm:prSet presAssocID="{8806C5A4-F61E-417C-9E0A-F36FA250580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A480A28-4B01-49B2-A337-6C25BD87E9CA}" type="presOf" srcId="{6A7D0042-0414-43CD-A17E-8A54A5D76A65}" destId="{37170238-3099-4DAA-9A8A-F7C1A5357FF1}" srcOrd="0" destOrd="0" presId="urn:microsoft.com/office/officeart/2005/8/layout/vList2"/>
    <dgm:cxn modelId="{B8D1883D-B71A-44D8-91A0-E0B620FFF048}" type="presOf" srcId="{DCD82B82-E1EE-4D82-A0DD-C0EF8C5BC69D}" destId="{58B215C3-04F0-4377-A8AC-B9A6C04FFB2D}" srcOrd="0" destOrd="0" presId="urn:microsoft.com/office/officeart/2005/8/layout/vList2"/>
    <dgm:cxn modelId="{158A077F-B9BB-4B76-BFC5-9F19E9185768}" type="presOf" srcId="{F1DF0754-108A-4B83-AEDD-149C67E5D45A}" destId="{8145D5F0-9034-4918-AAE2-B0A8A06AD341}" srcOrd="0" destOrd="0" presId="urn:microsoft.com/office/officeart/2005/8/layout/vList2"/>
    <dgm:cxn modelId="{CE24AD7F-7D4D-4C8D-B4F2-A141A949D83C}" srcId="{F1DF0754-108A-4B83-AEDD-149C67E5D45A}" destId="{0E0F38AB-E1DD-417D-98E6-AFA9BA6CBDE1}" srcOrd="2" destOrd="0" parTransId="{9CF4142D-03E7-4DB9-A203-4E14A878F43E}" sibTransId="{D591851F-037B-479B-912A-99953DBC98E4}"/>
    <dgm:cxn modelId="{48BFFB88-DF63-43F4-B940-9D63C91D46AE}" type="presOf" srcId="{0E0F38AB-E1DD-417D-98E6-AFA9BA6CBDE1}" destId="{275387DB-F84C-4C61-AD08-781E72483B9F}" srcOrd="0" destOrd="0" presId="urn:microsoft.com/office/officeart/2005/8/layout/vList2"/>
    <dgm:cxn modelId="{6A6C2598-488D-4688-B4CC-BC564A6B39C1}" srcId="{F1DF0754-108A-4B83-AEDD-149C67E5D45A}" destId="{6A7D0042-0414-43CD-A17E-8A54A5D76A65}" srcOrd="0" destOrd="0" parTransId="{09FF93ED-0836-47DE-8CA9-276FA226D330}" sibTransId="{77255E78-0484-4FFD-B99A-4F572E85D264}"/>
    <dgm:cxn modelId="{CDAFC4AF-2FD1-4D47-A1FC-28779F922BAE}" srcId="{F1DF0754-108A-4B83-AEDD-149C67E5D45A}" destId="{8806C5A4-F61E-417C-9E0A-F36FA2505808}" srcOrd="3" destOrd="0" parTransId="{4E0D0D49-1643-4702-B6D1-EDD46B06AE5F}" sibTransId="{A2B60A66-47A0-42AE-83E4-FF9EADC95557}"/>
    <dgm:cxn modelId="{56A02DF0-8EFA-42C3-A5BA-19429F3F45A4}" type="presOf" srcId="{8806C5A4-F61E-417C-9E0A-F36FA2505808}" destId="{A4CE55D5-1948-468E-A94C-813AA3310059}" srcOrd="0" destOrd="0" presId="urn:microsoft.com/office/officeart/2005/8/layout/vList2"/>
    <dgm:cxn modelId="{2D6590FE-49B5-4274-AE03-CE78FE350B3A}" srcId="{F1DF0754-108A-4B83-AEDD-149C67E5D45A}" destId="{DCD82B82-E1EE-4D82-A0DD-C0EF8C5BC69D}" srcOrd="1" destOrd="0" parTransId="{96538B08-3157-4F3C-BD24-1E8F41A07AB1}" sibTransId="{52888DE1-05BA-46FE-A863-FA0685EA887E}"/>
    <dgm:cxn modelId="{FB3576BC-58D9-49B0-A43D-E6E573B4DBB9}" type="presParOf" srcId="{8145D5F0-9034-4918-AAE2-B0A8A06AD341}" destId="{37170238-3099-4DAA-9A8A-F7C1A5357FF1}" srcOrd="0" destOrd="0" presId="urn:microsoft.com/office/officeart/2005/8/layout/vList2"/>
    <dgm:cxn modelId="{6737E918-3C17-4BDB-BEC5-6402B5477223}" type="presParOf" srcId="{8145D5F0-9034-4918-AAE2-B0A8A06AD341}" destId="{2C046389-27A2-4FDA-B9D9-6EA273F04BFF}" srcOrd="1" destOrd="0" presId="urn:microsoft.com/office/officeart/2005/8/layout/vList2"/>
    <dgm:cxn modelId="{001C6F33-1B91-472E-BFA4-906204B1E741}" type="presParOf" srcId="{8145D5F0-9034-4918-AAE2-B0A8A06AD341}" destId="{58B215C3-04F0-4377-A8AC-B9A6C04FFB2D}" srcOrd="2" destOrd="0" presId="urn:microsoft.com/office/officeart/2005/8/layout/vList2"/>
    <dgm:cxn modelId="{EA91845C-D77B-4659-A08B-B55DCC65F04F}" type="presParOf" srcId="{8145D5F0-9034-4918-AAE2-B0A8A06AD341}" destId="{16845400-23F0-4F3F-AA8B-E68DA6A5CC6E}" srcOrd="3" destOrd="0" presId="urn:microsoft.com/office/officeart/2005/8/layout/vList2"/>
    <dgm:cxn modelId="{17710A58-7245-45C8-A826-5548211093C2}" type="presParOf" srcId="{8145D5F0-9034-4918-AAE2-B0A8A06AD341}" destId="{275387DB-F84C-4C61-AD08-781E72483B9F}" srcOrd="4" destOrd="0" presId="urn:microsoft.com/office/officeart/2005/8/layout/vList2"/>
    <dgm:cxn modelId="{629FE7C0-AFDE-4AF0-9840-1FE6A1A90904}" type="presParOf" srcId="{8145D5F0-9034-4918-AAE2-B0A8A06AD341}" destId="{146157D1-DD32-40FC-8817-F4D7E65BC04C}" srcOrd="5" destOrd="0" presId="urn:microsoft.com/office/officeart/2005/8/layout/vList2"/>
    <dgm:cxn modelId="{7AE66160-C5A2-4AF6-8012-529848C844A4}" type="presParOf" srcId="{8145D5F0-9034-4918-AAE2-B0A8A06AD341}" destId="{A4CE55D5-1948-468E-A94C-813AA331005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BF32C64-0A0E-42D6-8571-22D86EB8315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F829A5D-698E-4E28-A0B3-B2B2BEA0B228}">
      <dgm:prSet/>
      <dgm:spPr/>
      <dgm:t>
        <a:bodyPr/>
        <a:lstStyle/>
        <a:p>
          <a:r>
            <a:rPr lang="pt-BR"/>
            <a:t>1 Coríntios 14:2  γλῶσσαι — línguas espirituais </a:t>
          </a:r>
          <a:endParaRPr lang="en-US"/>
        </a:p>
      </dgm:t>
    </dgm:pt>
    <dgm:pt modelId="{3A42EB94-9D4C-489A-8F38-8AAFAC333EFA}" type="parTrans" cxnId="{6319EFE4-0ADC-46B1-A0A9-9E7FC66A0092}">
      <dgm:prSet/>
      <dgm:spPr/>
      <dgm:t>
        <a:bodyPr/>
        <a:lstStyle/>
        <a:p>
          <a:endParaRPr lang="en-US"/>
        </a:p>
      </dgm:t>
    </dgm:pt>
    <dgm:pt modelId="{4BA2A579-2A95-417E-9142-846A1EAB2E4C}" type="sibTrans" cxnId="{6319EFE4-0ADC-46B1-A0A9-9E7FC66A0092}">
      <dgm:prSet/>
      <dgm:spPr/>
      <dgm:t>
        <a:bodyPr/>
        <a:lstStyle/>
        <a:p>
          <a:endParaRPr lang="en-US"/>
        </a:p>
      </dgm:t>
    </dgm:pt>
    <dgm:pt modelId="{4B949630-3500-4F7A-A3C8-F61E184DCEC3}">
      <dgm:prSet/>
      <dgm:spPr/>
      <dgm:t>
        <a:bodyPr/>
        <a:lstStyle/>
        <a:p>
          <a:r>
            <a:rPr lang="pt-BR"/>
            <a:t>μυστήρια — segredos divinos entre espírito e Deus </a:t>
          </a:r>
          <a:endParaRPr lang="en-US"/>
        </a:p>
      </dgm:t>
    </dgm:pt>
    <dgm:pt modelId="{804B028F-9D43-4FE6-8668-DB65EAECF88B}" type="parTrans" cxnId="{4B9A2C71-6FB3-400D-9FB9-5293AD5C9E40}">
      <dgm:prSet/>
      <dgm:spPr/>
      <dgm:t>
        <a:bodyPr/>
        <a:lstStyle/>
        <a:p>
          <a:endParaRPr lang="en-US"/>
        </a:p>
      </dgm:t>
    </dgm:pt>
    <dgm:pt modelId="{AD4A0FB2-8CA3-4CC0-B6FD-701E8EA44CE4}" type="sibTrans" cxnId="{4B9A2C71-6FB3-400D-9FB9-5293AD5C9E40}">
      <dgm:prSet/>
      <dgm:spPr/>
      <dgm:t>
        <a:bodyPr/>
        <a:lstStyle/>
        <a:p>
          <a:endParaRPr lang="en-US"/>
        </a:p>
      </dgm:t>
    </dgm:pt>
    <dgm:pt modelId="{09C3151C-1339-4940-91E4-6EE5A36E56A6}">
      <dgm:prSet/>
      <dgm:spPr/>
      <dgm:t>
        <a:bodyPr/>
        <a:lstStyle/>
        <a:p>
          <a:r>
            <a:rPr lang="pt-BR"/>
            <a:t>Oração em línguas edifica o homem interior (1Co 14:4). </a:t>
          </a:r>
          <a:endParaRPr lang="en-US"/>
        </a:p>
      </dgm:t>
    </dgm:pt>
    <dgm:pt modelId="{F5FC84C5-C22B-45D2-BF40-44E8EEBD49F5}" type="parTrans" cxnId="{CD9AD915-DCD7-435D-9DF7-1AB68AAB55DA}">
      <dgm:prSet/>
      <dgm:spPr/>
      <dgm:t>
        <a:bodyPr/>
        <a:lstStyle/>
        <a:p>
          <a:endParaRPr lang="en-US"/>
        </a:p>
      </dgm:t>
    </dgm:pt>
    <dgm:pt modelId="{7961170C-8487-4B74-993B-2F0921527406}" type="sibTrans" cxnId="{CD9AD915-DCD7-435D-9DF7-1AB68AAB55DA}">
      <dgm:prSet/>
      <dgm:spPr/>
      <dgm:t>
        <a:bodyPr/>
        <a:lstStyle/>
        <a:p>
          <a:endParaRPr lang="en-US"/>
        </a:p>
      </dgm:t>
    </dgm:pt>
    <dgm:pt modelId="{D889BE66-133B-450E-9EB2-3033DDE67C2A}">
      <dgm:prSet/>
      <dgm:spPr/>
      <dgm:t>
        <a:bodyPr/>
        <a:lstStyle/>
        <a:p>
          <a:r>
            <a:rPr lang="pt-BR"/>
            <a:t>Não é válvula emocional → é adorar em outra esfera. </a:t>
          </a:r>
          <a:endParaRPr lang="en-US"/>
        </a:p>
      </dgm:t>
    </dgm:pt>
    <dgm:pt modelId="{A0092924-CE6C-450D-9211-2E18F6DD03B7}" type="parTrans" cxnId="{B9BE6321-CBAF-4053-988F-E6382F828463}">
      <dgm:prSet/>
      <dgm:spPr/>
      <dgm:t>
        <a:bodyPr/>
        <a:lstStyle/>
        <a:p>
          <a:endParaRPr lang="en-US"/>
        </a:p>
      </dgm:t>
    </dgm:pt>
    <dgm:pt modelId="{8075EB4F-6651-4751-A1D1-75EBA839A945}" type="sibTrans" cxnId="{B9BE6321-CBAF-4053-988F-E6382F828463}">
      <dgm:prSet/>
      <dgm:spPr/>
      <dgm:t>
        <a:bodyPr/>
        <a:lstStyle/>
        <a:p>
          <a:endParaRPr lang="en-US"/>
        </a:p>
      </dgm:t>
    </dgm:pt>
    <dgm:pt modelId="{E0B2E3E5-31CE-466F-93E5-3635F92C6485}">
      <dgm:prSet/>
      <dgm:spPr/>
      <dgm:t>
        <a:bodyPr/>
        <a:lstStyle/>
        <a:p>
          <a:r>
            <a:rPr lang="pt-BR"/>
            <a:t>O culto se eleva do emocional ao pneumático. </a:t>
          </a:r>
          <a:endParaRPr lang="en-US"/>
        </a:p>
      </dgm:t>
    </dgm:pt>
    <dgm:pt modelId="{6B5EE60C-4268-400A-9B1A-0941F0D743D0}" type="parTrans" cxnId="{23F4EF24-5863-4909-9E72-B9D9D284F459}">
      <dgm:prSet/>
      <dgm:spPr/>
      <dgm:t>
        <a:bodyPr/>
        <a:lstStyle/>
        <a:p>
          <a:endParaRPr lang="en-US"/>
        </a:p>
      </dgm:t>
    </dgm:pt>
    <dgm:pt modelId="{2986BCC7-12CF-4B1F-87FC-A369D792CC36}" type="sibTrans" cxnId="{23F4EF24-5863-4909-9E72-B9D9D284F459}">
      <dgm:prSet/>
      <dgm:spPr/>
      <dgm:t>
        <a:bodyPr/>
        <a:lstStyle/>
        <a:p>
          <a:endParaRPr lang="en-US"/>
        </a:p>
      </dgm:t>
    </dgm:pt>
    <dgm:pt modelId="{E9A1D125-53BE-45B8-8388-0932FEB32E67}" type="pres">
      <dgm:prSet presAssocID="{3BF32C64-0A0E-42D6-8571-22D86EB8315E}" presName="vert0" presStyleCnt="0">
        <dgm:presLayoutVars>
          <dgm:dir/>
          <dgm:animOne val="branch"/>
          <dgm:animLvl val="lvl"/>
        </dgm:presLayoutVars>
      </dgm:prSet>
      <dgm:spPr/>
    </dgm:pt>
    <dgm:pt modelId="{D590FB86-ED17-4A51-99BC-C9EE6B2714D2}" type="pres">
      <dgm:prSet presAssocID="{2F829A5D-698E-4E28-A0B3-B2B2BEA0B228}" presName="thickLine" presStyleLbl="alignNode1" presStyleIdx="0" presStyleCnt="5"/>
      <dgm:spPr/>
    </dgm:pt>
    <dgm:pt modelId="{F7EC1DE1-BF47-4995-A6C8-8D9C940D45D7}" type="pres">
      <dgm:prSet presAssocID="{2F829A5D-698E-4E28-A0B3-B2B2BEA0B228}" presName="horz1" presStyleCnt="0"/>
      <dgm:spPr/>
    </dgm:pt>
    <dgm:pt modelId="{29427E7D-2FE1-4BFF-ACB6-501D09E098BE}" type="pres">
      <dgm:prSet presAssocID="{2F829A5D-698E-4E28-A0B3-B2B2BEA0B228}" presName="tx1" presStyleLbl="revTx" presStyleIdx="0" presStyleCnt="5"/>
      <dgm:spPr/>
    </dgm:pt>
    <dgm:pt modelId="{0BB95026-168B-483E-85F7-9FFA66A42BA4}" type="pres">
      <dgm:prSet presAssocID="{2F829A5D-698E-4E28-A0B3-B2B2BEA0B228}" presName="vert1" presStyleCnt="0"/>
      <dgm:spPr/>
    </dgm:pt>
    <dgm:pt modelId="{D7AAAF53-4FE9-4E98-B193-93B234BF2881}" type="pres">
      <dgm:prSet presAssocID="{4B949630-3500-4F7A-A3C8-F61E184DCEC3}" presName="thickLine" presStyleLbl="alignNode1" presStyleIdx="1" presStyleCnt="5"/>
      <dgm:spPr/>
    </dgm:pt>
    <dgm:pt modelId="{38D48FDF-909A-4F4E-A6B0-635F3A80735D}" type="pres">
      <dgm:prSet presAssocID="{4B949630-3500-4F7A-A3C8-F61E184DCEC3}" presName="horz1" presStyleCnt="0"/>
      <dgm:spPr/>
    </dgm:pt>
    <dgm:pt modelId="{945414F0-4D00-4738-A52A-4B84D2A33FCB}" type="pres">
      <dgm:prSet presAssocID="{4B949630-3500-4F7A-A3C8-F61E184DCEC3}" presName="tx1" presStyleLbl="revTx" presStyleIdx="1" presStyleCnt="5"/>
      <dgm:spPr/>
    </dgm:pt>
    <dgm:pt modelId="{FDAB0DF4-BC35-4DCE-926C-64D0927EC3FA}" type="pres">
      <dgm:prSet presAssocID="{4B949630-3500-4F7A-A3C8-F61E184DCEC3}" presName="vert1" presStyleCnt="0"/>
      <dgm:spPr/>
    </dgm:pt>
    <dgm:pt modelId="{B884F93E-F673-48C0-A274-D93EF462A218}" type="pres">
      <dgm:prSet presAssocID="{09C3151C-1339-4940-91E4-6EE5A36E56A6}" presName="thickLine" presStyleLbl="alignNode1" presStyleIdx="2" presStyleCnt="5"/>
      <dgm:spPr/>
    </dgm:pt>
    <dgm:pt modelId="{24543A31-A0B6-4B32-A32D-04E2B13B2CB0}" type="pres">
      <dgm:prSet presAssocID="{09C3151C-1339-4940-91E4-6EE5A36E56A6}" presName="horz1" presStyleCnt="0"/>
      <dgm:spPr/>
    </dgm:pt>
    <dgm:pt modelId="{A4C20374-576C-4C64-BA5A-F86C80F2E345}" type="pres">
      <dgm:prSet presAssocID="{09C3151C-1339-4940-91E4-6EE5A36E56A6}" presName="tx1" presStyleLbl="revTx" presStyleIdx="2" presStyleCnt="5"/>
      <dgm:spPr/>
    </dgm:pt>
    <dgm:pt modelId="{30FE707F-F7AF-4865-9CE3-94A629C5485F}" type="pres">
      <dgm:prSet presAssocID="{09C3151C-1339-4940-91E4-6EE5A36E56A6}" presName="vert1" presStyleCnt="0"/>
      <dgm:spPr/>
    </dgm:pt>
    <dgm:pt modelId="{02BA561D-E90C-4F77-A3E8-5FDC9AF948CF}" type="pres">
      <dgm:prSet presAssocID="{D889BE66-133B-450E-9EB2-3033DDE67C2A}" presName="thickLine" presStyleLbl="alignNode1" presStyleIdx="3" presStyleCnt="5"/>
      <dgm:spPr/>
    </dgm:pt>
    <dgm:pt modelId="{CCB5828C-F466-4F78-9FCE-3E5B5EC4C341}" type="pres">
      <dgm:prSet presAssocID="{D889BE66-133B-450E-9EB2-3033DDE67C2A}" presName="horz1" presStyleCnt="0"/>
      <dgm:spPr/>
    </dgm:pt>
    <dgm:pt modelId="{FEDAEFA0-A1DB-47F6-9B7D-63104071A49A}" type="pres">
      <dgm:prSet presAssocID="{D889BE66-133B-450E-9EB2-3033DDE67C2A}" presName="tx1" presStyleLbl="revTx" presStyleIdx="3" presStyleCnt="5"/>
      <dgm:spPr/>
    </dgm:pt>
    <dgm:pt modelId="{DA1AF290-EF56-4A02-AF66-E38706940C7F}" type="pres">
      <dgm:prSet presAssocID="{D889BE66-133B-450E-9EB2-3033DDE67C2A}" presName="vert1" presStyleCnt="0"/>
      <dgm:spPr/>
    </dgm:pt>
    <dgm:pt modelId="{EF0C57B3-332C-4950-8331-50C5ED588E63}" type="pres">
      <dgm:prSet presAssocID="{E0B2E3E5-31CE-466F-93E5-3635F92C6485}" presName="thickLine" presStyleLbl="alignNode1" presStyleIdx="4" presStyleCnt="5"/>
      <dgm:spPr/>
    </dgm:pt>
    <dgm:pt modelId="{021832B1-4722-46CF-A38F-A084B5FA3DE4}" type="pres">
      <dgm:prSet presAssocID="{E0B2E3E5-31CE-466F-93E5-3635F92C6485}" presName="horz1" presStyleCnt="0"/>
      <dgm:spPr/>
    </dgm:pt>
    <dgm:pt modelId="{24CC5D02-15D6-40B8-A3F4-69A56F21FDF6}" type="pres">
      <dgm:prSet presAssocID="{E0B2E3E5-31CE-466F-93E5-3635F92C6485}" presName="tx1" presStyleLbl="revTx" presStyleIdx="4" presStyleCnt="5"/>
      <dgm:spPr/>
    </dgm:pt>
    <dgm:pt modelId="{AA8694E4-BC44-426D-914B-35245D7A2140}" type="pres">
      <dgm:prSet presAssocID="{E0B2E3E5-31CE-466F-93E5-3635F92C6485}" presName="vert1" presStyleCnt="0"/>
      <dgm:spPr/>
    </dgm:pt>
  </dgm:ptLst>
  <dgm:cxnLst>
    <dgm:cxn modelId="{CD9AD915-DCD7-435D-9DF7-1AB68AAB55DA}" srcId="{3BF32C64-0A0E-42D6-8571-22D86EB8315E}" destId="{09C3151C-1339-4940-91E4-6EE5A36E56A6}" srcOrd="2" destOrd="0" parTransId="{F5FC84C5-C22B-45D2-BF40-44E8EEBD49F5}" sibTransId="{7961170C-8487-4B74-993B-2F0921527406}"/>
    <dgm:cxn modelId="{B9BE6321-CBAF-4053-988F-E6382F828463}" srcId="{3BF32C64-0A0E-42D6-8571-22D86EB8315E}" destId="{D889BE66-133B-450E-9EB2-3033DDE67C2A}" srcOrd="3" destOrd="0" parTransId="{A0092924-CE6C-450D-9211-2E18F6DD03B7}" sibTransId="{8075EB4F-6651-4751-A1D1-75EBA839A945}"/>
    <dgm:cxn modelId="{B35A1922-5CB2-4C1F-8451-A33A473F5535}" type="presOf" srcId="{E0B2E3E5-31CE-466F-93E5-3635F92C6485}" destId="{24CC5D02-15D6-40B8-A3F4-69A56F21FDF6}" srcOrd="0" destOrd="0" presId="urn:microsoft.com/office/officeart/2008/layout/LinedList"/>
    <dgm:cxn modelId="{23F4EF24-5863-4909-9E72-B9D9D284F459}" srcId="{3BF32C64-0A0E-42D6-8571-22D86EB8315E}" destId="{E0B2E3E5-31CE-466F-93E5-3635F92C6485}" srcOrd="4" destOrd="0" parTransId="{6B5EE60C-4268-400A-9B1A-0941F0D743D0}" sibTransId="{2986BCC7-12CF-4B1F-87FC-A369D792CC36}"/>
    <dgm:cxn modelId="{4B9A2C71-6FB3-400D-9FB9-5293AD5C9E40}" srcId="{3BF32C64-0A0E-42D6-8571-22D86EB8315E}" destId="{4B949630-3500-4F7A-A3C8-F61E184DCEC3}" srcOrd="1" destOrd="0" parTransId="{804B028F-9D43-4FE6-8668-DB65EAECF88B}" sibTransId="{AD4A0FB2-8CA3-4CC0-B6FD-701E8EA44CE4}"/>
    <dgm:cxn modelId="{AA381A85-8A35-4BCC-991F-7293382611EB}" type="presOf" srcId="{3BF32C64-0A0E-42D6-8571-22D86EB8315E}" destId="{E9A1D125-53BE-45B8-8388-0932FEB32E67}" srcOrd="0" destOrd="0" presId="urn:microsoft.com/office/officeart/2008/layout/LinedList"/>
    <dgm:cxn modelId="{80BC8C87-34CD-4E93-AF67-10638938BB14}" type="presOf" srcId="{09C3151C-1339-4940-91E4-6EE5A36E56A6}" destId="{A4C20374-576C-4C64-BA5A-F86C80F2E345}" srcOrd="0" destOrd="0" presId="urn:microsoft.com/office/officeart/2008/layout/LinedList"/>
    <dgm:cxn modelId="{4C6C8592-5406-4246-BFC1-A19628DC5960}" type="presOf" srcId="{4B949630-3500-4F7A-A3C8-F61E184DCEC3}" destId="{945414F0-4D00-4738-A52A-4B84D2A33FCB}" srcOrd="0" destOrd="0" presId="urn:microsoft.com/office/officeart/2008/layout/LinedList"/>
    <dgm:cxn modelId="{1F3450AD-0DE4-485A-963E-5D2A654CF566}" type="presOf" srcId="{D889BE66-133B-450E-9EB2-3033DDE67C2A}" destId="{FEDAEFA0-A1DB-47F6-9B7D-63104071A49A}" srcOrd="0" destOrd="0" presId="urn:microsoft.com/office/officeart/2008/layout/LinedList"/>
    <dgm:cxn modelId="{B971E9CF-7EFC-4450-B698-A40DE895A55E}" type="presOf" srcId="{2F829A5D-698E-4E28-A0B3-B2B2BEA0B228}" destId="{29427E7D-2FE1-4BFF-ACB6-501D09E098BE}" srcOrd="0" destOrd="0" presId="urn:microsoft.com/office/officeart/2008/layout/LinedList"/>
    <dgm:cxn modelId="{6319EFE4-0ADC-46B1-A0A9-9E7FC66A0092}" srcId="{3BF32C64-0A0E-42D6-8571-22D86EB8315E}" destId="{2F829A5D-698E-4E28-A0B3-B2B2BEA0B228}" srcOrd="0" destOrd="0" parTransId="{3A42EB94-9D4C-489A-8F38-8AAFAC333EFA}" sibTransId="{4BA2A579-2A95-417E-9142-846A1EAB2E4C}"/>
    <dgm:cxn modelId="{3BF87F2B-73E4-4D48-A50B-8E504349E468}" type="presParOf" srcId="{E9A1D125-53BE-45B8-8388-0932FEB32E67}" destId="{D590FB86-ED17-4A51-99BC-C9EE6B2714D2}" srcOrd="0" destOrd="0" presId="urn:microsoft.com/office/officeart/2008/layout/LinedList"/>
    <dgm:cxn modelId="{F2F362A8-E528-48A8-845E-F4DB35740C25}" type="presParOf" srcId="{E9A1D125-53BE-45B8-8388-0932FEB32E67}" destId="{F7EC1DE1-BF47-4995-A6C8-8D9C940D45D7}" srcOrd="1" destOrd="0" presId="urn:microsoft.com/office/officeart/2008/layout/LinedList"/>
    <dgm:cxn modelId="{19C08405-C833-447F-91BF-F091ACC17B17}" type="presParOf" srcId="{F7EC1DE1-BF47-4995-A6C8-8D9C940D45D7}" destId="{29427E7D-2FE1-4BFF-ACB6-501D09E098BE}" srcOrd="0" destOrd="0" presId="urn:microsoft.com/office/officeart/2008/layout/LinedList"/>
    <dgm:cxn modelId="{FE3200B7-FD3C-46AE-9BB2-F70D2F1E3358}" type="presParOf" srcId="{F7EC1DE1-BF47-4995-A6C8-8D9C940D45D7}" destId="{0BB95026-168B-483E-85F7-9FFA66A42BA4}" srcOrd="1" destOrd="0" presId="urn:microsoft.com/office/officeart/2008/layout/LinedList"/>
    <dgm:cxn modelId="{91FC12DB-2D03-42F1-8FF7-3D486C5F2420}" type="presParOf" srcId="{E9A1D125-53BE-45B8-8388-0932FEB32E67}" destId="{D7AAAF53-4FE9-4E98-B193-93B234BF2881}" srcOrd="2" destOrd="0" presId="urn:microsoft.com/office/officeart/2008/layout/LinedList"/>
    <dgm:cxn modelId="{6FD2439D-011A-4FD4-AEA7-EBCE05941D96}" type="presParOf" srcId="{E9A1D125-53BE-45B8-8388-0932FEB32E67}" destId="{38D48FDF-909A-4F4E-A6B0-635F3A80735D}" srcOrd="3" destOrd="0" presId="urn:microsoft.com/office/officeart/2008/layout/LinedList"/>
    <dgm:cxn modelId="{5B64E16E-09AF-404C-8382-E899793C3818}" type="presParOf" srcId="{38D48FDF-909A-4F4E-A6B0-635F3A80735D}" destId="{945414F0-4D00-4738-A52A-4B84D2A33FCB}" srcOrd="0" destOrd="0" presId="urn:microsoft.com/office/officeart/2008/layout/LinedList"/>
    <dgm:cxn modelId="{1DB15DF1-B66E-4076-BE4E-3435E2D42734}" type="presParOf" srcId="{38D48FDF-909A-4F4E-A6B0-635F3A80735D}" destId="{FDAB0DF4-BC35-4DCE-926C-64D0927EC3FA}" srcOrd="1" destOrd="0" presId="urn:microsoft.com/office/officeart/2008/layout/LinedList"/>
    <dgm:cxn modelId="{E5A76F05-3166-404B-819C-36ADE00B8609}" type="presParOf" srcId="{E9A1D125-53BE-45B8-8388-0932FEB32E67}" destId="{B884F93E-F673-48C0-A274-D93EF462A218}" srcOrd="4" destOrd="0" presId="urn:microsoft.com/office/officeart/2008/layout/LinedList"/>
    <dgm:cxn modelId="{413CA4E7-A484-40D6-8B0E-3613EEFD120C}" type="presParOf" srcId="{E9A1D125-53BE-45B8-8388-0932FEB32E67}" destId="{24543A31-A0B6-4B32-A32D-04E2B13B2CB0}" srcOrd="5" destOrd="0" presId="urn:microsoft.com/office/officeart/2008/layout/LinedList"/>
    <dgm:cxn modelId="{696E1810-8B85-43AA-8602-AD1D575E78CA}" type="presParOf" srcId="{24543A31-A0B6-4B32-A32D-04E2B13B2CB0}" destId="{A4C20374-576C-4C64-BA5A-F86C80F2E345}" srcOrd="0" destOrd="0" presId="urn:microsoft.com/office/officeart/2008/layout/LinedList"/>
    <dgm:cxn modelId="{E0DFE952-FE34-46CA-8364-2B760F00B6A3}" type="presParOf" srcId="{24543A31-A0B6-4B32-A32D-04E2B13B2CB0}" destId="{30FE707F-F7AF-4865-9CE3-94A629C5485F}" srcOrd="1" destOrd="0" presId="urn:microsoft.com/office/officeart/2008/layout/LinedList"/>
    <dgm:cxn modelId="{75E7A862-F647-452C-92E4-BAB3532BF40E}" type="presParOf" srcId="{E9A1D125-53BE-45B8-8388-0932FEB32E67}" destId="{02BA561D-E90C-4F77-A3E8-5FDC9AF948CF}" srcOrd="6" destOrd="0" presId="urn:microsoft.com/office/officeart/2008/layout/LinedList"/>
    <dgm:cxn modelId="{5711D67B-9B5B-4BFA-8963-539531EC2379}" type="presParOf" srcId="{E9A1D125-53BE-45B8-8388-0932FEB32E67}" destId="{CCB5828C-F466-4F78-9FCE-3E5B5EC4C341}" srcOrd="7" destOrd="0" presId="urn:microsoft.com/office/officeart/2008/layout/LinedList"/>
    <dgm:cxn modelId="{B30F27BB-8146-40BB-9E30-6D1CE602291B}" type="presParOf" srcId="{CCB5828C-F466-4F78-9FCE-3E5B5EC4C341}" destId="{FEDAEFA0-A1DB-47F6-9B7D-63104071A49A}" srcOrd="0" destOrd="0" presId="urn:microsoft.com/office/officeart/2008/layout/LinedList"/>
    <dgm:cxn modelId="{D823CBCC-A469-4A0C-869D-8DA494CFA2F9}" type="presParOf" srcId="{CCB5828C-F466-4F78-9FCE-3E5B5EC4C341}" destId="{DA1AF290-EF56-4A02-AF66-E38706940C7F}" srcOrd="1" destOrd="0" presId="urn:microsoft.com/office/officeart/2008/layout/LinedList"/>
    <dgm:cxn modelId="{F5AB2640-A31B-472A-B602-742FF029E5B6}" type="presParOf" srcId="{E9A1D125-53BE-45B8-8388-0932FEB32E67}" destId="{EF0C57B3-332C-4950-8331-50C5ED588E63}" srcOrd="8" destOrd="0" presId="urn:microsoft.com/office/officeart/2008/layout/LinedList"/>
    <dgm:cxn modelId="{441BB60B-A9D7-4035-A512-FEE56A7FF8D9}" type="presParOf" srcId="{E9A1D125-53BE-45B8-8388-0932FEB32E67}" destId="{021832B1-4722-46CF-A38F-A084B5FA3DE4}" srcOrd="9" destOrd="0" presId="urn:microsoft.com/office/officeart/2008/layout/LinedList"/>
    <dgm:cxn modelId="{EFFA307D-A278-4846-B8C1-EB5676C3AF7B}" type="presParOf" srcId="{021832B1-4722-46CF-A38F-A084B5FA3DE4}" destId="{24CC5D02-15D6-40B8-A3F4-69A56F21FDF6}" srcOrd="0" destOrd="0" presId="urn:microsoft.com/office/officeart/2008/layout/LinedList"/>
    <dgm:cxn modelId="{47637EBD-82E1-4206-A6EB-3E28725FC6F8}" type="presParOf" srcId="{021832B1-4722-46CF-A38F-A084B5FA3DE4}" destId="{AA8694E4-BC44-426D-914B-35245D7A21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BF4718-391E-477C-B8EA-34EB67EB096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7FFBB63-36B6-48E6-BA6D-DA2127CD5FB8}">
      <dgm:prSet/>
      <dgm:spPr/>
      <dgm:t>
        <a:bodyPr/>
        <a:lstStyle/>
        <a:p>
          <a:r>
            <a:rPr lang="pt-BR"/>
            <a:t>Filipenses 3:3 λατρεία (latreia) — culto sacerdotal contínuo </a:t>
          </a:r>
          <a:endParaRPr lang="en-US"/>
        </a:p>
      </dgm:t>
    </dgm:pt>
    <dgm:pt modelId="{3D658AF3-02EF-4BE3-BA61-98D356C53946}" type="parTrans" cxnId="{C55607E1-B14B-4B05-B202-CE7F61277CF8}">
      <dgm:prSet/>
      <dgm:spPr/>
      <dgm:t>
        <a:bodyPr/>
        <a:lstStyle/>
        <a:p>
          <a:endParaRPr lang="en-US"/>
        </a:p>
      </dgm:t>
    </dgm:pt>
    <dgm:pt modelId="{98EC8FDB-B16D-41D9-B6BB-2BE3FDEB2562}" type="sibTrans" cxnId="{C55607E1-B14B-4B05-B202-CE7F61277CF8}">
      <dgm:prSet/>
      <dgm:spPr/>
      <dgm:t>
        <a:bodyPr/>
        <a:lstStyle/>
        <a:p>
          <a:endParaRPr lang="en-US"/>
        </a:p>
      </dgm:t>
    </dgm:pt>
    <dgm:pt modelId="{02F6FE6A-7FAF-47C8-8830-70B8B190B4CC}">
      <dgm:prSet/>
      <dgm:spPr/>
      <dgm:t>
        <a:bodyPr/>
        <a:lstStyle/>
        <a:p>
          <a:r>
            <a:rPr lang="pt-BR"/>
            <a:t>Adorar em espírito é viver em altar permanente. </a:t>
          </a:r>
          <a:endParaRPr lang="en-US"/>
        </a:p>
      </dgm:t>
    </dgm:pt>
    <dgm:pt modelId="{63CF3050-A003-4A8F-B2C7-2C64A55A99B1}" type="parTrans" cxnId="{FF86A0D0-E342-4507-A63D-24D4E16F548C}">
      <dgm:prSet/>
      <dgm:spPr/>
      <dgm:t>
        <a:bodyPr/>
        <a:lstStyle/>
        <a:p>
          <a:endParaRPr lang="en-US"/>
        </a:p>
      </dgm:t>
    </dgm:pt>
    <dgm:pt modelId="{8D963603-78D1-44E2-B7CA-8458B8F1DAD4}" type="sibTrans" cxnId="{FF86A0D0-E342-4507-A63D-24D4E16F548C}">
      <dgm:prSet/>
      <dgm:spPr/>
      <dgm:t>
        <a:bodyPr/>
        <a:lstStyle/>
        <a:p>
          <a:endParaRPr lang="en-US"/>
        </a:p>
      </dgm:t>
    </dgm:pt>
    <dgm:pt modelId="{15CEE7B0-56DD-43CD-9E9B-0B31AFB9D47A}">
      <dgm:prSet/>
      <dgm:spPr/>
      <dgm:t>
        <a:bodyPr/>
        <a:lstStyle/>
        <a:p>
          <a:r>
            <a:rPr lang="pt-BR"/>
            <a:t>Basílio: o culto do Espírito transcende ambientes. </a:t>
          </a:r>
          <a:endParaRPr lang="en-US"/>
        </a:p>
      </dgm:t>
    </dgm:pt>
    <dgm:pt modelId="{518B57F7-2AB1-4E6D-9673-712C689D27F0}" type="parTrans" cxnId="{2F9FD5A8-FA41-4050-880D-6608D6935B62}">
      <dgm:prSet/>
      <dgm:spPr/>
      <dgm:t>
        <a:bodyPr/>
        <a:lstStyle/>
        <a:p>
          <a:endParaRPr lang="en-US"/>
        </a:p>
      </dgm:t>
    </dgm:pt>
    <dgm:pt modelId="{0BF4FD86-10EA-45D7-BF3E-35511AD9BC06}" type="sibTrans" cxnId="{2F9FD5A8-FA41-4050-880D-6608D6935B62}">
      <dgm:prSet/>
      <dgm:spPr/>
      <dgm:t>
        <a:bodyPr/>
        <a:lstStyle/>
        <a:p>
          <a:endParaRPr lang="en-US"/>
        </a:p>
      </dgm:t>
    </dgm:pt>
    <dgm:pt modelId="{CBDE8F29-8665-4E69-BC0B-3AA31941F32A}">
      <dgm:prSet/>
      <dgm:spPr/>
      <dgm:t>
        <a:bodyPr/>
        <a:lstStyle/>
        <a:p>
          <a:r>
            <a:rPr lang="pt-BR"/>
            <a:t>Quem tem o Espírito → adora em qualquer lugar. </a:t>
          </a:r>
          <a:endParaRPr lang="en-US"/>
        </a:p>
      </dgm:t>
    </dgm:pt>
    <dgm:pt modelId="{1C720F68-0E32-4736-B312-9E17910C0A3A}" type="parTrans" cxnId="{E4ABC834-E791-472A-B115-653F82129DD7}">
      <dgm:prSet/>
      <dgm:spPr/>
      <dgm:t>
        <a:bodyPr/>
        <a:lstStyle/>
        <a:p>
          <a:endParaRPr lang="en-US"/>
        </a:p>
      </dgm:t>
    </dgm:pt>
    <dgm:pt modelId="{4802C3C4-45DC-4F6F-AEB4-A5F3FCCFCCEA}" type="sibTrans" cxnId="{E4ABC834-E791-472A-B115-653F82129DD7}">
      <dgm:prSet/>
      <dgm:spPr/>
      <dgm:t>
        <a:bodyPr/>
        <a:lstStyle/>
        <a:p>
          <a:endParaRPr lang="en-US"/>
        </a:p>
      </dgm:t>
    </dgm:pt>
    <dgm:pt modelId="{5E598427-4032-415F-9764-E8516FE5E3FA}" type="pres">
      <dgm:prSet presAssocID="{A1BF4718-391E-477C-B8EA-34EB67EB0967}" presName="outerComposite" presStyleCnt="0">
        <dgm:presLayoutVars>
          <dgm:chMax val="5"/>
          <dgm:dir/>
          <dgm:resizeHandles val="exact"/>
        </dgm:presLayoutVars>
      </dgm:prSet>
      <dgm:spPr/>
    </dgm:pt>
    <dgm:pt modelId="{E5A2A6C5-6C90-41FA-BABE-97ADF0819218}" type="pres">
      <dgm:prSet presAssocID="{A1BF4718-391E-477C-B8EA-34EB67EB0967}" presName="dummyMaxCanvas" presStyleCnt="0">
        <dgm:presLayoutVars/>
      </dgm:prSet>
      <dgm:spPr/>
    </dgm:pt>
    <dgm:pt modelId="{6B8BA447-F61D-4643-81BE-1AB7BF4C95C1}" type="pres">
      <dgm:prSet presAssocID="{A1BF4718-391E-477C-B8EA-34EB67EB0967}" presName="FourNodes_1" presStyleLbl="node1" presStyleIdx="0" presStyleCnt="4">
        <dgm:presLayoutVars>
          <dgm:bulletEnabled val="1"/>
        </dgm:presLayoutVars>
      </dgm:prSet>
      <dgm:spPr/>
    </dgm:pt>
    <dgm:pt modelId="{0FDDC4E0-51A4-431E-8CDE-F0F52B389B47}" type="pres">
      <dgm:prSet presAssocID="{A1BF4718-391E-477C-B8EA-34EB67EB0967}" presName="FourNodes_2" presStyleLbl="node1" presStyleIdx="1" presStyleCnt="4">
        <dgm:presLayoutVars>
          <dgm:bulletEnabled val="1"/>
        </dgm:presLayoutVars>
      </dgm:prSet>
      <dgm:spPr/>
    </dgm:pt>
    <dgm:pt modelId="{351F3D3F-EA36-4D29-8949-3B0241D927E4}" type="pres">
      <dgm:prSet presAssocID="{A1BF4718-391E-477C-B8EA-34EB67EB0967}" presName="FourNodes_3" presStyleLbl="node1" presStyleIdx="2" presStyleCnt="4">
        <dgm:presLayoutVars>
          <dgm:bulletEnabled val="1"/>
        </dgm:presLayoutVars>
      </dgm:prSet>
      <dgm:spPr/>
    </dgm:pt>
    <dgm:pt modelId="{87E01422-C646-4FC6-846A-5428A98E40BA}" type="pres">
      <dgm:prSet presAssocID="{A1BF4718-391E-477C-B8EA-34EB67EB0967}" presName="FourNodes_4" presStyleLbl="node1" presStyleIdx="3" presStyleCnt="4">
        <dgm:presLayoutVars>
          <dgm:bulletEnabled val="1"/>
        </dgm:presLayoutVars>
      </dgm:prSet>
      <dgm:spPr/>
    </dgm:pt>
    <dgm:pt modelId="{D3FDA880-5EAD-4C3B-A2AF-12CDF1172D77}" type="pres">
      <dgm:prSet presAssocID="{A1BF4718-391E-477C-B8EA-34EB67EB0967}" presName="FourConn_1-2" presStyleLbl="fgAccFollowNode1" presStyleIdx="0" presStyleCnt="3">
        <dgm:presLayoutVars>
          <dgm:bulletEnabled val="1"/>
        </dgm:presLayoutVars>
      </dgm:prSet>
      <dgm:spPr/>
    </dgm:pt>
    <dgm:pt modelId="{7E26E3B9-4075-4EC8-9587-52E819726EE0}" type="pres">
      <dgm:prSet presAssocID="{A1BF4718-391E-477C-B8EA-34EB67EB0967}" presName="FourConn_2-3" presStyleLbl="fgAccFollowNode1" presStyleIdx="1" presStyleCnt="3">
        <dgm:presLayoutVars>
          <dgm:bulletEnabled val="1"/>
        </dgm:presLayoutVars>
      </dgm:prSet>
      <dgm:spPr/>
    </dgm:pt>
    <dgm:pt modelId="{34060F8A-DABE-4C53-9638-D87A8ADEFF34}" type="pres">
      <dgm:prSet presAssocID="{A1BF4718-391E-477C-B8EA-34EB67EB0967}" presName="FourConn_3-4" presStyleLbl="fgAccFollowNode1" presStyleIdx="2" presStyleCnt="3">
        <dgm:presLayoutVars>
          <dgm:bulletEnabled val="1"/>
        </dgm:presLayoutVars>
      </dgm:prSet>
      <dgm:spPr/>
    </dgm:pt>
    <dgm:pt modelId="{A9A813E6-3A57-44DA-AFF9-E99651FE133A}" type="pres">
      <dgm:prSet presAssocID="{A1BF4718-391E-477C-B8EA-34EB67EB0967}" presName="FourNodes_1_text" presStyleLbl="node1" presStyleIdx="3" presStyleCnt="4">
        <dgm:presLayoutVars>
          <dgm:bulletEnabled val="1"/>
        </dgm:presLayoutVars>
      </dgm:prSet>
      <dgm:spPr/>
    </dgm:pt>
    <dgm:pt modelId="{93BB405A-BB20-49C8-B5C7-7F2D8728DAC3}" type="pres">
      <dgm:prSet presAssocID="{A1BF4718-391E-477C-B8EA-34EB67EB0967}" presName="FourNodes_2_text" presStyleLbl="node1" presStyleIdx="3" presStyleCnt="4">
        <dgm:presLayoutVars>
          <dgm:bulletEnabled val="1"/>
        </dgm:presLayoutVars>
      </dgm:prSet>
      <dgm:spPr/>
    </dgm:pt>
    <dgm:pt modelId="{6C810FBD-15E4-4C17-9D29-F15D9FE8EFC1}" type="pres">
      <dgm:prSet presAssocID="{A1BF4718-391E-477C-B8EA-34EB67EB0967}" presName="FourNodes_3_text" presStyleLbl="node1" presStyleIdx="3" presStyleCnt="4">
        <dgm:presLayoutVars>
          <dgm:bulletEnabled val="1"/>
        </dgm:presLayoutVars>
      </dgm:prSet>
      <dgm:spPr/>
    </dgm:pt>
    <dgm:pt modelId="{CE7DCD91-665D-4371-8ABC-76364BB863A9}" type="pres">
      <dgm:prSet presAssocID="{A1BF4718-391E-477C-B8EA-34EB67EB096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48ECC615-715E-4D41-AD82-53B3EC57CE53}" type="presOf" srcId="{CBDE8F29-8665-4E69-BC0B-3AA31941F32A}" destId="{CE7DCD91-665D-4371-8ABC-76364BB863A9}" srcOrd="1" destOrd="0" presId="urn:microsoft.com/office/officeart/2005/8/layout/vProcess5"/>
    <dgm:cxn modelId="{F8FCF416-FFDE-486A-9D74-CBDA8AA9A853}" type="presOf" srcId="{0BF4FD86-10EA-45D7-BF3E-35511AD9BC06}" destId="{34060F8A-DABE-4C53-9638-D87A8ADEFF34}" srcOrd="0" destOrd="0" presId="urn:microsoft.com/office/officeart/2005/8/layout/vProcess5"/>
    <dgm:cxn modelId="{D78DC326-E294-4736-A407-56A8CBD2E7BF}" type="presOf" srcId="{02F6FE6A-7FAF-47C8-8830-70B8B190B4CC}" destId="{0FDDC4E0-51A4-431E-8CDE-F0F52B389B47}" srcOrd="0" destOrd="0" presId="urn:microsoft.com/office/officeart/2005/8/layout/vProcess5"/>
    <dgm:cxn modelId="{6F848727-8C5B-41A5-BE28-D641B3DEF16C}" type="presOf" srcId="{15CEE7B0-56DD-43CD-9E9B-0B31AFB9D47A}" destId="{351F3D3F-EA36-4D29-8949-3B0241D927E4}" srcOrd="0" destOrd="0" presId="urn:microsoft.com/office/officeart/2005/8/layout/vProcess5"/>
    <dgm:cxn modelId="{E4ABC834-E791-472A-B115-653F82129DD7}" srcId="{A1BF4718-391E-477C-B8EA-34EB67EB0967}" destId="{CBDE8F29-8665-4E69-BC0B-3AA31941F32A}" srcOrd="3" destOrd="0" parTransId="{1C720F68-0E32-4736-B312-9E17910C0A3A}" sibTransId="{4802C3C4-45DC-4F6F-AEB4-A5F3FCCFCCEA}"/>
    <dgm:cxn modelId="{B780BD64-97A8-41C3-BF60-77D4B17231C3}" type="presOf" srcId="{07FFBB63-36B6-48E6-BA6D-DA2127CD5FB8}" destId="{6B8BA447-F61D-4643-81BE-1AB7BF4C95C1}" srcOrd="0" destOrd="0" presId="urn:microsoft.com/office/officeart/2005/8/layout/vProcess5"/>
    <dgm:cxn modelId="{70534F66-1968-4CEE-BAAA-1EDA1D26B293}" type="presOf" srcId="{02F6FE6A-7FAF-47C8-8830-70B8B190B4CC}" destId="{93BB405A-BB20-49C8-B5C7-7F2D8728DAC3}" srcOrd="1" destOrd="0" presId="urn:microsoft.com/office/officeart/2005/8/layout/vProcess5"/>
    <dgm:cxn modelId="{A1E4434D-E098-41AF-AACB-FD73F86B5361}" type="presOf" srcId="{A1BF4718-391E-477C-B8EA-34EB67EB0967}" destId="{5E598427-4032-415F-9764-E8516FE5E3FA}" srcOrd="0" destOrd="0" presId="urn:microsoft.com/office/officeart/2005/8/layout/vProcess5"/>
    <dgm:cxn modelId="{E932CE8C-A9DA-48D8-A91E-B56B4DFFD3EB}" type="presOf" srcId="{8D963603-78D1-44E2-B7CA-8458B8F1DAD4}" destId="{7E26E3B9-4075-4EC8-9587-52E819726EE0}" srcOrd="0" destOrd="0" presId="urn:microsoft.com/office/officeart/2005/8/layout/vProcess5"/>
    <dgm:cxn modelId="{6C7A2A9F-9C51-451E-82CB-0F2E95CCA9A0}" type="presOf" srcId="{07FFBB63-36B6-48E6-BA6D-DA2127CD5FB8}" destId="{A9A813E6-3A57-44DA-AFF9-E99651FE133A}" srcOrd="1" destOrd="0" presId="urn:microsoft.com/office/officeart/2005/8/layout/vProcess5"/>
    <dgm:cxn modelId="{2F9FD5A8-FA41-4050-880D-6608D6935B62}" srcId="{A1BF4718-391E-477C-B8EA-34EB67EB0967}" destId="{15CEE7B0-56DD-43CD-9E9B-0B31AFB9D47A}" srcOrd="2" destOrd="0" parTransId="{518B57F7-2AB1-4E6D-9673-712C689D27F0}" sibTransId="{0BF4FD86-10EA-45D7-BF3E-35511AD9BC06}"/>
    <dgm:cxn modelId="{657F35B7-0D68-4167-84D2-6226DC8AE76C}" type="presOf" srcId="{CBDE8F29-8665-4E69-BC0B-3AA31941F32A}" destId="{87E01422-C646-4FC6-846A-5428A98E40BA}" srcOrd="0" destOrd="0" presId="urn:microsoft.com/office/officeart/2005/8/layout/vProcess5"/>
    <dgm:cxn modelId="{8747EEC9-95BD-4940-9CD8-F322A83C3005}" type="presOf" srcId="{15CEE7B0-56DD-43CD-9E9B-0B31AFB9D47A}" destId="{6C810FBD-15E4-4C17-9D29-F15D9FE8EFC1}" srcOrd="1" destOrd="0" presId="urn:microsoft.com/office/officeart/2005/8/layout/vProcess5"/>
    <dgm:cxn modelId="{CB6957D0-C8D5-4BEE-BA9A-8F6628BEDE27}" type="presOf" srcId="{98EC8FDB-B16D-41D9-B6BB-2BE3FDEB2562}" destId="{D3FDA880-5EAD-4C3B-A2AF-12CDF1172D77}" srcOrd="0" destOrd="0" presId="urn:microsoft.com/office/officeart/2005/8/layout/vProcess5"/>
    <dgm:cxn modelId="{FF86A0D0-E342-4507-A63D-24D4E16F548C}" srcId="{A1BF4718-391E-477C-B8EA-34EB67EB0967}" destId="{02F6FE6A-7FAF-47C8-8830-70B8B190B4CC}" srcOrd="1" destOrd="0" parTransId="{63CF3050-A003-4A8F-B2C7-2C64A55A99B1}" sibTransId="{8D963603-78D1-44E2-B7CA-8458B8F1DAD4}"/>
    <dgm:cxn modelId="{C55607E1-B14B-4B05-B202-CE7F61277CF8}" srcId="{A1BF4718-391E-477C-B8EA-34EB67EB0967}" destId="{07FFBB63-36B6-48E6-BA6D-DA2127CD5FB8}" srcOrd="0" destOrd="0" parTransId="{3D658AF3-02EF-4BE3-BA61-98D356C53946}" sibTransId="{98EC8FDB-B16D-41D9-B6BB-2BE3FDEB2562}"/>
    <dgm:cxn modelId="{E21793B6-53B9-47E5-834D-BEAB72D447DD}" type="presParOf" srcId="{5E598427-4032-415F-9764-E8516FE5E3FA}" destId="{E5A2A6C5-6C90-41FA-BABE-97ADF0819218}" srcOrd="0" destOrd="0" presId="urn:microsoft.com/office/officeart/2005/8/layout/vProcess5"/>
    <dgm:cxn modelId="{1AC81DE1-C07B-440D-B964-3D97BC1541DA}" type="presParOf" srcId="{5E598427-4032-415F-9764-E8516FE5E3FA}" destId="{6B8BA447-F61D-4643-81BE-1AB7BF4C95C1}" srcOrd="1" destOrd="0" presId="urn:microsoft.com/office/officeart/2005/8/layout/vProcess5"/>
    <dgm:cxn modelId="{F034DA9E-C15C-4954-A22D-5DA9C44E8ECC}" type="presParOf" srcId="{5E598427-4032-415F-9764-E8516FE5E3FA}" destId="{0FDDC4E0-51A4-431E-8CDE-F0F52B389B47}" srcOrd="2" destOrd="0" presId="urn:microsoft.com/office/officeart/2005/8/layout/vProcess5"/>
    <dgm:cxn modelId="{6388CC48-5A10-437E-B158-5754C79E80A9}" type="presParOf" srcId="{5E598427-4032-415F-9764-E8516FE5E3FA}" destId="{351F3D3F-EA36-4D29-8949-3B0241D927E4}" srcOrd="3" destOrd="0" presId="urn:microsoft.com/office/officeart/2005/8/layout/vProcess5"/>
    <dgm:cxn modelId="{CB92CEBB-2E80-4822-AAA1-8E8D24BFB8A5}" type="presParOf" srcId="{5E598427-4032-415F-9764-E8516FE5E3FA}" destId="{87E01422-C646-4FC6-846A-5428A98E40BA}" srcOrd="4" destOrd="0" presId="urn:microsoft.com/office/officeart/2005/8/layout/vProcess5"/>
    <dgm:cxn modelId="{58D2173D-52CA-4077-9334-A2393C5720B8}" type="presParOf" srcId="{5E598427-4032-415F-9764-E8516FE5E3FA}" destId="{D3FDA880-5EAD-4C3B-A2AF-12CDF1172D77}" srcOrd="5" destOrd="0" presId="urn:microsoft.com/office/officeart/2005/8/layout/vProcess5"/>
    <dgm:cxn modelId="{83FB5D2E-7E5D-4ED6-89CE-0E43D2978E0A}" type="presParOf" srcId="{5E598427-4032-415F-9764-E8516FE5E3FA}" destId="{7E26E3B9-4075-4EC8-9587-52E819726EE0}" srcOrd="6" destOrd="0" presId="urn:microsoft.com/office/officeart/2005/8/layout/vProcess5"/>
    <dgm:cxn modelId="{DBC61BDD-D7B7-44C8-8B4D-486B2DF1F3F0}" type="presParOf" srcId="{5E598427-4032-415F-9764-E8516FE5E3FA}" destId="{34060F8A-DABE-4C53-9638-D87A8ADEFF34}" srcOrd="7" destOrd="0" presId="urn:microsoft.com/office/officeart/2005/8/layout/vProcess5"/>
    <dgm:cxn modelId="{F66BA28E-A5F0-4276-A259-EB25B73674B2}" type="presParOf" srcId="{5E598427-4032-415F-9764-E8516FE5E3FA}" destId="{A9A813E6-3A57-44DA-AFF9-E99651FE133A}" srcOrd="8" destOrd="0" presId="urn:microsoft.com/office/officeart/2005/8/layout/vProcess5"/>
    <dgm:cxn modelId="{D7E622D1-732E-4289-9CC2-F13768B0F528}" type="presParOf" srcId="{5E598427-4032-415F-9764-E8516FE5E3FA}" destId="{93BB405A-BB20-49C8-B5C7-7F2D8728DAC3}" srcOrd="9" destOrd="0" presId="urn:microsoft.com/office/officeart/2005/8/layout/vProcess5"/>
    <dgm:cxn modelId="{5BFB4842-FEF0-4667-B299-87174BD45F71}" type="presParOf" srcId="{5E598427-4032-415F-9764-E8516FE5E3FA}" destId="{6C810FBD-15E4-4C17-9D29-F15D9FE8EFC1}" srcOrd="10" destOrd="0" presId="urn:microsoft.com/office/officeart/2005/8/layout/vProcess5"/>
    <dgm:cxn modelId="{58E0B467-0334-4D3D-AD2C-9741F3DCA85C}" type="presParOf" srcId="{5E598427-4032-415F-9764-E8516FE5E3FA}" destId="{CE7DCD91-665D-4371-8ABC-76364BB863A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1809C9-E603-42F4-87B6-0EA079153000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51ECEE4-F4AC-475D-99F2-AC2EBA190B19}">
      <dgm:prSet/>
      <dgm:spPr/>
      <dgm:t>
        <a:bodyPr/>
        <a:lstStyle/>
        <a:p>
          <a:r>
            <a:rPr lang="pt-BR"/>
            <a:t>Efésios 3:16 ἔσω ἄνθρωπον — estrutura espiritual interior </a:t>
          </a:r>
          <a:endParaRPr lang="en-US"/>
        </a:p>
      </dgm:t>
    </dgm:pt>
    <dgm:pt modelId="{221014CC-0EEF-43CC-9063-A94AEDC1F639}" type="parTrans" cxnId="{5EB611D5-116D-40DC-B717-3B628CCE6712}">
      <dgm:prSet/>
      <dgm:spPr/>
      <dgm:t>
        <a:bodyPr/>
        <a:lstStyle/>
        <a:p>
          <a:endParaRPr lang="en-US"/>
        </a:p>
      </dgm:t>
    </dgm:pt>
    <dgm:pt modelId="{29821233-67A5-4B40-A489-0A69A73160FD}" type="sibTrans" cxnId="{5EB611D5-116D-40DC-B717-3B628CCE6712}">
      <dgm:prSet/>
      <dgm:spPr/>
      <dgm:t>
        <a:bodyPr/>
        <a:lstStyle/>
        <a:p>
          <a:endParaRPr lang="en-US"/>
        </a:p>
      </dgm:t>
    </dgm:pt>
    <dgm:pt modelId="{79470C80-BBBD-405D-B5F7-9C70E9DA750E}">
      <dgm:prSet/>
      <dgm:spPr/>
      <dgm:t>
        <a:bodyPr/>
        <a:lstStyle/>
        <a:p>
          <a:r>
            <a:rPr lang="pt-BR"/>
            <a:t>A força espiritual flui do espírito → para fora. </a:t>
          </a:r>
          <a:endParaRPr lang="en-US"/>
        </a:p>
      </dgm:t>
    </dgm:pt>
    <dgm:pt modelId="{DF37DEA3-876C-4085-BC86-7516E438D421}" type="parTrans" cxnId="{4795FE98-79DA-4CE6-9D0B-A7EA263345D8}">
      <dgm:prSet/>
      <dgm:spPr/>
      <dgm:t>
        <a:bodyPr/>
        <a:lstStyle/>
        <a:p>
          <a:endParaRPr lang="en-US"/>
        </a:p>
      </dgm:t>
    </dgm:pt>
    <dgm:pt modelId="{B8218ECF-1EC5-48E2-9764-04222E03965D}" type="sibTrans" cxnId="{4795FE98-79DA-4CE6-9D0B-A7EA263345D8}">
      <dgm:prSet/>
      <dgm:spPr/>
      <dgm:t>
        <a:bodyPr/>
        <a:lstStyle/>
        <a:p>
          <a:endParaRPr lang="en-US"/>
        </a:p>
      </dgm:t>
    </dgm:pt>
    <dgm:pt modelId="{EAFE6115-0DF5-4626-8046-CF48D8D2DDF0}">
      <dgm:prSet/>
      <dgm:spPr/>
      <dgm:t>
        <a:bodyPr/>
        <a:lstStyle/>
        <a:p>
          <a:r>
            <a:rPr lang="pt-BR"/>
            <a:t>Não vencemos batalhas por motivação, mas por poder interior. </a:t>
          </a:r>
          <a:endParaRPr lang="en-US"/>
        </a:p>
      </dgm:t>
    </dgm:pt>
    <dgm:pt modelId="{D8BD885F-23FE-47D0-8A89-38A7A56B7AB5}" type="parTrans" cxnId="{96BFCA13-D16A-466E-B467-672508997C4A}">
      <dgm:prSet/>
      <dgm:spPr/>
      <dgm:t>
        <a:bodyPr/>
        <a:lstStyle/>
        <a:p>
          <a:endParaRPr lang="en-US"/>
        </a:p>
      </dgm:t>
    </dgm:pt>
    <dgm:pt modelId="{AA43F269-7E49-4558-9F32-171A95B7DF05}" type="sibTrans" cxnId="{96BFCA13-D16A-466E-B467-672508997C4A}">
      <dgm:prSet/>
      <dgm:spPr/>
      <dgm:t>
        <a:bodyPr/>
        <a:lstStyle/>
        <a:p>
          <a:endParaRPr lang="en-US"/>
        </a:p>
      </dgm:t>
    </dgm:pt>
    <dgm:pt modelId="{8BCE42B8-3A17-4292-856E-DCA7025D8CAC}">
      <dgm:prSet/>
      <dgm:spPr/>
      <dgm:t>
        <a:bodyPr/>
        <a:lstStyle/>
        <a:p>
          <a:r>
            <a:rPr lang="pt-BR"/>
            <a:t>Quando o exterior cai, o interior permanece. </a:t>
          </a:r>
          <a:endParaRPr lang="en-US"/>
        </a:p>
      </dgm:t>
    </dgm:pt>
    <dgm:pt modelId="{B1758753-8B2B-4F3B-A1C4-998E50ED78D0}" type="parTrans" cxnId="{3CB9529E-7BCA-41DB-825A-740067364737}">
      <dgm:prSet/>
      <dgm:spPr/>
      <dgm:t>
        <a:bodyPr/>
        <a:lstStyle/>
        <a:p>
          <a:endParaRPr lang="en-US"/>
        </a:p>
      </dgm:t>
    </dgm:pt>
    <dgm:pt modelId="{8EFF7780-396A-4B6F-9AEF-E299DBBDFB66}" type="sibTrans" cxnId="{3CB9529E-7BCA-41DB-825A-740067364737}">
      <dgm:prSet/>
      <dgm:spPr/>
      <dgm:t>
        <a:bodyPr/>
        <a:lstStyle/>
        <a:p>
          <a:endParaRPr lang="en-US"/>
        </a:p>
      </dgm:t>
    </dgm:pt>
    <dgm:pt modelId="{49FB07A5-BF4D-4014-8F33-84FFF83AFBA4}" type="pres">
      <dgm:prSet presAssocID="{C91809C9-E603-42F4-87B6-0EA079153000}" presName="linear" presStyleCnt="0">
        <dgm:presLayoutVars>
          <dgm:animLvl val="lvl"/>
          <dgm:resizeHandles val="exact"/>
        </dgm:presLayoutVars>
      </dgm:prSet>
      <dgm:spPr/>
    </dgm:pt>
    <dgm:pt modelId="{F0F66EF7-8815-4592-85CC-8F56D2AB9341}" type="pres">
      <dgm:prSet presAssocID="{C51ECEE4-F4AC-475D-99F2-AC2EBA190B1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CE86E13-AD6F-4DF8-A414-CF5C07115D00}" type="pres">
      <dgm:prSet presAssocID="{29821233-67A5-4B40-A489-0A69A73160FD}" presName="spacer" presStyleCnt="0"/>
      <dgm:spPr/>
    </dgm:pt>
    <dgm:pt modelId="{9BB64D5E-B0A4-4332-8DB4-38DCEC89CEA2}" type="pres">
      <dgm:prSet presAssocID="{79470C80-BBBD-405D-B5F7-9C70E9DA750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20C02AC-352C-4CC6-B2C7-7DBE27382D50}" type="pres">
      <dgm:prSet presAssocID="{B8218ECF-1EC5-48E2-9764-04222E03965D}" presName="spacer" presStyleCnt="0"/>
      <dgm:spPr/>
    </dgm:pt>
    <dgm:pt modelId="{A7E1BB16-B370-4EFD-BFCE-B238816D30E7}" type="pres">
      <dgm:prSet presAssocID="{EAFE6115-0DF5-4626-8046-CF48D8D2DDF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40129CA-AF35-45F0-8B26-35BBA1E4AD6C}" type="pres">
      <dgm:prSet presAssocID="{AA43F269-7E49-4558-9F32-171A95B7DF05}" presName="spacer" presStyleCnt="0"/>
      <dgm:spPr/>
    </dgm:pt>
    <dgm:pt modelId="{017B7176-9382-48FC-999B-059A685850E5}" type="pres">
      <dgm:prSet presAssocID="{8BCE42B8-3A17-4292-856E-DCA7025D8CA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C8CB80C-F3B6-4A35-ADB2-EDC69C789897}" type="presOf" srcId="{8BCE42B8-3A17-4292-856E-DCA7025D8CAC}" destId="{017B7176-9382-48FC-999B-059A685850E5}" srcOrd="0" destOrd="0" presId="urn:microsoft.com/office/officeart/2005/8/layout/vList2"/>
    <dgm:cxn modelId="{96BFCA13-D16A-466E-B467-672508997C4A}" srcId="{C91809C9-E603-42F4-87B6-0EA079153000}" destId="{EAFE6115-0DF5-4626-8046-CF48D8D2DDF0}" srcOrd="2" destOrd="0" parTransId="{D8BD885F-23FE-47D0-8A89-38A7A56B7AB5}" sibTransId="{AA43F269-7E49-4558-9F32-171A95B7DF05}"/>
    <dgm:cxn modelId="{0EA4C11C-B52C-4521-AEC0-F66E37CEF2A0}" type="presOf" srcId="{79470C80-BBBD-405D-B5F7-9C70E9DA750E}" destId="{9BB64D5E-B0A4-4332-8DB4-38DCEC89CEA2}" srcOrd="0" destOrd="0" presId="urn:microsoft.com/office/officeart/2005/8/layout/vList2"/>
    <dgm:cxn modelId="{1CFDC035-7837-4C7E-B113-9D84A776FD4F}" type="presOf" srcId="{EAFE6115-0DF5-4626-8046-CF48D8D2DDF0}" destId="{A7E1BB16-B370-4EFD-BFCE-B238816D30E7}" srcOrd="0" destOrd="0" presId="urn:microsoft.com/office/officeart/2005/8/layout/vList2"/>
    <dgm:cxn modelId="{A5C98460-CD53-4E5A-BCF4-7A6699AEA221}" type="presOf" srcId="{C91809C9-E603-42F4-87B6-0EA079153000}" destId="{49FB07A5-BF4D-4014-8F33-84FFF83AFBA4}" srcOrd="0" destOrd="0" presId="urn:microsoft.com/office/officeart/2005/8/layout/vList2"/>
    <dgm:cxn modelId="{A1D61872-CC01-4E9E-94C5-A5050A0F1D9E}" type="presOf" srcId="{C51ECEE4-F4AC-475D-99F2-AC2EBA190B19}" destId="{F0F66EF7-8815-4592-85CC-8F56D2AB9341}" srcOrd="0" destOrd="0" presId="urn:microsoft.com/office/officeart/2005/8/layout/vList2"/>
    <dgm:cxn modelId="{4795FE98-79DA-4CE6-9D0B-A7EA263345D8}" srcId="{C91809C9-E603-42F4-87B6-0EA079153000}" destId="{79470C80-BBBD-405D-B5F7-9C70E9DA750E}" srcOrd="1" destOrd="0" parTransId="{DF37DEA3-876C-4085-BC86-7516E438D421}" sibTransId="{B8218ECF-1EC5-48E2-9764-04222E03965D}"/>
    <dgm:cxn modelId="{3CB9529E-7BCA-41DB-825A-740067364737}" srcId="{C91809C9-E603-42F4-87B6-0EA079153000}" destId="{8BCE42B8-3A17-4292-856E-DCA7025D8CAC}" srcOrd="3" destOrd="0" parTransId="{B1758753-8B2B-4F3B-A1C4-998E50ED78D0}" sibTransId="{8EFF7780-396A-4B6F-9AEF-E299DBBDFB66}"/>
    <dgm:cxn modelId="{5EB611D5-116D-40DC-B717-3B628CCE6712}" srcId="{C91809C9-E603-42F4-87B6-0EA079153000}" destId="{C51ECEE4-F4AC-475D-99F2-AC2EBA190B19}" srcOrd="0" destOrd="0" parTransId="{221014CC-0EEF-43CC-9063-A94AEDC1F639}" sibTransId="{29821233-67A5-4B40-A489-0A69A73160FD}"/>
    <dgm:cxn modelId="{FD83E151-9DF7-469F-92B3-2FC4328D324F}" type="presParOf" srcId="{49FB07A5-BF4D-4014-8F33-84FFF83AFBA4}" destId="{F0F66EF7-8815-4592-85CC-8F56D2AB9341}" srcOrd="0" destOrd="0" presId="urn:microsoft.com/office/officeart/2005/8/layout/vList2"/>
    <dgm:cxn modelId="{21FE2B34-2FA6-40B7-A328-CB49AF98D4F8}" type="presParOf" srcId="{49FB07A5-BF4D-4014-8F33-84FFF83AFBA4}" destId="{8CE86E13-AD6F-4DF8-A414-CF5C07115D00}" srcOrd="1" destOrd="0" presId="urn:microsoft.com/office/officeart/2005/8/layout/vList2"/>
    <dgm:cxn modelId="{FC80E8D1-C86A-47FC-AD11-EF44082E32E5}" type="presParOf" srcId="{49FB07A5-BF4D-4014-8F33-84FFF83AFBA4}" destId="{9BB64D5E-B0A4-4332-8DB4-38DCEC89CEA2}" srcOrd="2" destOrd="0" presId="urn:microsoft.com/office/officeart/2005/8/layout/vList2"/>
    <dgm:cxn modelId="{DA7DF819-CCE9-42ED-B7C2-44C4D0354CA3}" type="presParOf" srcId="{49FB07A5-BF4D-4014-8F33-84FFF83AFBA4}" destId="{B20C02AC-352C-4CC6-B2C7-7DBE27382D50}" srcOrd="3" destOrd="0" presId="urn:microsoft.com/office/officeart/2005/8/layout/vList2"/>
    <dgm:cxn modelId="{2E95A789-1453-444F-8FEF-C5BC27D3A691}" type="presParOf" srcId="{49FB07A5-BF4D-4014-8F33-84FFF83AFBA4}" destId="{A7E1BB16-B370-4EFD-BFCE-B238816D30E7}" srcOrd="4" destOrd="0" presId="urn:microsoft.com/office/officeart/2005/8/layout/vList2"/>
    <dgm:cxn modelId="{C7A06356-6E1A-41AE-AB61-71AB607DD487}" type="presParOf" srcId="{49FB07A5-BF4D-4014-8F33-84FFF83AFBA4}" destId="{940129CA-AF35-45F0-8B26-35BBA1E4AD6C}" srcOrd="5" destOrd="0" presId="urn:microsoft.com/office/officeart/2005/8/layout/vList2"/>
    <dgm:cxn modelId="{E3CD4B0A-477C-4E0D-A1BF-2B2E2A773053}" type="presParOf" srcId="{49FB07A5-BF4D-4014-8F33-84FFF83AFBA4}" destId="{017B7176-9382-48FC-999B-059A685850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2CDA3D-0498-46C8-8298-9A580F95BDCB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192A48DB-39D7-4228-B11B-CA3751BB7F8E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30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“A alma vive pelo corpo; o espírito vive de Deus, e sem Ele morre.” </a:t>
          </a:r>
          <a:endParaRPr lang="en-US" sz="3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26B3B62E-D96D-4090-9BBC-24CA52EB5919}" type="parTrans" cxnId="{0AE281F3-9DD9-4CF6-9D42-28FC6B752873}">
      <dgm:prSet/>
      <dgm:spPr/>
      <dgm:t>
        <a:bodyPr/>
        <a:lstStyle/>
        <a:p>
          <a:endParaRPr lang="en-US"/>
        </a:p>
      </dgm:t>
    </dgm:pt>
    <dgm:pt modelId="{44D154DB-6759-488B-8308-0C3DFA5BEA48}" type="sibTrans" cxnId="{0AE281F3-9DD9-4CF6-9D42-28FC6B752873}">
      <dgm:prSet/>
      <dgm:spPr/>
      <dgm:t>
        <a:bodyPr/>
        <a:lstStyle/>
        <a:p>
          <a:endParaRPr lang="en-US"/>
        </a:p>
      </dgm:t>
    </dgm:pt>
    <dgm:pt modelId="{A09081A1-4A4A-4E71-9C0F-D9306072E55B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3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Implicação para a fé: </a:t>
          </a:r>
          <a:endParaRPr lang="en-US" sz="3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B1BAB33D-7A6B-4F56-9B3F-C5C022D5746F}" type="parTrans" cxnId="{3193E2DD-6D74-441E-BA6E-4BC0F19F5C4C}">
      <dgm:prSet/>
      <dgm:spPr/>
      <dgm:t>
        <a:bodyPr/>
        <a:lstStyle/>
        <a:p>
          <a:endParaRPr lang="en-US"/>
        </a:p>
      </dgm:t>
    </dgm:pt>
    <dgm:pt modelId="{5F5D4B7A-836E-4E19-A8D5-F857B0E5109C}" type="sibTrans" cxnId="{3193E2DD-6D74-441E-BA6E-4BC0F19F5C4C}">
      <dgm:prSet/>
      <dgm:spPr/>
      <dgm:t>
        <a:bodyPr/>
        <a:lstStyle/>
        <a:p>
          <a:endParaRPr lang="en-US"/>
        </a:p>
      </dgm:t>
    </dgm:pt>
    <dgm:pt modelId="{31D6D27B-D0E9-406F-95EE-31C1A6D81461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pt-BR" sz="30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Se Deus forma o espírito → só Ele pode restaurá-lo </a:t>
          </a:r>
          <a:endParaRPr lang="en-US" sz="3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gm:t>
    </dgm:pt>
    <dgm:pt modelId="{69FD4164-D502-4F8A-A706-E09D784FB287}" type="parTrans" cxnId="{47BE303C-8B9A-492F-993C-1704F60453D4}">
      <dgm:prSet/>
      <dgm:spPr/>
      <dgm:t>
        <a:bodyPr/>
        <a:lstStyle/>
        <a:p>
          <a:endParaRPr lang="en-US"/>
        </a:p>
      </dgm:t>
    </dgm:pt>
    <dgm:pt modelId="{4C27FAF6-8D7D-4E97-99AF-745A87780B90}" type="sibTrans" cxnId="{47BE303C-8B9A-492F-993C-1704F60453D4}">
      <dgm:prSet/>
      <dgm:spPr/>
      <dgm:t>
        <a:bodyPr/>
        <a:lstStyle/>
        <a:p>
          <a:endParaRPr lang="en-US"/>
        </a:p>
      </dgm:t>
    </dgm:pt>
    <dgm:pt modelId="{08CF76CC-F918-46B1-909A-C52968CD36FE}" type="pres">
      <dgm:prSet presAssocID="{9E2CDA3D-0498-46C8-8298-9A580F95BDCB}" presName="linear" presStyleCnt="0">
        <dgm:presLayoutVars>
          <dgm:animLvl val="lvl"/>
          <dgm:resizeHandles val="exact"/>
        </dgm:presLayoutVars>
      </dgm:prSet>
      <dgm:spPr/>
    </dgm:pt>
    <dgm:pt modelId="{C0A0C3E5-37F7-4D33-BC37-55BBAA6A9633}" type="pres">
      <dgm:prSet presAssocID="{192A48DB-39D7-4228-B11B-CA3751BB7F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CAB028-BBF1-45A5-A30A-C90AD7D253BB}" type="pres">
      <dgm:prSet presAssocID="{44D154DB-6759-488B-8308-0C3DFA5BEA48}" presName="spacer" presStyleCnt="0"/>
      <dgm:spPr/>
    </dgm:pt>
    <dgm:pt modelId="{F755A590-84BF-4953-BBCC-A73CF5EB4E11}" type="pres">
      <dgm:prSet presAssocID="{A09081A1-4A4A-4E71-9C0F-D9306072E55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B7A4D30-A7D0-43DF-A673-B4009E5610B3}" type="pres">
      <dgm:prSet presAssocID="{5F5D4B7A-836E-4E19-A8D5-F857B0E5109C}" presName="spacer" presStyleCnt="0"/>
      <dgm:spPr/>
    </dgm:pt>
    <dgm:pt modelId="{02F4D98E-9134-4906-B125-A894F22804D8}" type="pres">
      <dgm:prSet presAssocID="{31D6D27B-D0E9-406F-95EE-31C1A6D8146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9B3E36-CBC1-43E6-A7B5-245132F794FD}" type="presOf" srcId="{A09081A1-4A4A-4E71-9C0F-D9306072E55B}" destId="{F755A590-84BF-4953-BBCC-A73CF5EB4E11}" srcOrd="0" destOrd="0" presId="urn:microsoft.com/office/officeart/2005/8/layout/vList2"/>
    <dgm:cxn modelId="{47BE303C-8B9A-492F-993C-1704F60453D4}" srcId="{9E2CDA3D-0498-46C8-8298-9A580F95BDCB}" destId="{31D6D27B-D0E9-406F-95EE-31C1A6D81461}" srcOrd="2" destOrd="0" parTransId="{69FD4164-D502-4F8A-A706-E09D784FB287}" sibTransId="{4C27FAF6-8D7D-4E97-99AF-745A87780B90}"/>
    <dgm:cxn modelId="{5D071D51-DD87-4531-B5AC-E8E220CFF032}" type="presOf" srcId="{9E2CDA3D-0498-46C8-8298-9A580F95BDCB}" destId="{08CF76CC-F918-46B1-909A-C52968CD36FE}" srcOrd="0" destOrd="0" presId="urn:microsoft.com/office/officeart/2005/8/layout/vList2"/>
    <dgm:cxn modelId="{2ABFF2B0-5FC9-44CA-9798-2A650EF5C075}" type="presOf" srcId="{31D6D27B-D0E9-406F-95EE-31C1A6D81461}" destId="{02F4D98E-9134-4906-B125-A894F22804D8}" srcOrd="0" destOrd="0" presId="urn:microsoft.com/office/officeart/2005/8/layout/vList2"/>
    <dgm:cxn modelId="{CF4F3FC3-2EB5-489D-BD24-195C8D4172CA}" type="presOf" srcId="{192A48DB-39D7-4228-B11B-CA3751BB7F8E}" destId="{C0A0C3E5-37F7-4D33-BC37-55BBAA6A9633}" srcOrd="0" destOrd="0" presId="urn:microsoft.com/office/officeart/2005/8/layout/vList2"/>
    <dgm:cxn modelId="{3193E2DD-6D74-441E-BA6E-4BC0F19F5C4C}" srcId="{9E2CDA3D-0498-46C8-8298-9A580F95BDCB}" destId="{A09081A1-4A4A-4E71-9C0F-D9306072E55B}" srcOrd="1" destOrd="0" parTransId="{B1BAB33D-7A6B-4F56-9B3F-C5C022D5746F}" sibTransId="{5F5D4B7A-836E-4E19-A8D5-F857B0E5109C}"/>
    <dgm:cxn modelId="{0AE281F3-9DD9-4CF6-9D42-28FC6B752873}" srcId="{9E2CDA3D-0498-46C8-8298-9A580F95BDCB}" destId="{192A48DB-39D7-4228-B11B-CA3751BB7F8E}" srcOrd="0" destOrd="0" parTransId="{26B3B62E-D96D-4090-9BBC-24CA52EB5919}" sibTransId="{44D154DB-6759-488B-8308-0C3DFA5BEA48}"/>
    <dgm:cxn modelId="{C304D942-E5BB-4C0E-ADCD-A327F2DB8ED8}" type="presParOf" srcId="{08CF76CC-F918-46B1-909A-C52968CD36FE}" destId="{C0A0C3E5-37F7-4D33-BC37-55BBAA6A9633}" srcOrd="0" destOrd="0" presId="urn:microsoft.com/office/officeart/2005/8/layout/vList2"/>
    <dgm:cxn modelId="{F4A3EEBE-14B3-45E4-8B4F-1150FEC58D50}" type="presParOf" srcId="{08CF76CC-F918-46B1-909A-C52968CD36FE}" destId="{15CAB028-BBF1-45A5-A30A-C90AD7D253BB}" srcOrd="1" destOrd="0" presId="urn:microsoft.com/office/officeart/2005/8/layout/vList2"/>
    <dgm:cxn modelId="{F6A1C97D-A3BB-4C62-AF95-841951EBC7B4}" type="presParOf" srcId="{08CF76CC-F918-46B1-909A-C52968CD36FE}" destId="{F755A590-84BF-4953-BBCC-A73CF5EB4E11}" srcOrd="2" destOrd="0" presId="urn:microsoft.com/office/officeart/2005/8/layout/vList2"/>
    <dgm:cxn modelId="{7C8D7675-3B9C-48B4-AA3F-A1C921DABAFE}" type="presParOf" srcId="{08CF76CC-F918-46B1-909A-C52968CD36FE}" destId="{7B7A4D30-A7D0-43DF-A673-B4009E5610B3}" srcOrd="3" destOrd="0" presId="urn:microsoft.com/office/officeart/2005/8/layout/vList2"/>
    <dgm:cxn modelId="{E06A9B5C-3EB1-4E03-B92B-60D82645820E}" type="presParOf" srcId="{08CF76CC-F918-46B1-909A-C52968CD36FE}" destId="{02F4D98E-9134-4906-B125-A894F22804D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A2FC0F-7218-4678-9FDB-EEE70C4A8235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3BD1C54-E0CC-4037-AEB2-9CD1F153413F}">
      <dgm:prSet/>
      <dgm:spPr/>
      <dgm:t>
        <a:bodyPr/>
        <a:lstStyle/>
        <a:p>
          <a:r>
            <a:rPr lang="pt-BR"/>
            <a:t>“O homem é corpo animado pela alma e aperfeiçoado pelo espírito.” -  Tertuliano, Sobre a Ressurreição da Carne </a:t>
          </a:r>
          <a:endParaRPr lang="en-US"/>
        </a:p>
      </dgm:t>
    </dgm:pt>
    <dgm:pt modelId="{FD28F015-2877-4764-B119-3CB1B6AC3D55}" type="parTrans" cxnId="{C19D24DB-897E-4360-A499-59C84C07B62E}">
      <dgm:prSet/>
      <dgm:spPr/>
      <dgm:t>
        <a:bodyPr/>
        <a:lstStyle/>
        <a:p>
          <a:endParaRPr lang="en-US"/>
        </a:p>
      </dgm:t>
    </dgm:pt>
    <dgm:pt modelId="{7902A265-987D-4E46-848E-1A23955464A1}" type="sibTrans" cxnId="{C19D24DB-897E-4360-A499-59C84C07B62E}">
      <dgm:prSet/>
      <dgm:spPr/>
      <dgm:t>
        <a:bodyPr/>
        <a:lstStyle/>
        <a:p>
          <a:endParaRPr lang="en-US"/>
        </a:p>
      </dgm:t>
    </dgm:pt>
    <dgm:pt modelId="{5816736E-8131-45C1-84C6-21C278E4B4B3}">
      <dgm:prSet/>
      <dgm:spPr/>
      <dgm:t>
        <a:bodyPr/>
        <a:lstStyle/>
        <a:p>
          <a:r>
            <a:rPr lang="pt-BR"/>
            <a:t>A espiritualidade bíblica não é psicológica, é pneumatológica </a:t>
          </a:r>
          <a:endParaRPr lang="en-US"/>
        </a:p>
      </dgm:t>
    </dgm:pt>
    <dgm:pt modelId="{12B3CC51-EF7C-4DD1-BA38-400B46BF91CB}" type="parTrans" cxnId="{FAC856EE-6BD7-4EAC-81B8-9A3B77E2A592}">
      <dgm:prSet/>
      <dgm:spPr/>
      <dgm:t>
        <a:bodyPr/>
        <a:lstStyle/>
        <a:p>
          <a:endParaRPr lang="en-US"/>
        </a:p>
      </dgm:t>
    </dgm:pt>
    <dgm:pt modelId="{67F19CA4-8E1E-4015-92D6-4C33B07B6FE4}" type="sibTrans" cxnId="{FAC856EE-6BD7-4EAC-81B8-9A3B77E2A592}">
      <dgm:prSet/>
      <dgm:spPr/>
      <dgm:t>
        <a:bodyPr/>
        <a:lstStyle/>
        <a:p>
          <a:endParaRPr lang="en-US"/>
        </a:p>
      </dgm:t>
    </dgm:pt>
    <dgm:pt modelId="{65E47584-BF93-425A-BE55-075E44FAFB4C}">
      <dgm:prSet/>
      <dgm:spPr/>
      <dgm:t>
        <a:bodyPr/>
        <a:lstStyle/>
        <a:p>
          <a:r>
            <a:rPr lang="pt-BR"/>
            <a:t>Quem vive guiado só pela alma, não discerne Deus </a:t>
          </a:r>
          <a:endParaRPr lang="en-US"/>
        </a:p>
      </dgm:t>
    </dgm:pt>
    <dgm:pt modelId="{5451024E-3981-41F6-8A20-880FA67982DF}" type="parTrans" cxnId="{DAE2AD7C-B324-46AE-9CB1-2763CACCCE30}">
      <dgm:prSet/>
      <dgm:spPr/>
      <dgm:t>
        <a:bodyPr/>
        <a:lstStyle/>
        <a:p>
          <a:endParaRPr lang="en-US"/>
        </a:p>
      </dgm:t>
    </dgm:pt>
    <dgm:pt modelId="{4AB9DECB-6525-4671-9E9A-48A795BFD29B}" type="sibTrans" cxnId="{DAE2AD7C-B324-46AE-9CB1-2763CACCCE30}">
      <dgm:prSet/>
      <dgm:spPr/>
      <dgm:t>
        <a:bodyPr/>
        <a:lstStyle/>
        <a:p>
          <a:endParaRPr lang="en-US"/>
        </a:p>
      </dgm:t>
    </dgm:pt>
    <dgm:pt modelId="{E317884F-A551-4E06-B86B-1248AC66103F}" type="pres">
      <dgm:prSet presAssocID="{87A2FC0F-7218-4678-9FDB-EEE70C4A8235}" presName="linear" presStyleCnt="0">
        <dgm:presLayoutVars>
          <dgm:animLvl val="lvl"/>
          <dgm:resizeHandles val="exact"/>
        </dgm:presLayoutVars>
      </dgm:prSet>
      <dgm:spPr/>
    </dgm:pt>
    <dgm:pt modelId="{1885A06B-F114-4608-9ACD-510C0A9548A4}" type="pres">
      <dgm:prSet presAssocID="{43BD1C54-E0CC-4037-AEB2-9CD1F15341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7B8C1D-DA0A-40DD-90A9-040E231E7F64}" type="pres">
      <dgm:prSet presAssocID="{7902A265-987D-4E46-848E-1A23955464A1}" presName="spacer" presStyleCnt="0"/>
      <dgm:spPr/>
    </dgm:pt>
    <dgm:pt modelId="{239AAF29-70B2-4434-B4D8-A310F96FC10D}" type="pres">
      <dgm:prSet presAssocID="{5816736E-8131-45C1-84C6-21C278E4B4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29F3224-C9E7-4589-B4CB-0ABC18E80E70}" type="pres">
      <dgm:prSet presAssocID="{67F19CA4-8E1E-4015-92D6-4C33B07B6FE4}" presName="spacer" presStyleCnt="0"/>
      <dgm:spPr/>
    </dgm:pt>
    <dgm:pt modelId="{BC4B8385-5A0D-4016-A5EB-F50BA05193FC}" type="pres">
      <dgm:prSet presAssocID="{65E47584-BF93-425A-BE55-075E44FAFB4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AE2AD7C-B324-46AE-9CB1-2763CACCCE30}" srcId="{87A2FC0F-7218-4678-9FDB-EEE70C4A8235}" destId="{65E47584-BF93-425A-BE55-075E44FAFB4C}" srcOrd="2" destOrd="0" parTransId="{5451024E-3981-41F6-8A20-880FA67982DF}" sibTransId="{4AB9DECB-6525-4671-9E9A-48A795BFD29B}"/>
    <dgm:cxn modelId="{9B226F87-ABA8-42A8-B4DD-D5C3D8AD3A7C}" type="presOf" srcId="{65E47584-BF93-425A-BE55-075E44FAFB4C}" destId="{BC4B8385-5A0D-4016-A5EB-F50BA05193FC}" srcOrd="0" destOrd="0" presId="urn:microsoft.com/office/officeart/2005/8/layout/vList2"/>
    <dgm:cxn modelId="{228DEF8D-C1E1-4721-8CBD-DA0C0AAC2BFE}" type="presOf" srcId="{43BD1C54-E0CC-4037-AEB2-9CD1F153413F}" destId="{1885A06B-F114-4608-9ACD-510C0A9548A4}" srcOrd="0" destOrd="0" presId="urn:microsoft.com/office/officeart/2005/8/layout/vList2"/>
    <dgm:cxn modelId="{B20C47D2-7BDE-4BF0-818C-AC2CDFA28DD0}" type="presOf" srcId="{5816736E-8131-45C1-84C6-21C278E4B4B3}" destId="{239AAF29-70B2-4434-B4D8-A310F96FC10D}" srcOrd="0" destOrd="0" presId="urn:microsoft.com/office/officeart/2005/8/layout/vList2"/>
    <dgm:cxn modelId="{C19D24DB-897E-4360-A499-59C84C07B62E}" srcId="{87A2FC0F-7218-4678-9FDB-EEE70C4A8235}" destId="{43BD1C54-E0CC-4037-AEB2-9CD1F153413F}" srcOrd="0" destOrd="0" parTransId="{FD28F015-2877-4764-B119-3CB1B6AC3D55}" sibTransId="{7902A265-987D-4E46-848E-1A23955464A1}"/>
    <dgm:cxn modelId="{00DF12DC-81C8-4EEF-BBAA-263E55FC09A8}" type="presOf" srcId="{87A2FC0F-7218-4678-9FDB-EEE70C4A8235}" destId="{E317884F-A551-4E06-B86B-1248AC66103F}" srcOrd="0" destOrd="0" presId="urn:microsoft.com/office/officeart/2005/8/layout/vList2"/>
    <dgm:cxn modelId="{FAC856EE-6BD7-4EAC-81B8-9A3B77E2A592}" srcId="{87A2FC0F-7218-4678-9FDB-EEE70C4A8235}" destId="{5816736E-8131-45C1-84C6-21C278E4B4B3}" srcOrd="1" destOrd="0" parTransId="{12B3CC51-EF7C-4DD1-BA38-400B46BF91CB}" sibTransId="{67F19CA4-8E1E-4015-92D6-4C33B07B6FE4}"/>
    <dgm:cxn modelId="{3DB47C5C-0937-4404-BD2E-FD419A6860E5}" type="presParOf" srcId="{E317884F-A551-4E06-B86B-1248AC66103F}" destId="{1885A06B-F114-4608-9ACD-510C0A9548A4}" srcOrd="0" destOrd="0" presId="urn:microsoft.com/office/officeart/2005/8/layout/vList2"/>
    <dgm:cxn modelId="{5FE30614-9127-4637-829F-6A67291DF33D}" type="presParOf" srcId="{E317884F-A551-4E06-B86B-1248AC66103F}" destId="{097B8C1D-DA0A-40DD-90A9-040E231E7F64}" srcOrd="1" destOrd="0" presId="urn:microsoft.com/office/officeart/2005/8/layout/vList2"/>
    <dgm:cxn modelId="{93186E2B-B119-4271-B1DB-257BB2D5592F}" type="presParOf" srcId="{E317884F-A551-4E06-B86B-1248AC66103F}" destId="{239AAF29-70B2-4434-B4D8-A310F96FC10D}" srcOrd="2" destOrd="0" presId="urn:microsoft.com/office/officeart/2005/8/layout/vList2"/>
    <dgm:cxn modelId="{CAA2FD93-46DD-458A-A055-2CBE3B874861}" type="presParOf" srcId="{E317884F-A551-4E06-B86B-1248AC66103F}" destId="{D29F3224-C9E7-4589-B4CB-0ABC18E80E70}" srcOrd="3" destOrd="0" presId="urn:microsoft.com/office/officeart/2005/8/layout/vList2"/>
    <dgm:cxn modelId="{1BFCF6BE-4D2D-402D-A3B9-BF4E4E63959E}" type="presParOf" srcId="{E317884F-A551-4E06-B86B-1248AC66103F}" destId="{BC4B8385-5A0D-4016-A5EB-F50BA05193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FFF1E3-87B7-4FF5-B470-63A6A8474C4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D6684F6-A921-4719-9A8D-0A50B845348B}">
      <dgm:prSet/>
      <dgm:spPr/>
      <dgm:t>
        <a:bodyPr/>
        <a:lstStyle/>
        <a:p>
          <a:r>
            <a:rPr lang="pt-BR"/>
            <a:t>1 Tessalonicenses 5:23 </a:t>
          </a:r>
          <a:endParaRPr lang="en-US"/>
        </a:p>
      </dgm:t>
    </dgm:pt>
    <dgm:pt modelId="{E8421817-5F97-46D8-BC54-0B294461CB3C}" type="parTrans" cxnId="{4320942C-2106-4A76-9F68-0982350C8819}">
      <dgm:prSet/>
      <dgm:spPr/>
      <dgm:t>
        <a:bodyPr/>
        <a:lstStyle/>
        <a:p>
          <a:endParaRPr lang="en-US"/>
        </a:p>
      </dgm:t>
    </dgm:pt>
    <dgm:pt modelId="{456AE93E-B399-480B-B152-01983CCA05AF}" type="sibTrans" cxnId="{4320942C-2106-4A76-9F68-0982350C8819}">
      <dgm:prSet/>
      <dgm:spPr/>
      <dgm:t>
        <a:bodyPr/>
        <a:lstStyle/>
        <a:p>
          <a:endParaRPr lang="en-US"/>
        </a:p>
      </dgm:t>
    </dgm:pt>
    <dgm:pt modelId="{B86E1ED8-3170-4417-BF66-CC0BBDEB9C2D}">
      <dgm:prSet/>
      <dgm:spPr/>
      <dgm:t>
        <a:bodyPr/>
        <a:lstStyle/>
        <a:p>
          <a:r>
            <a:rPr lang="pt-BR"/>
            <a:t>“Todo o vosso espírito, e alma, e corpo...” </a:t>
          </a:r>
          <a:endParaRPr lang="en-US"/>
        </a:p>
      </dgm:t>
    </dgm:pt>
    <dgm:pt modelId="{17EA0C78-E8CC-4157-90A6-5E37836CCA18}" type="parTrans" cxnId="{88EE7777-E9A6-46FE-BDA8-961795F697BB}">
      <dgm:prSet/>
      <dgm:spPr/>
      <dgm:t>
        <a:bodyPr/>
        <a:lstStyle/>
        <a:p>
          <a:endParaRPr lang="en-US"/>
        </a:p>
      </dgm:t>
    </dgm:pt>
    <dgm:pt modelId="{73374B32-E4BD-4F8A-B861-DD786163A55C}" type="sibTrans" cxnId="{88EE7777-E9A6-46FE-BDA8-961795F697BB}">
      <dgm:prSet/>
      <dgm:spPr/>
      <dgm:t>
        <a:bodyPr/>
        <a:lstStyle/>
        <a:p>
          <a:endParaRPr lang="en-US"/>
        </a:p>
      </dgm:t>
    </dgm:pt>
    <dgm:pt modelId="{2C9586F3-34D4-46EB-98DD-0CED228D7C0F}">
      <dgm:prSet/>
      <dgm:spPr/>
      <dgm:t>
        <a:bodyPr/>
        <a:lstStyle/>
        <a:p>
          <a:r>
            <a:rPr lang="pt-BR"/>
            <a:t>A ordenação do texto é teológica, não biológica </a:t>
          </a:r>
          <a:endParaRPr lang="en-US"/>
        </a:p>
      </dgm:t>
    </dgm:pt>
    <dgm:pt modelId="{E9936D27-8D32-4E42-AB13-C57268CA9449}" type="parTrans" cxnId="{1B628637-AC98-444F-9AAD-42747B59E1EC}">
      <dgm:prSet/>
      <dgm:spPr/>
      <dgm:t>
        <a:bodyPr/>
        <a:lstStyle/>
        <a:p>
          <a:endParaRPr lang="en-US"/>
        </a:p>
      </dgm:t>
    </dgm:pt>
    <dgm:pt modelId="{7C390968-B3FA-425E-80AE-94AD2EA4CB61}" type="sibTrans" cxnId="{1B628637-AC98-444F-9AAD-42747B59E1EC}">
      <dgm:prSet/>
      <dgm:spPr/>
      <dgm:t>
        <a:bodyPr/>
        <a:lstStyle/>
        <a:p>
          <a:endParaRPr lang="en-US"/>
        </a:p>
      </dgm:t>
    </dgm:pt>
    <dgm:pt modelId="{2D7F4D70-DCE7-484F-BCCE-DCF8BC0D722E}">
      <dgm:prSet/>
      <dgm:spPr/>
      <dgm:t>
        <a:bodyPr/>
        <a:lstStyle/>
        <a:p>
          <a:r>
            <a:rPr lang="pt-BR"/>
            <a:t>O espírito vem primeiro → lugar primário da obra divina </a:t>
          </a:r>
          <a:endParaRPr lang="en-US"/>
        </a:p>
      </dgm:t>
    </dgm:pt>
    <dgm:pt modelId="{36265BF2-64D6-4088-8F09-2E2EC7BA58A9}" type="parTrans" cxnId="{E747241E-7783-4562-9852-F38B400D8D34}">
      <dgm:prSet/>
      <dgm:spPr/>
      <dgm:t>
        <a:bodyPr/>
        <a:lstStyle/>
        <a:p>
          <a:endParaRPr lang="en-US"/>
        </a:p>
      </dgm:t>
    </dgm:pt>
    <dgm:pt modelId="{80A997F3-A3B4-40E2-A6FD-CC451FCC29E4}" type="sibTrans" cxnId="{E747241E-7783-4562-9852-F38B400D8D34}">
      <dgm:prSet/>
      <dgm:spPr/>
      <dgm:t>
        <a:bodyPr/>
        <a:lstStyle/>
        <a:p>
          <a:endParaRPr lang="en-US"/>
        </a:p>
      </dgm:t>
    </dgm:pt>
    <dgm:pt modelId="{14228291-B267-4011-8129-F744A0203667}" type="pres">
      <dgm:prSet presAssocID="{98FFF1E3-87B7-4FF5-B470-63A6A8474C4D}" presName="linear" presStyleCnt="0">
        <dgm:presLayoutVars>
          <dgm:animLvl val="lvl"/>
          <dgm:resizeHandles val="exact"/>
        </dgm:presLayoutVars>
      </dgm:prSet>
      <dgm:spPr/>
    </dgm:pt>
    <dgm:pt modelId="{E91714E1-E4C3-46A5-A7D7-6A4BBE8950B3}" type="pres">
      <dgm:prSet presAssocID="{9D6684F6-A921-4719-9A8D-0A50B845348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C73A2F2-15F4-4CB1-856C-18ACEC0589C3}" type="pres">
      <dgm:prSet presAssocID="{456AE93E-B399-480B-B152-01983CCA05AF}" presName="spacer" presStyleCnt="0"/>
      <dgm:spPr/>
    </dgm:pt>
    <dgm:pt modelId="{B0B8F805-E737-4E5C-8298-90D36E010B92}" type="pres">
      <dgm:prSet presAssocID="{B86E1ED8-3170-4417-BF66-CC0BBDEB9C2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AD3AD45-A129-45AB-8F3B-9FCD5BAFA403}" type="pres">
      <dgm:prSet presAssocID="{73374B32-E4BD-4F8A-B861-DD786163A55C}" presName="spacer" presStyleCnt="0"/>
      <dgm:spPr/>
    </dgm:pt>
    <dgm:pt modelId="{B8490D1B-EAF4-4FBA-BF9A-6EEEBFEFF74F}" type="pres">
      <dgm:prSet presAssocID="{2C9586F3-34D4-46EB-98DD-0CED228D7C0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EBE89AC-121F-40F2-9281-959840FF129F}" type="pres">
      <dgm:prSet presAssocID="{7C390968-B3FA-425E-80AE-94AD2EA4CB61}" presName="spacer" presStyleCnt="0"/>
      <dgm:spPr/>
    </dgm:pt>
    <dgm:pt modelId="{A603C013-72CF-4706-A80A-E791B588FBAE}" type="pres">
      <dgm:prSet presAssocID="{2D7F4D70-DCE7-484F-BCCE-DCF8BC0D722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747241E-7783-4562-9852-F38B400D8D34}" srcId="{98FFF1E3-87B7-4FF5-B470-63A6A8474C4D}" destId="{2D7F4D70-DCE7-484F-BCCE-DCF8BC0D722E}" srcOrd="3" destOrd="0" parTransId="{36265BF2-64D6-4088-8F09-2E2EC7BA58A9}" sibTransId="{80A997F3-A3B4-40E2-A6FD-CC451FCC29E4}"/>
    <dgm:cxn modelId="{4320942C-2106-4A76-9F68-0982350C8819}" srcId="{98FFF1E3-87B7-4FF5-B470-63A6A8474C4D}" destId="{9D6684F6-A921-4719-9A8D-0A50B845348B}" srcOrd="0" destOrd="0" parTransId="{E8421817-5F97-46D8-BC54-0B294461CB3C}" sibTransId="{456AE93E-B399-480B-B152-01983CCA05AF}"/>
    <dgm:cxn modelId="{1B628637-AC98-444F-9AAD-42747B59E1EC}" srcId="{98FFF1E3-87B7-4FF5-B470-63A6A8474C4D}" destId="{2C9586F3-34D4-46EB-98DD-0CED228D7C0F}" srcOrd="2" destOrd="0" parTransId="{E9936D27-8D32-4E42-AB13-C57268CA9449}" sibTransId="{7C390968-B3FA-425E-80AE-94AD2EA4CB61}"/>
    <dgm:cxn modelId="{369AAB5D-6EE1-40E5-B8B2-C2A7F18910E8}" type="presOf" srcId="{B86E1ED8-3170-4417-BF66-CC0BBDEB9C2D}" destId="{B0B8F805-E737-4E5C-8298-90D36E010B92}" srcOrd="0" destOrd="0" presId="urn:microsoft.com/office/officeart/2005/8/layout/vList2"/>
    <dgm:cxn modelId="{B487E674-7C6E-47A6-9E60-35503DC2AB38}" type="presOf" srcId="{98FFF1E3-87B7-4FF5-B470-63A6A8474C4D}" destId="{14228291-B267-4011-8129-F744A0203667}" srcOrd="0" destOrd="0" presId="urn:microsoft.com/office/officeart/2005/8/layout/vList2"/>
    <dgm:cxn modelId="{88EE7777-E9A6-46FE-BDA8-961795F697BB}" srcId="{98FFF1E3-87B7-4FF5-B470-63A6A8474C4D}" destId="{B86E1ED8-3170-4417-BF66-CC0BBDEB9C2D}" srcOrd="1" destOrd="0" parTransId="{17EA0C78-E8CC-4157-90A6-5E37836CCA18}" sibTransId="{73374B32-E4BD-4F8A-B861-DD786163A55C}"/>
    <dgm:cxn modelId="{2F48C4A1-F5A8-4C2C-AC2E-B7F508D96C91}" type="presOf" srcId="{9D6684F6-A921-4719-9A8D-0A50B845348B}" destId="{E91714E1-E4C3-46A5-A7D7-6A4BBE8950B3}" srcOrd="0" destOrd="0" presId="urn:microsoft.com/office/officeart/2005/8/layout/vList2"/>
    <dgm:cxn modelId="{F1E114B6-73C0-4CBC-BC22-04B6C5BEB722}" type="presOf" srcId="{2C9586F3-34D4-46EB-98DD-0CED228D7C0F}" destId="{B8490D1B-EAF4-4FBA-BF9A-6EEEBFEFF74F}" srcOrd="0" destOrd="0" presId="urn:microsoft.com/office/officeart/2005/8/layout/vList2"/>
    <dgm:cxn modelId="{A1AC9EE3-4C8E-4797-A9FA-B435D096DEFD}" type="presOf" srcId="{2D7F4D70-DCE7-484F-BCCE-DCF8BC0D722E}" destId="{A603C013-72CF-4706-A80A-E791B588FBAE}" srcOrd="0" destOrd="0" presId="urn:microsoft.com/office/officeart/2005/8/layout/vList2"/>
    <dgm:cxn modelId="{C06EDB42-E648-4332-8D5E-0C871180732F}" type="presParOf" srcId="{14228291-B267-4011-8129-F744A0203667}" destId="{E91714E1-E4C3-46A5-A7D7-6A4BBE8950B3}" srcOrd="0" destOrd="0" presId="urn:microsoft.com/office/officeart/2005/8/layout/vList2"/>
    <dgm:cxn modelId="{71461151-E671-405B-8058-D9B7EA51A90E}" type="presParOf" srcId="{14228291-B267-4011-8129-F744A0203667}" destId="{AC73A2F2-15F4-4CB1-856C-18ACEC0589C3}" srcOrd="1" destOrd="0" presId="urn:microsoft.com/office/officeart/2005/8/layout/vList2"/>
    <dgm:cxn modelId="{B00E60AA-85E0-4501-AA53-A0D9964E0413}" type="presParOf" srcId="{14228291-B267-4011-8129-F744A0203667}" destId="{B0B8F805-E737-4E5C-8298-90D36E010B92}" srcOrd="2" destOrd="0" presId="urn:microsoft.com/office/officeart/2005/8/layout/vList2"/>
    <dgm:cxn modelId="{7860FAF4-E1DE-4C3E-A77E-CE598B41663F}" type="presParOf" srcId="{14228291-B267-4011-8129-F744A0203667}" destId="{BAD3AD45-A129-45AB-8F3B-9FCD5BAFA403}" srcOrd="3" destOrd="0" presId="urn:microsoft.com/office/officeart/2005/8/layout/vList2"/>
    <dgm:cxn modelId="{C7C03A8B-EA50-4E5C-BAD3-BEF4F3A90F5B}" type="presParOf" srcId="{14228291-B267-4011-8129-F744A0203667}" destId="{B8490D1B-EAF4-4FBA-BF9A-6EEEBFEFF74F}" srcOrd="4" destOrd="0" presId="urn:microsoft.com/office/officeart/2005/8/layout/vList2"/>
    <dgm:cxn modelId="{26B865FF-6BB3-4040-803F-67815014D5AB}" type="presParOf" srcId="{14228291-B267-4011-8129-F744A0203667}" destId="{0EBE89AC-121F-40F2-9281-959840FF129F}" srcOrd="5" destOrd="0" presId="urn:microsoft.com/office/officeart/2005/8/layout/vList2"/>
    <dgm:cxn modelId="{FE62C7DB-E9E6-437A-8777-C771C861B267}" type="presParOf" srcId="{14228291-B267-4011-8129-F744A0203667}" destId="{A603C013-72CF-4706-A80A-E791B588FBA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507156-0187-4B3B-9C19-2C868DFB338F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030B5F3-C305-45E9-821C-52E5D3DE167E}">
      <dgm:prSet/>
      <dgm:spPr/>
      <dgm:t>
        <a:bodyPr/>
        <a:lstStyle/>
        <a:p>
          <a:r>
            <a:rPr lang="pt-BR" b="1"/>
            <a:t>Dimensões espirituais: </a:t>
          </a:r>
          <a:endParaRPr lang="en-US"/>
        </a:p>
      </dgm:t>
    </dgm:pt>
    <dgm:pt modelId="{DDDAAF85-3BB3-4989-A705-96293A832F6B}" type="parTrans" cxnId="{E6D1D008-CCF5-41D2-BE17-001CDB607F49}">
      <dgm:prSet/>
      <dgm:spPr/>
      <dgm:t>
        <a:bodyPr/>
        <a:lstStyle/>
        <a:p>
          <a:endParaRPr lang="en-US"/>
        </a:p>
      </dgm:t>
    </dgm:pt>
    <dgm:pt modelId="{EE40231F-5D09-4587-889C-7E7FC3A446B5}" type="sibTrans" cxnId="{E6D1D008-CCF5-41D2-BE17-001CDB607F49}">
      <dgm:prSet/>
      <dgm:spPr/>
      <dgm:t>
        <a:bodyPr/>
        <a:lstStyle/>
        <a:p>
          <a:endParaRPr lang="en-US"/>
        </a:p>
      </dgm:t>
    </dgm:pt>
    <dgm:pt modelId="{2AB2FD76-A39A-4102-AAB4-FABD22312098}">
      <dgm:prSet/>
      <dgm:spPr/>
      <dgm:t>
        <a:bodyPr/>
        <a:lstStyle/>
        <a:p>
          <a:r>
            <a:rPr lang="pt-BR" b="1"/>
            <a:t>Consciência moral</a:t>
          </a:r>
          <a:r>
            <a:rPr lang="pt-BR"/>
            <a:t> — testemunho interno da vontade divina</a:t>
          </a:r>
          <a:endParaRPr lang="en-US"/>
        </a:p>
      </dgm:t>
    </dgm:pt>
    <dgm:pt modelId="{76AFEF23-568C-4979-9327-5011E13BDE20}" type="parTrans" cxnId="{85231531-1898-4EC6-A1B3-615CFAA31477}">
      <dgm:prSet/>
      <dgm:spPr/>
      <dgm:t>
        <a:bodyPr/>
        <a:lstStyle/>
        <a:p>
          <a:endParaRPr lang="en-US"/>
        </a:p>
      </dgm:t>
    </dgm:pt>
    <dgm:pt modelId="{F9FF23D1-7226-4AAC-9306-CB26A2A70E9C}" type="sibTrans" cxnId="{85231531-1898-4EC6-A1B3-615CFAA31477}">
      <dgm:prSet/>
      <dgm:spPr/>
      <dgm:t>
        <a:bodyPr/>
        <a:lstStyle/>
        <a:p>
          <a:endParaRPr lang="en-US"/>
        </a:p>
      </dgm:t>
    </dgm:pt>
    <dgm:pt modelId="{0EC30DB1-6CF4-42FF-B75E-BEB530CE910F}">
      <dgm:prSet/>
      <dgm:spPr/>
      <dgm:t>
        <a:bodyPr/>
        <a:lstStyle/>
        <a:p>
          <a:r>
            <a:rPr lang="pt-BR" b="1"/>
            <a:t>Intuição espiritual </a:t>
          </a:r>
          <a:r>
            <a:rPr lang="pt-BR"/>
            <a:t>— percepção direta da voz de Deus </a:t>
          </a:r>
          <a:endParaRPr lang="en-US"/>
        </a:p>
      </dgm:t>
    </dgm:pt>
    <dgm:pt modelId="{F36C3A8F-96F9-4821-AC41-B4C89C3AFC81}" type="parTrans" cxnId="{C7DF4ACF-BE1F-45E2-BEB3-3011BB05C4D6}">
      <dgm:prSet/>
      <dgm:spPr/>
      <dgm:t>
        <a:bodyPr/>
        <a:lstStyle/>
        <a:p>
          <a:endParaRPr lang="en-US"/>
        </a:p>
      </dgm:t>
    </dgm:pt>
    <dgm:pt modelId="{66F04C5E-D723-4180-A2E1-4E784E114B4D}" type="sibTrans" cxnId="{C7DF4ACF-BE1F-45E2-BEB3-3011BB05C4D6}">
      <dgm:prSet/>
      <dgm:spPr/>
      <dgm:t>
        <a:bodyPr/>
        <a:lstStyle/>
        <a:p>
          <a:endParaRPr lang="en-US"/>
        </a:p>
      </dgm:t>
    </dgm:pt>
    <dgm:pt modelId="{DE9A451F-C396-422F-8E59-42651F8C3DBE}">
      <dgm:prSet/>
      <dgm:spPr/>
      <dgm:t>
        <a:bodyPr/>
        <a:lstStyle/>
        <a:p>
          <a:r>
            <a:rPr lang="pt-BR" b="1"/>
            <a:t>Comunhão</a:t>
          </a:r>
          <a:r>
            <a:rPr lang="pt-BR"/>
            <a:t> — relacionamento com Deus por meio do Espírito Santo </a:t>
          </a:r>
          <a:endParaRPr lang="en-US"/>
        </a:p>
      </dgm:t>
    </dgm:pt>
    <dgm:pt modelId="{828CBD96-B70F-4B7D-AE84-047D872B3282}" type="parTrans" cxnId="{8B727CA4-750C-4471-857D-7ED7DBC26366}">
      <dgm:prSet/>
      <dgm:spPr/>
      <dgm:t>
        <a:bodyPr/>
        <a:lstStyle/>
        <a:p>
          <a:endParaRPr lang="en-US"/>
        </a:p>
      </dgm:t>
    </dgm:pt>
    <dgm:pt modelId="{04B9781C-7762-40B7-B468-DCCF573C68BC}" type="sibTrans" cxnId="{8B727CA4-750C-4471-857D-7ED7DBC26366}">
      <dgm:prSet/>
      <dgm:spPr/>
      <dgm:t>
        <a:bodyPr/>
        <a:lstStyle/>
        <a:p>
          <a:endParaRPr lang="en-US"/>
        </a:p>
      </dgm:t>
    </dgm:pt>
    <dgm:pt modelId="{11DBC198-BFEE-4179-8968-094C07471C30}">
      <dgm:prSet/>
      <dgm:spPr/>
      <dgm:t>
        <a:bodyPr/>
        <a:lstStyle/>
        <a:p>
          <a:r>
            <a:rPr lang="pt-BR"/>
            <a:t>Watchman Nee “É no espírito que o homem recebe a vida de Deus e </a:t>
          </a:r>
          <a:endParaRPr lang="en-US"/>
        </a:p>
      </dgm:t>
    </dgm:pt>
    <dgm:pt modelId="{DF081006-E59C-4955-B4F0-16E979E3B8B2}" type="parTrans" cxnId="{E09842DF-DC2C-4764-BD82-DB7DFBB045CC}">
      <dgm:prSet/>
      <dgm:spPr/>
      <dgm:t>
        <a:bodyPr/>
        <a:lstStyle/>
        <a:p>
          <a:endParaRPr lang="en-US"/>
        </a:p>
      </dgm:t>
    </dgm:pt>
    <dgm:pt modelId="{841D85D0-CBEF-4D38-88CD-0D9F202A2EEB}" type="sibTrans" cxnId="{E09842DF-DC2C-4764-BD82-DB7DFBB045CC}">
      <dgm:prSet/>
      <dgm:spPr/>
      <dgm:t>
        <a:bodyPr/>
        <a:lstStyle/>
        <a:p>
          <a:endParaRPr lang="en-US"/>
        </a:p>
      </dgm:t>
    </dgm:pt>
    <dgm:pt modelId="{C121BCFA-B865-401B-A110-19AFB2AA9C88}">
      <dgm:prSet/>
      <dgm:spPr/>
      <dgm:t>
        <a:bodyPr/>
        <a:lstStyle/>
        <a:p>
          <a:r>
            <a:rPr lang="pt-BR"/>
            <a:t>discerne Seu agir.”</a:t>
          </a:r>
          <a:endParaRPr lang="en-US"/>
        </a:p>
      </dgm:t>
    </dgm:pt>
    <dgm:pt modelId="{53F1792B-14C3-4890-85C2-EC0C1BFC9451}" type="parTrans" cxnId="{ECEE9B0C-3220-4214-A9C1-67D3E8DFDFA9}">
      <dgm:prSet/>
      <dgm:spPr/>
      <dgm:t>
        <a:bodyPr/>
        <a:lstStyle/>
        <a:p>
          <a:endParaRPr lang="en-US"/>
        </a:p>
      </dgm:t>
    </dgm:pt>
    <dgm:pt modelId="{A190EC26-9719-4A7C-AD34-FD289571C641}" type="sibTrans" cxnId="{ECEE9B0C-3220-4214-A9C1-67D3E8DFDFA9}">
      <dgm:prSet/>
      <dgm:spPr/>
      <dgm:t>
        <a:bodyPr/>
        <a:lstStyle/>
        <a:p>
          <a:endParaRPr lang="en-US"/>
        </a:p>
      </dgm:t>
    </dgm:pt>
    <dgm:pt modelId="{03BE6C8F-5D26-4751-8496-4880058D0F74}">
      <dgm:prSet/>
      <dgm:spPr/>
      <dgm:t>
        <a:bodyPr/>
        <a:lstStyle/>
        <a:p>
          <a:r>
            <a:rPr lang="pt-BR"/>
            <a:t>“O espírito governa, a alma sente, o corpo executa.” — Gregório de Nissa </a:t>
          </a:r>
          <a:endParaRPr lang="en-US"/>
        </a:p>
      </dgm:t>
    </dgm:pt>
    <dgm:pt modelId="{0E159450-8D6E-47B7-AFB6-ABC3CFD7A62F}" type="parTrans" cxnId="{54A78BDF-C39F-4020-B262-C03A4A938FB7}">
      <dgm:prSet/>
      <dgm:spPr/>
      <dgm:t>
        <a:bodyPr/>
        <a:lstStyle/>
        <a:p>
          <a:endParaRPr lang="en-US"/>
        </a:p>
      </dgm:t>
    </dgm:pt>
    <dgm:pt modelId="{593863E4-340F-410D-91B5-DA0A80992B49}" type="sibTrans" cxnId="{54A78BDF-C39F-4020-B262-C03A4A938FB7}">
      <dgm:prSet/>
      <dgm:spPr/>
      <dgm:t>
        <a:bodyPr/>
        <a:lstStyle/>
        <a:p>
          <a:endParaRPr lang="en-US"/>
        </a:p>
      </dgm:t>
    </dgm:pt>
    <dgm:pt modelId="{B574AB96-D62F-43CC-8536-C5C39E08C6AB}" type="pres">
      <dgm:prSet presAssocID="{B9507156-0187-4B3B-9C19-2C868DFB338F}" presName="diagram" presStyleCnt="0">
        <dgm:presLayoutVars>
          <dgm:dir/>
          <dgm:resizeHandles val="exact"/>
        </dgm:presLayoutVars>
      </dgm:prSet>
      <dgm:spPr/>
    </dgm:pt>
    <dgm:pt modelId="{864C9FFF-2BBC-4375-8E83-233359E18F80}" type="pres">
      <dgm:prSet presAssocID="{4030B5F3-C305-45E9-821C-52E5D3DE167E}" presName="node" presStyleLbl="node1" presStyleIdx="0" presStyleCnt="7">
        <dgm:presLayoutVars>
          <dgm:bulletEnabled val="1"/>
        </dgm:presLayoutVars>
      </dgm:prSet>
      <dgm:spPr/>
    </dgm:pt>
    <dgm:pt modelId="{66D791B4-0549-487D-95E4-CFA6F8E510ED}" type="pres">
      <dgm:prSet presAssocID="{EE40231F-5D09-4587-889C-7E7FC3A446B5}" presName="sibTrans" presStyleCnt="0"/>
      <dgm:spPr/>
    </dgm:pt>
    <dgm:pt modelId="{FBBF735D-BE80-4D81-9638-925243321D8A}" type="pres">
      <dgm:prSet presAssocID="{2AB2FD76-A39A-4102-AAB4-FABD22312098}" presName="node" presStyleLbl="node1" presStyleIdx="1" presStyleCnt="7">
        <dgm:presLayoutVars>
          <dgm:bulletEnabled val="1"/>
        </dgm:presLayoutVars>
      </dgm:prSet>
      <dgm:spPr/>
    </dgm:pt>
    <dgm:pt modelId="{7B17AAB5-FCAF-47FB-84D8-3EB343A82436}" type="pres">
      <dgm:prSet presAssocID="{F9FF23D1-7226-4AAC-9306-CB26A2A70E9C}" presName="sibTrans" presStyleCnt="0"/>
      <dgm:spPr/>
    </dgm:pt>
    <dgm:pt modelId="{2620FF1A-733F-4EC1-A65C-578497FBF08C}" type="pres">
      <dgm:prSet presAssocID="{0EC30DB1-6CF4-42FF-B75E-BEB530CE910F}" presName="node" presStyleLbl="node1" presStyleIdx="2" presStyleCnt="7">
        <dgm:presLayoutVars>
          <dgm:bulletEnabled val="1"/>
        </dgm:presLayoutVars>
      </dgm:prSet>
      <dgm:spPr/>
    </dgm:pt>
    <dgm:pt modelId="{0F572902-5ACE-4F16-B7CC-E1A1DEC9F55E}" type="pres">
      <dgm:prSet presAssocID="{66F04C5E-D723-4180-A2E1-4E784E114B4D}" presName="sibTrans" presStyleCnt="0"/>
      <dgm:spPr/>
    </dgm:pt>
    <dgm:pt modelId="{566A695E-C162-48A1-AE63-A819EFC74409}" type="pres">
      <dgm:prSet presAssocID="{DE9A451F-C396-422F-8E59-42651F8C3DBE}" presName="node" presStyleLbl="node1" presStyleIdx="3" presStyleCnt="7">
        <dgm:presLayoutVars>
          <dgm:bulletEnabled val="1"/>
        </dgm:presLayoutVars>
      </dgm:prSet>
      <dgm:spPr/>
    </dgm:pt>
    <dgm:pt modelId="{3EB82511-CBF1-44B1-945C-89CCBE6CDEF2}" type="pres">
      <dgm:prSet presAssocID="{04B9781C-7762-40B7-B468-DCCF573C68BC}" presName="sibTrans" presStyleCnt="0"/>
      <dgm:spPr/>
    </dgm:pt>
    <dgm:pt modelId="{6D8ACB6F-2B26-460F-9B14-1E6D423FAB06}" type="pres">
      <dgm:prSet presAssocID="{11DBC198-BFEE-4179-8968-094C07471C30}" presName="node" presStyleLbl="node1" presStyleIdx="4" presStyleCnt="7">
        <dgm:presLayoutVars>
          <dgm:bulletEnabled val="1"/>
        </dgm:presLayoutVars>
      </dgm:prSet>
      <dgm:spPr/>
    </dgm:pt>
    <dgm:pt modelId="{65421944-F93B-4BC0-8AB9-96FF4ADF2405}" type="pres">
      <dgm:prSet presAssocID="{841D85D0-CBEF-4D38-88CD-0D9F202A2EEB}" presName="sibTrans" presStyleCnt="0"/>
      <dgm:spPr/>
    </dgm:pt>
    <dgm:pt modelId="{D3E343EA-B70B-44B1-9251-2C496E318CA1}" type="pres">
      <dgm:prSet presAssocID="{C121BCFA-B865-401B-A110-19AFB2AA9C88}" presName="node" presStyleLbl="node1" presStyleIdx="5" presStyleCnt="7">
        <dgm:presLayoutVars>
          <dgm:bulletEnabled val="1"/>
        </dgm:presLayoutVars>
      </dgm:prSet>
      <dgm:spPr/>
    </dgm:pt>
    <dgm:pt modelId="{9D96EFA8-571A-4753-AB99-CA857D52EEDB}" type="pres">
      <dgm:prSet presAssocID="{A190EC26-9719-4A7C-AD34-FD289571C641}" presName="sibTrans" presStyleCnt="0"/>
      <dgm:spPr/>
    </dgm:pt>
    <dgm:pt modelId="{D2314F4E-FDF1-4234-9CCF-7F2D37DF3099}" type="pres">
      <dgm:prSet presAssocID="{03BE6C8F-5D26-4751-8496-4880058D0F74}" presName="node" presStyleLbl="node1" presStyleIdx="6" presStyleCnt="7">
        <dgm:presLayoutVars>
          <dgm:bulletEnabled val="1"/>
        </dgm:presLayoutVars>
      </dgm:prSet>
      <dgm:spPr/>
    </dgm:pt>
  </dgm:ptLst>
  <dgm:cxnLst>
    <dgm:cxn modelId="{E6D1D008-CCF5-41D2-BE17-001CDB607F49}" srcId="{B9507156-0187-4B3B-9C19-2C868DFB338F}" destId="{4030B5F3-C305-45E9-821C-52E5D3DE167E}" srcOrd="0" destOrd="0" parTransId="{DDDAAF85-3BB3-4989-A705-96293A832F6B}" sibTransId="{EE40231F-5D09-4587-889C-7E7FC3A446B5}"/>
    <dgm:cxn modelId="{ECEE9B0C-3220-4214-A9C1-67D3E8DFDFA9}" srcId="{B9507156-0187-4B3B-9C19-2C868DFB338F}" destId="{C121BCFA-B865-401B-A110-19AFB2AA9C88}" srcOrd="5" destOrd="0" parTransId="{53F1792B-14C3-4890-85C2-EC0C1BFC9451}" sibTransId="{A190EC26-9719-4A7C-AD34-FD289571C641}"/>
    <dgm:cxn modelId="{1E42F70D-0527-48D4-99D3-FDC01C0E123F}" type="presOf" srcId="{2AB2FD76-A39A-4102-AAB4-FABD22312098}" destId="{FBBF735D-BE80-4D81-9638-925243321D8A}" srcOrd="0" destOrd="0" presId="urn:microsoft.com/office/officeart/2005/8/layout/default"/>
    <dgm:cxn modelId="{85231531-1898-4EC6-A1B3-615CFAA31477}" srcId="{B9507156-0187-4B3B-9C19-2C868DFB338F}" destId="{2AB2FD76-A39A-4102-AAB4-FABD22312098}" srcOrd="1" destOrd="0" parTransId="{76AFEF23-568C-4979-9327-5011E13BDE20}" sibTransId="{F9FF23D1-7226-4AAC-9306-CB26A2A70E9C}"/>
    <dgm:cxn modelId="{A6DA1F4C-F0AF-4A07-B440-8F4CF229E66C}" type="presOf" srcId="{0EC30DB1-6CF4-42FF-B75E-BEB530CE910F}" destId="{2620FF1A-733F-4EC1-A65C-578497FBF08C}" srcOrd="0" destOrd="0" presId="urn:microsoft.com/office/officeart/2005/8/layout/default"/>
    <dgm:cxn modelId="{E11B9558-FD32-4072-868D-867FF7891FD9}" type="presOf" srcId="{B9507156-0187-4B3B-9C19-2C868DFB338F}" destId="{B574AB96-D62F-43CC-8536-C5C39E08C6AB}" srcOrd="0" destOrd="0" presId="urn:microsoft.com/office/officeart/2005/8/layout/default"/>
    <dgm:cxn modelId="{0FB23879-EE6B-4237-A01D-5C3378E7FCA1}" type="presOf" srcId="{11DBC198-BFEE-4179-8968-094C07471C30}" destId="{6D8ACB6F-2B26-460F-9B14-1E6D423FAB06}" srcOrd="0" destOrd="0" presId="urn:microsoft.com/office/officeart/2005/8/layout/default"/>
    <dgm:cxn modelId="{41844893-30E8-4F0C-BA3D-35FE50B26FE8}" type="presOf" srcId="{DE9A451F-C396-422F-8E59-42651F8C3DBE}" destId="{566A695E-C162-48A1-AE63-A819EFC74409}" srcOrd="0" destOrd="0" presId="urn:microsoft.com/office/officeart/2005/8/layout/default"/>
    <dgm:cxn modelId="{8B727CA4-750C-4471-857D-7ED7DBC26366}" srcId="{B9507156-0187-4B3B-9C19-2C868DFB338F}" destId="{DE9A451F-C396-422F-8E59-42651F8C3DBE}" srcOrd="3" destOrd="0" parTransId="{828CBD96-B70F-4B7D-AE84-047D872B3282}" sibTransId="{04B9781C-7762-40B7-B468-DCCF573C68BC}"/>
    <dgm:cxn modelId="{B691C2BF-C3CA-414A-8DC6-B81F2A0DFC96}" type="presOf" srcId="{4030B5F3-C305-45E9-821C-52E5D3DE167E}" destId="{864C9FFF-2BBC-4375-8E83-233359E18F80}" srcOrd="0" destOrd="0" presId="urn:microsoft.com/office/officeart/2005/8/layout/default"/>
    <dgm:cxn modelId="{03D99BCB-C0AF-4754-A773-0D05023DFC72}" type="presOf" srcId="{03BE6C8F-5D26-4751-8496-4880058D0F74}" destId="{D2314F4E-FDF1-4234-9CCF-7F2D37DF3099}" srcOrd="0" destOrd="0" presId="urn:microsoft.com/office/officeart/2005/8/layout/default"/>
    <dgm:cxn modelId="{C7DF4ACF-BE1F-45E2-BEB3-3011BB05C4D6}" srcId="{B9507156-0187-4B3B-9C19-2C868DFB338F}" destId="{0EC30DB1-6CF4-42FF-B75E-BEB530CE910F}" srcOrd="2" destOrd="0" parTransId="{F36C3A8F-96F9-4821-AC41-B4C89C3AFC81}" sibTransId="{66F04C5E-D723-4180-A2E1-4E784E114B4D}"/>
    <dgm:cxn modelId="{E09842DF-DC2C-4764-BD82-DB7DFBB045CC}" srcId="{B9507156-0187-4B3B-9C19-2C868DFB338F}" destId="{11DBC198-BFEE-4179-8968-094C07471C30}" srcOrd="4" destOrd="0" parTransId="{DF081006-E59C-4955-B4F0-16E979E3B8B2}" sibTransId="{841D85D0-CBEF-4D38-88CD-0D9F202A2EEB}"/>
    <dgm:cxn modelId="{54A78BDF-C39F-4020-B262-C03A4A938FB7}" srcId="{B9507156-0187-4B3B-9C19-2C868DFB338F}" destId="{03BE6C8F-5D26-4751-8496-4880058D0F74}" srcOrd="6" destOrd="0" parTransId="{0E159450-8D6E-47B7-AFB6-ABC3CFD7A62F}" sibTransId="{593863E4-340F-410D-91B5-DA0A80992B49}"/>
    <dgm:cxn modelId="{3DEEF1F9-AFE7-4AA3-AD0F-7D35039D4975}" type="presOf" srcId="{C121BCFA-B865-401B-A110-19AFB2AA9C88}" destId="{D3E343EA-B70B-44B1-9251-2C496E318CA1}" srcOrd="0" destOrd="0" presId="urn:microsoft.com/office/officeart/2005/8/layout/default"/>
    <dgm:cxn modelId="{A4DABE33-E157-40F4-A999-6CB817CA82F4}" type="presParOf" srcId="{B574AB96-D62F-43CC-8536-C5C39E08C6AB}" destId="{864C9FFF-2BBC-4375-8E83-233359E18F80}" srcOrd="0" destOrd="0" presId="urn:microsoft.com/office/officeart/2005/8/layout/default"/>
    <dgm:cxn modelId="{8D898698-4EDA-430B-832C-4A34192F3CFD}" type="presParOf" srcId="{B574AB96-D62F-43CC-8536-C5C39E08C6AB}" destId="{66D791B4-0549-487D-95E4-CFA6F8E510ED}" srcOrd="1" destOrd="0" presId="urn:microsoft.com/office/officeart/2005/8/layout/default"/>
    <dgm:cxn modelId="{E76BC09F-EDDA-47E5-93C4-D31AEB0FFB17}" type="presParOf" srcId="{B574AB96-D62F-43CC-8536-C5C39E08C6AB}" destId="{FBBF735D-BE80-4D81-9638-925243321D8A}" srcOrd="2" destOrd="0" presId="urn:microsoft.com/office/officeart/2005/8/layout/default"/>
    <dgm:cxn modelId="{2A13719F-E232-4222-AEBA-91296FCFA9CE}" type="presParOf" srcId="{B574AB96-D62F-43CC-8536-C5C39E08C6AB}" destId="{7B17AAB5-FCAF-47FB-84D8-3EB343A82436}" srcOrd="3" destOrd="0" presId="urn:microsoft.com/office/officeart/2005/8/layout/default"/>
    <dgm:cxn modelId="{78B10BAE-DB2B-4678-ABD9-76DC4156E138}" type="presParOf" srcId="{B574AB96-D62F-43CC-8536-C5C39E08C6AB}" destId="{2620FF1A-733F-4EC1-A65C-578497FBF08C}" srcOrd="4" destOrd="0" presId="urn:microsoft.com/office/officeart/2005/8/layout/default"/>
    <dgm:cxn modelId="{775CB2EE-5F7B-4083-A13D-DB01C43D9A1D}" type="presParOf" srcId="{B574AB96-D62F-43CC-8536-C5C39E08C6AB}" destId="{0F572902-5ACE-4F16-B7CC-E1A1DEC9F55E}" srcOrd="5" destOrd="0" presId="urn:microsoft.com/office/officeart/2005/8/layout/default"/>
    <dgm:cxn modelId="{F558E41A-546C-4CFE-9BC2-3A5A77800896}" type="presParOf" srcId="{B574AB96-D62F-43CC-8536-C5C39E08C6AB}" destId="{566A695E-C162-48A1-AE63-A819EFC74409}" srcOrd="6" destOrd="0" presId="urn:microsoft.com/office/officeart/2005/8/layout/default"/>
    <dgm:cxn modelId="{C4C438ED-3A30-4C86-846A-0516B4E913BD}" type="presParOf" srcId="{B574AB96-D62F-43CC-8536-C5C39E08C6AB}" destId="{3EB82511-CBF1-44B1-945C-89CCBE6CDEF2}" srcOrd="7" destOrd="0" presId="urn:microsoft.com/office/officeart/2005/8/layout/default"/>
    <dgm:cxn modelId="{C0AFE9BF-6A9D-4B5F-AE23-8A7CE7B03E46}" type="presParOf" srcId="{B574AB96-D62F-43CC-8536-C5C39E08C6AB}" destId="{6D8ACB6F-2B26-460F-9B14-1E6D423FAB06}" srcOrd="8" destOrd="0" presId="urn:microsoft.com/office/officeart/2005/8/layout/default"/>
    <dgm:cxn modelId="{1A635FEF-E8A6-4224-BEDB-089DDFC7F176}" type="presParOf" srcId="{B574AB96-D62F-43CC-8536-C5C39E08C6AB}" destId="{65421944-F93B-4BC0-8AB9-96FF4ADF2405}" srcOrd="9" destOrd="0" presId="urn:microsoft.com/office/officeart/2005/8/layout/default"/>
    <dgm:cxn modelId="{6ABD181D-BBC8-4F72-811F-6D9996DDB2D7}" type="presParOf" srcId="{B574AB96-D62F-43CC-8536-C5C39E08C6AB}" destId="{D3E343EA-B70B-44B1-9251-2C496E318CA1}" srcOrd="10" destOrd="0" presId="urn:microsoft.com/office/officeart/2005/8/layout/default"/>
    <dgm:cxn modelId="{1E5E8EE6-30CF-483A-BC3F-F0A428796953}" type="presParOf" srcId="{B574AB96-D62F-43CC-8536-C5C39E08C6AB}" destId="{9D96EFA8-571A-4753-AB99-CA857D52EEDB}" srcOrd="11" destOrd="0" presId="urn:microsoft.com/office/officeart/2005/8/layout/default"/>
    <dgm:cxn modelId="{A7D7F581-08C6-4FEF-A9BD-D147083400FD}" type="presParOf" srcId="{B574AB96-D62F-43CC-8536-C5C39E08C6AB}" destId="{D2314F4E-FDF1-4234-9CCF-7F2D37DF309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4D80DE-E776-4F14-ABA3-6564B9A1CD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EA7F44-4DD0-4B06-B001-0DC3E52B9CD6}">
      <dgm:prSet/>
      <dgm:spPr/>
      <dgm:t>
        <a:bodyPr/>
        <a:lstStyle/>
        <a:p>
          <a:pPr rtl="0"/>
          <a:r>
            <a:rPr lang="pt-BR"/>
            <a:t>Imagem — natureza espiritual e racional Semelhança — caráter,</a:t>
          </a:r>
          <a:r>
            <a:rPr lang="pt-BR">
              <a:latin typeface="Aptos Display" panose="020F0302020204030204"/>
            </a:rPr>
            <a:t> </a:t>
          </a:r>
          <a:r>
            <a:rPr lang="pt-BR"/>
            <a:t>virtudes e santidade </a:t>
          </a:r>
          <a:endParaRPr lang="en-US"/>
        </a:p>
      </dgm:t>
    </dgm:pt>
    <dgm:pt modelId="{6AF6DAC5-E5AE-4942-98B8-1226B6741832}" type="parTrans" cxnId="{22249D37-08C3-44AB-807C-A86C268CC73C}">
      <dgm:prSet/>
      <dgm:spPr/>
      <dgm:t>
        <a:bodyPr/>
        <a:lstStyle/>
        <a:p>
          <a:endParaRPr lang="en-US"/>
        </a:p>
      </dgm:t>
    </dgm:pt>
    <dgm:pt modelId="{55BBD224-58C1-4055-A183-2452729121DC}" type="sibTrans" cxnId="{22249D37-08C3-44AB-807C-A86C268CC73C}">
      <dgm:prSet/>
      <dgm:spPr/>
      <dgm:t>
        <a:bodyPr/>
        <a:lstStyle/>
        <a:p>
          <a:endParaRPr lang="en-US"/>
        </a:p>
      </dgm:t>
    </dgm:pt>
    <dgm:pt modelId="{B58EC845-3694-40EA-B7DD-1CE5C9180F0C}">
      <dgm:prSet/>
      <dgm:spPr/>
      <dgm:t>
        <a:bodyPr/>
        <a:lstStyle/>
        <a:p>
          <a:pPr rtl="0"/>
          <a:r>
            <a:rPr lang="pt-BR"/>
            <a:t>“O espírito é o espelho no qual se reflete a luz divina.” — Basílio </a:t>
          </a:r>
          <a:r>
            <a:rPr lang="pt-BR">
              <a:latin typeface="Aptos Display" panose="020F0302020204030204"/>
            </a:rPr>
            <a:t>de Cesareia</a:t>
          </a:r>
          <a:r>
            <a:rPr lang="pt-BR"/>
            <a:t> </a:t>
          </a:r>
          <a:endParaRPr lang="en-US"/>
        </a:p>
      </dgm:t>
    </dgm:pt>
    <dgm:pt modelId="{7AB3FFC1-7913-4E4C-9265-33249E130D16}" type="parTrans" cxnId="{D9E26403-7999-44A6-A2B8-E28BDEF53247}">
      <dgm:prSet/>
      <dgm:spPr/>
      <dgm:t>
        <a:bodyPr/>
        <a:lstStyle/>
        <a:p>
          <a:endParaRPr lang="en-US"/>
        </a:p>
      </dgm:t>
    </dgm:pt>
    <dgm:pt modelId="{A20FECC6-C484-48C1-94C6-F8ED76526F58}" type="sibTrans" cxnId="{D9E26403-7999-44A6-A2B8-E28BDEF53247}">
      <dgm:prSet/>
      <dgm:spPr/>
      <dgm:t>
        <a:bodyPr/>
        <a:lstStyle/>
        <a:p>
          <a:endParaRPr lang="en-US"/>
        </a:p>
      </dgm:t>
    </dgm:pt>
    <dgm:pt modelId="{DC7F4D6E-2C56-4DEE-86AE-FA8E201E7EBA}">
      <dgm:prSet/>
      <dgm:spPr/>
      <dgm:t>
        <a:bodyPr/>
        <a:lstStyle/>
        <a:p>
          <a:pPr rtl="0"/>
          <a:r>
            <a:rPr lang="pt-BR" b="1"/>
            <a:t>Consequências teológicas:</a:t>
          </a:r>
          <a:r>
            <a:rPr lang="pt-BR">
              <a:latin typeface="Aptos Display" panose="020F0302020204030204"/>
            </a:rPr>
            <a:t> </a:t>
          </a:r>
          <a:r>
            <a:rPr lang="pt-BR"/>
            <a:t> Somos criados para refletir Cristo (</a:t>
          </a:r>
          <a:r>
            <a:rPr lang="pt-BR">
              <a:latin typeface="Aptos Display" panose="020F0302020204030204"/>
            </a:rPr>
            <a:t>2Co 3:18</a:t>
          </a:r>
          <a:r>
            <a:rPr lang="pt-BR"/>
            <a:t>) </a:t>
          </a:r>
          <a:endParaRPr lang="en-US"/>
        </a:p>
      </dgm:t>
    </dgm:pt>
    <dgm:pt modelId="{1057103A-E117-494B-9C66-022D32E9BAE0}" type="parTrans" cxnId="{34B7EB6F-9D2A-479C-8444-1BC40C1FB1CE}">
      <dgm:prSet/>
      <dgm:spPr/>
      <dgm:t>
        <a:bodyPr/>
        <a:lstStyle/>
        <a:p>
          <a:endParaRPr lang="en-US"/>
        </a:p>
      </dgm:t>
    </dgm:pt>
    <dgm:pt modelId="{0B24813E-AF27-42D7-9E2C-0EBD74B81174}" type="sibTrans" cxnId="{34B7EB6F-9D2A-479C-8444-1BC40C1FB1CE}">
      <dgm:prSet/>
      <dgm:spPr/>
      <dgm:t>
        <a:bodyPr/>
        <a:lstStyle/>
        <a:p>
          <a:endParaRPr lang="en-US"/>
        </a:p>
      </dgm:t>
    </dgm:pt>
    <dgm:pt modelId="{E4EB0E5A-95FE-4510-BABE-62096971216C}">
      <dgm:prSet/>
      <dgm:spPr/>
      <dgm:t>
        <a:bodyPr/>
        <a:lstStyle/>
        <a:p>
          <a:r>
            <a:rPr lang="pt-BR"/>
            <a:t>✔ Santificação restaura essa semelhança </a:t>
          </a:r>
          <a:endParaRPr lang="en-US"/>
        </a:p>
      </dgm:t>
    </dgm:pt>
    <dgm:pt modelId="{2D3C6653-DD2F-4043-8FC5-FE0F9A109101}" type="parTrans" cxnId="{FBFDFB74-9272-4AD7-9174-63F69D552866}">
      <dgm:prSet/>
      <dgm:spPr/>
      <dgm:t>
        <a:bodyPr/>
        <a:lstStyle/>
        <a:p>
          <a:endParaRPr lang="en-US"/>
        </a:p>
      </dgm:t>
    </dgm:pt>
    <dgm:pt modelId="{00CE26E6-2904-49AF-B3A6-54FF2FD65C80}" type="sibTrans" cxnId="{FBFDFB74-9272-4AD7-9174-63F69D552866}">
      <dgm:prSet/>
      <dgm:spPr/>
      <dgm:t>
        <a:bodyPr/>
        <a:lstStyle/>
        <a:p>
          <a:endParaRPr lang="en-US"/>
        </a:p>
      </dgm:t>
    </dgm:pt>
    <dgm:pt modelId="{E667DD5F-4061-49D8-9D56-B5AE3D0C8907}">
      <dgm:prSet/>
      <dgm:spPr/>
      <dgm:t>
        <a:bodyPr/>
        <a:lstStyle/>
        <a:p>
          <a:r>
            <a:rPr lang="pt-BR"/>
            <a:t>O alvo da vida cristã não é sucesso terreno → é revelar Deus ao mundo </a:t>
          </a:r>
          <a:endParaRPr lang="en-US"/>
        </a:p>
      </dgm:t>
    </dgm:pt>
    <dgm:pt modelId="{3AF78709-0686-4158-9DC7-A48D32ED0AF6}" type="parTrans" cxnId="{52731430-A78E-48CF-A604-33D3990E74CF}">
      <dgm:prSet/>
      <dgm:spPr/>
      <dgm:t>
        <a:bodyPr/>
        <a:lstStyle/>
        <a:p>
          <a:endParaRPr lang="en-US"/>
        </a:p>
      </dgm:t>
    </dgm:pt>
    <dgm:pt modelId="{2159C81C-B491-4F91-A9F1-96487E563102}" type="sibTrans" cxnId="{52731430-A78E-48CF-A604-33D3990E74CF}">
      <dgm:prSet/>
      <dgm:spPr/>
      <dgm:t>
        <a:bodyPr/>
        <a:lstStyle/>
        <a:p>
          <a:endParaRPr lang="en-US"/>
        </a:p>
      </dgm:t>
    </dgm:pt>
    <dgm:pt modelId="{98990943-0ECD-488E-B626-E67B3B25D5E5}">
      <dgm:prSet phldr="0"/>
      <dgm:spPr/>
      <dgm:t>
        <a:bodyPr/>
        <a:lstStyle/>
        <a:p>
          <a:r>
            <a:rPr lang="pt-BR"/>
            <a:t>✔ Quando o espírito se desconecta de Deus → imagem distorcida</a:t>
          </a:r>
        </a:p>
      </dgm:t>
    </dgm:pt>
    <dgm:pt modelId="{085FA7AA-A937-4ADE-96BF-A63172461D63}" type="parTrans" cxnId="{2BB1FCE2-39AA-435A-A5D4-D1485AF15975}">
      <dgm:prSet/>
      <dgm:spPr/>
    </dgm:pt>
    <dgm:pt modelId="{1DE39DF9-C1E5-4681-A43C-D9074126E003}" type="sibTrans" cxnId="{2BB1FCE2-39AA-435A-A5D4-D1485AF15975}">
      <dgm:prSet/>
      <dgm:spPr/>
    </dgm:pt>
    <dgm:pt modelId="{5594501F-4202-451E-9188-F37B29EF9AEF}" type="pres">
      <dgm:prSet presAssocID="{FF4D80DE-E776-4F14-ABA3-6564B9A1CDD5}" presName="vert0" presStyleCnt="0">
        <dgm:presLayoutVars>
          <dgm:dir/>
          <dgm:animOne val="branch"/>
          <dgm:animLvl val="lvl"/>
        </dgm:presLayoutVars>
      </dgm:prSet>
      <dgm:spPr/>
    </dgm:pt>
    <dgm:pt modelId="{BB9ED8F9-2B74-4EC3-9C87-CC3BB2B14A7D}" type="pres">
      <dgm:prSet presAssocID="{0BEA7F44-4DD0-4B06-B001-0DC3E52B9CD6}" presName="thickLine" presStyleLbl="alignNode1" presStyleIdx="0" presStyleCnt="6"/>
      <dgm:spPr/>
    </dgm:pt>
    <dgm:pt modelId="{1F37CE58-B645-49BC-ABC5-2B8059DFEF2B}" type="pres">
      <dgm:prSet presAssocID="{0BEA7F44-4DD0-4B06-B001-0DC3E52B9CD6}" presName="horz1" presStyleCnt="0"/>
      <dgm:spPr/>
    </dgm:pt>
    <dgm:pt modelId="{4E3A7D62-98C6-4299-B322-AA30428A045A}" type="pres">
      <dgm:prSet presAssocID="{0BEA7F44-4DD0-4B06-B001-0DC3E52B9CD6}" presName="tx1" presStyleLbl="revTx" presStyleIdx="0" presStyleCnt="6"/>
      <dgm:spPr/>
    </dgm:pt>
    <dgm:pt modelId="{0956935C-2B09-48B6-A3CE-060E9C87150B}" type="pres">
      <dgm:prSet presAssocID="{0BEA7F44-4DD0-4B06-B001-0DC3E52B9CD6}" presName="vert1" presStyleCnt="0"/>
      <dgm:spPr/>
    </dgm:pt>
    <dgm:pt modelId="{C7E7834B-4FD4-4E70-8E0F-8B72CA9F8841}" type="pres">
      <dgm:prSet presAssocID="{B58EC845-3694-40EA-B7DD-1CE5C9180F0C}" presName="thickLine" presStyleLbl="alignNode1" presStyleIdx="1" presStyleCnt="6"/>
      <dgm:spPr/>
    </dgm:pt>
    <dgm:pt modelId="{65536CF7-6DA2-4150-9090-FB60F3AE3AAD}" type="pres">
      <dgm:prSet presAssocID="{B58EC845-3694-40EA-B7DD-1CE5C9180F0C}" presName="horz1" presStyleCnt="0"/>
      <dgm:spPr/>
    </dgm:pt>
    <dgm:pt modelId="{D3F530E7-07A8-4893-82D7-10C6181D1AE5}" type="pres">
      <dgm:prSet presAssocID="{B58EC845-3694-40EA-B7DD-1CE5C9180F0C}" presName="tx1" presStyleLbl="revTx" presStyleIdx="1" presStyleCnt="6"/>
      <dgm:spPr/>
    </dgm:pt>
    <dgm:pt modelId="{C4A70CF4-6131-4748-86C1-9F1E47EEA9B7}" type="pres">
      <dgm:prSet presAssocID="{B58EC845-3694-40EA-B7DD-1CE5C9180F0C}" presName="vert1" presStyleCnt="0"/>
      <dgm:spPr/>
    </dgm:pt>
    <dgm:pt modelId="{8D9E2AC1-7273-4A42-8883-5E05EF28E326}" type="pres">
      <dgm:prSet presAssocID="{DC7F4D6E-2C56-4DEE-86AE-FA8E201E7EBA}" presName="thickLine" presStyleLbl="alignNode1" presStyleIdx="2" presStyleCnt="6"/>
      <dgm:spPr/>
    </dgm:pt>
    <dgm:pt modelId="{46CB478F-2C7D-48A1-A08A-03836F555338}" type="pres">
      <dgm:prSet presAssocID="{DC7F4D6E-2C56-4DEE-86AE-FA8E201E7EBA}" presName="horz1" presStyleCnt="0"/>
      <dgm:spPr/>
    </dgm:pt>
    <dgm:pt modelId="{5FD779B1-01A4-49EC-97E3-D970CC27ACDD}" type="pres">
      <dgm:prSet presAssocID="{DC7F4D6E-2C56-4DEE-86AE-FA8E201E7EBA}" presName="tx1" presStyleLbl="revTx" presStyleIdx="2" presStyleCnt="6"/>
      <dgm:spPr/>
    </dgm:pt>
    <dgm:pt modelId="{9A2E0EE4-8C0E-4D9A-B0EE-3F9D484DB0B5}" type="pres">
      <dgm:prSet presAssocID="{DC7F4D6E-2C56-4DEE-86AE-FA8E201E7EBA}" presName="vert1" presStyleCnt="0"/>
      <dgm:spPr/>
    </dgm:pt>
    <dgm:pt modelId="{A61F9BF2-A05B-42FB-B33F-2DF65B74B38B}" type="pres">
      <dgm:prSet presAssocID="{98990943-0ECD-488E-B626-E67B3B25D5E5}" presName="thickLine" presStyleLbl="alignNode1" presStyleIdx="3" presStyleCnt="6"/>
      <dgm:spPr/>
    </dgm:pt>
    <dgm:pt modelId="{7A685F50-EB6D-418F-BEAD-FB2FDBC7B13F}" type="pres">
      <dgm:prSet presAssocID="{98990943-0ECD-488E-B626-E67B3B25D5E5}" presName="horz1" presStyleCnt="0"/>
      <dgm:spPr/>
    </dgm:pt>
    <dgm:pt modelId="{FF99A410-3088-4845-AD6B-FC846AF53B64}" type="pres">
      <dgm:prSet presAssocID="{98990943-0ECD-488E-B626-E67B3B25D5E5}" presName="tx1" presStyleLbl="revTx" presStyleIdx="3" presStyleCnt="6"/>
      <dgm:spPr/>
    </dgm:pt>
    <dgm:pt modelId="{C13AF9AF-0C4D-4590-BCC8-C68EC7601C3C}" type="pres">
      <dgm:prSet presAssocID="{98990943-0ECD-488E-B626-E67B3B25D5E5}" presName="vert1" presStyleCnt="0"/>
      <dgm:spPr/>
    </dgm:pt>
    <dgm:pt modelId="{B0380A3E-47D8-4DFF-BE28-B04E12FC5814}" type="pres">
      <dgm:prSet presAssocID="{E4EB0E5A-95FE-4510-BABE-62096971216C}" presName="thickLine" presStyleLbl="alignNode1" presStyleIdx="4" presStyleCnt="6"/>
      <dgm:spPr/>
    </dgm:pt>
    <dgm:pt modelId="{AE198DE5-D1CF-4826-90F9-60AFBFF4B8F1}" type="pres">
      <dgm:prSet presAssocID="{E4EB0E5A-95FE-4510-BABE-62096971216C}" presName="horz1" presStyleCnt="0"/>
      <dgm:spPr/>
    </dgm:pt>
    <dgm:pt modelId="{87968B27-A4BB-420A-BB79-AAD4B85F5289}" type="pres">
      <dgm:prSet presAssocID="{E4EB0E5A-95FE-4510-BABE-62096971216C}" presName="tx1" presStyleLbl="revTx" presStyleIdx="4" presStyleCnt="6"/>
      <dgm:spPr/>
    </dgm:pt>
    <dgm:pt modelId="{18A93F25-DEA9-4E94-910C-73F2C78726EE}" type="pres">
      <dgm:prSet presAssocID="{E4EB0E5A-95FE-4510-BABE-62096971216C}" presName="vert1" presStyleCnt="0"/>
      <dgm:spPr/>
    </dgm:pt>
    <dgm:pt modelId="{178C2064-D362-4F34-BBBD-54DC66A34BAF}" type="pres">
      <dgm:prSet presAssocID="{E667DD5F-4061-49D8-9D56-B5AE3D0C8907}" presName="thickLine" presStyleLbl="alignNode1" presStyleIdx="5" presStyleCnt="6"/>
      <dgm:spPr/>
    </dgm:pt>
    <dgm:pt modelId="{394C5C03-3CFF-4347-B16E-76E12C6E5A8A}" type="pres">
      <dgm:prSet presAssocID="{E667DD5F-4061-49D8-9D56-B5AE3D0C8907}" presName="horz1" presStyleCnt="0"/>
      <dgm:spPr/>
    </dgm:pt>
    <dgm:pt modelId="{9857B7F5-1B63-4464-A43E-8395BCFD2DB8}" type="pres">
      <dgm:prSet presAssocID="{E667DD5F-4061-49D8-9D56-B5AE3D0C8907}" presName="tx1" presStyleLbl="revTx" presStyleIdx="5" presStyleCnt="6"/>
      <dgm:spPr/>
    </dgm:pt>
    <dgm:pt modelId="{47C01B77-6B57-4A81-A3B6-79ECC0E59AE7}" type="pres">
      <dgm:prSet presAssocID="{E667DD5F-4061-49D8-9D56-B5AE3D0C8907}" presName="vert1" presStyleCnt="0"/>
      <dgm:spPr/>
    </dgm:pt>
  </dgm:ptLst>
  <dgm:cxnLst>
    <dgm:cxn modelId="{D9E26403-7999-44A6-A2B8-E28BDEF53247}" srcId="{FF4D80DE-E776-4F14-ABA3-6564B9A1CDD5}" destId="{B58EC845-3694-40EA-B7DD-1CE5C9180F0C}" srcOrd="1" destOrd="0" parTransId="{7AB3FFC1-7913-4E4C-9265-33249E130D16}" sibTransId="{A20FECC6-C484-48C1-94C6-F8ED76526F58}"/>
    <dgm:cxn modelId="{E7B65704-4740-4539-8208-852B64B714CE}" type="presOf" srcId="{0BEA7F44-4DD0-4B06-B001-0DC3E52B9CD6}" destId="{4E3A7D62-98C6-4299-B322-AA30428A045A}" srcOrd="0" destOrd="0" presId="urn:microsoft.com/office/officeart/2008/layout/LinedList"/>
    <dgm:cxn modelId="{292FD20A-2221-4056-8262-664445829D18}" type="presOf" srcId="{B58EC845-3694-40EA-B7DD-1CE5C9180F0C}" destId="{D3F530E7-07A8-4893-82D7-10C6181D1AE5}" srcOrd="0" destOrd="0" presId="urn:microsoft.com/office/officeart/2008/layout/LinedList"/>
    <dgm:cxn modelId="{DDBA8B13-2A43-4DF1-B482-44EE873AB6E2}" type="presOf" srcId="{FF4D80DE-E776-4F14-ABA3-6564B9A1CDD5}" destId="{5594501F-4202-451E-9188-F37B29EF9AEF}" srcOrd="0" destOrd="0" presId="urn:microsoft.com/office/officeart/2008/layout/LinedList"/>
    <dgm:cxn modelId="{46094F14-D205-4939-9F92-EF9CC6AE9848}" type="presOf" srcId="{E667DD5F-4061-49D8-9D56-B5AE3D0C8907}" destId="{9857B7F5-1B63-4464-A43E-8395BCFD2DB8}" srcOrd="0" destOrd="0" presId="urn:microsoft.com/office/officeart/2008/layout/LinedList"/>
    <dgm:cxn modelId="{07B67B1F-3304-4E5A-8BB7-1EB62A53D171}" type="presOf" srcId="{E4EB0E5A-95FE-4510-BABE-62096971216C}" destId="{87968B27-A4BB-420A-BB79-AAD4B85F5289}" srcOrd="0" destOrd="0" presId="urn:microsoft.com/office/officeart/2008/layout/LinedList"/>
    <dgm:cxn modelId="{52731430-A78E-48CF-A604-33D3990E74CF}" srcId="{FF4D80DE-E776-4F14-ABA3-6564B9A1CDD5}" destId="{E667DD5F-4061-49D8-9D56-B5AE3D0C8907}" srcOrd="5" destOrd="0" parTransId="{3AF78709-0686-4158-9DC7-A48D32ED0AF6}" sibTransId="{2159C81C-B491-4F91-A9F1-96487E563102}"/>
    <dgm:cxn modelId="{22249D37-08C3-44AB-807C-A86C268CC73C}" srcId="{FF4D80DE-E776-4F14-ABA3-6564B9A1CDD5}" destId="{0BEA7F44-4DD0-4B06-B001-0DC3E52B9CD6}" srcOrd="0" destOrd="0" parTransId="{6AF6DAC5-E5AE-4942-98B8-1226B6741832}" sibTransId="{55BBD224-58C1-4055-A183-2452729121DC}"/>
    <dgm:cxn modelId="{34B7EB6F-9D2A-479C-8444-1BC40C1FB1CE}" srcId="{FF4D80DE-E776-4F14-ABA3-6564B9A1CDD5}" destId="{DC7F4D6E-2C56-4DEE-86AE-FA8E201E7EBA}" srcOrd="2" destOrd="0" parTransId="{1057103A-E117-494B-9C66-022D32E9BAE0}" sibTransId="{0B24813E-AF27-42D7-9E2C-0EBD74B81174}"/>
    <dgm:cxn modelId="{FBFDFB74-9272-4AD7-9174-63F69D552866}" srcId="{FF4D80DE-E776-4F14-ABA3-6564B9A1CDD5}" destId="{E4EB0E5A-95FE-4510-BABE-62096971216C}" srcOrd="4" destOrd="0" parTransId="{2D3C6653-DD2F-4043-8FC5-FE0F9A109101}" sibTransId="{00CE26E6-2904-49AF-B3A6-54FF2FD65C80}"/>
    <dgm:cxn modelId="{FF08478A-CE8D-4125-9D67-D5927A9BD34B}" type="presOf" srcId="{DC7F4D6E-2C56-4DEE-86AE-FA8E201E7EBA}" destId="{5FD779B1-01A4-49EC-97E3-D970CC27ACDD}" srcOrd="0" destOrd="0" presId="urn:microsoft.com/office/officeart/2008/layout/LinedList"/>
    <dgm:cxn modelId="{2BB1FCE2-39AA-435A-A5D4-D1485AF15975}" srcId="{FF4D80DE-E776-4F14-ABA3-6564B9A1CDD5}" destId="{98990943-0ECD-488E-B626-E67B3B25D5E5}" srcOrd="3" destOrd="0" parTransId="{085FA7AA-A937-4ADE-96BF-A63172461D63}" sibTransId="{1DE39DF9-C1E5-4681-A43C-D9074126E003}"/>
    <dgm:cxn modelId="{72F305F0-609D-45E4-BA0C-3144B7FCFAB4}" type="presOf" srcId="{98990943-0ECD-488E-B626-E67B3B25D5E5}" destId="{FF99A410-3088-4845-AD6B-FC846AF53B64}" srcOrd="0" destOrd="0" presId="urn:microsoft.com/office/officeart/2008/layout/LinedList"/>
    <dgm:cxn modelId="{71AF2E8A-AEE0-4640-9BAA-19AB11F8D75F}" type="presParOf" srcId="{5594501F-4202-451E-9188-F37B29EF9AEF}" destId="{BB9ED8F9-2B74-4EC3-9C87-CC3BB2B14A7D}" srcOrd="0" destOrd="0" presId="urn:microsoft.com/office/officeart/2008/layout/LinedList"/>
    <dgm:cxn modelId="{A2A3F30C-F908-49B0-B706-F620B4F40B22}" type="presParOf" srcId="{5594501F-4202-451E-9188-F37B29EF9AEF}" destId="{1F37CE58-B645-49BC-ABC5-2B8059DFEF2B}" srcOrd="1" destOrd="0" presId="urn:microsoft.com/office/officeart/2008/layout/LinedList"/>
    <dgm:cxn modelId="{06DCB07A-3348-4FEE-B76F-FC02C59298E2}" type="presParOf" srcId="{1F37CE58-B645-49BC-ABC5-2B8059DFEF2B}" destId="{4E3A7D62-98C6-4299-B322-AA30428A045A}" srcOrd="0" destOrd="0" presId="urn:microsoft.com/office/officeart/2008/layout/LinedList"/>
    <dgm:cxn modelId="{367D25B1-EE2F-40DC-BA8B-01765D8140F9}" type="presParOf" srcId="{1F37CE58-B645-49BC-ABC5-2B8059DFEF2B}" destId="{0956935C-2B09-48B6-A3CE-060E9C87150B}" srcOrd="1" destOrd="0" presId="urn:microsoft.com/office/officeart/2008/layout/LinedList"/>
    <dgm:cxn modelId="{B468135F-9F3E-46F0-9068-38354A7E54ED}" type="presParOf" srcId="{5594501F-4202-451E-9188-F37B29EF9AEF}" destId="{C7E7834B-4FD4-4E70-8E0F-8B72CA9F8841}" srcOrd="2" destOrd="0" presId="urn:microsoft.com/office/officeart/2008/layout/LinedList"/>
    <dgm:cxn modelId="{28DD198D-0D37-4F7C-9A0A-FDA59C7C2956}" type="presParOf" srcId="{5594501F-4202-451E-9188-F37B29EF9AEF}" destId="{65536CF7-6DA2-4150-9090-FB60F3AE3AAD}" srcOrd="3" destOrd="0" presId="urn:microsoft.com/office/officeart/2008/layout/LinedList"/>
    <dgm:cxn modelId="{3D23ACCC-4984-4BC8-9B38-DF02A2D9A533}" type="presParOf" srcId="{65536CF7-6DA2-4150-9090-FB60F3AE3AAD}" destId="{D3F530E7-07A8-4893-82D7-10C6181D1AE5}" srcOrd="0" destOrd="0" presId="urn:microsoft.com/office/officeart/2008/layout/LinedList"/>
    <dgm:cxn modelId="{B7998932-6419-42F5-9224-B9BBD8D5A5EA}" type="presParOf" srcId="{65536CF7-6DA2-4150-9090-FB60F3AE3AAD}" destId="{C4A70CF4-6131-4748-86C1-9F1E47EEA9B7}" srcOrd="1" destOrd="0" presId="urn:microsoft.com/office/officeart/2008/layout/LinedList"/>
    <dgm:cxn modelId="{866BB333-5FCE-42D0-9755-EC26AF96ABE1}" type="presParOf" srcId="{5594501F-4202-451E-9188-F37B29EF9AEF}" destId="{8D9E2AC1-7273-4A42-8883-5E05EF28E326}" srcOrd="4" destOrd="0" presId="urn:microsoft.com/office/officeart/2008/layout/LinedList"/>
    <dgm:cxn modelId="{1CEEC707-B973-49F0-A364-1405A2192D8D}" type="presParOf" srcId="{5594501F-4202-451E-9188-F37B29EF9AEF}" destId="{46CB478F-2C7D-48A1-A08A-03836F555338}" srcOrd="5" destOrd="0" presId="urn:microsoft.com/office/officeart/2008/layout/LinedList"/>
    <dgm:cxn modelId="{D4D361DE-8816-4CD6-9AD7-E4D776ADDF0A}" type="presParOf" srcId="{46CB478F-2C7D-48A1-A08A-03836F555338}" destId="{5FD779B1-01A4-49EC-97E3-D970CC27ACDD}" srcOrd="0" destOrd="0" presId="urn:microsoft.com/office/officeart/2008/layout/LinedList"/>
    <dgm:cxn modelId="{DA7468A0-3B1C-44F6-A4C2-156A48D4173C}" type="presParOf" srcId="{46CB478F-2C7D-48A1-A08A-03836F555338}" destId="{9A2E0EE4-8C0E-4D9A-B0EE-3F9D484DB0B5}" srcOrd="1" destOrd="0" presId="urn:microsoft.com/office/officeart/2008/layout/LinedList"/>
    <dgm:cxn modelId="{206445A6-8B52-4FEC-BCF1-37D11FF8D516}" type="presParOf" srcId="{5594501F-4202-451E-9188-F37B29EF9AEF}" destId="{A61F9BF2-A05B-42FB-B33F-2DF65B74B38B}" srcOrd="6" destOrd="0" presId="urn:microsoft.com/office/officeart/2008/layout/LinedList"/>
    <dgm:cxn modelId="{292031DE-75CF-498C-AB8B-9D118A2A522A}" type="presParOf" srcId="{5594501F-4202-451E-9188-F37B29EF9AEF}" destId="{7A685F50-EB6D-418F-BEAD-FB2FDBC7B13F}" srcOrd="7" destOrd="0" presId="urn:microsoft.com/office/officeart/2008/layout/LinedList"/>
    <dgm:cxn modelId="{78E66A8F-CB55-4C2D-8357-9952B4BE117B}" type="presParOf" srcId="{7A685F50-EB6D-418F-BEAD-FB2FDBC7B13F}" destId="{FF99A410-3088-4845-AD6B-FC846AF53B64}" srcOrd="0" destOrd="0" presId="urn:microsoft.com/office/officeart/2008/layout/LinedList"/>
    <dgm:cxn modelId="{095DEB69-1138-40BA-A196-142255860813}" type="presParOf" srcId="{7A685F50-EB6D-418F-BEAD-FB2FDBC7B13F}" destId="{C13AF9AF-0C4D-4590-BCC8-C68EC7601C3C}" srcOrd="1" destOrd="0" presId="urn:microsoft.com/office/officeart/2008/layout/LinedList"/>
    <dgm:cxn modelId="{A52B4EC7-F3E3-460C-A9A1-0118057551F2}" type="presParOf" srcId="{5594501F-4202-451E-9188-F37B29EF9AEF}" destId="{B0380A3E-47D8-4DFF-BE28-B04E12FC5814}" srcOrd="8" destOrd="0" presId="urn:microsoft.com/office/officeart/2008/layout/LinedList"/>
    <dgm:cxn modelId="{02A4C370-9634-43D9-B67A-EAF2C87E7C35}" type="presParOf" srcId="{5594501F-4202-451E-9188-F37B29EF9AEF}" destId="{AE198DE5-D1CF-4826-90F9-60AFBFF4B8F1}" srcOrd="9" destOrd="0" presId="urn:microsoft.com/office/officeart/2008/layout/LinedList"/>
    <dgm:cxn modelId="{792EF8FA-EC17-4F08-BCA6-6C1FA4996C7E}" type="presParOf" srcId="{AE198DE5-D1CF-4826-90F9-60AFBFF4B8F1}" destId="{87968B27-A4BB-420A-BB79-AAD4B85F5289}" srcOrd="0" destOrd="0" presId="urn:microsoft.com/office/officeart/2008/layout/LinedList"/>
    <dgm:cxn modelId="{F6AA05BE-CBBC-4D52-8495-AED54DE5E855}" type="presParOf" srcId="{AE198DE5-D1CF-4826-90F9-60AFBFF4B8F1}" destId="{18A93F25-DEA9-4E94-910C-73F2C78726EE}" srcOrd="1" destOrd="0" presId="urn:microsoft.com/office/officeart/2008/layout/LinedList"/>
    <dgm:cxn modelId="{4F35EEC8-910C-4F22-AE87-99C071C13CFB}" type="presParOf" srcId="{5594501F-4202-451E-9188-F37B29EF9AEF}" destId="{178C2064-D362-4F34-BBBD-54DC66A34BAF}" srcOrd="10" destOrd="0" presId="urn:microsoft.com/office/officeart/2008/layout/LinedList"/>
    <dgm:cxn modelId="{9D32B775-0E7F-44C8-BED7-92D22C2E7B6D}" type="presParOf" srcId="{5594501F-4202-451E-9188-F37B29EF9AEF}" destId="{394C5C03-3CFF-4347-B16E-76E12C6E5A8A}" srcOrd="11" destOrd="0" presId="urn:microsoft.com/office/officeart/2008/layout/LinedList"/>
    <dgm:cxn modelId="{D16EE904-507A-4934-8431-677412ABEE50}" type="presParOf" srcId="{394C5C03-3CFF-4347-B16E-76E12C6E5A8A}" destId="{9857B7F5-1B63-4464-A43E-8395BCFD2DB8}" srcOrd="0" destOrd="0" presId="urn:microsoft.com/office/officeart/2008/layout/LinedList"/>
    <dgm:cxn modelId="{7B57F134-6828-4C12-B07F-9C396D664D71}" type="presParOf" srcId="{394C5C03-3CFF-4347-B16E-76E12C6E5A8A}" destId="{47C01B77-6B57-4A81-A3B6-79ECC0E59AE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61F14B-02A7-4967-B0C5-83ADFF5DB05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760376F-D7D6-4360-A67E-5BA1D80DC0E7}">
      <dgm:prSet/>
      <dgm:spPr/>
      <dgm:t>
        <a:bodyPr/>
        <a:lstStyle/>
        <a:p>
          <a:r>
            <a:rPr lang="pt-BR">
              <a:latin typeface="Aptos"/>
              <a:ea typeface="+mn-ea"/>
              <a:cs typeface="+mn-cs"/>
            </a:rPr>
            <a:t>1 Tessalonicenses 5:23 ἁγιασμός (hagiasmós) — processo contínuo de transformação do interior para fora. </a:t>
          </a:r>
          <a:endParaRPr lang="en-US">
            <a:latin typeface="Aptos" panose="020B0004020202020204"/>
            <a:ea typeface="+mn-ea"/>
            <a:cs typeface="+mn-cs"/>
          </a:endParaRPr>
        </a:p>
      </dgm:t>
    </dgm:pt>
    <dgm:pt modelId="{71974322-65AB-41DC-9700-03F9AD6716C1}" type="parTrans" cxnId="{1A204137-0E9C-4332-AA44-B7F518AAC420}">
      <dgm:prSet/>
      <dgm:spPr/>
      <dgm:t>
        <a:bodyPr/>
        <a:lstStyle/>
        <a:p>
          <a:endParaRPr lang="en-US"/>
        </a:p>
      </dgm:t>
    </dgm:pt>
    <dgm:pt modelId="{A60405F8-ACDA-497C-A1C6-DCFE0B6E8FC9}" type="sibTrans" cxnId="{1A204137-0E9C-4332-AA44-B7F518AAC420}">
      <dgm:prSet/>
      <dgm:spPr/>
      <dgm:t>
        <a:bodyPr/>
        <a:lstStyle/>
        <a:p>
          <a:endParaRPr lang="en-US"/>
        </a:p>
      </dgm:t>
    </dgm:pt>
    <dgm:pt modelId="{F3F1532D-DCCC-4406-91C1-14F7AB8F7101}">
      <dgm:prSet/>
      <dgm:spPr/>
      <dgm:t>
        <a:bodyPr/>
        <a:lstStyle/>
        <a:p>
          <a:r>
            <a:rPr lang="pt-BR">
              <a:latin typeface="Aptos" panose="020B0004020202020204"/>
              <a:ea typeface="+mn-ea"/>
              <a:cs typeface="+mn-cs"/>
            </a:rPr>
            <a:t>A santificação não inicia na moralidade, mas no pneuma: Deus primeiro corrige o centro do ser, depois a mente, e só então o comportamento. </a:t>
          </a:r>
          <a:endParaRPr lang="en-US">
            <a:latin typeface="Aptos" panose="020B0004020202020204"/>
            <a:ea typeface="+mn-ea"/>
            <a:cs typeface="+mn-cs"/>
          </a:endParaRPr>
        </a:p>
      </dgm:t>
    </dgm:pt>
    <dgm:pt modelId="{D6C45BE0-5000-4263-92C5-E68C8D994810}" type="parTrans" cxnId="{27A2DA30-B85F-4551-89FF-CFAFD447B089}">
      <dgm:prSet/>
      <dgm:spPr/>
      <dgm:t>
        <a:bodyPr/>
        <a:lstStyle/>
        <a:p>
          <a:endParaRPr lang="en-US"/>
        </a:p>
      </dgm:t>
    </dgm:pt>
    <dgm:pt modelId="{D6E880F3-3623-4B8A-8AF5-FA0264B700AD}" type="sibTrans" cxnId="{27A2DA30-B85F-4551-89FF-CFAFD447B089}">
      <dgm:prSet/>
      <dgm:spPr/>
      <dgm:t>
        <a:bodyPr/>
        <a:lstStyle/>
        <a:p>
          <a:endParaRPr lang="en-US"/>
        </a:p>
      </dgm:t>
    </dgm:pt>
    <dgm:pt modelId="{A8797CFE-1FEE-46D3-A7E0-79AE68D3934A}">
      <dgm:prSet/>
      <dgm:spPr/>
      <dgm:t>
        <a:bodyPr/>
        <a:lstStyle/>
        <a:p>
          <a:r>
            <a:rPr lang="pt-BR" b="1">
              <a:latin typeface="Aptos" panose="020B0004020202020204"/>
              <a:ea typeface="+mn-ea"/>
              <a:cs typeface="+mn-cs"/>
            </a:rPr>
            <a:t>Horton</a:t>
          </a:r>
          <a:r>
            <a:rPr lang="pt-BR">
              <a:latin typeface="Aptos" panose="020B0004020202020204"/>
              <a:ea typeface="+mn-ea"/>
              <a:cs typeface="+mn-cs"/>
            </a:rPr>
            <a:t>: “A santidade nasce no espírito, alcança a alma e se manifesta no corpo.” </a:t>
          </a:r>
          <a:endParaRPr lang="en-US">
            <a:latin typeface="Aptos" panose="020B0004020202020204"/>
            <a:ea typeface="+mn-ea"/>
            <a:cs typeface="+mn-cs"/>
          </a:endParaRPr>
        </a:p>
      </dgm:t>
    </dgm:pt>
    <dgm:pt modelId="{7885AD4A-D1E4-4372-9422-53CEA7A599EA}" type="parTrans" cxnId="{D2BD7561-7725-4D16-A308-0D66355C6F4C}">
      <dgm:prSet/>
      <dgm:spPr/>
      <dgm:t>
        <a:bodyPr/>
        <a:lstStyle/>
        <a:p>
          <a:endParaRPr lang="en-US"/>
        </a:p>
      </dgm:t>
    </dgm:pt>
    <dgm:pt modelId="{AC6BA8BD-990C-4B00-B0E0-A5CBD7723915}" type="sibTrans" cxnId="{D2BD7561-7725-4D16-A308-0D66355C6F4C}">
      <dgm:prSet/>
      <dgm:spPr/>
      <dgm:t>
        <a:bodyPr/>
        <a:lstStyle/>
        <a:p>
          <a:endParaRPr lang="en-US"/>
        </a:p>
      </dgm:t>
    </dgm:pt>
    <dgm:pt modelId="{0B70786A-4870-47EF-9254-97C6F560BF4D}">
      <dgm:prSet/>
      <dgm:spPr/>
      <dgm:t>
        <a:bodyPr/>
        <a:lstStyle/>
        <a:p>
          <a:r>
            <a:rPr lang="pt-BR" b="1">
              <a:latin typeface="Aptos" panose="020B0004020202020204"/>
              <a:ea typeface="+mn-ea"/>
              <a:cs typeface="+mn-cs"/>
            </a:rPr>
            <a:t>Irineu</a:t>
          </a:r>
          <a:r>
            <a:rPr lang="pt-BR">
              <a:latin typeface="Aptos" panose="020B0004020202020204"/>
              <a:ea typeface="+mn-ea"/>
              <a:cs typeface="+mn-cs"/>
            </a:rPr>
            <a:t> reforça que o Espírito Santo reordena o ser humano conforme o modelo de Cristo (Adv. </a:t>
          </a:r>
          <a:r>
            <a:rPr lang="pt-BR" err="1">
              <a:latin typeface="Aptos" panose="020B0004020202020204"/>
              <a:ea typeface="+mn-ea"/>
              <a:cs typeface="+mn-cs"/>
            </a:rPr>
            <a:t>Haer</a:t>
          </a:r>
          <a:r>
            <a:rPr lang="pt-BR">
              <a:latin typeface="Aptos" panose="020B0004020202020204"/>
              <a:ea typeface="+mn-ea"/>
              <a:cs typeface="+mn-cs"/>
            </a:rPr>
            <a:t>. V). </a:t>
          </a:r>
          <a:endParaRPr lang="en-US">
            <a:latin typeface="Aptos" panose="020B0004020202020204"/>
            <a:ea typeface="+mn-ea"/>
            <a:cs typeface="+mn-cs"/>
          </a:endParaRPr>
        </a:p>
      </dgm:t>
    </dgm:pt>
    <dgm:pt modelId="{D9E5F38E-86EB-4775-9D5E-7DD5EE523AEF}" type="parTrans" cxnId="{EA7C7639-51E7-47D5-967C-1B61412CA317}">
      <dgm:prSet/>
      <dgm:spPr/>
      <dgm:t>
        <a:bodyPr/>
        <a:lstStyle/>
        <a:p>
          <a:endParaRPr lang="en-US"/>
        </a:p>
      </dgm:t>
    </dgm:pt>
    <dgm:pt modelId="{B81D70A0-6B2F-44AB-8E64-DE8FDA23F1BD}" type="sibTrans" cxnId="{EA7C7639-51E7-47D5-967C-1B61412CA317}">
      <dgm:prSet/>
      <dgm:spPr/>
      <dgm:t>
        <a:bodyPr/>
        <a:lstStyle/>
        <a:p>
          <a:endParaRPr lang="en-US"/>
        </a:p>
      </dgm:t>
    </dgm:pt>
    <dgm:pt modelId="{AF7E4223-F67A-4848-AE6C-C03F947D510B}" type="pres">
      <dgm:prSet presAssocID="{A561F14B-02A7-4967-B0C5-83ADFF5DB059}" presName="linear" presStyleCnt="0">
        <dgm:presLayoutVars>
          <dgm:animLvl val="lvl"/>
          <dgm:resizeHandles val="exact"/>
        </dgm:presLayoutVars>
      </dgm:prSet>
      <dgm:spPr/>
    </dgm:pt>
    <dgm:pt modelId="{ED43650B-F6C4-44DD-8DE5-F0C88A019317}" type="pres">
      <dgm:prSet presAssocID="{5760376F-D7D6-4360-A67E-5BA1D80DC0E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57D9BF9-9FEF-4AA1-A9C2-90BFB6B3B175}" type="pres">
      <dgm:prSet presAssocID="{A60405F8-ACDA-497C-A1C6-DCFE0B6E8FC9}" presName="spacer" presStyleCnt="0"/>
      <dgm:spPr/>
    </dgm:pt>
    <dgm:pt modelId="{F5D5E9EC-68E4-4814-B204-D02B76293D71}" type="pres">
      <dgm:prSet presAssocID="{F3F1532D-DCCC-4406-91C1-14F7AB8F710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713604F-9BE7-4C9D-A627-64ECA9267820}" type="pres">
      <dgm:prSet presAssocID="{D6E880F3-3623-4B8A-8AF5-FA0264B700AD}" presName="spacer" presStyleCnt="0"/>
      <dgm:spPr/>
    </dgm:pt>
    <dgm:pt modelId="{BAA9D6EA-20BA-484C-80E8-2A68021EC9E4}" type="pres">
      <dgm:prSet presAssocID="{A8797CFE-1FEE-46D3-A7E0-79AE68D3934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B7A3A8D-5ADB-4ECC-B6E5-FD81DB6189D6}" type="pres">
      <dgm:prSet presAssocID="{AC6BA8BD-990C-4B00-B0E0-A5CBD7723915}" presName="spacer" presStyleCnt="0"/>
      <dgm:spPr/>
    </dgm:pt>
    <dgm:pt modelId="{A7663326-01E4-4AA6-A020-E97C60D26CFC}" type="pres">
      <dgm:prSet presAssocID="{0B70786A-4870-47EF-9254-97C6F560BF4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6F2FB10-772B-400F-BD70-D77B1EB828E6}" type="presOf" srcId="{A8797CFE-1FEE-46D3-A7E0-79AE68D3934A}" destId="{BAA9D6EA-20BA-484C-80E8-2A68021EC9E4}" srcOrd="0" destOrd="0" presId="urn:microsoft.com/office/officeart/2005/8/layout/vList2"/>
    <dgm:cxn modelId="{27A2DA30-B85F-4551-89FF-CFAFD447B089}" srcId="{A561F14B-02A7-4967-B0C5-83ADFF5DB059}" destId="{F3F1532D-DCCC-4406-91C1-14F7AB8F7101}" srcOrd="1" destOrd="0" parTransId="{D6C45BE0-5000-4263-92C5-E68C8D994810}" sibTransId="{D6E880F3-3623-4B8A-8AF5-FA0264B700AD}"/>
    <dgm:cxn modelId="{1A204137-0E9C-4332-AA44-B7F518AAC420}" srcId="{A561F14B-02A7-4967-B0C5-83ADFF5DB059}" destId="{5760376F-D7D6-4360-A67E-5BA1D80DC0E7}" srcOrd="0" destOrd="0" parTransId="{71974322-65AB-41DC-9700-03F9AD6716C1}" sibTransId="{A60405F8-ACDA-497C-A1C6-DCFE0B6E8FC9}"/>
    <dgm:cxn modelId="{EA7C7639-51E7-47D5-967C-1B61412CA317}" srcId="{A561F14B-02A7-4967-B0C5-83ADFF5DB059}" destId="{0B70786A-4870-47EF-9254-97C6F560BF4D}" srcOrd="3" destOrd="0" parTransId="{D9E5F38E-86EB-4775-9D5E-7DD5EE523AEF}" sibTransId="{B81D70A0-6B2F-44AB-8E64-DE8FDA23F1BD}"/>
    <dgm:cxn modelId="{64F98960-DFE4-4D6C-85D2-E63803AAECC8}" type="presOf" srcId="{F3F1532D-DCCC-4406-91C1-14F7AB8F7101}" destId="{F5D5E9EC-68E4-4814-B204-D02B76293D71}" srcOrd="0" destOrd="0" presId="urn:microsoft.com/office/officeart/2005/8/layout/vList2"/>
    <dgm:cxn modelId="{D2BD7561-7725-4D16-A308-0D66355C6F4C}" srcId="{A561F14B-02A7-4967-B0C5-83ADFF5DB059}" destId="{A8797CFE-1FEE-46D3-A7E0-79AE68D3934A}" srcOrd="2" destOrd="0" parTransId="{7885AD4A-D1E4-4372-9422-53CEA7A599EA}" sibTransId="{AC6BA8BD-990C-4B00-B0E0-A5CBD7723915}"/>
    <dgm:cxn modelId="{C0B85DB6-D833-4191-B34F-88699D70095B}" type="presOf" srcId="{5760376F-D7D6-4360-A67E-5BA1D80DC0E7}" destId="{ED43650B-F6C4-44DD-8DE5-F0C88A019317}" srcOrd="0" destOrd="0" presId="urn:microsoft.com/office/officeart/2005/8/layout/vList2"/>
    <dgm:cxn modelId="{D8EA64EF-C33E-461C-A86B-90D5D4DB1083}" type="presOf" srcId="{0B70786A-4870-47EF-9254-97C6F560BF4D}" destId="{A7663326-01E4-4AA6-A020-E97C60D26CFC}" srcOrd="0" destOrd="0" presId="urn:microsoft.com/office/officeart/2005/8/layout/vList2"/>
    <dgm:cxn modelId="{CB3AF3FF-810B-4551-A5F5-93ABED9221E5}" type="presOf" srcId="{A561F14B-02A7-4967-B0C5-83ADFF5DB059}" destId="{AF7E4223-F67A-4848-AE6C-C03F947D510B}" srcOrd="0" destOrd="0" presId="urn:microsoft.com/office/officeart/2005/8/layout/vList2"/>
    <dgm:cxn modelId="{0DB86580-0746-40DC-8C0B-2ABDD729A942}" type="presParOf" srcId="{AF7E4223-F67A-4848-AE6C-C03F947D510B}" destId="{ED43650B-F6C4-44DD-8DE5-F0C88A019317}" srcOrd="0" destOrd="0" presId="urn:microsoft.com/office/officeart/2005/8/layout/vList2"/>
    <dgm:cxn modelId="{35900F7C-C212-4EC2-89E0-74AC9C18FF1A}" type="presParOf" srcId="{AF7E4223-F67A-4848-AE6C-C03F947D510B}" destId="{557D9BF9-9FEF-4AA1-A9C2-90BFB6B3B175}" srcOrd="1" destOrd="0" presId="urn:microsoft.com/office/officeart/2005/8/layout/vList2"/>
    <dgm:cxn modelId="{D9B106B2-91F1-451D-99E6-054332F77B8A}" type="presParOf" srcId="{AF7E4223-F67A-4848-AE6C-C03F947D510B}" destId="{F5D5E9EC-68E4-4814-B204-D02B76293D71}" srcOrd="2" destOrd="0" presId="urn:microsoft.com/office/officeart/2005/8/layout/vList2"/>
    <dgm:cxn modelId="{D5E1FE57-023D-43CA-B09A-DA33984075A0}" type="presParOf" srcId="{AF7E4223-F67A-4848-AE6C-C03F947D510B}" destId="{D713604F-9BE7-4C9D-A627-64ECA9267820}" srcOrd="3" destOrd="0" presId="urn:microsoft.com/office/officeart/2005/8/layout/vList2"/>
    <dgm:cxn modelId="{FB2BDDE5-5479-4ABA-B6DE-25DFEBEEFC9E}" type="presParOf" srcId="{AF7E4223-F67A-4848-AE6C-C03F947D510B}" destId="{BAA9D6EA-20BA-484C-80E8-2A68021EC9E4}" srcOrd="4" destOrd="0" presId="urn:microsoft.com/office/officeart/2005/8/layout/vList2"/>
    <dgm:cxn modelId="{028733A0-9736-4A4F-93F6-7B797FDE2947}" type="presParOf" srcId="{AF7E4223-F67A-4848-AE6C-C03F947D510B}" destId="{EB7A3A8D-5ADB-4ECC-B6E5-FD81DB6189D6}" srcOrd="5" destOrd="0" presId="urn:microsoft.com/office/officeart/2005/8/layout/vList2"/>
    <dgm:cxn modelId="{7F2DECA7-EFD1-4A17-8E8D-B79808EEE8E7}" type="presParOf" srcId="{AF7E4223-F67A-4848-AE6C-C03F947D510B}" destId="{A7663326-01E4-4AA6-A020-E97C60D26CF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F58DC02-ADF8-496F-8BAF-05E7476DE63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6293AA1-96AB-496B-8E5B-B7798ACBC609}">
      <dgm:prSet custT="1"/>
      <dgm:spPr/>
      <dgm:t>
        <a:bodyPr/>
        <a:lstStyle/>
        <a:p>
          <a:pPr rtl="0"/>
          <a:r>
            <a:rPr lang="pt-BR" sz="2600"/>
            <a:t>João 4:24:ἐν πνεύματι (en pneumati) — dimensão espiritual </a:t>
          </a:r>
          <a:r>
            <a:rPr lang="pt-BR" sz="2600">
              <a:latin typeface="Aptos Display" panose="020F0302020204030204"/>
            </a:rPr>
            <a:t>da adoração</a:t>
          </a:r>
          <a:r>
            <a:rPr lang="pt-BR" sz="2600"/>
            <a:t>, não geográfica. </a:t>
          </a:r>
          <a:endParaRPr lang="en-US" sz="2600"/>
        </a:p>
      </dgm:t>
    </dgm:pt>
    <dgm:pt modelId="{70CE1560-CEE6-448C-9230-A5A1B5FFAD5D}" type="parTrans" cxnId="{D439560F-9DA7-4C13-BE5D-9E9701BBAB24}">
      <dgm:prSet/>
      <dgm:spPr/>
      <dgm:t>
        <a:bodyPr/>
        <a:lstStyle/>
        <a:p>
          <a:endParaRPr lang="en-US"/>
        </a:p>
      </dgm:t>
    </dgm:pt>
    <dgm:pt modelId="{FE9627BC-72AA-4B50-BABB-3F3D1AA5325F}" type="sibTrans" cxnId="{D439560F-9DA7-4C13-BE5D-9E9701BBAB24}">
      <dgm:prSet/>
      <dgm:spPr/>
      <dgm:t>
        <a:bodyPr/>
        <a:lstStyle/>
        <a:p>
          <a:endParaRPr lang="en-US"/>
        </a:p>
      </dgm:t>
    </dgm:pt>
    <dgm:pt modelId="{5D9205C7-BF80-412E-85AB-1380A8138596}">
      <dgm:prSet custT="1"/>
      <dgm:spPr/>
      <dgm:t>
        <a:bodyPr/>
        <a:lstStyle/>
        <a:p>
          <a:r>
            <a:rPr lang="pt-BR" sz="3000" b="1"/>
            <a:t>Basílio</a:t>
          </a:r>
          <a:r>
            <a:rPr lang="pt-BR" sz="3000"/>
            <a:t>: “O Espírito nos une a Deus por comunhão viva.” </a:t>
          </a:r>
          <a:endParaRPr lang="en-US" sz="3000"/>
        </a:p>
      </dgm:t>
    </dgm:pt>
    <dgm:pt modelId="{207E1742-E76C-4467-A68A-93CA9C615C20}" type="parTrans" cxnId="{B30A4113-AED0-494B-A87A-437D520E558E}">
      <dgm:prSet/>
      <dgm:spPr/>
      <dgm:t>
        <a:bodyPr/>
        <a:lstStyle/>
        <a:p>
          <a:endParaRPr lang="en-US"/>
        </a:p>
      </dgm:t>
    </dgm:pt>
    <dgm:pt modelId="{B95DD1C8-BAF7-4FF6-958C-9D07952F7F5D}" type="sibTrans" cxnId="{B30A4113-AED0-494B-A87A-437D520E558E}">
      <dgm:prSet/>
      <dgm:spPr/>
      <dgm:t>
        <a:bodyPr/>
        <a:lstStyle/>
        <a:p>
          <a:endParaRPr lang="en-US"/>
        </a:p>
      </dgm:t>
    </dgm:pt>
    <dgm:pt modelId="{379BCBBD-62A5-4579-B374-D08F09D8C00A}">
      <dgm:prSet custT="0"/>
      <dgm:spPr/>
      <dgm:t>
        <a:bodyPr/>
        <a:lstStyle/>
        <a:p>
          <a:pPr rtl="0"/>
          <a:r>
            <a:rPr lang="pt-BR" sz="3000"/>
            <a:t>Adoração não é “sentir algo forte”, mas a revelação espiritual </a:t>
          </a:r>
          <a:r>
            <a:rPr lang="pt-BR" sz="3000">
              <a:latin typeface="Aptos Display" panose="020F0302020204030204"/>
            </a:rPr>
            <a:t>da verdade</a:t>
          </a:r>
          <a:r>
            <a:rPr lang="pt-BR" sz="3000"/>
            <a:t> (ἐν ἀληθείᾳ). </a:t>
          </a:r>
          <a:endParaRPr lang="en-US" sz="3000"/>
        </a:p>
      </dgm:t>
    </dgm:pt>
    <dgm:pt modelId="{D7A8C8B8-3778-48EB-80C4-D7EBAE5A4BAD}" type="parTrans" cxnId="{308F046A-01C6-41C6-823C-D6FAB0A8A436}">
      <dgm:prSet/>
      <dgm:spPr/>
      <dgm:t>
        <a:bodyPr/>
        <a:lstStyle/>
        <a:p>
          <a:endParaRPr lang="en-US"/>
        </a:p>
      </dgm:t>
    </dgm:pt>
    <dgm:pt modelId="{9D46A94F-0518-4762-8644-4511AFF43010}" type="sibTrans" cxnId="{308F046A-01C6-41C6-823C-D6FAB0A8A436}">
      <dgm:prSet/>
      <dgm:spPr/>
      <dgm:t>
        <a:bodyPr/>
        <a:lstStyle/>
        <a:p>
          <a:endParaRPr lang="en-US"/>
        </a:p>
      </dgm:t>
    </dgm:pt>
    <dgm:pt modelId="{0966A88A-946E-4483-9222-ABBAE6401473}">
      <dgm:prSet custT="1"/>
      <dgm:spPr/>
      <dgm:t>
        <a:bodyPr/>
        <a:lstStyle/>
        <a:p>
          <a:r>
            <a:rPr lang="pt-BR" sz="2800"/>
            <a:t>Se não há comunhão, há apenas música. </a:t>
          </a:r>
          <a:endParaRPr lang="en-US" sz="2800"/>
        </a:p>
      </dgm:t>
    </dgm:pt>
    <dgm:pt modelId="{7E50F718-7857-45CD-9DEE-92CBABF7845F}" type="parTrans" cxnId="{05FB5CF0-F759-4D44-A61C-F372D6DEB644}">
      <dgm:prSet/>
      <dgm:spPr/>
      <dgm:t>
        <a:bodyPr/>
        <a:lstStyle/>
        <a:p>
          <a:endParaRPr lang="en-US"/>
        </a:p>
      </dgm:t>
    </dgm:pt>
    <dgm:pt modelId="{F702FBC0-FA1E-4FE7-9A3E-2B55636C0EC9}" type="sibTrans" cxnId="{05FB5CF0-F759-4D44-A61C-F372D6DEB644}">
      <dgm:prSet/>
      <dgm:spPr/>
      <dgm:t>
        <a:bodyPr/>
        <a:lstStyle/>
        <a:p>
          <a:endParaRPr lang="en-US"/>
        </a:p>
      </dgm:t>
    </dgm:pt>
    <dgm:pt modelId="{38315552-9C3F-4BD1-9282-7D9C11E19011}">
      <dgm:prSet custT="1"/>
      <dgm:spPr/>
      <dgm:t>
        <a:bodyPr/>
        <a:lstStyle/>
        <a:p>
          <a:r>
            <a:rPr lang="pt-BR" sz="2800"/>
            <a:t>A verdadeira adoração é encontro, não espetáculo. </a:t>
          </a:r>
          <a:endParaRPr lang="en-US" sz="2800"/>
        </a:p>
      </dgm:t>
    </dgm:pt>
    <dgm:pt modelId="{02D7CAE3-09F1-42D6-81DF-6A9509B71D55}" type="parTrans" cxnId="{E81C1D7E-7B8A-44A0-ACA1-F052DA8AA51B}">
      <dgm:prSet/>
      <dgm:spPr/>
      <dgm:t>
        <a:bodyPr/>
        <a:lstStyle/>
        <a:p>
          <a:endParaRPr lang="en-US"/>
        </a:p>
      </dgm:t>
    </dgm:pt>
    <dgm:pt modelId="{64022A7F-6A54-4EAA-9F67-418EDE037E00}" type="sibTrans" cxnId="{E81C1D7E-7B8A-44A0-ACA1-F052DA8AA51B}">
      <dgm:prSet/>
      <dgm:spPr/>
      <dgm:t>
        <a:bodyPr/>
        <a:lstStyle/>
        <a:p>
          <a:endParaRPr lang="en-US"/>
        </a:p>
      </dgm:t>
    </dgm:pt>
    <dgm:pt modelId="{28C82F9E-52E5-4E47-95FF-156B68CA9D72}" type="pres">
      <dgm:prSet presAssocID="{8F58DC02-ADF8-496F-8BAF-05E7476DE63D}" presName="diagram" presStyleCnt="0">
        <dgm:presLayoutVars>
          <dgm:dir/>
          <dgm:resizeHandles val="exact"/>
        </dgm:presLayoutVars>
      </dgm:prSet>
      <dgm:spPr/>
    </dgm:pt>
    <dgm:pt modelId="{47F3DE2F-D59C-4550-9D6A-9775B71446E4}" type="pres">
      <dgm:prSet presAssocID="{C6293AA1-96AB-496B-8E5B-B7798ACBC609}" presName="node" presStyleLbl="node1" presStyleIdx="0" presStyleCnt="5">
        <dgm:presLayoutVars>
          <dgm:bulletEnabled val="1"/>
        </dgm:presLayoutVars>
      </dgm:prSet>
      <dgm:spPr/>
    </dgm:pt>
    <dgm:pt modelId="{CBDA9F2A-5CF0-44D2-914B-701A7FC8FBD4}" type="pres">
      <dgm:prSet presAssocID="{FE9627BC-72AA-4B50-BABB-3F3D1AA5325F}" presName="sibTrans" presStyleLbl="sibTrans2D1" presStyleIdx="0" presStyleCnt="4"/>
      <dgm:spPr/>
    </dgm:pt>
    <dgm:pt modelId="{BAB9733B-3B73-499A-8C11-0F659E989509}" type="pres">
      <dgm:prSet presAssocID="{FE9627BC-72AA-4B50-BABB-3F3D1AA5325F}" presName="connectorText" presStyleLbl="sibTrans2D1" presStyleIdx="0" presStyleCnt="4"/>
      <dgm:spPr/>
    </dgm:pt>
    <dgm:pt modelId="{08A17646-D416-4BFD-A9F8-7172F3489A06}" type="pres">
      <dgm:prSet presAssocID="{5D9205C7-BF80-412E-85AB-1380A8138596}" presName="node" presStyleLbl="node1" presStyleIdx="1" presStyleCnt="5">
        <dgm:presLayoutVars>
          <dgm:bulletEnabled val="1"/>
        </dgm:presLayoutVars>
      </dgm:prSet>
      <dgm:spPr/>
    </dgm:pt>
    <dgm:pt modelId="{5BA8F9E8-CBFA-4BA8-A44F-C67848209CC2}" type="pres">
      <dgm:prSet presAssocID="{B95DD1C8-BAF7-4FF6-958C-9D07952F7F5D}" presName="sibTrans" presStyleLbl="sibTrans2D1" presStyleIdx="1" presStyleCnt="4"/>
      <dgm:spPr/>
    </dgm:pt>
    <dgm:pt modelId="{63DC5D89-73AE-464A-B53E-8ED497AC0A30}" type="pres">
      <dgm:prSet presAssocID="{B95DD1C8-BAF7-4FF6-958C-9D07952F7F5D}" presName="connectorText" presStyleLbl="sibTrans2D1" presStyleIdx="1" presStyleCnt="4"/>
      <dgm:spPr/>
    </dgm:pt>
    <dgm:pt modelId="{9D7097D7-9ADC-4504-9B81-9B14574AD28D}" type="pres">
      <dgm:prSet presAssocID="{379BCBBD-62A5-4579-B374-D08F09D8C00A}" presName="node" presStyleLbl="node1" presStyleIdx="2" presStyleCnt="5">
        <dgm:presLayoutVars>
          <dgm:bulletEnabled val="1"/>
        </dgm:presLayoutVars>
      </dgm:prSet>
      <dgm:spPr/>
    </dgm:pt>
    <dgm:pt modelId="{1EBBB996-3BB1-4D5D-943C-992F5559BDCC}" type="pres">
      <dgm:prSet presAssocID="{9D46A94F-0518-4762-8644-4511AFF43010}" presName="sibTrans" presStyleLbl="sibTrans2D1" presStyleIdx="2" presStyleCnt="4"/>
      <dgm:spPr/>
    </dgm:pt>
    <dgm:pt modelId="{54A453F6-11EE-4294-AF9D-13F84733BEC2}" type="pres">
      <dgm:prSet presAssocID="{9D46A94F-0518-4762-8644-4511AFF43010}" presName="connectorText" presStyleLbl="sibTrans2D1" presStyleIdx="2" presStyleCnt="4"/>
      <dgm:spPr/>
    </dgm:pt>
    <dgm:pt modelId="{7D85FAD6-41A0-464F-9823-CE3EA7D919EC}" type="pres">
      <dgm:prSet presAssocID="{0966A88A-946E-4483-9222-ABBAE6401473}" presName="node" presStyleLbl="node1" presStyleIdx="3" presStyleCnt="5">
        <dgm:presLayoutVars>
          <dgm:bulletEnabled val="1"/>
        </dgm:presLayoutVars>
      </dgm:prSet>
      <dgm:spPr/>
    </dgm:pt>
    <dgm:pt modelId="{B5D40CC3-2B78-4AFE-9E7C-811F26A4CC00}" type="pres">
      <dgm:prSet presAssocID="{F702FBC0-FA1E-4FE7-9A3E-2B55636C0EC9}" presName="sibTrans" presStyleLbl="sibTrans2D1" presStyleIdx="3" presStyleCnt="4"/>
      <dgm:spPr/>
    </dgm:pt>
    <dgm:pt modelId="{EBC78D65-DFB4-40C0-AFD2-D3EFEC720703}" type="pres">
      <dgm:prSet presAssocID="{F702FBC0-FA1E-4FE7-9A3E-2B55636C0EC9}" presName="connectorText" presStyleLbl="sibTrans2D1" presStyleIdx="3" presStyleCnt="4"/>
      <dgm:spPr/>
    </dgm:pt>
    <dgm:pt modelId="{CAA8DE76-7492-430C-AC11-FB40C049B461}" type="pres">
      <dgm:prSet presAssocID="{38315552-9C3F-4BD1-9282-7D9C11E19011}" presName="node" presStyleLbl="node1" presStyleIdx="4" presStyleCnt="5">
        <dgm:presLayoutVars>
          <dgm:bulletEnabled val="1"/>
        </dgm:presLayoutVars>
      </dgm:prSet>
      <dgm:spPr/>
    </dgm:pt>
  </dgm:ptLst>
  <dgm:cxnLst>
    <dgm:cxn modelId="{39B01706-6781-48CC-A2ED-FCC6BD6ADF9D}" type="presOf" srcId="{38315552-9C3F-4BD1-9282-7D9C11E19011}" destId="{CAA8DE76-7492-430C-AC11-FB40C049B461}" srcOrd="0" destOrd="0" presId="urn:microsoft.com/office/officeart/2005/8/layout/process5"/>
    <dgm:cxn modelId="{9C84BE0B-1F49-41CA-9E76-670628AF9F87}" type="presOf" srcId="{8F58DC02-ADF8-496F-8BAF-05E7476DE63D}" destId="{28C82F9E-52E5-4E47-95FF-156B68CA9D72}" srcOrd="0" destOrd="0" presId="urn:microsoft.com/office/officeart/2005/8/layout/process5"/>
    <dgm:cxn modelId="{D439560F-9DA7-4C13-BE5D-9E9701BBAB24}" srcId="{8F58DC02-ADF8-496F-8BAF-05E7476DE63D}" destId="{C6293AA1-96AB-496B-8E5B-B7798ACBC609}" srcOrd="0" destOrd="0" parTransId="{70CE1560-CEE6-448C-9230-A5A1B5FFAD5D}" sibTransId="{FE9627BC-72AA-4B50-BABB-3F3D1AA5325F}"/>
    <dgm:cxn modelId="{EFF15211-20E3-4CF5-8ECF-5C61EEC7ED31}" type="presOf" srcId="{F702FBC0-FA1E-4FE7-9A3E-2B55636C0EC9}" destId="{B5D40CC3-2B78-4AFE-9E7C-811F26A4CC00}" srcOrd="0" destOrd="0" presId="urn:microsoft.com/office/officeart/2005/8/layout/process5"/>
    <dgm:cxn modelId="{B30A4113-AED0-494B-A87A-437D520E558E}" srcId="{8F58DC02-ADF8-496F-8BAF-05E7476DE63D}" destId="{5D9205C7-BF80-412E-85AB-1380A8138596}" srcOrd="1" destOrd="0" parTransId="{207E1742-E76C-4467-A68A-93CA9C615C20}" sibTransId="{B95DD1C8-BAF7-4FF6-958C-9D07952F7F5D}"/>
    <dgm:cxn modelId="{976E8215-DD53-4F30-9D52-8BC75592B0FF}" type="presOf" srcId="{FE9627BC-72AA-4B50-BABB-3F3D1AA5325F}" destId="{BAB9733B-3B73-499A-8C11-0F659E989509}" srcOrd="1" destOrd="0" presId="urn:microsoft.com/office/officeart/2005/8/layout/process5"/>
    <dgm:cxn modelId="{A74A2F20-E973-4FD1-AAAB-479A73F153BB}" type="presOf" srcId="{9D46A94F-0518-4762-8644-4511AFF43010}" destId="{54A453F6-11EE-4294-AF9D-13F84733BEC2}" srcOrd="1" destOrd="0" presId="urn:microsoft.com/office/officeart/2005/8/layout/process5"/>
    <dgm:cxn modelId="{26D00160-3A0F-4E72-ACF3-C3C9F15B69DF}" type="presOf" srcId="{0966A88A-946E-4483-9222-ABBAE6401473}" destId="{7D85FAD6-41A0-464F-9823-CE3EA7D919EC}" srcOrd="0" destOrd="0" presId="urn:microsoft.com/office/officeart/2005/8/layout/process5"/>
    <dgm:cxn modelId="{66ABF041-2F7C-4ACE-97BC-33D553EE4078}" type="presOf" srcId="{FE9627BC-72AA-4B50-BABB-3F3D1AA5325F}" destId="{CBDA9F2A-5CF0-44D2-914B-701A7FC8FBD4}" srcOrd="0" destOrd="0" presId="urn:microsoft.com/office/officeart/2005/8/layout/process5"/>
    <dgm:cxn modelId="{4512B445-30CC-49A2-A0AF-1A473CC4EA08}" type="presOf" srcId="{B95DD1C8-BAF7-4FF6-958C-9D07952F7F5D}" destId="{63DC5D89-73AE-464A-B53E-8ED497AC0A30}" srcOrd="1" destOrd="0" presId="urn:microsoft.com/office/officeart/2005/8/layout/process5"/>
    <dgm:cxn modelId="{308F046A-01C6-41C6-823C-D6FAB0A8A436}" srcId="{8F58DC02-ADF8-496F-8BAF-05E7476DE63D}" destId="{379BCBBD-62A5-4579-B374-D08F09D8C00A}" srcOrd="2" destOrd="0" parTransId="{D7A8C8B8-3778-48EB-80C4-D7EBAE5A4BAD}" sibTransId="{9D46A94F-0518-4762-8644-4511AFF43010}"/>
    <dgm:cxn modelId="{722A2076-6857-479E-8E5C-25BB585F0D8C}" type="presOf" srcId="{5D9205C7-BF80-412E-85AB-1380A8138596}" destId="{08A17646-D416-4BFD-A9F8-7172F3489A06}" srcOrd="0" destOrd="0" presId="urn:microsoft.com/office/officeart/2005/8/layout/process5"/>
    <dgm:cxn modelId="{CD23D478-A43E-4732-985F-C97107E07551}" type="presOf" srcId="{B95DD1C8-BAF7-4FF6-958C-9D07952F7F5D}" destId="{5BA8F9E8-CBFA-4BA8-A44F-C67848209CC2}" srcOrd="0" destOrd="0" presId="urn:microsoft.com/office/officeart/2005/8/layout/process5"/>
    <dgm:cxn modelId="{E81C1D7E-7B8A-44A0-ACA1-F052DA8AA51B}" srcId="{8F58DC02-ADF8-496F-8BAF-05E7476DE63D}" destId="{38315552-9C3F-4BD1-9282-7D9C11E19011}" srcOrd="4" destOrd="0" parTransId="{02D7CAE3-09F1-42D6-81DF-6A9509B71D55}" sibTransId="{64022A7F-6A54-4EAA-9F67-418EDE037E00}"/>
    <dgm:cxn modelId="{C8E72D83-E11B-4949-8225-EF88EDA98BD3}" type="presOf" srcId="{F702FBC0-FA1E-4FE7-9A3E-2B55636C0EC9}" destId="{EBC78D65-DFB4-40C0-AFD2-D3EFEC720703}" srcOrd="1" destOrd="0" presId="urn:microsoft.com/office/officeart/2005/8/layout/process5"/>
    <dgm:cxn modelId="{6CB7518A-847E-4B58-994E-5F28A58A9F84}" type="presOf" srcId="{379BCBBD-62A5-4579-B374-D08F09D8C00A}" destId="{9D7097D7-9ADC-4504-9B81-9B14574AD28D}" srcOrd="0" destOrd="0" presId="urn:microsoft.com/office/officeart/2005/8/layout/process5"/>
    <dgm:cxn modelId="{FC7F70B6-2914-4D71-A4EC-89DBD1D83F86}" type="presOf" srcId="{C6293AA1-96AB-496B-8E5B-B7798ACBC609}" destId="{47F3DE2F-D59C-4550-9D6A-9775B71446E4}" srcOrd="0" destOrd="0" presId="urn:microsoft.com/office/officeart/2005/8/layout/process5"/>
    <dgm:cxn modelId="{10F725C3-C03F-4356-97F3-C13BC9712AF0}" type="presOf" srcId="{9D46A94F-0518-4762-8644-4511AFF43010}" destId="{1EBBB996-3BB1-4D5D-943C-992F5559BDCC}" srcOrd="0" destOrd="0" presId="urn:microsoft.com/office/officeart/2005/8/layout/process5"/>
    <dgm:cxn modelId="{05FB5CF0-F759-4D44-A61C-F372D6DEB644}" srcId="{8F58DC02-ADF8-496F-8BAF-05E7476DE63D}" destId="{0966A88A-946E-4483-9222-ABBAE6401473}" srcOrd="3" destOrd="0" parTransId="{7E50F718-7857-45CD-9DEE-92CBABF7845F}" sibTransId="{F702FBC0-FA1E-4FE7-9A3E-2B55636C0EC9}"/>
    <dgm:cxn modelId="{5D721197-F887-47B7-A152-D8EEC5EE7E14}" type="presParOf" srcId="{28C82F9E-52E5-4E47-95FF-156B68CA9D72}" destId="{47F3DE2F-D59C-4550-9D6A-9775B71446E4}" srcOrd="0" destOrd="0" presId="urn:microsoft.com/office/officeart/2005/8/layout/process5"/>
    <dgm:cxn modelId="{5D6AA85B-8234-41C4-B02D-D58916CB0644}" type="presParOf" srcId="{28C82F9E-52E5-4E47-95FF-156B68CA9D72}" destId="{CBDA9F2A-5CF0-44D2-914B-701A7FC8FBD4}" srcOrd="1" destOrd="0" presId="urn:microsoft.com/office/officeart/2005/8/layout/process5"/>
    <dgm:cxn modelId="{F1764BFF-1907-4B3A-B1DD-DA5150DC3694}" type="presParOf" srcId="{CBDA9F2A-5CF0-44D2-914B-701A7FC8FBD4}" destId="{BAB9733B-3B73-499A-8C11-0F659E989509}" srcOrd="0" destOrd="0" presId="urn:microsoft.com/office/officeart/2005/8/layout/process5"/>
    <dgm:cxn modelId="{9EE0E2A6-CEF3-4B04-9C8E-EE927B82E860}" type="presParOf" srcId="{28C82F9E-52E5-4E47-95FF-156B68CA9D72}" destId="{08A17646-D416-4BFD-A9F8-7172F3489A06}" srcOrd="2" destOrd="0" presId="urn:microsoft.com/office/officeart/2005/8/layout/process5"/>
    <dgm:cxn modelId="{EB6A232A-5E0B-4B2F-8F0D-EC247CC83940}" type="presParOf" srcId="{28C82F9E-52E5-4E47-95FF-156B68CA9D72}" destId="{5BA8F9E8-CBFA-4BA8-A44F-C67848209CC2}" srcOrd="3" destOrd="0" presId="urn:microsoft.com/office/officeart/2005/8/layout/process5"/>
    <dgm:cxn modelId="{0E33748D-B02C-4E66-A886-46E091523CA9}" type="presParOf" srcId="{5BA8F9E8-CBFA-4BA8-A44F-C67848209CC2}" destId="{63DC5D89-73AE-464A-B53E-8ED497AC0A30}" srcOrd="0" destOrd="0" presId="urn:microsoft.com/office/officeart/2005/8/layout/process5"/>
    <dgm:cxn modelId="{371151F4-689D-4D78-8415-5E86F42F6318}" type="presParOf" srcId="{28C82F9E-52E5-4E47-95FF-156B68CA9D72}" destId="{9D7097D7-9ADC-4504-9B81-9B14574AD28D}" srcOrd="4" destOrd="0" presId="urn:microsoft.com/office/officeart/2005/8/layout/process5"/>
    <dgm:cxn modelId="{85FD71C2-57EF-4BB2-893A-6895C30F8E9D}" type="presParOf" srcId="{28C82F9E-52E5-4E47-95FF-156B68CA9D72}" destId="{1EBBB996-3BB1-4D5D-943C-992F5559BDCC}" srcOrd="5" destOrd="0" presId="urn:microsoft.com/office/officeart/2005/8/layout/process5"/>
    <dgm:cxn modelId="{DE96A7BC-565C-4C3F-981B-3E83D0AFDAD4}" type="presParOf" srcId="{1EBBB996-3BB1-4D5D-943C-992F5559BDCC}" destId="{54A453F6-11EE-4294-AF9D-13F84733BEC2}" srcOrd="0" destOrd="0" presId="urn:microsoft.com/office/officeart/2005/8/layout/process5"/>
    <dgm:cxn modelId="{0C24A95A-A246-4E8F-B0BB-AAF477B16404}" type="presParOf" srcId="{28C82F9E-52E5-4E47-95FF-156B68CA9D72}" destId="{7D85FAD6-41A0-464F-9823-CE3EA7D919EC}" srcOrd="6" destOrd="0" presId="urn:microsoft.com/office/officeart/2005/8/layout/process5"/>
    <dgm:cxn modelId="{00FECAEF-4853-46B5-99B3-70E5BACCDDEF}" type="presParOf" srcId="{28C82F9E-52E5-4E47-95FF-156B68CA9D72}" destId="{B5D40CC3-2B78-4AFE-9E7C-811F26A4CC00}" srcOrd="7" destOrd="0" presId="urn:microsoft.com/office/officeart/2005/8/layout/process5"/>
    <dgm:cxn modelId="{1D2C8EA1-6DCA-48D4-B694-3B40F5140968}" type="presParOf" srcId="{B5D40CC3-2B78-4AFE-9E7C-811F26A4CC00}" destId="{EBC78D65-DFB4-40C0-AFD2-D3EFEC720703}" srcOrd="0" destOrd="0" presId="urn:microsoft.com/office/officeart/2005/8/layout/process5"/>
    <dgm:cxn modelId="{CD392C75-C42E-4C36-AE13-3CEDA91D0B13}" type="presParOf" srcId="{28C82F9E-52E5-4E47-95FF-156B68CA9D72}" destId="{CAA8DE76-7492-430C-AC11-FB40C049B46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A81B76-BD30-4636-B288-DEFA461B6B4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757C88-52DD-4427-82E6-2923D9EF5E57}">
      <dgm:prSet/>
      <dgm:spPr/>
      <dgm:t>
        <a:bodyPr/>
        <a:lstStyle/>
        <a:p>
          <a:r>
            <a:rPr lang="pt-BR"/>
            <a:t>Hebreus 12:23  “Espíritos dos justos aperfeiçoados” </a:t>
          </a:r>
          <a:endParaRPr lang="en-US"/>
        </a:p>
      </dgm:t>
    </dgm:pt>
    <dgm:pt modelId="{CEE8080C-1A74-40A6-A9F4-4FA38D16384F}" type="parTrans" cxnId="{FDF9D072-E5BB-4CBB-8971-1B4604A35FDD}">
      <dgm:prSet/>
      <dgm:spPr/>
      <dgm:t>
        <a:bodyPr/>
        <a:lstStyle/>
        <a:p>
          <a:endParaRPr lang="en-US"/>
        </a:p>
      </dgm:t>
    </dgm:pt>
    <dgm:pt modelId="{5FBB2E74-19FD-4EAC-A7B6-3F1355688A2D}" type="sibTrans" cxnId="{FDF9D072-E5BB-4CBB-8971-1B4604A35FDD}">
      <dgm:prSet/>
      <dgm:spPr/>
      <dgm:t>
        <a:bodyPr/>
        <a:lstStyle/>
        <a:p>
          <a:endParaRPr lang="en-US"/>
        </a:p>
      </dgm:t>
    </dgm:pt>
    <dgm:pt modelId="{F215D4B0-FA77-4300-9BC4-924738FF1E2F}">
      <dgm:prSet/>
      <dgm:spPr/>
      <dgm:t>
        <a:bodyPr/>
        <a:lstStyle/>
        <a:p>
          <a:pPr rtl="0"/>
          <a:r>
            <a:rPr lang="pt-BR"/>
            <a:t>O espírito retorna a Deus (Ec 12:7), enquanto o corpo </a:t>
          </a:r>
          <a:r>
            <a:rPr lang="pt-BR">
              <a:latin typeface="Aptos Display" panose="020F0302020204030204"/>
            </a:rPr>
            <a:t>aguarda a ressurreição</a:t>
          </a:r>
          <a:r>
            <a:rPr lang="pt-BR"/>
            <a:t> (1Co 15). </a:t>
          </a:r>
          <a:endParaRPr lang="en-US"/>
        </a:p>
      </dgm:t>
    </dgm:pt>
    <dgm:pt modelId="{647A6C72-2C44-4CB3-B1E3-4C27154EC74E}" type="parTrans" cxnId="{B0DCE25C-97AA-4E6C-8E53-BCAF0E505E09}">
      <dgm:prSet/>
      <dgm:spPr/>
      <dgm:t>
        <a:bodyPr/>
        <a:lstStyle/>
        <a:p>
          <a:endParaRPr lang="en-US"/>
        </a:p>
      </dgm:t>
    </dgm:pt>
    <dgm:pt modelId="{D19B14EE-49FE-436C-91FE-297168D468D1}" type="sibTrans" cxnId="{B0DCE25C-97AA-4E6C-8E53-BCAF0E505E09}">
      <dgm:prSet/>
      <dgm:spPr/>
      <dgm:t>
        <a:bodyPr/>
        <a:lstStyle/>
        <a:p>
          <a:endParaRPr lang="en-US"/>
        </a:p>
      </dgm:t>
    </dgm:pt>
    <dgm:pt modelId="{876F2A4C-2A18-4AD7-A31C-E810C5CC6FF7}">
      <dgm:prSet/>
      <dgm:spPr/>
      <dgm:t>
        <a:bodyPr/>
        <a:lstStyle/>
        <a:p>
          <a:r>
            <a:rPr lang="pt-BR"/>
            <a:t>Irineu: “A morte é entrada para a visão de Deus.” </a:t>
          </a:r>
          <a:endParaRPr lang="en-US"/>
        </a:p>
      </dgm:t>
    </dgm:pt>
    <dgm:pt modelId="{954906F0-140B-4748-82C4-DE7623DE5166}" type="parTrans" cxnId="{A814074A-9DBF-476F-8151-06B6DB99EB61}">
      <dgm:prSet/>
      <dgm:spPr/>
      <dgm:t>
        <a:bodyPr/>
        <a:lstStyle/>
        <a:p>
          <a:endParaRPr lang="en-US"/>
        </a:p>
      </dgm:t>
    </dgm:pt>
    <dgm:pt modelId="{8B4E6278-319F-4BFE-9FFE-5F984792605A}" type="sibTrans" cxnId="{A814074A-9DBF-476F-8151-06B6DB99EB61}">
      <dgm:prSet/>
      <dgm:spPr/>
      <dgm:t>
        <a:bodyPr/>
        <a:lstStyle/>
        <a:p>
          <a:endParaRPr lang="en-US"/>
        </a:p>
      </dgm:t>
    </dgm:pt>
    <dgm:pt modelId="{EF482324-025E-4897-AA97-9889FB9A43E9}">
      <dgm:prSet/>
      <dgm:spPr/>
      <dgm:t>
        <a:bodyPr/>
        <a:lstStyle/>
        <a:p>
          <a:r>
            <a:rPr lang="pt-BR"/>
            <a:t>Nascemos para viver eternamente com o Senhor.</a:t>
          </a:r>
          <a:endParaRPr lang="en-US"/>
        </a:p>
      </dgm:t>
    </dgm:pt>
    <dgm:pt modelId="{DEE8B49E-43F4-42FD-B086-9F6784E2E045}" type="parTrans" cxnId="{B7B91D07-94B1-4743-8756-4FAEB4D7697D}">
      <dgm:prSet/>
      <dgm:spPr/>
      <dgm:t>
        <a:bodyPr/>
        <a:lstStyle/>
        <a:p>
          <a:endParaRPr lang="en-US"/>
        </a:p>
      </dgm:t>
    </dgm:pt>
    <dgm:pt modelId="{BE4B7FCE-1CC3-4056-A53F-B86AB3540DDA}" type="sibTrans" cxnId="{B7B91D07-94B1-4743-8756-4FAEB4D7697D}">
      <dgm:prSet/>
      <dgm:spPr/>
      <dgm:t>
        <a:bodyPr/>
        <a:lstStyle/>
        <a:p>
          <a:endParaRPr lang="en-US"/>
        </a:p>
      </dgm:t>
    </dgm:pt>
    <dgm:pt modelId="{2525EA1F-1EDA-4CE4-AAE8-BADA71C81A08}" type="pres">
      <dgm:prSet presAssocID="{0DA81B76-BD30-4636-B288-DEFA461B6B4A}" presName="vert0" presStyleCnt="0">
        <dgm:presLayoutVars>
          <dgm:dir/>
          <dgm:animOne val="branch"/>
          <dgm:animLvl val="lvl"/>
        </dgm:presLayoutVars>
      </dgm:prSet>
      <dgm:spPr/>
    </dgm:pt>
    <dgm:pt modelId="{05E509E9-DB28-4ECD-A772-FEDBA057E776}" type="pres">
      <dgm:prSet presAssocID="{21757C88-52DD-4427-82E6-2923D9EF5E57}" presName="thickLine" presStyleLbl="alignNode1" presStyleIdx="0" presStyleCnt="4"/>
      <dgm:spPr/>
    </dgm:pt>
    <dgm:pt modelId="{E5C50339-F744-4647-8FEB-5FC75E4C9BF3}" type="pres">
      <dgm:prSet presAssocID="{21757C88-52DD-4427-82E6-2923D9EF5E57}" presName="horz1" presStyleCnt="0"/>
      <dgm:spPr/>
    </dgm:pt>
    <dgm:pt modelId="{3F757B3F-4817-4355-BEC0-3690281B3101}" type="pres">
      <dgm:prSet presAssocID="{21757C88-52DD-4427-82E6-2923D9EF5E57}" presName="tx1" presStyleLbl="revTx" presStyleIdx="0" presStyleCnt="4"/>
      <dgm:spPr/>
    </dgm:pt>
    <dgm:pt modelId="{5320F954-F3BB-401E-BC9E-68F5652DB946}" type="pres">
      <dgm:prSet presAssocID="{21757C88-52DD-4427-82E6-2923D9EF5E57}" presName="vert1" presStyleCnt="0"/>
      <dgm:spPr/>
    </dgm:pt>
    <dgm:pt modelId="{A3BC1E59-694E-4AA9-A205-30ACB1654A78}" type="pres">
      <dgm:prSet presAssocID="{F215D4B0-FA77-4300-9BC4-924738FF1E2F}" presName="thickLine" presStyleLbl="alignNode1" presStyleIdx="1" presStyleCnt="4"/>
      <dgm:spPr/>
    </dgm:pt>
    <dgm:pt modelId="{237261CA-672B-4A74-8CB9-E27E502EF35F}" type="pres">
      <dgm:prSet presAssocID="{F215D4B0-FA77-4300-9BC4-924738FF1E2F}" presName="horz1" presStyleCnt="0"/>
      <dgm:spPr/>
    </dgm:pt>
    <dgm:pt modelId="{71849636-B68D-4288-8BC4-A1F28C751469}" type="pres">
      <dgm:prSet presAssocID="{F215D4B0-FA77-4300-9BC4-924738FF1E2F}" presName="tx1" presStyleLbl="revTx" presStyleIdx="1" presStyleCnt="4"/>
      <dgm:spPr/>
    </dgm:pt>
    <dgm:pt modelId="{7DD14F3A-578E-4661-9174-5358FC41BEEB}" type="pres">
      <dgm:prSet presAssocID="{F215D4B0-FA77-4300-9BC4-924738FF1E2F}" presName="vert1" presStyleCnt="0"/>
      <dgm:spPr/>
    </dgm:pt>
    <dgm:pt modelId="{7B60986F-27A2-42A8-88C7-1B5D4E7C9A4D}" type="pres">
      <dgm:prSet presAssocID="{876F2A4C-2A18-4AD7-A31C-E810C5CC6FF7}" presName="thickLine" presStyleLbl="alignNode1" presStyleIdx="2" presStyleCnt="4"/>
      <dgm:spPr/>
    </dgm:pt>
    <dgm:pt modelId="{1241CA7A-1A78-4482-AE34-060AAB88255C}" type="pres">
      <dgm:prSet presAssocID="{876F2A4C-2A18-4AD7-A31C-E810C5CC6FF7}" presName="horz1" presStyleCnt="0"/>
      <dgm:spPr/>
    </dgm:pt>
    <dgm:pt modelId="{53827364-0175-4FF5-A5AB-86D0E0887DA2}" type="pres">
      <dgm:prSet presAssocID="{876F2A4C-2A18-4AD7-A31C-E810C5CC6FF7}" presName="tx1" presStyleLbl="revTx" presStyleIdx="2" presStyleCnt="4"/>
      <dgm:spPr/>
    </dgm:pt>
    <dgm:pt modelId="{C68F31CF-4E82-405F-92D3-BF038D6B3E5C}" type="pres">
      <dgm:prSet presAssocID="{876F2A4C-2A18-4AD7-A31C-E810C5CC6FF7}" presName="vert1" presStyleCnt="0"/>
      <dgm:spPr/>
    </dgm:pt>
    <dgm:pt modelId="{6AF56D0A-8B89-488D-A545-5FC52381F83F}" type="pres">
      <dgm:prSet presAssocID="{EF482324-025E-4897-AA97-9889FB9A43E9}" presName="thickLine" presStyleLbl="alignNode1" presStyleIdx="3" presStyleCnt="4"/>
      <dgm:spPr/>
    </dgm:pt>
    <dgm:pt modelId="{74DFCC88-8C6C-4C2B-85ED-D702C2E798ED}" type="pres">
      <dgm:prSet presAssocID="{EF482324-025E-4897-AA97-9889FB9A43E9}" presName="horz1" presStyleCnt="0"/>
      <dgm:spPr/>
    </dgm:pt>
    <dgm:pt modelId="{BEA631F0-C124-4E04-85A8-BC87B86DA9EB}" type="pres">
      <dgm:prSet presAssocID="{EF482324-025E-4897-AA97-9889FB9A43E9}" presName="tx1" presStyleLbl="revTx" presStyleIdx="3" presStyleCnt="4"/>
      <dgm:spPr/>
    </dgm:pt>
    <dgm:pt modelId="{2142D990-1D6A-4B01-9B81-877F56312E85}" type="pres">
      <dgm:prSet presAssocID="{EF482324-025E-4897-AA97-9889FB9A43E9}" presName="vert1" presStyleCnt="0"/>
      <dgm:spPr/>
    </dgm:pt>
  </dgm:ptLst>
  <dgm:cxnLst>
    <dgm:cxn modelId="{3525D502-7E14-4F59-8E52-17AF58F1A453}" type="presOf" srcId="{EF482324-025E-4897-AA97-9889FB9A43E9}" destId="{BEA631F0-C124-4E04-85A8-BC87B86DA9EB}" srcOrd="0" destOrd="0" presId="urn:microsoft.com/office/officeart/2008/layout/LinedList"/>
    <dgm:cxn modelId="{B7B91D07-94B1-4743-8756-4FAEB4D7697D}" srcId="{0DA81B76-BD30-4636-B288-DEFA461B6B4A}" destId="{EF482324-025E-4897-AA97-9889FB9A43E9}" srcOrd="3" destOrd="0" parTransId="{DEE8B49E-43F4-42FD-B086-9F6784E2E045}" sibTransId="{BE4B7FCE-1CC3-4056-A53F-B86AB3540DDA}"/>
    <dgm:cxn modelId="{A7A18707-AFAE-4CBC-9622-D6DBBEC358BA}" type="presOf" srcId="{0DA81B76-BD30-4636-B288-DEFA461B6B4A}" destId="{2525EA1F-1EDA-4CE4-AAE8-BADA71C81A08}" srcOrd="0" destOrd="0" presId="urn:microsoft.com/office/officeart/2008/layout/LinedList"/>
    <dgm:cxn modelId="{B0DCE25C-97AA-4E6C-8E53-BCAF0E505E09}" srcId="{0DA81B76-BD30-4636-B288-DEFA461B6B4A}" destId="{F215D4B0-FA77-4300-9BC4-924738FF1E2F}" srcOrd="1" destOrd="0" parTransId="{647A6C72-2C44-4CB3-B1E3-4C27154EC74E}" sibTransId="{D19B14EE-49FE-436C-91FE-297168D468D1}"/>
    <dgm:cxn modelId="{A814074A-9DBF-476F-8151-06B6DB99EB61}" srcId="{0DA81B76-BD30-4636-B288-DEFA461B6B4A}" destId="{876F2A4C-2A18-4AD7-A31C-E810C5CC6FF7}" srcOrd="2" destOrd="0" parTransId="{954906F0-140B-4748-82C4-DE7623DE5166}" sibTransId="{8B4E6278-319F-4BFE-9FFE-5F984792605A}"/>
    <dgm:cxn modelId="{FDF9D072-E5BB-4CBB-8971-1B4604A35FDD}" srcId="{0DA81B76-BD30-4636-B288-DEFA461B6B4A}" destId="{21757C88-52DD-4427-82E6-2923D9EF5E57}" srcOrd="0" destOrd="0" parTransId="{CEE8080C-1A74-40A6-A9F4-4FA38D16384F}" sibTransId="{5FBB2E74-19FD-4EAC-A7B6-3F1355688A2D}"/>
    <dgm:cxn modelId="{07FFEB99-3B6F-4980-94F8-2F55416954A2}" type="presOf" srcId="{F215D4B0-FA77-4300-9BC4-924738FF1E2F}" destId="{71849636-B68D-4288-8BC4-A1F28C751469}" srcOrd="0" destOrd="0" presId="urn:microsoft.com/office/officeart/2008/layout/LinedList"/>
    <dgm:cxn modelId="{994205BE-1761-475E-AE06-624E14EAE4DD}" type="presOf" srcId="{21757C88-52DD-4427-82E6-2923D9EF5E57}" destId="{3F757B3F-4817-4355-BEC0-3690281B3101}" srcOrd="0" destOrd="0" presId="urn:microsoft.com/office/officeart/2008/layout/LinedList"/>
    <dgm:cxn modelId="{646715F6-1F69-47AD-8DC5-D1C1BEA584A2}" type="presOf" srcId="{876F2A4C-2A18-4AD7-A31C-E810C5CC6FF7}" destId="{53827364-0175-4FF5-A5AB-86D0E0887DA2}" srcOrd="0" destOrd="0" presId="urn:microsoft.com/office/officeart/2008/layout/LinedList"/>
    <dgm:cxn modelId="{F2C84F76-59DD-4B6D-8037-3F59DF5A9284}" type="presParOf" srcId="{2525EA1F-1EDA-4CE4-AAE8-BADA71C81A08}" destId="{05E509E9-DB28-4ECD-A772-FEDBA057E776}" srcOrd="0" destOrd="0" presId="urn:microsoft.com/office/officeart/2008/layout/LinedList"/>
    <dgm:cxn modelId="{5DD3E54D-7AA3-474E-BC8D-2E24268A5E09}" type="presParOf" srcId="{2525EA1F-1EDA-4CE4-AAE8-BADA71C81A08}" destId="{E5C50339-F744-4647-8FEB-5FC75E4C9BF3}" srcOrd="1" destOrd="0" presId="urn:microsoft.com/office/officeart/2008/layout/LinedList"/>
    <dgm:cxn modelId="{C70E6ECB-F75F-4F2C-8AA9-DC46ACA5BDB7}" type="presParOf" srcId="{E5C50339-F744-4647-8FEB-5FC75E4C9BF3}" destId="{3F757B3F-4817-4355-BEC0-3690281B3101}" srcOrd="0" destOrd="0" presId="urn:microsoft.com/office/officeart/2008/layout/LinedList"/>
    <dgm:cxn modelId="{20F4EB69-936A-42D8-917C-20CC531F09F2}" type="presParOf" srcId="{E5C50339-F744-4647-8FEB-5FC75E4C9BF3}" destId="{5320F954-F3BB-401E-BC9E-68F5652DB946}" srcOrd="1" destOrd="0" presId="urn:microsoft.com/office/officeart/2008/layout/LinedList"/>
    <dgm:cxn modelId="{6028B68E-85D5-42D5-BF6F-E7E6DC13846E}" type="presParOf" srcId="{2525EA1F-1EDA-4CE4-AAE8-BADA71C81A08}" destId="{A3BC1E59-694E-4AA9-A205-30ACB1654A78}" srcOrd="2" destOrd="0" presId="urn:microsoft.com/office/officeart/2008/layout/LinedList"/>
    <dgm:cxn modelId="{5CBEE84A-F296-46FA-80B5-458442A43C9D}" type="presParOf" srcId="{2525EA1F-1EDA-4CE4-AAE8-BADA71C81A08}" destId="{237261CA-672B-4A74-8CB9-E27E502EF35F}" srcOrd="3" destOrd="0" presId="urn:microsoft.com/office/officeart/2008/layout/LinedList"/>
    <dgm:cxn modelId="{91DE87E9-3A2C-4104-9B5E-3493F259BF59}" type="presParOf" srcId="{237261CA-672B-4A74-8CB9-E27E502EF35F}" destId="{71849636-B68D-4288-8BC4-A1F28C751469}" srcOrd="0" destOrd="0" presId="urn:microsoft.com/office/officeart/2008/layout/LinedList"/>
    <dgm:cxn modelId="{0F7E084D-D952-459D-9F80-957A686281EE}" type="presParOf" srcId="{237261CA-672B-4A74-8CB9-E27E502EF35F}" destId="{7DD14F3A-578E-4661-9174-5358FC41BEEB}" srcOrd="1" destOrd="0" presId="urn:microsoft.com/office/officeart/2008/layout/LinedList"/>
    <dgm:cxn modelId="{0A5D541D-FD6F-4A48-8FFE-7D8A01ABFAAF}" type="presParOf" srcId="{2525EA1F-1EDA-4CE4-AAE8-BADA71C81A08}" destId="{7B60986F-27A2-42A8-88C7-1B5D4E7C9A4D}" srcOrd="4" destOrd="0" presId="urn:microsoft.com/office/officeart/2008/layout/LinedList"/>
    <dgm:cxn modelId="{C12617A8-9184-4AFC-A393-F57F62C0FE22}" type="presParOf" srcId="{2525EA1F-1EDA-4CE4-AAE8-BADA71C81A08}" destId="{1241CA7A-1A78-4482-AE34-060AAB88255C}" srcOrd="5" destOrd="0" presId="urn:microsoft.com/office/officeart/2008/layout/LinedList"/>
    <dgm:cxn modelId="{55269BE3-4E02-469B-B378-75677F4968A3}" type="presParOf" srcId="{1241CA7A-1A78-4482-AE34-060AAB88255C}" destId="{53827364-0175-4FF5-A5AB-86D0E0887DA2}" srcOrd="0" destOrd="0" presId="urn:microsoft.com/office/officeart/2008/layout/LinedList"/>
    <dgm:cxn modelId="{B694521A-8EAC-4A88-BD8D-E9E83F5A8A7E}" type="presParOf" srcId="{1241CA7A-1A78-4482-AE34-060AAB88255C}" destId="{C68F31CF-4E82-405F-92D3-BF038D6B3E5C}" srcOrd="1" destOrd="0" presId="urn:microsoft.com/office/officeart/2008/layout/LinedList"/>
    <dgm:cxn modelId="{4DDC68D4-BA32-46C1-8395-1C16E7CC31E4}" type="presParOf" srcId="{2525EA1F-1EDA-4CE4-AAE8-BADA71C81A08}" destId="{6AF56D0A-8B89-488D-A545-5FC52381F83F}" srcOrd="6" destOrd="0" presId="urn:microsoft.com/office/officeart/2008/layout/LinedList"/>
    <dgm:cxn modelId="{827A5241-7FDC-41CD-8B75-113DD2BDBF64}" type="presParOf" srcId="{2525EA1F-1EDA-4CE4-AAE8-BADA71C81A08}" destId="{74DFCC88-8C6C-4C2B-85ED-D702C2E798ED}" srcOrd="7" destOrd="0" presId="urn:microsoft.com/office/officeart/2008/layout/LinedList"/>
    <dgm:cxn modelId="{885006DE-7FA5-4653-AFE4-2FDE1BEC1835}" type="presParOf" srcId="{74DFCC88-8C6C-4C2B-85ED-D702C2E798ED}" destId="{BEA631F0-C124-4E04-85A8-BC87B86DA9EB}" srcOrd="0" destOrd="0" presId="urn:microsoft.com/office/officeart/2008/layout/LinedList"/>
    <dgm:cxn modelId="{B591C404-3991-48A9-BA47-AED885198014}" type="presParOf" srcId="{74DFCC88-8C6C-4C2B-85ED-D702C2E798ED}" destId="{2142D990-1D6A-4B01-9B81-877F56312E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7C1FD-ECF7-454F-8E00-C7E68CCB168F}">
      <dsp:nvSpPr>
        <dsp:cNvPr id="0" name=""/>
        <dsp:cNvSpPr/>
      </dsp:nvSpPr>
      <dsp:spPr>
        <a:xfrm>
          <a:off x="771795" y="0"/>
          <a:ext cx="8358145" cy="835814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6825B9-6189-4AC6-8809-F0FCA1FFB9F9}">
      <dsp:nvSpPr>
        <dsp:cNvPr id="0" name=""/>
        <dsp:cNvSpPr/>
      </dsp:nvSpPr>
      <dsp:spPr>
        <a:xfrm>
          <a:off x="1565819" y="794023"/>
          <a:ext cx="3259676" cy="325967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Zacarias 12:1 </a:t>
          </a:r>
          <a:endParaRPr lang="en-US" sz="3300" kern="1200"/>
        </a:p>
      </dsp:txBody>
      <dsp:txXfrm>
        <a:off x="1724943" y="953147"/>
        <a:ext cx="2941428" cy="2941428"/>
      </dsp:txXfrm>
    </dsp:sp>
    <dsp:sp modelId="{2E0800E6-D89B-4616-826A-626D7F5415AB}">
      <dsp:nvSpPr>
        <dsp:cNvPr id="0" name=""/>
        <dsp:cNvSpPr/>
      </dsp:nvSpPr>
      <dsp:spPr>
        <a:xfrm>
          <a:off x="5076240" y="794023"/>
          <a:ext cx="3259676" cy="32596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“...forma o espírito do homem dentro dele.” </a:t>
          </a:r>
          <a:endParaRPr lang="en-US" sz="3300" kern="1200"/>
        </a:p>
      </dsp:txBody>
      <dsp:txXfrm>
        <a:off x="5235364" y="953147"/>
        <a:ext cx="2941428" cy="2941428"/>
      </dsp:txXfrm>
    </dsp:sp>
    <dsp:sp modelId="{C8E22AE9-1036-42DA-8817-EF2EC7D70ECB}">
      <dsp:nvSpPr>
        <dsp:cNvPr id="0" name=""/>
        <dsp:cNvSpPr/>
      </dsp:nvSpPr>
      <dsp:spPr>
        <a:xfrm>
          <a:off x="1565819" y="4304444"/>
          <a:ext cx="3259676" cy="325967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Hebraico: רוּחַ ruach — sopro, vida espiritual, vento impelido </a:t>
          </a:r>
          <a:endParaRPr lang="en-US" sz="3300" kern="1200"/>
        </a:p>
      </dsp:txBody>
      <dsp:txXfrm>
        <a:off x="1724943" y="4463568"/>
        <a:ext cx="2941428" cy="2941428"/>
      </dsp:txXfrm>
    </dsp:sp>
    <dsp:sp modelId="{FCE349D0-1C70-4E91-9E54-368406020ECA}">
      <dsp:nvSpPr>
        <dsp:cNvPr id="0" name=""/>
        <dsp:cNvSpPr/>
      </dsp:nvSpPr>
      <dsp:spPr>
        <a:xfrm>
          <a:off x="5076240" y="4304444"/>
          <a:ext cx="3259676" cy="32596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O espírito não evolui, é formado diretamente por Deus </a:t>
          </a:r>
          <a:endParaRPr lang="en-US" sz="3300" kern="1200"/>
        </a:p>
      </dsp:txBody>
      <dsp:txXfrm>
        <a:off x="5235364" y="4463568"/>
        <a:ext cx="2941428" cy="29414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70238-3099-4DAA-9A8A-F7C1A5357FF1}">
      <dsp:nvSpPr>
        <dsp:cNvPr id="0" name=""/>
        <dsp:cNvSpPr/>
      </dsp:nvSpPr>
      <dsp:spPr>
        <a:xfrm>
          <a:off x="0" y="1030625"/>
          <a:ext cx="11795184" cy="859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Atos 1:8 δύναμις (dýnamis) — poder operativo sobrenatural </a:t>
          </a:r>
          <a:endParaRPr lang="en-US" sz="3500" kern="1200"/>
        </a:p>
      </dsp:txBody>
      <dsp:txXfrm>
        <a:off x="41979" y="1072604"/>
        <a:ext cx="11711226" cy="775991"/>
      </dsp:txXfrm>
    </dsp:sp>
    <dsp:sp modelId="{58B215C3-04F0-4377-A8AC-B9A6C04FFB2D}">
      <dsp:nvSpPr>
        <dsp:cNvPr id="0" name=""/>
        <dsp:cNvSpPr/>
      </dsp:nvSpPr>
      <dsp:spPr>
        <a:xfrm>
          <a:off x="0" y="1991375"/>
          <a:ext cx="11795184" cy="859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Horton: Batismo no Espírito = poder para testemunhar </a:t>
          </a:r>
          <a:endParaRPr lang="en-US" sz="3500" kern="1200"/>
        </a:p>
      </dsp:txBody>
      <dsp:txXfrm>
        <a:off x="41979" y="2033354"/>
        <a:ext cx="11711226" cy="775991"/>
      </dsp:txXfrm>
    </dsp:sp>
    <dsp:sp modelId="{275387DB-F84C-4C61-AD08-781E72483B9F}">
      <dsp:nvSpPr>
        <dsp:cNvPr id="0" name=""/>
        <dsp:cNvSpPr/>
      </dsp:nvSpPr>
      <dsp:spPr>
        <a:xfrm>
          <a:off x="0" y="2952124"/>
          <a:ext cx="11795184" cy="859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Missão e expansão do Reino. </a:t>
          </a:r>
          <a:endParaRPr lang="en-US" sz="3500" kern="1200"/>
        </a:p>
      </dsp:txBody>
      <dsp:txXfrm>
        <a:off x="41979" y="2994103"/>
        <a:ext cx="11711226" cy="775991"/>
      </dsp:txXfrm>
    </dsp:sp>
    <dsp:sp modelId="{A4CE55D5-1948-468E-A94C-813AA3310059}">
      <dsp:nvSpPr>
        <dsp:cNvPr id="0" name=""/>
        <dsp:cNvSpPr/>
      </dsp:nvSpPr>
      <dsp:spPr>
        <a:xfrm>
          <a:off x="0" y="3912875"/>
          <a:ext cx="11795184" cy="8599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/>
            <a:t>Quem é cheio do Espírito fala de Cristo — sem medo.</a:t>
          </a:r>
          <a:endParaRPr lang="en-US" sz="3500" kern="1200"/>
        </a:p>
      </dsp:txBody>
      <dsp:txXfrm>
        <a:off x="41979" y="3954854"/>
        <a:ext cx="11711226" cy="7759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0FB86-ED17-4A51-99BC-C9EE6B2714D2}">
      <dsp:nvSpPr>
        <dsp:cNvPr id="0" name=""/>
        <dsp:cNvSpPr/>
      </dsp:nvSpPr>
      <dsp:spPr>
        <a:xfrm>
          <a:off x="0" y="756"/>
          <a:ext cx="740371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27E7D-2FE1-4BFF-ACB6-501D09E098BE}">
      <dsp:nvSpPr>
        <dsp:cNvPr id="0" name=""/>
        <dsp:cNvSpPr/>
      </dsp:nvSpPr>
      <dsp:spPr>
        <a:xfrm>
          <a:off x="0" y="756"/>
          <a:ext cx="7403719" cy="123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1 Coríntios 14:2  γλῶσσαι — línguas espirituais </a:t>
          </a:r>
          <a:endParaRPr lang="en-US" sz="3400" kern="1200"/>
        </a:p>
      </dsp:txBody>
      <dsp:txXfrm>
        <a:off x="0" y="756"/>
        <a:ext cx="7403719" cy="1239197"/>
      </dsp:txXfrm>
    </dsp:sp>
    <dsp:sp modelId="{D7AAAF53-4FE9-4E98-B193-93B234BF2881}">
      <dsp:nvSpPr>
        <dsp:cNvPr id="0" name=""/>
        <dsp:cNvSpPr/>
      </dsp:nvSpPr>
      <dsp:spPr>
        <a:xfrm>
          <a:off x="0" y="1239953"/>
          <a:ext cx="7403719" cy="0"/>
        </a:xfrm>
        <a:prstGeom prst="lin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414F0-4D00-4738-A52A-4B84D2A33FCB}">
      <dsp:nvSpPr>
        <dsp:cNvPr id="0" name=""/>
        <dsp:cNvSpPr/>
      </dsp:nvSpPr>
      <dsp:spPr>
        <a:xfrm>
          <a:off x="0" y="1239953"/>
          <a:ext cx="7403719" cy="123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μυστήρια — segredos divinos entre espírito e Deus </a:t>
          </a:r>
          <a:endParaRPr lang="en-US" sz="3400" kern="1200"/>
        </a:p>
      </dsp:txBody>
      <dsp:txXfrm>
        <a:off x="0" y="1239953"/>
        <a:ext cx="7403719" cy="1239197"/>
      </dsp:txXfrm>
    </dsp:sp>
    <dsp:sp modelId="{B884F93E-F673-48C0-A274-D93EF462A218}">
      <dsp:nvSpPr>
        <dsp:cNvPr id="0" name=""/>
        <dsp:cNvSpPr/>
      </dsp:nvSpPr>
      <dsp:spPr>
        <a:xfrm>
          <a:off x="0" y="2479150"/>
          <a:ext cx="7403719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20374-576C-4C64-BA5A-F86C80F2E345}">
      <dsp:nvSpPr>
        <dsp:cNvPr id="0" name=""/>
        <dsp:cNvSpPr/>
      </dsp:nvSpPr>
      <dsp:spPr>
        <a:xfrm>
          <a:off x="0" y="2479150"/>
          <a:ext cx="7403719" cy="123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Oração em línguas edifica o homem interior (1Co 14:4). </a:t>
          </a:r>
          <a:endParaRPr lang="en-US" sz="3400" kern="1200"/>
        </a:p>
      </dsp:txBody>
      <dsp:txXfrm>
        <a:off x="0" y="2479150"/>
        <a:ext cx="7403719" cy="1239197"/>
      </dsp:txXfrm>
    </dsp:sp>
    <dsp:sp modelId="{02BA561D-E90C-4F77-A3E8-5FDC9AF948CF}">
      <dsp:nvSpPr>
        <dsp:cNvPr id="0" name=""/>
        <dsp:cNvSpPr/>
      </dsp:nvSpPr>
      <dsp:spPr>
        <a:xfrm>
          <a:off x="0" y="3718348"/>
          <a:ext cx="7403719" cy="0"/>
        </a:xfrm>
        <a:prstGeom prst="lin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AEFA0-A1DB-47F6-9B7D-63104071A49A}">
      <dsp:nvSpPr>
        <dsp:cNvPr id="0" name=""/>
        <dsp:cNvSpPr/>
      </dsp:nvSpPr>
      <dsp:spPr>
        <a:xfrm>
          <a:off x="0" y="3718348"/>
          <a:ext cx="7403719" cy="123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Não é válvula emocional → é adorar em outra esfera. </a:t>
          </a:r>
          <a:endParaRPr lang="en-US" sz="3400" kern="1200"/>
        </a:p>
      </dsp:txBody>
      <dsp:txXfrm>
        <a:off x="0" y="3718348"/>
        <a:ext cx="7403719" cy="1239197"/>
      </dsp:txXfrm>
    </dsp:sp>
    <dsp:sp modelId="{EF0C57B3-332C-4950-8331-50C5ED588E63}">
      <dsp:nvSpPr>
        <dsp:cNvPr id="0" name=""/>
        <dsp:cNvSpPr/>
      </dsp:nvSpPr>
      <dsp:spPr>
        <a:xfrm>
          <a:off x="0" y="4957545"/>
          <a:ext cx="7403719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C5D02-15D6-40B8-A3F4-69A56F21FDF6}">
      <dsp:nvSpPr>
        <dsp:cNvPr id="0" name=""/>
        <dsp:cNvSpPr/>
      </dsp:nvSpPr>
      <dsp:spPr>
        <a:xfrm>
          <a:off x="0" y="4957545"/>
          <a:ext cx="7403719" cy="1239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O culto se eleva do emocional ao pneumático. </a:t>
          </a:r>
          <a:endParaRPr lang="en-US" sz="3400" kern="1200"/>
        </a:p>
      </dsp:txBody>
      <dsp:txXfrm>
        <a:off x="0" y="4957545"/>
        <a:ext cx="7403719" cy="12391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BA447-F61D-4643-81BE-1AB7BF4C95C1}">
      <dsp:nvSpPr>
        <dsp:cNvPr id="0" name=""/>
        <dsp:cNvSpPr/>
      </dsp:nvSpPr>
      <dsp:spPr>
        <a:xfrm>
          <a:off x="0" y="0"/>
          <a:ext cx="9593402" cy="1159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Filipenses 3:3 λατρεία (latreia) — culto sacerdotal contínuo </a:t>
          </a:r>
          <a:endParaRPr lang="en-US" sz="3000" kern="1200"/>
        </a:p>
      </dsp:txBody>
      <dsp:txXfrm>
        <a:off x="33965" y="33965"/>
        <a:ext cx="8244066" cy="1091713"/>
      </dsp:txXfrm>
    </dsp:sp>
    <dsp:sp modelId="{0FDDC4E0-51A4-431E-8CDE-F0F52B389B47}">
      <dsp:nvSpPr>
        <dsp:cNvPr id="0" name=""/>
        <dsp:cNvSpPr/>
      </dsp:nvSpPr>
      <dsp:spPr>
        <a:xfrm>
          <a:off x="803447" y="1370487"/>
          <a:ext cx="9593402" cy="11596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Adorar em espírito é viver em altar permanente. </a:t>
          </a:r>
          <a:endParaRPr lang="en-US" sz="3000" kern="1200"/>
        </a:p>
      </dsp:txBody>
      <dsp:txXfrm>
        <a:off x="837412" y="1404452"/>
        <a:ext cx="7968256" cy="1091713"/>
      </dsp:txXfrm>
    </dsp:sp>
    <dsp:sp modelId="{351F3D3F-EA36-4D29-8949-3B0241D927E4}">
      <dsp:nvSpPr>
        <dsp:cNvPr id="0" name=""/>
        <dsp:cNvSpPr/>
      </dsp:nvSpPr>
      <dsp:spPr>
        <a:xfrm>
          <a:off x="1594903" y="2740975"/>
          <a:ext cx="9593402" cy="11596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Basílio: o culto do Espírito transcende ambientes. </a:t>
          </a:r>
          <a:endParaRPr lang="en-US" sz="3000" kern="1200"/>
        </a:p>
      </dsp:txBody>
      <dsp:txXfrm>
        <a:off x="1628868" y="2774940"/>
        <a:ext cx="7980248" cy="1091713"/>
      </dsp:txXfrm>
    </dsp:sp>
    <dsp:sp modelId="{87E01422-C646-4FC6-846A-5428A98E40BA}">
      <dsp:nvSpPr>
        <dsp:cNvPr id="0" name=""/>
        <dsp:cNvSpPr/>
      </dsp:nvSpPr>
      <dsp:spPr>
        <a:xfrm>
          <a:off x="2398350" y="4111462"/>
          <a:ext cx="9593402" cy="11596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kern="1200"/>
            <a:t>Quem tem o Espírito → adora em qualquer lugar. </a:t>
          </a:r>
          <a:endParaRPr lang="en-US" sz="3000" kern="1200"/>
        </a:p>
      </dsp:txBody>
      <dsp:txXfrm>
        <a:off x="2432315" y="4145427"/>
        <a:ext cx="7968256" cy="1091713"/>
      </dsp:txXfrm>
    </dsp:sp>
    <dsp:sp modelId="{D3FDA880-5EAD-4C3B-A2AF-12CDF1172D77}">
      <dsp:nvSpPr>
        <dsp:cNvPr id="0" name=""/>
        <dsp:cNvSpPr/>
      </dsp:nvSpPr>
      <dsp:spPr>
        <a:xfrm>
          <a:off x="8839634" y="888181"/>
          <a:ext cx="753768" cy="7537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9009232" y="888181"/>
        <a:ext cx="414572" cy="567210"/>
      </dsp:txXfrm>
    </dsp:sp>
    <dsp:sp modelId="{7E26E3B9-4075-4EC8-9587-52E819726EE0}">
      <dsp:nvSpPr>
        <dsp:cNvPr id="0" name=""/>
        <dsp:cNvSpPr/>
      </dsp:nvSpPr>
      <dsp:spPr>
        <a:xfrm>
          <a:off x="9643081" y="2258668"/>
          <a:ext cx="753768" cy="75376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9812679" y="2258668"/>
        <a:ext cx="414572" cy="567210"/>
      </dsp:txXfrm>
    </dsp:sp>
    <dsp:sp modelId="{34060F8A-DABE-4C53-9638-D87A8ADEFF34}">
      <dsp:nvSpPr>
        <dsp:cNvPr id="0" name=""/>
        <dsp:cNvSpPr/>
      </dsp:nvSpPr>
      <dsp:spPr>
        <a:xfrm>
          <a:off x="10434537" y="3629156"/>
          <a:ext cx="753768" cy="7537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10604135" y="3629156"/>
        <a:ext cx="414572" cy="5672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66EF7-8815-4592-85CC-8F56D2AB9341}">
      <dsp:nvSpPr>
        <dsp:cNvPr id="0" name=""/>
        <dsp:cNvSpPr/>
      </dsp:nvSpPr>
      <dsp:spPr>
        <a:xfrm>
          <a:off x="0" y="76285"/>
          <a:ext cx="7471963" cy="147186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Efésios 3:16 ἔσω ἄνθρωπον — estrutura espiritual interior </a:t>
          </a:r>
          <a:endParaRPr lang="en-US" sz="3700" kern="1200"/>
        </a:p>
      </dsp:txBody>
      <dsp:txXfrm>
        <a:off x="71850" y="148135"/>
        <a:ext cx="7328263" cy="1328160"/>
      </dsp:txXfrm>
    </dsp:sp>
    <dsp:sp modelId="{9BB64D5E-B0A4-4332-8DB4-38DCEC89CEA2}">
      <dsp:nvSpPr>
        <dsp:cNvPr id="0" name=""/>
        <dsp:cNvSpPr/>
      </dsp:nvSpPr>
      <dsp:spPr>
        <a:xfrm>
          <a:off x="0" y="1654706"/>
          <a:ext cx="7471963" cy="1471860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A força espiritual flui do espírito → para fora. </a:t>
          </a:r>
          <a:endParaRPr lang="en-US" sz="3700" kern="1200"/>
        </a:p>
      </dsp:txBody>
      <dsp:txXfrm>
        <a:off x="71850" y="1726556"/>
        <a:ext cx="7328263" cy="1328160"/>
      </dsp:txXfrm>
    </dsp:sp>
    <dsp:sp modelId="{A7E1BB16-B370-4EFD-BFCE-B238816D30E7}">
      <dsp:nvSpPr>
        <dsp:cNvPr id="0" name=""/>
        <dsp:cNvSpPr/>
      </dsp:nvSpPr>
      <dsp:spPr>
        <a:xfrm>
          <a:off x="0" y="3233126"/>
          <a:ext cx="7471963" cy="1471860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Não vencemos batalhas por motivação, mas por poder interior. </a:t>
          </a:r>
          <a:endParaRPr lang="en-US" sz="3700" kern="1200"/>
        </a:p>
      </dsp:txBody>
      <dsp:txXfrm>
        <a:off x="71850" y="3304976"/>
        <a:ext cx="7328263" cy="1328160"/>
      </dsp:txXfrm>
    </dsp:sp>
    <dsp:sp modelId="{017B7176-9382-48FC-999B-059A685850E5}">
      <dsp:nvSpPr>
        <dsp:cNvPr id="0" name=""/>
        <dsp:cNvSpPr/>
      </dsp:nvSpPr>
      <dsp:spPr>
        <a:xfrm>
          <a:off x="0" y="4811546"/>
          <a:ext cx="7471963" cy="1471860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/>
            <a:t>Quando o exterior cai, o interior permanece. </a:t>
          </a:r>
          <a:endParaRPr lang="en-US" sz="3700" kern="1200"/>
        </a:p>
      </dsp:txBody>
      <dsp:txXfrm>
        <a:off x="71850" y="4883396"/>
        <a:ext cx="7328263" cy="1328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0C3E5-37F7-4D33-BC37-55BBAA6A9633}">
      <dsp:nvSpPr>
        <dsp:cNvPr id="0" name=""/>
        <dsp:cNvSpPr/>
      </dsp:nvSpPr>
      <dsp:spPr>
        <a:xfrm>
          <a:off x="0" y="1841"/>
          <a:ext cx="6120320" cy="19246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“A alma vive pelo corpo; o espírito vive de Deus, e sem Ele morre.” </a:t>
          </a:r>
          <a:endParaRPr lang="en-US" sz="35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93954" y="95795"/>
        <a:ext cx="5932412" cy="1736741"/>
      </dsp:txXfrm>
    </dsp:sp>
    <dsp:sp modelId="{F755A590-84BF-4953-BBCC-A73CF5EB4E11}">
      <dsp:nvSpPr>
        <dsp:cNvPr id="0" name=""/>
        <dsp:cNvSpPr/>
      </dsp:nvSpPr>
      <dsp:spPr>
        <a:xfrm>
          <a:off x="0" y="2027291"/>
          <a:ext cx="6120320" cy="19246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Implicação para a fé: </a:t>
          </a:r>
          <a:endParaRPr lang="en-US" sz="35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93954" y="2121245"/>
        <a:ext cx="5932412" cy="1736741"/>
      </dsp:txXfrm>
    </dsp:sp>
    <dsp:sp modelId="{02F4D98E-9134-4906-B125-A894F22804D8}">
      <dsp:nvSpPr>
        <dsp:cNvPr id="0" name=""/>
        <dsp:cNvSpPr/>
      </dsp:nvSpPr>
      <dsp:spPr>
        <a:xfrm>
          <a:off x="0" y="4052741"/>
          <a:ext cx="6120320" cy="192464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500" kern="1200">
              <a:solidFill>
                <a:srgbClr val="FFFFFF"/>
              </a:solidFill>
              <a:latin typeface="Aptos" panose="020B0004020202020204"/>
              <a:ea typeface="+mn-ea"/>
              <a:cs typeface="+mn-cs"/>
            </a:rPr>
            <a:t>Se Deus forma o espírito → só Ele pode restaurá-lo </a:t>
          </a:r>
          <a:endParaRPr lang="en-US" sz="3500" kern="1200">
            <a:solidFill>
              <a:srgbClr val="FFFFFF"/>
            </a:solidFill>
            <a:latin typeface="Aptos" panose="020B0004020202020204"/>
            <a:ea typeface="+mn-ea"/>
            <a:cs typeface="+mn-cs"/>
          </a:endParaRPr>
        </a:p>
      </dsp:txBody>
      <dsp:txXfrm>
        <a:off x="93954" y="4146695"/>
        <a:ext cx="5932412" cy="1736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5A06B-F114-4608-9ACD-510C0A9548A4}">
      <dsp:nvSpPr>
        <dsp:cNvPr id="0" name=""/>
        <dsp:cNvSpPr/>
      </dsp:nvSpPr>
      <dsp:spPr>
        <a:xfrm>
          <a:off x="0" y="568681"/>
          <a:ext cx="6594648" cy="1539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“O homem é corpo animado pela alma e aperfeiçoado pelo espírito.” -  Tertuliano, Sobre a Ressurreição da Carne </a:t>
          </a:r>
          <a:endParaRPr lang="en-US" sz="2800" kern="1200"/>
        </a:p>
      </dsp:txBody>
      <dsp:txXfrm>
        <a:off x="75163" y="643844"/>
        <a:ext cx="6444322" cy="1389393"/>
      </dsp:txXfrm>
    </dsp:sp>
    <dsp:sp modelId="{239AAF29-70B2-4434-B4D8-A310F96FC10D}">
      <dsp:nvSpPr>
        <dsp:cNvPr id="0" name=""/>
        <dsp:cNvSpPr/>
      </dsp:nvSpPr>
      <dsp:spPr>
        <a:xfrm>
          <a:off x="0" y="2189041"/>
          <a:ext cx="6594648" cy="1539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espiritualidade bíblica não é psicológica, é pneumatológica </a:t>
          </a:r>
          <a:endParaRPr lang="en-US" sz="2800" kern="1200"/>
        </a:p>
      </dsp:txBody>
      <dsp:txXfrm>
        <a:off x="75163" y="2264204"/>
        <a:ext cx="6444322" cy="1389393"/>
      </dsp:txXfrm>
    </dsp:sp>
    <dsp:sp modelId="{BC4B8385-5A0D-4016-A5EB-F50BA05193FC}">
      <dsp:nvSpPr>
        <dsp:cNvPr id="0" name=""/>
        <dsp:cNvSpPr/>
      </dsp:nvSpPr>
      <dsp:spPr>
        <a:xfrm>
          <a:off x="0" y="3809401"/>
          <a:ext cx="6594648" cy="153971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Quem vive guiado só pela alma, não discerne Deus </a:t>
          </a:r>
          <a:endParaRPr lang="en-US" sz="2800" kern="1200"/>
        </a:p>
      </dsp:txBody>
      <dsp:txXfrm>
        <a:off x="75163" y="3884564"/>
        <a:ext cx="6444322" cy="13893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714E1-E4C3-46A5-A7D7-6A4BBE8950B3}">
      <dsp:nvSpPr>
        <dsp:cNvPr id="0" name=""/>
        <dsp:cNvSpPr/>
      </dsp:nvSpPr>
      <dsp:spPr>
        <a:xfrm>
          <a:off x="0" y="83871"/>
          <a:ext cx="6359738" cy="12377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1 Tessalonicenses 5:23 </a:t>
          </a:r>
          <a:endParaRPr lang="en-US" sz="3100" kern="1200"/>
        </a:p>
      </dsp:txBody>
      <dsp:txXfrm>
        <a:off x="60420" y="144291"/>
        <a:ext cx="6238898" cy="1116873"/>
      </dsp:txXfrm>
    </dsp:sp>
    <dsp:sp modelId="{B0B8F805-E737-4E5C-8298-90D36E010B92}">
      <dsp:nvSpPr>
        <dsp:cNvPr id="0" name=""/>
        <dsp:cNvSpPr/>
      </dsp:nvSpPr>
      <dsp:spPr>
        <a:xfrm>
          <a:off x="0" y="1410865"/>
          <a:ext cx="6359738" cy="1237713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“Todo o vosso espírito, e alma, e corpo...” </a:t>
          </a:r>
          <a:endParaRPr lang="en-US" sz="3100" kern="1200"/>
        </a:p>
      </dsp:txBody>
      <dsp:txXfrm>
        <a:off x="60420" y="1471285"/>
        <a:ext cx="6238898" cy="1116873"/>
      </dsp:txXfrm>
    </dsp:sp>
    <dsp:sp modelId="{B8490D1B-EAF4-4FBA-BF9A-6EEEBFEFF74F}">
      <dsp:nvSpPr>
        <dsp:cNvPr id="0" name=""/>
        <dsp:cNvSpPr/>
      </dsp:nvSpPr>
      <dsp:spPr>
        <a:xfrm>
          <a:off x="0" y="2737859"/>
          <a:ext cx="6359738" cy="1237713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A ordenação do texto é teológica, não biológica </a:t>
          </a:r>
          <a:endParaRPr lang="en-US" sz="3100" kern="1200"/>
        </a:p>
      </dsp:txBody>
      <dsp:txXfrm>
        <a:off x="60420" y="2798279"/>
        <a:ext cx="6238898" cy="1116873"/>
      </dsp:txXfrm>
    </dsp:sp>
    <dsp:sp modelId="{A603C013-72CF-4706-A80A-E791B588FBAE}">
      <dsp:nvSpPr>
        <dsp:cNvPr id="0" name=""/>
        <dsp:cNvSpPr/>
      </dsp:nvSpPr>
      <dsp:spPr>
        <a:xfrm>
          <a:off x="0" y="4064852"/>
          <a:ext cx="6359738" cy="1237713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/>
            <a:t>O espírito vem primeiro → lugar primário da obra divina </a:t>
          </a:r>
          <a:endParaRPr lang="en-US" sz="3100" kern="1200"/>
        </a:p>
      </dsp:txBody>
      <dsp:txXfrm>
        <a:off x="60420" y="4125272"/>
        <a:ext cx="6238898" cy="11168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C9FFF-2BBC-4375-8E83-233359E18F80}">
      <dsp:nvSpPr>
        <dsp:cNvPr id="0" name=""/>
        <dsp:cNvSpPr/>
      </dsp:nvSpPr>
      <dsp:spPr>
        <a:xfrm>
          <a:off x="3523" y="875595"/>
          <a:ext cx="2794924" cy="1676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Dimensões espirituais: </a:t>
          </a:r>
          <a:endParaRPr lang="en-US" sz="2400" kern="1200"/>
        </a:p>
      </dsp:txBody>
      <dsp:txXfrm>
        <a:off x="3523" y="875595"/>
        <a:ext cx="2794924" cy="1676954"/>
      </dsp:txXfrm>
    </dsp:sp>
    <dsp:sp modelId="{FBBF735D-BE80-4D81-9638-925243321D8A}">
      <dsp:nvSpPr>
        <dsp:cNvPr id="0" name=""/>
        <dsp:cNvSpPr/>
      </dsp:nvSpPr>
      <dsp:spPr>
        <a:xfrm>
          <a:off x="3077940" y="875595"/>
          <a:ext cx="2794924" cy="16769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Consciência moral</a:t>
          </a:r>
          <a:r>
            <a:rPr lang="pt-BR" sz="2400" kern="1200"/>
            <a:t> — testemunho interno da vontade divina</a:t>
          </a:r>
          <a:endParaRPr lang="en-US" sz="2400" kern="1200"/>
        </a:p>
      </dsp:txBody>
      <dsp:txXfrm>
        <a:off x="3077940" y="875595"/>
        <a:ext cx="2794924" cy="1676954"/>
      </dsp:txXfrm>
    </dsp:sp>
    <dsp:sp modelId="{2620FF1A-733F-4EC1-A65C-578497FBF08C}">
      <dsp:nvSpPr>
        <dsp:cNvPr id="0" name=""/>
        <dsp:cNvSpPr/>
      </dsp:nvSpPr>
      <dsp:spPr>
        <a:xfrm>
          <a:off x="6152357" y="875595"/>
          <a:ext cx="2794924" cy="16769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Intuição espiritual </a:t>
          </a:r>
          <a:r>
            <a:rPr lang="pt-BR" sz="2400" kern="1200"/>
            <a:t>— percepção direta da voz de Deus </a:t>
          </a:r>
          <a:endParaRPr lang="en-US" sz="2400" kern="1200"/>
        </a:p>
      </dsp:txBody>
      <dsp:txXfrm>
        <a:off x="6152357" y="875595"/>
        <a:ext cx="2794924" cy="1676954"/>
      </dsp:txXfrm>
    </dsp:sp>
    <dsp:sp modelId="{566A695E-C162-48A1-AE63-A819EFC74409}">
      <dsp:nvSpPr>
        <dsp:cNvPr id="0" name=""/>
        <dsp:cNvSpPr/>
      </dsp:nvSpPr>
      <dsp:spPr>
        <a:xfrm>
          <a:off x="9226775" y="875595"/>
          <a:ext cx="2794924" cy="16769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/>
            <a:t>Comunhão</a:t>
          </a:r>
          <a:r>
            <a:rPr lang="pt-BR" sz="2400" kern="1200"/>
            <a:t> — relacionamento com Deus por meio do Espírito Santo </a:t>
          </a:r>
          <a:endParaRPr lang="en-US" sz="2400" kern="1200"/>
        </a:p>
      </dsp:txBody>
      <dsp:txXfrm>
        <a:off x="9226775" y="875595"/>
        <a:ext cx="2794924" cy="1676954"/>
      </dsp:txXfrm>
    </dsp:sp>
    <dsp:sp modelId="{6D8ACB6F-2B26-460F-9B14-1E6D423FAB06}">
      <dsp:nvSpPr>
        <dsp:cNvPr id="0" name=""/>
        <dsp:cNvSpPr/>
      </dsp:nvSpPr>
      <dsp:spPr>
        <a:xfrm>
          <a:off x="1540731" y="2832043"/>
          <a:ext cx="2794924" cy="167695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Watchman Nee “É no espírito que o homem recebe a vida de Deus e </a:t>
          </a:r>
          <a:endParaRPr lang="en-US" sz="2400" kern="1200"/>
        </a:p>
      </dsp:txBody>
      <dsp:txXfrm>
        <a:off x="1540731" y="2832043"/>
        <a:ext cx="2794924" cy="1676954"/>
      </dsp:txXfrm>
    </dsp:sp>
    <dsp:sp modelId="{D3E343EA-B70B-44B1-9251-2C496E318CA1}">
      <dsp:nvSpPr>
        <dsp:cNvPr id="0" name=""/>
        <dsp:cNvSpPr/>
      </dsp:nvSpPr>
      <dsp:spPr>
        <a:xfrm>
          <a:off x="4615149" y="2832043"/>
          <a:ext cx="2794924" cy="167695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discerne Seu agir.”</a:t>
          </a:r>
          <a:endParaRPr lang="en-US" sz="2400" kern="1200"/>
        </a:p>
      </dsp:txBody>
      <dsp:txXfrm>
        <a:off x="4615149" y="2832043"/>
        <a:ext cx="2794924" cy="1676954"/>
      </dsp:txXfrm>
    </dsp:sp>
    <dsp:sp modelId="{D2314F4E-FDF1-4234-9CCF-7F2D37DF3099}">
      <dsp:nvSpPr>
        <dsp:cNvPr id="0" name=""/>
        <dsp:cNvSpPr/>
      </dsp:nvSpPr>
      <dsp:spPr>
        <a:xfrm>
          <a:off x="7689566" y="2832043"/>
          <a:ext cx="2794924" cy="167695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/>
            <a:t>“O espírito governa, a alma sente, o corpo executa.” — Gregório de Nissa </a:t>
          </a:r>
          <a:endParaRPr lang="en-US" sz="2400" kern="1200"/>
        </a:p>
      </dsp:txBody>
      <dsp:txXfrm>
        <a:off x="7689566" y="2832043"/>
        <a:ext cx="2794924" cy="16769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ED8F9-2B74-4EC3-9C87-CC3BB2B14A7D}">
      <dsp:nvSpPr>
        <dsp:cNvPr id="0" name=""/>
        <dsp:cNvSpPr/>
      </dsp:nvSpPr>
      <dsp:spPr>
        <a:xfrm>
          <a:off x="0" y="2868"/>
          <a:ext cx="11550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A7D62-98C6-4299-B322-AA30428A045A}">
      <dsp:nvSpPr>
        <dsp:cNvPr id="0" name=""/>
        <dsp:cNvSpPr/>
      </dsp:nvSpPr>
      <dsp:spPr>
        <a:xfrm>
          <a:off x="0" y="2868"/>
          <a:ext cx="11550768" cy="978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Imagem — natureza espiritual e racional Semelhança — caráter,</a:t>
          </a:r>
          <a:r>
            <a:rPr lang="pt-BR" sz="2700" kern="1200">
              <a:latin typeface="Aptos Display" panose="020F0302020204030204"/>
            </a:rPr>
            <a:t> </a:t>
          </a:r>
          <a:r>
            <a:rPr lang="pt-BR" sz="2700" kern="1200"/>
            <a:t>virtudes e santidade </a:t>
          </a:r>
          <a:endParaRPr lang="en-US" sz="2700" kern="1200"/>
        </a:p>
      </dsp:txBody>
      <dsp:txXfrm>
        <a:off x="0" y="2868"/>
        <a:ext cx="11550768" cy="978266"/>
      </dsp:txXfrm>
    </dsp:sp>
    <dsp:sp modelId="{C7E7834B-4FD4-4E70-8E0F-8B72CA9F8841}">
      <dsp:nvSpPr>
        <dsp:cNvPr id="0" name=""/>
        <dsp:cNvSpPr/>
      </dsp:nvSpPr>
      <dsp:spPr>
        <a:xfrm>
          <a:off x="0" y="981135"/>
          <a:ext cx="11550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530E7-07A8-4893-82D7-10C6181D1AE5}">
      <dsp:nvSpPr>
        <dsp:cNvPr id="0" name=""/>
        <dsp:cNvSpPr/>
      </dsp:nvSpPr>
      <dsp:spPr>
        <a:xfrm>
          <a:off x="0" y="981135"/>
          <a:ext cx="11550768" cy="978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“O espírito é o espelho no qual se reflete a luz divina.” — Basílio </a:t>
          </a:r>
          <a:r>
            <a:rPr lang="pt-BR" sz="2700" kern="1200">
              <a:latin typeface="Aptos Display" panose="020F0302020204030204"/>
            </a:rPr>
            <a:t>de Cesareia</a:t>
          </a:r>
          <a:r>
            <a:rPr lang="pt-BR" sz="2700" kern="1200"/>
            <a:t> </a:t>
          </a:r>
          <a:endParaRPr lang="en-US" sz="2700" kern="1200"/>
        </a:p>
      </dsp:txBody>
      <dsp:txXfrm>
        <a:off x="0" y="981135"/>
        <a:ext cx="11550768" cy="978266"/>
      </dsp:txXfrm>
    </dsp:sp>
    <dsp:sp modelId="{8D9E2AC1-7273-4A42-8883-5E05EF28E326}">
      <dsp:nvSpPr>
        <dsp:cNvPr id="0" name=""/>
        <dsp:cNvSpPr/>
      </dsp:nvSpPr>
      <dsp:spPr>
        <a:xfrm>
          <a:off x="0" y="1959401"/>
          <a:ext cx="11550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779B1-01A4-49EC-97E3-D970CC27ACDD}">
      <dsp:nvSpPr>
        <dsp:cNvPr id="0" name=""/>
        <dsp:cNvSpPr/>
      </dsp:nvSpPr>
      <dsp:spPr>
        <a:xfrm>
          <a:off x="0" y="1959401"/>
          <a:ext cx="11550768" cy="978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/>
            <a:t>Consequências teológicas:</a:t>
          </a:r>
          <a:r>
            <a:rPr lang="pt-BR" sz="2700" kern="1200">
              <a:latin typeface="Aptos Display" panose="020F0302020204030204"/>
            </a:rPr>
            <a:t> </a:t>
          </a:r>
          <a:r>
            <a:rPr lang="pt-BR" sz="2700" kern="1200"/>
            <a:t> Somos criados para refletir Cristo (</a:t>
          </a:r>
          <a:r>
            <a:rPr lang="pt-BR" sz="2700" kern="1200">
              <a:latin typeface="Aptos Display" panose="020F0302020204030204"/>
            </a:rPr>
            <a:t>2Co 3:18</a:t>
          </a:r>
          <a:r>
            <a:rPr lang="pt-BR" sz="2700" kern="1200"/>
            <a:t>) </a:t>
          </a:r>
          <a:endParaRPr lang="en-US" sz="2700" kern="1200"/>
        </a:p>
      </dsp:txBody>
      <dsp:txXfrm>
        <a:off x="0" y="1959401"/>
        <a:ext cx="11550768" cy="978266"/>
      </dsp:txXfrm>
    </dsp:sp>
    <dsp:sp modelId="{A61F9BF2-A05B-42FB-B33F-2DF65B74B38B}">
      <dsp:nvSpPr>
        <dsp:cNvPr id="0" name=""/>
        <dsp:cNvSpPr/>
      </dsp:nvSpPr>
      <dsp:spPr>
        <a:xfrm>
          <a:off x="0" y="2937667"/>
          <a:ext cx="11550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9A410-3088-4845-AD6B-FC846AF53B64}">
      <dsp:nvSpPr>
        <dsp:cNvPr id="0" name=""/>
        <dsp:cNvSpPr/>
      </dsp:nvSpPr>
      <dsp:spPr>
        <a:xfrm>
          <a:off x="0" y="2937668"/>
          <a:ext cx="11550768" cy="978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✔ Quando o espírito se desconecta de Deus → imagem distorcida</a:t>
          </a:r>
        </a:p>
      </dsp:txBody>
      <dsp:txXfrm>
        <a:off x="0" y="2937668"/>
        <a:ext cx="11550768" cy="978266"/>
      </dsp:txXfrm>
    </dsp:sp>
    <dsp:sp modelId="{B0380A3E-47D8-4DFF-BE28-B04E12FC5814}">
      <dsp:nvSpPr>
        <dsp:cNvPr id="0" name=""/>
        <dsp:cNvSpPr/>
      </dsp:nvSpPr>
      <dsp:spPr>
        <a:xfrm>
          <a:off x="0" y="3915934"/>
          <a:ext cx="11550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68B27-A4BB-420A-BB79-AAD4B85F5289}">
      <dsp:nvSpPr>
        <dsp:cNvPr id="0" name=""/>
        <dsp:cNvSpPr/>
      </dsp:nvSpPr>
      <dsp:spPr>
        <a:xfrm>
          <a:off x="0" y="3915934"/>
          <a:ext cx="11550768" cy="978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✔ Santificação restaura essa semelhança </a:t>
          </a:r>
          <a:endParaRPr lang="en-US" sz="2700" kern="1200"/>
        </a:p>
      </dsp:txBody>
      <dsp:txXfrm>
        <a:off x="0" y="3915934"/>
        <a:ext cx="11550768" cy="978266"/>
      </dsp:txXfrm>
    </dsp:sp>
    <dsp:sp modelId="{178C2064-D362-4F34-BBBD-54DC66A34BAF}">
      <dsp:nvSpPr>
        <dsp:cNvPr id="0" name=""/>
        <dsp:cNvSpPr/>
      </dsp:nvSpPr>
      <dsp:spPr>
        <a:xfrm>
          <a:off x="0" y="4894200"/>
          <a:ext cx="11550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57B7F5-1B63-4464-A43E-8395BCFD2DB8}">
      <dsp:nvSpPr>
        <dsp:cNvPr id="0" name=""/>
        <dsp:cNvSpPr/>
      </dsp:nvSpPr>
      <dsp:spPr>
        <a:xfrm>
          <a:off x="0" y="4894200"/>
          <a:ext cx="11550768" cy="978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/>
            <a:t>O alvo da vida cristã não é sucesso terreno → é revelar Deus ao mundo </a:t>
          </a:r>
          <a:endParaRPr lang="en-US" sz="2700" kern="1200"/>
        </a:p>
      </dsp:txBody>
      <dsp:txXfrm>
        <a:off x="0" y="4894200"/>
        <a:ext cx="11550768" cy="9782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43650B-F6C4-44DD-8DE5-F0C88A019317}">
      <dsp:nvSpPr>
        <dsp:cNvPr id="0" name=""/>
        <dsp:cNvSpPr/>
      </dsp:nvSpPr>
      <dsp:spPr>
        <a:xfrm>
          <a:off x="0" y="413481"/>
          <a:ext cx="12016078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>
              <a:latin typeface="Aptos"/>
              <a:ea typeface="+mn-ea"/>
              <a:cs typeface="+mn-cs"/>
            </a:rPr>
            <a:t>1 Tessalonicenses 5:23 ἁγιασμός (hagiasmós) — processo contínuo de transformação do interior para fora. </a:t>
          </a:r>
          <a:endParaRPr lang="en-US" sz="2900" kern="1200">
            <a:latin typeface="Aptos" panose="020B0004020202020204"/>
            <a:ea typeface="+mn-ea"/>
            <a:cs typeface="+mn-cs"/>
          </a:endParaRPr>
        </a:p>
      </dsp:txBody>
      <dsp:txXfrm>
        <a:off x="56315" y="469796"/>
        <a:ext cx="11903448" cy="1040990"/>
      </dsp:txXfrm>
    </dsp:sp>
    <dsp:sp modelId="{F5D5E9EC-68E4-4814-B204-D02B76293D71}">
      <dsp:nvSpPr>
        <dsp:cNvPr id="0" name=""/>
        <dsp:cNvSpPr/>
      </dsp:nvSpPr>
      <dsp:spPr>
        <a:xfrm>
          <a:off x="0" y="1650621"/>
          <a:ext cx="12016078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kern="1200">
              <a:latin typeface="Aptos" panose="020B0004020202020204"/>
              <a:ea typeface="+mn-ea"/>
              <a:cs typeface="+mn-cs"/>
            </a:rPr>
            <a:t>A santificação não inicia na moralidade, mas no pneuma: Deus primeiro corrige o centro do ser, depois a mente, e só então o comportamento. </a:t>
          </a:r>
          <a:endParaRPr lang="en-US" sz="2900" kern="1200">
            <a:latin typeface="Aptos" panose="020B0004020202020204"/>
            <a:ea typeface="+mn-ea"/>
            <a:cs typeface="+mn-cs"/>
          </a:endParaRPr>
        </a:p>
      </dsp:txBody>
      <dsp:txXfrm>
        <a:off x="56315" y="1706936"/>
        <a:ext cx="11903448" cy="1040990"/>
      </dsp:txXfrm>
    </dsp:sp>
    <dsp:sp modelId="{BAA9D6EA-20BA-484C-80E8-2A68021EC9E4}">
      <dsp:nvSpPr>
        <dsp:cNvPr id="0" name=""/>
        <dsp:cNvSpPr/>
      </dsp:nvSpPr>
      <dsp:spPr>
        <a:xfrm>
          <a:off x="0" y="2887760"/>
          <a:ext cx="12016078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>
              <a:latin typeface="Aptos" panose="020B0004020202020204"/>
              <a:ea typeface="+mn-ea"/>
              <a:cs typeface="+mn-cs"/>
            </a:rPr>
            <a:t>Horton</a:t>
          </a:r>
          <a:r>
            <a:rPr lang="pt-BR" sz="2900" kern="1200">
              <a:latin typeface="Aptos" panose="020B0004020202020204"/>
              <a:ea typeface="+mn-ea"/>
              <a:cs typeface="+mn-cs"/>
            </a:rPr>
            <a:t>: “A santidade nasce no espírito, alcança a alma e se manifesta no corpo.” </a:t>
          </a:r>
          <a:endParaRPr lang="en-US" sz="2900" kern="1200">
            <a:latin typeface="Aptos" panose="020B0004020202020204"/>
            <a:ea typeface="+mn-ea"/>
            <a:cs typeface="+mn-cs"/>
          </a:endParaRPr>
        </a:p>
      </dsp:txBody>
      <dsp:txXfrm>
        <a:off x="56315" y="2944075"/>
        <a:ext cx="11903448" cy="1040990"/>
      </dsp:txXfrm>
    </dsp:sp>
    <dsp:sp modelId="{A7663326-01E4-4AA6-A020-E97C60D26CFC}">
      <dsp:nvSpPr>
        <dsp:cNvPr id="0" name=""/>
        <dsp:cNvSpPr/>
      </dsp:nvSpPr>
      <dsp:spPr>
        <a:xfrm>
          <a:off x="0" y="4124901"/>
          <a:ext cx="12016078" cy="11536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900" b="1" kern="1200">
              <a:latin typeface="Aptos" panose="020B0004020202020204"/>
              <a:ea typeface="+mn-ea"/>
              <a:cs typeface="+mn-cs"/>
            </a:rPr>
            <a:t>Irineu</a:t>
          </a:r>
          <a:r>
            <a:rPr lang="pt-BR" sz="2900" kern="1200">
              <a:latin typeface="Aptos" panose="020B0004020202020204"/>
              <a:ea typeface="+mn-ea"/>
              <a:cs typeface="+mn-cs"/>
            </a:rPr>
            <a:t> reforça que o Espírito Santo reordena o ser humano conforme o modelo de Cristo (Adv. </a:t>
          </a:r>
          <a:r>
            <a:rPr lang="pt-BR" sz="2900" kern="1200" err="1">
              <a:latin typeface="Aptos" panose="020B0004020202020204"/>
              <a:ea typeface="+mn-ea"/>
              <a:cs typeface="+mn-cs"/>
            </a:rPr>
            <a:t>Haer</a:t>
          </a:r>
          <a:r>
            <a:rPr lang="pt-BR" sz="2900" kern="1200">
              <a:latin typeface="Aptos" panose="020B0004020202020204"/>
              <a:ea typeface="+mn-ea"/>
              <a:cs typeface="+mn-cs"/>
            </a:rPr>
            <a:t>. V). </a:t>
          </a:r>
          <a:endParaRPr lang="en-US" sz="2900" kern="1200">
            <a:latin typeface="Aptos" panose="020B0004020202020204"/>
            <a:ea typeface="+mn-ea"/>
            <a:cs typeface="+mn-cs"/>
          </a:endParaRPr>
        </a:p>
      </dsp:txBody>
      <dsp:txXfrm>
        <a:off x="56315" y="4181216"/>
        <a:ext cx="11903448" cy="10409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3DE2F-D59C-4550-9D6A-9775B71446E4}">
      <dsp:nvSpPr>
        <dsp:cNvPr id="0" name=""/>
        <dsp:cNvSpPr/>
      </dsp:nvSpPr>
      <dsp:spPr>
        <a:xfrm>
          <a:off x="10489" y="55610"/>
          <a:ext cx="3135069" cy="1881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/>
            <a:t>João 4:24:ἐν πνεύματι (en pneumati) — dimensão espiritual </a:t>
          </a:r>
          <a:r>
            <a:rPr lang="pt-BR" sz="2600" kern="1200">
              <a:latin typeface="Aptos Display" panose="020F0302020204030204"/>
            </a:rPr>
            <a:t>da adoração</a:t>
          </a:r>
          <a:r>
            <a:rPr lang="pt-BR" sz="2600" kern="1200"/>
            <a:t>, não geográfica. </a:t>
          </a:r>
          <a:endParaRPr lang="en-US" sz="2600" kern="1200"/>
        </a:p>
      </dsp:txBody>
      <dsp:txXfrm>
        <a:off x="65583" y="110704"/>
        <a:ext cx="3024881" cy="1770853"/>
      </dsp:txXfrm>
    </dsp:sp>
    <dsp:sp modelId="{CBDA9F2A-5CF0-44D2-914B-701A7FC8FBD4}">
      <dsp:nvSpPr>
        <dsp:cNvPr id="0" name=""/>
        <dsp:cNvSpPr/>
      </dsp:nvSpPr>
      <dsp:spPr>
        <a:xfrm>
          <a:off x="3421444" y="607383"/>
          <a:ext cx="664634" cy="777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421444" y="762882"/>
        <a:ext cx="465244" cy="466499"/>
      </dsp:txXfrm>
    </dsp:sp>
    <dsp:sp modelId="{08A17646-D416-4BFD-A9F8-7172F3489A06}">
      <dsp:nvSpPr>
        <dsp:cNvPr id="0" name=""/>
        <dsp:cNvSpPr/>
      </dsp:nvSpPr>
      <dsp:spPr>
        <a:xfrm>
          <a:off x="4399586" y="55610"/>
          <a:ext cx="3135069" cy="1881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/>
            <a:t>Basílio</a:t>
          </a:r>
          <a:r>
            <a:rPr lang="pt-BR" sz="3000" kern="1200"/>
            <a:t>: “O Espírito nos une a Deus por comunhão viva.” </a:t>
          </a:r>
          <a:endParaRPr lang="en-US" sz="3000" kern="1200"/>
        </a:p>
      </dsp:txBody>
      <dsp:txXfrm>
        <a:off x="4454680" y="110704"/>
        <a:ext cx="3024881" cy="1770853"/>
      </dsp:txXfrm>
    </dsp:sp>
    <dsp:sp modelId="{5BA8F9E8-CBFA-4BA8-A44F-C67848209CC2}">
      <dsp:nvSpPr>
        <dsp:cNvPr id="0" name=""/>
        <dsp:cNvSpPr/>
      </dsp:nvSpPr>
      <dsp:spPr>
        <a:xfrm>
          <a:off x="7810542" y="607383"/>
          <a:ext cx="664634" cy="777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810542" y="762882"/>
        <a:ext cx="465244" cy="466499"/>
      </dsp:txXfrm>
    </dsp:sp>
    <dsp:sp modelId="{9D7097D7-9ADC-4504-9B81-9B14574AD28D}">
      <dsp:nvSpPr>
        <dsp:cNvPr id="0" name=""/>
        <dsp:cNvSpPr/>
      </dsp:nvSpPr>
      <dsp:spPr>
        <a:xfrm>
          <a:off x="8788684" y="55610"/>
          <a:ext cx="3135069" cy="1881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/>
            <a:t>Adoração não é “sentir algo forte”, mas a revelação espiritual </a:t>
          </a:r>
          <a:r>
            <a:rPr lang="pt-BR" sz="2200" kern="1200">
              <a:latin typeface="Aptos Display" panose="020F0302020204030204"/>
            </a:rPr>
            <a:t>da verdade</a:t>
          </a:r>
          <a:r>
            <a:rPr lang="pt-BR" sz="2200" kern="1200"/>
            <a:t> (ἐν ἀληθείᾳ). </a:t>
          </a:r>
          <a:endParaRPr lang="en-US" sz="2200" kern="1200"/>
        </a:p>
      </dsp:txBody>
      <dsp:txXfrm>
        <a:off x="8843778" y="110704"/>
        <a:ext cx="3024881" cy="1770853"/>
      </dsp:txXfrm>
    </dsp:sp>
    <dsp:sp modelId="{1EBBB996-3BB1-4D5D-943C-992F5559BDCC}">
      <dsp:nvSpPr>
        <dsp:cNvPr id="0" name=""/>
        <dsp:cNvSpPr/>
      </dsp:nvSpPr>
      <dsp:spPr>
        <a:xfrm rot="5400000">
          <a:off x="10023901" y="2156107"/>
          <a:ext cx="664634" cy="777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0122969" y="2212538"/>
        <a:ext cx="466499" cy="465244"/>
      </dsp:txXfrm>
    </dsp:sp>
    <dsp:sp modelId="{7D85FAD6-41A0-464F-9823-CE3EA7D919EC}">
      <dsp:nvSpPr>
        <dsp:cNvPr id="0" name=""/>
        <dsp:cNvSpPr/>
      </dsp:nvSpPr>
      <dsp:spPr>
        <a:xfrm>
          <a:off x="8788684" y="3190680"/>
          <a:ext cx="3135069" cy="1881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Se não há comunhão, há apenas música. </a:t>
          </a:r>
          <a:endParaRPr lang="en-US" sz="2800" kern="1200"/>
        </a:p>
      </dsp:txBody>
      <dsp:txXfrm>
        <a:off x="8843778" y="3245774"/>
        <a:ext cx="3024881" cy="1770853"/>
      </dsp:txXfrm>
    </dsp:sp>
    <dsp:sp modelId="{B5D40CC3-2B78-4AFE-9E7C-811F26A4CC00}">
      <dsp:nvSpPr>
        <dsp:cNvPr id="0" name=""/>
        <dsp:cNvSpPr/>
      </dsp:nvSpPr>
      <dsp:spPr>
        <a:xfrm rot="10800000">
          <a:off x="7848163" y="3742452"/>
          <a:ext cx="664634" cy="777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8047553" y="3897951"/>
        <a:ext cx="465244" cy="466499"/>
      </dsp:txXfrm>
    </dsp:sp>
    <dsp:sp modelId="{CAA8DE76-7492-430C-AC11-FB40C049B461}">
      <dsp:nvSpPr>
        <dsp:cNvPr id="0" name=""/>
        <dsp:cNvSpPr/>
      </dsp:nvSpPr>
      <dsp:spPr>
        <a:xfrm>
          <a:off x="4399586" y="3190680"/>
          <a:ext cx="3135069" cy="18810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/>
            <a:t>A verdadeira adoração é encontro, não espetáculo. </a:t>
          </a:r>
          <a:endParaRPr lang="en-US" sz="2800" kern="1200"/>
        </a:p>
      </dsp:txBody>
      <dsp:txXfrm>
        <a:off x="4454680" y="3245774"/>
        <a:ext cx="3024881" cy="17708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E509E9-DB28-4ECD-A772-FEDBA057E776}">
      <dsp:nvSpPr>
        <dsp:cNvPr id="0" name=""/>
        <dsp:cNvSpPr/>
      </dsp:nvSpPr>
      <dsp:spPr>
        <a:xfrm>
          <a:off x="0" y="0"/>
          <a:ext cx="11047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7B3F-4817-4355-BEC0-3690281B3101}">
      <dsp:nvSpPr>
        <dsp:cNvPr id="0" name=""/>
        <dsp:cNvSpPr/>
      </dsp:nvSpPr>
      <dsp:spPr>
        <a:xfrm>
          <a:off x="0" y="0"/>
          <a:ext cx="11047562" cy="123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Hebreus 12:23  “Espíritos dos justos aperfeiçoados” </a:t>
          </a:r>
          <a:endParaRPr lang="en-US" sz="3400" kern="1200"/>
        </a:p>
      </dsp:txBody>
      <dsp:txXfrm>
        <a:off x="0" y="0"/>
        <a:ext cx="11047562" cy="1235202"/>
      </dsp:txXfrm>
    </dsp:sp>
    <dsp:sp modelId="{A3BC1E59-694E-4AA9-A205-30ACB1654A78}">
      <dsp:nvSpPr>
        <dsp:cNvPr id="0" name=""/>
        <dsp:cNvSpPr/>
      </dsp:nvSpPr>
      <dsp:spPr>
        <a:xfrm>
          <a:off x="0" y="1235202"/>
          <a:ext cx="11047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49636-B68D-4288-8BC4-A1F28C751469}">
      <dsp:nvSpPr>
        <dsp:cNvPr id="0" name=""/>
        <dsp:cNvSpPr/>
      </dsp:nvSpPr>
      <dsp:spPr>
        <a:xfrm>
          <a:off x="0" y="1235202"/>
          <a:ext cx="11047562" cy="123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O espírito retorna a Deus (Ec 12:7), enquanto o corpo </a:t>
          </a:r>
          <a:r>
            <a:rPr lang="pt-BR" sz="3400" kern="1200">
              <a:latin typeface="Aptos Display" panose="020F0302020204030204"/>
            </a:rPr>
            <a:t>aguarda a ressurreição</a:t>
          </a:r>
          <a:r>
            <a:rPr lang="pt-BR" sz="3400" kern="1200"/>
            <a:t> (1Co 15). </a:t>
          </a:r>
          <a:endParaRPr lang="en-US" sz="3400" kern="1200"/>
        </a:p>
      </dsp:txBody>
      <dsp:txXfrm>
        <a:off x="0" y="1235202"/>
        <a:ext cx="11047562" cy="1235202"/>
      </dsp:txXfrm>
    </dsp:sp>
    <dsp:sp modelId="{7B60986F-27A2-42A8-88C7-1B5D4E7C9A4D}">
      <dsp:nvSpPr>
        <dsp:cNvPr id="0" name=""/>
        <dsp:cNvSpPr/>
      </dsp:nvSpPr>
      <dsp:spPr>
        <a:xfrm>
          <a:off x="0" y="2470404"/>
          <a:ext cx="11047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27364-0175-4FF5-A5AB-86D0E0887DA2}">
      <dsp:nvSpPr>
        <dsp:cNvPr id="0" name=""/>
        <dsp:cNvSpPr/>
      </dsp:nvSpPr>
      <dsp:spPr>
        <a:xfrm>
          <a:off x="0" y="2470404"/>
          <a:ext cx="11047562" cy="123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Irineu: “A morte é entrada para a visão de Deus.” </a:t>
          </a:r>
          <a:endParaRPr lang="en-US" sz="3400" kern="1200"/>
        </a:p>
      </dsp:txBody>
      <dsp:txXfrm>
        <a:off x="0" y="2470404"/>
        <a:ext cx="11047562" cy="1235202"/>
      </dsp:txXfrm>
    </dsp:sp>
    <dsp:sp modelId="{6AF56D0A-8B89-488D-A545-5FC52381F83F}">
      <dsp:nvSpPr>
        <dsp:cNvPr id="0" name=""/>
        <dsp:cNvSpPr/>
      </dsp:nvSpPr>
      <dsp:spPr>
        <a:xfrm>
          <a:off x="0" y="3705606"/>
          <a:ext cx="1104756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A631F0-C124-4E04-85A8-BC87B86DA9EB}">
      <dsp:nvSpPr>
        <dsp:cNvPr id="0" name=""/>
        <dsp:cNvSpPr/>
      </dsp:nvSpPr>
      <dsp:spPr>
        <a:xfrm>
          <a:off x="0" y="3705606"/>
          <a:ext cx="11047562" cy="123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/>
            <a:t>Nascemos para viver eternamente com o Senhor.</a:t>
          </a:r>
          <a:endParaRPr lang="en-US" sz="3400" kern="1200"/>
        </a:p>
      </dsp:txBody>
      <dsp:txXfrm>
        <a:off x="0" y="3705606"/>
        <a:ext cx="11047562" cy="1235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eldonjunior.com.br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07.12.2025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eldonjunior.com.br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água, homem, fogo, em pé&#10;&#10;O conteúdo gerado por IA pode estar incorreto.">
            <a:extLst>
              <a:ext uri="{FF2B5EF4-FFF2-40B4-BE49-F238E27FC236}">
                <a16:creationId xmlns:a16="http://schemas.microsoft.com/office/drawing/2014/main" id="{E13DBF8E-07FB-1523-C157-90008DF15C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944" r="9089" b="10134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7981" y="-185977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de-DE" sz="4800">
                <a:solidFill>
                  <a:schemeClr val="bg1"/>
                </a:solidFill>
              </a:rPr>
              <a:t>ESPÍRITO: O ÂMAGO DA VIDA HUMANA</a:t>
            </a:r>
            <a:endParaRPr lang="pt-BR" sz="48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90D02F82-D432-18B5-C40E-BFE7BCD98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6" y="2257245"/>
            <a:ext cx="6096000" cy="6167887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6368CA-859C-8E81-F387-58783221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10DDB2-841A-3079-34BF-FE48A6044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150" y="4590233"/>
            <a:ext cx="11231665" cy="15352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2700">
                <a:ea typeface="+mn-lt"/>
                <a:cs typeface="+mn-lt"/>
              </a:rPr>
              <a:t>"A tricotomia é fundamental para compreender o agir do Espírito Santo.” Raimundo de Oliveira </a:t>
            </a:r>
            <a:endParaRPr lang="pt-BR" sz="2700"/>
          </a:p>
          <a:p>
            <a:pPr marL="0" indent="0">
              <a:buNone/>
            </a:pPr>
            <a:r>
              <a:rPr lang="pt-BR" sz="2700">
                <a:ea typeface="+mn-lt"/>
                <a:cs typeface="+mn-lt"/>
              </a:rPr>
              <a:t> Se o espírito é negligenciado → a fé se torna emocional, carnal, superficial </a:t>
            </a:r>
            <a:endParaRPr lang="pt-BR" sz="270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FD0703ED-507C-8AAA-E8BB-7404B22E0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419958"/>
              </p:ext>
            </p:extLst>
          </p:nvPr>
        </p:nvGraphicFramePr>
        <p:xfrm>
          <a:off x="1037109" y="978479"/>
          <a:ext cx="10377338" cy="36076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33126">
                  <a:extLst>
                    <a:ext uri="{9D8B030D-6E8A-4147-A177-3AD203B41FA5}">
                      <a16:colId xmlns:a16="http://schemas.microsoft.com/office/drawing/2014/main" val="3425391178"/>
                    </a:ext>
                  </a:extLst>
                </a:gridCol>
                <a:gridCol w="5944212">
                  <a:extLst>
                    <a:ext uri="{9D8B030D-6E8A-4147-A177-3AD203B41FA5}">
                      <a16:colId xmlns:a16="http://schemas.microsoft.com/office/drawing/2014/main" val="2342727206"/>
                    </a:ext>
                  </a:extLst>
                </a:gridCol>
              </a:tblGrid>
              <a:tr h="62742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pt-BR" sz="2800" b="1">
                          <a:effectLst/>
                        </a:rPr>
                        <a:t>Dicotomia </a:t>
                      </a:r>
                      <a:endParaRPr lang="pt-BR" sz="2800" b="1">
                        <a:effectLst/>
                        <a:latin typeface="Aptos"/>
                      </a:endParaRPr>
                    </a:p>
                  </a:txBody>
                  <a:tcPr marL="101651" marR="101651" marT="69704" marB="69704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pt-BR" sz="2800" b="1">
                          <a:effectLst/>
                        </a:rPr>
                        <a:t>Tricotomia (Pentecostal) </a:t>
                      </a:r>
                      <a:endParaRPr lang="pt-BR" sz="2800" b="1">
                        <a:effectLst/>
                        <a:latin typeface="Aptos"/>
                      </a:endParaRPr>
                    </a:p>
                  </a:txBody>
                  <a:tcPr marL="101651" marR="101651" marT="69704" marB="69704"/>
                </a:tc>
                <a:extLst>
                  <a:ext uri="{0D108BD9-81ED-4DB2-BD59-A6C34878D82A}">
                    <a16:rowId xmlns:a16="http://schemas.microsoft.com/office/drawing/2014/main" val="481871657"/>
                  </a:ext>
                </a:extLst>
              </a:tr>
              <a:tr h="993424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pt-BR" sz="2800" b="1">
                          <a:effectLst/>
                        </a:rPr>
                        <a:t>Homem = corpo + alma </a:t>
                      </a:r>
                      <a:endParaRPr lang="pt-BR" sz="2800" b="1">
                        <a:effectLst/>
                        <a:latin typeface="Aptos"/>
                      </a:endParaRPr>
                    </a:p>
                  </a:txBody>
                  <a:tcPr marL="101651" marR="101651" marT="69704" marB="69704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pt-BR" sz="2800">
                          <a:effectLst/>
                        </a:rPr>
                        <a:t>Homem = corpo + alma + espírito </a:t>
                      </a:r>
                      <a:endParaRPr lang="pt-BR" sz="2800">
                        <a:effectLst/>
                        <a:latin typeface="Aptos"/>
                      </a:endParaRPr>
                    </a:p>
                  </a:txBody>
                  <a:tcPr marL="101651" marR="101651" marT="69704" marB="69704"/>
                </a:tc>
                <a:extLst>
                  <a:ext uri="{0D108BD9-81ED-4DB2-BD59-A6C34878D82A}">
                    <a16:rowId xmlns:a16="http://schemas.microsoft.com/office/drawing/2014/main" val="1783987793"/>
                  </a:ext>
                </a:extLst>
              </a:tr>
              <a:tr h="993424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pt-BR" sz="2800" b="1">
                          <a:effectLst/>
                        </a:rPr>
                        <a:t>Menos ênfase espiritual </a:t>
                      </a:r>
                      <a:endParaRPr lang="pt-BR" sz="2800" b="1">
                        <a:effectLst/>
                        <a:latin typeface="Aptos"/>
                      </a:endParaRPr>
                    </a:p>
                  </a:txBody>
                  <a:tcPr marL="101651" marR="101651" marT="69704" marB="69704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pt-BR" sz="2800">
                          <a:effectLst/>
                        </a:rPr>
                        <a:t>Ênfase na comunhão com Deus </a:t>
                      </a:r>
                      <a:endParaRPr lang="pt-BR" sz="2800">
                        <a:effectLst/>
                        <a:latin typeface="Aptos"/>
                      </a:endParaRPr>
                    </a:p>
                  </a:txBody>
                  <a:tcPr marL="101651" marR="101651" marT="69704" marB="69704"/>
                </a:tc>
                <a:extLst>
                  <a:ext uri="{0D108BD9-81ED-4DB2-BD59-A6C34878D82A}">
                    <a16:rowId xmlns:a16="http://schemas.microsoft.com/office/drawing/2014/main" val="3618233214"/>
                  </a:ext>
                </a:extLst>
              </a:tr>
              <a:tr h="993424"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pt-BR" sz="2800" b="1">
                          <a:effectLst/>
                        </a:rPr>
                        <a:t>Visão mais filosófica </a:t>
                      </a:r>
                      <a:endParaRPr lang="pt-BR" sz="2800" b="1">
                        <a:effectLst/>
                        <a:latin typeface="Aptos"/>
                      </a:endParaRPr>
                    </a:p>
                  </a:txBody>
                  <a:tcPr marL="101651" marR="101651" marT="69704" marB="69704"/>
                </a:tc>
                <a:tc>
                  <a:txBody>
                    <a:bodyPr/>
                    <a:lstStyle/>
                    <a:p>
                      <a:pPr rtl="0" fontAlgn="base">
                        <a:lnSpc>
                          <a:spcPts val="1350"/>
                        </a:lnSpc>
                        <a:buNone/>
                      </a:pPr>
                      <a:r>
                        <a:rPr lang="pt-BR" sz="2800">
                          <a:effectLst/>
                        </a:rPr>
                        <a:t>Visão mais bíblica e experiencial </a:t>
                      </a:r>
                      <a:endParaRPr lang="pt-BR" sz="2800">
                        <a:effectLst/>
                        <a:latin typeface="Aptos"/>
                      </a:endParaRPr>
                    </a:p>
                  </a:txBody>
                  <a:tcPr marL="101651" marR="101651" marT="69704" marB="69704"/>
                </a:tc>
                <a:extLst>
                  <a:ext uri="{0D108BD9-81ED-4DB2-BD59-A6C34878D82A}">
                    <a16:rowId xmlns:a16="http://schemas.microsoft.com/office/drawing/2014/main" val="734940447"/>
                  </a:ext>
                </a:extLst>
              </a:tr>
            </a:tbl>
          </a:graphicData>
        </a:graphic>
      </p:graphicFrame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0A57622-A106-142C-9E6D-C8FF92236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3785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33E30BF-5AFA-66F5-D32E-EA83D25D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pt-BR">
                <a:solidFill>
                  <a:schemeClr val="bg1"/>
                </a:solidFill>
                <a:ea typeface="+mj-lt"/>
                <a:cs typeface="+mj-lt"/>
              </a:rPr>
              <a:t>O ESPÍRITO NO GÊNESIS </a:t>
            </a:r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DFF549-8000-D7AD-4842-76467E798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007" y="1996392"/>
            <a:ext cx="11649533" cy="461882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Gênesis 2:7 — O sopro formador da vida espiritual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נִש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ְׁ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מַת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חַי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ִּ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ים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 (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nishmat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chayyim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) — “sopro de vidas”</a:t>
            </a: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→ plural intensivo: vida divina plena • O espírito não surge da matéria; é sopro que procede de Deus diretamente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Teologia da Imago Dei: </a:t>
            </a: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✔ A imagem de Deus → fundamentada no espírito racional e relacional </a:t>
            </a: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✔ O homem só se torna alma vivente porque recebe o espírito 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5B94E47-0467-769C-235D-EAA323C1F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399894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557D87E-FFB7-6849-D045-29F0FDEEF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FUNÇÕES DO ESPÍRITO HUMANO</a:t>
            </a:r>
          </a:p>
        </p:txBody>
      </p:sp>
      <p:graphicFrame>
        <p:nvGraphicFramePr>
          <p:cNvPr id="12" name="Espaço Reservado para Conteúdo 2">
            <a:extLst>
              <a:ext uri="{FF2B5EF4-FFF2-40B4-BE49-F238E27FC236}">
                <a16:creationId xmlns:a16="http://schemas.microsoft.com/office/drawing/2014/main" id="{7BFB9AAD-5948-07A3-1D5E-8D4EC718F1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551660"/>
              </p:ext>
            </p:extLst>
          </p:nvPr>
        </p:nvGraphicFramePr>
        <p:xfrm>
          <a:off x="76200" y="1472484"/>
          <a:ext cx="12025223" cy="5384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EFE1DEB5-7ADE-67E9-8A37-78649AB0D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646330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6AB108B5-98C3-9D6D-9AF4-25AF737D08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04" r="9089" b="18673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424D3E-7750-B139-3066-61FF18E47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-1235524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Entenda...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B995B18-C386-B642-BED3-DF6078E31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48" y="3334545"/>
            <a:ext cx="4023359" cy="12081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>
                <a:solidFill>
                  <a:schemeClr val="bg1"/>
                </a:solidFill>
              </a:rPr>
              <a:t>A crise </a:t>
            </a:r>
            <a:r>
              <a:rPr lang="en-US" sz="3200" err="1">
                <a:solidFill>
                  <a:schemeClr val="bg1"/>
                </a:solidFill>
              </a:rPr>
              <a:t>espiritual</a:t>
            </a:r>
            <a:r>
              <a:rPr lang="en-US" sz="3200">
                <a:solidFill>
                  <a:schemeClr val="bg1"/>
                </a:solidFill>
              </a:rPr>
              <a:t> do </a:t>
            </a:r>
            <a:r>
              <a:rPr lang="en-US" sz="3200" err="1">
                <a:solidFill>
                  <a:schemeClr val="bg1"/>
                </a:solidFill>
              </a:rPr>
              <a:t>século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 err="1">
                <a:solidFill>
                  <a:schemeClr val="bg1"/>
                </a:solidFill>
              </a:rPr>
              <a:t>atual</a:t>
            </a:r>
            <a:r>
              <a:rPr lang="en-US" sz="3200">
                <a:solidFill>
                  <a:schemeClr val="bg1"/>
                </a:solidFill>
              </a:rPr>
              <a:t> é </a:t>
            </a:r>
            <a:r>
              <a:rPr lang="en-US" sz="3200" err="1">
                <a:solidFill>
                  <a:schemeClr val="bg1"/>
                </a:solidFill>
              </a:rPr>
              <a:t>perda</a:t>
            </a:r>
            <a:r>
              <a:rPr lang="en-US" sz="3200">
                <a:solidFill>
                  <a:schemeClr val="bg1"/>
                </a:solidFill>
              </a:rPr>
              <a:t> da </a:t>
            </a:r>
            <a:r>
              <a:rPr lang="en-US" sz="3200" err="1">
                <a:solidFill>
                  <a:schemeClr val="bg1"/>
                </a:solidFill>
              </a:rPr>
              <a:t>consciência</a:t>
            </a:r>
            <a:r>
              <a:rPr lang="en-US" sz="3200">
                <a:solidFill>
                  <a:schemeClr val="bg1"/>
                </a:solidFill>
              </a:rPr>
              <a:t> de Deus → </a:t>
            </a:r>
            <a:r>
              <a:rPr lang="en-US" sz="3200" err="1">
                <a:solidFill>
                  <a:schemeClr val="bg1"/>
                </a:solidFill>
              </a:rPr>
              <a:t>espírito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 err="1">
                <a:solidFill>
                  <a:schemeClr val="bg1"/>
                </a:solidFill>
              </a:rPr>
              <a:t>sufocado</a:t>
            </a:r>
            <a:r>
              <a:rPr lang="en-US" sz="3200">
                <a:solidFill>
                  <a:schemeClr val="bg1"/>
                </a:solidFill>
              </a:rPr>
              <a:t> pela carne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BDA31F-A119-107B-A689-37065E46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150270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B68D68-58E8-D390-AC94-966C38E41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A QUEDA E A MORTE DO ESPÍRITO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372939-CD4C-DF1F-64F2-7EF4E58A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423" y="591971"/>
            <a:ext cx="5940748" cy="603487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>
                <a:ea typeface="+mn-lt"/>
                <a:cs typeface="+mn-lt"/>
              </a:rPr>
              <a:t>Efésios 2:1 — “Mortos em delitos e pecados.” </a:t>
            </a:r>
            <a:endParaRPr lang="pt-BR"/>
          </a:p>
          <a:p>
            <a:pPr>
              <a:buNone/>
            </a:pPr>
            <a:endParaRPr lang="pt-BR"/>
          </a:p>
          <a:p>
            <a:pPr>
              <a:buNone/>
            </a:pPr>
            <a:r>
              <a:rPr lang="pt-BR" b="1">
                <a:ea typeface="+mn-lt"/>
                <a:cs typeface="+mn-lt"/>
              </a:rPr>
              <a:t>Realidade espiritual da queda: </a:t>
            </a:r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O espírito perde a ligação com Deus </a:t>
            </a:r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A alma permanece ativa — mas sem direção divina </a:t>
            </a:r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O corpo continua vivo — mas sujeito à corrupção </a:t>
            </a:r>
            <a:endParaRPr lang="pt-BR"/>
          </a:p>
          <a:p>
            <a:pPr>
              <a:buNone/>
            </a:pPr>
            <a:endParaRPr lang="pt-BR"/>
          </a:p>
          <a:p>
            <a:pPr>
              <a:buNone/>
            </a:pP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Irineu de Lyon: “Sem o Espírito, o homem é só carne e sangue.” </a:t>
            </a: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B06B32-5858-6273-2977-FEC3559B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6988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41BE6E-1287-F23A-7643-88531D7C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3400">
                <a:solidFill>
                  <a:srgbClr val="FFFFFF"/>
                </a:solidFill>
                <a:ea typeface="+mj-lt"/>
                <a:cs typeface="+mj-lt"/>
              </a:rPr>
              <a:t>REGENERAÇÃO: O ESPÍRITO REVIVIFICADO</a:t>
            </a:r>
            <a:endParaRPr lang="pt-BR" sz="34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EFCB6E-1E99-7066-095D-5EA723DA9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883" y="16877"/>
            <a:ext cx="8151232" cy="685438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>
                <a:ea typeface="+mn-lt"/>
                <a:cs typeface="+mn-lt"/>
              </a:rPr>
              <a:t>Tito 3:5 — “Regeneração e renovação do Espírito Santo.” </a:t>
            </a:r>
            <a:endParaRPr lang="pt-BR"/>
          </a:p>
          <a:p>
            <a:pPr>
              <a:buNone/>
            </a:pP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πα</a:t>
            </a:r>
            <a:r>
              <a:rPr lang="pt-BR" err="1">
                <a:ea typeface="+mn-lt"/>
                <a:cs typeface="+mn-lt"/>
              </a:rPr>
              <a:t>λιγγενεσί</a:t>
            </a:r>
            <a:r>
              <a:rPr lang="pt-BR">
                <a:ea typeface="+mn-lt"/>
                <a:cs typeface="+mn-lt"/>
              </a:rPr>
              <a:t>α (palingenesia) — “novo nascimento, nova origem” → vida do espírito restaurada </a:t>
            </a:r>
            <a:endParaRPr lang="pt-BR"/>
          </a:p>
          <a:p>
            <a:pPr>
              <a:buNone/>
            </a:pP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Operação do Espírito Santo: </a:t>
            </a:r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Vida espiritual reacendida </a:t>
            </a:r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Consciência purificada </a:t>
            </a:r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Percepção da voz de Deus reaberta </a:t>
            </a:r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Comunhão restabelecida </a:t>
            </a:r>
            <a:endParaRPr lang="pt-BR"/>
          </a:p>
          <a:p>
            <a:pPr>
              <a:buNone/>
            </a:pP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“Salvação não é apenas perdão; é renascimento espiritual.” — Stanley Horton </a:t>
            </a: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6C62EAF-6B9D-4382-433A-16E83C2A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275069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F333F34-6236-DE42-DF64-42039F4CB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328"/>
            <a:ext cx="10515600" cy="1325563"/>
          </a:xfrm>
        </p:spPr>
        <p:txBody>
          <a:bodyPr/>
          <a:lstStyle/>
          <a:p>
            <a:r>
              <a:rPr lang="pt-BR">
                <a:ea typeface="+mj-lt"/>
                <a:cs typeface="+mj-lt"/>
              </a:rPr>
              <a:t>IMAGEM E SEMELHANÇA DE DEUS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A5683CC-8C34-954C-3190-B3DFF713D5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228142"/>
              </p:ext>
            </p:extLst>
          </p:nvPr>
        </p:nvGraphicFramePr>
        <p:xfrm>
          <a:off x="320617" y="1351173"/>
          <a:ext cx="11550768" cy="5875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Espaço Reservado para Rodapé 23">
            <a:extLst>
              <a:ext uri="{FF2B5EF4-FFF2-40B4-BE49-F238E27FC236}">
                <a16:creationId xmlns:a16="http://schemas.microsoft.com/office/drawing/2014/main" id="{F6B190CA-1349-8D32-7242-7FC5703A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94529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8D6FB4-5022-68F2-508C-44A2C6E87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r>
              <a:rPr lang="pt-BR">
                <a:ea typeface="+mj-lt"/>
                <a:cs typeface="+mj-lt"/>
              </a:rPr>
              <a:t>SANTIFICAÇÃO DO ESPÍRITO</a:t>
            </a:r>
            <a:endParaRPr lang="pt-B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54A6F04-9C43-95C8-8317-CE2A05BDE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83857"/>
              </p:ext>
            </p:extLst>
          </p:nvPr>
        </p:nvGraphicFramePr>
        <p:xfrm>
          <a:off x="76201" y="1161392"/>
          <a:ext cx="12016078" cy="5692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058035FA-4374-6DDE-720C-F608697C4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880277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6FB830-D073-968D-B8B4-90A425FA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COMUNHÃO NO ESPÍRITO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B843719-7E7E-54CA-4B9D-2691DA4AF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049918"/>
              </p:ext>
            </p:extLst>
          </p:nvPr>
        </p:nvGraphicFramePr>
        <p:xfrm>
          <a:off x="-2925" y="1710013"/>
          <a:ext cx="11934243" cy="512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Espaço Reservado para Rodapé 17">
            <a:extLst>
              <a:ext uri="{FF2B5EF4-FFF2-40B4-BE49-F238E27FC236}">
                <a16:creationId xmlns:a16="http://schemas.microsoft.com/office/drawing/2014/main" id="{0A7005A2-54C0-05B1-3648-B517167E1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463224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49EA95-BEB2-53A9-3142-ECA599E1E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43" y="-813818"/>
            <a:ext cx="5912674" cy="2986248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INTUIÇÃO: DEUS FALA AO PNEUMA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5F75E9-8D2B-D02B-88C0-E594AF647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4" y="1298128"/>
            <a:ext cx="6948751" cy="522389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ea typeface="+mn-lt"/>
                <a:cs typeface="+mn-lt"/>
              </a:rPr>
              <a:t>Romanos 8:16 </a:t>
            </a:r>
            <a:r>
              <a:rPr lang="pt-BR" err="1">
                <a:ea typeface="+mn-lt"/>
                <a:cs typeface="+mn-lt"/>
              </a:rPr>
              <a:t>συμμ</a:t>
            </a:r>
            <a:r>
              <a:rPr lang="pt-BR">
                <a:ea typeface="+mn-lt"/>
                <a:cs typeface="+mn-lt"/>
              </a:rPr>
              <a:t>α</a:t>
            </a:r>
            <a:r>
              <a:rPr lang="pt-BR" err="1">
                <a:ea typeface="+mn-lt"/>
                <a:cs typeface="+mn-lt"/>
              </a:rPr>
              <a:t>ρτυρεῖ</a:t>
            </a:r>
            <a:r>
              <a:rPr lang="pt-BR">
                <a:ea typeface="+mn-lt"/>
                <a:cs typeface="+mn-lt"/>
              </a:rPr>
              <a:t> (</a:t>
            </a:r>
            <a:r>
              <a:rPr lang="pt-BR" err="1">
                <a:ea typeface="+mn-lt"/>
                <a:cs typeface="+mn-lt"/>
              </a:rPr>
              <a:t>symmartyrei</a:t>
            </a:r>
            <a:r>
              <a:rPr lang="pt-BR">
                <a:ea typeface="+mn-lt"/>
                <a:cs typeface="+mn-lt"/>
              </a:rPr>
              <a:t>) — testemunho interno conjunto </a:t>
            </a: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Deus comunica espírito a espírito (não via emoções oscilantes). </a:t>
            </a:r>
            <a:endParaRPr lang="pt-BR"/>
          </a:p>
          <a:p>
            <a:pPr>
              <a:buNone/>
            </a:pPr>
            <a:endParaRPr lang="pt-BR">
              <a:ea typeface="+mn-lt"/>
              <a:cs typeface="+mn-lt"/>
            </a:endParaRPr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Agostinho: “Em Ti, minha alma respira.” (Confissões) </a:t>
            </a: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O cristão espiritual percebe direção antes do entendimento racional. </a:t>
            </a:r>
            <a:endParaRPr lang="pt-BR"/>
          </a:p>
          <a:p>
            <a:pPr>
              <a:buNone/>
            </a:pP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O coração pode enganar, mas o espírito iluminado discernirá a vontade de Deus. </a:t>
            </a:r>
            <a:endParaRPr lang="pt-BR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E6698DEC-C7C5-C103-8540-804AB455AF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318" r="736"/>
          <a:stretch>
            <a:fillRect/>
          </a:stretch>
        </p:blipFill>
        <p:spPr>
          <a:xfrm>
            <a:off x="6531140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B22EED-B62F-94E6-93EE-C89BFB8A4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04572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A5ACBA-128D-12ED-90B8-DA82CF3C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sz="8000">
                <a:solidFill>
                  <a:schemeClr val="bg1"/>
                </a:solidFill>
              </a:rPr>
              <a:t>Texto Áureo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B23A98-A689-E951-C540-94A23BA25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t-BR" sz="4400" dirty="0">
                <a:solidFill>
                  <a:schemeClr val="bg1"/>
                </a:solidFill>
              </a:rPr>
              <a:t>"Peso da palavra do Senhor sobre Israel. Fala o Senhor, o que estende o céu, e que funda a terra, e que forma o espírito do homem dentro dele." (</a:t>
            </a:r>
            <a:r>
              <a:rPr lang="pt-BR" sz="4400" dirty="0" err="1">
                <a:solidFill>
                  <a:schemeClr val="bg1"/>
                </a:solidFill>
              </a:rPr>
              <a:t>Zc</a:t>
            </a:r>
            <a:r>
              <a:rPr lang="pt-BR" sz="4400" dirty="0">
                <a:solidFill>
                  <a:schemeClr val="bg1"/>
                </a:solidFill>
              </a:rPr>
              <a:t> 12.1) 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0EF38FD-20D7-684D-D1A2-135A7298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793950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no interior, livro, mesa, prateleira&#10;&#10;O conteúdo gerado por IA pode estar incorreto.">
            <a:extLst>
              <a:ext uri="{FF2B5EF4-FFF2-40B4-BE49-F238E27FC236}">
                <a16:creationId xmlns:a16="http://schemas.microsoft.com/office/drawing/2014/main" id="{AE6C3F63-046E-8CE6-38E9-EA300C1B90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875" r="9090" b="1521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C0A73E-CF17-74BA-5967-EE2FC0D1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03" y="-3278"/>
            <a:ext cx="6673048" cy="1124712"/>
          </a:xfrm>
        </p:spPr>
        <p:txBody>
          <a:bodyPr anchor="b">
            <a:noAutofit/>
          </a:bodyPr>
          <a:lstStyle/>
          <a:p>
            <a:r>
              <a:rPr lang="pt-BR" sz="3800">
                <a:solidFill>
                  <a:schemeClr val="bg1"/>
                </a:solidFill>
                <a:ea typeface="+mj-lt"/>
                <a:cs typeface="+mj-lt"/>
              </a:rPr>
              <a:t>CONSCIÊNCIA ILUMINADA </a:t>
            </a:r>
            <a:endParaRPr lang="pt-BR" sz="38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328524-5271-9B9A-F73A-464D9537A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55" y="1265942"/>
            <a:ext cx="7723359" cy="540699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Provérbios 20:27  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נֵר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יְהוָה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 (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ner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 YHWH) — lâmpada investigadora de Deus no interior humano.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Tomás de Aquino: a consciência é “eco da voz de Deus”.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O pecado 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opacifica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, mas a Palavra clarifica a percepção do certo e errado.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Quanto mais distante da Escritura, mais escuro o espírito. 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936261-14B4-DB45-8BF8-A1849E5B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20264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6F2333-1EEC-201B-1D90-E3A5D321D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  <a:ea typeface="+mj-lt"/>
                <a:cs typeface="+mj-lt"/>
              </a:rPr>
              <a:t>AÇÃO DO ESPÍRITO SANTO NO ESPÍRITO</a:t>
            </a:r>
            <a:endParaRPr lang="pt-BR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7990EED-0974-DEDC-3FB8-399DFB48C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139" y="116891"/>
            <a:ext cx="7984792" cy="65489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None/>
            </a:pPr>
            <a:r>
              <a:rPr lang="pt-BR">
                <a:ea typeface="+mn-lt"/>
                <a:cs typeface="+mn-lt"/>
              </a:rPr>
              <a:t>Convencer — </a:t>
            </a:r>
            <a:r>
              <a:rPr lang="pt-BR" err="1">
                <a:ea typeface="+mn-lt"/>
                <a:cs typeface="+mn-lt"/>
              </a:rPr>
              <a:t>ἐλέγχω</a:t>
            </a:r>
            <a:r>
              <a:rPr lang="pt-BR">
                <a:ea typeface="+mn-lt"/>
                <a:cs typeface="+mn-lt"/>
              </a:rPr>
              <a:t> (</a:t>
            </a:r>
            <a:r>
              <a:rPr lang="pt-BR" err="1">
                <a:ea typeface="+mn-lt"/>
                <a:cs typeface="+mn-lt"/>
              </a:rPr>
              <a:t>elénchō</a:t>
            </a:r>
            <a:r>
              <a:rPr lang="pt-BR">
                <a:ea typeface="+mn-lt"/>
                <a:cs typeface="+mn-lt"/>
              </a:rPr>
              <a:t>) — expor o erro com amor </a:t>
            </a: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Regenerar — </a:t>
            </a:r>
            <a:r>
              <a:rPr lang="pt-BR" err="1">
                <a:ea typeface="+mn-lt"/>
                <a:cs typeface="+mn-lt"/>
              </a:rPr>
              <a:t>ζωο</a:t>
            </a:r>
            <a:r>
              <a:rPr lang="pt-BR">
                <a:ea typeface="+mn-lt"/>
                <a:cs typeface="+mn-lt"/>
              </a:rPr>
              <a:t>π</a:t>
            </a:r>
            <a:r>
              <a:rPr lang="pt-BR" err="1">
                <a:ea typeface="+mn-lt"/>
                <a:cs typeface="+mn-lt"/>
              </a:rPr>
              <a:t>οιέω</a:t>
            </a:r>
            <a:r>
              <a:rPr lang="pt-BR">
                <a:ea typeface="+mn-lt"/>
                <a:cs typeface="+mn-lt"/>
              </a:rPr>
              <a:t> (</a:t>
            </a:r>
            <a:r>
              <a:rPr lang="pt-BR" err="1">
                <a:ea typeface="+mn-lt"/>
                <a:cs typeface="+mn-lt"/>
              </a:rPr>
              <a:t>zōopoieō</a:t>
            </a:r>
            <a:r>
              <a:rPr lang="pt-BR">
                <a:ea typeface="+mn-lt"/>
                <a:cs typeface="+mn-lt"/>
              </a:rPr>
              <a:t>) — infundir vida divina </a:t>
            </a: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Habitar — </a:t>
            </a:r>
            <a:r>
              <a:rPr lang="pt-BR" err="1">
                <a:ea typeface="+mn-lt"/>
                <a:cs typeface="+mn-lt"/>
              </a:rPr>
              <a:t>οἰκέω</a:t>
            </a:r>
            <a:r>
              <a:rPr lang="pt-BR">
                <a:ea typeface="+mn-lt"/>
                <a:cs typeface="+mn-lt"/>
              </a:rPr>
              <a:t> (</a:t>
            </a:r>
            <a:r>
              <a:rPr lang="pt-BR" err="1">
                <a:ea typeface="+mn-lt"/>
                <a:cs typeface="+mn-lt"/>
              </a:rPr>
              <a:t>oikéō</a:t>
            </a:r>
            <a:r>
              <a:rPr lang="pt-BR">
                <a:ea typeface="+mn-lt"/>
                <a:cs typeface="+mn-lt"/>
              </a:rPr>
              <a:t>) — residência permanente </a:t>
            </a:r>
            <a:endParaRPr lang="pt-BR"/>
          </a:p>
          <a:p>
            <a:pPr>
              <a:buNone/>
            </a:pP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Horton: “A vida espiritual depende da presença do Espírito Santo.” </a:t>
            </a: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O Espírito Santo não visita → Ele habita e governa. </a:t>
            </a:r>
            <a:endParaRPr lang="pt-BR"/>
          </a:p>
          <a:p>
            <a:pPr>
              <a:buNone/>
            </a:pP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Deus não melhora o velho homem — gera um novo</a:t>
            </a:r>
            <a:r>
              <a:rPr lang="pt-BR" sz="2400">
                <a:ea typeface="+mn-lt"/>
                <a:cs typeface="+mn-lt"/>
              </a:rPr>
              <a:t>. </a:t>
            </a:r>
            <a:endParaRPr lang="pt-BR" sz="240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4967732-0B60-FFD4-FF3F-B7237615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590326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E511E-34D3-8193-EF83-EA6D09714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4" y="-853574"/>
            <a:ext cx="7977318" cy="1712426"/>
          </a:xfrm>
        </p:spPr>
        <p:txBody>
          <a:bodyPr anchor="b">
            <a:normAutofit/>
          </a:bodyPr>
          <a:lstStyle/>
          <a:p>
            <a:r>
              <a:rPr lang="pt-BR">
                <a:ea typeface="+mj-lt"/>
                <a:cs typeface="+mj-lt"/>
              </a:rPr>
              <a:t>NOUS: MENTE ESPIRITUAL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8532A8-FC9F-BDA8-D59D-D95216E8E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31" y="860070"/>
            <a:ext cx="5408154" cy="599485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ea typeface="+mn-lt"/>
                <a:cs typeface="+mn-lt"/>
              </a:rPr>
              <a:t>1 Coríntios 2:14-16 </a:t>
            </a:r>
            <a:r>
              <a:rPr lang="pt-BR" err="1">
                <a:ea typeface="+mn-lt"/>
                <a:cs typeface="+mn-lt"/>
              </a:rPr>
              <a:t>νοῦς</a:t>
            </a:r>
            <a:r>
              <a:rPr lang="pt-BR">
                <a:ea typeface="+mn-lt"/>
                <a:cs typeface="+mn-lt"/>
              </a:rPr>
              <a:t> (</a:t>
            </a:r>
            <a:r>
              <a:rPr lang="pt-BR" err="1">
                <a:ea typeface="+mn-lt"/>
                <a:cs typeface="+mn-lt"/>
              </a:rPr>
              <a:t>nous</a:t>
            </a:r>
            <a:r>
              <a:rPr lang="pt-BR">
                <a:ea typeface="+mn-lt"/>
                <a:cs typeface="+mn-lt"/>
              </a:rPr>
              <a:t>) — faculdade espiritual da compreensão divina </a:t>
            </a:r>
            <a:endParaRPr lang="pt-BR"/>
          </a:p>
          <a:p>
            <a:pPr>
              <a:buNone/>
            </a:pPr>
            <a:endParaRPr lang="pt-BR">
              <a:ea typeface="+mn-lt"/>
              <a:cs typeface="+mn-lt"/>
            </a:endParaRPr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Agostinho: “A fé pensa. Pensar crendo é mente iluminada pelo</a:t>
            </a:r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Espírito.” </a:t>
            </a:r>
            <a:endParaRPr lang="pt-BR"/>
          </a:p>
          <a:p>
            <a:pPr>
              <a:buNone/>
            </a:pPr>
            <a:endParaRPr lang="pt-BR">
              <a:ea typeface="+mn-lt"/>
              <a:cs typeface="+mn-lt"/>
            </a:endParaRPr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A mente espiritual pensa com o céu, não apenas no céu. </a:t>
            </a:r>
            <a:endParaRPr lang="pt-BR"/>
          </a:p>
          <a:p>
            <a:pPr>
              <a:buNone/>
            </a:pP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O cristão não perde a razão, eleva-a à sabedoria do Alto</a:t>
            </a:r>
            <a:endParaRPr lang="pt-BR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D54FC481-D9FC-BA6D-D791-F3772761D8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>
            <a:fillRect/>
          </a:stretch>
        </p:blipFill>
        <p:spPr>
          <a:xfrm>
            <a:off x="5613627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2C5582-C47B-2170-B998-AC64EAC6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716931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F0119A-4CBE-A961-FDA1-CCC761681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200">
                <a:solidFill>
                  <a:schemeClr val="bg1"/>
                </a:solidFill>
                <a:ea typeface="+mj-lt"/>
                <a:cs typeface="+mj-lt"/>
              </a:rPr>
              <a:t>DONS ESPIRITUAIS: EXPRESSÃO DO PNEUMA</a:t>
            </a:r>
            <a:endParaRPr lang="pt-BR" sz="320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A03494-124D-5C81-BFE0-1AAC9F0F5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47" y="2124854"/>
            <a:ext cx="8051455" cy="364770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1 Coríntios 12 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ἐνεργημάτων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 (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energematōn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)  operações poderosas do Espírito </a:t>
            </a:r>
            <a:endParaRPr lang="pt-BR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Dons não são fruto de treinamento emocional → são revelações do Espírito. </a:t>
            </a:r>
            <a:endParaRPr lang="pt-BR">
              <a:solidFill>
                <a:schemeClr val="bg1"/>
              </a:solidFill>
            </a:endParaRPr>
          </a:p>
          <a:p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Pearlman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: Dons são para edificação do Corpo, não Promoção pessoal. </a:t>
            </a:r>
            <a:endParaRPr lang="pt-BR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Dom sem caráter = fracasso espiritual. </a:t>
            </a:r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E6CE4402-4519-2B2A-549B-E183D291B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604" y="0"/>
            <a:ext cx="3840480" cy="6858000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8D080C-49FA-C337-8A52-4F4FEFF7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968485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2AFC2F7-B161-1B0E-1A01-81F20E80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6676" y="209083"/>
            <a:ext cx="5248221" cy="1067209"/>
          </a:xfrm>
        </p:spPr>
        <p:txBody>
          <a:bodyPr>
            <a:normAutofit/>
          </a:bodyPr>
          <a:lstStyle/>
          <a:p>
            <a:r>
              <a:rPr lang="pt-BR" sz="3400">
                <a:solidFill>
                  <a:schemeClr val="bg1"/>
                </a:solidFill>
                <a:ea typeface="+mj-lt"/>
                <a:cs typeface="+mj-lt"/>
              </a:rPr>
              <a:t>CONFLITO ESPIRITUAL INTERIOR </a:t>
            </a:r>
            <a:endParaRPr lang="pt-BR" sz="3400">
              <a:solidFill>
                <a:schemeClr val="bg1"/>
              </a:solidFill>
            </a:endParaRPr>
          </a:p>
        </p:txBody>
      </p:sp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4B56DD2D-F252-808C-7EEA-A400F00B32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7499"/>
          <a:stretch>
            <a:fillRect/>
          </a:stretch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D34103-E16F-465A-D694-16C51C04B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623" y="1245274"/>
            <a:ext cx="6698039" cy="43657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Gálatas 5:17 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sarx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 × pneuma — tensão contínua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Batalha espiritual interna é evidência de vida espiritual saudável.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Crisóstomo: “A luta é sinal de que o Espírito ainda trabalha em nós.”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Quem não luta, já se rendeu à carne. </a:t>
            </a:r>
            <a:endParaRPr lang="pt-BR">
              <a:solidFill>
                <a:schemeClr val="bg1"/>
              </a:solidFill>
            </a:endParaRPr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CD9E39-211E-9C67-F6BF-A27DCB5C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062877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C8454-6ACB-61A6-86B3-28E8FBC1D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j-lt"/>
                <a:cs typeface="+mj-lt"/>
              </a:rPr>
              <a:t>O DESTINO ETERNO DO ESPÍRITO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01A15FC-7C40-9112-C2AE-8264AF8834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66833"/>
          <a:ext cx="11047562" cy="494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Espaço Reservado para Rodapé 12">
            <a:extLst>
              <a:ext uri="{FF2B5EF4-FFF2-40B4-BE49-F238E27FC236}">
                <a16:creationId xmlns:a16="http://schemas.microsoft.com/office/drawing/2014/main" id="{49B27106-2A10-940B-29CE-B8D6155E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587558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8C735E-21AA-7F72-474B-76FBF9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3932030" cy="3956690"/>
          </a:xfrm>
        </p:spPr>
        <p:txBody>
          <a:bodyPr anchor="ctr">
            <a:normAutofit/>
          </a:bodyPr>
          <a:lstStyle/>
          <a:p>
            <a:r>
              <a:rPr lang="pt-BR" sz="5600">
                <a:solidFill>
                  <a:schemeClr val="bg1"/>
                </a:solidFill>
                <a:ea typeface="+mj-lt"/>
                <a:cs typeface="+mj-lt"/>
              </a:rPr>
              <a:t>PRÁTICAS PARA UMA VIDA ESPIRITUAL SAUDÁVEL </a:t>
            </a:r>
            <a:endParaRPr lang="pt-BR" sz="560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D33D4C-6710-FA98-6BB3-53731843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25005"/>
            <a:ext cx="5799655" cy="46294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Disciplinas do espírito: Oração — Palavra — Comunhão —Santidade </a:t>
            </a:r>
            <a:endParaRPr lang="pt-BR">
              <a:solidFill>
                <a:schemeClr val="bg1"/>
              </a:solidFill>
            </a:endParaRPr>
          </a:p>
          <a:p>
            <a:pPr algn="just">
              <a:buNone/>
            </a:pPr>
            <a:endParaRPr lang="pt-BR">
              <a:solidFill>
                <a:schemeClr val="bg1"/>
              </a:solidFill>
              <a:ea typeface="+mn-lt"/>
              <a:cs typeface="+mn-lt"/>
            </a:endParaRPr>
          </a:p>
          <a:p>
            <a:pPr algn="just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Espírito Santo → nosso espírito → alma → corpo </a:t>
            </a:r>
            <a:endParaRPr lang="pt-BR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Sem prática espiritual, o espírito se atrofia. </a:t>
            </a:r>
            <a:endParaRPr lang="pt-BR">
              <a:solidFill>
                <a:schemeClr val="bg1"/>
              </a:solidFill>
            </a:endParaRPr>
          </a:p>
          <a:p>
            <a:pPr algn="just">
              <a:buNone/>
            </a:pPr>
            <a:endParaRPr lang="pt-BR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A saúde espiritual se mede pela profundidade da comunhão, não</a:t>
            </a:r>
          </a:p>
          <a:p>
            <a:pPr algn="just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por dons visíveis.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>
              <a:solidFill>
                <a:schemeClr val="bg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550687-8000-7482-3773-EBE52245E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127178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80F94F2-BA7E-B2DD-79E2-553CEA57D4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617" b="-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70E8CF-1410-4D72-9AE3-9F1A82ACB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96" y="284269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800">
                <a:solidFill>
                  <a:schemeClr val="bg1"/>
                </a:solidFill>
                <a:ea typeface="+mj-lt"/>
                <a:cs typeface="+mj-lt"/>
              </a:rPr>
              <a:t>A PLENITUDE DO ESPÍRITO</a:t>
            </a:r>
            <a:endParaRPr lang="pt-BR" sz="28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A63EF3-A514-80BD-A3AC-B19B91BB0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88" y="1409715"/>
            <a:ext cx="7105132" cy="545012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Efésios 5:18 π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ληροῦσθε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 (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plerousthe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) — ação contínua: “permaneçam sendo cheios”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O enchimento não é recordação emocional → é estado de vida.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Comunicação recíproca: o Espírito Santo alimenta o pneuma humano com poder e glória.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Vida cheia do Espírito → vida frutífera em Cristo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D4BB1D-AC28-0192-11BA-DD9344DF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99624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m 98">
            <a:extLst>
              <a:ext uri="{FF2B5EF4-FFF2-40B4-BE49-F238E27FC236}">
                <a16:creationId xmlns:a16="http://schemas.microsoft.com/office/drawing/2014/main" id="{3989318B-6F26-DDF3-CA0A-A798A800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22682" b="21068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0FEA3B-A271-EDEC-9D42-6BBD9C331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ea typeface="+mj-lt"/>
                <a:cs typeface="+mj-lt"/>
              </a:rPr>
              <a:t>BATISMO NO ESPÍRITO SANTO 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162E5AC-4164-E610-C3D7-DA619DA025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9972675"/>
              </p:ext>
            </p:extLst>
          </p:nvPr>
        </p:nvGraphicFramePr>
        <p:xfrm>
          <a:off x="219974" y="1394305"/>
          <a:ext cx="11795184" cy="580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68A55A44-A5C9-86F7-9E76-0B7D7B68A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360691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D155E5-8D4A-9F24-064C-19F2EFD61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4600">
                <a:ea typeface="+mj-lt"/>
                <a:cs typeface="+mj-lt"/>
              </a:rPr>
              <a:t>LÍNGUAS COMO EXPRESSÃO DO PNEUMA </a:t>
            </a:r>
            <a:endParaRPr lang="pt-BR" sz="46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CDDC7C6-6641-CFC3-C86B-AE035A8A8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538233"/>
              </p:ext>
            </p:extLst>
          </p:nvPr>
        </p:nvGraphicFramePr>
        <p:xfrm>
          <a:off x="4648018" y="640822"/>
          <a:ext cx="7403719" cy="6197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Espaço Reservado para Rodapé 16">
            <a:extLst>
              <a:ext uri="{FF2B5EF4-FFF2-40B4-BE49-F238E27FC236}">
                <a16:creationId xmlns:a16="http://schemas.microsoft.com/office/drawing/2014/main" id="{88590315-79D0-6DEF-5450-EE55DB39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85192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F364669-F670-C724-BFED-812C339D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</a:rPr>
              <a:t>Introdução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67F737-EE24-7964-5235-86AF2C0BB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658" y="1822927"/>
            <a:ext cx="6311794" cy="462536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O ser humano foi criado para respirar o divino: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sem comunhão espiritual, há existência — mas não há vida.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“O espírito é o princípio mais alto da vida humana, que torna possível a comunhão com Deus.” Henry C. Thiessen, Teologia Sistemática </a:t>
            </a:r>
            <a:endParaRPr lang="pt-BR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Foto preta e branca de homem de terno e gravata&#10;&#10;O conteúdo gerado por IA pode estar incorreto.">
            <a:extLst>
              <a:ext uri="{FF2B5EF4-FFF2-40B4-BE49-F238E27FC236}">
                <a16:creationId xmlns:a16="http://schemas.microsoft.com/office/drawing/2014/main" id="{183E9FF0-C941-6F99-286C-E388459B9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53" y="0"/>
            <a:ext cx="5263515" cy="6858000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93361D-B9D5-D009-EA6C-9928F8292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771124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9215E0-3A70-87A1-689E-6A81D748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ADORAÇÃO EM ESPÍRITO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B3AB77C-E637-C83E-7F3C-D80BAB6FA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8088782"/>
              </p:ext>
            </p:extLst>
          </p:nvPr>
        </p:nvGraphicFramePr>
        <p:xfrm>
          <a:off x="198358" y="1580617"/>
          <a:ext cx="11991753" cy="5271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Espaço Reservado para Rodapé 15">
            <a:extLst>
              <a:ext uri="{FF2B5EF4-FFF2-40B4-BE49-F238E27FC236}">
                <a16:creationId xmlns:a16="http://schemas.microsoft.com/office/drawing/2014/main" id="{987CF83F-DABD-CC7F-905A-7505136C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81654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DBA958-618B-301C-4865-CDE89D4E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pt-BR" sz="5000">
                <a:ea typeface="+mj-lt"/>
                <a:cs typeface="+mj-lt"/>
              </a:rPr>
              <a:t>PROFECIA E REVELAÇÃO ESPIRITUAL</a:t>
            </a:r>
            <a:endParaRPr lang="pt-BR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19C33C-9B36-FC56-0E7C-75F820656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727542" cy="6064139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None/>
            </a:pPr>
            <a:r>
              <a:rPr lang="pt-BR">
                <a:ea typeface="+mn-lt"/>
                <a:cs typeface="+mn-lt"/>
              </a:rPr>
              <a:t>1 Coríntios 14:3 π</a:t>
            </a:r>
            <a:r>
              <a:rPr lang="pt-BR" err="1">
                <a:ea typeface="+mn-lt"/>
                <a:cs typeface="+mn-lt"/>
              </a:rPr>
              <a:t>ροφητεί</a:t>
            </a:r>
            <a:r>
              <a:rPr lang="pt-BR">
                <a:ea typeface="+mn-lt"/>
                <a:cs typeface="+mn-lt"/>
              </a:rPr>
              <a:t>α — voz de Deus mediada pelo espírito</a:t>
            </a:r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humano </a:t>
            </a:r>
            <a:endParaRPr lang="pt-BR"/>
          </a:p>
          <a:p>
            <a:pPr>
              <a:buNone/>
            </a:pPr>
            <a:endParaRPr lang="pt-BR">
              <a:ea typeface="+mn-lt"/>
              <a:cs typeface="+mn-lt"/>
            </a:endParaRPr>
          </a:p>
          <a:p>
            <a:pPr>
              <a:buNone/>
            </a:pPr>
            <a:r>
              <a:rPr lang="pt-BR" b="1">
                <a:ea typeface="+mn-lt"/>
                <a:cs typeface="+mn-lt"/>
              </a:rPr>
              <a:t>Finalidade tripla: </a:t>
            </a:r>
            <a:endParaRPr lang="pt-BR" b="1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✔ Edificação </a:t>
            </a: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✔ Consolação </a:t>
            </a: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✔ Exortação </a:t>
            </a: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O profeta autêntico anuncia Cristo, não seu ego. </a:t>
            </a:r>
            <a:endParaRPr lang="pt-BR"/>
          </a:p>
          <a:p>
            <a:pPr>
              <a:buNone/>
            </a:pP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A profecia tem que curar feridas — não inflar vaidades. </a:t>
            </a: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C53945A-32AF-2A22-2789-07A294AE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39208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77B4DBAF-9FDE-CD90-A56A-47EB8E0669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51" t="4116" r="9755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FF6741E-412A-2E51-F1AB-B429BBB0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396" y="284269"/>
            <a:ext cx="3438144" cy="1124712"/>
          </a:xfrm>
        </p:spPr>
        <p:txBody>
          <a:bodyPr anchor="b">
            <a:normAutofit/>
          </a:bodyPr>
          <a:lstStyle/>
          <a:p>
            <a:r>
              <a:rPr lang="pt-BR" sz="2800">
                <a:solidFill>
                  <a:schemeClr val="bg1"/>
                </a:solidFill>
                <a:ea typeface="+mj-lt"/>
                <a:cs typeface="+mj-lt"/>
              </a:rPr>
              <a:t>DISCERNIMENTO DOS ESPÍRITOS</a:t>
            </a:r>
            <a:endParaRPr lang="pt-BR" sz="280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6B90AE-AC1F-52BA-373A-7042CBD24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89" y="1395337"/>
            <a:ext cx="7133886" cy="45299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1 Coríntios 12:10 </a:t>
            </a:r>
            <a:r>
              <a:rPr lang="pt-BR" err="1">
                <a:solidFill>
                  <a:schemeClr val="bg1"/>
                </a:solidFill>
                <a:ea typeface="+mn-lt"/>
                <a:cs typeface="+mn-lt"/>
              </a:rPr>
              <a:t>διάκρισις</a:t>
            </a: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 — julgamento espiritual profundo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 b="1">
                <a:solidFill>
                  <a:schemeClr val="bg1"/>
                </a:solidFill>
                <a:ea typeface="+mn-lt"/>
                <a:cs typeface="+mn-lt"/>
              </a:rPr>
              <a:t>Protege contra: </a:t>
            </a:r>
            <a:endParaRPr lang="pt-BR" b="1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enganos emocionais </a:t>
            </a:r>
            <a:endParaRPr lang="pt-BR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modismos religiosos </a:t>
            </a:r>
            <a:endParaRPr lang="pt-BR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falsos ministérios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Experiência + doutrina. </a:t>
            </a: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O discernimento é a “higiene espiritual” da igreja. 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1CA6-7639-C31B-21F0-9A0526A1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16229171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ao ar livre, marrom, velho, de madeira&#10;&#10;O conteúdo gerado por IA pode estar incorreto.">
            <a:extLst>
              <a:ext uri="{FF2B5EF4-FFF2-40B4-BE49-F238E27FC236}">
                <a16:creationId xmlns:a16="http://schemas.microsoft.com/office/drawing/2014/main" id="{96D516F9-A9C6-4D20-51DD-9708070223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29" r="9091" b="7838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3BE7568-CCD7-8033-ACB6-FDAD7E96F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03" y="327401"/>
            <a:ext cx="5091540" cy="1124712"/>
          </a:xfrm>
        </p:spPr>
        <p:txBody>
          <a:bodyPr anchor="b">
            <a:noAutofit/>
          </a:bodyPr>
          <a:lstStyle/>
          <a:p>
            <a:r>
              <a:rPr lang="pt-BR" sz="3200">
                <a:solidFill>
                  <a:schemeClr val="bg1"/>
                </a:solidFill>
                <a:ea typeface="+mj-lt"/>
                <a:cs typeface="+mj-lt"/>
              </a:rPr>
              <a:t>ESPIRITUALIDADE PENTECOSTAL SAUDÁVEL</a:t>
            </a:r>
            <a:endParaRPr lang="pt-BR" sz="320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228AB6-B06D-F59E-101A-0ACDFDF0B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717" y="1438469"/>
            <a:ext cx="9060453" cy="398363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Marcas: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• Emoções submetidas ao pneuma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• Dons sem vanglória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• Vida devocional constante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• Santidade progressiva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“O verdadeiro poder é acompanhado de vida crucificada.”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A espiritualidade se mede pelo caráter de Cristo. 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0BBD6B7-4C6F-4C40-E2C9-EAECE5564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840435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B432D73-5C38-474F-AF96-A3228731B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45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C3E3037-9B15-A8E6-591B-FBA8D9BF9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  <a:ea typeface="+mj-lt"/>
                <a:cs typeface="+mj-lt"/>
              </a:rPr>
              <a:t>O ESPÍRITO QUE NOS FORTALECE</a:t>
            </a:r>
            <a:endParaRPr lang="pt-BR" sz="4000">
              <a:solidFill>
                <a:srgbClr val="FFFFFF"/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3F63527-6096-DC67-9EAF-0B00802F1F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590244"/>
              </p:ext>
            </p:extLst>
          </p:nvPr>
        </p:nvGraphicFramePr>
        <p:xfrm>
          <a:off x="4459355" y="275988"/>
          <a:ext cx="7471963" cy="6359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B774448A-4CEE-76EE-B7E0-F095DA21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522585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6A8341B-AD17-109B-2445-7BDBEE3F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pt-BR" sz="5400">
                <a:ea typeface="+mj-lt"/>
                <a:cs typeface="+mj-lt"/>
              </a:rPr>
              <a:t>A TRANSFORMAÇÃO GLORIOSA</a:t>
            </a:r>
            <a:endParaRPr lang="pt-BR" sz="5400"/>
          </a:p>
        </p:txBody>
      </p:sp>
      <p:pic>
        <p:nvPicPr>
          <p:cNvPr id="4" name="Imagem 3" descr="Uma imagem contendo no interior, mesa, de madeira, pequeno&#10;&#10;O conteúdo gerado por IA pode estar incorreto.">
            <a:extLst>
              <a:ext uri="{FF2B5EF4-FFF2-40B4-BE49-F238E27FC236}">
                <a16:creationId xmlns:a16="http://schemas.microsoft.com/office/drawing/2014/main" id="{409C76AA-24C1-B6E4-908F-E5FE12D61B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51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BDD33E-C224-89D8-CAF6-1381F3E87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6479" y="2562851"/>
            <a:ext cx="6653676" cy="349824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>
                <a:ea typeface="+mn-lt"/>
                <a:cs typeface="+mn-lt"/>
              </a:rPr>
              <a:t>2 Coríntios 3:18 </a:t>
            </a:r>
            <a:r>
              <a:rPr lang="pt-BR" err="1">
                <a:ea typeface="+mn-lt"/>
                <a:cs typeface="+mn-lt"/>
              </a:rPr>
              <a:t>μετ</a:t>
            </a:r>
            <a:r>
              <a:rPr lang="pt-BR">
                <a:ea typeface="+mn-lt"/>
                <a:cs typeface="+mn-lt"/>
              </a:rPr>
              <a:t>α</a:t>
            </a:r>
            <a:r>
              <a:rPr lang="pt-BR" err="1">
                <a:ea typeface="+mn-lt"/>
                <a:cs typeface="+mn-lt"/>
              </a:rPr>
              <a:t>μορφούμεθ</a:t>
            </a:r>
            <a:r>
              <a:rPr lang="pt-BR">
                <a:ea typeface="+mn-lt"/>
                <a:cs typeface="+mn-lt"/>
              </a:rPr>
              <a:t>α — metamorfose contínua </a:t>
            </a:r>
            <a:endParaRPr lang="pt-BR"/>
          </a:p>
          <a:p>
            <a:pPr>
              <a:buNone/>
            </a:pPr>
            <a:endParaRPr lang="pt-BR">
              <a:ea typeface="+mn-lt"/>
              <a:cs typeface="+mn-lt"/>
            </a:endParaRPr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Cristo não muda apenas o que fazemos → muda o que somos. </a:t>
            </a:r>
            <a:endParaRPr lang="pt-BR"/>
          </a:p>
          <a:p>
            <a:pPr>
              <a:buNone/>
            </a:pPr>
            <a:r>
              <a:rPr lang="pt-BR">
                <a:ea typeface="+mn-lt"/>
                <a:cs typeface="+mn-lt"/>
              </a:rPr>
              <a:t>Pentecostalismo: espiritualidade que reflete Cristo diante do mundo. </a:t>
            </a:r>
            <a:endParaRPr lang="pt-BR"/>
          </a:p>
          <a:p>
            <a:pPr>
              <a:buNone/>
            </a:pPr>
            <a:endParaRPr lang="pt-BR"/>
          </a:p>
          <a:p>
            <a:pPr marL="0" indent="0">
              <a:buNone/>
            </a:pPr>
            <a:r>
              <a:rPr lang="pt-BR">
                <a:ea typeface="+mn-lt"/>
                <a:cs typeface="+mn-lt"/>
              </a:rPr>
              <a:t>A verdadeira glória é parecer com Jesus. </a:t>
            </a:r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4A627C-AEF4-610F-5C51-8A170FB16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972888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252C93-5A91-814F-A99C-ADD8E1868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</a:rPr>
              <a:t>CONCLUSÃO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05D3CE-C362-9714-F223-39DA75625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921" y="1751042"/>
            <a:ext cx="6728738" cy="436657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Apocalipse 22:17  “O Espírito e a noiva dizem: Vem!”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  <a:ea typeface="+mn-lt"/>
              <a:cs typeface="+mn-lt"/>
            </a:endParaRPr>
          </a:p>
          <a:p>
            <a:pPr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O Espírito Santo incendeia no nosso espírito saudade da Eternidade.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 b="1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Retornar ao primeiro amor </a:t>
            </a:r>
            <a:endParaRPr lang="pt-BR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Voltar ao lugar da presença </a:t>
            </a:r>
            <a:endParaRPr lang="pt-BR">
              <a:solidFill>
                <a:schemeClr val="bg1"/>
              </a:solidFill>
            </a:endParaRPr>
          </a:p>
          <a:p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Deixar o Espírito governar seu interior </a:t>
            </a:r>
            <a:endParaRPr lang="pt-BR">
              <a:solidFill>
                <a:schemeClr val="bg1"/>
              </a:solidFill>
            </a:endParaRPr>
          </a:p>
          <a:p>
            <a:pPr>
              <a:buNone/>
            </a:pPr>
            <a:endParaRPr lang="pt-BR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>
                <a:solidFill>
                  <a:schemeClr val="bg1"/>
                </a:solidFill>
                <a:ea typeface="+mn-lt"/>
                <a:cs typeface="+mn-lt"/>
              </a:rPr>
              <a:t>O que começa no espírito… termina na glória eterna.</a:t>
            </a:r>
            <a:r>
              <a:rPr lang="pt-BR" sz="1400">
                <a:solidFill>
                  <a:schemeClr val="bg1"/>
                </a:solidFill>
                <a:ea typeface="+mn-lt"/>
                <a:cs typeface="+mn-lt"/>
              </a:rPr>
              <a:t> </a:t>
            </a:r>
            <a:endParaRPr lang="pt-BR" sz="14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Imagem do Pin de história">
            <a:extLst>
              <a:ext uri="{FF2B5EF4-FFF2-40B4-BE49-F238E27FC236}">
                <a16:creationId xmlns:a16="http://schemas.microsoft.com/office/drawing/2014/main" id="{12DC6906-E1AF-EFDA-B7AE-A536AAD0D1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772" r="2" b="17404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14BE28-8A24-DAA5-1028-8F746434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27848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água, terra, em pé, gato&#10;&#10;O conteúdo gerado por IA pode estar incorreto.">
            <a:extLst>
              <a:ext uri="{FF2B5EF4-FFF2-40B4-BE49-F238E27FC236}">
                <a16:creationId xmlns:a16="http://schemas.microsoft.com/office/drawing/2014/main" id="{5BA30E6C-88DB-3CFE-D604-C4164DCCDC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446" r="9090" b="14640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DE79D5-03F8-AFB2-A99C-3D43F2AF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377" y="-3278"/>
            <a:ext cx="4760860" cy="1124712"/>
          </a:xfrm>
        </p:spPr>
        <p:txBody>
          <a:bodyPr anchor="b">
            <a:normAutofit/>
          </a:bodyPr>
          <a:lstStyle/>
          <a:p>
            <a:r>
              <a:rPr lang="pt-BR" sz="3800">
                <a:solidFill>
                  <a:schemeClr val="bg1"/>
                </a:solidFill>
              </a:rPr>
              <a:t>Fundamento Teológico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297142-E25E-DC2D-4888-04C2C97EA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811" y="1122167"/>
            <a:ext cx="6702567" cy="50331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A imagem de Deus está vinculada ao espírito (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Gn</a:t>
            </a: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 1:26) </a:t>
            </a: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O espírito confere autoconsciência </a:t>
            </a: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Objetivo: Compreender o espírito como o centro da vida espiritual, onde habita o testemunho do Espírito Santo </a:t>
            </a: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O homem só encontra sentido quando seu espírito se submete ao Criador </a:t>
            </a:r>
            <a:endParaRPr lang="pt-BR" sz="3000">
              <a:solidFill>
                <a:schemeClr val="bg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FF2A5F-F052-F7B3-1874-956CE5DA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60269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867453-EC11-F8E4-95A0-4675A5031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ESPÍRITO...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1A01D346-DC88-EF4C-64C5-4EA1E5BD4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602422"/>
              </p:ext>
            </p:extLst>
          </p:nvPr>
        </p:nvGraphicFramePr>
        <p:xfrm>
          <a:off x="3309166" y="-759182"/>
          <a:ext cx="9901737" cy="8358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Espaço Reservado para Rodapé 11">
            <a:extLst>
              <a:ext uri="{FF2B5EF4-FFF2-40B4-BE49-F238E27FC236}">
                <a16:creationId xmlns:a16="http://schemas.microsoft.com/office/drawing/2014/main" id="{6250C5F3-4B7D-E35D-258E-6BD148970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14818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C205EDA8-60E9-E56C-4D23-23A5AEA3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200" y="909081"/>
            <a:ext cx="4070064" cy="5071731"/>
          </a:xfrm>
          <a:prstGeom prst="rect">
            <a:avLst/>
          </a:pr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D170376-0EC3-588D-8519-BB993B672F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210232"/>
              </p:ext>
            </p:extLst>
          </p:nvPr>
        </p:nvGraphicFramePr>
        <p:xfrm>
          <a:off x="469188" y="436196"/>
          <a:ext cx="6120320" cy="597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3620AB8C-1107-6CFD-E27E-C70A412B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31743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BE0D975-7725-493F-8862-ED40C46BE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83F0D96-8CD4-4CDE-B0CC-657797260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24C51D7-954A-4143-B39C-4752FA3B6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491EF17-1635-4AEB-AC11-07BA2A119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2F202BA-4686-4BC5-8CA5-60010A0FC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53C14B0-1161-49D1-9AAC-B4BAD7436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8E96422-DF7F-4DB7-9786-EABEBF8BC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157305E-0812-D29B-5F0D-E9F58572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993" y="596326"/>
            <a:ext cx="4651076" cy="2129586"/>
          </a:xfrm>
          <a:noFill/>
        </p:spPr>
        <p:txBody>
          <a:bodyPr anchor="t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872978-C74F-72A6-FACC-91B0FB8D3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54" y="4406332"/>
            <a:ext cx="11889382" cy="2575296"/>
          </a:xfrm>
          <a:noFill/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O ser humano possui três dimensões integradas:</a:t>
            </a: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Hebraico: 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רוּח</a:t>
            </a: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ַ 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ruach</a:t>
            </a: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 → força vital divina </a:t>
            </a:r>
            <a:endParaRPr lang="pt-BR" sz="3000">
              <a:solidFill>
                <a:schemeClr val="bg1"/>
              </a:solidFill>
            </a:endParaRPr>
          </a:p>
          <a:p>
            <a:pPr>
              <a:buNone/>
            </a:pPr>
            <a:endParaRPr lang="pt-BR" sz="30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Grego: π</a:t>
            </a:r>
            <a:r>
              <a:rPr lang="pt-BR" sz="3000" err="1">
                <a:solidFill>
                  <a:schemeClr val="bg1"/>
                </a:solidFill>
                <a:ea typeface="+mn-lt"/>
                <a:cs typeface="+mn-lt"/>
              </a:rPr>
              <a:t>νεῦμ</a:t>
            </a:r>
            <a:r>
              <a:rPr lang="pt-BR" sz="3000">
                <a:solidFill>
                  <a:schemeClr val="bg1"/>
                </a:solidFill>
                <a:ea typeface="+mn-lt"/>
                <a:cs typeface="+mn-lt"/>
              </a:rPr>
              <a:t>α pneuma → vida espiritual, respiração que vem de Deus </a:t>
            </a:r>
            <a:endParaRPr lang="pt-BR" sz="3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000">
              <a:solidFill>
                <a:schemeClr val="bg1"/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9678C35-28AE-66AE-61BD-D49D7A493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174950"/>
              </p:ext>
            </p:extLst>
          </p:nvPr>
        </p:nvGraphicFramePr>
        <p:xfrm>
          <a:off x="632604" y="1797170"/>
          <a:ext cx="10629953" cy="1993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332">
                  <a:extLst>
                    <a:ext uri="{9D8B030D-6E8A-4147-A177-3AD203B41FA5}">
                      <a16:colId xmlns:a16="http://schemas.microsoft.com/office/drawing/2014/main" val="479822155"/>
                    </a:ext>
                  </a:extLst>
                </a:gridCol>
                <a:gridCol w="4006957">
                  <a:extLst>
                    <a:ext uri="{9D8B030D-6E8A-4147-A177-3AD203B41FA5}">
                      <a16:colId xmlns:a16="http://schemas.microsoft.com/office/drawing/2014/main" val="3352551528"/>
                    </a:ext>
                  </a:extLst>
                </a:gridCol>
                <a:gridCol w="3486664">
                  <a:extLst>
                    <a:ext uri="{9D8B030D-6E8A-4147-A177-3AD203B41FA5}">
                      <a16:colId xmlns:a16="http://schemas.microsoft.com/office/drawing/2014/main" val="605276714"/>
                    </a:ext>
                  </a:extLst>
                </a:gridCol>
              </a:tblGrid>
              <a:tr h="96530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pt-BR" sz="3100" b="1" i="0">
                          <a:solidFill>
                            <a:schemeClr val="bg1"/>
                          </a:solidFill>
                          <a:effectLst/>
                          <a:latin typeface="Aptos"/>
                        </a:rPr>
                        <a:t>Corpo </a:t>
                      </a:r>
                    </a:p>
                  </a:txBody>
                  <a:tcPr marL="73059" marR="73059" marT="50098" marB="50098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pt-BR" sz="3100" b="1" i="0">
                          <a:solidFill>
                            <a:schemeClr val="bg1"/>
                          </a:solidFill>
                          <a:effectLst/>
                          <a:latin typeface="Aptos"/>
                        </a:rPr>
                        <a:t>Alma </a:t>
                      </a:r>
                    </a:p>
                  </a:txBody>
                  <a:tcPr marL="73059" marR="73059" marT="50098" marB="50098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pt-BR" sz="3100" b="1" i="0">
                          <a:solidFill>
                            <a:schemeClr val="bg1"/>
                          </a:solidFill>
                          <a:effectLst/>
                          <a:latin typeface="Aptos"/>
                        </a:rPr>
                        <a:t>Espírito </a:t>
                      </a:r>
                    </a:p>
                  </a:txBody>
                  <a:tcPr marL="73059" marR="73059" marT="50098" marB="50098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2869416"/>
                  </a:ext>
                </a:extLst>
              </a:tr>
              <a:tr h="1027813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pt-BR" sz="3100" b="1" i="0">
                          <a:solidFill>
                            <a:schemeClr val="bg1"/>
                          </a:solidFill>
                          <a:effectLst/>
                          <a:latin typeface="Aptos"/>
                        </a:rPr>
                        <a:t>relação com o </a:t>
                      </a:r>
                      <a:endParaRPr lang="pt-BR" sz="2000" b="1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endParaRPr lang="pt-BR" sz="3100" b="1" i="0">
                        <a:solidFill>
                          <a:schemeClr val="bg1"/>
                        </a:solidFill>
                        <a:effectLst/>
                        <a:latin typeface="Aptos"/>
                      </a:endParaRPr>
                    </a:p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r>
                        <a:rPr lang="pt-BR" sz="3100" b="1" i="0">
                          <a:solidFill>
                            <a:schemeClr val="bg1"/>
                          </a:solidFill>
                          <a:effectLst/>
                          <a:latin typeface="Aptos"/>
                        </a:rPr>
                        <a:t>físico </a:t>
                      </a:r>
                      <a:endParaRPr lang="pt-BR" sz="2000" b="1">
                        <a:solidFill>
                          <a:schemeClr val="bg1"/>
                        </a:solidFill>
                      </a:endParaRPr>
                    </a:p>
                  </a:txBody>
                  <a:tcPr marL="73059" marR="73059" marT="50098" marB="50098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pt-BR" sz="3100" b="1" i="0">
                          <a:solidFill>
                            <a:schemeClr val="bg1"/>
                          </a:solidFill>
                          <a:effectLst/>
                          <a:latin typeface="Aptos"/>
                        </a:rPr>
                        <a:t>emoções, intelecto, </a:t>
                      </a:r>
                      <a:endParaRPr lang="pt-BR" sz="2000" b="1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endParaRPr lang="pt-BR" sz="3100" b="1" i="0">
                        <a:solidFill>
                          <a:schemeClr val="bg1"/>
                        </a:solidFill>
                        <a:effectLst/>
                        <a:latin typeface="Aptos"/>
                      </a:endParaRPr>
                    </a:p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r>
                        <a:rPr lang="pt-BR" sz="3100" b="1" i="0">
                          <a:solidFill>
                            <a:schemeClr val="bg1"/>
                          </a:solidFill>
                          <a:effectLst/>
                          <a:latin typeface="Aptos"/>
                        </a:rPr>
                        <a:t>vontade </a:t>
                      </a:r>
                      <a:endParaRPr lang="pt-BR" sz="2000" b="1">
                        <a:solidFill>
                          <a:schemeClr val="bg1"/>
                        </a:solidFill>
                      </a:endParaRPr>
                    </a:p>
                  </a:txBody>
                  <a:tcPr marL="73059" marR="73059" marT="50098" marB="50098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350"/>
                        </a:lnSpc>
                        <a:buNone/>
                      </a:pPr>
                      <a:r>
                        <a:rPr lang="pt-BR" sz="3100" b="1" i="0">
                          <a:solidFill>
                            <a:schemeClr val="bg1"/>
                          </a:solidFill>
                          <a:effectLst/>
                          <a:latin typeface="Aptos"/>
                        </a:rPr>
                        <a:t>relação com</a:t>
                      </a:r>
                      <a:endParaRPr lang="pt-BR" sz="2000" b="1">
                        <a:solidFill>
                          <a:schemeClr val="bg1"/>
                        </a:solidFill>
                      </a:endParaRPr>
                    </a:p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endParaRPr lang="pt-BR" sz="3100" b="1" i="0">
                        <a:solidFill>
                          <a:schemeClr val="bg1"/>
                        </a:solidFill>
                        <a:effectLst/>
                        <a:latin typeface="Aptos"/>
                      </a:endParaRPr>
                    </a:p>
                    <a:p>
                      <a:pPr lvl="0" algn="ctr">
                        <a:lnSpc>
                          <a:spcPts val="1350"/>
                        </a:lnSpc>
                        <a:buNone/>
                      </a:pPr>
                      <a:r>
                        <a:rPr lang="pt-BR" sz="3100" b="1" i="0">
                          <a:solidFill>
                            <a:schemeClr val="bg1"/>
                          </a:solidFill>
                          <a:effectLst/>
                          <a:latin typeface="Aptos"/>
                        </a:rPr>
                        <a:t> Deus </a:t>
                      </a:r>
                      <a:endParaRPr lang="pt-BR" sz="2000" b="1">
                        <a:solidFill>
                          <a:schemeClr val="bg1"/>
                        </a:solidFill>
                      </a:endParaRPr>
                    </a:p>
                  </a:txBody>
                  <a:tcPr marL="73059" marR="73059" marT="50098" marB="50098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1764732"/>
                  </a:ext>
                </a:extLst>
              </a:tr>
            </a:tbl>
          </a:graphicData>
        </a:graphic>
      </p:graphicFrame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6809E39-FE7C-8B83-8992-D4E0FD162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47972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18FD751-5ACE-CFB6-7A13-44378245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pt-BR"/>
              <a:t>Patrística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" name="Imagem 19" descr="Desenho de uma pessoa&#10;&#10;O conteúdo gerado por IA pode estar incorreto.">
            <a:extLst>
              <a:ext uri="{FF2B5EF4-FFF2-40B4-BE49-F238E27FC236}">
                <a16:creationId xmlns:a16="http://schemas.microsoft.com/office/drawing/2014/main" id="{2DA67275-C700-C4DA-BC3F-8FED6D3079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185" b="-1"/>
          <a:stretch>
            <a:fillRect/>
          </a:stretch>
        </p:blipFill>
        <p:spPr>
          <a:xfrm>
            <a:off x="861189" y="511293"/>
            <a:ext cx="4461367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111EDFB-23C3-FD11-579A-9FA2EB5D3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4463716"/>
              </p:ext>
            </p:extLst>
          </p:nvPr>
        </p:nvGraphicFramePr>
        <p:xfrm>
          <a:off x="5492396" y="1150556"/>
          <a:ext cx="6594649" cy="5917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409E857-504F-8151-AD25-5AD78932B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2997591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CA65C5C-F646-CEF8-816B-33B6F3DA46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6168"/>
          <a:stretch>
            <a:fillRect/>
          </a:stretch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4BA430C-9B71-9AE1-18F0-E513D57B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413" y="-6154"/>
            <a:ext cx="4992624" cy="1243584"/>
          </a:xfrm>
        </p:spPr>
        <p:txBody>
          <a:bodyPr anchor="ctr">
            <a:normAutofit/>
          </a:bodyPr>
          <a:lstStyle/>
          <a:p>
            <a:r>
              <a:rPr lang="pt-BR" sz="3400">
                <a:ea typeface="+mj-lt"/>
                <a:cs typeface="+mj-lt"/>
              </a:rPr>
              <a:t>TRIPARTIÇÃO DO SER HUMANO</a:t>
            </a:r>
            <a:endParaRPr lang="pt-BR" sz="3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B5E00628-7ECC-2D21-5293-9AB2F7EE6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11601"/>
              </p:ext>
            </p:extLst>
          </p:nvPr>
        </p:nvGraphicFramePr>
        <p:xfrm>
          <a:off x="72979" y="1459025"/>
          <a:ext cx="6359738" cy="538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E1039ADA-AF38-36B3-E9EC-D85DB62D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eldonjunior.com.br</a:t>
            </a:r>
          </a:p>
        </p:txBody>
      </p:sp>
    </p:spTree>
    <p:extLst>
      <p:ext uri="{BB962C8B-B14F-4D97-AF65-F5344CB8AC3E}">
        <p14:creationId xmlns:p14="http://schemas.microsoft.com/office/powerpoint/2010/main" val="345452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Escritório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ESPÍRITO: O ÂMAGO DA VIDA HUMANA</vt:lpstr>
      <vt:lpstr>Texto Áureo</vt:lpstr>
      <vt:lpstr>Introdução</vt:lpstr>
      <vt:lpstr>Fundamento Teológico</vt:lpstr>
      <vt:lpstr>ESPÍRITO...</vt:lpstr>
      <vt:lpstr>Apresentação do PowerPoint</vt:lpstr>
      <vt:lpstr>Introdução</vt:lpstr>
      <vt:lpstr>Patrística</vt:lpstr>
      <vt:lpstr>TRIPARTIÇÃO DO SER HUMANO</vt:lpstr>
      <vt:lpstr>Apresentação do PowerPoint</vt:lpstr>
      <vt:lpstr>O ESPÍRITO NO GÊNESIS </vt:lpstr>
      <vt:lpstr>FUNÇÕES DO ESPÍRITO HUMANO</vt:lpstr>
      <vt:lpstr>Entenda...</vt:lpstr>
      <vt:lpstr>A QUEDA E A MORTE DO ESPÍRITO</vt:lpstr>
      <vt:lpstr>REGENERAÇÃO: O ESPÍRITO REVIVIFICADO</vt:lpstr>
      <vt:lpstr>IMAGEM E SEMELHANÇA DE DEUS</vt:lpstr>
      <vt:lpstr>SANTIFICAÇÃO DO ESPÍRITO</vt:lpstr>
      <vt:lpstr>COMUNHÃO NO ESPÍRITO</vt:lpstr>
      <vt:lpstr>INTUIÇÃO: DEUS FALA AO PNEUMA</vt:lpstr>
      <vt:lpstr>CONSCIÊNCIA ILUMINADA </vt:lpstr>
      <vt:lpstr>AÇÃO DO ESPÍRITO SANTO NO ESPÍRITO</vt:lpstr>
      <vt:lpstr>NOUS: MENTE ESPIRITUAL</vt:lpstr>
      <vt:lpstr>DONS ESPIRITUAIS: EXPRESSÃO DO PNEUMA</vt:lpstr>
      <vt:lpstr>CONFLITO ESPIRITUAL INTERIOR </vt:lpstr>
      <vt:lpstr>O DESTINO ETERNO DO ESPÍRITO</vt:lpstr>
      <vt:lpstr>PRÁTICAS PARA UMA VIDA ESPIRITUAL SAUDÁVEL </vt:lpstr>
      <vt:lpstr>A PLENITUDE DO ESPÍRITO</vt:lpstr>
      <vt:lpstr>BATISMO NO ESPÍRITO SANTO </vt:lpstr>
      <vt:lpstr>LÍNGUAS COMO EXPRESSÃO DO PNEUMA </vt:lpstr>
      <vt:lpstr>ADORAÇÃO EM ESPÍRITO</vt:lpstr>
      <vt:lpstr>PROFECIA E REVELAÇÃO ESPIRITUAL</vt:lpstr>
      <vt:lpstr>DISCERNIMENTO DOS ESPÍRITOS</vt:lpstr>
      <vt:lpstr>ESPIRITUALIDADE PENTECOSTAL SAUDÁVEL</vt:lpstr>
      <vt:lpstr>O ESPÍRITO QUE NOS FORTALECE</vt:lpstr>
      <vt:lpstr>A TRANSFORMAÇÃO GLORIOSA</vt:lpstr>
      <vt:lpstr>CONCLUSÃO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10</cp:revision>
  <dcterms:created xsi:type="dcterms:W3CDTF">2025-12-03T12:01:33Z</dcterms:created>
  <dcterms:modified xsi:type="dcterms:W3CDTF">2025-12-07T10:56:18Z</dcterms:modified>
</cp:coreProperties>
</file>