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17F73-3A26-41E4-88ED-EC9BD4610B72}" v="5" dt="2025-12-18T10:35:28.539"/>
    <p1510:client id="{CD403C5B-795D-4BDC-99A9-AF20566EA18E}" v="562" dt="2025-12-18T00:59:27.479"/>
    <p1510:client id="{F359BF20-29BE-43CB-A70E-C3679E1924F6}" v="182" dt="2025-12-18T12:01:13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E6386-F947-49DB-8F3F-0275F32DF3E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50E73D4-6290-439F-B24D-86A0DF9F75FC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presente lição trata da atuação interna, profunda e contínua do Espírito Santo no espírito humano regenerado. Não se trata apenas de manifestações externas, mas de uma obra essencial, formativa e transformadora, que sustenta toda a vida cristã.</a:t>
          </a:r>
          <a:endParaRPr lang="en-US" sz="26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67149B5F-D638-41E6-A269-E5DDB0A081D9}" type="parTrans" cxnId="{A82DF58F-29BC-4995-807B-C63E6E457D74}">
      <dgm:prSet/>
      <dgm:spPr/>
      <dgm:t>
        <a:bodyPr/>
        <a:lstStyle/>
        <a:p>
          <a:endParaRPr lang="en-US"/>
        </a:p>
      </dgm:t>
    </dgm:pt>
    <dgm:pt modelId="{F2384F01-FA03-4523-94A4-CA97D238F5C1}" type="sibTrans" cxnId="{A82DF58F-29BC-4995-807B-C63E6E457D74}">
      <dgm:prSet/>
      <dgm:spPr/>
      <dgm:t>
        <a:bodyPr/>
        <a:lstStyle/>
        <a:p>
          <a:endParaRPr lang="en-US"/>
        </a:p>
      </dgm:t>
    </dgm:pt>
    <dgm:pt modelId="{FF83BD19-AE76-47D8-9080-73412F9B321A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“O que se ajunta com o Senhor é um mesmo espírito.” (1Co 6.17)</a:t>
          </a:r>
          <a:endParaRPr lang="en-US" sz="26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19FE0E91-010D-471A-A854-AD51DCB9B09E}" type="parTrans" cxnId="{10647F13-E565-463D-A4CB-23F83839802E}">
      <dgm:prSet/>
      <dgm:spPr/>
      <dgm:t>
        <a:bodyPr/>
        <a:lstStyle/>
        <a:p>
          <a:endParaRPr lang="en-US"/>
        </a:p>
      </dgm:t>
    </dgm:pt>
    <dgm:pt modelId="{3A49DDB1-4ACC-4CDD-9A03-16B6783E18B1}" type="sibTrans" cxnId="{10647F13-E565-463D-A4CB-23F83839802E}">
      <dgm:prSet/>
      <dgm:spPr/>
      <dgm:t>
        <a:bodyPr/>
        <a:lstStyle/>
        <a:p>
          <a:endParaRPr lang="en-US"/>
        </a:p>
      </dgm:t>
    </dgm:pt>
    <dgm:pt modelId="{1068A6BB-BA82-4964-8CB9-615798943C26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pt-BR" sz="2600" b="1" dirty="0">
              <a:solidFill>
                <a:srgbClr val="FFFFFF"/>
              </a:solidFill>
              <a:latin typeface="Aptos"/>
              <a:ea typeface="+mn-ea"/>
              <a:cs typeface="+mn-cs"/>
            </a:rPr>
            <a:t>O que cremos:</a:t>
          </a:r>
          <a:r>
            <a:rPr lang="pt-BR" sz="2600" dirty="0">
              <a:solidFill>
                <a:srgbClr val="FFFFFF"/>
              </a:solidFill>
              <a:latin typeface="Aptos"/>
              <a:ea typeface="+mn-ea"/>
              <a:cs typeface="+mn-cs"/>
            </a:rPr>
            <a:t> comunhão viva, experiência pessoal com Deus e santificação progressiva. </a:t>
          </a:r>
        </a:p>
      </dgm:t>
    </dgm:pt>
    <dgm:pt modelId="{D131B340-4E80-4C1D-81D5-6799C4A20560}" type="parTrans" cxnId="{9971652F-D562-4343-909C-8B6A94119649}">
      <dgm:prSet/>
      <dgm:spPr/>
      <dgm:t>
        <a:bodyPr/>
        <a:lstStyle/>
        <a:p>
          <a:endParaRPr lang="en-US"/>
        </a:p>
      </dgm:t>
    </dgm:pt>
    <dgm:pt modelId="{4DD2AC30-6E83-48F9-B11A-BE9BB74F7A98}" type="sibTrans" cxnId="{9971652F-D562-4343-909C-8B6A94119649}">
      <dgm:prSet/>
      <dgm:spPr/>
      <dgm:t>
        <a:bodyPr/>
        <a:lstStyle/>
        <a:p>
          <a:endParaRPr lang="en-US"/>
        </a:p>
      </dgm:t>
    </dgm:pt>
    <dgm:pt modelId="{01491B18-CFA2-4885-B34F-EEE9326B2751}" type="pres">
      <dgm:prSet presAssocID="{ED3E6386-F947-49DB-8F3F-0275F32DF3E8}" presName="linear" presStyleCnt="0">
        <dgm:presLayoutVars>
          <dgm:animLvl val="lvl"/>
          <dgm:resizeHandles val="exact"/>
        </dgm:presLayoutVars>
      </dgm:prSet>
      <dgm:spPr/>
    </dgm:pt>
    <dgm:pt modelId="{CA36F258-64EF-4A83-8479-97D40AB976E2}" type="pres">
      <dgm:prSet presAssocID="{450E73D4-6290-439F-B24D-86A0DF9F75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6D033C-6578-45FA-AE93-86B9482B27D7}" type="pres">
      <dgm:prSet presAssocID="{F2384F01-FA03-4523-94A4-CA97D238F5C1}" presName="spacer" presStyleCnt="0"/>
      <dgm:spPr/>
    </dgm:pt>
    <dgm:pt modelId="{F09D9E16-C46E-478A-8F72-15D6DB28B934}" type="pres">
      <dgm:prSet presAssocID="{FF83BD19-AE76-47D8-9080-73412F9B32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E08622-0ED6-4908-B774-49EAF8E3278A}" type="pres">
      <dgm:prSet presAssocID="{3A49DDB1-4ACC-4CDD-9A03-16B6783E18B1}" presName="spacer" presStyleCnt="0"/>
      <dgm:spPr/>
    </dgm:pt>
    <dgm:pt modelId="{28D2D3E4-1449-49C5-AD2D-2E17EE8BB289}" type="pres">
      <dgm:prSet presAssocID="{1068A6BB-BA82-4964-8CB9-615798943C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9C2310-6766-4BAB-A3AD-D5BD19478914}" type="presOf" srcId="{1068A6BB-BA82-4964-8CB9-615798943C26}" destId="{28D2D3E4-1449-49C5-AD2D-2E17EE8BB289}" srcOrd="0" destOrd="0" presId="urn:microsoft.com/office/officeart/2005/8/layout/vList2"/>
    <dgm:cxn modelId="{10647F13-E565-463D-A4CB-23F83839802E}" srcId="{ED3E6386-F947-49DB-8F3F-0275F32DF3E8}" destId="{FF83BD19-AE76-47D8-9080-73412F9B321A}" srcOrd="1" destOrd="0" parTransId="{19FE0E91-010D-471A-A854-AD51DCB9B09E}" sibTransId="{3A49DDB1-4ACC-4CDD-9A03-16B6783E18B1}"/>
    <dgm:cxn modelId="{B7533C1A-D4CE-43C3-9FE9-F80E35CB0826}" type="presOf" srcId="{450E73D4-6290-439F-B24D-86A0DF9F75FC}" destId="{CA36F258-64EF-4A83-8479-97D40AB976E2}" srcOrd="0" destOrd="0" presId="urn:microsoft.com/office/officeart/2005/8/layout/vList2"/>
    <dgm:cxn modelId="{9971652F-D562-4343-909C-8B6A94119649}" srcId="{ED3E6386-F947-49DB-8F3F-0275F32DF3E8}" destId="{1068A6BB-BA82-4964-8CB9-615798943C26}" srcOrd="2" destOrd="0" parTransId="{D131B340-4E80-4C1D-81D5-6799C4A20560}" sibTransId="{4DD2AC30-6E83-48F9-B11A-BE9BB74F7A98}"/>
    <dgm:cxn modelId="{A2CB6B3A-A8DC-4AED-8FF8-263A3A963FC2}" type="presOf" srcId="{ED3E6386-F947-49DB-8F3F-0275F32DF3E8}" destId="{01491B18-CFA2-4885-B34F-EEE9326B2751}" srcOrd="0" destOrd="0" presId="urn:microsoft.com/office/officeart/2005/8/layout/vList2"/>
    <dgm:cxn modelId="{A82DF58F-29BC-4995-807B-C63E6E457D74}" srcId="{ED3E6386-F947-49DB-8F3F-0275F32DF3E8}" destId="{450E73D4-6290-439F-B24D-86A0DF9F75FC}" srcOrd="0" destOrd="0" parTransId="{67149B5F-D638-41E6-A269-E5DDB0A081D9}" sibTransId="{F2384F01-FA03-4523-94A4-CA97D238F5C1}"/>
    <dgm:cxn modelId="{67CC54DB-557F-43DB-B323-14734C2AAFC8}" type="presOf" srcId="{FF83BD19-AE76-47D8-9080-73412F9B321A}" destId="{F09D9E16-C46E-478A-8F72-15D6DB28B934}" srcOrd="0" destOrd="0" presId="urn:microsoft.com/office/officeart/2005/8/layout/vList2"/>
    <dgm:cxn modelId="{D38799E5-8BEC-4453-AF58-AF5608FBFAB0}" type="presParOf" srcId="{01491B18-CFA2-4885-B34F-EEE9326B2751}" destId="{CA36F258-64EF-4A83-8479-97D40AB976E2}" srcOrd="0" destOrd="0" presId="urn:microsoft.com/office/officeart/2005/8/layout/vList2"/>
    <dgm:cxn modelId="{83F8544B-10B1-4163-8031-7A0FE8D198EB}" type="presParOf" srcId="{01491B18-CFA2-4885-B34F-EEE9326B2751}" destId="{1C6D033C-6578-45FA-AE93-86B9482B27D7}" srcOrd="1" destOrd="0" presId="urn:microsoft.com/office/officeart/2005/8/layout/vList2"/>
    <dgm:cxn modelId="{ADCE5311-ABDB-4038-82CE-10015B830D96}" type="presParOf" srcId="{01491B18-CFA2-4885-B34F-EEE9326B2751}" destId="{F09D9E16-C46E-478A-8F72-15D6DB28B934}" srcOrd="2" destOrd="0" presId="urn:microsoft.com/office/officeart/2005/8/layout/vList2"/>
    <dgm:cxn modelId="{4C804731-770A-40EF-A1DE-E80F76FCEABF}" type="presParOf" srcId="{01491B18-CFA2-4885-B34F-EEE9326B2751}" destId="{73E08622-0ED6-4908-B774-49EAF8E3278A}" srcOrd="3" destOrd="0" presId="urn:microsoft.com/office/officeart/2005/8/layout/vList2"/>
    <dgm:cxn modelId="{37109E06-7D22-43B3-B48C-0A82D0222E19}" type="presParOf" srcId="{01491B18-CFA2-4885-B34F-EEE9326B2751}" destId="{28D2D3E4-1449-49C5-AD2D-2E17EE8BB2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7E1FC7-AEDC-490E-98A0-A7BCF3B15106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9C29BD-761C-418B-B017-C1EBAEA06CCA}">
      <dgm:prSet/>
      <dgm:spPr/>
      <dgm:t>
        <a:bodyPr/>
        <a:lstStyle/>
        <a:p>
          <a:r>
            <a:rPr lang="pt-BR"/>
            <a:t>“Infinitamente mais do que pedimos.” (Ef 3.20)</a:t>
          </a:r>
          <a:endParaRPr lang="en-US"/>
        </a:p>
      </dgm:t>
    </dgm:pt>
    <dgm:pt modelId="{7AF60697-57F0-4E24-A756-8BB9ECC44F46}" type="parTrans" cxnId="{6FC11208-A762-44CD-A8B0-AA10CC6F06B3}">
      <dgm:prSet/>
      <dgm:spPr/>
      <dgm:t>
        <a:bodyPr/>
        <a:lstStyle/>
        <a:p>
          <a:endParaRPr lang="en-US"/>
        </a:p>
      </dgm:t>
    </dgm:pt>
    <dgm:pt modelId="{EC58E3E0-3716-4C1C-B815-A4381EE50054}" type="sibTrans" cxnId="{6FC11208-A762-44CD-A8B0-AA10CC6F06B3}">
      <dgm:prSet/>
      <dgm:spPr/>
      <dgm:t>
        <a:bodyPr/>
        <a:lstStyle/>
        <a:p>
          <a:endParaRPr lang="en-US"/>
        </a:p>
      </dgm:t>
    </dgm:pt>
    <dgm:pt modelId="{24DB9F44-BE2F-4189-A865-A5AB5D8CAC56}">
      <dgm:prSet/>
      <dgm:spPr/>
      <dgm:t>
        <a:bodyPr/>
        <a:lstStyle/>
        <a:p>
          <a:r>
            <a:rPr lang="pt-BR" dirty="0"/>
            <a:t>A ação do Espírito:</a:t>
          </a:r>
          <a:endParaRPr lang="en-US" dirty="0"/>
        </a:p>
      </dgm:t>
    </dgm:pt>
    <dgm:pt modelId="{AB6D1930-2702-4B7E-B79C-BF393F6CE2D4}" type="parTrans" cxnId="{45D20BDA-CDEF-4A4E-9C75-C4FECACC33A4}">
      <dgm:prSet/>
      <dgm:spPr/>
      <dgm:t>
        <a:bodyPr/>
        <a:lstStyle/>
        <a:p>
          <a:endParaRPr lang="en-US"/>
        </a:p>
      </dgm:t>
    </dgm:pt>
    <dgm:pt modelId="{6F4F0B3F-6C33-4FB6-894B-C462D2196F20}" type="sibTrans" cxnId="{45D20BDA-CDEF-4A4E-9C75-C4FECACC33A4}">
      <dgm:prSet/>
      <dgm:spPr/>
      <dgm:t>
        <a:bodyPr/>
        <a:lstStyle/>
        <a:p>
          <a:endParaRPr lang="en-US"/>
        </a:p>
      </dgm:t>
    </dgm:pt>
    <dgm:pt modelId="{D68C1C0D-580C-4594-9DF2-8899EFDC7354}">
      <dgm:prSet/>
      <dgm:spPr/>
      <dgm:t>
        <a:bodyPr/>
        <a:lstStyle/>
        <a:p>
          <a:r>
            <a:rPr lang="pt-BR" dirty="0"/>
            <a:t>Sustenta na fraqueza</a:t>
          </a:r>
          <a:endParaRPr lang="en-US" dirty="0"/>
        </a:p>
      </dgm:t>
    </dgm:pt>
    <dgm:pt modelId="{0D33E5B9-DC67-4202-80B9-4B2C61554E22}" type="parTrans" cxnId="{728DE088-AABA-4C8B-9101-EC0E0BD3118F}">
      <dgm:prSet/>
      <dgm:spPr/>
      <dgm:t>
        <a:bodyPr/>
        <a:lstStyle/>
        <a:p>
          <a:endParaRPr lang="en-US"/>
        </a:p>
      </dgm:t>
    </dgm:pt>
    <dgm:pt modelId="{482170F7-03E4-4FF0-AC86-B302647BC54C}" type="sibTrans" cxnId="{728DE088-AABA-4C8B-9101-EC0E0BD3118F}">
      <dgm:prSet/>
      <dgm:spPr/>
      <dgm:t>
        <a:bodyPr/>
        <a:lstStyle/>
        <a:p>
          <a:endParaRPr lang="en-US"/>
        </a:p>
      </dgm:t>
    </dgm:pt>
    <dgm:pt modelId="{452CD5F7-6CD2-4C0C-A5A8-E6AC184618DD}">
      <dgm:prSet/>
      <dgm:spPr/>
      <dgm:t>
        <a:bodyPr/>
        <a:lstStyle/>
        <a:p>
          <a:r>
            <a:rPr lang="pt-BR" dirty="0"/>
            <a:t>Consola na dor</a:t>
          </a:r>
          <a:endParaRPr lang="en-US" dirty="0"/>
        </a:p>
      </dgm:t>
    </dgm:pt>
    <dgm:pt modelId="{C1C9F12E-5FD1-4883-8E1C-ACD078D37323}" type="parTrans" cxnId="{3049D67B-E615-4CC8-A130-51B7DF208DCA}">
      <dgm:prSet/>
      <dgm:spPr/>
      <dgm:t>
        <a:bodyPr/>
        <a:lstStyle/>
        <a:p>
          <a:endParaRPr lang="en-US"/>
        </a:p>
      </dgm:t>
    </dgm:pt>
    <dgm:pt modelId="{42AF8BC2-1D19-4713-9B54-06B251084D4C}" type="sibTrans" cxnId="{3049D67B-E615-4CC8-A130-51B7DF208DCA}">
      <dgm:prSet/>
      <dgm:spPr/>
      <dgm:t>
        <a:bodyPr/>
        <a:lstStyle/>
        <a:p>
          <a:endParaRPr lang="en-US"/>
        </a:p>
      </dgm:t>
    </dgm:pt>
    <dgm:pt modelId="{F7D5149A-5E07-428D-8313-5BF3117608C7}">
      <dgm:prSet/>
      <dgm:spPr/>
      <dgm:t>
        <a:bodyPr/>
        <a:lstStyle/>
        <a:p>
          <a:r>
            <a:rPr lang="pt-BR" dirty="0"/>
            <a:t>Fortalece na caminhada cristã</a:t>
          </a:r>
          <a:endParaRPr lang="en-US" dirty="0"/>
        </a:p>
      </dgm:t>
    </dgm:pt>
    <dgm:pt modelId="{D1D6B86E-6BC6-4690-86F9-3381BA78E2FD}" type="parTrans" cxnId="{E6881EAF-D0FD-45E2-A5EA-8C1950B7165C}">
      <dgm:prSet/>
      <dgm:spPr/>
      <dgm:t>
        <a:bodyPr/>
        <a:lstStyle/>
        <a:p>
          <a:endParaRPr lang="en-US"/>
        </a:p>
      </dgm:t>
    </dgm:pt>
    <dgm:pt modelId="{334AD454-962F-4147-AA68-618F2CA942EC}" type="sibTrans" cxnId="{E6881EAF-D0FD-45E2-A5EA-8C1950B7165C}">
      <dgm:prSet/>
      <dgm:spPr/>
      <dgm:t>
        <a:bodyPr/>
        <a:lstStyle/>
        <a:p>
          <a:endParaRPr lang="en-US"/>
        </a:p>
      </dgm:t>
    </dgm:pt>
    <dgm:pt modelId="{896C4B92-ACBD-4A76-9899-591A54CFD2AD}" type="pres">
      <dgm:prSet presAssocID="{B37E1FC7-AEDC-490E-98A0-A7BCF3B15106}" presName="diagram" presStyleCnt="0">
        <dgm:presLayoutVars>
          <dgm:dir/>
          <dgm:resizeHandles val="exact"/>
        </dgm:presLayoutVars>
      </dgm:prSet>
      <dgm:spPr/>
    </dgm:pt>
    <dgm:pt modelId="{F6EEE310-79F3-4826-899B-2B955398D8F9}" type="pres">
      <dgm:prSet presAssocID="{889C29BD-761C-418B-B017-C1EBAEA06CCA}" presName="node" presStyleLbl="node1" presStyleIdx="0" presStyleCnt="5">
        <dgm:presLayoutVars>
          <dgm:bulletEnabled val="1"/>
        </dgm:presLayoutVars>
      </dgm:prSet>
      <dgm:spPr/>
    </dgm:pt>
    <dgm:pt modelId="{6CB00424-C381-4625-A4FD-63CE3FEDA926}" type="pres">
      <dgm:prSet presAssocID="{EC58E3E0-3716-4C1C-B815-A4381EE50054}" presName="sibTrans" presStyleCnt="0"/>
      <dgm:spPr/>
    </dgm:pt>
    <dgm:pt modelId="{4834F5FA-7876-4A78-995A-19CCFD69FFFA}" type="pres">
      <dgm:prSet presAssocID="{24DB9F44-BE2F-4189-A865-A5AB5D8CAC56}" presName="node" presStyleLbl="node1" presStyleIdx="1" presStyleCnt="5">
        <dgm:presLayoutVars>
          <dgm:bulletEnabled val="1"/>
        </dgm:presLayoutVars>
      </dgm:prSet>
      <dgm:spPr/>
    </dgm:pt>
    <dgm:pt modelId="{EF8E8BFE-D5E6-47C6-8447-C018ED83864D}" type="pres">
      <dgm:prSet presAssocID="{6F4F0B3F-6C33-4FB6-894B-C462D2196F20}" presName="sibTrans" presStyleCnt="0"/>
      <dgm:spPr/>
    </dgm:pt>
    <dgm:pt modelId="{4D9FEAFB-6263-4006-8988-FB3A7CC55EAF}" type="pres">
      <dgm:prSet presAssocID="{D68C1C0D-580C-4594-9DF2-8899EFDC7354}" presName="node" presStyleLbl="node1" presStyleIdx="2" presStyleCnt="5">
        <dgm:presLayoutVars>
          <dgm:bulletEnabled val="1"/>
        </dgm:presLayoutVars>
      </dgm:prSet>
      <dgm:spPr/>
    </dgm:pt>
    <dgm:pt modelId="{C5B8FAA1-E700-4EB7-990E-E1CF81A0EB89}" type="pres">
      <dgm:prSet presAssocID="{482170F7-03E4-4FF0-AC86-B302647BC54C}" presName="sibTrans" presStyleCnt="0"/>
      <dgm:spPr/>
    </dgm:pt>
    <dgm:pt modelId="{14A3FE0D-2CA9-4DFF-A539-58B3B9D984EC}" type="pres">
      <dgm:prSet presAssocID="{452CD5F7-6CD2-4C0C-A5A8-E6AC184618DD}" presName="node" presStyleLbl="node1" presStyleIdx="3" presStyleCnt="5">
        <dgm:presLayoutVars>
          <dgm:bulletEnabled val="1"/>
        </dgm:presLayoutVars>
      </dgm:prSet>
      <dgm:spPr/>
    </dgm:pt>
    <dgm:pt modelId="{5C3A5B88-55D2-423F-A6E4-B1F33EA03ABE}" type="pres">
      <dgm:prSet presAssocID="{42AF8BC2-1D19-4713-9B54-06B251084D4C}" presName="sibTrans" presStyleCnt="0"/>
      <dgm:spPr/>
    </dgm:pt>
    <dgm:pt modelId="{45150950-7A74-4AB7-95E4-6A2990074389}" type="pres">
      <dgm:prSet presAssocID="{F7D5149A-5E07-428D-8313-5BF3117608C7}" presName="node" presStyleLbl="node1" presStyleIdx="4" presStyleCnt="5">
        <dgm:presLayoutVars>
          <dgm:bulletEnabled val="1"/>
        </dgm:presLayoutVars>
      </dgm:prSet>
      <dgm:spPr/>
    </dgm:pt>
  </dgm:ptLst>
  <dgm:cxnLst>
    <dgm:cxn modelId="{6FC11208-A762-44CD-A8B0-AA10CC6F06B3}" srcId="{B37E1FC7-AEDC-490E-98A0-A7BCF3B15106}" destId="{889C29BD-761C-418B-B017-C1EBAEA06CCA}" srcOrd="0" destOrd="0" parTransId="{7AF60697-57F0-4E24-A756-8BB9ECC44F46}" sibTransId="{EC58E3E0-3716-4C1C-B815-A4381EE50054}"/>
    <dgm:cxn modelId="{A2ED8370-9607-4792-96EC-5DD1C6DAE8D6}" type="presOf" srcId="{D68C1C0D-580C-4594-9DF2-8899EFDC7354}" destId="{4D9FEAFB-6263-4006-8988-FB3A7CC55EAF}" srcOrd="0" destOrd="0" presId="urn:microsoft.com/office/officeart/2005/8/layout/default"/>
    <dgm:cxn modelId="{3049D67B-E615-4CC8-A130-51B7DF208DCA}" srcId="{B37E1FC7-AEDC-490E-98A0-A7BCF3B15106}" destId="{452CD5F7-6CD2-4C0C-A5A8-E6AC184618DD}" srcOrd="3" destOrd="0" parTransId="{C1C9F12E-5FD1-4883-8E1C-ACD078D37323}" sibTransId="{42AF8BC2-1D19-4713-9B54-06B251084D4C}"/>
    <dgm:cxn modelId="{5D82A880-76A2-44B5-BD9F-129938D91B58}" type="presOf" srcId="{889C29BD-761C-418B-B017-C1EBAEA06CCA}" destId="{F6EEE310-79F3-4826-899B-2B955398D8F9}" srcOrd="0" destOrd="0" presId="urn:microsoft.com/office/officeart/2005/8/layout/default"/>
    <dgm:cxn modelId="{728DE088-AABA-4C8B-9101-EC0E0BD3118F}" srcId="{B37E1FC7-AEDC-490E-98A0-A7BCF3B15106}" destId="{D68C1C0D-580C-4594-9DF2-8899EFDC7354}" srcOrd="2" destOrd="0" parTransId="{0D33E5B9-DC67-4202-80B9-4B2C61554E22}" sibTransId="{482170F7-03E4-4FF0-AC86-B302647BC54C}"/>
    <dgm:cxn modelId="{25C66EA4-CFC1-45D5-8DCF-241DF99A4B34}" type="presOf" srcId="{24DB9F44-BE2F-4189-A865-A5AB5D8CAC56}" destId="{4834F5FA-7876-4A78-995A-19CCFD69FFFA}" srcOrd="0" destOrd="0" presId="urn:microsoft.com/office/officeart/2005/8/layout/default"/>
    <dgm:cxn modelId="{CAEDC9AE-5985-4B41-B148-5AE7455BF876}" type="presOf" srcId="{F7D5149A-5E07-428D-8313-5BF3117608C7}" destId="{45150950-7A74-4AB7-95E4-6A2990074389}" srcOrd="0" destOrd="0" presId="urn:microsoft.com/office/officeart/2005/8/layout/default"/>
    <dgm:cxn modelId="{E6881EAF-D0FD-45E2-A5EA-8C1950B7165C}" srcId="{B37E1FC7-AEDC-490E-98A0-A7BCF3B15106}" destId="{F7D5149A-5E07-428D-8313-5BF3117608C7}" srcOrd="4" destOrd="0" parTransId="{D1D6B86E-6BC6-4690-86F9-3381BA78E2FD}" sibTransId="{334AD454-962F-4147-AA68-618F2CA942EC}"/>
    <dgm:cxn modelId="{BF2851BD-EDF7-433E-8F2D-853000F99F75}" type="presOf" srcId="{452CD5F7-6CD2-4C0C-A5A8-E6AC184618DD}" destId="{14A3FE0D-2CA9-4DFF-A539-58B3B9D984EC}" srcOrd="0" destOrd="0" presId="urn:microsoft.com/office/officeart/2005/8/layout/default"/>
    <dgm:cxn modelId="{B7932AC3-640D-4618-9C51-D4EED51A4E6D}" type="presOf" srcId="{B37E1FC7-AEDC-490E-98A0-A7BCF3B15106}" destId="{896C4B92-ACBD-4A76-9899-591A54CFD2AD}" srcOrd="0" destOrd="0" presId="urn:microsoft.com/office/officeart/2005/8/layout/default"/>
    <dgm:cxn modelId="{45D20BDA-CDEF-4A4E-9C75-C4FECACC33A4}" srcId="{B37E1FC7-AEDC-490E-98A0-A7BCF3B15106}" destId="{24DB9F44-BE2F-4189-A865-A5AB5D8CAC56}" srcOrd="1" destOrd="0" parTransId="{AB6D1930-2702-4B7E-B79C-BF393F6CE2D4}" sibTransId="{6F4F0B3F-6C33-4FB6-894B-C462D2196F20}"/>
    <dgm:cxn modelId="{581871F3-EC53-471B-9945-69FEC476DEED}" type="presParOf" srcId="{896C4B92-ACBD-4A76-9899-591A54CFD2AD}" destId="{F6EEE310-79F3-4826-899B-2B955398D8F9}" srcOrd="0" destOrd="0" presId="urn:microsoft.com/office/officeart/2005/8/layout/default"/>
    <dgm:cxn modelId="{BDBD33F3-08C5-48D1-9781-C40594DE1CA9}" type="presParOf" srcId="{896C4B92-ACBD-4A76-9899-591A54CFD2AD}" destId="{6CB00424-C381-4625-A4FD-63CE3FEDA926}" srcOrd="1" destOrd="0" presId="urn:microsoft.com/office/officeart/2005/8/layout/default"/>
    <dgm:cxn modelId="{44875D98-EE32-4F68-AF3C-FEA9CF2175FD}" type="presParOf" srcId="{896C4B92-ACBD-4A76-9899-591A54CFD2AD}" destId="{4834F5FA-7876-4A78-995A-19CCFD69FFFA}" srcOrd="2" destOrd="0" presId="urn:microsoft.com/office/officeart/2005/8/layout/default"/>
    <dgm:cxn modelId="{528FD897-60DA-4FC6-9063-E596C8AFD286}" type="presParOf" srcId="{896C4B92-ACBD-4A76-9899-591A54CFD2AD}" destId="{EF8E8BFE-D5E6-47C6-8447-C018ED83864D}" srcOrd="3" destOrd="0" presId="urn:microsoft.com/office/officeart/2005/8/layout/default"/>
    <dgm:cxn modelId="{3E4B89B4-6A92-4E62-ADC1-0FA8ED117DEA}" type="presParOf" srcId="{896C4B92-ACBD-4A76-9899-591A54CFD2AD}" destId="{4D9FEAFB-6263-4006-8988-FB3A7CC55EAF}" srcOrd="4" destOrd="0" presId="urn:microsoft.com/office/officeart/2005/8/layout/default"/>
    <dgm:cxn modelId="{F6AA674E-EB94-4D8B-9CAF-00DFD8259E75}" type="presParOf" srcId="{896C4B92-ACBD-4A76-9899-591A54CFD2AD}" destId="{C5B8FAA1-E700-4EB7-990E-E1CF81A0EB89}" srcOrd="5" destOrd="0" presId="urn:microsoft.com/office/officeart/2005/8/layout/default"/>
    <dgm:cxn modelId="{D2CA9CA9-C556-4D79-B7C8-F6A29A48FA4E}" type="presParOf" srcId="{896C4B92-ACBD-4A76-9899-591A54CFD2AD}" destId="{14A3FE0D-2CA9-4DFF-A539-58B3B9D984EC}" srcOrd="6" destOrd="0" presId="urn:microsoft.com/office/officeart/2005/8/layout/default"/>
    <dgm:cxn modelId="{1D3E2086-35CA-4D1F-A60B-1C94DC76BD0A}" type="presParOf" srcId="{896C4B92-ACBD-4A76-9899-591A54CFD2AD}" destId="{5C3A5B88-55D2-423F-A6E4-B1F33EA03ABE}" srcOrd="7" destOrd="0" presId="urn:microsoft.com/office/officeart/2005/8/layout/default"/>
    <dgm:cxn modelId="{52740096-994F-46C0-937E-0834C6A09577}" type="presParOf" srcId="{896C4B92-ACBD-4A76-9899-591A54CFD2AD}" destId="{45150950-7A74-4AB7-95E4-6A29900743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D4BEB9-5123-49D3-A4A6-CBC5226E9887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42CE8BE-49A4-4514-8A1F-C714CD420516}">
      <dgm:prSet/>
      <dgm:spPr/>
      <dgm:t>
        <a:bodyPr/>
        <a:lstStyle/>
        <a:p>
          <a:r>
            <a:rPr lang="pt-BR"/>
            <a:t>“Edifica-se a si mesmo.” (1Co 14.4)</a:t>
          </a:r>
          <a:endParaRPr lang="en-US"/>
        </a:p>
      </dgm:t>
    </dgm:pt>
    <dgm:pt modelId="{67D6C297-B200-441E-9E89-CB5DD77FB692}" type="parTrans" cxnId="{0C9F37A7-3A0F-464E-AD23-AA807662E730}">
      <dgm:prSet/>
      <dgm:spPr/>
      <dgm:t>
        <a:bodyPr/>
        <a:lstStyle/>
        <a:p>
          <a:endParaRPr lang="en-US"/>
        </a:p>
      </dgm:t>
    </dgm:pt>
    <dgm:pt modelId="{EDA3A42D-9F25-4BBA-952D-1C6890E806A7}" type="sibTrans" cxnId="{0C9F37A7-3A0F-464E-AD23-AA807662E730}">
      <dgm:prSet/>
      <dgm:spPr/>
      <dgm:t>
        <a:bodyPr/>
        <a:lstStyle/>
        <a:p>
          <a:endParaRPr lang="en-US"/>
        </a:p>
      </dgm:t>
    </dgm:pt>
    <dgm:pt modelId="{DB828B80-B79F-46C9-8EDA-872C124110CB}">
      <dgm:prSet/>
      <dgm:spPr/>
      <dgm:t>
        <a:bodyPr/>
        <a:lstStyle/>
        <a:p>
          <a:r>
            <a:rPr lang="pt-BR"/>
            <a:t>Edificação envolve:</a:t>
          </a:r>
          <a:endParaRPr lang="en-US"/>
        </a:p>
      </dgm:t>
    </dgm:pt>
    <dgm:pt modelId="{4B80688A-B04F-4A81-83C5-0A058F608631}" type="parTrans" cxnId="{D7B95A81-9E50-4B98-BCC9-563CF6377030}">
      <dgm:prSet/>
      <dgm:spPr/>
      <dgm:t>
        <a:bodyPr/>
        <a:lstStyle/>
        <a:p>
          <a:endParaRPr lang="en-US"/>
        </a:p>
      </dgm:t>
    </dgm:pt>
    <dgm:pt modelId="{612F0AF7-3159-42C8-8B20-D4543F046738}" type="sibTrans" cxnId="{D7B95A81-9E50-4B98-BCC9-563CF6377030}">
      <dgm:prSet/>
      <dgm:spPr/>
      <dgm:t>
        <a:bodyPr/>
        <a:lstStyle/>
        <a:p>
          <a:endParaRPr lang="en-US"/>
        </a:p>
      </dgm:t>
    </dgm:pt>
    <dgm:pt modelId="{7F710D4F-98E4-442B-9284-A5805335BD49}">
      <dgm:prSet/>
      <dgm:spPr/>
      <dgm:t>
        <a:bodyPr/>
        <a:lstStyle/>
        <a:p>
          <a:r>
            <a:rPr lang="pt-BR"/>
            <a:t>Crescimento espiritual</a:t>
          </a:r>
          <a:endParaRPr lang="en-US"/>
        </a:p>
      </dgm:t>
    </dgm:pt>
    <dgm:pt modelId="{ECAB3E8E-1184-49B9-A49A-A222D5A8934A}" type="parTrans" cxnId="{1CD0F281-1392-4954-A086-E224AB57A3F7}">
      <dgm:prSet/>
      <dgm:spPr/>
      <dgm:t>
        <a:bodyPr/>
        <a:lstStyle/>
        <a:p>
          <a:endParaRPr lang="en-US"/>
        </a:p>
      </dgm:t>
    </dgm:pt>
    <dgm:pt modelId="{B88333CF-74A7-4C72-A151-C1024019FBD2}" type="sibTrans" cxnId="{1CD0F281-1392-4954-A086-E224AB57A3F7}">
      <dgm:prSet/>
      <dgm:spPr/>
      <dgm:t>
        <a:bodyPr/>
        <a:lstStyle/>
        <a:p>
          <a:endParaRPr lang="en-US"/>
        </a:p>
      </dgm:t>
    </dgm:pt>
    <dgm:pt modelId="{1B838705-9767-4258-8345-273A66DB1B95}">
      <dgm:prSet/>
      <dgm:spPr/>
      <dgm:t>
        <a:bodyPr/>
        <a:lstStyle/>
        <a:p>
          <a:r>
            <a:rPr lang="pt-BR"/>
            <a:t>Sensibilidade à presença divina</a:t>
          </a:r>
          <a:endParaRPr lang="en-US"/>
        </a:p>
      </dgm:t>
    </dgm:pt>
    <dgm:pt modelId="{0E0891E1-9D1C-42A4-B881-8665FC8B7C63}" type="parTrans" cxnId="{FF25172D-D4D2-4BFB-A993-6CAD15C5E3AE}">
      <dgm:prSet/>
      <dgm:spPr/>
      <dgm:t>
        <a:bodyPr/>
        <a:lstStyle/>
        <a:p>
          <a:endParaRPr lang="en-US"/>
        </a:p>
      </dgm:t>
    </dgm:pt>
    <dgm:pt modelId="{9706A0A3-AFF7-4923-B245-BE205109CFA6}" type="sibTrans" cxnId="{FF25172D-D4D2-4BFB-A993-6CAD15C5E3AE}">
      <dgm:prSet/>
      <dgm:spPr/>
      <dgm:t>
        <a:bodyPr/>
        <a:lstStyle/>
        <a:p>
          <a:endParaRPr lang="en-US"/>
        </a:p>
      </dgm:t>
    </dgm:pt>
    <dgm:pt modelId="{8CB1690F-115A-495C-8376-BDF134BF6003}">
      <dgm:prSet/>
      <dgm:spPr/>
      <dgm:t>
        <a:bodyPr/>
        <a:lstStyle/>
        <a:p>
          <a:r>
            <a:rPr lang="pt-BR"/>
            <a:t>Perseverança na fé</a:t>
          </a:r>
          <a:endParaRPr lang="en-US"/>
        </a:p>
      </dgm:t>
    </dgm:pt>
    <dgm:pt modelId="{39D3988A-B67F-45E2-9251-4BFA52D3F39F}" type="parTrans" cxnId="{C3AE899D-E1CE-4DFF-BDC7-B7EBB5DB1AD0}">
      <dgm:prSet/>
      <dgm:spPr/>
      <dgm:t>
        <a:bodyPr/>
        <a:lstStyle/>
        <a:p>
          <a:endParaRPr lang="en-US"/>
        </a:p>
      </dgm:t>
    </dgm:pt>
    <dgm:pt modelId="{837F6E3A-4E30-444C-9EA0-9E05E8039856}" type="sibTrans" cxnId="{C3AE899D-E1CE-4DFF-BDC7-B7EBB5DB1AD0}">
      <dgm:prSet/>
      <dgm:spPr/>
      <dgm:t>
        <a:bodyPr/>
        <a:lstStyle/>
        <a:p>
          <a:endParaRPr lang="en-US"/>
        </a:p>
      </dgm:t>
    </dgm:pt>
    <dgm:pt modelId="{82A258D9-D134-43E2-AA9A-65499B3522C3}" type="pres">
      <dgm:prSet presAssocID="{1AD4BEB9-5123-49D3-A4A6-CBC5226E9887}" presName="linear" presStyleCnt="0">
        <dgm:presLayoutVars>
          <dgm:animLvl val="lvl"/>
          <dgm:resizeHandles val="exact"/>
        </dgm:presLayoutVars>
      </dgm:prSet>
      <dgm:spPr/>
    </dgm:pt>
    <dgm:pt modelId="{D0864D52-4ADB-4CF6-B7D6-BEEEBC3882A5}" type="pres">
      <dgm:prSet presAssocID="{A42CE8BE-49A4-4514-8A1F-C714CD4205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85B274-6181-4145-8FCD-F455A243D35B}" type="pres">
      <dgm:prSet presAssocID="{EDA3A42D-9F25-4BBA-952D-1C6890E806A7}" presName="spacer" presStyleCnt="0"/>
      <dgm:spPr/>
    </dgm:pt>
    <dgm:pt modelId="{300EED5C-FDD7-45C0-87EA-B2A145530935}" type="pres">
      <dgm:prSet presAssocID="{DB828B80-B79F-46C9-8EDA-872C124110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43409A-4858-411F-B5C3-8726D2D6C14F}" type="pres">
      <dgm:prSet presAssocID="{612F0AF7-3159-42C8-8B20-D4543F046738}" presName="spacer" presStyleCnt="0"/>
      <dgm:spPr/>
    </dgm:pt>
    <dgm:pt modelId="{E1D91924-5DD8-407B-9BCF-5F624AE19EEE}" type="pres">
      <dgm:prSet presAssocID="{7F710D4F-98E4-442B-9284-A5805335BD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7049FC-0DA2-4696-8051-354FFEF1E43F}" type="pres">
      <dgm:prSet presAssocID="{B88333CF-74A7-4C72-A151-C1024019FBD2}" presName="spacer" presStyleCnt="0"/>
      <dgm:spPr/>
    </dgm:pt>
    <dgm:pt modelId="{77BF9341-1E12-4817-BDEF-AD2ABFAE79DB}" type="pres">
      <dgm:prSet presAssocID="{1B838705-9767-4258-8345-273A66DB1B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03764E-9142-4B0B-8B0B-06C47392D099}" type="pres">
      <dgm:prSet presAssocID="{9706A0A3-AFF7-4923-B245-BE205109CFA6}" presName="spacer" presStyleCnt="0"/>
      <dgm:spPr/>
    </dgm:pt>
    <dgm:pt modelId="{925D85AD-B8BC-4234-8AD1-12E31C62B626}" type="pres">
      <dgm:prSet presAssocID="{8CB1690F-115A-495C-8376-BDF134BF600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F44B13-C98C-4FF5-AF48-919CFF3038DC}" type="presOf" srcId="{1B838705-9767-4258-8345-273A66DB1B95}" destId="{77BF9341-1E12-4817-BDEF-AD2ABFAE79DB}" srcOrd="0" destOrd="0" presId="urn:microsoft.com/office/officeart/2005/8/layout/vList2"/>
    <dgm:cxn modelId="{FF25172D-D4D2-4BFB-A993-6CAD15C5E3AE}" srcId="{1AD4BEB9-5123-49D3-A4A6-CBC5226E9887}" destId="{1B838705-9767-4258-8345-273A66DB1B95}" srcOrd="3" destOrd="0" parTransId="{0E0891E1-9D1C-42A4-B881-8665FC8B7C63}" sibTransId="{9706A0A3-AFF7-4923-B245-BE205109CFA6}"/>
    <dgm:cxn modelId="{1C3F545C-97AE-4641-B0D5-622FAED74730}" type="presOf" srcId="{8CB1690F-115A-495C-8376-BDF134BF6003}" destId="{925D85AD-B8BC-4234-8AD1-12E31C62B626}" srcOrd="0" destOrd="0" presId="urn:microsoft.com/office/officeart/2005/8/layout/vList2"/>
    <dgm:cxn modelId="{3C7FD45E-E7B6-4D8E-8D31-D341D0AD9B85}" type="presOf" srcId="{DB828B80-B79F-46C9-8EDA-872C124110CB}" destId="{300EED5C-FDD7-45C0-87EA-B2A145530935}" srcOrd="0" destOrd="0" presId="urn:microsoft.com/office/officeart/2005/8/layout/vList2"/>
    <dgm:cxn modelId="{D7B95A81-9E50-4B98-BCC9-563CF6377030}" srcId="{1AD4BEB9-5123-49D3-A4A6-CBC5226E9887}" destId="{DB828B80-B79F-46C9-8EDA-872C124110CB}" srcOrd="1" destOrd="0" parTransId="{4B80688A-B04F-4A81-83C5-0A058F608631}" sibTransId="{612F0AF7-3159-42C8-8B20-D4543F046738}"/>
    <dgm:cxn modelId="{1CD0F281-1392-4954-A086-E224AB57A3F7}" srcId="{1AD4BEB9-5123-49D3-A4A6-CBC5226E9887}" destId="{7F710D4F-98E4-442B-9284-A5805335BD49}" srcOrd="2" destOrd="0" parTransId="{ECAB3E8E-1184-49B9-A49A-A222D5A8934A}" sibTransId="{B88333CF-74A7-4C72-A151-C1024019FBD2}"/>
    <dgm:cxn modelId="{C3AE899D-E1CE-4DFF-BDC7-B7EBB5DB1AD0}" srcId="{1AD4BEB9-5123-49D3-A4A6-CBC5226E9887}" destId="{8CB1690F-115A-495C-8376-BDF134BF6003}" srcOrd="4" destOrd="0" parTransId="{39D3988A-B67F-45E2-9251-4BFA52D3F39F}" sibTransId="{837F6E3A-4E30-444C-9EA0-9E05E8039856}"/>
    <dgm:cxn modelId="{0C9F37A7-3A0F-464E-AD23-AA807662E730}" srcId="{1AD4BEB9-5123-49D3-A4A6-CBC5226E9887}" destId="{A42CE8BE-49A4-4514-8A1F-C714CD420516}" srcOrd="0" destOrd="0" parTransId="{67D6C297-B200-441E-9E89-CB5DD77FB692}" sibTransId="{EDA3A42D-9F25-4BBA-952D-1C6890E806A7}"/>
    <dgm:cxn modelId="{BD42DDB0-ADE3-4148-8D6C-36B902BDE1B8}" type="presOf" srcId="{1AD4BEB9-5123-49D3-A4A6-CBC5226E9887}" destId="{82A258D9-D134-43E2-AA9A-65499B3522C3}" srcOrd="0" destOrd="0" presId="urn:microsoft.com/office/officeart/2005/8/layout/vList2"/>
    <dgm:cxn modelId="{FA2D31E8-9951-43D4-B793-40929D3E9C4C}" type="presOf" srcId="{A42CE8BE-49A4-4514-8A1F-C714CD420516}" destId="{D0864D52-4ADB-4CF6-B7D6-BEEEBC3882A5}" srcOrd="0" destOrd="0" presId="urn:microsoft.com/office/officeart/2005/8/layout/vList2"/>
    <dgm:cxn modelId="{7F7A31EC-8625-4804-BF40-C602F724AE4B}" type="presOf" srcId="{7F710D4F-98E4-442B-9284-A5805335BD49}" destId="{E1D91924-5DD8-407B-9BCF-5F624AE19EEE}" srcOrd="0" destOrd="0" presId="urn:microsoft.com/office/officeart/2005/8/layout/vList2"/>
    <dgm:cxn modelId="{E7405890-7205-4C3A-B8D1-9A14B329CEC3}" type="presParOf" srcId="{82A258D9-D134-43E2-AA9A-65499B3522C3}" destId="{D0864D52-4ADB-4CF6-B7D6-BEEEBC3882A5}" srcOrd="0" destOrd="0" presId="urn:microsoft.com/office/officeart/2005/8/layout/vList2"/>
    <dgm:cxn modelId="{A0C3159D-F4E7-4882-82E4-310974D84CF2}" type="presParOf" srcId="{82A258D9-D134-43E2-AA9A-65499B3522C3}" destId="{3885B274-6181-4145-8FCD-F455A243D35B}" srcOrd="1" destOrd="0" presId="urn:microsoft.com/office/officeart/2005/8/layout/vList2"/>
    <dgm:cxn modelId="{1516F054-A422-4135-BA14-E706E4B4BCF3}" type="presParOf" srcId="{82A258D9-D134-43E2-AA9A-65499B3522C3}" destId="{300EED5C-FDD7-45C0-87EA-B2A145530935}" srcOrd="2" destOrd="0" presId="urn:microsoft.com/office/officeart/2005/8/layout/vList2"/>
    <dgm:cxn modelId="{9196E069-0913-4390-978F-297C6ECFD167}" type="presParOf" srcId="{82A258D9-D134-43E2-AA9A-65499B3522C3}" destId="{7F43409A-4858-411F-B5C3-8726D2D6C14F}" srcOrd="3" destOrd="0" presId="urn:microsoft.com/office/officeart/2005/8/layout/vList2"/>
    <dgm:cxn modelId="{DD0DAB6D-A001-4AD6-A298-0CEA10403820}" type="presParOf" srcId="{82A258D9-D134-43E2-AA9A-65499B3522C3}" destId="{E1D91924-5DD8-407B-9BCF-5F624AE19EEE}" srcOrd="4" destOrd="0" presId="urn:microsoft.com/office/officeart/2005/8/layout/vList2"/>
    <dgm:cxn modelId="{61640A42-A39F-40CE-9B44-15538BDFB9B8}" type="presParOf" srcId="{82A258D9-D134-43E2-AA9A-65499B3522C3}" destId="{E27049FC-0DA2-4696-8051-354FFEF1E43F}" srcOrd="5" destOrd="0" presId="urn:microsoft.com/office/officeart/2005/8/layout/vList2"/>
    <dgm:cxn modelId="{F9431F47-E01E-4A19-A83C-8903969CCBE4}" type="presParOf" srcId="{82A258D9-D134-43E2-AA9A-65499B3522C3}" destId="{77BF9341-1E12-4817-BDEF-AD2ABFAE79DB}" srcOrd="6" destOrd="0" presId="urn:microsoft.com/office/officeart/2005/8/layout/vList2"/>
    <dgm:cxn modelId="{0F7C54E6-01D0-4920-9B2A-E908EF1BCE11}" type="presParOf" srcId="{82A258D9-D134-43E2-AA9A-65499B3522C3}" destId="{F503764E-9142-4B0B-8B0B-06C47392D099}" srcOrd="7" destOrd="0" presId="urn:microsoft.com/office/officeart/2005/8/layout/vList2"/>
    <dgm:cxn modelId="{43D2ACDE-E5BA-4269-9D45-D3016AFEDC4C}" type="presParOf" srcId="{82A258D9-D134-43E2-AA9A-65499B3522C3}" destId="{925D85AD-B8BC-4234-8AD1-12E31C62B6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9ED245-3FC8-4227-BDAA-9B5EC6D757EC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B5957F7-E6F2-4A78-A4E8-E03113EF0E6F}">
      <dgm:prSet/>
      <dgm:spPr/>
      <dgm:t>
        <a:bodyPr/>
        <a:lstStyle/>
        <a:p>
          <a:r>
            <a:rPr lang="pt-BR"/>
            <a:t>“O fruto do Espírito é…” (Gl 5.22)</a:t>
          </a:r>
          <a:endParaRPr lang="en-US"/>
        </a:p>
      </dgm:t>
    </dgm:pt>
    <dgm:pt modelId="{25896E9D-941B-419A-AC50-F2A1B1207E1E}" type="parTrans" cxnId="{6F56FE9C-8DBC-446D-BC94-CAC7FD27412A}">
      <dgm:prSet/>
      <dgm:spPr/>
      <dgm:t>
        <a:bodyPr/>
        <a:lstStyle/>
        <a:p>
          <a:endParaRPr lang="en-US"/>
        </a:p>
      </dgm:t>
    </dgm:pt>
    <dgm:pt modelId="{79BFB019-8B11-4D55-99CA-6EEABFD99142}" type="sibTrans" cxnId="{6F56FE9C-8DBC-446D-BC94-CAC7FD27412A}">
      <dgm:prSet/>
      <dgm:spPr/>
      <dgm:t>
        <a:bodyPr/>
        <a:lstStyle/>
        <a:p>
          <a:endParaRPr lang="en-US"/>
        </a:p>
      </dgm:t>
    </dgm:pt>
    <dgm:pt modelId="{29E52444-DD90-43C8-A9B6-F29D250A39F9}">
      <dgm:prSet/>
      <dgm:spPr/>
      <dgm:t>
        <a:bodyPr/>
        <a:lstStyle/>
        <a:p>
          <a:r>
            <a:rPr lang="pt-BR"/>
            <a:t>O fruto revela:</a:t>
          </a:r>
          <a:endParaRPr lang="en-US"/>
        </a:p>
      </dgm:t>
    </dgm:pt>
    <dgm:pt modelId="{9BE7A2F0-B63C-422A-9E07-F144A4552A0C}" type="parTrans" cxnId="{5349BE5C-49C6-4BFF-8F96-C0A62A6026EA}">
      <dgm:prSet/>
      <dgm:spPr/>
      <dgm:t>
        <a:bodyPr/>
        <a:lstStyle/>
        <a:p>
          <a:endParaRPr lang="en-US"/>
        </a:p>
      </dgm:t>
    </dgm:pt>
    <dgm:pt modelId="{2479FA25-12BC-4CCE-802C-C4FC0FB9819E}" type="sibTrans" cxnId="{5349BE5C-49C6-4BFF-8F96-C0A62A6026EA}">
      <dgm:prSet/>
      <dgm:spPr/>
      <dgm:t>
        <a:bodyPr/>
        <a:lstStyle/>
        <a:p>
          <a:endParaRPr lang="en-US"/>
        </a:p>
      </dgm:t>
    </dgm:pt>
    <dgm:pt modelId="{7710CD62-B33A-4BFE-9AC6-2E0C26498E55}">
      <dgm:prSet/>
      <dgm:spPr/>
      <dgm:t>
        <a:bodyPr/>
        <a:lstStyle/>
        <a:p>
          <a:r>
            <a:rPr lang="pt-BR"/>
            <a:t>O caráter de Cristo</a:t>
          </a:r>
          <a:endParaRPr lang="en-US"/>
        </a:p>
      </dgm:t>
    </dgm:pt>
    <dgm:pt modelId="{B68FAD5F-4915-48EB-80C1-B36831027742}" type="parTrans" cxnId="{29909BB0-42ED-4784-91D8-23EEC6293C77}">
      <dgm:prSet/>
      <dgm:spPr/>
      <dgm:t>
        <a:bodyPr/>
        <a:lstStyle/>
        <a:p>
          <a:endParaRPr lang="en-US"/>
        </a:p>
      </dgm:t>
    </dgm:pt>
    <dgm:pt modelId="{31340555-0371-401E-AEFB-03F41FC6BCF0}" type="sibTrans" cxnId="{29909BB0-42ED-4784-91D8-23EEC6293C77}">
      <dgm:prSet/>
      <dgm:spPr/>
      <dgm:t>
        <a:bodyPr/>
        <a:lstStyle/>
        <a:p>
          <a:endParaRPr lang="en-US"/>
        </a:p>
      </dgm:t>
    </dgm:pt>
    <dgm:pt modelId="{AA158516-326E-4DF4-AD1C-FA103688EA6C}">
      <dgm:prSet/>
      <dgm:spPr/>
      <dgm:t>
        <a:bodyPr/>
        <a:lstStyle/>
        <a:p>
          <a:r>
            <a:rPr lang="pt-BR"/>
            <a:t>Maturidade espiritual</a:t>
          </a:r>
          <a:endParaRPr lang="en-US"/>
        </a:p>
      </dgm:t>
    </dgm:pt>
    <dgm:pt modelId="{18441DE0-38F0-47BF-88B3-F40514F184DB}" type="parTrans" cxnId="{9C34C4F3-5EBD-4137-B099-7F95B6CC10CB}">
      <dgm:prSet/>
      <dgm:spPr/>
      <dgm:t>
        <a:bodyPr/>
        <a:lstStyle/>
        <a:p>
          <a:endParaRPr lang="en-US"/>
        </a:p>
      </dgm:t>
    </dgm:pt>
    <dgm:pt modelId="{E0A699C5-E863-4E8D-9016-20A0929D7A10}" type="sibTrans" cxnId="{9C34C4F3-5EBD-4137-B099-7F95B6CC10CB}">
      <dgm:prSet/>
      <dgm:spPr/>
      <dgm:t>
        <a:bodyPr/>
        <a:lstStyle/>
        <a:p>
          <a:endParaRPr lang="en-US"/>
        </a:p>
      </dgm:t>
    </dgm:pt>
    <dgm:pt modelId="{F00B23E7-7815-4D0D-9A40-0DE0901958D2}">
      <dgm:prSet/>
      <dgm:spPr/>
      <dgm:t>
        <a:bodyPr/>
        <a:lstStyle/>
        <a:p>
          <a:r>
            <a:rPr lang="pt-BR"/>
            <a:t>Santidade visível</a:t>
          </a:r>
          <a:endParaRPr lang="en-US"/>
        </a:p>
      </dgm:t>
    </dgm:pt>
    <dgm:pt modelId="{D477939D-382E-4E72-BAF8-DBFB59F6CBF0}" type="parTrans" cxnId="{29031FE0-43A2-48C9-B8F4-2815EDF7AD19}">
      <dgm:prSet/>
      <dgm:spPr/>
      <dgm:t>
        <a:bodyPr/>
        <a:lstStyle/>
        <a:p>
          <a:endParaRPr lang="en-US"/>
        </a:p>
      </dgm:t>
    </dgm:pt>
    <dgm:pt modelId="{AF2C3224-59D5-404C-A109-15CBF46B4051}" type="sibTrans" cxnId="{29031FE0-43A2-48C9-B8F4-2815EDF7AD19}">
      <dgm:prSet/>
      <dgm:spPr/>
      <dgm:t>
        <a:bodyPr/>
        <a:lstStyle/>
        <a:p>
          <a:endParaRPr lang="en-US"/>
        </a:p>
      </dgm:t>
    </dgm:pt>
    <dgm:pt modelId="{27C1DC4C-A8D9-49C1-B47B-FE3EFE31257C}">
      <dgm:prSet/>
      <dgm:spPr/>
      <dgm:t>
        <a:bodyPr/>
        <a:lstStyle/>
        <a:p>
          <a:r>
            <a:rPr lang="pt-BR" i="1"/>
            <a:t>Atanásio: </a:t>
          </a:r>
          <a:r>
            <a:rPr lang="pt-BR"/>
            <a:t>“O Espírito forma Cristo no crente.”</a:t>
          </a:r>
          <a:endParaRPr lang="en-US"/>
        </a:p>
      </dgm:t>
    </dgm:pt>
    <dgm:pt modelId="{D5A29752-EBED-40BA-A70E-F764BFAE1465}" type="parTrans" cxnId="{B0C7AFD8-2F54-4C04-9C3D-E966AAB8B150}">
      <dgm:prSet/>
      <dgm:spPr/>
      <dgm:t>
        <a:bodyPr/>
        <a:lstStyle/>
        <a:p>
          <a:endParaRPr lang="en-US"/>
        </a:p>
      </dgm:t>
    </dgm:pt>
    <dgm:pt modelId="{8D0FA038-8269-4C64-97CF-4D1E843592EC}" type="sibTrans" cxnId="{B0C7AFD8-2F54-4C04-9C3D-E966AAB8B150}">
      <dgm:prSet/>
      <dgm:spPr/>
      <dgm:t>
        <a:bodyPr/>
        <a:lstStyle/>
        <a:p>
          <a:endParaRPr lang="en-US"/>
        </a:p>
      </dgm:t>
    </dgm:pt>
    <dgm:pt modelId="{0701E355-5732-473A-B146-B39DC40F15E1}" type="pres">
      <dgm:prSet presAssocID="{239ED245-3FC8-4227-BDAA-9B5EC6D757EC}" presName="vert0" presStyleCnt="0">
        <dgm:presLayoutVars>
          <dgm:dir/>
          <dgm:animOne val="branch"/>
          <dgm:animLvl val="lvl"/>
        </dgm:presLayoutVars>
      </dgm:prSet>
      <dgm:spPr/>
    </dgm:pt>
    <dgm:pt modelId="{EC919248-3381-453C-9B14-41CC0AAA866D}" type="pres">
      <dgm:prSet presAssocID="{EB5957F7-E6F2-4A78-A4E8-E03113EF0E6F}" presName="thickLine" presStyleLbl="alignNode1" presStyleIdx="0" presStyleCnt="6"/>
      <dgm:spPr/>
    </dgm:pt>
    <dgm:pt modelId="{FC91113C-0CDD-4435-82C5-3889E403F145}" type="pres">
      <dgm:prSet presAssocID="{EB5957F7-E6F2-4A78-A4E8-E03113EF0E6F}" presName="horz1" presStyleCnt="0"/>
      <dgm:spPr/>
    </dgm:pt>
    <dgm:pt modelId="{008BB466-00CA-4656-8E16-7F87201CBE1D}" type="pres">
      <dgm:prSet presAssocID="{EB5957F7-E6F2-4A78-A4E8-E03113EF0E6F}" presName="tx1" presStyleLbl="revTx" presStyleIdx="0" presStyleCnt="6"/>
      <dgm:spPr/>
    </dgm:pt>
    <dgm:pt modelId="{8386EBA9-BD5A-4E8B-A2C7-7FC8DAE1E404}" type="pres">
      <dgm:prSet presAssocID="{EB5957F7-E6F2-4A78-A4E8-E03113EF0E6F}" presName="vert1" presStyleCnt="0"/>
      <dgm:spPr/>
    </dgm:pt>
    <dgm:pt modelId="{857D471F-CF88-4460-8641-6A708D34B108}" type="pres">
      <dgm:prSet presAssocID="{29E52444-DD90-43C8-A9B6-F29D250A39F9}" presName="thickLine" presStyleLbl="alignNode1" presStyleIdx="1" presStyleCnt="6"/>
      <dgm:spPr/>
    </dgm:pt>
    <dgm:pt modelId="{FF5AC8FE-0878-4E9B-94B1-FA3568E90662}" type="pres">
      <dgm:prSet presAssocID="{29E52444-DD90-43C8-A9B6-F29D250A39F9}" presName="horz1" presStyleCnt="0"/>
      <dgm:spPr/>
    </dgm:pt>
    <dgm:pt modelId="{91E951A4-88A6-4E2F-8C44-7EA5B1469B8C}" type="pres">
      <dgm:prSet presAssocID="{29E52444-DD90-43C8-A9B6-F29D250A39F9}" presName="tx1" presStyleLbl="revTx" presStyleIdx="1" presStyleCnt="6"/>
      <dgm:spPr/>
    </dgm:pt>
    <dgm:pt modelId="{DA8B0A1A-1A54-4469-9182-518D27E32DE9}" type="pres">
      <dgm:prSet presAssocID="{29E52444-DD90-43C8-A9B6-F29D250A39F9}" presName="vert1" presStyleCnt="0"/>
      <dgm:spPr/>
    </dgm:pt>
    <dgm:pt modelId="{1C13C256-9C9E-40A7-BDAD-7358830476C2}" type="pres">
      <dgm:prSet presAssocID="{7710CD62-B33A-4BFE-9AC6-2E0C26498E55}" presName="thickLine" presStyleLbl="alignNode1" presStyleIdx="2" presStyleCnt="6"/>
      <dgm:spPr/>
    </dgm:pt>
    <dgm:pt modelId="{D1467993-FFB0-479E-9315-0F0D3A289A43}" type="pres">
      <dgm:prSet presAssocID="{7710CD62-B33A-4BFE-9AC6-2E0C26498E55}" presName="horz1" presStyleCnt="0"/>
      <dgm:spPr/>
    </dgm:pt>
    <dgm:pt modelId="{68C41847-BA93-42F9-83C5-0AF9212E131A}" type="pres">
      <dgm:prSet presAssocID="{7710CD62-B33A-4BFE-9AC6-2E0C26498E55}" presName="tx1" presStyleLbl="revTx" presStyleIdx="2" presStyleCnt="6"/>
      <dgm:spPr/>
    </dgm:pt>
    <dgm:pt modelId="{8EB23B82-9CDB-4F0E-A144-EF49DF869D55}" type="pres">
      <dgm:prSet presAssocID="{7710CD62-B33A-4BFE-9AC6-2E0C26498E55}" presName="vert1" presStyleCnt="0"/>
      <dgm:spPr/>
    </dgm:pt>
    <dgm:pt modelId="{27284D89-B050-4766-92FC-FF51896533CD}" type="pres">
      <dgm:prSet presAssocID="{AA158516-326E-4DF4-AD1C-FA103688EA6C}" presName="thickLine" presStyleLbl="alignNode1" presStyleIdx="3" presStyleCnt="6"/>
      <dgm:spPr/>
    </dgm:pt>
    <dgm:pt modelId="{00A17A99-5E17-442F-A2F7-0EFC305E6541}" type="pres">
      <dgm:prSet presAssocID="{AA158516-326E-4DF4-AD1C-FA103688EA6C}" presName="horz1" presStyleCnt="0"/>
      <dgm:spPr/>
    </dgm:pt>
    <dgm:pt modelId="{C46FF7C7-5E14-4B24-880F-795D1CE6D052}" type="pres">
      <dgm:prSet presAssocID="{AA158516-326E-4DF4-AD1C-FA103688EA6C}" presName="tx1" presStyleLbl="revTx" presStyleIdx="3" presStyleCnt="6"/>
      <dgm:spPr/>
    </dgm:pt>
    <dgm:pt modelId="{626858A5-A8AC-4938-B97F-07A377134263}" type="pres">
      <dgm:prSet presAssocID="{AA158516-326E-4DF4-AD1C-FA103688EA6C}" presName="vert1" presStyleCnt="0"/>
      <dgm:spPr/>
    </dgm:pt>
    <dgm:pt modelId="{AF0B6E56-5077-4BD5-B057-4693350D443F}" type="pres">
      <dgm:prSet presAssocID="{F00B23E7-7815-4D0D-9A40-0DE0901958D2}" presName="thickLine" presStyleLbl="alignNode1" presStyleIdx="4" presStyleCnt="6"/>
      <dgm:spPr/>
    </dgm:pt>
    <dgm:pt modelId="{B350A0AF-B1D1-46E0-93BF-3435F5F6E48A}" type="pres">
      <dgm:prSet presAssocID="{F00B23E7-7815-4D0D-9A40-0DE0901958D2}" presName="horz1" presStyleCnt="0"/>
      <dgm:spPr/>
    </dgm:pt>
    <dgm:pt modelId="{750F589E-457D-43E8-84D4-431089501CE0}" type="pres">
      <dgm:prSet presAssocID="{F00B23E7-7815-4D0D-9A40-0DE0901958D2}" presName="tx1" presStyleLbl="revTx" presStyleIdx="4" presStyleCnt="6"/>
      <dgm:spPr/>
    </dgm:pt>
    <dgm:pt modelId="{45A56E46-A14D-4858-B8D4-B71E8939644F}" type="pres">
      <dgm:prSet presAssocID="{F00B23E7-7815-4D0D-9A40-0DE0901958D2}" presName="vert1" presStyleCnt="0"/>
      <dgm:spPr/>
    </dgm:pt>
    <dgm:pt modelId="{1FB28FD8-1E2C-4766-8633-DCBCAE3861B8}" type="pres">
      <dgm:prSet presAssocID="{27C1DC4C-A8D9-49C1-B47B-FE3EFE31257C}" presName="thickLine" presStyleLbl="alignNode1" presStyleIdx="5" presStyleCnt="6"/>
      <dgm:spPr/>
    </dgm:pt>
    <dgm:pt modelId="{74D24FCF-C51C-4876-BFFF-49A951028261}" type="pres">
      <dgm:prSet presAssocID="{27C1DC4C-A8D9-49C1-B47B-FE3EFE31257C}" presName="horz1" presStyleCnt="0"/>
      <dgm:spPr/>
    </dgm:pt>
    <dgm:pt modelId="{A2AA9E7E-BC05-4628-A379-7AB3ACBE7D9B}" type="pres">
      <dgm:prSet presAssocID="{27C1DC4C-A8D9-49C1-B47B-FE3EFE31257C}" presName="tx1" presStyleLbl="revTx" presStyleIdx="5" presStyleCnt="6"/>
      <dgm:spPr/>
    </dgm:pt>
    <dgm:pt modelId="{7C997004-0C58-40A8-B1A6-C4EE8B376A74}" type="pres">
      <dgm:prSet presAssocID="{27C1DC4C-A8D9-49C1-B47B-FE3EFE31257C}" presName="vert1" presStyleCnt="0"/>
      <dgm:spPr/>
    </dgm:pt>
  </dgm:ptLst>
  <dgm:cxnLst>
    <dgm:cxn modelId="{9C270E15-0069-4484-8718-233E4047A46D}" type="presOf" srcId="{27C1DC4C-A8D9-49C1-B47B-FE3EFE31257C}" destId="{A2AA9E7E-BC05-4628-A379-7AB3ACBE7D9B}" srcOrd="0" destOrd="0" presId="urn:microsoft.com/office/officeart/2008/layout/LinedList"/>
    <dgm:cxn modelId="{D45CEA3E-DA94-48FE-9027-01305BC8479D}" type="presOf" srcId="{F00B23E7-7815-4D0D-9A40-0DE0901958D2}" destId="{750F589E-457D-43E8-84D4-431089501CE0}" srcOrd="0" destOrd="0" presId="urn:microsoft.com/office/officeart/2008/layout/LinedList"/>
    <dgm:cxn modelId="{5349BE5C-49C6-4BFF-8F96-C0A62A6026EA}" srcId="{239ED245-3FC8-4227-BDAA-9B5EC6D757EC}" destId="{29E52444-DD90-43C8-A9B6-F29D250A39F9}" srcOrd="1" destOrd="0" parTransId="{9BE7A2F0-B63C-422A-9E07-F144A4552A0C}" sibTransId="{2479FA25-12BC-4CCE-802C-C4FC0FB9819E}"/>
    <dgm:cxn modelId="{172DAC65-AB26-49D8-910F-C465EFF7CD34}" type="presOf" srcId="{EB5957F7-E6F2-4A78-A4E8-E03113EF0E6F}" destId="{008BB466-00CA-4656-8E16-7F87201CBE1D}" srcOrd="0" destOrd="0" presId="urn:microsoft.com/office/officeart/2008/layout/LinedList"/>
    <dgm:cxn modelId="{814D7C6E-D444-4D5D-A855-8085D4D3BD6C}" type="presOf" srcId="{239ED245-3FC8-4227-BDAA-9B5EC6D757EC}" destId="{0701E355-5732-473A-B146-B39DC40F15E1}" srcOrd="0" destOrd="0" presId="urn:microsoft.com/office/officeart/2008/layout/LinedList"/>
    <dgm:cxn modelId="{029C0150-24E9-4C9E-B1D2-A696F5C74062}" type="presOf" srcId="{AA158516-326E-4DF4-AD1C-FA103688EA6C}" destId="{C46FF7C7-5E14-4B24-880F-795D1CE6D052}" srcOrd="0" destOrd="0" presId="urn:microsoft.com/office/officeart/2008/layout/LinedList"/>
    <dgm:cxn modelId="{20410771-A633-4C4D-8B8F-A71C7678E90A}" type="presOf" srcId="{7710CD62-B33A-4BFE-9AC6-2E0C26498E55}" destId="{68C41847-BA93-42F9-83C5-0AF9212E131A}" srcOrd="0" destOrd="0" presId="urn:microsoft.com/office/officeart/2008/layout/LinedList"/>
    <dgm:cxn modelId="{6F56FE9C-8DBC-446D-BC94-CAC7FD27412A}" srcId="{239ED245-3FC8-4227-BDAA-9B5EC6D757EC}" destId="{EB5957F7-E6F2-4A78-A4E8-E03113EF0E6F}" srcOrd="0" destOrd="0" parTransId="{25896E9D-941B-419A-AC50-F2A1B1207E1E}" sibTransId="{79BFB019-8B11-4D55-99CA-6EEABFD99142}"/>
    <dgm:cxn modelId="{29909BB0-42ED-4784-91D8-23EEC6293C77}" srcId="{239ED245-3FC8-4227-BDAA-9B5EC6D757EC}" destId="{7710CD62-B33A-4BFE-9AC6-2E0C26498E55}" srcOrd="2" destOrd="0" parTransId="{B68FAD5F-4915-48EB-80C1-B36831027742}" sibTransId="{31340555-0371-401E-AEFB-03F41FC6BCF0}"/>
    <dgm:cxn modelId="{B0C7AFD8-2F54-4C04-9C3D-E966AAB8B150}" srcId="{239ED245-3FC8-4227-BDAA-9B5EC6D757EC}" destId="{27C1DC4C-A8D9-49C1-B47B-FE3EFE31257C}" srcOrd="5" destOrd="0" parTransId="{D5A29752-EBED-40BA-A70E-F764BFAE1465}" sibTransId="{8D0FA038-8269-4C64-97CF-4D1E843592EC}"/>
    <dgm:cxn modelId="{29031FE0-43A2-48C9-B8F4-2815EDF7AD19}" srcId="{239ED245-3FC8-4227-BDAA-9B5EC6D757EC}" destId="{F00B23E7-7815-4D0D-9A40-0DE0901958D2}" srcOrd="4" destOrd="0" parTransId="{D477939D-382E-4E72-BAF8-DBFB59F6CBF0}" sibTransId="{AF2C3224-59D5-404C-A109-15CBF46B4051}"/>
    <dgm:cxn modelId="{8CF0B4E5-B5DF-41B4-B3AC-7B3D7E346051}" type="presOf" srcId="{29E52444-DD90-43C8-A9B6-F29D250A39F9}" destId="{91E951A4-88A6-4E2F-8C44-7EA5B1469B8C}" srcOrd="0" destOrd="0" presId="urn:microsoft.com/office/officeart/2008/layout/LinedList"/>
    <dgm:cxn modelId="{9C34C4F3-5EBD-4137-B099-7F95B6CC10CB}" srcId="{239ED245-3FC8-4227-BDAA-9B5EC6D757EC}" destId="{AA158516-326E-4DF4-AD1C-FA103688EA6C}" srcOrd="3" destOrd="0" parTransId="{18441DE0-38F0-47BF-88B3-F40514F184DB}" sibTransId="{E0A699C5-E863-4E8D-9016-20A0929D7A10}"/>
    <dgm:cxn modelId="{536FB636-3675-4551-A78B-6842DF7D73E6}" type="presParOf" srcId="{0701E355-5732-473A-B146-B39DC40F15E1}" destId="{EC919248-3381-453C-9B14-41CC0AAA866D}" srcOrd="0" destOrd="0" presId="urn:microsoft.com/office/officeart/2008/layout/LinedList"/>
    <dgm:cxn modelId="{8498C9FE-858E-47E2-B6D5-DD13EFE9FCBC}" type="presParOf" srcId="{0701E355-5732-473A-B146-B39DC40F15E1}" destId="{FC91113C-0CDD-4435-82C5-3889E403F145}" srcOrd="1" destOrd="0" presId="urn:microsoft.com/office/officeart/2008/layout/LinedList"/>
    <dgm:cxn modelId="{1373F77E-6F05-481A-802E-A4AA2B813D1E}" type="presParOf" srcId="{FC91113C-0CDD-4435-82C5-3889E403F145}" destId="{008BB466-00CA-4656-8E16-7F87201CBE1D}" srcOrd="0" destOrd="0" presId="urn:microsoft.com/office/officeart/2008/layout/LinedList"/>
    <dgm:cxn modelId="{34F5F706-64A9-4E18-8585-5B01CF8CEEA4}" type="presParOf" srcId="{FC91113C-0CDD-4435-82C5-3889E403F145}" destId="{8386EBA9-BD5A-4E8B-A2C7-7FC8DAE1E404}" srcOrd="1" destOrd="0" presId="urn:microsoft.com/office/officeart/2008/layout/LinedList"/>
    <dgm:cxn modelId="{58C9D1F2-DE70-4A7A-BC73-9E268FC52385}" type="presParOf" srcId="{0701E355-5732-473A-B146-B39DC40F15E1}" destId="{857D471F-CF88-4460-8641-6A708D34B108}" srcOrd="2" destOrd="0" presId="urn:microsoft.com/office/officeart/2008/layout/LinedList"/>
    <dgm:cxn modelId="{53D09A53-4E40-4825-B408-31C36A5965B0}" type="presParOf" srcId="{0701E355-5732-473A-B146-B39DC40F15E1}" destId="{FF5AC8FE-0878-4E9B-94B1-FA3568E90662}" srcOrd="3" destOrd="0" presId="urn:microsoft.com/office/officeart/2008/layout/LinedList"/>
    <dgm:cxn modelId="{C19EE7DA-6D12-4D41-BE67-47276B9A88E1}" type="presParOf" srcId="{FF5AC8FE-0878-4E9B-94B1-FA3568E90662}" destId="{91E951A4-88A6-4E2F-8C44-7EA5B1469B8C}" srcOrd="0" destOrd="0" presId="urn:microsoft.com/office/officeart/2008/layout/LinedList"/>
    <dgm:cxn modelId="{E35613B8-007D-477F-9E0D-CDF3AAEA4914}" type="presParOf" srcId="{FF5AC8FE-0878-4E9B-94B1-FA3568E90662}" destId="{DA8B0A1A-1A54-4469-9182-518D27E32DE9}" srcOrd="1" destOrd="0" presId="urn:microsoft.com/office/officeart/2008/layout/LinedList"/>
    <dgm:cxn modelId="{B5C69188-C40C-4E8C-9586-6A65A62C7F20}" type="presParOf" srcId="{0701E355-5732-473A-B146-B39DC40F15E1}" destId="{1C13C256-9C9E-40A7-BDAD-7358830476C2}" srcOrd="4" destOrd="0" presId="urn:microsoft.com/office/officeart/2008/layout/LinedList"/>
    <dgm:cxn modelId="{D5E744F0-6725-4571-87ED-F5EE492914C6}" type="presParOf" srcId="{0701E355-5732-473A-B146-B39DC40F15E1}" destId="{D1467993-FFB0-479E-9315-0F0D3A289A43}" srcOrd="5" destOrd="0" presId="urn:microsoft.com/office/officeart/2008/layout/LinedList"/>
    <dgm:cxn modelId="{3BA26138-5135-4D8C-A1F7-EFAE8E8F6A52}" type="presParOf" srcId="{D1467993-FFB0-479E-9315-0F0D3A289A43}" destId="{68C41847-BA93-42F9-83C5-0AF9212E131A}" srcOrd="0" destOrd="0" presId="urn:microsoft.com/office/officeart/2008/layout/LinedList"/>
    <dgm:cxn modelId="{CAFA1673-2C00-42E8-A67C-0ECAB2C0D94D}" type="presParOf" srcId="{D1467993-FFB0-479E-9315-0F0D3A289A43}" destId="{8EB23B82-9CDB-4F0E-A144-EF49DF869D55}" srcOrd="1" destOrd="0" presId="urn:microsoft.com/office/officeart/2008/layout/LinedList"/>
    <dgm:cxn modelId="{2C03F13A-DD5A-4214-BDA7-0DF8FC5EE0ED}" type="presParOf" srcId="{0701E355-5732-473A-B146-B39DC40F15E1}" destId="{27284D89-B050-4766-92FC-FF51896533CD}" srcOrd="6" destOrd="0" presId="urn:microsoft.com/office/officeart/2008/layout/LinedList"/>
    <dgm:cxn modelId="{496C4836-6910-4016-BF73-A7F9E26548B2}" type="presParOf" srcId="{0701E355-5732-473A-B146-B39DC40F15E1}" destId="{00A17A99-5E17-442F-A2F7-0EFC305E6541}" srcOrd="7" destOrd="0" presId="urn:microsoft.com/office/officeart/2008/layout/LinedList"/>
    <dgm:cxn modelId="{D5BF76E0-218E-44F8-9D6A-2F7547559D78}" type="presParOf" srcId="{00A17A99-5E17-442F-A2F7-0EFC305E6541}" destId="{C46FF7C7-5E14-4B24-880F-795D1CE6D052}" srcOrd="0" destOrd="0" presId="urn:microsoft.com/office/officeart/2008/layout/LinedList"/>
    <dgm:cxn modelId="{AC2C8E02-81D8-4AA6-AFB1-28B7CF81E279}" type="presParOf" srcId="{00A17A99-5E17-442F-A2F7-0EFC305E6541}" destId="{626858A5-A8AC-4938-B97F-07A377134263}" srcOrd="1" destOrd="0" presId="urn:microsoft.com/office/officeart/2008/layout/LinedList"/>
    <dgm:cxn modelId="{F5E2E81D-83BE-4F75-BDA2-98CD9ABA37DB}" type="presParOf" srcId="{0701E355-5732-473A-B146-B39DC40F15E1}" destId="{AF0B6E56-5077-4BD5-B057-4693350D443F}" srcOrd="8" destOrd="0" presId="urn:microsoft.com/office/officeart/2008/layout/LinedList"/>
    <dgm:cxn modelId="{749F297E-A400-4654-89FD-9BA764D050C2}" type="presParOf" srcId="{0701E355-5732-473A-B146-B39DC40F15E1}" destId="{B350A0AF-B1D1-46E0-93BF-3435F5F6E48A}" srcOrd="9" destOrd="0" presId="urn:microsoft.com/office/officeart/2008/layout/LinedList"/>
    <dgm:cxn modelId="{4CB37AB2-A1DA-4067-A491-DA8B2F31E00D}" type="presParOf" srcId="{B350A0AF-B1D1-46E0-93BF-3435F5F6E48A}" destId="{750F589E-457D-43E8-84D4-431089501CE0}" srcOrd="0" destOrd="0" presId="urn:microsoft.com/office/officeart/2008/layout/LinedList"/>
    <dgm:cxn modelId="{93524ABA-D9DD-40B8-98D9-01ACD158966A}" type="presParOf" srcId="{B350A0AF-B1D1-46E0-93BF-3435F5F6E48A}" destId="{45A56E46-A14D-4858-B8D4-B71E8939644F}" srcOrd="1" destOrd="0" presId="urn:microsoft.com/office/officeart/2008/layout/LinedList"/>
    <dgm:cxn modelId="{F284AEFF-7D01-412D-A8C9-48702B702EC6}" type="presParOf" srcId="{0701E355-5732-473A-B146-B39DC40F15E1}" destId="{1FB28FD8-1E2C-4766-8633-DCBCAE3861B8}" srcOrd="10" destOrd="0" presId="urn:microsoft.com/office/officeart/2008/layout/LinedList"/>
    <dgm:cxn modelId="{7644D44D-5372-4CF5-A126-2948E8F66D30}" type="presParOf" srcId="{0701E355-5732-473A-B146-B39DC40F15E1}" destId="{74D24FCF-C51C-4876-BFFF-49A951028261}" srcOrd="11" destOrd="0" presId="urn:microsoft.com/office/officeart/2008/layout/LinedList"/>
    <dgm:cxn modelId="{12557B2D-ADD4-48E7-92C0-449E8FFE603A}" type="presParOf" srcId="{74D24FCF-C51C-4876-BFFF-49A951028261}" destId="{A2AA9E7E-BC05-4628-A379-7AB3ACBE7D9B}" srcOrd="0" destOrd="0" presId="urn:microsoft.com/office/officeart/2008/layout/LinedList"/>
    <dgm:cxn modelId="{BEE4E0F5-580E-4DE8-947F-127029261353}" type="presParOf" srcId="{74D24FCF-C51C-4876-BFFF-49A951028261}" destId="{7C997004-0C58-40A8-B1A6-C4EE8B376A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A86468-21D9-45EC-B3E4-9050CCC87F4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95CC09-388E-4EBD-B6FE-A8A218F33A1D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/>
              <a:ea typeface="+mn-ea"/>
              <a:cs typeface="+mn-cs"/>
            </a:rPr>
            <a:t>“Andai no Espírito.” (</a:t>
          </a:r>
          <a:r>
            <a:rPr lang="pt-BR" sz="26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Gl</a:t>
          </a:r>
          <a:r>
            <a:rPr lang="pt-BR" sz="2600" dirty="0">
              <a:solidFill>
                <a:srgbClr val="FFFFFF"/>
              </a:solidFill>
              <a:latin typeface="Aptos"/>
              <a:ea typeface="+mn-ea"/>
              <a:cs typeface="+mn-cs"/>
            </a:rPr>
            <a:t> 5.25)</a:t>
          </a:r>
          <a:endParaRPr lang="en-US" sz="2600" dirty="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BD41608C-BBC9-419D-BEB9-19C29D873455}" type="parTrans" cxnId="{840B8461-7F31-42DB-88EB-AEE8B7A3F535}">
      <dgm:prSet/>
      <dgm:spPr/>
      <dgm:t>
        <a:bodyPr/>
        <a:lstStyle/>
        <a:p>
          <a:endParaRPr lang="en-US"/>
        </a:p>
      </dgm:t>
    </dgm:pt>
    <dgm:pt modelId="{1CAA0D4E-BF4D-4862-B4BB-89BCF419F3A7}" type="sibTrans" cxnId="{840B8461-7F31-42DB-88EB-AEE8B7A3F535}">
      <dgm:prSet/>
      <dgm:spPr/>
      <dgm:t>
        <a:bodyPr/>
        <a:lstStyle/>
        <a:p>
          <a:endParaRPr lang="en-US"/>
        </a:p>
      </dgm:t>
    </dgm:pt>
    <dgm:pt modelId="{9A61EC43-910C-4876-BD7D-69203DD31445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8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Vida no Espírito:</a:t>
          </a:r>
          <a:endParaRPr lang="en-US" sz="28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36A2E8F9-0B9C-4605-8A28-E45949061C03}" type="parTrans" cxnId="{6538F324-BCC8-4549-82EA-E81FD990BDC4}">
      <dgm:prSet/>
      <dgm:spPr/>
      <dgm:t>
        <a:bodyPr/>
        <a:lstStyle/>
        <a:p>
          <a:endParaRPr lang="en-US"/>
        </a:p>
      </dgm:t>
    </dgm:pt>
    <dgm:pt modelId="{979BE689-4396-452A-BB94-91270AD293EC}" type="sibTrans" cxnId="{6538F324-BCC8-4549-82EA-E81FD990BDC4}">
      <dgm:prSet/>
      <dgm:spPr/>
      <dgm:t>
        <a:bodyPr/>
        <a:lstStyle/>
        <a:p>
          <a:endParaRPr lang="en-US"/>
        </a:p>
      </dgm:t>
    </dgm:pt>
    <dgm:pt modelId="{2D186A4B-5310-4C8C-BA25-6C552722BF1D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8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Não é opcional</a:t>
          </a:r>
          <a:endParaRPr lang="en-US" sz="28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76840CFB-3C0A-4749-9702-57AE6B1DA532}" type="parTrans" cxnId="{10A15D6D-CABD-4A35-BFCB-85124E2DE086}">
      <dgm:prSet/>
      <dgm:spPr/>
      <dgm:t>
        <a:bodyPr/>
        <a:lstStyle/>
        <a:p>
          <a:endParaRPr lang="en-US"/>
        </a:p>
      </dgm:t>
    </dgm:pt>
    <dgm:pt modelId="{6D231E34-BF2E-41F2-A1F7-919C954AA5AD}" type="sibTrans" cxnId="{10A15D6D-CABD-4A35-BFCB-85124E2DE086}">
      <dgm:prSet/>
      <dgm:spPr/>
      <dgm:t>
        <a:bodyPr/>
        <a:lstStyle/>
        <a:p>
          <a:endParaRPr lang="en-US"/>
        </a:p>
      </dgm:t>
    </dgm:pt>
    <dgm:pt modelId="{742D5A93-EB4B-440B-91B9-FCD697492BFE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pt-BR" sz="28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É relacional</a:t>
          </a:r>
          <a:endParaRPr lang="en-US" sz="28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138E9938-3885-4CE6-8557-A2CBB0749763}" type="parTrans" cxnId="{B45D0741-B377-4326-86D0-8A1CF07A3AAD}">
      <dgm:prSet/>
      <dgm:spPr/>
      <dgm:t>
        <a:bodyPr/>
        <a:lstStyle/>
        <a:p>
          <a:endParaRPr lang="en-US"/>
        </a:p>
      </dgm:t>
    </dgm:pt>
    <dgm:pt modelId="{DD0A6C8F-A63C-40AA-86C7-38118A3E51A3}" type="sibTrans" cxnId="{B45D0741-B377-4326-86D0-8A1CF07A3AAD}">
      <dgm:prSet/>
      <dgm:spPr/>
      <dgm:t>
        <a:bodyPr/>
        <a:lstStyle/>
        <a:p>
          <a:endParaRPr lang="en-US"/>
        </a:p>
      </dgm:t>
    </dgm:pt>
    <dgm:pt modelId="{9C991D82-2F7C-4437-9DFC-48F5DFD2A5AB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8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É progressiva</a:t>
          </a:r>
          <a:endParaRPr lang="en-US" sz="28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38654274-6012-4381-A9C5-C0D98BE578FD}" type="parTrans" cxnId="{E0D53253-39E4-4A65-A48A-1F84E0E71576}">
      <dgm:prSet/>
      <dgm:spPr/>
      <dgm:t>
        <a:bodyPr/>
        <a:lstStyle/>
        <a:p>
          <a:endParaRPr lang="en-US"/>
        </a:p>
      </dgm:t>
    </dgm:pt>
    <dgm:pt modelId="{D7755BD3-CF84-46E9-B20A-B3846792E390}" type="sibTrans" cxnId="{E0D53253-39E4-4A65-A48A-1F84E0E71576}">
      <dgm:prSet/>
      <dgm:spPr/>
      <dgm:t>
        <a:bodyPr/>
        <a:lstStyle/>
        <a:p>
          <a:endParaRPr lang="en-US"/>
        </a:p>
      </dgm:t>
    </dgm:pt>
    <dgm:pt modelId="{E7138AB0-44C2-4C11-9144-80B10C2F1EB8}" type="pres">
      <dgm:prSet presAssocID="{36A86468-21D9-45EC-B3E4-9050CCC87F4F}" presName="linear" presStyleCnt="0">
        <dgm:presLayoutVars>
          <dgm:dir/>
          <dgm:animLvl val="lvl"/>
          <dgm:resizeHandles val="exact"/>
        </dgm:presLayoutVars>
      </dgm:prSet>
      <dgm:spPr/>
    </dgm:pt>
    <dgm:pt modelId="{3939008F-283D-41BD-8CB9-8136BE43D64A}" type="pres">
      <dgm:prSet presAssocID="{A995CC09-388E-4EBD-B6FE-A8A218F33A1D}" presName="parentLin" presStyleCnt="0"/>
      <dgm:spPr/>
    </dgm:pt>
    <dgm:pt modelId="{6F301401-9EF8-4CF4-97B8-1E49AC915FA9}" type="pres">
      <dgm:prSet presAssocID="{A995CC09-388E-4EBD-B6FE-A8A218F33A1D}" presName="parentLeftMargin" presStyleLbl="node1" presStyleIdx="0" presStyleCnt="5"/>
      <dgm:spPr/>
    </dgm:pt>
    <dgm:pt modelId="{69BB5275-73A4-4966-960D-9A490660D275}" type="pres">
      <dgm:prSet presAssocID="{A995CC09-388E-4EBD-B6FE-A8A218F33A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95D153-29E4-4B05-AAE4-C96AA85435E7}" type="pres">
      <dgm:prSet presAssocID="{A995CC09-388E-4EBD-B6FE-A8A218F33A1D}" presName="negativeSpace" presStyleCnt="0"/>
      <dgm:spPr/>
    </dgm:pt>
    <dgm:pt modelId="{5B6FE13C-DD4B-429E-A5A7-07B55DD677FE}" type="pres">
      <dgm:prSet presAssocID="{A995CC09-388E-4EBD-B6FE-A8A218F33A1D}" presName="childText" presStyleLbl="conFgAcc1" presStyleIdx="0" presStyleCnt="5">
        <dgm:presLayoutVars>
          <dgm:bulletEnabled val="1"/>
        </dgm:presLayoutVars>
      </dgm:prSet>
      <dgm:spPr/>
    </dgm:pt>
    <dgm:pt modelId="{FD181C33-6191-4ED0-A636-EDD3F13D8483}" type="pres">
      <dgm:prSet presAssocID="{1CAA0D4E-BF4D-4862-B4BB-89BCF419F3A7}" presName="spaceBetweenRectangles" presStyleCnt="0"/>
      <dgm:spPr/>
    </dgm:pt>
    <dgm:pt modelId="{30D5E9C6-18BE-4E4B-951F-15A8D3917B3F}" type="pres">
      <dgm:prSet presAssocID="{9A61EC43-910C-4876-BD7D-69203DD31445}" presName="parentLin" presStyleCnt="0"/>
      <dgm:spPr/>
    </dgm:pt>
    <dgm:pt modelId="{0D702682-1148-4AE4-9E1E-8B9A65A1F6CB}" type="pres">
      <dgm:prSet presAssocID="{9A61EC43-910C-4876-BD7D-69203DD31445}" presName="parentLeftMargin" presStyleLbl="node1" presStyleIdx="0" presStyleCnt="5"/>
      <dgm:spPr/>
    </dgm:pt>
    <dgm:pt modelId="{35B99384-4231-4809-A9DD-62F38D197FDA}" type="pres">
      <dgm:prSet presAssocID="{9A61EC43-910C-4876-BD7D-69203DD314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D7CFDD-98D7-4BC0-AD5B-4FA4A942DD19}" type="pres">
      <dgm:prSet presAssocID="{9A61EC43-910C-4876-BD7D-69203DD31445}" presName="negativeSpace" presStyleCnt="0"/>
      <dgm:spPr/>
    </dgm:pt>
    <dgm:pt modelId="{05B9E9A0-26A6-4191-BC60-2A714BB29CF4}" type="pres">
      <dgm:prSet presAssocID="{9A61EC43-910C-4876-BD7D-69203DD31445}" presName="childText" presStyleLbl="conFgAcc1" presStyleIdx="1" presStyleCnt="5">
        <dgm:presLayoutVars>
          <dgm:bulletEnabled val="1"/>
        </dgm:presLayoutVars>
      </dgm:prSet>
      <dgm:spPr/>
    </dgm:pt>
    <dgm:pt modelId="{3AF6C0F4-82AC-4153-8C75-F16317C8817E}" type="pres">
      <dgm:prSet presAssocID="{979BE689-4396-452A-BB94-91270AD293EC}" presName="spaceBetweenRectangles" presStyleCnt="0"/>
      <dgm:spPr/>
    </dgm:pt>
    <dgm:pt modelId="{AC0F111D-B179-4D4C-8501-CD013CF9AAFD}" type="pres">
      <dgm:prSet presAssocID="{2D186A4B-5310-4C8C-BA25-6C552722BF1D}" presName="parentLin" presStyleCnt="0"/>
      <dgm:spPr/>
    </dgm:pt>
    <dgm:pt modelId="{576BE08B-FB90-4558-994B-B79F20C249AE}" type="pres">
      <dgm:prSet presAssocID="{2D186A4B-5310-4C8C-BA25-6C552722BF1D}" presName="parentLeftMargin" presStyleLbl="node1" presStyleIdx="1" presStyleCnt="5"/>
      <dgm:spPr/>
    </dgm:pt>
    <dgm:pt modelId="{B6900725-65D8-4699-917D-321A4C5CCB01}" type="pres">
      <dgm:prSet presAssocID="{2D186A4B-5310-4C8C-BA25-6C552722BF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EBF008-61AF-4127-93D0-82CA2F97F8BC}" type="pres">
      <dgm:prSet presAssocID="{2D186A4B-5310-4C8C-BA25-6C552722BF1D}" presName="negativeSpace" presStyleCnt="0"/>
      <dgm:spPr/>
    </dgm:pt>
    <dgm:pt modelId="{C4F5E667-B29C-401C-A1B2-7F32E45389EA}" type="pres">
      <dgm:prSet presAssocID="{2D186A4B-5310-4C8C-BA25-6C552722BF1D}" presName="childText" presStyleLbl="conFgAcc1" presStyleIdx="2" presStyleCnt="5">
        <dgm:presLayoutVars>
          <dgm:bulletEnabled val="1"/>
        </dgm:presLayoutVars>
      </dgm:prSet>
      <dgm:spPr/>
    </dgm:pt>
    <dgm:pt modelId="{BF474430-02EF-4FAF-BAA5-44CF85BD3262}" type="pres">
      <dgm:prSet presAssocID="{6D231E34-BF2E-41F2-A1F7-919C954AA5AD}" presName="spaceBetweenRectangles" presStyleCnt="0"/>
      <dgm:spPr/>
    </dgm:pt>
    <dgm:pt modelId="{2F5DCA4C-54CE-4FE1-BC35-65BC3F9D6661}" type="pres">
      <dgm:prSet presAssocID="{742D5A93-EB4B-440B-91B9-FCD697492BFE}" presName="parentLin" presStyleCnt="0"/>
      <dgm:spPr/>
    </dgm:pt>
    <dgm:pt modelId="{540C2AFF-B661-4560-A1DB-1151700C9403}" type="pres">
      <dgm:prSet presAssocID="{742D5A93-EB4B-440B-91B9-FCD697492BFE}" presName="parentLeftMargin" presStyleLbl="node1" presStyleIdx="2" presStyleCnt="5"/>
      <dgm:spPr/>
    </dgm:pt>
    <dgm:pt modelId="{B65F0B88-E322-449C-BDDE-4F54C195635F}" type="pres">
      <dgm:prSet presAssocID="{742D5A93-EB4B-440B-91B9-FCD697492B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E140B2-A187-45E4-B0EE-BBDBF9E3A64B}" type="pres">
      <dgm:prSet presAssocID="{742D5A93-EB4B-440B-91B9-FCD697492BFE}" presName="negativeSpace" presStyleCnt="0"/>
      <dgm:spPr/>
    </dgm:pt>
    <dgm:pt modelId="{66E75714-35BF-4D9E-9010-23777CDF88B6}" type="pres">
      <dgm:prSet presAssocID="{742D5A93-EB4B-440B-91B9-FCD697492BFE}" presName="childText" presStyleLbl="conFgAcc1" presStyleIdx="3" presStyleCnt="5">
        <dgm:presLayoutVars>
          <dgm:bulletEnabled val="1"/>
        </dgm:presLayoutVars>
      </dgm:prSet>
      <dgm:spPr/>
    </dgm:pt>
    <dgm:pt modelId="{1C2CCEF5-1024-4E3E-A56F-C07E6C819119}" type="pres">
      <dgm:prSet presAssocID="{DD0A6C8F-A63C-40AA-86C7-38118A3E51A3}" presName="spaceBetweenRectangles" presStyleCnt="0"/>
      <dgm:spPr/>
    </dgm:pt>
    <dgm:pt modelId="{58598110-A3E5-4C70-A96B-BAD4D850109D}" type="pres">
      <dgm:prSet presAssocID="{9C991D82-2F7C-4437-9DFC-48F5DFD2A5AB}" presName="parentLin" presStyleCnt="0"/>
      <dgm:spPr/>
    </dgm:pt>
    <dgm:pt modelId="{239F7832-CBE3-40A7-9816-71EA8AE24D44}" type="pres">
      <dgm:prSet presAssocID="{9C991D82-2F7C-4437-9DFC-48F5DFD2A5AB}" presName="parentLeftMargin" presStyleLbl="node1" presStyleIdx="3" presStyleCnt="5"/>
      <dgm:spPr/>
    </dgm:pt>
    <dgm:pt modelId="{944F5F1C-EE32-4155-AC8A-378CDE6F830C}" type="pres">
      <dgm:prSet presAssocID="{9C991D82-2F7C-4437-9DFC-48F5DFD2A5A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A0D884-B524-4E6D-B06F-3AFA61499EC7}" type="pres">
      <dgm:prSet presAssocID="{9C991D82-2F7C-4437-9DFC-48F5DFD2A5AB}" presName="negativeSpace" presStyleCnt="0"/>
      <dgm:spPr/>
    </dgm:pt>
    <dgm:pt modelId="{24E2E09E-5310-4CA2-A2BB-8E7BF0EEF4E3}" type="pres">
      <dgm:prSet presAssocID="{9C991D82-2F7C-4437-9DFC-48F5DFD2A5A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66DD221-A309-4CBF-B295-62404F58ABB1}" type="presOf" srcId="{742D5A93-EB4B-440B-91B9-FCD697492BFE}" destId="{540C2AFF-B661-4560-A1DB-1151700C9403}" srcOrd="0" destOrd="0" presId="urn:microsoft.com/office/officeart/2005/8/layout/list1"/>
    <dgm:cxn modelId="{6538F324-BCC8-4549-82EA-E81FD990BDC4}" srcId="{36A86468-21D9-45EC-B3E4-9050CCC87F4F}" destId="{9A61EC43-910C-4876-BD7D-69203DD31445}" srcOrd="1" destOrd="0" parTransId="{36A2E8F9-0B9C-4605-8A28-E45949061C03}" sibTransId="{979BE689-4396-452A-BB94-91270AD293EC}"/>
    <dgm:cxn modelId="{C5C1BD32-96F9-4532-AE92-036FA5FAF054}" type="presOf" srcId="{742D5A93-EB4B-440B-91B9-FCD697492BFE}" destId="{B65F0B88-E322-449C-BDDE-4F54C195635F}" srcOrd="1" destOrd="0" presId="urn:microsoft.com/office/officeart/2005/8/layout/list1"/>
    <dgm:cxn modelId="{417A3A3C-FABE-4E26-9BF7-69616A8C5143}" type="presOf" srcId="{9C991D82-2F7C-4437-9DFC-48F5DFD2A5AB}" destId="{239F7832-CBE3-40A7-9816-71EA8AE24D44}" srcOrd="0" destOrd="0" presId="urn:microsoft.com/office/officeart/2005/8/layout/list1"/>
    <dgm:cxn modelId="{39F6025C-08EE-49AE-B696-315E156A773C}" type="presOf" srcId="{9A61EC43-910C-4876-BD7D-69203DD31445}" destId="{0D702682-1148-4AE4-9E1E-8B9A65A1F6CB}" srcOrd="0" destOrd="0" presId="urn:microsoft.com/office/officeart/2005/8/layout/list1"/>
    <dgm:cxn modelId="{B45D0741-B377-4326-86D0-8A1CF07A3AAD}" srcId="{36A86468-21D9-45EC-B3E4-9050CCC87F4F}" destId="{742D5A93-EB4B-440B-91B9-FCD697492BFE}" srcOrd="3" destOrd="0" parTransId="{138E9938-3885-4CE6-8557-A2CBB0749763}" sibTransId="{DD0A6C8F-A63C-40AA-86C7-38118A3E51A3}"/>
    <dgm:cxn modelId="{AEDA6461-7AE1-4BC4-BDFC-C059DBAB537E}" type="presOf" srcId="{2D186A4B-5310-4C8C-BA25-6C552722BF1D}" destId="{B6900725-65D8-4699-917D-321A4C5CCB01}" srcOrd="1" destOrd="0" presId="urn:microsoft.com/office/officeart/2005/8/layout/list1"/>
    <dgm:cxn modelId="{840B8461-7F31-42DB-88EB-AEE8B7A3F535}" srcId="{36A86468-21D9-45EC-B3E4-9050CCC87F4F}" destId="{A995CC09-388E-4EBD-B6FE-A8A218F33A1D}" srcOrd="0" destOrd="0" parTransId="{BD41608C-BBC9-419D-BEB9-19C29D873455}" sibTransId="{1CAA0D4E-BF4D-4862-B4BB-89BCF419F3A7}"/>
    <dgm:cxn modelId="{BA114B4C-6657-428E-9F07-FCD4632FD1AE}" type="presOf" srcId="{2D186A4B-5310-4C8C-BA25-6C552722BF1D}" destId="{576BE08B-FB90-4558-994B-B79F20C249AE}" srcOrd="0" destOrd="0" presId="urn:microsoft.com/office/officeart/2005/8/layout/list1"/>
    <dgm:cxn modelId="{B134F44C-5804-442A-B44D-19306BBC3E75}" type="presOf" srcId="{9C991D82-2F7C-4437-9DFC-48F5DFD2A5AB}" destId="{944F5F1C-EE32-4155-AC8A-378CDE6F830C}" srcOrd="1" destOrd="0" presId="urn:microsoft.com/office/officeart/2005/8/layout/list1"/>
    <dgm:cxn modelId="{10A15D6D-CABD-4A35-BFCB-85124E2DE086}" srcId="{36A86468-21D9-45EC-B3E4-9050CCC87F4F}" destId="{2D186A4B-5310-4C8C-BA25-6C552722BF1D}" srcOrd="2" destOrd="0" parTransId="{76840CFB-3C0A-4749-9702-57AE6B1DA532}" sibTransId="{6D231E34-BF2E-41F2-A1F7-919C954AA5AD}"/>
    <dgm:cxn modelId="{E0D53253-39E4-4A65-A48A-1F84E0E71576}" srcId="{36A86468-21D9-45EC-B3E4-9050CCC87F4F}" destId="{9C991D82-2F7C-4437-9DFC-48F5DFD2A5AB}" srcOrd="4" destOrd="0" parTransId="{38654274-6012-4381-A9C5-C0D98BE578FD}" sibTransId="{D7755BD3-CF84-46E9-B20A-B3846792E390}"/>
    <dgm:cxn modelId="{CA8F5C77-0560-46B4-82E4-32FD66F77128}" type="presOf" srcId="{36A86468-21D9-45EC-B3E4-9050CCC87F4F}" destId="{E7138AB0-44C2-4C11-9144-80B10C2F1EB8}" srcOrd="0" destOrd="0" presId="urn:microsoft.com/office/officeart/2005/8/layout/list1"/>
    <dgm:cxn modelId="{27EE0679-6A25-4382-AD99-D9005D561E8C}" type="presOf" srcId="{9A61EC43-910C-4876-BD7D-69203DD31445}" destId="{35B99384-4231-4809-A9DD-62F38D197FDA}" srcOrd="1" destOrd="0" presId="urn:microsoft.com/office/officeart/2005/8/layout/list1"/>
    <dgm:cxn modelId="{6E9D2F82-0FE7-4233-9AE7-27408F43B983}" type="presOf" srcId="{A995CC09-388E-4EBD-B6FE-A8A218F33A1D}" destId="{6F301401-9EF8-4CF4-97B8-1E49AC915FA9}" srcOrd="0" destOrd="0" presId="urn:microsoft.com/office/officeart/2005/8/layout/list1"/>
    <dgm:cxn modelId="{8632AABE-A012-4498-945D-CF459EEB0641}" type="presOf" srcId="{A995CC09-388E-4EBD-B6FE-A8A218F33A1D}" destId="{69BB5275-73A4-4966-960D-9A490660D275}" srcOrd="1" destOrd="0" presId="urn:microsoft.com/office/officeart/2005/8/layout/list1"/>
    <dgm:cxn modelId="{C5639960-D0DA-498D-8B83-202B6394435B}" type="presParOf" srcId="{E7138AB0-44C2-4C11-9144-80B10C2F1EB8}" destId="{3939008F-283D-41BD-8CB9-8136BE43D64A}" srcOrd="0" destOrd="0" presId="urn:microsoft.com/office/officeart/2005/8/layout/list1"/>
    <dgm:cxn modelId="{C0C55A36-ECB7-4EE1-9BD2-58BAE9BAC06A}" type="presParOf" srcId="{3939008F-283D-41BD-8CB9-8136BE43D64A}" destId="{6F301401-9EF8-4CF4-97B8-1E49AC915FA9}" srcOrd="0" destOrd="0" presId="urn:microsoft.com/office/officeart/2005/8/layout/list1"/>
    <dgm:cxn modelId="{8D757EFB-2117-4CF0-A800-9F485D9ACA62}" type="presParOf" srcId="{3939008F-283D-41BD-8CB9-8136BE43D64A}" destId="{69BB5275-73A4-4966-960D-9A490660D275}" srcOrd="1" destOrd="0" presId="urn:microsoft.com/office/officeart/2005/8/layout/list1"/>
    <dgm:cxn modelId="{2C35A47C-A19E-4618-BC1B-F06A9CD9668C}" type="presParOf" srcId="{E7138AB0-44C2-4C11-9144-80B10C2F1EB8}" destId="{4195D153-29E4-4B05-AAE4-C96AA85435E7}" srcOrd="1" destOrd="0" presId="urn:microsoft.com/office/officeart/2005/8/layout/list1"/>
    <dgm:cxn modelId="{11DC707A-5CDB-40F6-B602-5213AAFEE1FA}" type="presParOf" srcId="{E7138AB0-44C2-4C11-9144-80B10C2F1EB8}" destId="{5B6FE13C-DD4B-429E-A5A7-07B55DD677FE}" srcOrd="2" destOrd="0" presId="urn:microsoft.com/office/officeart/2005/8/layout/list1"/>
    <dgm:cxn modelId="{5E9CC46B-8974-4628-B363-89B63B982017}" type="presParOf" srcId="{E7138AB0-44C2-4C11-9144-80B10C2F1EB8}" destId="{FD181C33-6191-4ED0-A636-EDD3F13D8483}" srcOrd="3" destOrd="0" presId="urn:microsoft.com/office/officeart/2005/8/layout/list1"/>
    <dgm:cxn modelId="{269E03A1-2D89-4BF9-BC80-85C62587D1E9}" type="presParOf" srcId="{E7138AB0-44C2-4C11-9144-80B10C2F1EB8}" destId="{30D5E9C6-18BE-4E4B-951F-15A8D3917B3F}" srcOrd="4" destOrd="0" presId="urn:microsoft.com/office/officeart/2005/8/layout/list1"/>
    <dgm:cxn modelId="{94A80722-91BA-40F7-B8B7-D7AFACC3F66B}" type="presParOf" srcId="{30D5E9C6-18BE-4E4B-951F-15A8D3917B3F}" destId="{0D702682-1148-4AE4-9E1E-8B9A65A1F6CB}" srcOrd="0" destOrd="0" presId="urn:microsoft.com/office/officeart/2005/8/layout/list1"/>
    <dgm:cxn modelId="{DBD182D6-E48E-44B9-90A5-4A65AC31C6AE}" type="presParOf" srcId="{30D5E9C6-18BE-4E4B-951F-15A8D3917B3F}" destId="{35B99384-4231-4809-A9DD-62F38D197FDA}" srcOrd="1" destOrd="0" presId="urn:microsoft.com/office/officeart/2005/8/layout/list1"/>
    <dgm:cxn modelId="{33181CB7-A9D8-4D18-85B4-6534360262B5}" type="presParOf" srcId="{E7138AB0-44C2-4C11-9144-80B10C2F1EB8}" destId="{26D7CFDD-98D7-4BC0-AD5B-4FA4A942DD19}" srcOrd="5" destOrd="0" presId="urn:microsoft.com/office/officeart/2005/8/layout/list1"/>
    <dgm:cxn modelId="{583ADA41-CF3D-4BC4-BF46-BC19277DA5D4}" type="presParOf" srcId="{E7138AB0-44C2-4C11-9144-80B10C2F1EB8}" destId="{05B9E9A0-26A6-4191-BC60-2A714BB29CF4}" srcOrd="6" destOrd="0" presId="urn:microsoft.com/office/officeart/2005/8/layout/list1"/>
    <dgm:cxn modelId="{3D99310C-E01B-4A2C-B5FC-FC0A97547FCD}" type="presParOf" srcId="{E7138AB0-44C2-4C11-9144-80B10C2F1EB8}" destId="{3AF6C0F4-82AC-4153-8C75-F16317C8817E}" srcOrd="7" destOrd="0" presId="urn:microsoft.com/office/officeart/2005/8/layout/list1"/>
    <dgm:cxn modelId="{C4AB00E9-4F65-426E-BD7B-95F224DA99A1}" type="presParOf" srcId="{E7138AB0-44C2-4C11-9144-80B10C2F1EB8}" destId="{AC0F111D-B179-4D4C-8501-CD013CF9AAFD}" srcOrd="8" destOrd="0" presId="urn:microsoft.com/office/officeart/2005/8/layout/list1"/>
    <dgm:cxn modelId="{C05C4195-D914-4349-9110-49AAE9685943}" type="presParOf" srcId="{AC0F111D-B179-4D4C-8501-CD013CF9AAFD}" destId="{576BE08B-FB90-4558-994B-B79F20C249AE}" srcOrd="0" destOrd="0" presId="urn:microsoft.com/office/officeart/2005/8/layout/list1"/>
    <dgm:cxn modelId="{49C2F717-5E05-4850-A886-8086EF257827}" type="presParOf" srcId="{AC0F111D-B179-4D4C-8501-CD013CF9AAFD}" destId="{B6900725-65D8-4699-917D-321A4C5CCB01}" srcOrd="1" destOrd="0" presId="urn:microsoft.com/office/officeart/2005/8/layout/list1"/>
    <dgm:cxn modelId="{F7A9C2F9-6533-4D0B-AC41-4730DD57EFDF}" type="presParOf" srcId="{E7138AB0-44C2-4C11-9144-80B10C2F1EB8}" destId="{D8EBF008-61AF-4127-93D0-82CA2F97F8BC}" srcOrd="9" destOrd="0" presId="urn:microsoft.com/office/officeart/2005/8/layout/list1"/>
    <dgm:cxn modelId="{687C9569-9FCC-40DD-A644-0FD14EDCDE2C}" type="presParOf" srcId="{E7138AB0-44C2-4C11-9144-80B10C2F1EB8}" destId="{C4F5E667-B29C-401C-A1B2-7F32E45389EA}" srcOrd="10" destOrd="0" presId="urn:microsoft.com/office/officeart/2005/8/layout/list1"/>
    <dgm:cxn modelId="{59ECCFB1-BFDE-4E1F-8D9D-9D69E54866E4}" type="presParOf" srcId="{E7138AB0-44C2-4C11-9144-80B10C2F1EB8}" destId="{BF474430-02EF-4FAF-BAA5-44CF85BD3262}" srcOrd="11" destOrd="0" presId="urn:microsoft.com/office/officeart/2005/8/layout/list1"/>
    <dgm:cxn modelId="{BCD59D0C-5FA1-4834-B1DF-36B319FFA9DA}" type="presParOf" srcId="{E7138AB0-44C2-4C11-9144-80B10C2F1EB8}" destId="{2F5DCA4C-54CE-4FE1-BC35-65BC3F9D6661}" srcOrd="12" destOrd="0" presId="urn:microsoft.com/office/officeart/2005/8/layout/list1"/>
    <dgm:cxn modelId="{3941A7DD-800C-4B08-ADB3-94B17CD5E50B}" type="presParOf" srcId="{2F5DCA4C-54CE-4FE1-BC35-65BC3F9D6661}" destId="{540C2AFF-B661-4560-A1DB-1151700C9403}" srcOrd="0" destOrd="0" presId="urn:microsoft.com/office/officeart/2005/8/layout/list1"/>
    <dgm:cxn modelId="{7EBA62BB-EB53-4373-A0C2-720DB1E59541}" type="presParOf" srcId="{2F5DCA4C-54CE-4FE1-BC35-65BC3F9D6661}" destId="{B65F0B88-E322-449C-BDDE-4F54C195635F}" srcOrd="1" destOrd="0" presId="urn:microsoft.com/office/officeart/2005/8/layout/list1"/>
    <dgm:cxn modelId="{4B7AFB6D-A76B-4652-B3B5-B4CC9E5F6AB4}" type="presParOf" srcId="{E7138AB0-44C2-4C11-9144-80B10C2F1EB8}" destId="{BDE140B2-A187-45E4-B0EE-BBDBF9E3A64B}" srcOrd="13" destOrd="0" presId="urn:microsoft.com/office/officeart/2005/8/layout/list1"/>
    <dgm:cxn modelId="{6B283006-FC77-4812-A7C6-961E7E8A349F}" type="presParOf" srcId="{E7138AB0-44C2-4C11-9144-80B10C2F1EB8}" destId="{66E75714-35BF-4D9E-9010-23777CDF88B6}" srcOrd="14" destOrd="0" presId="urn:microsoft.com/office/officeart/2005/8/layout/list1"/>
    <dgm:cxn modelId="{205BF008-C68C-4500-AD14-B25C0B964E81}" type="presParOf" srcId="{E7138AB0-44C2-4C11-9144-80B10C2F1EB8}" destId="{1C2CCEF5-1024-4E3E-A56F-C07E6C819119}" srcOrd="15" destOrd="0" presId="urn:microsoft.com/office/officeart/2005/8/layout/list1"/>
    <dgm:cxn modelId="{69EE296C-1773-4A02-A510-F9F8D5323315}" type="presParOf" srcId="{E7138AB0-44C2-4C11-9144-80B10C2F1EB8}" destId="{58598110-A3E5-4C70-A96B-BAD4D850109D}" srcOrd="16" destOrd="0" presId="urn:microsoft.com/office/officeart/2005/8/layout/list1"/>
    <dgm:cxn modelId="{F8ACAFB7-ECC0-45D5-8914-CED2EF38272D}" type="presParOf" srcId="{58598110-A3E5-4C70-A96B-BAD4D850109D}" destId="{239F7832-CBE3-40A7-9816-71EA8AE24D44}" srcOrd="0" destOrd="0" presId="urn:microsoft.com/office/officeart/2005/8/layout/list1"/>
    <dgm:cxn modelId="{609EA478-0AC8-40FA-BF64-93F61F9765A2}" type="presParOf" srcId="{58598110-A3E5-4C70-A96B-BAD4D850109D}" destId="{944F5F1C-EE32-4155-AC8A-378CDE6F830C}" srcOrd="1" destOrd="0" presId="urn:microsoft.com/office/officeart/2005/8/layout/list1"/>
    <dgm:cxn modelId="{EC9CF5FF-87DA-4CCD-B40F-58B360F74871}" type="presParOf" srcId="{E7138AB0-44C2-4C11-9144-80B10C2F1EB8}" destId="{BEA0D884-B524-4E6D-B06F-3AFA61499EC7}" srcOrd="17" destOrd="0" presId="urn:microsoft.com/office/officeart/2005/8/layout/list1"/>
    <dgm:cxn modelId="{D2A61622-A86C-4455-A056-8BCBDFBDE936}" type="presParOf" srcId="{E7138AB0-44C2-4C11-9144-80B10C2F1EB8}" destId="{24E2E09E-5310-4CA2-A2BB-8E7BF0EEF4E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FC952D-2BBD-4F41-BA10-6A15981365B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BED66AD-6BF1-4DDF-8CF7-7ED09784DB5E}">
      <dgm:prSet custT="1"/>
      <dgm:spPr/>
      <dgm:t>
        <a:bodyPr/>
        <a:lstStyle/>
        <a:p>
          <a:r>
            <a:rPr lang="pt-BR" sz="2700" dirty="0"/>
            <a:t>A obra interior do Espírito sustenta as disciplinas espirituais:</a:t>
          </a:r>
          <a:endParaRPr lang="en-US" sz="2700" dirty="0"/>
        </a:p>
      </dgm:t>
    </dgm:pt>
    <dgm:pt modelId="{F541F093-B0C7-435B-A7C1-6B5C1F7978BD}" type="parTrans" cxnId="{26E293D9-A073-4513-8BEE-86D5254F16BA}">
      <dgm:prSet/>
      <dgm:spPr/>
      <dgm:t>
        <a:bodyPr/>
        <a:lstStyle/>
        <a:p>
          <a:endParaRPr lang="en-US"/>
        </a:p>
      </dgm:t>
    </dgm:pt>
    <dgm:pt modelId="{DD982F41-FB5F-465B-858E-41249EFF1CBD}" type="sibTrans" cxnId="{26E293D9-A073-4513-8BEE-86D5254F16BA}">
      <dgm:prSet/>
      <dgm:spPr/>
      <dgm:t>
        <a:bodyPr/>
        <a:lstStyle/>
        <a:p>
          <a:endParaRPr lang="en-US"/>
        </a:p>
      </dgm:t>
    </dgm:pt>
    <dgm:pt modelId="{66C25CEA-2F69-466A-958C-2CED7D2E802B}">
      <dgm:prSet custT="1"/>
      <dgm:spPr/>
      <dgm:t>
        <a:bodyPr/>
        <a:lstStyle/>
        <a:p>
          <a:r>
            <a:rPr lang="pt-BR" sz="2800" dirty="0"/>
            <a:t>Oração constante</a:t>
          </a:r>
          <a:endParaRPr lang="en-US" sz="2800" dirty="0"/>
        </a:p>
      </dgm:t>
    </dgm:pt>
    <dgm:pt modelId="{1A921BE5-88E2-46EB-99CD-76E81766A308}" type="parTrans" cxnId="{93EB2694-A7F1-45D1-8893-EA9FF6AF3A1E}">
      <dgm:prSet/>
      <dgm:spPr/>
      <dgm:t>
        <a:bodyPr/>
        <a:lstStyle/>
        <a:p>
          <a:endParaRPr lang="en-US"/>
        </a:p>
      </dgm:t>
    </dgm:pt>
    <dgm:pt modelId="{B7072DB0-8450-4840-8826-2A31203A7F33}" type="sibTrans" cxnId="{93EB2694-A7F1-45D1-8893-EA9FF6AF3A1E}">
      <dgm:prSet/>
      <dgm:spPr/>
      <dgm:t>
        <a:bodyPr/>
        <a:lstStyle/>
        <a:p>
          <a:endParaRPr lang="en-US"/>
        </a:p>
      </dgm:t>
    </dgm:pt>
    <dgm:pt modelId="{59EB6C23-2FC4-479A-96CE-53D82FEB32BE}">
      <dgm:prSet custT="1"/>
      <dgm:spPr/>
      <dgm:t>
        <a:bodyPr/>
        <a:lstStyle/>
        <a:p>
          <a:r>
            <a:rPr lang="pt-BR" sz="2800" dirty="0"/>
            <a:t>Leitura iluminada da Palavra</a:t>
          </a:r>
          <a:endParaRPr lang="en-US" sz="2800" dirty="0"/>
        </a:p>
      </dgm:t>
    </dgm:pt>
    <dgm:pt modelId="{228AD061-1B79-415D-810A-E9A51FE32425}" type="parTrans" cxnId="{0FF58558-80E2-49E6-B049-B9A453F46F2D}">
      <dgm:prSet/>
      <dgm:spPr/>
      <dgm:t>
        <a:bodyPr/>
        <a:lstStyle/>
        <a:p>
          <a:endParaRPr lang="en-US"/>
        </a:p>
      </dgm:t>
    </dgm:pt>
    <dgm:pt modelId="{D4E23535-7C35-44B0-B010-DBC09D81BC78}" type="sibTrans" cxnId="{0FF58558-80E2-49E6-B049-B9A453F46F2D}">
      <dgm:prSet/>
      <dgm:spPr/>
      <dgm:t>
        <a:bodyPr/>
        <a:lstStyle/>
        <a:p>
          <a:endParaRPr lang="en-US"/>
        </a:p>
      </dgm:t>
    </dgm:pt>
    <dgm:pt modelId="{F0BC6269-46DB-4005-B674-75774E76642E}">
      <dgm:prSet custT="1"/>
      <dgm:spPr/>
      <dgm:t>
        <a:bodyPr/>
        <a:lstStyle/>
        <a:p>
          <a:r>
            <a:rPr lang="pt-BR" sz="2800" dirty="0"/>
            <a:t>Sensibilidade à voz de Deus</a:t>
          </a:r>
          <a:endParaRPr lang="en-US" sz="2800" dirty="0"/>
        </a:p>
      </dgm:t>
    </dgm:pt>
    <dgm:pt modelId="{41155802-C14D-490F-9979-A95774F4B431}" type="parTrans" cxnId="{0F1F8252-7E3D-48A8-A9B1-60169FDCBED7}">
      <dgm:prSet/>
      <dgm:spPr/>
      <dgm:t>
        <a:bodyPr/>
        <a:lstStyle/>
        <a:p>
          <a:endParaRPr lang="en-US"/>
        </a:p>
      </dgm:t>
    </dgm:pt>
    <dgm:pt modelId="{DC0EC289-FC26-4069-ADA8-E7B222A5089B}" type="sibTrans" cxnId="{0F1F8252-7E3D-48A8-A9B1-60169FDCBED7}">
      <dgm:prSet/>
      <dgm:spPr/>
      <dgm:t>
        <a:bodyPr/>
        <a:lstStyle/>
        <a:p>
          <a:endParaRPr lang="en-US"/>
        </a:p>
      </dgm:t>
    </dgm:pt>
    <dgm:pt modelId="{A710F839-FF4F-430F-BC44-5A6402473BB1}">
      <dgm:prSet custT="1"/>
      <dgm:spPr/>
      <dgm:t>
        <a:bodyPr/>
        <a:lstStyle/>
        <a:p>
          <a:r>
            <a:rPr lang="pt-BR" dirty="0"/>
            <a:t>“</a:t>
          </a:r>
          <a:r>
            <a:rPr lang="pt-BR" sz="2800" dirty="0"/>
            <a:t>Andai em Espírito.” (</a:t>
          </a:r>
          <a:r>
            <a:rPr lang="pt-BR" sz="2800" dirty="0" err="1"/>
            <a:t>Gl</a:t>
          </a:r>
          <a:r>
            <a:rPr lang="pt-BR" sz="2800" dirty="0"/>
            <a:t> 5.16</a:t>
          </a:r>
          <a:r>
            <a:rPr lang="pt-BR" dirty="0"/>
            <a:t>)</a:t>
          </a:r>
          <a:endParaRPr lang="en-US" dirty="0"/>
        </a:p>
      </dgm:t>
    </dgm:pt>
    <dgm:pt modelId="{15677A9F-8BA7-4996-B53E-95664A81C0CF}" type="parTrans" cxnId="{7756170D-A3EB-4324-A008-753BF4CD48D6}">
      <dgm:prSet/>
      <dgm:spPr/>
      <dgm:t>
        <a:bodyPr/>
        <a:lstStyle/>
        <a:p>
          <a:endParaRPr lang="en-US"/>
        </a:p>
      </dgm:t>
    </dgm:pt>
    <dgm:pt modelId="{0B0C5D4C-48C2-4CF3-BE3A-2C17C1D4283F}" type="sibTrans" cxnId="{7756170D-A3EB-4324-A008-753BF4CD48D6}">
      <dgm:prSet/>
      <dgm:spPr/>
      <dgm:t>
        <a:bodyPr/>
        <a:lstStyle/>
        <a:p>
          <a:endParaRPr lang="en-US"/>
        </a:p>
      </dgm:t>
    </dgm:pt>
    <dgm:pt modelId="{8D4958F1-8913-4CDD-9D60-9FF809A02537}">
      <dgm:prSet custT="1"/>
      <dgm:spPr/>
      <dgm:t>
        <a:bodyPr/>
        <a:lstStyle/>
        <a:p>
          <a:r>
            <a:rPr lang="pt-BR" sz="2600" dirty="0"/>
            <a:t>Sem o Espírito, a devoção se torna formalismo; com Ele, torna-se comunhão viva.</a:t>
          </a:r>
          <a:endParaRPr lang="en-US" sz="2600" dirty="0"/>
        </a:p>
      </dgm:t>
    </dgm:pt>
    <dgm:pt modelId="{8A3CAB05-DF14-4B77-826D-6043EBE815A8}" type="parTrans" cxnId="{CB696B01-B562-4BDD-B63F-CCD3937F43DC}">
      <dgm:prSet/>
      <dgm:spPr/>
      <dgm:t>
        <a:bodyPr/>
        <a:lstStyle/>
        <a:p>
          <a:endParaRPr lang="en-US"/>
        </a:p>
      </dgm:t>
    </dgm:pt>
    <dgm:pt modelId="{57F535C7-C5CA-46E4-BC22-D7A282D6D29D}" type="sibTrans" cxnId="{CB696B01-B562-4BDD-B63F-CCD3937F43DC}">
      <dgm:prSet/>
      <dgm:spPr/>
      <dgm:t>
        <a:bodyPr/>
        <a:lstStyle/>
        <a:p>
          <a:endParaRPr lang="en-US"/>
        </a:p>
      </dgm:t>
    </dgm:pt>
    <dgm:pt modelId="{81817D62-7649-442F-BC4E-162285A657ED}" type="pres">
      <dgm:prSet presAssocID="{0DFC952D-2BBD-4F41-BA10-6A15981365B1}" presName="Name0" presStyleCnt="0">
        <dgm:presLayoutVars>
          <dgm:dir/>
          <dgm:resizeHandles val="exact"/>
        </dgm:presLayoutVars>
      </dgm:prSet>
      <dgm:spPr/>
    </dgm:pt>
    <dgm:pt modelId="{7E1EC24A-6D1C-44F5-9D87-A71C51BB746B}" type="pres">
      <dgm:prSet presAssocID="{ABED66AD-6BF1-4DDF-8CF7-7ED09784DB5E}" presName="node" presStyleLbl="node1" presStyleIdx="0" presStyleCnt="6">
        <dgm:presLayoutVars>
          <dgm:bulletEnabled val="1"/>
        </dgm:presLayoutVars>
      </dgm:prSet>
      <dgm:spPr/>
    </dgm:pt>
    <dgm:pt modelId="{43BDBB4F-0449-48C9-8C13-0A356EA30B75}" type="pres">
      <dgm:prSet presAssocID="{DD982F41-FB5F-465B-858E-41249EFF1CBD}" presName="sibTrans" presStyleLbl="sibTrans1D1" presStyleIdx="0" presStyleCnt="5"/>
      <dgm:spPr/>
    </dgm:pt>
    <dgm:pt modelId="{997A1B00-EBB5-48AF-A487-36DCEF1186EF}" type="pres">
      <dgm:prSet presAssocID="{DD982F41-FB5F-465B-858E-41249EFF1CBD}" presName="connectorText" presStyleLbl="sibTrans1D1" presStyleIdx="0" presStyleCnt="5"/>
      <dgm:spPr/>
    </dgm:pt>
    <dgm:pt modelId="{3FDE9935-9410-4A6F-BFF7-CF00ADB31C1B}" type="pres">
      <dgm:prSet presAssocID="{66C25CEA-2F69-466A-958C-2CED7D2E802B}" presName="node" presStyleLbl="node1" presStyleIdx="1" presStyleCnt="6">
        <dgm:presLayoutVars>
          <dgm:bulletEnabled val="1"/>
        </dgm:presLayoutVars>
      </dgm:prSet>
      <dgm:spPr/>
    </dgm:pt>
    <dgm:pt modelId="{00EDB61E-21F9-434E-896F-089CC4E508E3}" type="pres">
      <dgm:prSet presAssocID="{B7072DB0-8450-4840-8826-2A31203A7F33}" presName="sibTrans" presStyleLbl="sibTrans1D1" presStyleIdx="1" presStyleCnt="5"/>
      <dgm:spPr/>
    </dgm:pt>
    <dgm:pt modelId="{0E419C21-4EB0-4BDB-B124-97507BA6630A}" type="pres">
      <dgm:prSet presAssocID="{B7072DB0-8450-4840-8826-2A31203A7F33}" presName="connectorText" presStyleLbl="sibTrans1D1" presStyleIdx="1" presStyleCnt="5"/>
      <dgm:spPr/>
    </dgm:pt>
    <dgm:pt modelId="{B2E93F25-7F21-4DB0-8A6D-18D944ACA075}" type="pres">
      <dgm:prSet presAssocID="{59EB6C23-2FC4-479A-96CE-53D82FEB32BE}" presName="node" presStyleLbl="node1" presStyleIdx="2" presStyleCnt="6">
        <dgm:presLayoutVars>
          <dgm:bulletEnabled val="1"/>
        </dgm:presLayoutVars>
      </dgm:prSet>
      <dgm:spPr/>
    </dgm:pt>
    <dgm:pt modelId="{F1EDC69A-CDB6-4309-AFCF-9830AA434758}" type="pres">
      <dgm:prSet presAssocID="{D4E23535-7C35-44B0-B010-DBC09D81BC78}" presName="sibTrans" presStyleLbl="sibTrans1D1" presStyleIdx="2" presStyleCnt="5"/>
      <dgm:spPr/>
    </dgm:pt>
    <dgm:pt modelId="{D58C6C35-8F25-4017-BA65-B535032BC398}" type="pres">
      <dgm:prSet presAssocID="{D4E23535-7C35-44B0-B010-DBC09D81BC78}" presName="connectorText" presStyleLbl="sibTrans1D1" presStyleIdx="2" presStyleCnt="5"/>
      <dgm:spPr/>
    </dgm:pt>
    <dgm:pt modelId="{C6C7ED7A-88D2-4F25-B68A-67B52DF9125F}" type="pres">
      <dgm:prSet presAssocID="{F0BC6269-46DB-4005-B674-75774E76642E}" presName="node" presStyleLbl="node1" presStyleIdx="3" presStyleCnt="6">
        <dgm:presLayoutVars>
          <dgm:bulletEnabled val="1"/>
        </dgm:presLayoutVars>
      </dgm:prSet>
      <dgm:spPr/>
    </dgm:pt>
    <dgm:pt modelId="{89F234CB-4D4D-4113-B9DC-084E10D9226A}" type="pres">
      <dgm:prSet presAssocID="{DC0EC289-FC26-4069-ADA8-E7B222A5089B}" presName="sibTrans" presStyleLbl="sibTrans1D1" presStyleIdx="3" presStyleCnt="5"/>
      <dgm:spPr/>
    </dgm:pt>
    <dgm:pt modelId="{F0929581-AAD8-4954-9F06-03FEE4B5E294}" type="pres">
      <dgm:prSet presAssocID="{DC0EC289-FC26-4069-ADA8-E7B222A5089B}" presName="connectorText" presStyleLbl="sibTrans1D1" presStyleIdx="3" presStyleCnt="5"/>
      <dgm:spPr/>
    </dgm:pt>
    <dgm:pt modelId="{911491D8-5A28-48E5-AC37-1362DF2EAEC9}" type="pres">
      <dgm:prSet presAssocID="{A710F839-FF4F-430F-BC44-5A6402473BB1}" presName="node" presStyleLbl="node1" presStyleIdx="4" presStyleCnt="6">
        <dgm:presLayoutVars>
          <dgm:bulletEnabled val="1"/>
        </dgm:presLayoutVars>
      </dgm:prSet>
      <dgm:spPr/>
    </dgm:pt>
    <dgm:pt modelId="{2104532A-C3DF-4CFB-B3EA-807CC5000724}" type="pres">
      <dgm:prSet presAssocID="{0B0C5D4C-48C2-4CF3-BE3A-2C17C1D4283F}" presName="sibTrans" presStyleLbl="sibTrans1D1" presStyleIdx="4" presStyleCnt="5"/>
      <dgm:spPr/>
    </dgm:pt>
    <dgm:pt modelId="{BB8C73EB-7B26-40B9-AD15-9E05EE902AF3}" type="pres">
      <dgm:prSet presAssocID="{0B0C5D4C-48C2-4CF3-BE3A-2C17C1D4283F}" presName="connectorText" presStyleLbl="sibTrans1D1" presStyleIdx="4" presStyleCnt="5"/>
      <dgm:spPr/>
    </dgm:pt>
    <dgm:pt modelId="{07921B52-0554-4365-9AE0-70D3322C30A5}" type="pres">
      <dgm:prSet presAssocID="{8D4958F1-8913-4CDD-9D60-9FF809A02537}" presName="node" presStyleLbl="node1" presStyleIdx="5" presStyleCnt="6">
        <dgm:presLayoutVars>
          <dgm:bulletEnabled val="1"/>
        </dgm:presLayoutVars>
      </dgm:prSet>
      <dgm:spPr/>
    </dgm:pt>
  </dgm:ptLst>
  <dgm:cxnLst>
    <dgm:cxn modelId="{CB696B01-B562-4BDD-B63F-CCD3937F43DC}" srcId="{0DFC952D-2BBD-4F41-BA10-6A15981365B1}" destId="{8D4958F1-8913-4CDD-9D60-9FF809A02537}" srcOrd="5" destOrd="0" parTransId="{8A3CAB05-DF14-4B77-826D-6043EBE815A8}" sibTransId="{57F535C7-C5CA-46E4-BC22-D7A282D6D29D}"/>
    <dgm:cxn modelId="{7756170D-A3EB-4324-A008-753BF4CD48D6}" srcId="{0DFC952D-2BBD-4F41-BA10-6A15981365B1}" destId="{A710F839-FF4F-430F-BC44-5A6402473BB1}" srcOrd="4" destOrd="0" parTransId="{15677A9F-8BA7-4996-B53E-95664A81C0CF}" sibTransId="{0B0C5D4C-48C2-4CF3-BE3A-2C17C1D4283F}"/>
    <dgm:cxn modelId="{A0FAAF13-5C40-4D36-85E9-C3B33E312847}" type="presOf" srcId="{ABED66AD-6BF1-4DDF-8CF7-7ED09784DB5E}" destId="{7E1EC24A-6D1C-44F5-9D87-A71C51BB746B}" srcOrd="0" destOrd="0" presId="urn:microsoft.com/office/officeart/2016/7/layout/RepeatingBendingProcessNew"/>
    <dgm:cxn modelId="{4F665F2E-0DB2-4CC2-B609-7971A4AA935C}" type="presOf" srcId="{F0BC6269-46DB-4005-B674-75774E76642E}" destId="{C6C7ED7A-88D2-4F25-B68A-67B52DF9125F}" srcOrd="0" destOrd="0" presId="urn:microsoft.com/office/officeart/2016/7/layout/RepeatingBendingProcessNew"/>
    <dgm:cxn modelId="{B7F4A231-5D54-44A2-89F0-F002A1E2D30D}" type="presOf" srcId="{DC0EC289-FC26-4069-ADA8-E7B222A5089B}" destId="{F0929581-AAD8-4954-9F06-03FEE4B5E294}" srcOrd="1" destOrd="0" presId="urn:microsoft.com/office/officeart/2016/7/layout/RepeatingBendingProcessNew"/>
    <dgm:cxn modelId="{0577D23B-ABE2-4E4D-8668-D46A0819B0CB}" type="presOf" srcId="{59EB6C23-2FC4-479A-96CE-53D82FEB32BE}" destId="{B2E93F25-7F21-4DB0-8A6D-18D944ACA075}" srcOrd="0" destOrd="0" presId="urn:microsoft.com/office/officeart/2016/7/layout/RepeatingBendingProcessNew"/>
    <dgm:cxn modelId="{BF16815B-BB91-41E4-8542-4E4EB90256AA}" type="presOf" srcId="{DC0EC289-FC26-4069-ADA8-E7B222A5089B}" destId="{89F234CB-4D4D-4113-B9DC-084E10D9226A}" srcOrd="0" destOrd="0" presId="urn:microsoft.com/office/officeart/2016/7/layout/RepeatingBendingProcessNew"/>
    <dgm:cxn modelId="{D1122546-286B-4D9C-978D-2123CE152E96}" type="presOf" srcId="{0B0C5D4C-48C2-4CF3-BE3A-2C17C1D4283F}" destId="{2104532A-C3DF-4CFB-B3EA-807CC5000724}" srcOrd="0" destOrd="0" presId="urn:microsoft.com/office/officeart/2016/7/layout/RepeatingBendingProcessNew"/>
    <dgm:cxn modelId="{0F1F8252-7E3D-48A8-A9B1-60169FDCBED7}" srcId="{0DFC952D-2BBD-4F41-BA10-6A15981365B1}" destId="{F0BC6269-46DB-4005-B674-75774E76642E}" srcOrd="3" destOrd="0" parTransId="{41155802-C14D-490F-9979-A95774F4B431}" sibTransId="{DC0EC289-FC26-4069-ADA8-E7B222A5089B}"/>
    <dgm:cxn modelId="{0FF58558-80E2-49E6-B049-B9A453F46F2D}" srcId="{0DFC952D-2BBD-4F41-BA10-6A15981365B1}" destId="{59EB6C23-2FC4-479A-96CE-53D82FEB32BE}" srcOrd="2" destOrd="0" parTransId="{228AD061-1B79-415D-810A-E9A51FE32425}" sibTransId="{D4E23535-7C35-44B0-B010-DBC09D81BC78}"/>
    <dgm:cxn modelId="{6931BC78-F531-4FF0-AC07-75BF37EDE8A4}" type="presOf" srcId="{B7072DB0-8450-4840-8826-2A31203A7F33}" destId="{0E419C21-4EB0-4BDB-B124-97507BA6630A}" srcOrd="1" destOrd="0" presId="urn:microsoft.com/office/officeart/2016/7/layout/RepeatingBendingProcessNew"/>
    <dgm:cxn modelId="{BA72358C-AA03-4E60-A695-5FE7DA9CC416}" type="presOf" srcId="{8D4958F1-8913-4CDD-9D60-9FF809A02537}" destId="{07921B52-0554-4365-9AE0-70D3322C30A5}" srcOrd="0" destOrd="0" presId="urn:microsoft.com/office/officeart/2016/7/layout/RepeatingBendingProcessNew"/>
    <dgm:cxn modelId="{93EB2694-A7F1-45D1-8893-EA9FF6AF3A1E}" srcId="{0DFC952D-2BBD-4F41-BA10-6A15981365B1}" destId="{66C25CEA-2F69-466A-958C-2CED7D2E802B}" srcOrd="1" destOrd="0" parTransId="{1A921BE5-88E2-46EB-99CD-76E81766A308}" sibTransId="{B7072DB0-8450-4840-8826-2A31203A7F33}"/>
    <dgm:cxn modelId="{C7BD0A9A-9FEC-4469-AA92-DC201BA10EEF}" type="presOf" srcId="{B7072DB0-8450-4840-8826-2A31203A7F33}" destId="{00EDB61E-21F9-434E-896F-089CC4E508E3}" srcOrd="0" destOrd="0" presId="urn:microsoft.com/office/officeart/2016/7/layout/RepeatingBendingProcessNew"/>
    <dgm:cxn modelId="{8AEE5A9E-3A97-4F77-A378-AE685635DDEE}" type="presOf" srcId="{0DFC952D-2BBD-4F41-BA10-6A15981365B1}" destId="{81817D62-7649-442F-BC4E-162285A657ED}" srcOrd="0" destOrd="0" presId="urn:microsoft.com/office/officeart/2016/7/layout/RepeatingBendingProcessNew"/>
    <dgm:cxn modelId="{5C8878C6-BAF2-48E3-8BA3-A0AFA7AB3D34}" type="presOf" srcId="{A710F839-FF4F-430F-BC44-5A6402473BB1}" destId="{911491D8-5A28-48E5-AC37-1362DF2EAEC9}" srcOrd="0" destOrd="0" presId="urn:microsoft.com/office/officeart/2016/7/layout/RepeatingBendingProcessNew"/>
    <dgm:cxn modelId="{02FF72CE-1BB1-4A33-A716-55E743C47C87}" type="presOf" srcId="{DD982F41-FB5F-465B-858E-41249EFF1CBD}" destId="{43BDBB4F-0449-48C9-8C13-0A356EA30B75}" srcOrd="0" destOrd="0" presId="urn:microsoft.com/office/officeart/2016/7/layout/RepeatingBendingProcessNew"/>
    <dgm:cxn modelId="{1B7C2ED1-8E56-4B42-9FC1-2A3BC9DF00F6}" type="presOf" srcId="{66C25CEA-2F69-466A-958C-2CED7D2E802B}" destId="{3FDE9935-9410-4A6F-BFF7-CF00ADB31C1B}" srcOrd="0" destOrd="0" presId="urn:microsoft.com/office/officeart/2016/7/layout/RepeatingBendingProcessNew"/>
    <dgm:cxn modelId="{26E293D9-A073-4513-8BEE-86D5254F16BA}" srcId="{0DFC952D-2BBD-4F41-BA10-6A15981365B1}" destId="{ABED66AD-6BF1-4DDF-8CF7-7ED09784DB5E}" srcOrd="0" destOrd="0" parTransId="{F541F093-B0C7-435B-A7C1-6B5C1F7978BD}" sibTransId="{DD982F41-FB5F-465B-858E-41249EFF1CBD}"/>
    <dgm:cxn modelId="{BF76B8E0-43C5-410C-AF62-D0D037D134EC}" type="presOf" srcId="{D4E23535-7C35-44B0-B010-DBC09D81BC78}" destId="{F1EDC69A-CDB6-4309-AFCF-9830AA434758}" srcOrd="0" destOrd="0" presId="urn:microsoft.com/office/officeart/2016/7/layout/RepeatingBendingProcessNew"/>
    <dgm:cxn modelId="{A9E216E8-6323-4CE0-8878-5616C7FEC1A6}" type="presOf" srcId="{D4E23535-7C35-44B0-B010-DBC09D81BC78}" destId="{D58C6C35-8F25-4017-BA65-B535032BC398}" srcOrd="1" destOrd="0" presId="urn:microsoft.com/office/officeart/2016/7/layout/RepeatingBendingProcessNew"/>
    <dgm:cxn modelId="{C3F250EF-AF7F-4FB0-B697-CCBF5636E5F8}" type="presOf" srcId="{DD982F41-FB5F-465B-858E-41249EFF1CBD}" destId="{997A1B00-EBB5-48AF-A487-36DCEF1186EF}" srcOrd="1" destOrd="0" presId="urn:microsoft.com/office/officeart/2016/7/layout/RepeatingBendingProcessNew"/>
    <dgm:cxn modelId="{FB2EF7F5-73E7-4E28-A6BD-DC7D96DA197D}" type="presOf" srcId="{0B0C5D4C-48C2-4CF3-BE3A-2C17C1D4283F}" destId="{BB8C73EB-7B26-40B9-AD15-9E05EE902AF3}" srcOrd="1" destOrd="0" presId="urn:microsoft.com/office/officeart/2016/7/layout/RepeatingBendingProcessNew"/>
    <dgm:cxn modelId="{B216747F-0078-42B4-AAF9-DA1827849CFF}" type="presParOf" srcId="{81817D62-7649-442F-BC4E-162285A657ED}" destId="{7E1EC24A-6D1C-44F5-9D87-A71C51BB746B}" srcOrd="0" destOrd="0" presId="urn:microsoft.com/office/officeart/2016/7/layout/RepeatingBendingProcessNew"/>
    <dgm:cxn modelId="{A27E1C86-5DAC-439F-BD65-67FA9068B9E2}" type="presParOf" srcId="{81817D62-7649-442F-BC4E-162285A657ED}" destId="{43BDBB4F-0449-48C9-8C13-0A356EA30B75}" srcOrd="1" destOrd="0" presId="urn:microsoft.com/office/officeart/2016/7/layout/RepeatingBendingProcessNew"/>
    <dgm:cxn modelId="{FDE2F5DE-B7BA-4105-B552-1E39A47E4720}" type="presParOf" srcId="{43BDBB4F-0449-48C9-8C13-0A356EA30B75}" destId="{997A1B00-EBB5-48AF-A487-36DCEF1186EF}" srcOrd="0" destOrd="0" presId="urn:microsoft.com/office/officeart/2016/7/layout/RepeatingBendingProcessNew"/>
    <dgm:cxn modelId="{A63C34FE-5BE0-4EAA-87F1-B3A49615AFF6}" type="presParOf" srcId="{81817D62-7649-442F-BC4E-162285A657ED}" destId="{3FDE9935-9410-4A6F-BFF7-CF00ADB31C1B}" srcOrd="2" destOrd="0" presId="urn:microsoft.com/office/officeart/2016/7/layout/RepeatingBendingProcessNew"/>
    <dgm:cxn modelId="{3D9BDE7F-2F63-4894-9274-E46972A8D8F9}" type="presParOf" srcId="{81817D62-7649-442F-BC4E-162285A657ED}" destId="{00EDB61E-21F9-434E-896F-089CC4E508E3}" srcOrd="3" destOrd="0" presId="urn:microsoft.com/office/officeart/2016/7/layout/RepeatingBendingProcessNew"/>
    <dgm:cxn modelId="{338755E3-4DD6-495B-9E68-C561310AA483}" type="presParOf" srcId="{00EDB61E-21F9-434E-896F-089CC4E508E3}" destId="{0E419C21-4EB0-4BDB-B124-97507BA6630A}" srcOrd="0" destOrd="0" presId="urn:microsoft.com/office/officeart/2016/7/layout/RepeatingBendingProcessNew"/>
    <dgm:cxn modelId="{E935558A-9DFC-46AD-BF7D-C08483DF1594}" type="presParOf" srcId="{81817D62-7649-442F-BC4E-162285A657ED}" destId="{B2E93F25-7F21-4DB0-8A6D-18D944ACA075}" srcOrd="4" destOrd="0" presId="urn:microsoft.com/office/officeart/2016/7/layout/RepeatingBendingProcessNew"/>
    <dgm:cxn modelId="{8330598C-7803-4AB7-9D7A-9AF3D1B46281}" type="presParOf" srcId="{81817D62-7649-442F-BC4E-162285A657ED}" destId="{F1EDC69A-CDB6-4309-AFCF-9830AA434758}" srcOrd="5" destOrd="0" presId="urn:microsoft.com/office/officeart/2016/7/layout/RepeatingBendingProcessNew"/>
    <dgm:cxn modelId="{9EF84EE8-CBF5-4622-8350-3550EB72BA11}" type="presParOf" srcId="{F1EDC69A-CDB6-4309-AFCF-9830AA434758}" destId="{D58C6C35-8F25-4017-BA65-B535032BC398}" srcOrd="0" destOrd="0" presId="urn:microsoft.com/office/officeart/2016/7/layout/RepeatingBendingProcessNew"/>
    <dgm:cxn modelId="{222B4F7E-2E0B-4F7B-B95F-0E70B883631C}" type="presParOf" srcId="{81817D62-7649-442F-BC4E-162285A657ED}" destId="{C6C7ED7A-88D2-4F25-B68A-67B52DF9125F}" srcOrd="6" destOrd="0" presId="urn:microsoft.com/office/officeart/2016/7/layout/RepeatingBendingProcessNew"/>
    <dgm:cxn modelId="{2BE54403-A28F-4FEB-B17C-7D7A06B3611C}" type="presParOf" srcId="{81817D62-7649-442F-BC4E-162285A657ED}" destId="{89F234CB-4D4D-4113-B9DC-084E10D9226A}" srcOrd="7" destOrd="0" presId="urn:microsoft.com/office/officeart/2016/7/layout/RepeatingBendingProcessNew"/>
    <dgm:cxn modelId="{ECD33A65-87FB-448A-86D2-106F280CEA48}" type="presParOf" srcId="{89F234CB-4D4D-4113-B9DC-084E10D9226A}" destId="{F0929581-AAD8-4954-9F06-03FEE4B5E294}" srcOrd="0" destOrd="0" presId="urn:microsoft.com/office/officeart/2016/7/layout/RepeatingBendingProcessNew"/>
    <dgm:cxn modelId="{4AA9073D-3D53-46EF-B563-4CD319A10CE9}" type="presParOf" srcId="{81817D62-7649-442F-BC4E-162285A657ED}" destId="{911491D8-5A28-48E5-AC37-1362DF2EAEC9}" srcOrd="8" destOrd="0" presId="urn:microsoft.com/office/officeart/2016/7/layout/RepeatingBendingProcessNew"/>
    <dgm:cxn modelId="{32DDCBCF-8A45-4F3C-9DA0-F66ED5444F3B}" type="presParOf" srcId="{81817D62-7649-442F-BC4E-162285A657ED}" destId="{2104532A-C3DF-4CFB-B3EA-807CC5000724}" srcOrd="9" destOrd="0" presId="urn:microsoft.com/office/officeart/2016/7/layout/RepeatingBendingProcessNew"/>
    <dgm:cxn modelId="{AC96D7D4-5618-4F98-88D2-DDCC9A419A5A}" type="presParOf" srcId="{2104532A-C3DF-4CFB-B3EA-807CC5000724}" destId="{BB8C73EB-7B26-40B9-AD15-9E05EE902AF3}" srcOrd="0" destOrd="0" presId="urn:microsoft.com/office/officeart/2016/7/layout/RepeatingBendingProcessNew"/>
    <dgm:cxn modelId="{F4C804F2-6D1D-44A1-9D0B-BFF49AE6028D}" type="presParOf" srcId="{81817D62-7649-442F-BC4E-162285A657ED}" destId="{07921B52-0554-4365-9AE0-70D3322C30A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6C01E7-3DE1-496A-9D5C-A581425596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0DB13D-35C6-4832-858B-336E5D787773}">
      <dgm:prSet/>
      <dgm:spPr/>
      <dgm:t>
        <a:bodyPr/>
        <a:lstStyle/>
        <a:p>
          <a:r>
            <a:rPr lang="pt-BR"/>
            <a:t>Paulo alerta contra:</a:t>
          </a:r>
          <a:endParaRPr lang="en-US"/>
        </a:p>
      </dgm:t>
    </dgm:pt>
    <dgm:pt modelId="{BFB72EF4-DBE0-44CB-918C-EF38BF8A4E69}" type="parTrans" cxnId="{7AE8205C-DC38-454F-8714-72F6A2FA95D4}">
      <dgm:prSet/>
      <dgm:spPr/>
      <dgm:t>
        <a:bodyPr/>
        <a:lstStyle/>
        <a:p>
          <a:endParaRPr lang="en-US"/>
        </a:p>
      </dgm:t>
    </dgm:pt>
    <dgm:pt modelId="{44567097-74BD-4F2C-AE29-547277712C84}" type="sibTrans" cxnId="{7AE8205C-DC38-454F-8714-72F6A2FA95D4}">
      <dgm:prSet/>
      <dgm:spPr/>
      <dgm:t>
        <a:bodyPr/>
        <a:lstStyle/>
        <a:p>
          <a:endParaRPr lang="en-US"/>
        </a:p>
      </dgm:t>
    </dgm:pt>
    <dgm:pt modelId="{F87C5B0F-FF14-401C-A189-20FC42BCEF93}">
      <dgm:prSet/>
      <dgm:spPr/>
      <dgm:t>
        <a:bodyPr/>
        <a:lstStyle/>
        <a:p>
          <a:r>
            <a:rPr lang="pt-BR"/>
            <a:t>Mente carnal (Rm 8.6)</a:t>
          </a:r>
          <a:endParaRPr lang="en-US"/>
        </a:p>
      </dgm:t>
    </dgm:pt>
    <dgm:pt modelId="{5D4BD3B3-6EC1-4AE7-B2B9-ABCBC95D354C}" type="parTrans" cxnId="{50A3DEE9-5C28-408D-B250-1C597ABF3182}">
      <dgm:prSet/>
      <dgm:spPr/>
      <dgm:t>
        <a:bodyPr/>
        <a:lstStyle/>
        <a:p>
          <a:endParaRPr lang="en-US"/>
        </a:p>
      </dgm:t>
    </dgm:pt>
    <dgm:pt modelId="{F457A1CB-D19F-4479-8D0A-CCCB690E9710}" type="sibTrans" cxnId="{50A3DEE9-5C28-408D-B250-1C597ABF3182}">
      <dgm:prSet/>
      <dgm:spPr/>
      <dgm:t>
        <a:bodyPr/>
        <a:lstStyle/>
        <a:p>
          <a:endParaRPr lang="en-US"/>
        </a:p>
      </dgm:t>
    </dgm:pt>
    <dgm:pt modelId="{0DAE305D-99B5-49E0-A1F3-BA606D6E32ED}">
      <dgm:prSet/>
      <dgm:spPr/>
      <dgm:t>
        <a:bodyPr/>
        <a:lstStyle/>
        <a:p>
          <a:r>
            <a:rPr lang="pt-BR"/>
            <a:t>Religiosidade sem poder (2Tm 3.5)</a:t>
          </a:r>
          <a:endParaRPr lang="en-US"/>
        </a:p>
      </dgm:t>
    </dgm:pt>
    <dgm:pt modelId="{29202C81-96BA-4A21-BC36-AC2D174F5E4C}" type="parTrans" cxnId="{51805F62-220D-4AB1-AE25-69C77F1D7D0A}">
      <dgm:prSet/>
      <dgm:spPr/>
      <dgm:t>
        <a:bodyPr/>
        <a:lstStyle/>
        <a:p>
          <a:endParaRPr lang="en-US"/>
        </a:p>
      </dgm:t>
    </dgm:pt>
    <dgm:pt modelId="{B6927DEC-B6B2-472A-A139-C27FFB3358A1}" type="sibTrans" cxnId="{51805F62-220D-4AB1-AE25-69C77F1D7D0A}">
      <dgm:prSet/>
      <dgm:spPr/>
      <dgm:t>
        <a:bodyPr/>
        <a:lstStyle/>
        <a:p>
          <a:endParaRPr lang="en-US"/>
        </a:p>
      </dgm:t>
    </dgm:pt>
    <dgm:pt modelId="{75E9867B-2985-475C-B411-B8AD909BF0DC}">
      <dgm:prSet/>
      <dgm:spPr/>
      <dgm:t>
        <a:bodyPr/>
        <a:lstStyle/>
        <a:p>
          <a:r>
            <a:rPr lang="pt-BR"/>
            <a:t>Resistência ao Espírito (At 7.51)</a:t>
          </a:r>
          <a:endParaRPr lang="en-US"/>
        </a:p>
      </dgm:t>
    </dgm:pt>
    <dgm:pt modelId="{1C0F462A-BAC0-4D1D-B1ED-8FBA1D8B557F}" type="parTrans" cxnId="{2675A639-A61F-4A9A-A55F-799BC09D7B4D}">
      <dgm:prSet/>
      <dgm:spPr/>
      <dgm:t>
        <a:bodyPr/>
        <a:lstStyle/>
        <a:p>
          <a:endParaRPr lang="en-US"/>
        </a:p>
      </dgm:t>
    </dgm:pt>
    <dgm:pt modelId="{A6984716-5B29-4BA1-B061-3683AA8AC923}" type="sibTrans" cxnId="{2675A639-A61F-4A9A-A55F-799BC09D7B4D}">
      <dgm:prSet/>
      <dgm:spPr/>
      <dgm:t>
        <a:bodyPr/>
        <a:lstStyle/>
        <a:p>
          <a:endParaRPr lang="en-US"/>
        </a:p>
      </dgm:t>
    </dgm:pt>
    <dgm:pt modelId="{6F3A63C1-E3CF-46A2-9FF4-1C1581C94593}">
      <dgm:prSet/>
      <dgm:spPr/>
      <dgm:t>
        <a:bodyPr/>
        <a:lstStyle/>
        <a:p>
          <a:r>
            <a:rPr lang="pt-BR" i="1"/>
            <a:t>Agostinho: </a:t>
          </a:r>
          <a:r>
            <a:rPr lang="pt-BR"/>
            <a:t>“O Espírito não habita onde Cristo não governa.”</a:t>
          </a:r>
          <a:endParaRPr lang="en-US"/>
        </a:p>
      </dgm:t>
    </dgm:pt>
    <dgm:pt modelId="{1C08E68E-9D69-4B86-AD13-DFA39F30BF8C}" type="parTrans" cxnId="{0B6CFA34-9547-41D2-B174-1A4319F67EEF}">
      <dgm:prSet/>
      <dgm:spPr/>
      <dgm:t>
        <a:bodyPr/>
        <a:lstStyle/>
        <a:p>
          <a:endParaRPr lang="en-US"/>
        </a:p>
      </dgm:t>
    </dgm:pt>
    <dgm:pt modelId="{193D51D8-AF44-4068-B344-496A1F4051B5}" type="sibTrans" cxnId="{0B6CFA34-9547-41D2-B174-1A4319F67EEF}">
      <dgm:prSet/>
      <dgm:spPr/>
      <dgm:t>
        <a:bodyPr/>
        <a:lstStyle/>
        <a:p>
          <a:endParaRPr lang="en-US"/>
        </a:p>
      </dgm:t>
    </dgm:pt>
    <dgm:pt modelId="{82D942BA-94D1-4B35-964F-7468C7FFE8BF}" type="pres">
      <dgm:prSet presAssocID="{896C01E7-3DE1-496A-9D5C-A581425596B1}" presName="linear" presStyleCnt="0">
        <dgm:presLayoutVars>
          <dgm:animLvl val="lvl"/>
          <dgm:resizeHandles val="exact"/>
        </dgm:presLayoutVars>
      </dgm:prSet>
      <dgm:spPr/>
    </dgm:pt>
    <dgm:pt modelId="{EBC7E0CE-DB62-4304-AD22-5D949303071F}" type="pres">
      <dgm:prSet presAssocID="{680DB13D-35C6-4832-858B-336E5D7877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2EA306-386E-466B-9E56-D093F09A1C68}" type="pres">
      <dgm:prSet presAssocID="{44567097-74BD-4F2C-AE29-547277712C84}" presName="spacer" presStyleCnt="0"/>
      <dgm:spPr/>
    </dgm:pt>
    <dgm:pt modelId="{DF01AA94-16B1-4FEB-A5C5-5603D42781D3}" type="pres">
      <dgm:prSet presAssocID="{F87C5B0F-FF14-401C-A189-20FC42BCEF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F45725-94E9-48CE-852B-F75C744EBABE}" type="pres">
      <dgm:prSet presAssocID="{F457A1CB-D19F-4479-8D0A-CCCB690E9710}" presName="spacer" presStyleCnt="0"/>
      <dgm:spPr/>
    </dgm:pt>
    <dgm:pt modelId="{11E01AF2-2ED7-4DED-BABC-29F0F487EBB5}" type="pres">
      <dgm:prSet presAssocID="{0DAE305D-99B5-49E0-A1F3-BA606D6E32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31336-3E48-49D1-8E0B-EA3490A314BD}" type="pres">
      <dgm:prSet presAssocID="{B6927DEC-B6B2-472A-A139-C27FFB3358A1}" presName="spacer" presStyleCnt="0"/>
      <dgm:spPr/>
    </dgm:pt>
    <dgm:pt modelId="{F0C03482-B877-444D-9334-B6B15C1B715A}" type="pres">
      <dgm:prSet presAssocID="{75E9867B-2985-475C-B411-B8AD909BF0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80A10D-D334-47B5-BF9D-617C7CEA245E}" type="pres">
      <dgm:prSet presAssocID="{A6984716-5B29-4BA1-B061-3683AA8AC923}" presName="spacer" presStyleCnt="0"/>
      <dgm:spPr/>
    </dgm:pt>
    <dgm:pt modelId="{6682DD7E-1433-405E-8BCA-AFE0D44CC547}" type="pres">
      <dgm:prSet presAssocID="{6F3A63C1-E3CF-46A2-9FF4-1C1581C9459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B6CFA34-9547-41D2-B174-1A4319F67EEF}" srcId="{896C01E7-3DE1-496A-9D5C-A581425596B1}" destId="{6F3A63C1-E3CF-46A2-9FF4-1C1581C94593}" srcOrd="4" destOrd="0" parTransId="{1C08E68E-9D69-4B86-AD13-DFA39F30BF8C}" sibTransId="{193D51D8-AF44-4068-B344-496A1F4051B5}"/>
    <dgm:cxn modelId="{2675A639-A61F-4A9A-A55F-799BC09D7B4D}" srcId="{896C01E7-3DE1-496A-9D5C-A581425596B1}" destId="{75E9867B-2985-475C-B411-B8AD909BF0DC}" srcOrd="3" destOrd="0" parTransId="{1C0F462A-BAC0-4D1D-B1ED-8FBA1D8B557F}" sibTransId="{A6984716-5B29-4BA1-B061-3683AA8AC923}"/>
    <dgm:cxn modelId="{7AE8205C-DC38-454F-8714-72F6A2FA95D4}" srcId="{896C01E7-3DE1-496A-9D5C-A581425596B1}" destId="{680DB13D-35C6-4832-858B-336E5D787773}" srcOrd="0" destOrd="0" parTransId="{BFB72EF4-DBE0-44CB-918C-EF38BF8A4E69}" sibTransId="{44567097-74BD-4F2C-AE29-547277712C84}"/>
    <dgm:cxn modelId="{82C51E60-D538-4D30-A3CF-D1698236D40B}" type="presOf" srcId="{0DAE305D-99B5-49E0-A1F3-BA606D6E32ED}" destId="{11E01AF2-2ED7-4DED-BABC-29F0F487EBB5}" srcOrd="0" destOrd="0" presId="urn:microsoft.com/office/officeart/2005/8/layout/vList2"/>
    <dgm:cxn modelId="{51805F62-220D-4AB1-AE25-69C77F1D7D0A}" srcId="{896C01E7-3DE1-496A-9D5C-A581425596B1}" destId="{0DAE305D-99B5-49E0-A1F3-BA606D6E32ED}" srcOrd="2" destOrd="0" parTransId="{29202C81-96BA-4A21-BC36-AC2D174F5E4C}" sibTransId="{B6927DEC-B6B2-472A-A139-C27FFB3358A1}"/>
    <dgm:cxn modelId="{58C44645-47FA-4B2F-AC17-04DCE47BCF37}" type="presOf" srcId="{6F3A63C1-E3CF-46A2-9FF4-1C1581C94593}" destId="{6682DD7E-1433-405E-8BCA-AFE0D44CC547}" srcOrd="0" destOrd="0" presId="urn:microsoft.com/office/officeart/2005/8/layout/vList2"/>
    <dgm:cxn modelId="{28A8B6A5-3980-48AB-93BB-9DC416379B0B}" type="presOf" srcId="{896C01E7-3DE1-496A-9D5C-A581425596B1}" destId="{82D942BA-94D1-4B35-964F-7468C7FFE8BF}" srcOrd="0" destOrd="0" presId="urn:microsoft.com/office/officeart/2005/8/layout/vList2"/>
    <dgm:cxn modelId="{50A3DEE9-5C28-408D-B250-1C597ABF3182}" srcId="{896C01E7-3DE1-496A-9D5C-A581425596B1}" destId="{F87C5B0F-FF14-401C-A189-20FC42BCEF93}" srcOrd="1" destOrd="0" parTransId="{5D4BD3B3-6EC1-4AE7-B2B9-ABCBC95D354C}" sibTransId="{F457A1CB-D19F-4479-8D0A-CCCB690E9710}"/>
    <dgm:cxn modelId="{484661F2-BE38-4523-A7D5-1AF1ABA20C98}" type="presOf" srcId="{680DB13D-35C6-4832-858B-336E5D787773}" destId="{EBC7E0CE-DB62-4304-AD22-5D949303071F}" srcOrd="0" destOrd="0" presId="urn:microsoft.com/office/officeart/2005/8/layout/vList2"/>
    <dgm:cxn modelId="{319FE7F6-6877-4AED-8E7F-C4D3144EB492}" type="presOf" srcId="{75E9867B-2985-475C-B411-B8AD909BF0DC}" destId="{F0C03482-B877-444D-9334-B6B15C1B715A}" srcOrd="0" destOrd="0" presId="urn:microsoft.com/office/officeart/2005/8/layout/vList2"/>
    <dgm:cxn modelId="{43F328F9-9282-412F-AEAB-DF433A7C4F0B}" type="presOf" srcId="{F87C5B0F-FF14-401C-A189-20FC42BCEF93}" destId="{DF01AA94-16B1-4FEB-A5C5-5603D42781D3}" srcOrd="0" destOrd="0" presId="urn:microsoft.com/office/officeart/2005/8/layout/vList2"/>
    <dgm:cxn modelId="{B37DF6F3-3572-4B74-A923-8B92425A2958}" type="presParOf" srcId="{82D942BA-94D1-4B35-964F-7468C7FFE8BF}" destId="{EBC7E0CE-DB62-4304-AD22-5D949303071F}" srcOrd="0" destOrd="0" presId="urn:microsoft.com/office/officeart/2005/8/layout/vList2"/>
    <dgm:cxn modelId="{D51057F4-18FF-43AC-A389-A6D874A0D77A}" type="presParOf" srcId="{82D942BA-94D1-4B35-964F-7468C7FFE8BF}" destId="{102EA306-386E-466B-9E56-D093F09A1C68}" srcOrd="1" destOrd="0" presId="urn:microsoft.com/office/officeart/2005/8/layout/vList2"/>
    <dgm:cxn modelId="{336E9B5B-2552-457B-A3D0-ED6F3D79E7D5}" type="presParOf" srcId="{82D942BA-94D1-4B35-964F-7468C7FFE8BF}" destId="{DF01AA94-16B1-4FEB-A5C5-5603D42781D3}" srcOrd="2" destOrd="0" presId="urn:microsoft.com/office/officeart/2005/8/layout/vList2"/>
    <dgm:cxn modelId="{61B54484-3CD1-4769-BB23-6EA82DFA23F4}" type="presParOf" srcId="{82D942BA-94D1-4B35-964F-7468C7FFE8BF}" destId="{3AF45725-94E9-48CE-852B-F75C744EBABE}" srcOrd="3" destOrd="0" presId="urn:microsoft.com/office/officeart/2005/8/layout/vList2"/>
    <dgm:cxn modelId="{567E071E-EAB2-4AD7-B702-796A237D778B}" type="presParOf" srcId="{82D942BA-94D1-4B35-964F-7468C7FFE8BF}" destId="{11E01AF2-2ED7-4DED-BABC-29F0F487EBB5}" srcOrd="4" destOrd="0" presId="urn:microsoft.com/office/officeart/2005/8/layout/vList2"/>
    <dgm:cxn modelId="{3C565D10-ADDC-494E-A072-C57A214AA8DD}" type="presParOf" srcId="{82D942BA-94D1-4B35-964F-7468C7FFE8BF}" destId="{F8531336-3E48-49D1-8E0B-EA3490A314BD}" srcOrd="5" destOrd="0" presId="urn:microsoft.com/office/officeart/2005/8/layout/vList2"/>
    <dgm:cxn modelId="{501A0BE6-7E3D-42A2-A728-AE370ADC2CC8}" type="presParOf" srcId="{82D942BA-94D1-4B35-964F-7468C7FFE8BF}" destId="{F0C03482-B877-444D-9334-B6B15C1B715A}" srcOrd="6" destOrd="0" presId="urn:microsoft.com/office/officeart/2005/8/layout/vList2"/>
    <dgm:cxn modelId="{78C780EB-6307-443F-86EF-D603A7285C60}" type="presParOf" srcId="{82D942BA-94D1-4B35-964F-7468C7FFE8BF}" destId="{8D80A10D-D334-47B5-BF9D-617C7CEA245E}" srcOrd="7" destOrd="0" presId="urn:microsoft.com/office/officeart/2005/8/layout/vList2"/>
    <dgm:cxn modelId="{837C83A2-DE1E-4DC9-8ABA-4A40C2FB3637}" type="presParOf" srcId="{82D942BA-94D1-4B35-964F-7468C7FFE8BF}" destId="{6682DD7E-1433-405E-8BCA-AFE0D44CC5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BAC959-C371-422A-829A-BD1A84D68318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26EB9A2-8CA1-4340-8E8F-AD1B9C533EC7}">
      <dgm:prSet/>
      <dgm:spPr/>
      <dgm:t>
        <a:bodyPr/>
        <a:lstStyle/>
        <a:p>
          <a:r>
            <a:rPr lang="pt-BR"/>
            <a:t>A maturidade espiritual é fruto do agir contínuo do Espírito:</a:t>
          </a:r>
          <a:endParaRPr lang="en-US"/>
        </a:p>
      </dgm:t>
    </dgm:pt>
    <dgm:pt modelId="{796CA9CE-E662-40B6-AD6E-4B826E810987}" type="parTrans" cxnId="{82536513-CD1D-4B3D-AF52-127D5267F70E}">
      <dgm:prSet/>
      <dgm:spPr/>
      <dgm:t>
        <a:bodyPr/>
        <a:lstStyle/>
        <a:p>
          <a:endParaRPr lang="en-US"/>
        </a:p>
      </dgm:t>
    </dgm:pt>
    <dgm:pt modelId="{3732D758-D9DC-42A8-9631-793072B63E50}" type="sibTrans" cxnId="{82536513-CD1D-4B3D-AF52-127D5267F70E}">
      <dgm:prSet/>
      <dgm:spPr/>
      <dgm:t>
        <a:bodyPr/>
        <a:lstStyle/>
        <a:p>
          <a:endParaRPr lang="en-US"/>
        </a:p>
      </dgm:t>
    </dgm:pt>
    <dgm:pt modelId="{7B116269-8121-4BEA-8BDC-BBC6916C85F7}">
      <dgm:prSet/>
      <dgm:spPr/>
      <dgm:t>
        <a:bodyPr/>
        <a:lstStyle/>
        <a:p>
          <a:r>
            <a:rPr lang="pt-BR"/>
            <a:t>Discernimento espiritual</a:t>
          </a:r>
          <a:endParaRPr lang="en-US"/>
        </a:p>
      </dgm:t>
    </dgm:pt>
    <dgm:pt modelId="{5558DA19-43F0-4F45-9AC2-5D4346C13038}" type="parTrans" cxnId="{AC4731F4-ED08-43A8-B6F9-C477CBDF3AF2}">
      <dgm:prSet/>
      <dgm:spPr/>
      <dgm:t>
        <a:bodyPr/>
        <a:lstStyle/>
        <a:p>
          <a:endParaRPr lang="en-US"/>
        </a:p>
      </dgm:t>
    </dgm:pt>
    <dgm:pt modelId="{687490B3-D776-44E1-94A7-6E894517C369}" type="sibTrans" cxnId="{AC4731F4-ED08-43A8-B6F9-C477CBDF3AF2}">
      <dgm:prSet/>
      <dgm:spPr/>
      <dgm:t>
        <a:bodyPr/>
        <a:lstStyle/>
        <a:p>
          <a:endParaRPr lang="en-US"/>
        </a:p>
      </dgm:t>
    </dgm:pt>
    <dgm:pt modelId="{34ADF102-DF1E-4D93-8267-F28178A383D8}">
      <dgm:prSet/>
      <dgm:spPr/>
      <dgm:t>
        <a:bodyPr/>
        <a:lstStyle/>
        <a:p>
          <a:r>
            <a:rPr lang="pt-BR"/>
            <a:t>Estabilidade doutrinária</a:t>
          </a:r>
          <a:endParaRPr lang="en-US"/>
        </a:p>
      </dgm:t>
    </dgm:pt>
    <dgm:pt modelId="{2F361A7C-2D4B-4E31-AAAC-D793DCB5A5A8}" type="parTrans" cxnId="{F1BEA7C3-C8F5-47DA-9ED9-9D484158D7B9}">
      <dgm:prSet/>
      <dgm:spPr/>
      <dgm:t>
        <a:bodyPr/>
        <a:lstStyle/>
        <a:p>
          <a:endParaRPr lang="en-US"/>
        </a:p>
      </dgm:t>
    </dgm:pt>
    <dgm:pt modelId="{FAEE67A2-574C-41DC-A4D6-3332611C197C}" type="sibTrans" cxnId="{F1BEA7C3-C8F5-47DA-9ED9-9D484158D7B9}">
      <dgm:prSet/>
      <dgm:spPr/>
      <dgm:t>
        <a:bodyPr/>
        <a:lstStyle/>
        <a:p>
          <a:endParaRPr lang="en-US"/>
        </a:p>
      </dgm:t>
    </dgm:pt>
    <dgm:pt modelId="{5DB18C0C-A0F8-438A-A52E-FF52AFBA80AF}">
      <dgm:prSet/>
      <dgm:spPr/>
      <dgm:t>
        <a:bodyPr/>
        <a:lstStyle/>
        <a:p>
          <a:r>
            <a:rPr lang="pt-BR"/>
            <a:t>Amor sacrificial</a:t>
          </a:r>
          <a:endParaRPr lang="en-US"/>
        </a:p>
      </dgm:t>
    </dgm:pt>
    <dgm:pt modelId="{2C91A8C7-A034-43B3-90F0-C467941CCCA5}" type="parTrans" cxnId="{F4BE2CE4-DF2E-42D8-AEA3-7150FFAC142E}">
      <dgm:prSet/>
      <dgm:spPr/>
      <dgm:t>
        <a:bodyPr/>
        <a:lstStyle/>
        <a:p>
          <a:endParaRPr lang="en-US"/>
        </a:p>
      </dgm:t>
    </dgm:pt>
    <dgm:pt modelId="{E7663AFC-890A-47F0-8CC0-708AC25B1043}" type="sibTrans" cxnId="{F4BE2CE4-DF2E-42D8-AEA3-7150FFAC142E}">
      <dgm:prSet/>
      <dgm:spPr/>
      <dgm:t>
        <a:bodyPr/>
        <a:lstStyle/>
        <a:p>
          <a:endParaRPr lang="en-US"/>
        </a:p>
      </dgm:t>
    </dgm:pt>
    <dgm:pt modelId="{CAD429BA-DE77-4B4F-AF0A-E6F6FF8BE3C6}">
      <dgm:prSet/>
      <dgm:spPr/>
      <dgm:t>
        <a:bodyPr/>
        <a:lstStyle/>
        <a:p>
          <a:r>
            <a:rPr lang="pt-BR"/>
            <a:t>“Até que todos cheguemos à estatura de Cristo.” (Ef 4.13)</a:t>
          </a:r>
          <a:endParaRPr lang="en-US"/>
        </a:p>
      </dgm:t>
    </dgm:pt>
    <dgm:pt modelId="{5C106AEA-12F1-4E79-9D22-658A3D1B7B03}" type="parTrans" cxnId="{5EB71A63-E563-49C2-82CF-B1CE925F5E05}">
      <dgm:prSet/>
      <dgm:spPr/>
      <dgm:t>
        <a:bodyPr/>
        <a:lstStyle/>
        <a:p>
          <a:endParaRPr lang="en-US"/>
        </a:p>
      </dgm:t>
    </dgm:pt>
    <dgm:pt modelId="{BBE66359-19FB-4C27-A96B-A2D19C22C27D}" type="sibTrans" cxnId="{5EB71A63-E563-49C2-82CF-B1CE925F5E05}">
      <dgm:prSet/>
      <dgm:spPr/>
      <dgm:t>
        <a:bodyPr/>
        <a:lstStyle/>
        <a:p>
          <a:endParaRPr lang="en-US"/>
        </a:p>
      </dgm:t>
    </dgm:pt>
    <dgm:pt modelId="{728D3AE6-B7E5-4A88-ACCA-37EE08C3949F}" type="pres">
      <dgm:prSet presAssocID="{5EBAC959-C371-422A-829A-BD1A84D68318}" presName="linear" presStyleCnt="0">
        <dgm:presLayoutVars>
          <dgm:animLvl val="lvl"/>
          <dgm:resizeHandles val="exact"/>
        </dgm:presLayoutVars>
      </dgm:prSet>
      <dgm:spPr/>
    </dgm:pt>
    <dgm:pt modelId="{14650594-E0ED-4AFD-86BF-730B59C8424D}" type="pres">
      <dgm:prSet presAssocID="{E26EB9A2-8CA1-4340-8E8F-AD1B9C533E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6A657C-8127-45A9-9794-33831D13942C}" type="pres">
      <dgm:prSet presAssocID="{3732D758-D9DC-42A8-9631-793072B63E50}" presName="spacer" presStyleCnt="0"/>
      <dgm:spPr/>
    </dgm:pt>
    <dgm:pt modelId="{A120FCFD-E625-49B8-B9CB-97181CF51D11}" type="pres">
      <dgm:prSet presAssocID="{7B116269-8121-4BEA-8BDC-BBC6916C85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130710-52E5-46D1-B635-44A688AD87A3}" type="pres">
      <dgm:prSet presAssocID="{687490B3-D776-44E1-94A7-6E894517C369}" presName="spacer" presStyleCnt="0"/>
      <dgm:spPr/>
    </dgm:pt>
    <dgm:pt modelId="{5AFE726A-88DD-4C75-8392-CB8552CD5894}" type="pres">
      <dgm:prSet presAssocID="{34ADF102-DF1E-4D93-8267-F28178A383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E45422-2436-44EC-B1CF-C18B8F2DE41A}" type="pres">
      <dgm:prSet presAssocID="{FAEE67A2-574C-41DC-A4D6-3332611C197C}" presName="spacer" presStyleCnt="0"/>
      <dgm:spPr/>
    </dgm:pt>
    <dgm:pt modelId="{487DD1BD-0A6B-4EC7-9267-BA5324762D2B}" type="pres">
      <dgm:prSet presAssocID="{5DB18C0C-A0F8-438A-A52E-FF52AFBA80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93EABA-4AA7-44F2-A76F-41BCCA7A0484}" type="pres">
      <dgm:prSet presAssocID="{E7663AFC-890A-47F0-8CC0-708AC25B1043}" presName="spacer" presStyleCnt="0"/>
      <dgm:spPr/>
    </dgm:pt>
    <dgm:pt modelId="{3E3F3629-EE5F-43C6-9409-5D1DA7849E0A}" type="pres">
      <dgm:prSet presAssocID="{CAD429BA-DE77-4B4F-AF0A-E6F6FF8BE3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536513-CD1D-4B3D-AF52-127D5267F70E}" srcId="{5EBAC959-C371-422A-829A-BD1A84D68318}" destId="{E26EB9A2-8CA1-4340-8E8F-AD1B9C533EC7}" srcOrd="0" destOrd="0" parTransId="{796CA9CE-E662-40B6-AD6E-4B826E810987}" sibTransId="{3732D758-D9DC-42A8-9631-793072B63E50}"/>
    <dgm:cxn modelId="{CA54D162-3991-4216-B1C0-67C17946FB5A}" type="presOf" srcId="{CAD429BA-DE77-4B4F-AF0A-E6F6FF8BE3C6}" destId="{3E3F3629-EE5F-43C6-9409-5D1DA7849E0A}" srcOrd="0" destOrd="0" presId="urn:microsoft.com/office/officeart/2005/8/layout/vList2"/>
    <dgm:cxn modelId="{5EB71A63-E563-49C2-82CF-B1CE925F5E05}" srcId="{5EBAC959-C371-422A-829A-BD1A84D68318}" destId="{CAD429BA-DE77-4B4F-AF0A-E6F6FF8BE3C6}" srcOrd="4" destOrd="0" parTransId="{5C106AEA-12F1-4E79-9D22-658A3D1B7B03}" sibTransId="{BBE66359-19FB-4C27-A96B-A2D19C22C27D}"/>
    <dgm:cxn modelId="{B45B0B6A-ECBD-4A13-9A82-130A843ABF9D}" type="presOf" srcId="{E26EB9A2-8CA1-4340-8E8F-AD1B9C533EC7}" destId="{14650594-E0ED-4AFD-86BF-730B59C8424D}" srcOrd="0" destOrd="0" presId="urn:microsoft.com/office/officeart/2005/8/layout/vList2"/>
    <dgm:cxn modelId="{E3422C70-E903-43E0-897F-B97F5263F2F9}" type="presOf" srcId="{5EBAC959-C371-422A-829A-BD1A84D68318}" destId="{728D3AE6-B7E5-4A88-ACCA-37EE08C3949F}" srcOrd="0" destOrd="0" presId="urn:microsoft.com/office/officeart/2005/8/layout/vList2"/>
    <dgm:cxn modelId="{7D006F57-77DE-49A3-B0B9-D0987A7134AA}" type="presOf" srcId="{5DB18C0C-A0F8-438A-A52E-FF52AFBA80AF}" destId="{487DD1BD-0A6B-4EC7-9267-BA5324762D2B}" srcOrd="0" destOrd="0" presId="urn:microsoft.com/office/officeart/2005/8/layout/vList2"/>
    <dgm:cxn modelId="{F3D3BB7B-C976-409D-BA15-D9FC422F5F19}" type="presOf" srcId="{7B116269-8121-4BEA-8BDC-BBC6916C85F7}" destId="{A120FCFD-E625-49B8-B9CB-97181CF51D11}" srcOrd="0" destOrd="0" presId="urn:microsoft.com/office/officeart/2005/8/layout/vList2"/>
    <dgm:cxn modelId="{F1BEA7C3-C8F5-47DA-9ED9-9D484158D7B9}" srcId="{5EBAC959-C371-422A-829A-BD1A84D68318}" destId="{34ADF102-DF1E-4D93-8267-F28178A383D8}" srcOrd="2" destOrd="0" parTransId="{2F361A7C-2D4B-4E31-AAAC-D793DCB5A5A8}" sibTransId="{FAEE67A2-574C-41DC-A4D6-3332611C197C}"/>
    <dgm:cxn modelId="{35AFCFC4-460B-40FC-9E4D-6602F8EA3145}" type="presOf" srcId="{34ADF102-DF1E-4D93-8267-F28178A383D8}" destId="{5AFE726A-88DD-4C75-8392-CB8552CD5894}" srcOrd="0" destOrd="0" presId="urn:microsoft.com/office/officeart/2005/8/layout/vList2"/>
    <dgm:cxn modelId="{F4BE2CE4-DF2E-42D8-AEA3-7150FFAC142E}" srcId="{5EBAC959-C371-422A-829A-BD1A84D68318}" destId="{5DB18C0C-A0F8-438A-A52E-FF52AFBA80AF}" srcOrd="3" destOrd="0" parTransId="{2C91A8C7-A034-43B3-90F0-C467941CCCA5}" sibTransId="{E7663AFC-890A-47F0-8CC0-708AC25B1043}"/>
    <dgm:cxn modelId="{AC4731F4-ED08-43A8-B6F9-C477CBDF3AF2}" srcId="{5EBAC959-C371-422A-829A-BD1A84D68318}" destId="{7B116269-8121-4BEA-8BDC-BBC6916C85F7}" srcOrd="1" destOrd="0" parTransId="{5558DA19-43F0-4F45-9AC2-5D4346C13038}" sibTransId="{687490B3-D776-44E1-94A7-6E894517C369}"/>
    <dgm:cxn modelId="{DDF97EF9-2C5C-4955-A910-DC9580A06EAE}" type="presParOf" srcId="{728D3AE6-B7E5-4A88-ACCA-37EE08C3949F}" destId="{14650594-E0ED-4AFD-86BF-730B59C8424D}" srcOrd="0" destOrd="0" presId="urn:microsoft.com/office/officeart/2005/8/layout/vList2"/>
    <dgm:cxn modelId="{156A150A-32F2-42FB-BCE2-133C63D48835}" type="presParOf" srcId="{728D3AE6-B7E5-4A88-ACCA-37EE08C3949F}" destId="{D76A657C-8127-45A9-9794-33831D13942C}" srcOrd="1" destOrd="0" presId="urn:microsoft.com/office/officeart/2005/8/layout/vList2"/>
    <dgm:cxn modelId="{6B0CB5B4-7825-4A67-BC3D-9E4211FC530B}" type="presParOf" srcId="{728D3AE6-B7E5-4A88-ACCA-37EE08C3949F}" destId="{A120FCFD-E625-49B8-B9CB-97181CF51D11}" srcOrd="2" destOrd="0" presId="urn:microsoft.com/office/officeart/2005/8/layout/vList2"/>
    <dgm:cxn modelId="{D7D39883-1BB1-47A7-9D0B-330D3360AD90}" type="presParOf" srcId="{728D3AE6-B7E5-4A88-ACCA-37EE08C3949F}" destId="{54130710-52E5-46D1-B635-44A688AD87A3}" srcOrd="3" destOrd="0" presId="urn:microsoft.com/office/officeart/2005/8/layout/vList2"/>
    <dgm:cxn modelId="{6DAD8872-CA02-497C-8A04-445483DC10D4}" type="presParOf" srcId="{728D3AE6-B7E5-4A88-ACCA-37EE08C3949F}" destId="{5AFE726A-88DD-4C75-8392-CB8552CD5894}" srcOrd="4" destOrd="0" presId="urn:microsoft.com/office/officeart/2005/8/layout/vList2"/>
    <dgm:cxn modelId="{3C495882-978A-4E23-B314-FB347FC3088E}" type="presParOf" srcId="{728D3AE6-B7E5-4A88-ACCA-37EE08C3949F}" destId="{E4E45422-2436-44EC-B1CF-C18B8F2DE41A}" srcOrd="5" destOrd="0" presId="urn:microsoft.com/office/officeart/2005/8/layout/vList2"/>
    <dgm:cxn modelId="{19769C0E-C7A4-4FB4-BE5C-55FAE83FE78B}" type="presParOf" srcId="{728D3AE6-B7E5-4A88-ACCA-37EE08C3949F}" destId="{487DD1BD-0A6B-4EC7-9267-BA5324762D2B}" srcOrd="6" destOrd="0" presId="urn:microsoft.com/office/officeart/2005/8/layout/vList2"/>
    <dgm:cxn modelId="{8BA6E87B-D483-4ECA-81B1-040BF17B80A0}" type="presParOf" srcId="{728D3AE6-B7E5-4A88-ACCA-37EE08C3949F}" destId="{4A93EABA-4AA7-44F2-A76F-41BCCA7A0484}" srcOrd="7" destOrd="0" presId="urn:microsoft.com/office/officeart/2005/8/layout/vList2"/>
    <dgm:cxn modelId="{BB615025-637D-48C4-B9A7-729AD16B28FA}" type="presParOf" srcId="{728D3AE6-B7E5-4A88-ACCA-37EE08C3949F}" destId="{3E3F3629-EE5F-43C6-9409-5D1DA7849E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6A5B7F-8E5D-494B-B2CD-F8FB1B657ED1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8788E0-471E-453A-8A68-0BCD56220C43}">
      <dgm:prSet/>
      <dgm:spPr/>
      <dgm:t>
        <a:bodyPr/>
        <a:lstStyle/>
        <a:p>
          <a:r>
            <a:rPr lang="pt-BR"/>
            <a:t>O fruto do Espírito não é privado, mas comunitário:</a:t>
          </a:r>
          <a:endParaRPr lang="en-US"/>
        </a:p>
      </dgm:t>
    </dgm:pt>
    <dgm:pt modelId="{06466A13-F725-4344-B31A-6F3C682B13CE}" type="parTrans" cxnId="{4BB1D637-7583-45B6-B9E8-0C54C927FB3D}">
      <dgm:prSet/>
      <dgm:spPr/>
      <dgm:t>
        <a:bodyPr/>
        <a:lstStyle/>
        <a:p>
          <a:endParaRPr lang="en-US"/>
        </a:p>
      </dgm:t>
    </dgm:pt>
    <dgm:pt modelId="{B063FE4F-F035-483D-BDF9-04840E5E4177}" type="sibTrans" cxnId="{4BB1D637-7583-45B6-B9E8-0C54C927FB3D}">
      <dgm:prSet/>
      <dgm:spPr/>
      <dgm:t>
        <a:bodyPr/>
        <a:lstStyle/>
        <a:p>
          <a:endParaRPr lang="en-US"/>
        </a:p>
      </dgm:t>
    </dgm:pt>
    <dgm:pt modelId="{28E7CEF0-C2C0-4977-9629-6DDA624D75AB}">
      <dgm:prSet/>
      <dgm:spPr/>
      <dgm:t>
        <a:bodyPr/>
        <a:lstStyle/>
        <a:p>
          <a:r>
            <a:rPr lang="pt-BR"/>
            <a:t>Amor que edifica</a:t>
          </a:r>
          <a:endParaRPr lang="en-US"/>
        </a:p>
      </dgm:t>
    </dgm:pt>
    <dgm:pt modelId="{5018F4F3-FE72-476A-8969-2AEAEAF6479E}" type="parTrans" cxnId="{490452E6-93AA-46E5-831B-337FFCB3E519}">
      <dgm:prSet/>
      <dgm:spPr/>
      <dgm:t>
        <a:bodyPr/>
        <a:lstStyle/>
        <a:p>
          <a:endParaRPr lang="en-US"/>
        </a:p>
      </dgm:t>
    </dgm:pt>
    <dgm:pt modelId="{C9B075C3-3FAF-42ED-9383-A1D51BCB7D4F}" type="sibTrans" cxnId="{490452E6-93AA-46E5-831B-337FFCB3E519}">
      <dgm:prSet/>
      <dgm:spPr/>
      <dgm:t>
        <a:bodyPr/>
        <a:lstStyle/>
        <a:p>
          <a:endParaRPr lang="en-US"/>
        </a:p>
      </dgm:t>
    </dgm:pt>
    <dgm:pt modelId="{F50C4208-69B5-47CA-9D40-7FC8D502A154}">
      <dgm:prSet/>
      <dgm:spPr/>
      <dgm:t>
        <a:bodyPr/>
        <a:lstStyle/>
        <a:p>
          <a:r>
            <a:rPr lang="pt-BR"/>
            <a:t>Paz que preserva a unidade</a:t>
          </a:r>
          <a:endParaRPr lang="en-US"/>
        </a:p>
      </dgm:t>
    </dgm:pt>
    <dgm:pt modelId="{961A3B98-31D7-4217-AD6F-6D99283B5424}" type="parTrans" cxnId="{5683DC4A-3868-4175-ABC4-1DD93D26E2D7}">
      <dgm:prSet/>
      <dgm:spPr/>
      <dgm:t>
        <a:bodyPr/>
        <a:lstStyle/>
        <a:p>
          <a:endParaRPr lang="en-US"/>
        </a:p>
      </dgm:t>
    </dgm:pt>
    <dgm:pt modelId="{BAA18133-8D35-4750-9DE9-BAD6534D8134}" type="sibTrans" cxnId="{5683DC4A-3868-4175-ABC4-1DD93D26E2D7}">
      <dgm:prSet/>
      <dgm:spPr/>
      <dgm:t>
        <a:bodyPr/>
        <a:lstStyle/>
        <a:p>
          <a:endParaRPr lang="en-US"/>
        </a:p>
      </dgm:t>
    </dgm:pt>
    <dgm:pt modelId="{EBB2ECF4-8E13-49A2-881F-6C805109D9A3}">
      <dgm:prSet/>
      <dgm:spPr/>
      <dgm:t>
        <a:bodyPr/>
        <a:lstStyle/>
        <a:p>
          <a:r>
            <a:rPr lang="pt-BR"/>
            <a:t>Mansidão que cura relações</a:t>
          </a:r>
          <a:endParaRPr lang="en-US"/>
        </a:p>
      </dgm:t>
    </dgm:pt>
    <dgm:pt modelId="{1C651814-DEA3-4AB5-9D2B-93E7C4A12524}" type="parTrans" cxnId="{673F3D14-92A0-4B1F-892B-C371A02497DD}">
      <dgm:prSet/>
      <dgm:spPr/>
      <dgm:t>
        <a:bodyPr/>
        <a:lstStyle/>
        <a:p>
          <a:endParaRPr lang="en-US"/>
        </a:p>
      </dgm:t>
    </dgm:pt>
    <dgm:pt modelId="{BF809297-B2CD-43B7-9A26-6E4582A3129C}" type="sibTrans" cxnId="{673F3D14-92A0-4B1F-892B-C371A02497DD}">
      <dgm:prSet/>
      <dgm:spPr/>
      <dgm:t>
        <a:bodyPr/>
        <a:lstStyle/>
        <a:p>
          <a:endParaRPr lang="en-US"/>
        </a:p>
      </dgm:t>
    </dgm:pt>
    <dgm:pt modelId="{4C8EB68C-4FEC-4AB3-B6F1-F1FD4B113D03}">
      <dgm:prSet/>
      <dgm:spPr/>
      <dgm:t>
        <a:bodyPr/>
        <a:lstStyle/>
        <a:p>
          <a:r>
            <a:rPr lang="pt-BR" i="1"/>
            <a:t>João Crisóstomo: </a:t>
          </a:r>
          <a:r>
            <a:rPr lang="pt-BR"/>
            <a:t>“O Espírito forma um povo, não apenas indivíduos.”</a:t>
          </a:r>
          <a:endParaRPr lang="en-US"/>
        </a:p>
      </dgm:t>
    </dgm:pt>
    <dgm:pt modelId="{CA7A902A-706B-488A-82DE-1A4C2AC67FC7}" type="parTrans" cxnId="{6BFDBB0E-4AD2-4CBA-9B86-8DA70473B5C6}">
      <dgm:prSet/>
      <dgm:spPr/>
      <dgm:t>
        <a:bodyPr/>
        <a:lstStyle/>
        <a:p>
          <a:endParaRPr lang="en-US"/>
        </a:p>
      </dgm:t>
    </dgm:pt>
    <dgm:pt modelId="{F23B322A-DB4F-4158-AD1F-DFC584166519}" type="sibTrans" cxnId="{6BFDBB0E-4AD2-4CBA-9B86-8DA70473B5C6}">
      <dgm:prSet/>
      <dgm:spPr/>
      <dgm:t>
        <a:bodyPr/>
        <a:lstStyle/>
        <a:p>
          <a:endParaRPr lang="en-US"/>
        </a:p>
      </dgm:t>
    </dgm:pt>
    <dgm:pt modelId="{D0DAFA3F-213B-4E89-8748-96E3503AE76E}" type="pres">
      <dgm:prSet presAssocID="{446A5B7F-8E5D-494B-B2CD-F8FB1B657ED1}" presName="vert0" presStyleCnt="0">
        <dgm:presLayoutVars>
          <dgm:dir/>
          <dgm:animOne val="branch"/>
          <dgm:animLvl val="lvl"/>
        </dgm:presLayoutVars>
      </dgm:prSet>
      <dgm:spPr/>
    </dgm:pt>
    <dgm:pt modelId="{09AA3B2B-C770-4C6D-8595-52A2D7190936}" type="pres">
      <dgm:prSet presAssocID="{7B8788E0-471E-453A-8A68-0BCD56220C43}" presName="thickLine" presStyleLbl="alignNode1" presStyleIdx="0" presStyleCnt="5"/>
      <dgm:spPr/>
    </dgm:pt>
    <dgm:pt modelId="{A2D99D8D-3BB5-4FF6-BF36-ACFA64FF48D2}" type="pres">
      <dgm:prSet presAssocID="{7B8788E0-471E-453A-8A68-0BCD56220C43}" presName="horz1" presStyleCnt="0"/>
      <dgm:spPr/>
    </dgm:pt>
    <dgm:pt modelId="{7B7F94BE-55A2-4F7D-90A9-AFCD0676C643}" type="pres">
      <dgm:prSet presAssocID="{7B8788E0-471E-453A-8A68-0BCD56220C43}" presName="tx1" presStyleLbl="revTx" presStyleIdx="0" presStyleCnt="5"/>
      <dgm:spPr/>
    </dgm:pt>
    <dgm:pt modelId="{71389753-434C-44CC-A1C6-D36E245837D9}" type="pres">
      <dgm:prSet presAssocID="{7B8788E0-471E-453A-8A68-0BCD56220C43}" presName="vert1" presStyleCnt="0"/>
      <dgm:spPr/>
    </dgm:pt>
    <dgm:pt modelId="{09044F7F-BE86-440D-9725-36600C425389}" type="pres">
      <dgm:prSet presAssocID="{28E7CEF0-C2C0-4977-9629-6DDA624D75AB}" presName="thickLine" presStyleLbl="alignNode1" presStyleIdx="1" presStyleCnt="5"/>
      <dgm:spPr/>
    </dgm:pt>
    <dgm:pt modelId="{9D7F09DC-ED94-4392-AB43-D0BBA402F9B0}" type="pres">
      <dgm:prSet presAssocID="{28E7CEF0-C2C0-4977-9629-6DDA624D75AB}" presName="horz1" presStyleCnt="0"/>
      <dgm:spPr/>
    </dgm:pt>
    <dgm:pt modelId="{2209F106-BD71-4213-921D-48DD3B25B9AC}" type="pres">
      <dgm:prSet presAssocID="{28E7CEF0-C2C0-4977-9629-6DDA624D75AB}" presName="tx1" presStyleLbl="revTx" presStyleIdx="1" presStyleCnt="5"/>
      <dgm:spPr/>
    </dgm:pt>
    <dgm:pt modelId="{9DDF1DC9-88D2-4BC3-A244-51C96EAE7B5F}" type="pres">
      <dgm:prSet presAssocID="{28E7CEF0-C2C0-4977-9629-6DDA624D75AB}" presName="vert1" presStyleCnt="0"/>
      <dgm:spPr/>
    </dgm:pt>
    <dgm:pt modelId="{89DBD534-3E5A-4DF1-9057-677C7A76FF86}" type="pres">
      <dgm:prSet presAssocID="{F50C4208-69B5-47CA-9D40-7FC8D502A154}" presName="thickLine" presStyleLbl="alignNode1" presStyleIdx="2" presStyleCnt="5"/>
      <dgm:spPr/>
    </dgm:pt>
    <dgm:pt modelId="{E3F4EABA-3E96-4AE4-B736-B7958EA89F8C}" type="pres">
      <dgm:prSet presAssocID="{F50C4208-69B5-47CA-9D40-7FC8D502A154}" presName="horz1" presStyleCnt="0"/>
      <dgm:spPr/>
    </dgm:pt>
    <dgm:pt modelId="{0EA439A0-A20D-425B-AB53-D43D384FFFF0}" type="pres">
      <dgm:prSet presAssocID="{F50C4208-69B5-47CA-9D40-7FC8D502A154}" presName="tx1" presStyleLbl="revTx" presStyleIdx="2" presStyleCnt="5"/>
      <dgm:spPr/>
    </dgm:pt>
    <dgm:pt modelId="{AB87C562-4238-4DF4-8E3B-C3F0592EABE9}" type="pres">
      <dgm:prSet presAssocID="{F50C4208-69B5-47CA-9D40-7FC8D502A154}" presName="vert1" presStyleCnt="0"/>
      <dgm:spPr/>
    </dgm:pt>
    <dgm:pt modelId="{2DDCB312-3E73-43BF-B771-C4212B3B7736}" type="pres">
      <dgm:prSet presAssocID="{EBB2ECF4-8E13-49A2-881F-6C805109D9A3}" presName="thickLine" presStyleLbl="alignNode1" presStyleIdx="3" presStyleCnt="5"/>
      <dgm:spPr/>
    </dgm:pt>
    <dgm:pt modelId="{CE227126-3B88-4508-B3EC-2B3F384DC2FB}" type="pres">
      <dgm:prSet presAssocID="{EBB2ECF4-8E13-49A2-881F-6C805109D9A3}" presName="horz1" presStyleCnt="0"/>
      <dgm:spPr/>
    </dgm:pt>
    <dgm:pt modelId="{EF6BE98C-0DDC-4D58-9FC9-7BF97FB61890}" type="pres">
      <dgm:prSet presAssocID="{EBB2ECF4-8E13-49A2-881F-6C805109D9A3}" presName="tx1" presStyleLbl="revTx" presStyleIdx="3" presStyleCnt="5"/>
      <dgm:spPr/>
    </dgm:pt>
    <dgm:pt modelId="{AF69A413-F1AD-4996-A21F-685DF0DEF83A}" type="pres">
      <dgm:prSet presAssocID="{EBB2ECF4-8E13-49A2-881F-6C805109D9A3}" presName="vert1" presStyleCnt="0"/>
      <dgm:spPr/>
    </dgm:pt>
    <dgm:pt modelId="{51210A2F-D295-4231-9F99-8CFB6DA44F05}" type="pres">
      <dgm:prSet presAssocID="{4C8EB68C-4FEC-4AB3-B6F1-F1FD4B113D03}" presName="thickLine" presStyleLbl="alignNode1" presStyleIdx="4" presStyleCnt="5"/>
      <dgm:spPr/>
    </dgm:pt>
    <dgm:pt modelId="{35319273-497B-4B46-BFC5-09BCAD0A8ED0}" type="pres">
      <dgm:prSet presAssocID="{4C8EB68C-4FEC-4AB3-B6F1-F1FD4B113D03}" presName="horz1" presStyleCnt="0"/>
      <dgm:spPr/>
    </dgm:pt>
    <dgm:pt modelId="{58120662-B673-43C1-893B-1EB183FA0DBF}" type="pres">
      <dgm:prSet presAssocID="{4C8EB68C-4FEC-4AB3-B6F1-F1FD4B113D03}" presName="tx1" presStyleLbl="revTx" presStyleIdx="4" presStyleCnt="5"/>
      <dgm:spPr/>
    </dgm:pt>
    <dgm:pt modelId="{4C15F06B-B80F-4591-B5ED-91BED4697CCD}" type="pres">
      <dgm:prSet presAssocID="{4C8EB68C-4FEC-4AB3-B6F1-F1FD4B113D03}" presName="vert1" presStyleCnt="0"/>
      <dgm:spPr/>
    </dgm:pt>
  </dgm:ptLst>
  <dgm:cxnLst>
    <dgm:cxn modelId="{6BFDBB0E-4AD2-4CBA-9B86-8DA70473B5C6}" srcId="{446A5B7F-8E5D-494B-B2CD-F8FB1B657ED1}" destId="{4C8EB68C-4FEC-4AB3-B6F1-F1FD4B113D03}" srcOrd="4" destOrd="0" parTransId="{CA7A902A-706B-488A-82DE-1A4C2AC67FC7}" sibTransId="{F23B322A-DB4F-4158-AD1F-DFC584166519}"/>
    <dgm:cxn modelId="{673F3D14-92A0-4B1F-892B-C371A02497DD}" srcId="{446A5B7F-8E5D-494B-B2CD-F8FB1B657ED1}" destId="{EBB2ECF4-8E13-49A2-881F-6C805109D9A3}" srcOrd="3" destOrd="0" parTransId="{1C651814-DEA3-4AB5-9D2B-93E7C4A12524}" sibTransId="{BF809297-B2CD-43B7-9A26-6E4582A3129C}"/>
    <dgm:cxn modelId="{4BB1D637-7583-45B6-B9E8-0C54C927FB3D}" srcId="{446A5B7F-8E5D-494B-B2CD-F8FB1B657ED1}" destId="{7B8788E0-471E-453A-8A68-0BCD56220C43}" srcOrd="0" destOrd="0" parTransId="{06466A13-F725-4344-B31A-6F3C682B13CE}" sibTransId="{B063FE4F-F035-483D-BDF9-04840E5E4177}"/>
    <dgm:cxn modelId="{A1DD6F3B-647D-47C6-BF51-CB56B6C11630}" type="presOf" srcId="{F50C4208-69B5-47CA-9D40-7FC8D502A154}" destId="{0EA439A0-A20D-425B-AB53-D43D384FFFF0}" srcOrd="0" destOrd="0" presId="urn:microsoft.com/office/officeart/2008/layout/LinedList"/>
    <dgm:cxn modelId="{17049B64-5044-4931-B05C-3408F5D5D932}" type="presOf" srcId="{7B8788E0-471E-453A-8A68-0BCD56220C43}" destId="{7B7F94BE-55A2-4F7D-90A9-AFCD0676C643}" srcOrd="0" destOrd="0" presId="urn:microsoft.com/office/officeart/2008/layout/LinedList"/>
    <dgm:cxn modelId="{5683DC4A-3868-4175-ABC4-1DD93D26E2D7}" srcId="{446A5B7F-8E5D-494B-B2CD-F8FB1B657ED1}" destId="{F50C4208-69B5-47CA-9D40-7FC8D502A154}" srcOrd="2" destOrd="0" parTransId="{961A3B98-31D7-4217-AD6F-6D99283B5424}" sibTransId="{BAA18133-8D35-4750-9DE9-BAD6534D8134}"/>
    <dgm:cxn modelId="{DFFCCF55-AC0C-4C71-9E9E-E77F143EB6E1}" type="presOf" srcId="{EBB2ECF4-8E13-49A2-881F-6C805109D9A3}" destId="{EF6BE98C-0DDC-4D58-9FC9-7BF97FB61890}" srcOrd="0" destOrd="0" presId="urn:microsoft.com/office/officeart/2008/layout/LinedList"/>
    <dgm:cxn modelId="{04F9D77A-4439-4781-B939-53B110275D02}" type="presOf" srcId="{28E7CEF0-C2C0-4977-9629-6DDA624D75AB}" destId="{2209F106-BD71-4213-921D-48DD3B25B9AC}" srcOrd="0" destOrd="0" presId="urn:microsoft.com/office/officeart/2008/layout/LinedList"/>
    <dgm:cxn modelId="{64A5A397-2EB0-4B4E-96F9-4FD2063C655E}" type="presOf" srcId="{4C8EB68C-4FEC-4AB3-B6F1-F1FD4B113D03}" destId="{58120662-B673-43C1-893B-1EB183FA0DBF}" srcOrd="0" destOrd="0" presId="urn:microsoft.com/office/officeart/2008/layout/LinedList"/>
    <dgm:cxn modelId="{0C0097C3-8C2A-4B9A-9C30-BB356CF0B0E2}" type="presOf" srcId="{446A5B7F-8E5D-494B-B2CD-F8FB1B657ED1}" destId="{D0DAFA3F-213B-4E89-8748-96E3503AE76E}" srcOrd="0" destOrd="0" presId="urn:microsoft.com/office/officeart/2008/layout/LinedList"/>
    <dgm:cxn modelId="{490452E6-93AA-46E5-831B-337FFCB3E519}" srcId="{446A5B7F-8E5D-494B-B2CD-F8FB1B657ED1}" destId="{28E7CEF0-C2C0-4977-9629-6DDA624D75AB}" srcOrd="1" destOrd="0" parTransId="{5018F4F3-FE72-476A-8969-2AEAEAF6479E}" sibTransId="{C9B075C3-3FAF-42ED-9383-A1D51BCB7D4F}"/>
    <dgm:cxn modelId="{72C49A5B-0E3F-4384-BB09-EFC820C27823}" type="presParOf" srcId="{D0DAFA3F-213B-4E89-8748-96E3503AE76E}" destId="{09AA3B2B-C770-4C6D-8595-52A2D7190936}" srcOrd="0" destOrd="0" presId="urn:microsoft.com/office/officeart/2008/layout/LinedList"/>
    <dgm:cxn modelId="{2D2B6C4E-F4E2-4E66-8208-7F3D36F6B42B}" type="presParOf" srcId="{D0DAFA3F-213B-4E89-8748-96E3503AE76E}" destId="{A2D99D8D-3BB5-4FF6-BF36-ACFA64FF48D2}" srcOrd="1" destOrd="0" presId="urn:microsoft.com/office/officeart/2008/layout/LinedList"/>
    <dgm:cxn modelId="{85C06C9A-489E-47EE-8C37-21C45DDEB6D6}" type="presParOf" srcId="{A2D99D8D-3BB5-4FF6-BF36-ACFA64FF48D2}" destId="{7B7F94BE-55A2-4F7D-90A9-AFCD0676C643}" srcOrd="0" destOrd="0" presId="urn:microsoft.com/office/officeart/2008/layout/LinedList"/>
    <dgm:cxn modelId="{05235305-7F67-4F50-BD06-5E0003D435DC}" type="presParOf" srcId="{A2D99D8D-3BB5-4FF6-BF36-ACFA64FF48D2}" destId="{71389753-434C-44CC-A1C6-D36E245837D9}" srcOrd="1" destOrd="0" presId="urn:microsoft.com/office/officeart/2008/layout/LinedList"/>
    <dgm:cxn modelId="{BD9DF664-F9B8-4AF9-8094-7459ED0C77D9}" type="presParOf" srcId="{D0DAFA3F-213B-4E89-8748-96E3503AE76E}" destId="{09044F7F-BE86-440D-9725-36600C425389}" srcOrd="2" destOrd="0" presId="urn:microsoft.com/office/officeart/2008/layout/LinedList"/>
    <dgm:cxn modelId="{59866DBD-9954-4D70-BFF7-128666B8F407}" type="presParOf" srcId="{D0DAFA3F-213B-4E89-8748-96E3503AE76E}" destId="{9D7F09DC-ED94-4392-AB43-D0BBA402F9B0}" srcOrd="3" destOrd="0" presId="urn:microsoft.com/office/officeart/2008/layout/LinedList"/>
    <dgm:cxn modelId="{C1B69366-11CA-4F22-8E95-B6C36B4518A3}" type="presParOf" srcId="{9D7F09DC-ED94-4392-AB43-D0BBA402F9B0}" destId="{2209F106-BD71-4213-921D-48DD3B25B9AC}" srcOrd="0" destOrd="0" presId="urn:microsoft.com/office/officeart/2008/layout/LinedList"/>
    <dgm:cxn modelId="{A2E027F5-4A8A-4DC8-8DEC-91112657B24F}" type="presParOf" srcId="{9D7F09DC-ED94-4392-AB43-D0BBA402F9B0}" destId="{9DDF1DC9-88D2-4BC3-A244-51C96EAE7B5F}" srcOrd="1" destOrd="0" presId="urn:microsoft.com/office/officeart/2008/layout/LinedList"/>
    <dgm:cxn modelId="{2598F9A8-319B-4113-80BE-B8B31BEF9A86}" type="presParOf" srcId="{D0DAFA3F-213B-4E89-8748-96E3503AE76E}" destId="{89DBD534-3E5A-4DF1-9057-677C7A76FF86}" srcOrd="4" destOrd="0" presId="urn:microsoft.com/office/officeart/2008/layout/LinedList"/>
    <dgm:cxn modelId="{CDCE5ABF-8E36-4136-80C9-6CDEE4970FC0}" type="presParOf" srcId="{D0DAFA3F-213B-4E89-8748-96E3503AE76E}" destId="{E3F4EABA-3E96-4AE4-B736-B7958EA89F8C}" srcOrd="5" destOrd="0" presId="urn:microsoft.com/office/officeart/2008/layout/LinedList"/>
    <dgm:cxn modelId="{38366E56-E199-4EA9-BC53-A74AEAF817E8}" type="presParOf" srcId="{E3F4EABA-3E96-4AE4-B736-B7958EA89F8C}" destId="{0EA439A0-A20D-425B-AB53-D43D384FFFF0}" srcOrd="0" destOrd="0" presId="urn:microsoft.com/office/officeart/2008/layout/LinedList"/>
    <dgm:cxn modelId="{3FA59D86-578B-4FB7-A84E-3A651D14CD88}" type="presParOf" srcId="{E3F4EABA-3E96-4AE4-B736-B7958EA89F8C}" destId="{AB87C562-4238-4DF4-8E3B-C3F0592EABE9}" srcOrd="1" destOrd="0" presId="urn:microsoft.com/office/officeart/2008/layout/LinedList"/>
    <dgm:cxn modelId="{1C0740D6-99D3-4A30-BEAF-02860B73D47A}" type="presParOf" srcId="{D0DAFA3F-213B-4E89-8748-96E3503AE76E}" destId="{2DDCB312-3E73-43BF-B771-C4212B3B7736}" srcOrd="6" destOrd="0" presId="urn:microsoft.com/office/officeart/2008/layout/LinedList"/>
    <dgm:cxn modelId="{B3713C79-91EC-47A2-BC48-4132C84FFAC7}" type="presParOf" srcId="{D0DAFA3F-213B-4E89-8748-96E3503AE76E}" destId="{CE227126-3B88-4508-B3EC-2B3F384DC2FB}" srcOrd="7" destOrd="0" presId="urn:microsoft.com/office/officeart/2008/layout/LinedList"/>
    <dgm:cxn modelId="{E772C28A-CC48-4DE0-AA49-491061CA1C33}" type="presParOf" srcId="{CE227126-3B88-4508-B3EC-2B3F384DC2FB}" destId="{EF6BE98C-0DDC-4D58-9FC9-7BF97FB61890}" srcOrd="0" destOrd="0" presId="urn:microsoft.com/office/officeart/2008/layout/LinedList"/>
    <dgm:cxn modelId="{D8F2A560-D3CC-4ACB-9FBD-D45AB845D5D8}" type="presParOf" srcId="{CE227126-3B88-4508-B3EC-2B3F384DC2FB}" destId="{AF69A413-F1AD-4996-A21F-685DF0DEF83A}" srcOrd="1" destOrd="0" presId="urn:microsoft.com/office/officeart/2008/layout/LinedList"/>
    <dgm:cxn modelId="{C687B2CF-8168-41A4-A228-36B702BC8708}" type="presParOf" srcId="{D0DAFA3F-213B-4E89-8748-96E3503AE76E}" destId="{51210A2F-D295-4231-9F99-8CFB6DA44F05}" srcOrd="8" destOrd="0" presId="urn:microsoft.com/office/officeart/2008/layout/LinedList"/>
    <dgm:cxn modelId="{9E0384B5-9006-4349-850B-3172ED41523C}" type="presParOf" srcId="{D0DAFA3F-213B-4E89-8748-96E3503AE76E}" destId="{35319273-497B-4B46-BFC5-09BCAD0A8ED0}" srcOrd="9" destOrd="0" presId="urn:microsoft.com/office/officeart/2008/layout/LinedList"/>
    <dgm:cxn modelId="{7D119E11-C1B5-44BD-94BC-40D7A7329F5B}" type="presParOf" srcId="{35319273-497B-4B46-BFC5-09BCAD0A8ED0}" destId="{58120662-B673-43C1-893B-1EB183FA0DBF}" srcOrd="0" destOrd="0" presId="urn:microsoft.com/office/officeart/2008/layout/LinedList"/>
    <dgm:cxn modelId="{2037323A-C335-4CF7-887A-5FF1FBB06962}" type="presParOf" srcId="{35319273-497B-4B46-BFC5-09BCAD0A8ED0}" destId="{4C15F06B-B80F-4591-B5ED-91BED4697C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AD1B516-D3B7-4787-B476-F684F6F6C4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40248F-25F3-4364-8A33-6145D12BA152}">
      <dgm:prSet/>
      <dgm:spPr/>
      <dgm:t>
        <a:bodyPr/>
        <a:lstStyle/>
        <a:p>
          <a:r>
            <a:rPr lang="pt-BR"/>
            <a:t>“Esta é a vontade de Deus: a vossa santificação.” (1Ts 4.3)</a:t>
          </a:r>
          <a:endParaRPr lang="en-US"/>
        </a:p>
      </dgm:t>
    </dgm:pt>
    <dgm:pt modelId="{F1CC0C40-85A7-46AC-85B4-FECACBCB1F0D}" type="parTrans" cxnId="{223B85BC-8AE5-4844-A980-8B83DDE87248}">
      <dgm:prSet/>
      <dgm:spPr/>
      <dgm:t>
        <a:bodyPr/>
        <a:lstStyle/>
        <a:p>
          <a:endParaRPr lang="en-US"/>
        </a:p>
      </dgm:t>
    </dgm:pt>
    <dgm:pt modelId="{2ABC8593-D4D6-4FB5-AE2C-E6C507195B49}" type="sibTrans" cxnId="{223B85BC-8AE5-4844-A980-8B83DDE87248}">
      <dgm:prSet/>
      <dgm:spPr/>
      <dgm:t>
        <a:bodyPr/>
        <a:lstStyle/>
        <a:p>
          <a:endParaRPr lang="en-US"/>
        </a:p>
      </dgm:t>
    </dgm:pt>
    <dgm:pt modelId="{79FE3AB4-2767-42D9-9FA9-FE7C020A0AA1}">
      <dgm:prSet/>
      <dgm:spPr/>
      <dgm:t>
        <a:bodyPr/>
        <a:lstStyle/>
        <a:p>
          <a:r>
            <a:rPr lang="pt-BR"/>
            <a:t>Santificação:</a:t>
          </a:r>
          <a:endParaRPr lang="en-US"/>
        </a:p>
      </dgm:t>
    </dgm:pt>
    <dgm:pt modelId="{753A49A7-CFAC-4FDE-950A-A6EFF4D7AA93}" type="parTrans" cxnId="{137921CF-A877-4D84-8591-994D4049D303}">
      <dgm:prSet/>
      <dgm:spPr/>
      <dgm:t>
        <a:bodyPr/>
        <a:lstStyle/>
        <a:p>
          <a:endParaRPr lang="en-US"/>
        </a:p>
      </dgm:t>
    </dgm:pt>
    <dgm:pt modelId="{9E66A8AD-4CDB-424F-AFD7-DDEFA470C76E}" type="sibTrans" cxnId="{137921CF-A877-4D84-8591-994D4049D303}">
      <dgm:prSet/>
      <dgm:spPr/>
      <dgm:t>
        <a:bodyPr/>
        <a:lstStyle/>
        <a:p>
          <a:endParaRPr lang="en-US"/>
        </a:p>
      </dgm:t>
    </dgm:pt>
    <dgm:pt modelId="{18FD6E18-2C42-4263-BEB6-556A8F9A1C89}">
      <dgm:prSet/>
      <dgm:spPr/>
      <dgm:t>
        <a:bodyPr/>
        <a:lstStyle/>
        <a:p>
          <a:r>
            <a:rPr lang="pt-BR"/>
            <a:t>É obra do Espírito</a:t>
          </a:r>
          <a:endParaRPr lang="en-US"/>
        </a:p>
      </dgm:t>
    </dgm:pt>
    <dgm:pt modelId="{73BD898B-0370-4983-A6C1-DCC714A8F524}" type="parTrans" cxnId="{D8142951-0422-415A-9A94-4FC84B9ABFB4}">
      <dgm:prSet/>
      <dgm:spPr/>
      <dgm:t>
        <a:bodyPr/>
        <a:lstStyle/>
        <a:p>
          <a:endParaRPr lang="en-US"/>
        </a:p>
      </dgm:t>
    </dgm:pt>
    <dgm:pt modelId="{AC0F4DFB-6E58-4C00-849D-AB5F45901DA7}" type="sibTrans" cxnId="{D8142951-0422-415A-9A94-4FC84B9ABFB4}">
      <dgm:prSet/>
      <dgm:spPr/>
      <dgm:t>
        <a:bodyPr/>
        <a:lstStyle/>
        <a:p>
          <a:endParaRPr lang="en-US"/>
        </a:p>
      </dgm:t>
    </dgm:pt>
    <dgm:pt modelId="{652A1694-DAF2-42C6-BCDE-494D9FED801D}">
      <dgm:prSet/>
      <dgm:spPr/>
      <dgm:t>
        <a:bodyPr/>
        <a:lstStyle/>
        <a:p>
          <a:r>
            <a:rPr lang="pt-BR"/>
            <a:t>É cooperativa</a:t>
          </a:r>
          <a:endParaRPr lang="en-US"/>
        </a:p>
      </dgm:t>
    </dgm:pt>
    <dgm:pt modelId="{1F6EA335-2229-43FD-8DEF-3B0002E35EBA}" type="parTrans" cxnId="{45003B03-0E8B-4C62-958A-3B14C7C70781}">
      <dgm:prSet/>
      <dgm:spPr/>
      <dgm:t>
        <a:bodyPr/>
        <a:lstStyle/>
        <a:p>
          <a:endParaRPr lang="en-US"/>
        </a:p>
      </dgm:t>
    </dgm:pt>
    <dgm:pt modelId="{4E0C5D72-F55A-47DF-9C37-68AD7C08C66E}" type="sibTrans" cxnId="{45003B03-0E8B-4C62-958A-3B14C7C70781}">
      <dgm:prSet/>
      <dgm:spPr/>
      <dgm:t>
        <a:bodyPr/>
        <a:lstStyle/>
        <a:p>
          <a:endParaRPr lang="en-US"/>
        </a:p>
      </dgm:t>
    </dgm:pt>
    <dgm:pt modelId="{69A85EB9-F6DD-4E10-A681-DA42E80C75E1}">
      <dgm:prSet/>
      <dgm:spPr/>
      <dgm:t>
        <a:bodyPr/>
        <a:lstStyle/>
        <a:p>
          <a:r>
            <a:rPr lang="pt-BR"/>
            <a:t>É contínua</a:t>
          </a:r>
          <a:endParaRPr lang="en-US"/>
        </a:p>
      </dgm:t>
    </dgm:pt>
    <dgm:pt modelId="{4D6EBEE0-7693-45BE-AB5C-46915D5FF956}" type="parTrans" cxnId="{360473FB-3B3C-4CFC-8F54-9F83B0B9F176}">
      <dgm:prSet/>
      <dgm:spPr/>
      <dgm:t>
        <a:bodyPr/>
        <a:lstStyle/>
        <a:p>
          <a:endParaRPr lang="en-US"/>
        </a:p>
      </dgm:t>
    </dgm:pt>
    <dgm:pt modelId="{C8F89AA8-AAE5-434C-AC81-DF7F8CC6FB7C}" type="sibTrans" cxnId="{360473FB-3B3C-4CFC-8F54-9F83B0B9F176}">
      <dgm:prSet/>
      <dgm:spPr/>
      <dgm:t>
        <a:bodyPr/>
        <a:lstStyle/>
        <a:p>
          <a:endParaRPr lang="en-US"/>
        </a:p>
      </dgm:t>
    </dgm:pt>
    <dgm:pt modelId="{C2D2AC2F-7385-4247-AF6A-F675B59D6D7A}">
      <dgm:prSet/>
      <dgm:spPr/>
      <dgm:t>
        <a:bodyPr/>
        <a:lstStyle/>
        <a:p>
          <a:r>
            <a:rPr lang="pt-BR"/>
            <a:t>“Santidade é viver sob o governo diário do Espírito Santo.”</a:t>
          </a:r>
          <a:endParaRPr lang="en-US"/>
        </a:p>
      </dgm:t>
    </dgm:pt>
    <dgm:pt modelId="{EBA3C081-059B-49B7-B310-F661C049E436}" type="parTrans" cxnId="{DDC04BA8-2332-4614-A96B-D23BBFCB42BC}">
      <dgm:prSet/>
      <dgm:spPr/>
      <dgm:t>
        <a:bodyPr/>
        <a:lstStyle/>
        <a:p>
          <a:endParaRPr lang="en-US"/>
        </a:p>
      </dgm:t>
    </dgm:pt>
    <dgm:pt modelId="{97A91A93-2102-4606-9BD1-A1366FF8486F}" type="sibTrans" cxnId="{DDC04BA8-2332-4614-A96B-D23BBFCB42BC}">
      <dgm:prSet/>
      <dgm:spPr/>
      <dgm:t>
        <a:bodyPr/>
        <a:lstStyle/>
        <a:p>
          <a:endParaRPr lang="en-US"/>
        </a:p>
      </dgm:t>
    </dgm:pt>
    <dgm:pt modelId="{08744CFC-3C80-4C5F-AD10-1EB7E45E41D6}" type="pres">
      <dgm:prSet presAssocID="{AAD1B516-D3B7-4787-B476-F684F6F6C422}" presName="linear" presStyleCnt="0">
        <dgm:presLayoutVars>
          <dgm:animLvl val="lvl"/>
          <dgm:resizeHandles val="exact"/>
        </dgm:presLayoutVars>
      </dgm:prSet>
      <dgm:spPr/>
    </dgm:pt>
    <dgm:pt modelId="{34325D4B-49CB-4CAE-9D4E-A06993B083F5}" type="pres">
      <dgm:prSet presAssocID="{3540248F-25F3-4364-8A33-6145D12BA15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D57F46-426B-4A23-A568-7820F3E91D4D}" type="pres">
      <dgm:prSet presAssocID="{2ABC8593-D4D6-4FB5-AE2C-E6C507195B49}" presName="spacer" presStyleCnt="0"/>
      <dgm:spPr/>
    </dgm:pt>
    <dgm:pt modelId="{A49E8DD3-8813-4FF8-AF9C-0333A1EE4D1F}" type="pres">
      <dgm:prSet presAssocID="{79FE3AB4-2767-42D9-9FA9-FE7C020A0AA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61A778-2678-4C21-A5D1-462DFE829C67}" type="pres">
      <dgm:prSet presAssocID="{9E66A8AD-4CDB-424F-AFD7-DDEFA470C76E}" presName="spacer" presStyleCnt="0"/>
      <dgm:spPr/>
    </dgm:pt>
    <dgm:pt modelId="{0E536C61-F350-4EBA-9E19-C5E5E8A42202}" type="pres">
      <dgm:prSet presAssocID="{18FD6E18-2C42-4263-BEB6-556A8F9A1C8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2D0F5D4-1490-4704-A295-3C90CC9304C5}" type="pres">
      <dgm:prSet presAssocID="{AC0F4DFB-6E58-4C00-849D-AB5F45901DA7}" presName="spacer" presStyleCnt="0"/>
      <dgm:spPr/>
    </dgm:pt>
    <dgm:pt modelId="{9ED3501B-3E9F-490B-9AD1-E0069527BED8}" type="pres">
      <dgm:prSet presAssocID="{652A1694-DAF2-42C6-BCDE-494D9FED801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7704404-2AB8-45AA-B6AC-8355C2EE7B79}" type="pres">
      <dgm:prSet presAssocID="{4E0C5D72-F55A-47DF-9C37-68AD7C08C66E}" presName="spacer" presStyleCnt="0"/>
      <dgm:spPr/>
    </dgm:pt>
    <dgm:pt modelId="{840513FD-6EA6-4F91-B328-94F9449CEA7D}" type="pres">
      <dgm:prSet presAssocID="{69A85EB9-F6DD-4E10-A681-DA42E80C75E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96E0725-2FC3-452A-8E33-3AF58A9318D7}" type="pres">
      <dgm:prSet presAssocID="{C8F89AA8-AAE5-434C-AC81-DF7F8CC6FB7C}" presName="spacer" presStyleCnt="0"/>
      <dgm:spPr/>
    </dgm:pt>
    <dgm:pt modelId="{8295C867-8E89-4F2D-88E8-BBA2E7D4CED4}" type="pres">
      <dgm:prSet presAssocID="{C2D2AC2F-7385-4247-AF6A-F675B59D6D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5003B03-0E8B-4C62-958A-3B14C7C70781}" srcId="{AAD1B516-D3B7-4787-B476-F684F6F6C422}" destId="{652A1694-DAF2-42C6-BCDE-494D9FED801D}" srcOrd="3" destOrd="0" parTransId="{1F6EA335-2229-43FD-8DEF-3B0002E35EBA}" sibTransId="{4E0C5D72-F55A-47DF-9C37-68AD7C08C66E}"/>
    <dgm:cxn modelId="{5996EF47-2B63-4BFF-A191-A654C030B2A0}" type="presOf" srcId="{69A85EB9-F6DD-4E10-A681-DA42E80C75E1}" destId="{840513FD-6EA6-4F91-B328-94F9449CEA7D}" srcOrd="0" destOrd="0" presId="urn:microsoft.com/office/officeart/2005/8/layout/vList2"/>
    <dgm:cxn modelId="{B58E9268-72CC-4314-AF39-6CD97EA4259C}" type="presOf" srcId="{AAD1B516-D3B7-4787-B476-F684F6F6C422}" destId="{08744CFC-3C80-4C5F-AD10-1EB7E45E41D6}" srcOrd="0" destOrd="0" presId="urn:microsoft.com/office/officeart/2005/8/layout/vList2"/>
    <dgm:cxn modelId="{D8142951-0422-415A-9A94-4FC84B9ABFB4}" srcId="{AAD1B516-D3B7-4787-B476-F684F6F6C422}" destId="{18FD6E18-2C42-4263-BEB6-556A8F9A1C89}" srcOrd="2" destOrd="0" parTransId="{73BD898B-0370-4983-A6C1-DCC714A8F524}" sibTransId="{AC0F4DFB-6E58-4C00-849D-AB5F45901DA7}"/>
    <dgm:cxn modelId="{E56235A8-CBA0-4A25-B532-9EDDB63AB337}" type="presOf" srcId="{3540248F-25F3-4364-8A33-6145D12BA152}" destId="{34325D4B-49CB-4CAE-9D4E-A06993B083F5}" srcOrd="0" destOrd="0" presId="urn:microsoft.com/office/officeart/2005/8/layout/vList2"/>
    <dgm:cxn modelId="{DDC04BA8-2332-4614-A96B-D23BBFCB42BC}" srcId="{AAD1B516-D3B7-4787-B476-F684F6F6C422}" destId="{C2D2AC2F-7385-4247-AF6A-F675B59D6D7A}" srcOrd="5" destOrd="0" parTransId="{EBA3C081-059B-49B7-B310-F661C049E436}" sibTransId="{97A91A93-2102-4606-9BD1-A1366FF8486F}"/>
    <dgm:cxn modelId="{223B85BC-8AE5-4844-A980-8B83DDE87248}" srcId="{AAD1B516-D3B7-4787-B476-F684F6F6C422}" destId="{3540248F-25F3-4364-8A33-6145D12BA152}" srcOrd="0" destOrd="0" parTransId="{F1CC0C40-85A7-46AC-85B4-FECACBCB1F0D}" sibTransId="{2ABC8593-D4D6-4FB5-AE2C-E6C507195B49}"/>
    <dgm:cxn modelId="{D784D2BF-8383-4D04-8DFB-6C9916D4A055}" type="presOf" srcId="{652A1694-DAF2-42C6-BCDE-494D9FED801D}" destId="{9ED3501B-3E9F-490B-9AD1-E0069527BED8}" srcOrd="0" destOrd="0" presId="urn:microsoft.com/office/officeart/2005/8/layout/vList2"/>
    <dgm:cxn modelId="{3C3C9FC3-1F79-4477-85CE-E8E4511CB49E}" type="presOf" srcId="{C2D2AC2F-7385-4247-AF6A-F675B59D6D7A}" destId="{8295C867-8E89-4F2D-88E8-BBA2E7D4CED4}" srcOrd="0" destOrd="0" presId="urn:microsoft.com/office/officeart/2005/8/layout/vList2"/>
    <dgm:cxn modelId="{137921CF-A877-4D84-8591-994D4049D303}" srcId="{AAD1B516-D3B7-4787-B476-F684F6F6C422}" destId="{79FE3AB4-2767-42D9-9FA9-FE7C020A0AA1}" srcOrd="1" destOrd="0" parTransId="{753A49A7-CFAC-4FDE-950A-A6EFF4D7AA93}" sibTransId="{9E66A8AD-4CDB-424F-AFD7-DDEFA470C76E}"/>
    <dgm:cxn modelId="{1DBE8FD2-76DF-434A-BA37-B36D5A4D6975}" type="presOf" srcId="{79FE3AB4-2767-42D9-9FA9-FE7C020A0AA1}" destId="{A49E8DD3-8813-4FF8-AF9C-0333A1EE4D1F}" srcOrd="0" destOrd="0" presId="urn:microsoft.com/office/officeart/2005/8/layout/vList2"/>
    <dgm:cxn modelId="{55AB12D6-25CF-44AF-B09D-67FC42445342}" type="presOf" srcId="{18FD6E18-2C42-4263-BEB6-556A8F9A1C89}" destId="{0E536C61-F350-4EBA-9E19-C5E5E8A42202}" srcOrd="0" destOrd="0" presId="urn:microsoft.com/office/officeart/2005/8/layout/vList2"/>
    <dgm:cxn modelId="{360473FB-3B3C-4CFC-8F54-9F83B0B9F176}" srcId="{AAD1B516-D3B7-4787-B476-F684F6F6C422}" destId="{69A85EB9-F6DD-4E10-A681-DA42E80C75E1}" srcOrd="4" destOrd="0" parTransId="{4D6EBEE0-7693-45BE-AB5C-46915D5FF956}" sibTransId="{C8F89AA8-AAE5-434C-AC81-DF7F8CC6FB7C}"/>
    <dgm:cxn modelId="{FAD47233-6BE3-4001-B423-610AEB308EC4}" type="presParOf" srcId="{08744CFC-3C80-4C5F-AD10-1EB7E45E41D6}" destId="{34325D4B-49CB-4CAE-9D4E-A06993B083F5}" srcOrd="0" destOrd="0" presId="urn:microsoft.com/office/officeart/2005/8/layout/vList2"/>
    <dgm:cxn modelId="{F03EBAFE-73FD-4832-B6C9-19E2421A9639}" type="presParOf" srcId="{08744CFC-3C80-4C5F-AD10-1EB7E45E41D6}" destId="{F3D57F46-426B-4A23-A568-7820F3E91D4D}" srcOrd="1" destOrd="0" presId="urn:microsoft.com/office/officeart/2005/8/layout/vList2"/>
    <dgm:cxn modelId="{2E8D6E26-71F9-4308-B82D-A09396A5B142}" type="presParOf" srcId="{08744CFC-3C80-4C5F-AD10-1EB7E45E41D6}" destId="{A49E8DD3-8813-4FF8-AF9C-0333A1EE4D1F}" srcOrd="2" destOrd="0" presId="urn:microsoft.com/office/officeart/2005/8/layout/vList2"/>
    <dgm:cxn modelId="{C05B0E9E-A943-433A-BA39-55DA2BB73842}" type="presParOf" srcId="{08744CFC-3C80-4C5F-AD10-1EB7E45E41D6}" destId="{3661A778-2678-4C21-A5D1-462DFE829C67}" srcOrd="3" destOrd="0" presId="urn:microsoft.com/office/officeart/2005/8/layout/vList2"/>
    <dgm:cxn modelId="{52A4C9C8-CBA1-4B50-940E-64995EB1BBC0}" type="presParOf" srcId="{08744CFC-3C80-4C5F-AD10-1EB7E45E41D6}" destId="{0E536C61-F350-4EBA-9E19-C5E5E8A42202}" srcOrd="4" destOrd="0" presId="urn:microsoft.com/office/officeart/2005/8/layout/vList2"/>
    <dgm:cxn modelId="{06833EE8-8C59-4815-BB74-F886B9A7F702}" type="presParOf" srcId="{08744CFC-3C80-4C5F-AD10-1EB7E45E41D6}" destId="{B2D0F5D4-1490-4704-A295-3C90CC9304C5}" srcOrd="5" destOrd="0" presId="urn:microsoft.com/office/officeart/2005/8/layout/vList2"/>
    <dgm:cxn modelId="{8E21057B-154C-474B-84C7-CDE6003714BA}" type="presParOf" srcId="{08744CFC-3C80-4C5F-AD10-1EB7E45E41D6}" destId="{9ED3501B-3E9F-490B-9AD1-E0069527BED8}" srcOrd="6" destOrd="0" presId="urn:microsoft.com/office/officeart/2005/8/layout/vList2"/>
    <dgm:cxn modelId="{5165F70D-9BE8-4385-AE4C-A3A9019278F9}" type="presParOf" srcId="{08744CFC-3C80-4C5F-AD10-1EB7E45E41D6}" destId="{57704404-2AB8-45AA-B6AC-8355C2EE7B79}" srcOrd="7" destOrd="0" presId="urn:microsoft.com/office/officeart/2005/8/layout/vList2"/>
    <dgm:cxn modelId="{37371D38-B2F1-434C-8DA4-770526FC345E}" type="presParOf" srcId="{08744CFC-3C80-4C5F-AD10-1EB7E45E41D6}" destId="{840513FD-6EA6-4F91-B328-94F9449CEA7D}" srcOrd="8" destOrd="0" presId="urn:microsoft.com/office/officeart/2005/8/layout/vList2"/>
    <dgm:cxn modelId="{5428EC7F-BBAB-4143-9970-87D47E91BAAD}" type="presParOf" srcId="{08744CFC-3C80-4C5F-AD10-1EB7E45E41D6}" destId="{F96E0725-2FC3-452A-8E33-3AF58A9318D7}" srcOrd="9" destOrd="0" presId="urn:microsoft.com/office/officeart/2005/8/layout/vList2"/>
    <dgm:cxn modelId="{980000AD-7753-4D48-8404-A543DE227E98}" type="presParOf" srcId="{08744CFC-3C80-4C5F-AD10-1EB7E45E41D6}" destId="{8295C867-8E89-4F2D-88E8-BBA2E7D4CED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BA72C8-F388-4D79-9C5B-EBE7652EAEB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AC927B-B693-4115-B38F-235CAAD6F51C}">
      <dgm:prSet custT="1"/>
      <dgm:spPr/>
      <dgm:t>
        <a:bodyPr/>
        <a:lstStyle/>
        <a:p>
          <a:r>
            <a:rPr lang="pt-BR" sz="2800" dirty="0"/>
            <a:t>“Ele me glorificará.” (</a:t>
          </a:r>
          <a:r>
            <a:rPr lang="pt-BR" sz="2800" dirty="0" err="1"/>
            <a:t>Jo</a:t>
          </a:r>
          <a:r>
            <a:rPr lang="pt-BR" sz="2800" dirty="0"/>
            <a:t> 16.14)</a:t>
          </a:r>
          <a:endParaRPr lang="en-US" sz="2800" dirty="0"/>
        </a:p>
      </dgm:t>
    </dgm:pt>
    <dgm:pt modelId="{CEEC58BE-311C-40B2-BB7C-24482EF6F47E}" type="parTrans" cxnId="{94D4C028-785C-4DE2-88F3-66F1B04BB6F7}">
      <dgm:prSet/>
      <dgm:spPr/>
      <dgm:t>
        <a:bodyPr/>
        <a:lstStyle/>
        <a:p>
          <a:endParaRPr lang="en-US"/>
        </a:p>
      </dgm:t>
    </dgm:pt>
    <dgm:pt modelId="{A2BB8801-2310-46D7-8A92-A79D44F533F4}" type="sibTrans" cxnId="{94D4C028-785C-4DE2-88F3-66F1B04BB6F7}">
      <dgm:prSet/>
      <dgm:spPr/>
      <dgm:t>
        <a:bodyPr/>
        <a:lstStyle/>
        <a:p>
          <a:endParaRPr lang="en-US"/>
        </a:p>
      </dgm:t>
    </dgm:pt>
    <dgm:pt modelId="{7F00F0FD-27B9-4D23-811E-290C4C17CAB2}">
      <dgm:prSet custT="1"/>
      <dgm:spPr/>
      <dgm:t>
        <a:bodyPr/>
        <a:lstStyle/>
        <a:p>
          <a:r>
            <a:rPr lang="pt-BR" sz="2800" dirty="0"/>
            <a:t>Toda verdadeira experiência espiritual:</a:t>
          </a:r>
          <a:endParaRPr lang="en-US" sz="2800" dirty="0"/>
        </a:p>
      </dgm:t>
    </dgm:pt>
    <dgm:pt modelId="{1419DED9-8227-4333-A1BF-F1B0C5EF3234}" type="parTrans" cxnId="{0E715E8A-1BE0-45D6-9766-E07E6A79C7DE}">
      <dgm:prSet/>
      <dgm:spPr/>
      <dgm:t>
        <a:bodyPr/>
        <a:lstStyle/>
        <a:p>
          <a:endParaRPr lang="en-US"/>
        </a:p>
      </dgm:t>
    </dgm:pt>
    <dgm:pt modelId="{4FC1B560-884D-4918-A22E-B0D1E26169D4}" type="sibTrans" cxnId="{0E715E8A-1BE0-45D6-9766-E07E6A79C7DE}">
      <dgm:prSet/>
      <dgm:spPr/>
      <dgm:t>
        <a:bodyPr/>
        <a:lstStyle/>
        <a:p>
          <a:endParaRPr lang="en-US"/>
        </a:p>
      </dgm:t>
    </dgm:pt>
    <dgm:pt modelId="{D53528F8-8728-48D7-A719-90151580645F}">
      <dgm:prSet custT="1"/>
      <dgm:spPr/>
      <dgm:t>
        <a:bodyPr/>
        <a:lstStyle/>
        <a:p>
          <a:r>
            <a:rPr lang="pt-BR" sz="2800" dirty="0"/>
            <a:t>Exalta Cristo</a:t>
          </a:r>
          <a:endParaRPr lang="en-US" sz="2800" dirty="0"/>
        </a:p>
      </dgm:t>
    </dgm:pt>
    <dgm:pt modelId="{1E87D5C1-795C-4C84-B1AD-AF99C885E8FD}" type="parTrans" cxnId="{B61305A1-19D5-4525-8C4E-9352B2A85503}">
      <dgm:prSet/>
      <dgm:spPr/>
      <dgm:t>
        <a:bodyPr/>
        <a:lstStyle/>
        <a:p>
          <a:endParaRPr lang="en-US"/>
        </a:p>
      </dgm:t>
    </dgm:pt>
    <dgm:pt modelId="{7B795923-6CC8-434E-B324-9F01C5D69E80}" type="sibTrans" cxnId="{B61305A1-19D5-4525-8C4E-9352B2A85503}">
      <dgm:prSet/>
      <dgm:spPr/>
      <dgm:t>
        <a:bodyPr/>
        <a:lstStyle/>
        <a:p>
          <a:endParaRPr lang="en-US"/>
        </a:p>
      </dgm:t>
    </dgm:pt>
    <dgm:pt modelId="{F89B740C-509B-4640-BD5F-1B82CEC56CEC}">
      <dgm:prSet custT="1"/>
      <dgm:spPr/>
      <dgm:t>
        <a:bodyPr/>
        <a:lstStyle/>
        <a:p>
          <a:r>
            <a:rPr lang="pt-BR" sz="2800" dirty="0"/>
            <a:t>Produz obediência</a:t>
          </a:r>
          <a:endParaRPr lang="en-US" sz="2800" dirty="0"/>
        </a:p>
      </dgm:t>
    </dgm:pt>
    <dgm:pt modelId="{5F8F6DA7-E85B-4612-BAC1-850EA9DFF84D}" type="parTrans" cxnId="{E7B67044-D4E9-4EFF-AAB2-302CC8C47B88}">
      <dgm:prSet/>
      <dgm:spPr/>
      <dgm:t>
        <a:bodyPr/>
        <a:lstStyle/>
        <a:p>
          <a:endParaRPr lang="en-US"/>
        </a:p>
      </dgm:t>
    </dgm:pt>
    <dgm:pt modelId="{B5858869-5151-4DCA-885E-C2DC6B469785}" type="sibTrans" cxnId="{E7B67044-D4E9-4EFF-AAB2-302CC8C47B88}">
      <dgm:prSet/>
      <dgm:spPr/>
      <dgm:t>
        <a:bodyPr/>
        <a:lstStyle/>
        <a:p>
          <a:endParaRPr lang="en-US"/>
        </a:p>
      </dgm:t>
    </dgm:pt>
    <dgm:pt modelId="{FD5EF3FC-98E1-4935-B84F-69254B7CE06D}">
      <dgm:prSet custT="1"/>
      <dgm:spPr/>
      <dgm:t>
        <a:bodyPr/>
        <a:lstStyle/>
        <a:p>
          <a:r>
            <a:rPr lang="pt-BR" sz="2800" dirty="0"/>
            <a:t>Gera humildade</a:t>
          </a:r>
          <a:endParaRPr lang="en-US" sz="2800" dirty="0"/>
        </a:p>
      </dgm:t>
    </dgm:pt>
    <dgm:pt modelId="{4FAEC4E1-B54C-4EC2-AF51-E387F312C3D9}" type="parTrans" cxnId="{CC09420A-ACC7-41D8-8C95-292DA2086C61}">
      <dgm:prSet/>
      <dgm:spPr/>
      <dgm:t>
        <a:bodyPr/>
        <a:lstStyle/>
        <a:p>
          <a:endParaRPr lang="en-US"/>
        </a:p>
      </dgm:t>
    </dgm:pt>
    <dgm:pt modelId="{38EDF504-FFF1-4693-BE14-957A07CF0BEE}" type="sibTrans" cxnId="{CC09420A-ACC7-41D8-8C95-292DA2086C61}">
      <dgm:prSet/>
      <dgm:spPr/>
      <dgm:t>
        <a:bodyPr/>
        <a:lstStyle/>
        <a:p>
          <a:endParaRPr lang="en-US"/>
        </a:p>
      </dgm:t>
    </dgm:pt>
    <dgm:pt modelId="{127B4253-A841-4069-9E60-8A72E06911BA}">
      <dgm:prSet custT="1"/>
      <dgm:spPr/>
      <dgm:t>
        <a:bodyPr/>
        <a:lstStyle/>
        <a:p>
          <a:r>
            <a:rPr lang="pt-BR" sz="2800" dirty="0"/>
            <a:t>Experiências que não glorificam Cristo não procedem do Espírito.</a:t>
          </a:r>
          <a:endParaRPr lang="en-US" sz="2800" dirty="0"/>
        </a:p>
      </dgm:t>
    </dgm:pt>
    <dgm:pt modelId="{CFC32F1C-9BB0-4BDB-AC02-7F7ACEFA5EBC}" type="parTrans" cxnId="{C67E89C8-3FBD-487B-AAEC-ECE2FDEDBBE2}">
      <dgm:prSet/>
      <dgm:spPr/>
      <dgm:t>
        <a:bodyPr/>
        <a:lstStyle/>
        <a:p>
          <a:endParaRPr lang="en-US"/>
        </a:p>
      </dgm:t>
    </dgm:pt>
    <dgm:pt modelId="{01DC247E-2D0C-41B4-BB19-AF1E78633FF7}" type="sibTrans" cxnId="{C67E89C8-3FBD-487B-AAEC-ECE2FDEDBBE2}">
      <dgm:prSet/>
      <dgm:spPr/>
      <dgm:t>
        <a:bodyPr/>
        <a:lstStyle/>
        <a:p>
          <a:endParaRPr lang="en-US"/>
        </a:p>
      </dgm:t>
    </dgm:pt>
    <dgm:pt modelId="{73E06D6D-678F-417D-A3E3-383B8BA941D5}" type="pres">
      <dgm:prSet presAssocID="{C6BA72C8-F388-4D79-9C5B-EBE7652EAEBC}" presName="Name0" presStyleCnt="0">
        <dgm:presLayoutVars>
          <dgm:dir/>
          <dgm:resizeHandles val="exact"/>
        </dgm:presLayoutVars>
      </dgm:prSet>
      <dgm:spPr/>
    </dgm:pt>
    <dgm:pt modelId="{871799DD-277A-4156-8CBF-6E583758CF84}" type="pres">
      <dgm:prSet presAssocID="{80AC927B-B693-4115-B38F-235CAAD6F51C}" presName="node" presStyleLbl="node1" presStyleIdx="0" presStyleCnt="6">
        <dgm:presLayoutVars>
          <dgm:bulletEnabled val="1"/>
        </dgm:presLayoutVars>
      </dgm:prSet>
      <dgm:spPr/>
    </dgm:pt>
    <dgm:pt modelId="{0A5B5659-67D8-4429-9B63-5BC2456EFC43}" type="pres">
      <dgm:prSet presAssocID="{A2BB8801-2310-46D7-8A92-A79D44F533F4}" presName="sibTrans" presStyleLbl="sibTrans1D1" presStyleIdx="0" presStyleCnt="5"/>
      <dgm:spPr/>
    </dgm:pt>
    <dgm:pt modelId="{8E507E84-D5E7-438E-9137-F3ADED584102}" type="pres">
      <dgm:prSet presAssocID="{A2BB8801-2310-46D7-8A92-A79D44F533F4}" presName="connectorText" presStyleLbl="sibTrans1D1" presStyleIdx="0" presStyleCnt="5"/>
      <dgm:spPr/>
    </dgm:pt>
    <dgm:pt modelId="{EC9FE984-6552-4FF7-89EC-CFCE3A36CB8A}" type="pres">
      <dgm:prSet presAssocID="{7F00F0FD-27B9-4D23-811E-290C4C17CAB2}" presName="node" presStyleLbl="node1" presStyleIdx="1" presStyleCnt="6">
        <dgm:presLayoutVars>
          <dgm:bulletEnabled val="1"/>
        </dgm:presLayoutVars>
      </dgm:prSet>
      <dgm:spPr/>
    </dgm:pt>
    <dgm:pt modelId="{7ABDAB71-0B1D-437E-8478-3D5E8B898001}" type="pres">
      <dgm:prSet presAssocID="{4FC1B560-884D-4918-A22E-B0D1E26169D4}" presName="sibTrans" presStyleLbl="sibTrans1D1" presStyleIdx="1" presStyleCnt="5"/>
      <dgm:spPr/>
    </dgm:pt>
    <dgm:pt modelId="{010F957A-619A-4780-91FF-FDF8FE141F23}" type="pres">
      <dgm:prSet presAssocID="{4FC1B560-884D-4918-A22E-B0D1E26169D4}" presName="connectorText" presStyleLbl="sibTrans1D1" presStyleIdx="1" presStyleCnt="5"/>
      <dgm:spPr/>
    </dgm:pt>
    <dgm:pt modelId="{FC562541-CECF-44BF-BA7A-4FF5A950085B}" type="pres">
      <dgm:prSet presAssocID="{D53528F8-8728-48D7-A719-90151580645F}" presName="node" presStyleLbl="node1" presStyleIdx="2" presStyleCnt="6">
        <dgm:presLayoutVars>
          <dgm:bulletEnabled val="1"/>
        </dgm:presLayoutVars>
      </dgm:prSet>
      <dgm:spPr/>
    </dgm:pt>
    <dgm:pt modelId="{E9B270AE-00EE-4A89-BBFC-ADEFC67FDD50}" type="pres">
      <dgm:prSet presAssocID="{7B795923-6CC8-434E-B324-9F01C5D69E80}" presName="sibTrans" presStyleLbl="sibTrans1D1" presStyleIdx="2" presStyleCnt="5"/>
      <dgm:spPr/>
    </dgm:pt>
    <dgm:pt modelId="{B6F802EA-7F9A-4977-8C56-40235F421417}" type="pres">
      <dgm:prSet presAssocID="{7B795923-6CC8-434E-B324-9F01C5D69E80}" presName="connectorText" presStyleLbl="sibTrans1D1" presStyleIdx="2" presStyleCnt="5"/>
      <dgm:spPr/>
    </dgm:pt>
    <dgm:pt modelId="{19A2C3AF-71ED-4972-9214-4731FFAF87B1}" type="pres">
      <dgm:prSet presAssocID="{F89B740C-509B-4640-BD5F-1B82CEC56CEC}" presName="node" presStyleLbl="node1" presStyleIdx="3" presStyleCnt="6">
        <dgm:presLayoutVars>
          <dgm:bulletEnabled val="1"/>
        </dgm:presLayoutVars>
      </dgm:prSet>
      <dgm:spPr/>
    </dgm:pt>
    <dgm:pt modelId="{458B7B2F-BADE-4D6F-ABD7-97F0C4269C12}" type="pres">
      <dgm:prSet presAssocID="{B5858869-5151-4DCA-885E-C2DC6B469785}" presName="sibTrans" presStyleLbl="sibTrans1D1" presStyleIdx="3" presStyleCnt="5"/>
      <dgm:spPr/>
    </dgm:pt>
    <dgm:pt modelId="{08FD5216-F783-44EB-9D15-7491EBF25EAA}" type="pres">
      <dgm:prSet presAssocID="{B5858869-5151-4DCA-885E-C2DC6B469785}" presName="connectorText" presStyleLbl="sibTrans1D1" presStyleIdx="3" presStyleCnt="5"/>
      <dgm:spPr/>
    </dgm:pt>
    <dgm:pt modelId="{ADA23B0D-4A1A-47EF-B785-55CE33DC9489}" type="pres">
      <dgm:prSet presAssocID="{FD5EF3FC-98E1-4935-B84F-69254B7CE06D}" presName="node" presStyleLbl="node1" presStyleIdx="4" presStyleCnt="6">
        <dgm:presLayoutVars>
          <dgm:bulletEnabled val="1"/>
        </dgm:presLayoutVars>
      </dgm:prSet>
      <dgm:spPr/>
    </dgm:pt>
    <dgm:pt modelId="{83172503-A10F-4754-A255-7DF05EBCD0FB}" type="pres">
      <dgm:prSet presAssocID="{38EDF504-FFF1-4693-BE14-957A07CF0BEE}" presName="sibTrans" presStyleLbl="sibTrans1D1" presStyleIdx="4" presStyleCnt="5"/>
      <dgm:spPr/>
    </dgm:pt>
    <dgm:pt modelId="{3B6A48AE-7F4E-45A8-9091-D82BC39030D5}" type="pres">
      <dgm:prSet presAssocID="{38EDF504-FFF1-4693-BE14-957A07CF0BEE}" presName="connectorText" presStyleLbl="sibTrans1D1" presStyleIdx="4" presStyleCnt="5"/>
      <dgm:spPr/>
    </dgm:pt>
    <dgm:pt modelId="{EBDF772F-12D8-4971-81BA-5765CD22044D}" type="pres">
      <dgm:prSet presAssocID="{127B4253-A841-4069-9E60-8A72E06911BA}" presName="node" presStyleLbl="node1" presStyleIdx="5" presStyleCnt="6">
        <dgm:presLayoutVars>
          <dgm:bulletEnabled val="1"/>
        </dgm:presLayoutVars>
      </dgm:prSet>
      <dgm:spPr/>
    </dgm:pt>
  </dgm:ptLst>
  <dgm:cxnLst>
    <dgm:cxn modelId="{71BAC306-1753-430A-BC8C-73ABFF1BD14A}" type="presOf" srcId="{7F00F0FD-27B9-4D23-811E-290C4C17CAB2}" destId="{EC9FE984-6552-4FF7-89EC-CFCE3A36CB8A}" srcOrd="0" destOrd="0" presId="urn:microsoft.com/office/officeart/2016/7/layout/RepeatingBendingProcessNew"/>
    <dgm:cxn modelId="{CC09420A-ACC7-41D8-8C95-292DA2086C61}" srcId="{C6BA72C8-F388-4D79-9C5B-EBE7652EAEBC}" destId="{FD5EF3FC-98E1-4935-B84F-69254B7CE06D}" srcOrd="4" destOrd="0" parTransId="{4FAEC4E1-B54C-4EC2-AF51-E387F312C3D9}" sibTransId="{38EDF504-FFF1-4693-BE14-957A07CF0BEE}"/>
    <dgm:cxn modelId="{94D4C028-785C-4DE2-88F3-66F1B04BB6F7}" srcId="{C6BA72C8-F388-4D79-9C5B-EBE7652EAEBC}" destId="{80AC927B-B693-4115-B38F-235CAAD6F51C}" srcOrd="0" destOrd="0" parTransId="{CEEC58BE-311C-40B2-BB7C-24482EF6F47E}" sibTransId="{A2BB8801-2310-46D7-8A92-A79D44F533F4}"/>
    <dgm:cxn modelId="{CCD24036-AFB0-46E5-B725-4ACB771E9F69}" type="presOf" srcId="{A2BB8801-2310-46D7-8A92-A79D44F533F4}" destId="{0A5B5659-67D8-4429-9B63-5BC2456EFC43}" srcOrd="0" destOrd="0" presId="urn:microsoft.com/office/officeart/2016/7/layout/RepeatingBendingProcessNew"/>
    <dgm:cxn modelId="{2F263C42-2BFD-4D8E-AC31-7AF2BBA1F95D}" type="presOf" srcId="{A2BB8801-2310-46D7-8A92-A79D44F533F4}" destId="{8E507E84-D5E7-438E-9137-F3ADED584102}" srcOrd="1" destOrd="0" presId="urn:microsoft.com/office/officeart/2016/7/layout/RepeatingBendingProcessNew"/>
    <dgm:cxn modelId="{E7B67044-D4E9-4EFF-AAB2-302CC8C47B88}" srcId="{C6BA72C8-F388-4D79-9C5B-EBE7652EAEBC}" destId="{F89B740C-509B-4640-BD5F-1B82CEC56CEC}" srcOrd="3" destOrd="0" parTransId="{5F8F6DA7-E85B-4612-BAC1-850EA9DFF84D}" sibTransId="{B5858869-5151-4DCA-885E-C2DC6B469785}"/>
    <dgm:cxn modelId="{ED656247-3469-4D67-8927-9FF9A29C09A6}" type="presOf" srcId="{B5858869-5151-4DCA-885E-C2DC6B469785}" destId="{458B7B2F-BADE-4D6F-ABD7-97F0C4269C12}" srcOrd="0" destOrd="0" presId="urn:microsoft.com/office/officeart/2016/7/layout/RepeatingBendingProcessNew"/>
    <dgm:cxn modelId="{DE5AE647-5EDB-476D-8056-73948EE2E238}" type="presOf" srcId="{38EDF504-FFF1-4693-BE14-957A07CF0BEE}" destId="{3B6A48AE-7F4E-45A8-9091-D82BC39030D5}" srcOrd="1" destOrd="0" presId="urn:microsoft.com/office/officeart/2016/7/layout/RepeatingBendingProcessNew"/>
    <dgm:cxn modelId="{962F2D6D-4FCA-4CF2-A320-E908BB83CA14}" type="presOf" srcId="{38EDF504-FFF1-4693-BE14-957A07CF0BEE}" destId="{83172503-A10F-4754-A255-7DF05EBCD0FB}" srcOrd="0" destOrd="0" presId="urn:microsoft.com/office/officeart/2016/7/layout/RepeatingBendingProcessNew"/>
    <dgm:cxn modelId="{580C7970-2EE4-44D5-BDE5-FDF66F1909E1}" type="presOf" srcId="{7B795923-6CC8-434E-B324-9F01C5D69E80}" destId="{B6F802EA-7F9A-4977-8C56-40235F421417}" srcOrd="1" destOrd="0" presId="urn:microsoft.com/office/officeart/2016/7/layout/RepeatingBendingProcessNew"/>
    <dgm:cxn modelId="{FE65E182-8B8F-4E4F-B507-19DA988BA085}" type="presOf" srcId="{FD5EF3FC-98E1-4935-B84F-69254B7CE06D}" destId="{ADA23B0D-4A1A-47EF-B785-55CE33DC9489}" srcOrd="0" destOrd="0" presId="urn:microsoft.com/office/officeart/2016/7/layout/RepeatingBendingProcessNew"/>
    <dgm:cxn modelId="{F0C77685-92AE-45FF-B970-03C85ED83FD1}" type="presOf" srcId="{F89B740C-509B-4640-BD5F-1B82CEC56CEC}" destId="{19A2C3AF-71ED-4972-9214-4731FFAF87B1}" srcOrd="0" destOrd="0" presId="urn:microsoft.com/office/officeart/2016/7/layout/RepeatingBendingProcessNew"/>
    <dgm:cxn modelId="{0E715E8A-1BE0-45D6-9766-E07E6A79C7DE}" srcId="{C6BA72C8-F388-4D79-9C5B-EBE7652EAEBC}" destId="{7F00F0FD-27B9-4D23-811E-290C4C17CAB2}" srcOrd="1" destOrd="0" parTransId="{1419DED9-8227-4333-A1BF-F1B0C5EF3234}" sibTransId="{4FC1B560-884D-4918-A22E-B0D1E26169D4}"/>
    <dgm:cxn modelId="{27B7288C-307A-4FF4-9D96-A250CC5B2144}" type="presOf" srcId="{D53528F8-8728-48D7-A719-90151580645F}" destId="{FC562541-CECF-44BF-BA7A-4FF5A950085B}" srcOrd="0" destOrd="0" presId="urn:microsoft.com/office/officeart/2016/7/layout/RepeatingBendingProcessNew"/>
    <dgm:cxn modelId="{3E12728E-46C7-440E-A49D-09583C5144DC}" type="presOf" srcId="{4FC1B560-884D-4918-A22E-B0D1E26169D4}" destId="{010F957A-619A-4780-91FF-FDF8FE141F23}" srcOrd="1" destOrd="0" presId="urn:microsoft.com/office/officeart/2016/7/layout/RepeatingBendingProcessNew"/>
    <dgm:cxn modelId="{6C4AFE96-D4B3-4DFC-8CF2-F82B21FE9DD1}" type="presOf" srcId="{80AC927B-B693-4115-B38F-235CAAD6F51C}" destId="{871799DD-277A-4156-8CBF-6E583758CF84}" srcOrd="0" destOrd="0" presId="urn:microsoft.com/office/officeart/2016/7/layout/RepeatingBendingProcessNew"/>
    <dgm:cxn modelId="{B61305A1-19D5-4525-8C4E-9352B2A85503}" srcId="{C6BA72C8-F388-4D79-9C5B-EBE7652EAEBC}" destId="{D53528F8-8728-48D7-A719-90151580645F}" srcOrd="2" destOrd="0" parTransId="{1E87D5C1-795C-4C84-B1AD-AF99C885E8FD}" sibTransId="{7B795923-6CC8-434E-B324-9F01C5D69E80}"/>
    <dgm:cxn modelId="{232C6AA7-B8D6-470C-BE8A-B7DE68ADCB7B}" type="presOf" srcId="{127B4253-A841-4069-9E60-8A72E06911BA}" destId="{EBDF772F-12D8-4971-81BA-5765CD22044D}" srcOrd="0" destOrd="0" presId="urn:microsoft.com/office/officeart/2016/7/layout/RepeatingBendingProcessNew"/>
    <dgm:cxn modelId="{70A0E2B3-377C-4B35-8078-F19CCD9579EF}" type="presOf" srcId="{7B795923-6CC8-434E-B324-9F01C5D69E80}" destId="{E9B270AE-00EE-4A89-BBFC-ADEFC67FDD50}" srcOrd="0" destOrd="0" presId="urn:microsoft.com/office/officeart/2016/7/layout/RepeatingBendingProcessNew"/>
    <dgm:cxn modelId="{E2B9F8C1-5DD8-458A-9355-E3B018CA4A9B}" type="presOf" srcId="{B5858869-5151-4DCA-885E-C2DC6B469785}" destId="{08FD5216-F783-44EB-9D15-7491EBF25EAA}" srcOrd="1" destOrd="0" presId="urn:microsoft.com/office/officeart/2016/7/layout/RepeatingBendingProcessNew"/>
    <dgm:cxn modelId="{C67E89C8-3FBD-487B-AAEC-ECE2FDEDBBE2}" srcId="{C6BA72C8-F388-4D79-9C5B-EBE7652EAEBC}" destId="{127B4253-A841-4069-9E60-8A72E06911BA}" srcOrd="5" destOrd="0" parTransId="{CFC32F1C-9BB0-4BDB-AC02-7F7ACEFA5EBC}" sibTransId="{01DC247E-2D0C-41B4-BB19-AF1E78633FF7}"/>
    <dgm:cxn modelId="{A925C2F3-C1DD-4B9D-B186-ADFD642FF19D}" type="presOf" srcId="{C6BA72C8-F388-4D79-9C5B-EBE7652EAEBC}" destId="{73E06D6D-678F-417D-A3E3-383B8BA941D5}" srcOrd="0" destOrd="0" presId="urn:microsoft.com/office/officeart/2016/7/layout/RepeatingBendingProcessNew"/>
    <dgm:cxn modelId="{0CA5BFFD-3EA2-44B3-AC3A-E49C26A24C8E}" type="presOf" srcId="{4FC1B560-884D-4918-A22E-B0D1E26169D4}" destId="{7ABDAB71-0B1D-437E-8478-3D5E8B898001}" srcOrd="0" destOrd="0" presId="urn:microsoft.com/office/officeart/2016/7/layout/RepeatingBendingProcessNew"/>
    <dgm:cxn modelId="{EC74A87F-429A-4C5D-85BE-FE030783FDAC}" type="presParOf" srcId="{73E06D6D-678F-417D-A3E3-383B8BA941D5}" destId="{871799DD-277A-4156-8CBF-6E583758CF84}" srcOrd="0" destOrd="0" presId="urn:microsoft.com/office/officeart/2016/7/layout/RepeatingBendingProcessNew"/>
    <dgm:cxn modelId="{DF8489F3-FB80-40B2-A1CA-EA9A6D480096}" type="presParOf" srcId="{73E06D6D-678F-417D-A3E3-383B8BA941D5}" destId="{0A5B5659-67D8-4429-9B63-5BC2456EFC43}" srcOrd="1" destOrd="0" presId="urn:microsoft.com/office/officeart/2016/7/layout/RepeatingBendingProcessNew"/>
    <dgm:cxn modelId="{0326D713-1BC4-47EB-B4DA-64E17207605A}" type="presParOf" srcId="{0A5B5659-67D8-4429-9B63-5BC2456EFC43}" destId="{8E507E84-D5E7-438E-9137-F3ADED584102}" srcOrd="0" destOrd="0" presId="urn:microsoft.com/office/officeart/2016/7/layout/RepeatingBendingProcessNew"/>
    <dgm:cxn modelId="{2F4F0875-FF3F-4A3D-9FD2-8F7214AFD196}" type="presParOf" srcId="{73E06D6D-678F-417D-A3E3-383B8BA941D5}" destId="{EC9FE984-6552-4FF7-89EC-CFCE3A36CB8A}" srcOrd="2" destOrd="0" presId="urn:microsoft.com/office/officeart/2016/7/layout/RepeatingBendingProcessNew"/>
    <dgm:cxn modelId="{3B210E62-6599-4CE2-93A3-C089EA88DD41}" type="presParOf" srcId="{73E06D6D-678F-417D-A3E3-383B8BA941D5}" destId="{7ABDAB71-0B1D-437E-8478-3D5E8B898001}" srcOrd="3" destOrd="0" presId="urn:microsoft.com/office/officeart/2016/7/layout/RepeatingBendingProcessNew"/>
    <dgm:cxn modelId="{0D2AB90F-4B92-4865-B975-99FF10784743}" type="presParOf" srcId="{7ABDAB71-0B1D-437E-8478-3D5E8B898001}" destId="{010F957A-619A-4780-91FF-FDF8FE141F23}" srcOrd="0" destOrd="0" presId="urn:microsoft.com/office/officeart/2016/7/layout/RepeatingBendingProcessNew"/>
    <dgm:cxn modelId="{F001BB1E-EA9E-446B-BEEF-1917AFFB722C}" type="presParOf" srcId="{73E06D6D-678F-417D-A3E3-383B8BA941D5}" destId="{FC562541-CECF-44BF-BA7A-4FF5A950085B}" srcOrd="4" destOrd="0" presId="urn:microsoft.com/office/officeart/2016/7/layout/RepeatingBendingProcessNew"/>
    <dgm:cxn modelId="{DC1C0FC5-1DA4-4846-AEE1-CB69BBE035F3}" type="presParOf" srcId="{73E06D6D-678F-417D-A3E3-383B8BA941D5}" destId="{E9B270AE-00EE-4A89-BBFC-ADEFC67FDD50}" srcOrd="5" destOrd="0" presId="urn:microsoft.com/office/officeart/2016/7/layout/RepeatingBendingProcessNew"/>
    <dgm:cxn modelId="{0FE28AD4-44D4-4585-BCCD-0EF394B15611}" type="presParOf" srcId="{E9B270AE-00EE-4A89-BBFC-ADEFC67FDD50}" destId="{B6F802EA-7F9A-4977-8C56-40235F421417}" srcOrd="0" destOrd="0" presId="urn:microsoft.com/office/officeart/2016/7/layout/RepeatingBendingProcessNew"/>
    <dgm:cxn modelId="{66F5126C-80BE-4A64-A893-4FE2ABA4EA25}" type="presParOf" srcId="{73E06D6D-678F-417D-A3E3-383B8BA941D5}" destId="{19A2C3AF-71ED-4972-9214-4731FFAF87B1}" srcOrd="6" destOrd="0" presId="urn:microsoft.com/office/officeart/2016/7/layout/RepeatingBendingProcessNew"/>
    <dgm:cxn modelId="{6F684ABE-8DF4-4948-9D44-379C5469BE55}" type="presParOf" srcId="{73E06D6D-678F-417D-A3E3-383B8BA941D5}" destId="{458B7B2F-BADE-4D6F-ABD7-97F0C4269C12}" srcOrd="7" destOrd="0" presId="urn:microsoft.com/office/officeart/2016/7/layout/RepeatingBendingProcessNew"/>
    <dgm:cxn modelId="{46CFE7BD-1692-4454-84D5-4D1446FB8540}" type="presParOf" srcId="{458B7B2F-BADE-4D6F-ABD7-97F0C4269C12}" destId="{08FD5216-F783-44EB-9D15-7491EBF25EAA}" srcOrd="0" destOrd="0" presId="urn:microsoft.com/office/officeart/2016/7/layout/RepeatingBendingProcessNew"/>
    <dgm:cxn modelId="{6E464376-4A64-4AEB-A314-7E221C4CC38B}" type="presParOf" srcId="{73E06D6D-678F-417D-A3E3-383B8BA941D5}" destId="{ADA23B0D-4A1A-47EF-B785-55CE33DC9489}" srcOrd="8" destOrd="0" presId="urn:microsoft.com/office/officeart/2016/7/layout/RepeatingBendingProcessNew"/>
    <dgm:cxn modelId="{9937E693-2519-405B-B2EE-88660384B493}" type="presParOf" srcId="{73E06D6D-678F-417D-A3E3-383B8BA941D5}" destId="{83172503-A10F-4754-A255-7DF05EBCD0FB}" srcOrd="9" destOrd="0" presId="urn:microsoft.com/office/officeart/2016/7/layout/RepeatingBendingProcessNew"/>
    <dgm:cxn modelId="{46CFCE7E-9836-45C0-8C9C-EBF662BC26E7}" type="presParOf" srcId="{83172503-A10F-4754-A255-7DF05EBCD0FB}" destId="{3B6A48AE-7F4E-45A8-9091-D82BC39030D5}" srcOrd="0" destOrd="0" presId="urn:microsoft.com/office/officeart/2016/7/layout/RepeatingBendingProcessNew"/>
    <dgm:cxn modelId="{073477E8-6EEF-4227-A651-6E98C30BE587}" type="presParOf" srcId="{73E06D6D-678F-417D-A3E3-383B8BA941D5}" destId="{EBDF772F-12D8-4971-81BA-5765CD22044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F8E62-2ED4-4161-A04A-DBDEFEA5EB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0D41B46-931C-4E87-B585-F6AAF4DE1981}">
      <dgm:prSet custT="1"/>
      <dgm:spPr/>
      <dgm:t>
        <a:bodyPr/>
        <a:lstStyle/>
        <a:p>
          <a:r>
            <a:rPr lang="pt-BR" sz="2600" dirty="0"/>
            <a:t>Além de testificar a filiação divina, o Espírito Santo:</a:t>
          </a:r>
          <a:endParaRPr lang="en-US" sz="2600" dirty="0"/>
        </a:p>
      </dgm:t>
    </dgm:pt>
    <dgm:pt modelId="{FE7FA71A-6FC7-4877-979C-6123DADB9C1D}" type="parTrans" cxnId="{14FFD4B0-D829-4ECC-A9C2-025F2538F81D}">
      <dgm:prSet/>
      <dgm:spPr/>
      <dgm:t>
        <a:bodyPr/>
        <a:lstStyle/>
        <a:p>
          <a:endParaRPr lang="en-US"/>
        </a:p>
      </dgm:t>
    </dgm:pt>
    <dgm:pt modelId="{F18C436E-2A43-46DB-9F29-C5F78A395C69}" type="sibTrans" cxnId="{14FFD4B0-D829-4ECC-A9C2-025F2538F81D}">
      <dgm:prSet/>
      <dgm:spPr/>
      <dgm:t>
        <a:bodyPr/>
        <a:lstStyle/>
        <a:p>
          <a:endParaRPr lang="en-US"/>
        </a:p>
      </dgm:t>
    </dgm:pt>
    <dgm:pt modelId="{530039E9-F50C-43AF-A4B7-D5E5F686DF76}">
      <dgm:prSet custT="1"/>
      <dgm:spPr/>
      <dgm:t>
        <a:bodyPr/>
        <a:lstStyle/>
        <a:p>
          <a:r>
            <a:rPr lang="pt-BR" sz="2600" dirty="0"/>
            <a:t>Atua no íntimo do crente</a:t>
          </a:r>
          <a:endParaRPr lang="en-US" sz="2600" dirty="0"/>
        </a:p>
      </dgm:t>
    </dgm:pt>
    <dgm:pt modelId="{CAA730C7-808E-4BDD-86E8-A7452594913F}" type="parTrans" cxnId="{84632CA0-83E7-483C-AA50-24423B234A29}">
      <dgm:prSet/>
      <dgm:spPr/>
      <dgm:t>
        <a:bodyPr/>
        <a:lstStyle/>
        <a:p>
          <a:endParaRPr lang="en-US"/>
        </a:p>
      </dgm:t>
    </dgm:pt>
    <dgm:pt modelId="{911AA1E4-3D83-4DBE-922B-4FDA17D929F6}" type="sibTrans" cxnId="{84632CA0-83E7-483C-AA50-24423B234A29}">
      <dgm:prSet/>
      <dgm:spPr/>
      <dgm:t>
        <a:bodyPr/>
        <a:lstStyle/>
        <a:p>
          <a:endParaRPr lang="en-US"/>
        </a:p>
      </dgm:t>
    </dgm:pt>
    <dgm:pt modelId="{A597F44A-1122-4171-A24C-7586D0717368}">
      <dgm:prSet custT="1"/>
      <dgm:spPr/>
      <dgm:t>
        <a:bodyPr/>
        <a:lstStyle/>
        <a:p>
          <a:r>
            <a:rPr lang="pt-BR" sz="2600" dirty="0"/>
            <a:t>Intercede segundo a vontade de Deus</a:t>
          </a:r>
          <a:endParaRPr lang="en-US" sz="2600" dirty="0"/>
        </a:p>
      </dgm:t>
    </dgm:pt>
    <dgm:pt modelId="{B1B4F5EC-388E-4B2E-835C-00992963D1AC}" type="parTrans" cxnId="{90371281-31CD-4917-A5CF-B97AC373896C}">
      <dgm:prSet/>
      <dgm:spPr/>
      <dgm:t>
        <a:bodyPr/>
        <a:lstStyle/>
        <a:p>
          <a:endParaRPr lang="en-US"/>
        </a:p>
      </dgm:t>
    </dgm:pt>
    <dgm:pt modelId="{8F6F583F-9E12-4D43-81FE-01099A479692}" type="sibTrans" cxnId="{90371281-31CD-4917-A5CF-B97AC373896C}">
      <dgm:prSet/>
      <dgm:spPr/>
      <dgm:t>
        <a:bodyPr/>
        <a:lstStyle/>
        <a:p>
          <a:endParaRPr lang="en-US"/>
        </a:p>
      </dgm:t>
    </dgm:pt>
    <dgm:pt modelId="{5BBF9178-25E9-453A-86FA-7FA49AF0697C}">
      <dgm:prSet custT="1"/>
      <dgm:spPr/>
      <dgm:t>
        <a:bodyPr/>
        <a:lstStyle/>
        <a:p>
          <a:r>
            <a:rPr lang="pt-BR" sz="2600" dirty="0"/>
            <a:t>Edifica espiritualmente</a:t>
          </a:r>
          <a:endParaRPr lang="en-US" sz="2600" dirty="0"/>
        </a:p>
      </dgm:t>
    </dgm:pt>
    <dgm:pt modelId="{1F4CA078-EA10-46E8-9C0F-439E8ABCC9FB}" type="parTrans" cxnId="{13960813-C35F-476C-83CB-8B0BC7382079}">
      <dgm:prSet/>
      <dgm:spPr/>
      <dgm:t>
        <a:bodyPr/>
        <a:lstStyle/>
        <a:p>
          <a:endParaRPr lang="en-US"/>
        </a:p>
      </dgm:t>
    </dgm:pt>
    <dgm:pt modelId="{A2446449-67AA-4098-B730-93CE353CC063}" type="sibTrans" cxnId="{13960813-C35F-476C-83CB-8B0BC7382079}">
      <dgm:prSet/>
      <dgm:spPr/>
      <dgm:t>
        <a:bodyPr/>
        <a:lstStyle/>
        <a:p>
          <a:endParaRPr lang="en-US"/>
        </a:p>
      </dgm:t>
    </dgm:pt>
    <dgm:pt modelId="{A051F956-EFED-4CA2-BE65-B2FE4DE5BDBF}">
      <dgm:prSet custT="1"/>
      <dgm:spPr/>
      <dgm:t>
        <a:bodyPr/>
        <a:lstStyle/>
        <a:p>
          <a:r>
            <a:rPr lang="pt-BR" sz="2600" dirty="0"/>
            <a:t>Produz o caráter de Cristo</a:t>
          </a:r>
          <a:endParaRPr lang="en-US" sz="2600" dirty="0"/>
        </a:p>
      </dgm:t>
    </dgm:pt>
    <dgm:pt modelId="{210753CA-C123-4A41-95C9-D468D3C78D5E}" type="parTrans" cxnId="{97F5BA55-6D19-4137-B05F-82592009D47C}">
      <dgm:prSet/>
      <dgm:spPr/>
      <dgm:t>
        <a:bodyPr/>
        <a:lstStyle/>
        <a:p>
          <a:endParaRPr lang="en-US"/>
        </a:p>
      </dgm:t>
    </dgm:pt>
    <dgm:pt modelId="{C9F60E58-1227-4BB3-9CB0-0CAE341BE16D}" type="sibTrans" cxnId="{97F5BA55-6D19-4137-B05F-82592009D47C}">
      <dgm:prSet/>
      <dgm:spPr/>
      <dgm:t>
        <a:bodyPr/>
        <a:lstStyle/>
        <a:p>
          <a:endParaRPr lang="en-US"/>
        </a:p>
      </dgm:t>
    </dgm:pt>
    <dgm:pt modelId="{C0FCD4F1-34D6-4566-8F36-62CFB6B2D86D}">
      <dgm:prSet custT="1"/>
      <dgm:spPr/>
      <dgm:t>
        <a:bodyPr/>
        <a:lstStyle/>
        <a:p>
          <a:r>
            <a:rPr lang="pt-BR" sz="2600" dirty="0"/>
            <a:t>Essa obra interior demonstra que a vida cristã saudável não é superficial, mas profundamente espiritual.</a:t>
          </a:r>
          <a:endParaRPr lang="en-US" sz="2600" dirty="0"/>
        </a:p>
      </dgm:t>
    </dgm:pt>
    <dgm:pt modelId="{E6EB0558-C1A1-4394-92A7-3D5F8001707F}" type="parTrans" cxnId="{49E0B842-A677-4CF4-89C7-676FE127BACD}">
      <dgm:prSet/>
      <dgm:spPr/>
      <dgm:t>
        <a:bodyPr/>
        <a:lstStyle/>
        <a:p>
          <a:endParaRPr lang="en-US"/>
        </a:p>
      </dgm:t>
    </dgm:pt>
    <dgm:pt modelId="{19950AC4-5F98-4A20-88C0-7548B412F7D6}" type="sibTrans" cxnId="{49E0B842-A677-4CF4-89C7-676FE127BACD}">
      <dgm:prSet/>
      <dgm:spPr/>
      <dgm:t>
        <a:bodyPr/>
        <a:lstStyle/>
        <a:p>
          <a:endParaRPr lang="en-US"/>
        </a:p>
      </dgm:t>
    </dgm:pt>
    <dgm:pt modelId="{C9924EEA-448E-4F42-BE1F-4A71FDDB5F77}">
      <dgm:prSet/>
      <dgm:spPr/>
      <dgm:t>
        <a:bodyPr/>
        <a:lstStyle/>
        <a:p>
          <a:r>
            <a:rPr lang="pt-BR" dirty="0"/>
            <a:t>“Fortalecidos com poder pelo seu Espírito no homem interior.” (</a:t>
          </a:r>
          <a:r>
            <a:rPr lang="pt-BR" dirty="0" err="1"/>
            <a:t>Ef</a:t>
          </a:r>
          <a:r>
            <a:rPr lang="pt-BR" dirty="0"/>
            <a:t> 3.16)</a:t>
          </a:r>
          <a:endParaRPr lang="en-US" dirty="0"/>
        </a:p>
      </dgm:t>
    </dgm:pt>
    <dgm:pt modelId="{BE5D1D6C-09A5-43A3-B3C0-A85E1B8CB66C}" type="parTrans" cxnId="{ADC20C7A-421C-4889-969C-C83065E9614B}">
      <dgm:prSet/>
      <dgm:spPr/>
      <dgm:t>
        <a:bodyPr/>
        <a:lstStyle/>
        <a:p>
          <a:endParaRPr lang="en-US"/>
        </a:p>
      </dgm:t>
    </dgm:pt>
    <dgm:pt modelId="{403E6324-58ED-4754-9F9D-CE581F3E5D77}" type="sibTrans" cxnId="{ADC20C7A-421C-4889-969C-C83065E9614B}">
      <dgm:prSet/>
      <dgm:spPr/>
      <dgm:t>
        <a:bodyPr/>
        <a:lstStyle/>
        <a:p>
          <a:endParaRPr lang="en-US"/>
        </a:p>
      </dgm:t>
    </dgm:pt>
    <dgm:pt modelId="{C1EC6CC5-BBBB-4564-9F02-B9FFC75BA3E5}" type="pres">
      <dgm:prSet presAssocID="{5A6F8E62-2ED4-4161-A04A-DBDEFEA5EB2B}" presName="vert0" presStyleCnt="0">
        <dgm:presLayoutVars>
          <dgm:dir/>
          <dgm:animOne val="branch"/>
          <dgm:animLvl val="lvl"/>
        </dgm:presLayoutVars>
      </dgm:prSet>
      <dgm:spPr/>
    </dgm:pt>
    <dgm:pt modelId="{0AB191F3-0D61-4334-92B1-CD405217A5F5}" type="pres">
      <dgm:prSet presAssocID="{C0D41B46-931C-4E87-B585-F6AAF4DE1981}" presName="thickLine" presStyleLbl="alignNode1" presStyleIdx="0" presStyleCnt="7"/>
      <dgm:spPr/>
    </dgm:pt>
    <dgm:pt modelId="{5F71D789-A7C8-4518-96CE-643FE2618E5C}" type="pres">
      <dgm:prSet presAssocID="{C0D41B46-931C-4E87-B585-F6AAF4DE1981}" presName="horz1" presStyleCnt="0"/>
      <dgm:spPr/>
    </dgm:pt>
    <dgm:pt modelId="{5615B86F-FE99-4855-8ED9-7E1D4D4FA117}" type="pres">
      <dgm:prSet presAssocID="{C0D41B46-931C-4E87-B585-F6AAF4DE1981}" presName="tx1" presStyleLbl="revTx" presStyleIdx="0" presStyleCnt="7"/>
      <dgm:spPr/>
    </dgm:pt>
    <dgm:pt modelId="{FF0B9EB6-54A6-4FEA-8452-36F74E59A37A}" type="pres">
      <dgm:prSet presAssocID="{C0D41B46-931C-4E87-B585-F6AAF4DE1981}" presName="vert1" presStyleCnt="0"/>
      <dgm:spPr/>
    </dgm:pt>
    <dgm:pt modelId="{C61357A1-7388-412F-972B-8156E536F157}" type="pres">
      <dgm:prSet presAssocID="{530039E9-F50C-43AF-A4B7-D5E5F686DF76}" presName="thickLine" presStyleLbl="alignNode1" presStyleIdx="1" presStyleCnt="7"/>
      <dgm:spPr/>
    </dgm:pt>
    <dgm:pt modelId="{647E9CCA-EBD5-4F18-93F8-E3D6A265443C}" type="pres">
      <dgm:prSet presAssocID="{530039E9-F50C-43AF-A4B7-D5E5F686DF76}" presName="horz1" presStyleCnt="0"/>
      <dgm:spPr/>
    </dgm:pt>
    <dgm:pt modelId="{3FE38DEF-3463-4714-A7FE-468467CB415F}" type="pres">
      <dgm:prSet presAssocID="{530039E9-F50C-43AF-A4B7-D5E5F686DF76}" presName="tx1" presStyleLbl="revTx" presStyleIdx="1" presStyleCnt="7"/>
      <dgm:spPr/>
    </dgm:pt>
    <dgm:pt modelId="{421A6F90-7AED-4E2B-980B-07022661C33F}" type="pres">
      <dgm:prSet presAssocID="{530039E9-F50C-43AF-A4B7-D5E5F686DF76}" presName="vert1" presStyleCnt="0"/>
      <dgm:spPr/>
    </dgm:pt>
    <dgm:pt modelId="{76C9296D-A112-40A5-835E-BB83720DEC3D}" type="pres">
      <dgm:prSet presAssocID="{A597F44A-1122-4171-A24C-7586D0717368}" presName="thickLine" presStyleLbl="alignNode1" presStyleIdx="2" presStyleCnt="7"/>
      <dgm:spPr/>
    </dgm:pt>
    <dgm:pt modelId="{B5D8CA2F-C448-4EA7-A876-300954324B63}" type="pres">
      <dgm:prSet presAssocID="{A597F44A-1122-4171-A24C-7586D0717368}" presName="horz1" presStyleCnt="0"/>
      <dgm:spPr/>
    </dgm:pt>
    <dgm:pt modelId="{DF49A465-DAC3-469E-ACE2-4D92450E01D6}" type="pres">
      <dgm:prSet presAssocID="{A597F44A-1122-4171-A24C-7586D0717368}" presName="tx1" presStyleLbl="revTx" presStyleIdx="2" presStyleCnt="7"/>
      <dgm:spPr/>
    </dgm:pt>
    <dgm:pt modelId="{BBC5D5A0-0541-435A-9D72-4AE7F89379CF}" type="pres">
      <dgm:prSet presAssocID="{A597F44A-1122-4171-A24C-7586D0717368}" presName="vert1" presStyleCnt="0"/>
      <dgm:spPr/>
    </dgm:pt>
    <dgm:pt modelId="{A224DBEC-1D4C-4A72-9AD6-862E3C3CD94F}" type="pres">
      <dgm:prSet presAssocID="{5BBF9178-25E9-453A-86FA-7FA49AF0697C}" presName="thickLine" presStyleLbl="alignNode1" presStyleIdx="3" presStyleCnt="7"/>
      <dgm:spPr/>
    </dgm:pt>
    <dgm:pt modelId="{F53C281B-C119-435B-889C-FD7572748538}" type="pres">
      <dgm:prSet presAssocID="{5BBF9178-25E9-453A-86FA-7FA49AF0697C}" presName="horz1" presStyleCnt="0"/>
      <dgm:spPr/>
    </dgm:pt>
    <dgm:pt modelId="{C795EF86-ED4B-49C0-B08E-CC8E3A6AB9F5}" type="pres">
      <dgm:prSet presAssocID="{5BBF9178-25E9-453A-86FA-7FA49AF0697C}" presName="tx1" presStyleLbl="revTx" presStyleIdx="3" presStyleCnt="7"/>
      <dgm:spPr/>
    </dgm:pt>
    <dgm:pt modelId="{536A272D-BFB7-4DC8-9CB0-A02AFCCEB00E}" type="pres">
      <dgm:prSet presAssocID="{5BBF9178-25E9-453A-86FA-7FA49AF0697C}" presName="vert1" presStyleCnt="0"/>
      <dgm:spPr/>
    </dgm:pt>
    <dgm:pt modelId="{FF782F03-A7A0-4400-9FF3-BB78C7AADB20}" type="pres">
      <dgm:prSet presAssocID="{A051F956-EFED-4CA2-BE65-B2FE4DE5BDBF}" presName="thickLine" presStyleLbl="alignNode1" presStyleIdx="4" presStyleCnt="7"/>
      <dgm:spPr/>
    </dgm:pt>
    <dgm:pt modelId="{2BFBC6F1-EBB5-419C-9C9C-D3BE43A56223}" type="pres">
      <dgm:prSet presAssocID="{A051F956-EFED-4CA2-BE65-B2FE4DE5BDBF}" presName="horz1" presStyleCnt="0"/>
      <dgm:spPr/>
    </dgm:pt>
    <dgm:pt modelId="{4D918FC8-F774-4131-BC5B-37F364259B53}" type="pres">
      <dgm:prSet presAssocID="{A051F956-EFED-4CA2-BE65-B2FE4DE5BDBF}" presName="tx1" presStyleLbl="revTx" presStyleIdx="4" presStyleCnt="7"/>
      <dgm:spPr/>
    </dgm:pt>
    <dgm:pt modelId="{FB59D30D-9668-47FE-BCC1-512C19C8DA88}" type="pres">
      <dgm:prSet presAssocID="{A051F956-EFED-4CA2-BE65-B2FE4DE5BDBF}" presName="vert1" presStyleCnt="0"/>
      <dgm:spPr/>
    </dgm:pt>
    <dgm:pt modelId="{A8FC4C35-0D68-496A-9225-1CC6366729EF}" type="pres">
      <dgm:prSet presAssocID="{C0FCD4F1-34D6-4566-8F36-62CFB6B2D86D}" presName="thickLine" presStyleLbl="alignNode1" presStyleIdx="5" presStyleCnt="7"/>
      <dgm:spPr/>
    </dgm:pt>
    <dgm:pt modelId="{309B67FB-F5C6-415B-ABEE-9CC749310A56}" type="pres">
      <dgm:prSet presAssocID="{C0FCD4F1-34D6-4566-8F36-62CFB6B2D86D}" presName="horz1" presStyleCnt="0"/>
      <dgm:spPr/>
    </dgm:pt>
    <dgm:pt modelId="{586DF0DD-C174-4170-AB8A-17D950804812}" type="pres">
      <dgm:prSet presAssocID="{C0FCD4F1-34D6-4566-8F36-62CFB6B2D86D}" presName="tx1" presStyleLbl="revTx" presStyleIdx="5" presStyleCnt="7"/>
      <dgm:spPr/>
    </dgm:pt>
    <dgm:pt modelId="{3F73808C-CEBB-47D2-A631-3AD090D723FE}" type="pres">
      <dgm:prSet presAssocID="{C0FCD4F1-34D6-4566-8F36-62CFB6B2D86D}" presName="vert1" presStyleCnt="0"/>
      <dgm:spPr/>
    </dgm:pt>
    <dgm:pt modelId="{F663EDE1-9FB2-4272-A2D5-73766574301D}" type="pres">
      <dgm:prSet presAssocID="{C9924EEA-448E-4F42-BE1F-4A71FDDB5F77}" presName="thickLine" presStyleLbl="alignNode1" presStyleIdx="6" presStyleCnt="7"/>
      <dgm:spPr/>
    </dgm:pt>
    <dgm:pt modelId="{DE10201F-BDC4-4684-AA14-D854FEF4742A}" type="pres">
      <dgm:prSet presAssocID="{C9924EEA-448E-4F42-BE1F-4A71FDDB5F77}" presName="horz1" presStyleCnt="0"/>
      <dgm:spPr/>
    </dgm:pt>
    <dgm:pt modelId="{4EAEFD74-498C-4E51-AA9D-8327FF432D73}" type="pres">
      <dgm:prSet presAssocID="{C9924EEA-448E-4F42-BE1F-4A71FDDB5F77}" presName="tx1" presStyleLbl="revTx" presStyleIdx="6" presStyleCnt="7"/>
      <dgm:spPr/>
    </dgm:pt>
    <dgm:pt modelId="{370A28C3-0C8E-4456-8292-50B6371375D8}" type="pres">
      <dgm:prSet presAssocID="{C9924EEA-448E-4F42-BE1F-4A71FDDB5F77}" presName="vert1" presStyleCnt="0"/>
      <dgm:spPr/>
    </dgm:pt>
  </dgm:ptLst>
  <dgm:cxnLst>
    <dgm:cxn modelId="{4DB25711-E7D6-4C54-B673-622BC1727B74}" type="presOf" srcId="{530039E9-F50C-43AF-A4B7-D5E5F686DF76}" destId="{3FE38DEF-3463-4714-A7FE-468467CB415F}" srcOrd="0" destOrd="0" presId="urn:microsoft.com/office/officeart/2008/layout/LinedList"/>
    <dgm:cxn modelId="{13960813-C35F-476C-83CB-8B0BC7382079}" srcId="{5A6F8E62-2ED4-4161-A04A-DBDEFEA5EB2B}" destId="{5BBF9178-25E9-453A-86FA-7FA49AF0697C}" srcOrd="3" destOrd="0" parTransId="{1F4CA078-EA10-46E8-9C0F-439E8ABCC9FB}" sibTransId="{A2446449-67AA-4098-B730-93CE353CC063}"/>
    <dgm:cxn modelId="{E153B01E-5DBC-4843-A0B6-A5C58C5F5FEC}" type="presOf" srcId="{C0D41B46-931C-4E87-B585-F6AAF4DE1981}" destId="{5615B86F-FE99-4855-8ED9-7E1D4D4FA117}" srcOrd="0" destOrd="0" presId="urn:microsoft.com/office/officeart/2008/layout/LinedList"/>
    <dgm:cxn modelId="{8C8C871F-751A-4E54-9DBD-8E32E2F6FC13}" type="presOf" srcId="{A597F44A-1122-4171-A24C-7586D0717368}" destId="{DF49A465-DAC3-469E-ACE2-4D92450E01D6}" srcOrd="0" destOrd="0" presId="urn:microsoft.com/office/officeart/2008/layout/LinedList"/>
    <dgm:cxn modelId="{A3A65229-F446-4682-B911-9E148AC7C748}" type="presOf" srcId="{5BBF9178-25E9-453A-86FA-7FA49AF0697C}" destId="{C795EF86-ED4B-49C0-B08E-CC8E3A6AB9F5}" srcOrd="0" destOrd="0" presId="urn:microsoft.com/office/officeart/2008/layout/LinedList"/>
    <dgm:cxn modelId="{49E0B842-A677-4CF4-89C7-676FE127BACD}" srcId="{5A6F8E62-2ED4-4161-A04A-DBDEFEA5EB2B}" destId="{C0FCD4F1-34D6-4566-8F36-62CFB6B2D86D}" srcOrd="5" destOrd="0" parTransId="{E6EB0558-C1A1-4394-92A7-3D5F8001707F}" sibTransId="{19950AC4-5F98-4A20-88C0-7548B412F7D6}"/>
    <dgm:cxn modelId="{D1122847-523B-4B02-B5C7-7B30DB2CF7FD}" type="presOf" srcId="{C9924EEA-448E-4F42-BE1F-4A71FDDB5F77}" destId="{4EAEFD74-498C-4E51-AA9D-8327FF432D73}" srcOrd="0" destOrd="0" presId="urn:microsoft.com/office/officeart/2008/layout/LinedList"/>
    <dgm:cxn modelId="{97F5BA55-6D19-4137-B05F-82592009D47C}" srcId="{5A6F8E62-2ED4-4161-A04A-DBDEFEA5EB2B}" destId="{A051F956-EFED-4CA2-BE65-B2FE4DE5BDBF}" srcOrd="4" destOrd="0" parTransId="{210753CA-C123-4A41-95C9-D468D3C78D5E}" sibTransId="{C9F60E58-1227-4BB3-9CB0-0CAE341BE16D}"/>
    <dgm:cxn modelId="{ADC20C7A-421C-4889-969C-C83065E9614B}" srcId="{5A6F8E62-2ED4-4161-A04A-DBDEFEA5EB2B}" destId="{C9924EEA-448E-4F42-BE1F-4A71FDDB5F77}" srcOrd="6" destOrd="0" parTransId="{BE5D1D6C-09A5-43A3-B3C0-A85E1B8CB66C}" sibTransId="{403E6324-58ED-4754-9F9D-CE581F3E5D77}"/>
    <dgm:cxn modelId="{90371281-31CD-4917-A5CF-B97AC373896C}" srcId="{5A6F8E62-2ED4-4161-A04A-DBDEFEA5EB2B}" destId="{A597F44A-1122-4171-A24C-7586D0717368}" srcOrd="2" destOrd="0" parTransId="{B1B4F5EC-388E-4B2E-835C-00992963D1AC}" sibTransId="{8F6F583F-9E12-4D43-81FE-01099A479692}"/>
    <dgm:cxn modelId="{17532C8A-78E3-4B46-A060-0B4E397EA72E}" type="presOf" srcId="{A051F956-EFED-4CA2-BE65-B2FE4DE5BDBF}" destId="{4D918FC8-F774-4131-BC5B-37F364259B53}" srcOrd="0" destOrd="0" presId="urn:microsoft.com/office/officeart/2008/layout/LinedList"/>
    <dgm:cxn modelId="{84632CA0-83E7-483C-AA50-24423B234A29}" srcId="{5A6F8E62-2ED4-4161-A04A-DBDEFEA5EB2B}" destId="{530039E9-F50C-43AF-A4B7-D5E5F686DF76}" srcOrd="1" destOrd="0" parTransId="{CAA730C7-808E-4BDD-86E8-A7452594913F}" sibTransId="{911AA1E4-3D83-4DBE-922B-4FDA17D929F6}"/>
    <dgm:cxn modelId="{14FFD4B0-D829-4ECC-A9C2-025F2538F81D}" srcId="{5A6F8E62-2ED4-4161-A04A-DBDEFEA5EB2B}" destId="{C0D41B46-931C-4E87-B585-F6AAF4DE1981}" srcOrd="0" destOrd="0" parTransId="{FE7FA71A-6FC7-4877-979C-6123DADB9C1D}" sibTransId="{F18C436E-2A43-46DB-9F29-C5F78A395C69}"/>
    <dgm:cxn modelId="{2EF428BE-11FB-460B-9853-91C50EDC0248}" type="presOf" srcId="{C0FCD4F1-34D6-4566-8F36-62CFB6B2D86D}" destId="{586DF0DD-C174-4170-AB8A-17D950804812}" srcOrd="0" destOrd="0" presId="urn:microsoft.com/office/officeart/2008/layout/LinedList"/>
    <dgm:cxn modelId="{DF8B05E4-D0E2-4983-B4CF-3FFEC6E094D9}" type="presOf" srcId="{5A6F8E62-2ED4-4161-A04A-DBDEFEA5EB2B}" destId="{C1EC6CC5-BBBB-4564-9F02-B9FFC75BA3E5}" srcOrd="0" destOrd="0" presId="urn:microsoft.com/office/officeart/2008/layout/LinedList"/>
    <dgm:cxn modelId="{1D11A43D-C3B2-459D-B820-2AAF11B769E4}" type="presParOf" srcId="{C1EC6CC5-BBBB-4564-9F02-B9FFC75BA3E5}" destId="{0AB191F3-0D61-4334-92B1-CD405217A5F5}" srcOrd="0" destOrd="0" presId="urn:microsoft.com/office/officeart/2008/layout/LinedList"/>
    <dgm:cxn modelId="{AA6478AB-B6D7-4B7A-80C0-ADAC97A522F3}" type="presParOf" srcId="{C1EC6CC5-BBBB-4564-9F02-B9FFC75BA3E5}" destId="{5F71D789-A7C8-4518-96CE-643FE2618E5C}" srcOrd="1" destOrd="0" presId="urn:microsoft.com/office/officeart/2008/layout/LinedList"/>
    <dgm:cxn modelId="{D1AD7332-4438-4119-BAB9-0D9115DED3EF}" type="presParOf" srcId="{5F71D789-A7C8-4518-96CE-643FE2618E5C}" destId="{5615B86F-FE99-4855-8ED9-7E1D4D4FA117}" srcOrd="0" destOrd="0" presId="urn:microsoft.com/office/officeart/2008/layout/LinedList"/>
    <dgm:cxn modelId="{5BF39E74-F580-4F44-903F-D549542DA08A}" type="presParOf" srcId="{5F71D789-A7C8-4518-96CE-643FE2618E5C}" destId="{FF0B9EB6-54A6-4FEA-8452-36F74E59A37A}" srcOrd="1" destOrd="0" presId="urn:microsoft.com/office/officeart/2008/layout/LinedList"/>
    <dgm:cxn modelId="{7D5F0A1F-EFE7-438C-B556-EB2154CB3013}" type="presParOf" srcId="{C1EC6CC5-BBBB-4564-9F02-B9FFC75BA3E5}" destId="{C61357A1-7388-412F-972B-8156E536F157}" srcOrd="2" destOrd="0" presId="urn:microsoft.com/office/officeart/2008/layout/LinedList"/>
    <dgm:cxn modelId="{A0D09EC7-9505-4923-8BC9-EB42ED4701CA}" type="presParOf" srcId="{C1EC6CC5-BBBB-4564-9F02-B9FFC75BA3E5}" destId="{647E9CCA-EBD5-4F18-93F8-E3D6A265443C}" srcOrd="3" destOrd="0" presId="urn:microsoft.com/office/officeart/2008/layout/LinedList"/>
    <dgm:cxn modelId="{B2CA6D16-66D0-490A-A298-5DD778D4EA4B}" type="presParOf" srcId="{647E9CCA-EBD5-4F18-93F8-E3D6A265443C}" destId="{3FE38DEF-3463-4714-A7FE-468467CB415F}" srcOrd="0" destOrd="0" presId="urn:microsoft.com/office/officeart/2008/layout/LinedList"/>
    <dgm:cxn modelId="{131338EB-8FB0-4C27-94A3-6C2158E1744C}" type="presParOf" srcId="{647E9CCA-EBD5-4F18-93F8-E3D6A265443C}" destId="{421A6F90-7AED-4E2B-980B-07022661C33F}" srcOrd="1" destOrd="0" presId="urn:microsoft.com/office/officeart/2008/layout/LinedList"/>
    <dgm:cxn modelId="{00E86441-4173-410C-8E07-316F735C77BC}" type="presParOf" srcId="{C1EC6CC5-BBBB-4564-9F02-B9FFC75BA3E5}" destId="{76C9296D-A112-40A5-835E-BB83720DEC3D}" srcOrd="4" destOrd="0" presId="urn:microsoft.com/office/officeart/2008/layout/LinedList"/>
    <dgm:cxn modelId="{2E6CD739-8103-434D-BFAC-28813D6E256F}" type="presParOf" srcId="{C1EC6CC5-BBBB-4564-9F02-B9FFC75BA3E5}" destId="{B5D8CA2F-C448-4EA7-A876-300954324B63}" srcOrd="5" destOrd="0" presId="urn:microsoft.com/office/officeart/2008/layout/LinedList"/>
    <dgm:cxn modelId="{D68607F4-D5BF-4E63-9673-F99D12CDB307}" type="presParOf" srcId="{B5D8CA2F-C448-4EA7-A876-300954324B63}" destId="{DF49A465-DAC3-469E-ACE2-4D92450E01D6}" srcOrd="0" destOrd="0" presId="urn:microsoft.com/office/officeart/2008/layout/LinedList"/>
    <dgm:cxn modelId="{99EE3C9A-763C-4152-9535-D8F7B8B5B74C}" type="presParOf" srcId="{B5D8CA2F-C448-4EA7-A876-300954324B63}" destId="{BBC5D5A0-0541-435A-9D72-4AE7F89379CF}" srcOrd="1" destOrd="0" presId="urn:microsoft.com/office/officeart/2008/layout/LinedList"/>
    <dgm:cxn modelId="{73ABC447-69BB-4EB3-BBE4-1F1F50DA9852}" type="presParOf" srcId="{C1EC6CC5-BBBB-4564-9F02-B9FFC75BA3E5}" destId="{A224DBEC-1D4C-4A72-9AD6-862E3C3CD94F}" srcOrd="6" destOrd="0" presId="urn:microsoft.com/office/officeart/2008/layout/LinedList"/>
    <dgm:cxn modelId="{BCD27B7D-CF6C-4B54-92D3-4924FD0671CB}" type="presParOf" srcId="{C1EC6CC5-BBBB-4564-9F02-B9FFC75BA3E5}" destId="{F53C281B-C119-435B-889C-FD7572748538}" srcOrd="7" destOrd="0" presId="urn:microsoft.com/office/officeart/2008/layout/LinedList"/>
    <dgm:cxn modelId="{7B76356A-0CE0-4014-BA69-6C5BD84C733D}" type="presParOf" srcId="{F53C281B-C119-435B-889C-FD7572748538}" destId="{C795EF86-ED4B-49C0-B08E-CC8E3A6AB9F5}" srcOrd="0" destOrd="0" presId="urn:microsoft.com/office/officeart/2008/layout/LinedList"/>
    <dgm:cxn modelId="{276756B4-1DB7-44D9-868C-8160B19DD9B1}" type="presParOf" srcId="{F53C281B-C119-435B-889C-FD7572748538}" destId="{536A272D-BFB7-4DC8-9CB0-A02AFCCEB00E}" srcOrd="1" destOrd="0" presId="urn:microsoft.com/office/officeart/2008/layout/LinedList"/>
    <dgm:cxn modelId="{2649C1D9-EA44-4E6D-9C0A-8A325CBF5EE0}" type="presParOf" srcId="{C1EC6CC5-BBBB-4564-9F02-B9FFC75BA3E5}" destId="{FF782F03-A7A0-4400-9FF3-BB78C7AADB20}" srcOrd="8" destOrd="0" presId="urn:microsoft.com/office/officeart/2008/layout/LinedList"/>
    <dgm:cxn modelId="{B7225752-8391-4F37-878A-0C0D2C9BA7E4}" type="presParOf" srcId="{C1EC6CC5-BBBB-4564-9F02-B9FFC75BA3E5}" destId="{2BFBC6F1-EBB5-419C-9C9C-D3BE43A56223}" srcOrd="9" destOrd="0" presId="urn:microsoft.com/office/officeart/2008/layout/LinedList"/>
    <dgm:cxn modelId="{6FE6BF8C-8BB7-42F0-BC48-C7E4B08189C1}" type="presParOf" srcId="{2BFBC6F1-EBB5-419C-9C9C-D3BE43A56223}" destId="{4D918FC8-F774-4131-BC5B-37F364259B53}" srcOrd="0" destOrd="0" presId="urn:microsoft.com/office/officeart/2008/layout/LinedList"/>
    <dgm:cxn modelId="{8EE1F07A-2C30-40BE-9946-BB37373E3C00}" type="presParOf" srcId="{2BFBC6F1-EBB5-419C-9C9C-D3BE43A56223}" destId="{FB59D30D-9668-47FE-BCC1-512C19C8DA88}" srcOrd="1" destOrd="0" presId="urn:microsoft.com/office/officeart/2008/layout/LinedList"/>
    <dgm:cxn modelId="{486BA134-1BAF-4299-B606-0F947D5CC2C3}" type="presParOf" srcId="{C1EC6CC5-BBBB-4564-9F02-B9FFC75BA3E5}" destId="{A8FC4C35-0D68-496A-9225-1CC6366729EF}" srcOrd="10" destOrd="0" presId="urn:microsoft.com/office/officeart/2008/layout/LinedList"/>
    <dgm:cxn modelId="{5C93C2C1-6A39-4386-AB6E-6969D73C8A79}" type="presParOf" srcId="{C1EC6CC5-BBBB-4564-9F02-B9FFC75BA3E5}" destId="{309B67FB-F5C6-415B-ABEE-9CC749310A56}" srcOrd="11" destOrd="0" presId="urn:microsoft.com/office/officeart/2008/layout/LinedList"/>
    <dgm:cxn modelId="{50A2EEF4-B595-4E98-8F1F-36C223F9BEF8}" type="presParOf" srcId="{309B67FB-F5C6-415B-ABEE-9CC749310A56}" destId="{586DF0DD-C174-4170-AB8A-17D950804812}" srcOrd="0" destOrd="0" presId="urn:microsoft.com/office/officeart/2008/layout/LinedList"/>
    <dgm:cxn modelId="{73BC4822-9234-489A-BEA3-17E0389E8B53}" type="presParOf" srcId="{309B67FB-F5C6-415B-ABEE-9CC749310A56}" destId="{3F73808C-CEBB-47D2-A631-3AD090D723FE}" srcOrd="1" destOrd="0" presId="urn:microsoft.com/office/officeart/2008/layout/LinedList"/>
    <dgm:cxn modelId="{CDC62960-AAFD-40DB-B064-DAF6792DDEA2}" type="presParOf" srcId="{C1EC6CC5-BBBB-4564-9F02-B9FFC75BA3E5}" destId="{F663EDE1-9FB2-4272-A2D5-73766574301D}" srcOrd="12" destOrd="0" presId="urn:microsoft.com/office/officeart/2008/layout/LinedList"/>
    <dgm:cxn modelId="{EBB38CB7-2C9A-4953-9FD1-34138245E8D4}" type="presParOf" srcId="{C1EC6CC5-BBBB-4564-9F02-B9FFC75BA3E5}" destId="{DE10201F-BDC4-4684-AA14-D854FEF4742A}" srcOrd="13" destOrd="0" presId="urn:microsoft.com/office/officeart/2008/layout/LinedList"/>
    <dgm:cxn modelId="{E790041B-81E5-41E5-9E90-BD60BE72DC7A}" type="presParOf" srcId="{DE10201F-BDC4-4684-AA14-D854FEF4742A}" destId="{4EAEFD74-498C-4E51-AA9D-8327FF432D73}" srcOrd="0" destOrd="0" presId="urn:microsoft.com/office/officeart/2008/layout/LinedList"/>
    <dgm:cxn modelId="{5FB15C6D-3364-4C0E-B783-C9A6AB3081B0}" type="presParOf" srcId="{DE10201F-BDC4-4684-AA14-D854FEF4742A}" destId="{370A28C3-0C8E-4456-8292-50B6371375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498B040-6CBF-4DF8-954E-7E681310BB90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573FAD8-C05F-41E2-AA6F-8E07DE90E2BA}">
      <dgm:prSet custT="1"/>
      <dgm:spPr/>
      <dgm:t>
        <a:bodyPr/>
        <a:lstStyle/>
        <a:p>
          <a:r>
            <a:rPr lang="pt-BR" sz="2400" dirty="0"/>
            <a:t>O Espírito regenera o espírito humano</a:t>
          </a:r>
          <a:endParaRPr lang="en-US" sz="2400" dirty="0"/>
        </a:p>
      </dgm:t>
    </dgm:pt>
    <dgm:pt modelId="{0ABA82B7-1CF3-436E-AFE4-34817623ECF8}" type="parTrans" cxnId="{F831F105-847B-4836-A392-489850981B5F}">
      <dgm:prSet/>
      <dgm:spPr/>
      <dgm:t>
        <a:bodyPr/>
        <a:lstStyle/>
        <a:p>
          <a:endParaRPr lang="en-US"/>
        </a:p>
      </dgm:t>
    </dgm:pt>
    <dgm:pt modelId="{987683B9-1C6B-4D89-8E9D-DAD48EFF41B4}" type="sibTrans" cxnId="{F831F105-847B-4836-A392-489850981B5F}">
      <dgm:prSet/>
      <dgm:spPr/>
      <dgm:t>
        <a:bodyPr/>
        <a:lstStyle/>
        <a:p>
          <a:endParaRPr lang="en-US"/>
        </a:p>
      </dgm:t>
    </dgm:pt>
    <dgm:pt modelId="{908F8AD2-1F7A-42CE-9D8B-26B6280C6E3E}">
      <dgm:prSet/>
      <dgm:spPr/>
      <dgm:t>
        <a:bodyPr/>
        <a:lstStyle/>
        <a:p>
          <a:r>
            <a:rPr lang="pt-BR" dirty="0"/>
            <a:t>O Espírito ensina e guia</a:t>
          </a:r>
          <a:endParaRPr lang="en-US" dirty="0"/>
        </a:p>
      </dgm:t>
    </dgm:pt>
    <dgm:pt modelId="{43349D00-08EA-42E9-9B02-1EBDC3FEC626}" type="parTrans" cxnId="{5EA6E9B2-6237-49C8-96A3-2D7503DD0B70}">
      <dgm:prSet/>
      <dgm:spPr/>
      <dgm:t>
        <a:bodyPr/>
        <a:lstStyle/>
        <a:p>
          <a:endParaRPr lang="en-US"/>
        </a:p>
      </dgm:t>
    </dgm:pt>
    <dgm:pt modelId="{9DC180C6-0F27-4E4E-AD0B-D88CBF029ACB}" type="sibTrans" cxnId="{5EA6E9B2-6237-49C8-96A3-2D7503DD0B70}">
      <dgm:prSet/>
      <dgm:spPr/>
      <dgm:t>
        <a:bodyPr/>
        <a:lstStyle/>
        <a:p>
          <a:endParaRPr lang="en-US"/>
        </a:p>
      </dgm:t>
    </dgm:pt>
    <dgm:pt modelId="{2BC96351-16AF-4301-B031-B4EDB478596A}">
      <dgm:prSet/>
      <dgm:spPr/>
      <dgm:t>
        <a:bodyPr/>
        <a:lstStyle/>
        <a:p>
          <a:r>
            <a:rPr lang="pt-BR" dirty="0"/>
            <a:t>O Espírito testifica a adoção</a:t>
          </a:r>
          <a:endParaRPr lang="en-US" dirty="0"/>
        </a:p>
      </dgm:t>
    </dgm:pt>
    <dgm:pt modelId="{8A5E96FD-29A7-4744-BED1-E5F6783A0853}" type="parTrans" cxnId="{2171F8A6-61C1-47E2-AD3B-7EE3997E0722}">
      <dgm:prSet/>
      <dgm:spPr/>
      <dgm:t>
        <a:bodyPr/>
        <a:lstStyle/>
        <a:p>
          <a:endParaRPr lang="en-US"/>
        </a:p>
      </dgm:t>
    </dgm:pt>
    <dgm:pt modelId="{169C2C66-1449-4D3B-9B7A-F3EDAC17F036}" type="sibTrans" cxnId="{2171F8A6-61C1-47E2-AD3B-7EE3997E0722}">
      <dgm:prSet/>
      <dgm:spPr/>
      <dgm:t>
        <a:bodyPr/>
        <a:lstStyle/>
        <a:p>
          <a:endParaRPr lang="en-US"/>
        </a:p>
      </dgm:t>
    </dgm:pt>
    <dgm:pt modelId="{4C7E4A7E-AACA-4993-82C0-A25EDBD9CF11}">
      <dgm:prSet/>
      <dgm:spPr/>
      <dgm:t>
        <a:bodyPr/>
        <a:lstStyle/>
        <a:p>
          <a:r>
            <a:rPr lang="pt-BR" dirty="0"/>
            <a:t>O Espírito intercede profundamente</a:t>
          </a:r>
          <a:endParaRPr lang="en-US" dirty="0"/>
        </a:p>
      </dgm:t>
    </dgm:pt>
    <dgm:pt modelId="{72C43770-80CA-42AE-B593-58B5AC0E14AD}" type="parTrans" cxnId="{A04588B0-EF64-491F-A8FE-3E00D8C81BA3}">
      <dgm:prSet/>
      <dgm:spPr/>
      <dgm:t>
        <a:bodyPr/>
        <a:lstStyle/>
        <a:p>
          <a:endParaRPr lang="en-US"/>
        </a:p>
      </dgm:t>
    </dgm:pt>
    <dgm:pt modelId="{8B7E43C1-8BDC-4764-A0BA-CDB94098EA31}" type="sibTrans" cxnId="{A04588B0-EF64-491F-A8FE-3E00D8C81BA3}">
      <dgm:prSet/>
      <dgm:spPr/>
      <dgm:t>
        <a:bodyPr/>
        <a:lstStyle/>
        <a:p>
          <a:endParaRPr lang="en-US"/>
        </a:p>
      </dgm:t>
    </dgm:pt>
    <dgm:pt modelId="{17AAEB57-F28A-4BBF-BD26-6D7C1572836D}">
      <dgm:prSet/>
      <dgm:spPr/>
      <dgm:t>
        <a:bodyPr/>
        <a:lstStyle/>
        <a:p>
          <a:r>
            <a:rPr lang="pt-BR" dirty="0"/>
            <a:t>O Espírito edifica e santifica</a:t>
          </a:r>
          <a:endParaRPr lang="en-US" dirty="0"/>
        </a:p>
      </dgm:t>
    </dgm:pt>
    <dgm:pt modelId="{AC467DED-3D2F-45C4-B236-637A1BA82F08}" type="parTrans" cxnId="{8FD06877-1F48-464F-AD54-BAFABCDFF372}">
      <dgm:prSet/>
      <dgm:spPr/>
      <dgm:t>
        <a:bodyPr/>
        <a:lstStyle/>
        <a:p>
          <a:endParaRPr lang="en-US"/>
        </a:p>
      </dgm:t>
    </dgm:pt>
    <dgm:pt modelId="{0B7A0552-F8A1-45B5-8D25-FD52A01A009D}" type="sibTrans" cxnId="{8FD06877-1F48-464F-AD54-BAFABCDFF372}">
      <dgm:prSet/>
      <dgm:spPr/>
      <dgm:t>
        <a:bodyPr/>
        <a:lstStyle/>
        <a:p>
          <a:endParaRPr lang="en-US"/>
        </a:p>
      </dgm:t>
    </dgm:pt>
    <dgm:pt modelId="{B432768B-B64B-4ED7-96BF-0086F807B11B}">
      <dgm:prSet/>
      <dgm:spPr/>
      <dgm:t>
        <a:bodyPr/>
        <a:lstStyle/>
        <a:p>
          <a:r>
            <a:rPr lang="pt-BR" dirty="0"/>
            <a:t>Tudo isso resulta em comunhão viva com Deus.</a:t>
          </a:r>
          <a:endParaRPr lang="en-US" dirty="0"/>
        </a:p>
      </dgm:t>
    </dgm:pt>
    <dgm:pt modelId="{B4977B66-9E3B-410A-9751-C448A58ACA17}" type="parTrans" cxnId="{46D0523B-E4C5-42CD-B2F1-E35740DF8ABC}">
      <dgm:prSet/>
      <dgm:spPr/>
      <dgm:t>
        <a:bodyPr/>
        <a:lstStyle/>
        <a:p>
          <a:endParaRPr lang="en-US"/>
        </a:p>
      </dgm:t>
    </dgm:pt>
    <dgm:pt modelId="{EAD36FDC-91EA-47F3-B943-4F10CB640662}" type="sibTrans" cxnId="{46D0523B-E4C5-42CD-B2F1-E35740DF8ABC}">
      <dgm:prSet/>
      <dgm:spPr/>
      <dgm:t>
        <a:bodyPr/>
        <a:lstStyle/>
        <a:p>
          <a:endParaRPr lang="en-US"/>
        </a:p>
      </dgm:t>
    </dgm:pt>
    <dgm:pt modelId="{4DE2F5D9-6C1E-42E3-B931-CAA36C075200}" type="pres">
      <dgm:prSet presAssocID="{8498B040-6CBF-4DF8-954E-7E681310BB90}" presName="vert0" presStyleCnt="0">
        <dgm:presLayoutVars>
          <dgm:dir/>
          <dgm:animOne val="branch"/>
          <dgm:animLvl val="lvl"/>
        </dgm:presLayoutVars>
      </dgm:prSet>
      <dgm:spPr/>
    </dgm:pt>
    <dgm:pt modelId="{897474F4-028C-4708-8146-139A0C708739}" type="pres">
      <dgm:prSet presAssocID="{B573FAD8-C05F-41E2-AA6F-8E07DE90E2BA}" presName="thickLine" presStyleLbl="alignNode1" presStyleIdx="0" presStyleCnt="6"/>
      <dgm:spPr/>
    </dgm:pt>
    <dgm:pt modelId="{50D93D44-F839-4D13-9FD4-4B0244A37240}" type="pres">
      <dgm:prSet presAssocID="{B573FAD8-C05F-41E2-AA6F-8E07DE90E2BA}" presName="horz1" presStyleCnt="0"/>
      <dgm:spPr/>
    </dgm:pt>
    <dgm:pt modelId="{C3D887B5-D987-4434-A03F-76FFD9946B31}" type="pres">
      <dgm:prSet presAssocID="{B573FAD8-C05F-41E2-AA6F-8E07DE90E2BA}" presName="tx1" presStyleLbl="revTx" presStyleIdx="0" presStyleCnt="6"/>
      <dgm:spPr/>
    </dgm:pt>
    <dgm:pt modelId="{3A3B4A0B-A91F-4DEF-9015-19009EC149D3}" type="pres">
      <dgm:prSet presAssocID="{B573FAD8-C05F-41E2-AA6F-8E07DE90E2BA}" presName="vert1" presStyleCnt="0"/>
      <dgm:spPr/>
    </dgm:pt>
    <dgm:pt modelId="{B191C14B-FC57-42E2-BA23-A2C728A22CA4}" type="pres">
      <dgm:prSet presAssocID="{908F8AD2-1F7A-42CE-9D8B-26B6280C6E3E}" presName="thickLine" presStyleLbl="alignNode1" presStyleIdx="1" presStyleCnt="6"/>
      <dgm:spPr/>
    </dgm:pt>
    <dgm:pt modelId="{52C6B791-9AE2-45E7-9E3D-3A649DE2B0CB}" type="pres">
      <dgm:prSet presAssocID="{908F8AD2-1F7A-42CE-9D8B-26B6280C6E3E}" presName="horz1" presStyleCnt="0"/>
      <dgm:spPr/>
    </dgm:pt>
    <dgm:pt modelId="{0A0B0B9B-8989-4F6F-AE98-1F64CC0B1781}" type="pres">
      <dgm:prSet presAssocID="{908F8AD2-1F7A-42CE-9D8B-26B6280C6E3E}" presName="tx1" presStyleLbl="revTx" presStyleIdx="1" presStyleCnt="6"/>
      <dgm:spPr/>
    </dgm:pt>
    <dgm:pt modelId="{39445D37-9CB9-4E02-8664-2DD363EB5029}" type="pres">
      <dgm:prSet presAssocID="{908F8AD2-1F7A-42CE-9D8B-26B6280C6E3E}" presName="vert1" presStyleCnt="0"/>
      <dgm:spPr/>
    </dgm:pt>
    <dgm:pt modelId="{2E77D374-B06E-4C11-81FB-F8918FE1E79D}" type="pres">
      <dgm:prSet presAssocID="{2BC96351-16AF-4301-B031-B4EDB478596A}" presName="thickLine" presStyleLbl="alignNode1" presStyleIdx="2" presStyleCnt="6"/>
      <dgm:spPr/>
    </dgm:pt>
    <dgm:pt modelId="{B9C86594-980D-4F09-9797-7629C403F634}" type="pres">
      <dgm:prSet presAssocID="{2BC96351-16AF-4301-B031-B4EDB478596A}" presName="horz1" presStyleCnt="0"/>
      <dgm:spPr/>
    </dgm:pt>
    <dgm:pt modelId="{043322AB-C80B-4759-9751-62D942B374EE}" type="pres">
      <dgm:prSet presAssocID="{2BC96351-16AF-4301-B031-B4EDB478596A}" presName="tx1" presStyleLbl="revTx" presStyleIdx="2" presStyleCnt="6"/>
      <dgm:spPr/>
    </dgm:pt>
    <dgm:pt modelId="{D5662393-FFD2-4A21-8F38-09D24FC51B17}" type="pres">
      <dgm:prSet presAssocID="{2BC96351-16AF-4301-B031-B4EDB478596A}" presName="vert1" presStyleCnt="0"/>
      <dgm:spPr/>
    </dgm:pt>
    <dgm:pt modelId="{B87B0674-6BAC-44A3-9BBF-BB53E7E1B175}" type="pres">
      <dgm:prSet presAssocID="{4C7E4A7E-AACA-4993-82C0-A25EDBD9CF11}" presName="thickLine" presStyleLbl="alignNode1" presStyleIdx="3" presStyleCnt="6"/>
      <dgm:spPr/>
    </dgm:pt>
    <dgm:pt modelId="{6DDC4854-DAD1-409E-A853-D1D952C8BB44}" type="pres">
      <dgm:prSet presAssocID="{4C7E4A7E-AACA-4993-82C0-A25EDBD9CF11}" presName="horz1" presStyleCnt="0"/>
      <dgm:spPr/>
    </dgm:pt>
    <dgm:pt modelId="{B716D7AA-3D89-4DC9-B206-6C218734BE78}" type="pres">
      <dgm:prSet presAssocID="{4C7E4A7E-AACA-4993-82C0-A25EDBD9CF11}" presName="tx1" presStyleLbl="revTx" presStyleIdx="3" presStyleCnt="6"/>
      <dgm:spPr/>
    </dgm:pt>
    <dgm:pt modelId="{D0639AA0-9BF2-4EE5-AD92-3773C10E2A5F}" type="pres">
      <dgm:prSet presAssocID="{4C7E4A7E-AACA-4993-82C0-A25EDBD9CF11}" presName="vert1" presStyleCnt="0"/>
      <dgm:spPr/>
    </dgm:pt>
    <dgm:pt modelId="{116CD323-628B-4356-A4EB-070BE4FFF310}" type="pres">
      <dgm:prSet presAssocID="{17AAEB57-F28A-4BBF-BD26-6D7C1572836D}" presName="thickLine" presStyleLbl="alignNode1" presStyleIdx="4" presStyleCnt="6"/>
      <dgm:spPr/>
    </dgm:pt>
    <dgm:pt modelId="{80A52E9B-6BEE-46C0-BFA9-4A19BE1F8AA9}" type="pres">
      <dgm:prSet presAssocID="{17AAEB57-F28A-4BBF-BD26-6D7C1572836D}" presName="horz1" presStyleCnt="0"/>
      <dgm:spPr/>
    </dgm:pt>
    <dgm:pt modelId="{10BEA98C-13F9-4740-AD04-D01E43502C2B}" type="pres">
      <dgm:prSet presAssocID="{17AAEB57-F28A-4BBF-BD26-6D7C1572836D}" presName="tx1" presStyleLbl="revTx" presStyleIdx="4" presStyleCnt="6"/>
      <dgm:spPr/>
    </dgm:pt>
    <dgm:pt modelId="{6EBA6743-38A5-47B4-823A-9F8B35BEE437}" type="pres">
      <dgm:prSet presAssocID="{17AAEB57-F28A-4BBF-BD26-6D7C1572836D}" presName="vert1" presStyleCnt="0"/>
      <dgm:spPr/>
    </dgm:pt>
    <dgm:pt modelId="{4E8D0491-B5EA-4021-AC25-922EA0575375}" type="pres">
      <dgm:prSet presAssocID="{B432768B-B64B-4ED7-96BF-0086F807B11B}" presName="thickLine" presStyleLbl="alignNode1" presStyleIdx="5" presStyleCnt="6"/>
      <dgm:spPr/>
    </dgm:pt>
    <dgm:pt modelId="{F28E1C48-358D-40DE-94B6-B570F4EA38A5}" type="pres">
      <dgm:prSet presAssocID="{B432768B-B64B-4ED7-96BF-0086F807B11B}" presName="horz1" presStyleCnt="0"/>
      <dgm:spPr/>
    </dgm:pt>
    <dgm:pt modelId="{CE723450-FC1A-4389-AAD3-DF541141E03D}" type="pres">
      <dgm:prSet presAssocID="{B432768B-B64B-4ED7-96BF-0086F807B11B}" presName="tx1" presStyleLbl="revTx" presStyleIdx="5" presStyleCnt="6"/>
      <dgm:spPr/>
    </dgm:pt>
    <dgm:pt modelId="{926515C6-12A1-41F8-A72A-0D031AFD1232}" type="pres">
      <dgm:prSet presAssocID="{B432768B-B64B-4ED7-96BF-0086F807B11B}" presName="vert1" presStyleCnt="0"/>
      <dgm:spPr/>
    </dgm:pt>
  </dgm:ptLst>
  <dgm:cxnLst>
    <dgm:cxn modelId="{92BCF004-ABA6-45C8-A947-3E2AAD7E097D}" type="presOf" srcId="{2BC96351-16AF-4301-B031-B4EDB478596A}" destId="{043322AB-C80B-4759-9751-62D942B374EE}" srcOrd="0" destOrd="0" presId="urn:microsoft.com/office/officeart/2008/layout/LinedList"/>
    <dgm:cxn modelId="{F831F105-847B-4836-A392-489850981B5F}" srcId="{8498B040-6CBF-4DF8-954E-7E681310BB90}" destId="{B573FAD8-C05F-41E2-AA6F-8E07DE90E2BA}" srcOrd="0" destOrd="0" parTransId="{0ABA82B7-1CF3-436E-AFE4-34817623ECF8}" sibTransId="{987683B9-1C6B-4D89-8E9D-DAD48EFF41B4}"/>
    <dgm:cxn modelId="{46D0523B-E4C5-42CD-B2F1-E35740DF8ABC}" srcId="{8498B040-6CBF-4DF8-954E-7E681310BB90}" destId="{B432768B-B64B-4ED7-96BF-0086F807B11B}" srcOrd="5" destOrd="0" parTransId="{B4977B66-9E3B-410A-9751-C448A58ACA17}" sibTransId="{EAD36FDC-91EA-47F3-B943-4F10CB640662}"/>
    <dgm:cxn modelId="{BE83C566-7E59-486E-9463-2EEBB2AED06C}" type="presOf" srcId="{908F8AD2-1F7A-42CE-9D8B-26B6280C6E3E}" destId="{0A0B0B9B-8989-4F6F-AE98-1F64CC0B1781}" srcOrd="0" destOrd="0" presId="urn:microsoft.com/office/officeart/2008/layout/LinedList"/>
    <dgm:cxn modelId="{29081155-FEDE-474F-860D-48D9CA26969D}" type="presOf" srcId="{B573FAD8-C05F-41E2-AA6F-8E07DE90E2BA}" destId="{C3D887B5-D987-4434-A03F-76FFD9946B31}" srcOrd="0" destOrd="0" presId="urn:microsoft.com/office/officeart/2008/layout/LinedList"/>
    <dgm:cxn modelId="{8FD06877-1F48-464F-AD54-BAFABCDFF372}" srcId="{8498B040-6CBF-4DF8-954E-7E681310BB90}" destId="{17AAEB57-F28A-4BBF-BD26-6D7C1572836D}" srcOrd="4" destOrd="0" parTransId="{AC467DED-3D2F-45C4-B236-637A1BA82F08}" sibTransId="{0B7A0552-F8A1-45B5-8D25-FD52A01A009D}"/>
    <dgm:cxn modelId="{2171F8A6-61C1-47E2-AD3B-7EE3997E0722}" srcId="{8498B040-6CBF-4DF8-954E-7E681310BB90}" destId="{2BC96351-16AF-4301-B031-B4EDB478596A}" srcOrd="2" destOrd="0" parTransId="{8A5E96FD-29A7-4744-BED1-E5F6783A0853}" sibTransId="{169C2C66-1449-4D3B-9B7A-F3EDAC17F036}"/>
    <dgm:cxn modelId="{A04588B0-EF64-491F-A8FE-3E00D8C81BA3}" srcId="{8498B040-6CBF-4DF8-954E-7E681310BB90}" destId="{4C7E4A7E-AACA-4993-82C0-A25EDBD9CF11}" srcOrd="3" destOrd="0" parTransId="{72C43770-80CA-42AE-B593-58B5AC0E14AD}" sibTransId="{8B7E43C1-8BDC-4764-A0BA-CDB94098EA31}"/>
    <dgm:cxn modelId="{5EA6E9B2-6237-49C8-96A3-2D7503DD0B70}" srcId="{8498B040-6CBF-4DF8-954E-7E681310BB90}" destId="{908F8AD2-1F7A-42CE-9D8B-26B6280C6E3E}" srcOrd="1" destOrd="0" parTransId="{43349D00-08EA-42E9-9B02-1EBDC3FEC626}" sibTransId="{9DC180C6-0F27-4E4E-AD0B-D88CBF029ACB}"/>
    <dgm:cxn modelId="{BE6574E6-C508-46A4-949E-E9DCD67D8E7D}" type="presOf" srcId="{8498B040-6CBF-4DF8-954E-7E681310BB90}" destId="{4DE2F5D9-6C1E-42E3-B931-CAA36C075200}" srcOrd="0" destOrd="0" presId="urn:microsoft.com/office/officeart/2008/layout/LinedList"/>
    <dgm:cxn modelId="{BAC7BCF3-C308-4F68-B878-3780BED49918}" type="presOf" srcId="{B432768B-B64B-4ED7-96BF-0086F807B11B}" destId="{CE723450-FC1A-4389-AAD3-DF541141E03D}" srcOrd="0" destOrd="0" presId="urn:microsoft.com/office/officeart/2008/layout/LinedList"/>
    <dgm:cxn modelId="{AFC294FA-D234-439A-9174-B342BC11720D}" type="presOf" srcId="{17AAEB57-F28A-4BBF-BD26-6D7C1572836D}" destId="{10BEA98C-13F9-4740-AD04-D01E43502C2B}" srcOrd="0" destOrd="0" presId="urn:microsoft.com/office/officeart/2008/layout/LinedList"/>
    <dgm:cxn modelId="{1C62F1FA-3C16-4844-99D8-5C241DEA8654}" type="presOf" srcId="{4C7E4A7E-AACA-4993-82C0-A25EDBD9CF11}" destId="{B716D7AA-3D89-4DC9-B206-6C218734BE78}" srcOrd="0" destOrd="0" presId="urn:microsoft.com/office/officeart/2008/layout/LinedList"/>
    <dgm:cxn modelId="{08902279-8523-4F16-A11C-A024AC538A66}" type="presParOf" srcId="{4DE2F5D9-6C1E-42E3-B931-CAA36C075200}" destId="{897474F4-028C-4708-8146-139A0C708739}" srcOrd="0" destOrd="0" presId="urn:microsoft.com/office/officeart/2008/layout/LinedList"/>
    <dgm:cxn modelId="{F7B94A8E-9707-4AA9-B50D-EB859EFBE801}" type="presParOf" srcId="{4DE2F5D9-6C1E-42E3-B931-CAA36C075200}" destId="{50D93D44-F839-4D13-9FD4-4B0244A37240}" srcOrd="1" destOrd="0" presId="urn:microsoft.com/office/officeart/2008/layout/LinedList"/>
    <dgm:cxn modelId="{B3AE96ED-906B-4D6E-8B0F-66CF0CC30A7B}" type="presParOf" srcId="{50D93D44-F839-4D13-9FD4-4B0244A37240}" destId="{C3D887B5-D987-4434-A03F-76FFD9946B31}" srcOrd="0" destOrd="0" presId="urn:microsoft.com/office/officeart/2008/layout/LinedList"/>
    <dgm:cxn modelId="{AFB639E6-2227-4A2D-942E-11D3763C5E51}" type="presParOf" srcId="{50D93D44-F839-4D13-9FD4-4B0244A37240}" destId="{3A3B4A0B-A91F-4DEF-9015-19009EC149D3}" srcOrd="1" destOrd="0" presId="urn:microsoft.com/office/officeart/2008/layout/LinedList"/>
    <dgm:cxn modelId="{825B5E73-40DF-4C66-A9DF-23FFFE6F0043}" type="presParOf" srcId="{4DE2F5D9-6C1E-42E3-B931-CAA36C075200}" destId="{B191C14B-FC57-42E2-BA23-A2C728A22CA4}" srcOrd="2" destOrd="0" presId="urn:microsoft.com/office/officeart/2008/layout/LinedList"/>
    <dgm:cxn modelId="{E76DCB08-8C32-490E-B90C-3F5A831C6C44}" type="presParOf" srcId="{4DE2F5D9-6C1E-42E3-B931-CAA36C075200}" destId="{52C6B791-9AE2-45E7-9E3D-3A649DE2B0CB}" srcOrd="3" destOrd="0" presId="urn:microsoft.com/office/officeart/2008/layout/LinedList"/>
    <dgm:cxn modelId="{97D51DBD-D388-4FA1-BF9E-BF2F2501579A}" type="presParOf" srcId="{52C6B791-9AE2-45E7-9E3D-3A649DE2B0CB}" destId="{0A0B0B9B-8989-4F6F-AE98-1F64CC0B1781}" srcOrd="0" destOrd="0" presId="urn:microsoft.com/office/officeart/2008/layout/LinedList"/>
    <dgm:cxn modelId="{3EF8F845-8456-48BA-84E1-FCCC45AEBE43}" type="presParOf" srcId="{52C6B791-9AE2-45E7-9E3D-3A649DE2B0CB}" destId="{39445D37-9CB9-4E02-8664-2DD363EB5029}" srcOrd="1" destOrd="0" presId="urn:microsoft.com/office/officeart/2008/layout/LinedList"/>
    <dgm:cxn modelId="{77045F17-E3DD-438F-AD28-1E7F9207B4D0}" type="presParOf" srcId="{4DE2F5D9-6C1E-42E3-B931-CAA36C075200}" destId="{2E77D374-B06E-4C11-81FB-F8918FE1E79D}" srcOrd="4" destOrd="0" presId="urn:microsoft.com/office/officeart/2008/layout/LinedList"/>
    <dgm:cxn modelId="{DDFC86A3-7FDE-4724-BB8B-C3E36CD6D729}" type="presParOf" srcId="{4DE2F5D9-6C1E-42E3-B931-CAA36C075200}" destId="{B9C86594-980D-4F09-9797-7629C403F634}" srcOrd="5" destOrd="0" presId="urn:microsoft.com/office/officeart/2008/layout/LinedList"/>
    <dgm:cxn modelId="{BA48C5B0-FB86-402D-9E25-8D4FF25ABEB5}" type="presParOf" srcId="{B9C86594-980D-4F09-9797-7629C403F634}" destId="{043322AB-C80B-4759-9751-62D942B374EE}" srcOrd="0" destOrd="0" presId="urn:microsoft.com/office/officeart/2008/layout/LinedList"/>
    <dgm:cxn modelId="{645986C4-D696-4A60-80F9-BF91EC3AB8AA}" type="presParOf" srcId="{B9C86594-980D-4F09-9797-7629C403F634}" destId="{D5662393-FFD2-4A21-8F38-09D24FC51B17}" srcOrd="1" destOrd="0" presId="urn:microsoft.com/office/officeart/2008/layout/LinedList"/>
    <dgm:cxn modelId="{9216B557-4599-4E64-9E0B-F48E480B30F1}" type="presParOf" srcId="{4DE2F5D9-6C1E-42E3-B931-CAA36C075200}" destId="{B87B0674-6BAC-44A3-9BBF-BB53E7E1B175}" srcOrd="6" destOrd="0" presId="urn:microsoft.com/office/officeart/2008/layout/LinedList"/>
    <dgm:cxn modelId="{91B02B25-FFB1-48E7-A4EC-A5A5D49196A4}" type="presParOf" srcId="{4DE2F5D9-6C1E-42E3-B931-CAA36C075200}" destId="{6DDC4854-DAD1-409E-A853-D1D952C8BB44}" srcOrd="7" destOrd="0" presId="urn:microsoft.com/office/officeart/2008/layout/LinedList"/>
    <dgm:cxn modelId="{76086CC3-6018-4A6F-BEC9-D1ECCC7F455C}" type="presParOf" srcId="{6DDC4854-DAD1-409E-A853-D1D952C8BB44}" destId="{B716D7AA-3D89-4DC9-B206-6C218734BE78}" srcOrd="0" destOrd="0" presId="urn:microsoft.com/office/officeart/2008/layout/LinedList"/>
    <dgm:cxn modelId="{837D5AA1-FED6-42AA-AACC-164026FF6491}" type="presParOf" srcId="{6DDC4854-DAD1-409E-A853-D1D952C8BB44}" destId="{D0639AA0-9BF2-4EE5-AD92-3773C10E2A5F}" srcOrd="1" destOrd="0" presId="urn:microsoft.com/office/officeart/2008/layout/LinedList"/>
    <dgm:cxn modelId="{D08DA2FE-4F0E-4305-9721-E2D28102C05A}" type="presParOf" srcId="{4DE2F5D9-6C1E-42E3-B931-CAA36C075200}" destId="{116CD323-628B-4356-A4EB-070BE4FFF310}" srcOrd="8" destOrd="0" presId="urn:microsoft.com/office/officeart/2008/layout/LinedList"/>
    <dgm:cxn modelId="{76833BF1-7ABC-4B78-BAB8-0F334591A1C1}" type="presParOf" srcId="{4DE2F5D9-6C1E-42E3-B931-CAA36C075200}" destId="{80A52E9B-6BEE-46C0-BFA9-4A19BE1F8AA9}" srcOrd="9" destOrd="0" presId="urn:microsoft.com/office/officeart/2008/layout/LinedList"/>
    <dgm:cxn modelId="{D425D63F-300E-499E-BDF9-7C77ADAD5E86}" type="presParOf" srcId="{80A52E9B-6BEE-46C0-BFA9-4A19BE1F8AA9}" destId="{10BEA98C-13F9-4740-AD04-D01E43502C2B}" srcOrd="0" destOrd="0" presId="urn:microsoft.com/office/officeart/2008/layout/LinedList"/>
    <dgm:cxn modelId="{F22002B0-E29D-464A-8B15-69F07D574CA9}" type="presParOf" srcId="{80A52E9B-6BEE-46C0-BFA9-4A19BE1F8AA9}" destId="{6EBA6743-38A5-47B4-823A-9F8B35BEE437}" srcOrd="1" destOrd="0" presId="urn:microsoft.com/office/officeart/2008/layout/LinedList"/>
    <dgm:cxn modelId="{1C0BE0ED-05DC-40F1-B1D8-C6BAB71B9EF7}" type="presParOf" srcId="{4DE2F5D9-6C1E-42E3-B931-CAA36C075200}" destId="{4E8D0491-B5EA-4021-AC25-922EA0575375}" srcOrd="10" destOrd="0" presId="urn:microsoft.com/office/officeart/2008/layout/LinedList"/>
    <dgm:cxn modelId="{4A565261-9650-4398-BBEB-6EC2743C31FA}" type="presParOf" srcId="{4DE2F5D9-6C1E-42E3-B931-CAA36C075200}" destId="{F28E1C48-358D-40DE-94B6-B570F4EA38A5}" srcOrd="11" destOrd="0" presId="urn:microsoft.com/office/officeart/2008/layout/LinedList"/>
    <dgm:cxn modelId="{898A7750-8920-4236-9EA9-18903D83553C}" type="presParOf" srcId="{F28E1C48-358D-40DE-94B6-B570F4EA38A5}" destId="{CE723450-FC1A-4389-AAD3-DF541141E03D}" srcOrd="0" destOrd="0" presId="urn:microsoft.com/office/officeart/2008/layout/LinedList"/>
    <dgm:cxn modelId="{8BBA0EA3-26FC-445B-B94E-009E329926A1}" type="presParOf" srcId="{F28E1C48-358D-40DE-94B6-B570F4EA38A5}" destId="{926515C6-12A1-41F8-A72A-0D031AFD12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447C4-FEFC-4461-8B07-5BFC96D4E219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F06072-5D21-49B9-B6C0-805D73BF6125}">
      <dgm:prSet custT="1"/>
      <dgm:spPr/>
      <dgm:t>
        <a:bodyPr/>
        <a:lstStyle/>
        <a:p>
          <a:r>
            <a:rPr lang="pt-BR" sz="2600" b="1" dirty="0" err="1"/>
            <a:t>Rm</a:t>
          </a:r>
          <a:r>
            <a:rPr lang="pt-BR" sz="2600" b="1" dirty="0"/>
            <a:t> 1.9</a:t>
          </a:r>
          <a:r>
            <a:rPr lang="pt-BR" sz="2600" dirty="0"/>
            <a:t> — Serviço espiritual autêntico</a:t>
          </a:r>
          <a:endParaRPr lang="en-US" sz="2600" dirty="0"/>
        </a:p>
      </dgm:t>
    </dgm:pt>
    <dgm:pt modelId="{3A8E8312-7459-4763-BE6E-7A29208BF0AF}" type="parTrans" cxnId="{00DB336F-273E-4D89-83F1-A2AEF27F4749}">
      <dgm:prSet/>
      <dgm:spPr/>
      <dgm:t>
        <a:bodyPr/>
        <a:lstStyle/>
        <a:p>
          <a:endParaRPr lang="en-US"/>
        </a:p>
      </dgm:t>
    </dgm:pt>
    <dgm:pt modelId="{C869AFA8-95DF-433F-9D68-085A93B4100D}" type="sibTrans" cxnId="{00DB336F-273E-4D89-83F1-A2AEF27F4749}">
      <dgm:prSet/>
      <dgm:spPr/>
      <dgm:t>
        <a:bodyPr/>
        <a:lstStyle/>
        <a:p>
          <a:endParaRPr lang="en-US"/>
        </a:p>
      </dgm:t>
    </dgm:pt>
    <dgm:pt modelId="{286373F5-338F-4FAE-8C61-1E223993D12B}">
      <dgm:prSet custT="1"/>
      <dgm:spPr/>
      <dgm:t>
        <a:bodyPr/>
        <a:lstStyle/>
        <a:p>
          <a:r>
            <a:rPr lang="pt-BR" sz="2600" b="1" dirty="0"/>
            <a:t>2Co 7.13</a:t>
          </a:r>
          <a:r>
            <a:rPr lang="pt-BR" sz="2600" dirty="0"/>
            <a:t> — Consolação no espírito</a:t>
          </a:r>
          <a:endParaRPr lang="en-US" sz="2600" dirty="0"/>
        </a:p>
      </dgm:t>
    </dgm:pt>
    <dgm:pt modelId="{AFA0596A-4683-4FF5-AE0C-DCED042851ED}" type="parTrans" cxnId="{0957D8DE-2E58-4CC1-8C0D-B66645FD6B56}">
      <dgm:prSet/>
      <dgm:spPr/>
      <dgm:t>
        <a:bodyPr/>
        <a:lstStyle/>
        <a:p>
          <a:endParaRPr lang="en-US"/>
        </a:p>
      </dgm:t>
    </dgm:pt>
    <dgm:pt modelId="{F3022E80-F71D-40A6-B4B3-7EA9598F73ED}" type="sibTrans" cxnId="{0957D8DE-2E58-4CC1-8C0D-B66645FD6B56}">
      <dgm:prSet/>
      <dgm:spPr/>
      <dgm:t>
        <a:bodyPr/>
        <a:lstStyle/>
        <a:p>
          <a:endParaRPr lang="en-US"/>
        </a:p>
      </dgm:t>
    </dgm:pt>
    <dgm:pt modelId="{A58ADDF8-8E09-4103-94E1-9F8F2A1B0FDC}">
      <dgm:prSet custT="1"/>
      <dgm:spPr/>
      <dgm:t>
        <a:bodyPr/>
        <a:lstStyle/>
        <a:p>
          <a:r>
            <a:rPr lang="pt-BR" sz="2600" b="1" dirty="0"/>
            <a:t>1Co 6.17</a:t>
          </a:r>
          <a:r>
            <a:rPr lang="pt-BR" sz="2600" dirty="0"/>
            <a:t> — União espiritual com Cristo</a:t>
          </a:r>
          <a:endParaRPr lang="en-US" sz="2600" dirty="0"/>
        </a:p>
      </dgm:t>
    </dgm:pt>
    <dgm:pt modelId="{A23C425B-803E-4B48-85FA-39E7962F2E09}" type="parTrans" cxnId="{61E28C16-F265-430E-BA7A-878CA7B33390}">
      <dgm:prSet/>
      <dgm:spPr/>
      <dgm:t>
        <a:bodyPr/>
        <a:lstStyle/>
        <a:p>
          <a:endParaRPr lang="en-US"/>
        </a:p>
      </dgm:t>
    </dgm:pt>
    <dgm:pt modelId="{7C888FF8-1537-4134-8D70-42084A721C91}" type="sibTrans" cxnId="{61E28C16-F265-430E-BA7A-878CA7B33390}">
      <dgm:prSet/>
      <dgm:spPr/>
      <dgm:t>
        <a:bodyPr/>
        <a:lstStyle/>
        <a:p>
          <a:endParaRPr lang="en-US"/>
        </a:p>
      </dgm:t>
    </dgm:pt>
    <dgm:pt modelId="{23C86AD7-A727-4441-A1B2-F7DACBA226C9}">
      <dgm:prSet custT="1"/>
      <dgm:spPr/>
      <dgm:t>
        <a:bodyPr/>
        <a:lstStyle/>
        <a:p>
          <a:r>
            <a:rPr lang="pt-BR" sz="2600" b="1" dirty="0"/>
            <a:t>1Co 6.20</a:t>
          </a:r>
          <a:r>
            <a:rPr lang="pt-BR" sz="2600" dirty="0"/>
            <a:t> — Vida que glorifica a Deus</a:t>
          </a:r>
          <a:endParaRPr lang="en-US" sz="2600" dirty="0"/>
        </a:p>
      </dgm:t>
    </dgm:pt>
    <dgm:pt modelId="{6DD102C1-5E35-4FD9-A1C0-E3B253E9E323}" type="parTrans" cxnId="{A06FC1E1-64E0-4DBD-827B-A87B61EA8D6F}">
      <dgm:prSet/>
      <dgm:spPr/>
      <dgm:t>
        <a:bodyPr/>
        <a:lstStyle/>
        <a:p>
          <a:endParaRPr lang="en-US"/>
        </a:p>
      </dgm:t>
    </dgm:pt>
    <dgm:pt modelId="{D220E3FA-5CBE-41E3-A980-2CF0123B3FE8}" type="sibTrans" cxnId="{A06FC1E1-64E0-4DBD-827B-A87B61EA8D6F}">
      <dgm:prSet/>
      <dgm:spPr/>
      <dgm:t>
        <a:bodyPr/>
        <a:lstStyle/>
        <a:p>
          <a:endParaRPr lang="en-US"/>
        </a:p>
      </dgm:t>
    </dgm:pt>
    <dgm:pt modelId="{8E062EC3-12A7-4F4C-900D-8F86FC36C1BA}">
      <dgm:prSet custT="1"/>
      <dgm:spPr/>
      <dgm:t>
        <a:bodyPr/>
        <a:lstStyle/>
        <a:p>
          <a:r>
            <a:rPr lang="pt-BR" sz="2600" b="1" dirty="0"/>
            <a:t>1Co 14.14</a:t>
          </a:r>
          <a:r>
            <a:rPr lang="pt-BR" sz="2600" dirty="0"/>
            <a:t> — Oração no espírito</a:t>
          </a:r>
          <a:endParaRPr lang="en-US" sz="2600" dirty="0"/>
        </a:p>
      </dgm:t>
    </dgm:pt>
    <dgm:pt modelId="{25C87BE6-3BCD-4520-8B90-E930E8899CE5}" type="parTrans" cxnId="{4E26F2FE-9B2A-4FDC-B114-C1772F320C65}">
      <dgm:prSet/>
      <dgm:spPr/>
      <dgm:t>
        <a:bodyPr/>
        <a:lstStyle/>
        <a:p>
          <a:endParaRPr lang="en-US"/>
        </a:p>
      </dgm:t>
    </dgm:pt>
    <dgm:pt modelId="{B69B9B07-53D6-40BD-951C-309A79921B4E}" type="sibTrans" cxnId="{4E26F2FE-9B2A-4FDC-B114-C1772F320C65}">
      <dgm:prSet/>
      <dgm:spPr/>
      <dgm:t>
        <a:bodyPr/>
        <a:lstStyle/>
        <a:p>
          <a:endParaRPr lang="en-US"/>
        </a:p>
      </dgm:t>
    </dgm:pt>
    <dgm:pt modelId="{35DD444D-5ECE-4650-B0ED-81C335BA690D}">
      <dgm:prSet custT="1"/>
      <dgm:spPr/>
      <dgm:t>
        <a:bodyPr/>
        <a:lstStyle/>
        <a:p>
          <a:r>
            <a:rPr lang="pt-BR" sz="2600" b="1" dirty="0" err="1"/>
            <a:t>Ef</a:t>
          </a:r>
          <a:r>
            <a:rPr lang="pt-BR" sz="2600" b="1" dirty="0"/>
            <a:t> 3.16</a:t>
          </a:r>
          <a:r>
            <a:rPr lang="pt-BR" sz="2600" dirty="0"/>
            <a:t> — Fortalecimento interior</a:t>
          </a:r>
          <a:endParaRPr lang="en-US" sz="2600" dirty="0"/>
        </a:p>
      </dgm:t>
    </dgm:pt>
    <dgm:pt modelId="{DB5BC5D1-64EC-444C-9F19-3B65D577345A}" type="parTrans" cxnId="{FAFF2665-EE08-47F9-B58D-7BF027A25124}">
      <dgm:prSet/>
      <dgm:spPr/>
      <dgm:t>
        <a:bodyPr/>
        <a:lstStyle/>
        <a:p>
          <a:endParaRPr lang="en-US"/>
        </a:p>
      </dgm:t>
    </dgm:pt>
    <dgm:pt modelId="{9243FA7B-69C4-4D7B-8639-1823D4A69BAB}" type="sibTrans" cxnId="{FAFF2665-EE08-47F9-B58D-7BF027A25124}">
      <dgm:prSet/>
      <dgm:spPr/>
      <dgm:t>
        <a:bodyPr/>
        <a:lstStyle/>
        <a:p>
          <a:endParaRPr lang="en-US"/>
        </a:p>
      </dgm:t>
    </dgm:pt>
    <dgm:pt modelId="{F039AB6A-3FB5-41D0-8D6A-F613AB67D8AC}">
      <dgm:prSet/>
      <dgm:spPr/>
      <dgm:t>
        <a:bodyPr/>
        <a:lstStyle/>
        <a:p>
          <a:r>
            <a:rPr lang="pt-BR" sz="2600" dirty="0"/>
            <a:t>Paulo revela que o espírito humano é o principal ponto de contato entre Deus e o homem regenerado</a:t>
          </a:r>
          <a:r>
            <a:rPr lang="pt-BR" dirty="0"/>
            <a:t>.</a:t>
          </a:r>
          <a:endParaRPr lang="en-US" dirty="0"/>
        </a:p>
      </dgm:t>
    </dgm:pt>
    <dgm:pt modelId="{EDF50878-8662-479C-AB79-5E71DF2DD67A}" type="parTrans" cxnId="{58E1655F-857D-4A6B-88D2-13F787EE08FA}">
      <dgm:prSet/>
      <dgm:spPr/>
      <dgm:t>
        <a:bodyPr/>
        <a:lstStyle/>
        <a:p>
          <a:endParaRPr lang="en-US"/>
        </a:p>
      </dgm:t>
    </dgm:pt>
    <dgm:pt modelId="{C1C35E0F-AC7B-4DCC-B4C8-3117291BED55}" type="sibTrans" cxnId="{58E1655F-857D-4A6B-88D2-13F787EE08FA}">
      <dgm:prSet/>
      <dgm:spPr/>
      <dgm:t>
        <a:bodyPr/>
        <a:lstStyle/>
        <a:p>
          <a:endParaRPr lang="en-US"/>
        </a:p>
      </dgm:t>
    </dgm:pt>
    <dgm:pt modelId="{0147D322-1F4A-4039-A61D-A16F94304218}" type="pres">
      <dgm:prSet presAssocID="{2D3447C4-FEFC-4461-8B07-5BFC96D4E219}" presName="diagram" presStyleCnt="0">
        <dgm:presLayoutVars>
          <dgm:dir/>
          <dgm:resizeHandles val="exact"/>
        </dgm:presLayoutVars>
      </dgm:prSet>
      <dgm:spPr/>
    </dgm:pt>
    <dgm:pt modelId="{73C55171-9292-4B20-94B0-41900FF8039B}" type="pres">
      <dgm:prSet presAssocID="{D9F06072-5D21-49B9-B6C0-805D73BF6125}" presName="node" presStyleLbl="node1" presStyleIdx="0" presStyleCnt="7">
        <dgm:presLayoutVars>
          <dgm:bulletEnabled val="1"/>
        </dgm:presLayoutVars>
      </dgm:prSet>
      <dgm:spPr/>
    </dgm:pt>
    <dgm:pt modelId="{8F7DD017-0771-4B95-8BE7-D9B76E14830D}" type="pres">
      <dgm:prSet presAssocID="{C869AFA8-95DF-433F-9D68-085A93B4100D}" presName="sibTrans" presStyleCnt="0"/>
      <dgm:spPr/>
    </dgm:pt>
    <dgm:pt modelId="{DC565C7B-73E1-4A21-9CE0-1BFEF55F5615}" type="pres">
      <dgm:prSet presAssocID="{286373F5-338F-4FAE-8C61-1E223993D12B}" presName="node" presStyleLbl="node1" presStyleIdx="1" presStyleCnt="7">
        <dgm:presLayoutVars>
          <dgm:bulletEnabled val="1"/>
        </dgm:presLayoutVars>
      </dgm:prSet>
      <dgm:spPr/>
    </dgm:pt>
    <dgm:pt modelId="{E7B55F34-8D1C-43A6-BB12-B416A31D9E84}" type="pres">
      <dgm:prSet presAssocID="{F3022E80-F71D-40A6-B4B3-7EA9598F73ED}" presName="sibTrans" presStyleCnt="0"/>
      <dgm:spPr/>
    </dgm:pt>
    <dgm:pt modelId="{5B66D489-899B-4FF6-9F5F-C54EEEB136B7}" type="pres">
      <dgm:prSet presAssocID="{A58ADDF8-8E09-4103-94E1-9F8F2A1B0FDC}" presName="node" presStyleLbl="node1" presStyleIdx="2" presStyleCnt="7">
        <dgm:presLayoutVars>
          <dgm:bulletEnabled val="1"/>
        </dgm:presLayoutVars>
      </dgm:prSet>
      <dgm:spPr/>
    </dgm:pt>
    <dgm:pt modelId="{AD981D1F-7CB9-4486-B976-9C8EC9BD7810}" type="pres">
      <dgm:prSet presAssocID="{7C888FF8-1537-4134-8D70-42084A721C91}" presName="sibTrans" presStyleCnt="0"/>
      <dgm:spPr/>
    </dgm:pt>
    <dgm:pt modelId="{B1AEABC9-FED7-45C7-9E56-9BBBB7B71EBA}" type="pres">
      <dgm:prSet presAssocID="{23C86AD7-A727-4441-A1B2-F7DACBA226C9}" presName="node" presStyleLbl="node1" presStyleIdx="3" presStyleCnt="7">
        <dgm:presLayoutVars>
          <dgm:bulletEnabled val="1"/>
        </dgm:presLayoutVars>
      </dgm:prSet>
      <dgm:spPr/>
    </dgm:pt>
    <dgm:pt modelId="{AA3CA076-7E25-49B6-995A-8E623E8D1A1B}" type="pres">
      <dgm:prSet presAssocID="{D220E3FA-5CBE-41E3-A980-2CF0123B3FE8}" presName="sibTrans" presStyleCnt="0"/>
      <dgm:spPr/>
    </dgm:pt>
    <dgm:pt modelId="{F4F24BB1-ECBD-403B-9386-9A0D09C0A25A}" type="pres">
      <dgm:prSet presAssocID="{8E062EC3-12A7-4F4C-900D-8F86FC36C1BA}" presName="node" presStyleLbl="node1" presStyleIdx="4" presStyleCnt="7">
        <dgm:presLayoutVars>
          <dgm:bulletEnabled val="1"/>
        </dgm:presLayoutVars>
      </dgm:prSet>
      <dgm:spPr/>
    </dgm:pt>
    <dgm:pt modelId="{74238C2E-DB81-4F5F-9EAB-D70376654762}" type="pres">
      <dgm:prSet presAssocID="{B69B9B07-53D6-40BD-951C-309A79921B4E}" presName="sibTrans" presStyleCnt="0"/>
      <dgm:spPr/>
    </dgm:pt>
    <dgm:pt modelId="{CC6C6E36-04E4-4486-B71C-C9A886B7F744}" type="pres">
      <dgm:prSet presAssocID="{35DD444D-5ECE-4650-B0ED-81C335BA690D}" presName="node" presStyleLbl="node1" presStyleIdx="5" presStyleCnt="7">
        <dgm:presLayoutVars>
          <dgm:bulletEnabled val="1"/>
        </dgm:presLayoutVars>
      </dgm:prSet>
      <dgm:spPr/>
    </dgm:pt>
    <dgm:pt modelId="{7D825AD1-3F35-498E-A934-9B0C7238B21C}" type="pres">
      <dgm:prSet presAssocID="{9243FA7B-69C4-4D7B-8639-1823D4A69BAB}" presName="sibTrans" presStyleCnt="0"/>
      <dgm:spPr/>
    </dgm:pt>
    <dgm:pt modelId="{737C900F-4279-4DBB-8CE0-B2440FD0E606}" type="pres">
      <dgm:prSet presAssocID="{F039AB6A-3FB5-41D0-8D6A-F613AB67D8AC}" presName="node" presStyleLbl="node1" presStyleIdx="6" presStyleCnt="7">
        <dgm:presLayoutVars>
          <dgm:bulletEnabled val="1"/>
        </dgm:presLayoutVars>
      </dgm:prSet>
      <dgm:spPr/>
    </dgm:pt>
  </dgm:ptLst>
  <dgm:cxnLst>
    <dgm:cxn modelId="{61E28C16-F265-430E-BA7A-878CA7B33390}" srcId="{2D3447C4-FEFC-4461-8B07-5BFC96D4E219}" destId="{A58ADDF8-8E09-4103-94E1-9F8F2A1B0FDC}" srcOrd="2" destOrd="0" parTransId="{A23C425B-803E-4B48-85FA-39E7962F2E09}" sibTransId="{7C888FF8-1537-4134-8D70-42084A721C91}"/>
    <dgm:cxn modelId="{5F93401D-1B4C-470D-8589-3FFD0B1A5857}" type="presOf" srcId="{23C86AD7-A727-4441-A1B2-F7DACBA226C9}" destId="{B1AEABC9-FED7-45C7-9E56-9BBBB7B71EBA}" srcOrd="0" destOrd="0" presId="urn:microsoft.com/office/officeart/2005/8/layout/default"/>
    <dgm:cxn modelId="{1C846934-6524-46EC-BDF8-BD6E4DEE0ABE}" type="presOf" srcId="{A58ADDF8-8E09-4103-94E1-9F8F2A1B0FDC}" destId="{5B66D489-899B-4FF6-9F5F-C54EEEB136B7}" srcOrd="0" destOrd="0" presId="urn:microsoft.com/office/officeart/2005/8/layout/default"/>
    <dgm:cxn modelId="{58E1655F-857D-4A6B-88D2-13F787EE08FA}" srcId="{2D3447C4-FEFC-4461-8B07-5BFC96D4E219}" destId="{F039AB6A-3FB5-41D0-8D6A-F613AB67D8AC}" srcOrd="6" destOrd="0" parTransId="{EDF50878-8662-479C-AB79-5E71DF2DD67A}" sibTransId="{C1C35E0F-AC7B-4DCC-B4C8-3117291BED55}"/>
    <dgm:cxn modelId="{FAFF2665-EE08-47F9-B58D-7BF027A25124}" srcId="{2D3447C4-FEFC-4461-8B07-5BFC96D4E219}" destId="{35DD444D-5ECE-4650-B0ED-81C335BA690D}" srcOrd="5" destOrd="0" parTransId="{DB5BC5D1-64EC-444C-9F19-3B65D577345A}" sibTransId="{9243FA7B-69C4-4D7B-8639-1823D4A69BAB}"/>
    <dgm:cxn modelId="{E8946147-3833-4743-858E-8B5E2ABC28D6}" type="presOf" srcId="{D9F06072-5D21-49B9-B6C0-805D73BF6125}" destId="{73C55171-9292-4B20-94B0-41900FF8039B}" srcOrd="0" destOrd="0" presId="urn:microsoft.com/office/officeart/2005/8/layout/default"/>
    <dgm:cxn modelId="{6842874B-4C7C-420B-8C17-5E4335C1FA75}" type="presOf" srcId="{286373F5-338F-4FAE-8C61-1E223993D12B}" destId="{DC565C7B-73E1-4A21-9CE0-1BFEF55F5615}" srcOrd="0" destOrd="0" presId="urn:microsoft.com/office/officeart/2005/8/layout/default"/>
    <dgm:cxn modelId="{00DB336F-273E-4D89-83F1-A2AEF27F4749}" srcId="{2D3447C4-FEFC-4461-8B07-5BFC96D4E219}" destId="{D9F06072-5D21-49B9-B6C0-805D73BF6125}" srcOrd="0" destOrd="0" parTransId="{3A8E8312-7459-4763-BE6E-7A29208BF0AF}" sibTransId="{C869AFA8-95DF-433F-9D68-085A93B4100D}"/>
    <dgm:cxn modelId="{4A3AB352-F2B9-49DE-A3A9-B1BE88B2BDC1}" type="presOf" srcId="{F039AB6A-3FB5-41D0-8D6A-F613AB67D8AC}" destId="{737C900F-4279-4DBB-8CE0-B2440FD0E606}" srcOrd="0" destOrd="0" presId="urn:microsoft.com/office/officeart/2005/8/layout/default"/>
    <dgm:cxn modelId="{9A66D7DA-D562-4BFE-8B90-48F82E3BC50D}" type="presOf" srcId="{2D3447C4-FEFC-4461-8B07-5BFC96D4E219}" destId="{0147D322-1F4A-4039-A61D-A16F94304218}" srcOrd="0" destOrd="0" presId="urn:microsoft.com/office/officeart/2005/8/layout/default"/>
    <dgm:cxn modelId="{0957D8DE-2E58-4CC1-8C0D-B66645FD6B56}" srcId="{2D3447C4-FEFC-4461-8B07-5BFC96D4E219}" destId="{286373F5-338F-4FAE-8C61-1E223993D12B}" srcOrd="1" destOrd="0" parTransId="{AFA0596A-4683-4FF5-AE0C-DCED042851ED}" sibTransId="{F3022E80-F71D-40A6-B4B3-7EA9598F73ED}"/>
    <dgm:cxn modelId="{A06FC1E1-64E0-4DBD-827B-A87B61EA8D6F}" srcId="{2D3447C4-FEFC-4461-8B07-5BFC96D4E219}" destId="{23C86AD7-A727-4441-A1B2-F7DACBA226C9}" srcOrd="3" destOrd="0" parTransId="{6DD102C1-5E35-4FD9-A1C0-E3B253E9E323}" sibTransId="{D220E3FA-5CBE-41E3-A980-2CF0123B3FE8}"/>
    <dgm:cxn modelId="{DCAA01E6-C9FE-4C23-9FE1-554F3139BBD6}" type="presOf" srcId="{8E062EC3-12A7-4F4C-900D-8F86FC36C1BA}" destId="{F4F24BB1-ECBD-403B-9386-9A0D09C0A25A}" srcOrd="0" destOrd="0" presId="urn:microsoft.com/office/officeart/2005/8/layout/default"/>
    <dgm:cxn modelId="{206DD9F9-FB7F-48CD-89B2-70092535D958}" type="presOf" srcId="{35DD444D-5ECE-4650-B0ED-81C335BA690D}" destId="{CC6C6E36-04E4-4486-B71C-C9A886B7F744}" srcOrd="0" destOrd="0" presId="urn:microsoft.com/office/officeart/2005/8/layout/default"/>
    <dgm:cxn modelId="{4E26F2FE-9B2A-4FDC-B114-C1772F320C65}" srcId="{2D3447C4-FEFC-4461-8B07-5BFC96D4E219}" destId="{8E062EC3-12A7-4F4C-900D-8F86FC36C1BA}" srcOrd="4" destOrd="0" parTransId="{25C87BE6-3BCD-4520-8B90-E930E8899CE5}" sibTransId="{B69B9B07-53D6-40BD-951C-309A79921B4E}"/>
    <dgm:cxn modelId="{868A2B47-4764-46A3-8E68-41646CEB4760}" type="presParOf" srcId="{0147D322-1F4A-4039-A61D-A16F94304218}" destId="{73C55171-9292-4B20-94B0-41900FF8039B}" srcOrd="0" destOrd="0" presId="urn:microsoft.com/office/officeart/2005/8/layout/default"/>
    <dgm:cxn modelId="{09F8BDBE-212F-483A-94B9-33072FC9D247}" type="presParOf" srcId="{0147D322-1F4A-4039-A61D-A16F94304218}" destId="{8F7DD017-0771-4B95-8BE7-D9B76E14830D}" srcOrd="1" destOrd="0" presId="urn:microsoft.com/office/officeart/2005/8/layout/default"/>
    <dgm:cxn modelId="{380FEC33-E9FA-4801-A439-BA7A638DC0AE}" type="presParOf" srcId="{0147D322-1F4A-4039-A61D-A16F94304218}" destId="{DC565C7B-73E1-4A21-9CE0-1BFEF55F5615}" srcOrd="2" destOrd="0" presId="urn:microsoft.com/office/officeart/2005/8/layout/default"/>
    <dgm:cxn modelId="{386975AC-7C2A-4A52-AE53-29074F15AF19}" type="presParOf" srcId="{0147D322-1F4A-4039-A61D-A16F94304218}" destId="{E7B55F34-8D1C-43A6-BB12-B416A31D9E84}" srcOrd="3" destOrd="0" presId="urn:microsoft.com/office/officeart/2005/8/layout/default"/>
    <dgm:cxn modelId="{095FE2C6-726B-4B40-94F0-4D00C73EF4B4}" type="presParOf" srcId="{0147D322-1F4A-4039-A61D-A16F94304218}" destId="{5B66D489-899B-4FF6-9F5F-C54EEEB136B7}" srcOrd="4" destOrd="0" presId="urn:microsoft.com/office/officeart/2005/8/layout/default"/>
    <dgm:cxn modelId="{71004ABC-2778-4D08-BD1E-63EDB2145973}" type="presParOf" srcId="{0147D322-1F4A-4039-A61D-A16F94304218}" destId="{AD981D1F-7CB9-4486-B976-9C8EC9BD7810}" srcOrd="5" destOrd="0" presId="urn:microsoft.com/office/officeart/2005/8/layout/default"/>
    <dgm:cxn modelId="{F93A51AD-3DD8-4B21-AB4E-F75303307F8C}" type="presParOf" srcId="{0147D322-1F4A-4039-A61D-A16F94304218}" destId="{B1AEABC9-FED7-45C7-9E56-9BBBB7B71EBA}" srcOrd="6" destOrd="0" presId="urn:microsoft.com/office/officeart/2005/8/layout/default"/>
    <dgm:cxn modelId="{7B7A215B-A528-493A-9D77-186E531B774C}" type="presParOf" srcId="{0147D322-1F4A-4039-A61D-A16F94304218}" destId="{AA3CA076-7E25-49B6-995A-8E623E8D1A1B}" srcOrd="7" destOrd="0" presId="urn:microsoft.com/office/officeart/2005/8/layout/default"/>
    <dgm:cxn modelId="{77BB201C-4F9B-4E91-AC0C-A3AD5EC1523E}" type="presParOf" srcId="{0147D322-1F4A-4039-A61D-A16F94304218}" destId="{F4F24BB1-ECBD-403B-9386-9A0D09C0A25A}" srcOrd="8" destOrd="0" presId="urn:microsoft.com/office/officeart/2005/8/layout/default"/>
    <dgm:cxn modelId="{79EECDE6-B03B-44D8-99D8-70C1D64EBB72}" type="presParOf" srcId="{0147D322-1F4A-4039-A61D-A16F94304218}" destId="{74238C2E-DB81-4F5F-9EAB-D70376654762}" srcOrd="9" destOrd="0" presId="urn:microsoft.com/office/officeart/2005/8/layout/default"/>
    <dgm:cxn modelId="{D8714043-C4A4-45D3-A1CD-D50B96B3C737}" type="presParOf" srcId="{0147D322-1F4A-4039-A61D-A16F94304218}" destId="{CC6C6E36-04E4-4486-B71C-C9A886B7F744}" srcOrd="10" destOrd="0" presId="urn:microsoft.com/office/officeart/2005/8/layout/default"/>
    <dgm:cxn modelId="{90471AD2-8830-449F-93B0-EDE30804B67A}" type="presParOf" srcId="{0147D322-1F4A-4039-A61D-A16F94304218}" destId="{7D825AD1-3F35-498E-A934-9B0C7238B21C}" srcOrd="11" destOrd="0" presId="urn:microsoft.com/office/officeart/2005/8/layout/default"/>
    <dgm:cxn modelId="{1EFBB4B8-2ACD-4A5A-99AC-53BA8127CD7A}" type="presParOf" srcId="{0147D322-1F4A-4039-A61D-A16F94304218}" destId="{737C900F-4279-4DBB-8CE0-B2440FD0E60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79C93-98FC-46DA-895E-F2EFEDA65EB9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5A6DE0-68F1-4BDC-A037-B06BB4654429}">
      <dgm:prSet custT="1"/>
      <dgm:spPr/>
      <dgm:t>
        <a:bodyPr/>
        <a:lstStyle/>
        <a:p>
          <a:r>
            <a:rPr lang="pt-BR" sz="2400" dirty="0"/>
            <a:t>A vida espiritual inicia-se pela ação regeneradora do Espírito</a:t>
          </a:r>
          <a:endParaRPr lang="en-US" sz="2400" dirty="0"/>
        </a:p>
      </dgm:t>
    </dgm:pt>
    <dgm:pt modelId="{0494D99B-9E81-4E8B-8723-112FE6D9E36A}" type="parTrans" cxnId="{8E126652-32B8-4A98-9DD0-56A266CC1A98}">
      <dgm:prSet/>
      <dgm:spPr/>
      <dgm:t>
        <a:bodyPr/>
        <a:lstStyle/>
        <a:p>
          <a:endParaRPr lang="en-US"/>
        </a:p>
      </dgm:t>
    </dgm:pt>
    <dgm:pt modelId="{8AD03A11-AB94-41CB-A30C-AD4E75AD3F0B}" type="sibTrans" cxnId="{8E126652-32B8-4A98-9DD0-56A266CC1A98}">
      <dgm:prSet/>
      <dgm:spPr/>
      <dgm:t>
        <a:bodyPr/>
        <a:lstStyle/>
        <a:p>
          <a:endParaRPr lang="en-US"/>
        </a:p>
      </dgm:t>
    </dgm:pt>
    <dgm:pt modelId="{CBEAA062-2FC7-44AE-B7C0-31FC1D7D4287}">
      <dgm:prSet custT="1"/>
      <dgm:spPr/>
      <dgm:t>
        <a:bodyPr/>
        <a:lstStyle/>
        <a:p>
          <a:r>
            <a:rPr lang="pt-BR" sz="2400" dirty="0"/>
            <a:t>O Espírito confirma a adoção e intercede profundamente</a:t>
          </a:r>
          <a:endParaRPr lang="en-US" sz="2400" dirty="0"/>
        </a:p>
      </dgm:t>
    </dgm:pt>
    <dgm:pt modelId="{031E399D-E015-4F12-B0FB-B9F425E5FB78}" type="parTrans" cxnId="{2D879565-AD9A-4332-9514-A4279687942C}">
      <dgm:prSet/>
      <dgm:spPr/>
      <dgm:t>
        <a:bodyPr/>
        <a:lstStyle/>
        <a:p>
          <a:endParaRPr lang="en-US"/>
        </a:p>
      </dgm:t>
    </dgm:pt>
    <dgm:pt modelId="{66666C53-6241-487F-83D3-E228577D5192}" type="sibTrans" cxnId="{2D879565-AD9A-4332-9514-A4279687942C}">
      <dgm:prSet/>
      <dgm:spPr/>
      <dgm:t>
        <a:bodyPr/>
        <a:lstStyle/>
        <a:p>
          <a:endParaRPr lang="en-US"/>
        </a:p>
      </dgm:t>
    </dgm:pt>
    <dgm:pt modelId="{82AE6CB1-D6A6-40A6-8EF8-6983DA8BD16E}">
      <dgm:prSet custT="1"/>
      <dgm:spPr/>
      <dgm:t>
        <a:bodyPr/>
        <a:lstStyle/>
        <a:p>
          <a:r>
            <a:rPr lang="pt-BR" sz="2400" dirty="0"/>
            <a:t>O Espírito edifica e produz santidade visível</a:t>
          </a:r>
          <a:endParaRPr lang="en-US" sz="2400" dirty="0"/>
        </a:p>
      </dgm:t>
    </dgm:pt>
    <dgm:pt modelId="{8F5BF657-4694-44BB-8ECD-1CE7B0CD3BCA}" type="parTrans" cxnId="{4AFBFE1C-66EF-499C-AE87-D574023CB255}">
      <dgm:prSet/>
      <dgm:spPr/>
      <dgm:t>
        <a:bodyPr/>
        <a:lstStyle/>
        <a:p>
          <a:endParaRPr lang="en-US"/>
        </a:p>
      </dgm:t>
    </dgm:pt>
    <dgm:pt modelId="{5F233079-1B79-4B9E-88DC-29D0EA21F5C2}" type="sibTrans" cxnId="{4AFBFE1C-66EF-499C-AE87-D574023CB255}">
      <dgm:prSet/>
      <dgm:spPr/>
      <dgm:t>
        <a:bodyPr/>
        <a:lstStyle/>
        <a:p>
          <a:endParaRPr lang="en-US"/>
        </a:p>
      </dgm:t>
    </dgm:pt>
    <dgm:pt modelId="{E9533887-461C-4931-B807-B35A19B31A85}">
      <dgm:prSet custT="1"/>
      <dgm:spPr/>
      <dgm:t>
        <a:bodyPr/>
        <a:lstStyle/>
        <a:p>
          <a:r>
            <a:rPr lang="pt-BR" sz="2400" i="1" dirty="0"/>
            <a:t>Gordon </a:t>
          </a:r>
          <a:r>
            <a:rPr lang="pt-BR" sz="2400" i="1" dirty="0" err="1"/>
            <a:t>Fee</a:t>
          </a:r>
          <a:r>
            <a:rPr lang="pt-BR" sz="2400" i="1" dirty="0"/>
            <a:t>: </a:t>
          </a:r>
          <a:r>
            <a:rPr lang="pt-BR" sz="2400" dirty="0"/>
            <a:t>“A pneumatologia paulina é existencial: o Espírito molda toda a vida cristã.”</a:t>
          </a:r>
          <a:endParaRPr lang="en-US" sz="2400" dirty="0"/>
        </a:p>
      </dgm:t>
    </dgm:pt>
    <dgm:pt modelId="{7C5FF218-799D-4357-B78F-F88E4C2AA480}" type="parTrans" cxnId="{BF1D6657-A522-4E8E-9E69-7789CB21D4FF}">
      <dgm:prSet/>
      <dgm:spPr/>
      <dgm:t>
        <a:bodyPr/>
        <a:lstStyle/>
        <a:p>
          <a:endParaRPr lang="en-US"/>
        </a:p>
      </dgm:t>
    </dgm:pt>
    <dgm:pt modelId="{64B6EBC5-71C5-488F-A794-7B9DD318F361}" type="sibTrans" cxnId="{BF1D6657-A522-4E8E-9E69-7789CB21D4FF}">
      <dgm:prSet/>
      <dgm:spPr/>
      <dgm:t>
        <a:bodyPr/>
        <a:lstStyle/>
        <a:p>
          <a:endParaRPr lang="en-US"/>
        </a:p>
      </dgm:t>
    </dgm:pt>
    <dgm:pt modelId="{D4C2DE02-457E-4EF9-A028-9A5680DE9D87}" type="pres">
      <dgm:prSet presAssocID="{27B79C93-98FC-46DA-895E-F2EFEDA65EB9}" presName="matrix" presStyleCnt="0">
        <dgm:presLayoutVars>
          <dgm:chMax val="1"/>
          <dgm:dir/>
          <dgm:resizeHandles val="exact"/>
        </dgm:presLayoutVars>
      </dgm:prSet>
      <dgm:spPr/>
    </dgm:pt>
    <dgm:pt modelId="{B74BDD3E-6C49-4424-90ED-B50F23DCF1F5}" type="pres">
      <dgm:prSet presAssocID="{27B79C93-98FC-46DA-895E-F2EFEDA65EB9}" presName="diamond" presStyleLbl="bgShp" presStyleIdx="0" presStyleCnt="1"/>
      <dgm:spPr/>
    </dgm:pt>
    <dgm:pt modelId="{00D214FC-B74E-4EBF-8597-F7E2C22A76AB}" type="pres">
      <dgm:prSet presAssocID="{27B79C93-98FC-46DA-895E-F2EFEDA65EB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9514467-CF47-4D8E-9B7A-316480B3F0A3}" type="pres">
      <dgm:prSet presAssocID="{27B79C93-98FC-46DA-895E-F2EFEDA65EB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F48DA65-4146-4F15-8079-1EB8B6BC5D02}" type="pres">
      <dgm:prSet presAssocID="{27B79C93-98FC-46DA-895E-F2EFEDA65EB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A5D2769-27BF-4E1A-95CE-34EDB6204335}" type="pres">
      <dgm:prSet presAssocID="{27B79C93-98FC-46DA-895E-F2EFEDA65EB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17F701-EBCA-44B0-A137-1A55A33609C2}" type="presOf" srcId="{82AE6CB1-D6A6-40A6-8EF8-6983DA8BD16E}" destId="{FF48DA65-4146-4F15-8079-1EB8B6BC5D02}" srcOrd="0" destOrd="0" presId="urn:microsoft.com/office/officeart/2005/8/layout/matrix3"/>
    <dgm:cxn modelId="{27C63411-1E6D-419C-A26A-5130E786924A}" type="presOf" srcId="{E9533887-461C-4931-B807-B35A19B31A85}" destId="{9A5D2769-27BF-4E1A-95CE-34EDB6204335}" srcOrd="0" destOrd="0" presId="urn:microsoft.com/office/officeart/2005/8/layout/matrix3"/>
    <dgm:cxn modelId="{4AFBFE1C-66EF-499C-AE87-D574023CB255}" srcId="{27B79C93-98FC-46DA-895E-F2EFEDA65EB9}" destId="{82AE6CB1-D6A6-40A6-8EF8-6983DA8BD16E}" srcOrd="2" destOrd="0" parTransId="{8F5BF657-4694-44BB-8ECD-1CE7B0CD3BCA}" sibTransId="{5F233079-1B79-4B9E-88DC-29D0EA21F5C2}"/>
    <dgm:cxn modelId="{2D879565-AD9A-4332-9514-A4279687942C}" srcId="{27B79C93-98FC-46DA-895E-F2EFEDA65EB9}" destId="{CBEAA062-2FC7-44AE-B7C0-31FC1D7D4287}" srcOrd="1" destOrd="0" parTransId="{031E399D-E015-4F12-B0FB-B9F425E5FB78}" sibTransId="{66666C53-6241-487F-83D3-E228577D5192}"/>
    <dgm:cxn modelId="{8E126652-32B8-4A98-9DD0-56A266CC1A98}" srcId="{27B79C93-98FC-46DA-895E-F2EFEDA65EB9}" destId="{5D5A6DE0-68F1-4BDC-A037-B06BB4654429}" srcOrd="0" destOrd="0" parTransId="{0494D99B-9E81-4E8B-8723-112FE6D9E36A}" sibTransId="{8AD03A11-AB94-41CB-A30C-AD4E75AD3F0B}"/>
    <dgm:cxn modelId="{BF1D6657-A522-4E8E-9E69-7789CB21D4FF}" srcId="{27B79C93-98FC-46DA-895E-F2EFEDA65EB9}" destId="{E9533887-461C-4931-B807-B35A19B31A85}" srcOrd="3" destOrd="0" parTransId="{7C5FF218-799D-4357-B78F-F88E4C2AA480}" sibTransId="{64B6EBC5-71C5-488F-A794-7B9DD318F361}"/>
    <dgm:cxn modelId="{532DCA9F-6E97-4A29-94C4-709E2B0372E5}" type="presOf" srcId="{CBEAA062-2FC7-44AE-B7C0-31FC1D7D4287}" destId="{69514467-CF47-4D8E-9B7A-316480B3F0A3}" srcOrd="0" destOrd="0" presId="urn:microsoft.com/office/officeart/2005/8/layout/matrix3"/>
    <dgm:cxn modelId="{6406D8B2-6014-440A-B0F6-7100F5EC12AF}" type="presOf" srcId="{5D5A6DE0-68F1-4BDC-A037-B06BB4654429}" destId="{00D214FC-B74E-4EBF-8597-F7E2C22A76AB}" srcOrd="0" destOrd="0" presId="urn:microsoft.com/office/officeart/2005/8/layout/matrix3"/>
    <dgm:cxn modelId="{3711D4F9-11F1-4836-906A-14479BBB25A2}" type="presOf" srcId="{27B79C93-98FC-46DA-895E-F2EFEDA65EB9}" destId="{D4C2DE02-457E-4EF9-A028-9A5680DE9D87}" srcOrd="0" destOrd="0" presId="urn:microsoft.com/office/officeart/2005/8/layout/matrix3"/>
    <dgm:cxn modelId="{A135DF33-406D-4E7E-9BA0-A16E6225CB1D}" type="presParOf" srcId="{D4C2DE02-457E-4EF9-A028-9A5680DE9D87}" destId="{B74BDD3E-6C49-4424-90ED-B50F23DCF1F5}" srcOrd="0" destOrd="0" presId="urn:microsoft.com/office/officeart/2005/8/layout/matrix3"/>
    <dgm:cxn modelId="{58562CD5-865E-447E-8CA4-F350E8DA337C}" type="presParOf" srcId="{D4C2DE02-457E-4EF9-A028-9A5680DE9D87}" destId="{00D214FC-B74E-4EBF-8597-F7E2C22A76AB}" srcOrd="1" destOrd="0" presId="urn:microsoft.com/office/officeart/2005/8/layout/matrix3"/>
    <dgm:cxn modelId="{88010E98-2C62-48A5-925E-9EDAEFAF3B3A}" type="presParOf" srcId="{D4C2DE02-457E-4EF9-A028-9A5680DE9D87}" destId="{69514467-CF47-4D8E-9B7A-316480B3F0A3}" srcOrd="2" destOrd="0" presId="urn:microsoft.com/office/officeart/2005/8/layout/matrix3"/>
    <dgm:cxn modelId="{5681A925-4605-4F79-A84A-F0199775A9E7}" type="presParOf" srcId="{D4C2DE02-457E-4EF9-A028-9A5680DE9D87}" destId="{FF48DA65-4146-4F15-8079-1EB8B6BC5D02}" srcOrd="3" destOrd="0" presId="urn:microsoft.com/office/officeart/2005/8/layout/matrix3"/>
    <dgm:cxn modelId="{EF78AC56-605D-4E1A-BA37-39E9FA14B5CC}" type="presParOf" srcId="{D4C2DE02-457E-4EF9-A028-9A5680DE9D87}" destId="{9A5D2769-27BF-4E1A-95CE-34EDB62043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DA504-7D25-4A03-AF58-7583707073B2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986879-CE20-4D19-9F37-8FAC8DB3193F}">
      <dgm:prSet custT="1"/>
      <dgm:spPr/>
      <dgm:t>
        <a:bodyPr/>
        <a:lstStyle/>
        <a:p>
          <a:pPr rtl="0"/>
          <a:r>
            <a:rPr lang="pt-BR" sz="2600" dirty="0"/>
            <a:t>O Espírito Santo não é apenas um poder, mas uma Pessoa divina que habita no</a:t>
          </a:r>
          <a:r>
            <a:rPr lang="pt-BR" sz="2600" dirty="0">
              <a:latin typeface="Aptos Display" panose="020F0302020204030204"/>
            </a:rPr>
            <a:t> </a:t>
          </a:r>
          <a:r>
            <a:rPr lang="pt-BR" sz="2600" dirty="0"/>
            <a:t>crente. Sua obra no espírito humano é indispensável para:</a:t>
          </a:r>
          <a:endParaRPr lang="en-US" sz="2600" dirty="0"/>
        </a:p>
      </dgm:t>
    </dgm:pt>
    <dgm:pt modelId="{D203C21F-8190-4A8C-8697-5C52AF7D52AC}" type="parTrans" cxnId="{EB7F70A1-1732-42BF-9A30-F65C9E33EF27}">
      <dgm:prSet/>
      <dgm:spPr/>
      <dgm:t>
        <a:bodyPr/>
        <a:lstStyle/>
        <a:p>
          <a:endParaRPr lang="en-US"/>
        </a:p>
      </dgm:t>
    </dgm:pt>
    <dgm:pt modelId="{E027FB26-8A3D-4F89-9B5F-B8B90C247FE4}" type="sibTrans" cxnId="{EB7F70A1-1732-42BF-9A30-F65C9E33EF27}">
      <dgm:prSet/>
      <dgm:spPr/>
      <dgm:t>
        <a:bodyPr/>
        <a:lstStyle/>
        <a:p>
          <a:endParaRPr lang="en-US"/>
        </a:p>
      </dgm:t>
    </dgm:pt>
    <dgm:pt modelId="{60E7422F-03D6-4B5F-962B-77BB2E5A6D29}">
      <dgm:prSet/>
      <dgm:spPr/>
      <dgm:t>
        <a:bodyPr/>
        <a:lstStyle/>
        <a:p>
          <a:pPr rtl="0"/>
          <a:r>
            <a:rPr lang="pt-BR" dirty="0"/>
            <a:t>A conversão genuína</a:t>
          </a:r>
          <a:r>
            <a:rPr lang="pt-BR" dirty="0">
              <a:latin typeface="Aptos Display" panose="020F0302020204030204"/>
            </a:rPr>
            <a:t> / </a:t>
          </a:r>
          <a:r>
            <a:rPr lang="pt-BR" dirty="0"/>
            <a:t>A maturidade cristã</a:t>
          </a:r>
          <a:r>
            <a:rPr lang="pt-BR" dirty="0">
              <a:latin typeface="Aptos Display" panose="020F0302020204030204"/>
            </a:rPr>
            <a:t> / </a:t>
          </a:r>
          <a:r>
            <a:rPr lang="pt-BR" dirty="0"/>
            <a:t>A perseverança na fé</a:t>
          </a:r>
          <a:endParaRPr lang="en-US" dirty="0"/>
        </a:p>
      </dgm:t>
    </dgm:pt>
    <dgm:pt modelId="{7F5AD7F7-47E7-4031-8CFA-CC1B5701E58B}" type="parTrans" cxnId="{54021304-69AD-4F13-A96D-63BECBEA7158}">
      <dgm:prSet/>
      <dgm:spPr/>
      <dgm:t>
        <a:bodyPr/>
        <a:lstStyle/>
        <a:p>
          <a:endParaRPr lang="en-US"/>
        </a:p>
      </dgm:t>
    </dgm:pt>
    <dgm:pt modelId="{84A366E2-7880-4A75-9618-51AA915D39EC}" type="sibTrans" cxnId="{54021304-69AD-4F13-A96D-63BECBEA7158}">
      <dgm:prSet/>
      <dgm:spPr/>
      <dgm:t>
        <a:bodyPr/>
        <a:lstStyle/>
        <a:p>
          <a:endParaRPr lang="en-US"/>
        </a:p>
      </dgm:t>
    </dgm:pt>
    <dgm:pt modelId="{5E89844E-8B42-48A5-AA79-FB0301CEA344}">
      <dgm:prSet/>
      <dgm:spPr/>
      <dgm:t>
        <a:bodyPr/>
        <a:lstStyle/>
        <a:p>
          <a:r>
            <a:rPr lang="pt-BR" dirty="0"/>
            <a:t>João Calvino: “Cristo permanece fora de nós até que o Espírito nos una a Ele.”</a:t>
          </a:r>
          <a:endParaRPr lang="en-US" dirty="0"/>
        </a:p>
      </dgm:t>
    </dgm:pt>
    <dgm:pt modelId="{6C83B78F-7083-4B27-93E4-E49C895AB3ED}" type="parTrans" cxnId="{34C326A4-C79A-4F3C-9C64-103F6B5A4C6D}">
      <dgm:prSet/>
      <dgm:spPr/>
      <dgm:t>
        <a:bodyPr/>
        <a:lstStyle/>
        <a:p>
          <a:endParaRPr lang="en-US"/>
        </a:p>
      </dgm:t>
    </dgm:pt>
    <dgm:pt modelId="{7573E905-38E9-4C09-BDD2-BF6388542CCD}" type="sibTrans" cxnId="{34C326A4-C79A-4F3C-9C64-103F6B5A4C6D}">
      <dgm:prSet/>
      <dgm:spPr/>
      <dgm:t>
        <a:bodyPr/>
        <a:lstStyle/>
        <a:p>
          <a:endParaRPr lang="en-US"/>
        </a:p>
      </dgm:t>
    </dgm:pt>
    <dgm:pt modelId="{310E3D2B-FD75-4E9B-A8CD-DB26C57D5AE5}" type="pres">
      <dgm:prSet presAssocID="{1EDDA504-7D25-4A03-AF58-7583707073B2}" presName="vert0" presStyleCnt="0">
        <dgm:presLayoutVars>
          <dgm:dir/>
          <dgm:animOne val="branch"/>
          <dgm:animLvl val="lvl"/>
        </dgm:presLayoutVars>
      </dgm:prSet>
      <dgm:spPr/>
    </dgm:pt>
    <dgm:pt modelId="{DD2522FB-AA67-4EA2-86C1-26524137241F}" type="pres">
      <dgm:prSet presAssocID="{2E986879-CE20-4D19-9F37-8FAC8DB3193F}" presName="thickLine" presStyleLbl="alignNode1" presStyleIdx="0" presStyleCnt="3"/>
      <dgm:spPr/>
    </dgm:pt>
    <dgm:pt modelId="{5B6DA239-C72E-4C78-AF6D-FF690863F769}" type="pres">
      <dgm:prSet presAssocID="{2E986879-CE20-4D19-9F37-8FAC8DB3193F}" presName="horz1" presStyleCnt="0"/>
      <dgm:spPr/>
    </dgm:pt>
    <dgm:pt modelId="{25B000D3-1667-4F71-A9B8-3215A7C61E0C}" type="pres">
      <dgm:prSet presAssocID="{2E986879-CE20-4D19-9F37-8FAC8DB3193F}" presName="tx1" presStyleLbl="revTx" presStyleIdx="0" presStyleCnt="3"/>
      <dgm:spPr/>
    </dgm:pt>
    <dgm:pt modelId="{0476B39C-4278-42AB-B693-922EE57695A2}" type="pres">
      <dgm:prSet presAssocID="{2E986879-CE20-4D19-9F37-8FAC8DB3193F}" presName="vert1" presStyleCnt="0"/>
      <dgm:spPr/>
    </dgm:pt>
    <dgm:pt modelId="{5691F47C-84AF-41F0-92C1-6AE9D97FD8D0}" type="pres">
      <dgm:prSet presAssocID="{60E7422F-03D6-4B5F-962B-77BB2E5A6D29}" presName="thickLine" presStyleLbl="alignNode1" presStyleIdx="1" presStyleCnt="3"/>
      <dgm:spPr/>
    </dgm:pt>
    <dgm:pt modelId="{A48F057D-41F3-4249-BFDB-2ADF98C907EB}" type="pres">
      <dgm:prSet presAssocID="{60E7422F-03D6-4B5F-962B-77BB2E5A6D29}" presName="horz1" presStyleCnt="0"/>
      <dgm:spPr/>
    </dgm:pt>
    <dgm:pt modelId="{A35C9815-ED84-4388-8D26-E8B413AEF764}" type="pres">
      <dgm:prSet presAssocID="{60E7422F-03D6-4B5F-962B-77BB2E5A6D29}" presName="tx1" presStyleLbl="revTx" presStyleIdx="1" presStyleCnt="3"/>
      <dgm:spPr/>
    </dgm:pt>
    <dgm:pt modelId="{DEB89F89-EAF5-41C1-8350-C9BA8D73DA65}" type="pres">
      <dgm:prSet presAssocID="{60E7422F-03D6-4B5F-962B-77BB2E5A6D29}" presName="vert1" presStyleCnt="0"/>
      <dgm:spPr/>
    </dgm:pt>
    <dgm:pt modelId="{E5754CA9-3B16-455E-A40B-4D4855C3217E}" type="pres">
      <dgm:prSet presAssocID="{5E89844E-8B42-48A5-AA79-FB0301CEA344}" presName="thickLine" presStyleLbl="alignNode1" presStyleIdx="2" presStyleCnt="3"/>
      <dgm:spPr/>
    </dgm:pt>
    <dgm:pt modelId="{5857A039-3FB8-4174-A5C8-BBB483EA3151}" type="pres">
      <dgm:prSet presAssocID="{5E89844E-8B42-48A5-AA79-FB0301CEA344}" presName="horz1" presStyleCnt="0"/>
      <dgm:spPr/>
    </dgm:pt>
    <dgm:pt modelId="{927AB6B3-5C62-4880-A1E8-D2DF9E53B505}" type="pres">
      <dgm:prSet presAssocID="{5E89844E-8B42-48A5-AA79-FB0301CEA344}" presName="tx1" presStyleLbl="revTx" presStyleIdx="2" presStyleCnt="3"/>
      <dgm:spPr/>
    </dgm:pt>
    <dgm:pt modelId="{AB2EFD16-915A-4E65-9DBB-DE96F58961BB}" type="pres">
      <dgm:prSet presAssocID="{5E89844E-8B42-48A5-AA79-FB0301CEA344}" presName="vert1" presStyleCnt="0"/>
      <dgm:spPr/>
    </dgm:pt>
  </dgm:ptLst>
  <dgm:cxnLst>
    <dgm:cxn modelId="{54021304-69AD-4F13-A96D-63BECBEA7158}" srcId="{1EDDA504-7D25-4A03-AF58-7583707073B2}" destId="{60E7422F-03D6-4B5F-962B-77BB2E5A6D29}" srcOrd="1" destOrd="0" parTransId="{7F5AD7F7-47E7-4031-8CFA-CC1B5701E58B}" sibTransId="{84A366E2-7880-4A75-9618-51AA915D39EC}"/>
    <dgm:cxn modelId="{D9ABA814-62D4-422D-B49B-D33E9C9B60B5}" type="presOf" srcId="{60E7422F-03D6-4B5F-962B-77BB2E5A6D29}" destId="{A35C9815-ED84-4388-8D26-E8B413AEF764}" srcOrd="0" destOrd="0" presId="urn:microsoft.com/office/officeart/2008/layout/LinedList"/>
    <dgm:cxn modelId="{15D9933F-941B-416E-8254-14F8D7D32F13}" type="presOf" srcId="{1EDDA504-7D25-4A03-AF58-7583707073B2}" destId="{310E3D2B-FD75-4E9B-A8CD-DB26C57D5AE5}" srcOrd="0" destOrd="0" presId="urn:microsoft.com/office/officeart/2008/layout/LinedList"/>
    <dgm:cxn modelId="{CA471947-A2F9-4408-843F-C6AA99588D9A}" type="presOf" srcId="{5E89844E-8B42-48A5-AA79-FB0301CEA344}" destId="{927AB6B3-5C62-4880-A1E8-D2DF9E53B505}" srcOrd="0" destOrd="0" presId="urn:microsoft.com/office/officeart/2008/layout/LinedList"/>
    <dgm:cxn modelId="{EB7F70A1-1732-42BF-9A30-F65C9E33EF27}" srcId="{1EDDA504-7D25-4A03-AF58-7583707073B2}" destId="{2E986879-CE20-4D19-9F37-8FAC8DB3193F}" srcOrd="0" destOrd="0" parTransId="{D203C21F-8190-4A8C-8697-5C52AF7D52AC}" sibTransId="{E027FB26-8A3D-4F89-9B5F-B8B90C247FE4}"/>
    <dgm:cxn modelId="{34C326A4-C79A-4F3C-9C64-103F6B5A4C6D}" srcId="{1EDDA504-7D25-4A03-AF58-7583707073B2}" destId="{5E89844E-8B42-48A5-AA79-FB0301CEA344}" srcOrd="2" destOrd="0" parTransId="{6C83B78F-7083-4B27-93E4-E49C895AB3ED}" sibTransId="{7573E905-38E9-4C09-BDD2-BF6388542CCD}"/>
    <dgm:cxn modelId="{F02CA5D9-4E19-4C9B-9B22-9C707AB73545}" type="presOf" srcId="{2E986879-CE20-4D19-9F37-8FAC8DB3193F}" destId="{25B000D3-1667-4F71-A9B8-3215A7C61E0C}" srcOrd="0" destOrd="0" presId="urn:microsoft.com/office/officeart/2008/layout/LinedList"/>
    <dgm:cxn modelId="{05688780-DE9D-42EA-83FB-428D76663B1C}" type="presParOf" srcId="{310E3D2B-FD75-4E9B-A8CD-DB26C57D5AE5}" destId="{DD2522FB-AA67-4EA2-86C1-26524137241F}" srcOrd="0" destOrd="0" presId="urn:microsoft.com/office/officeart/2008/layout/LinedList"/>
    <dgm:cxn modelId="{150DB8EF-9E94-47E6-8669-C59DDC975A06}" type="presParOf" srcId="{310E3D2B-FD75-4E9B-A8CD-DB26C57D5AE5}" destId="{5B6DA239-C72E-4C78-AF6D-FF690863F769}" srcOrd="1" destOrd="0" presId="urn:microsoft.com/office/officeart/2008/layout/LinedList"/>
    <dgm:cxn modelId="{F13ED93E-AB67-48BA-9742-9E57E783A691}" type="presParOf" srcId="{5B6DA239-C72E-4C78-AF6D-FF690863F769}" destId="{25B000D3-1667-4F71-A9B8-3215A7C61E0C}" srcOrd="0" destOrd="0" presId="urn:microsoft.com/office/officeart/2008/layout/LinedList"/>
    <dgm:cxn modelId="{AC916003-26ED-4D6A-96E3-AC84136EA0D2}" type="presParOf" srcId="{5B6DA239-C72E-4C78-AF6D-FF690863F769}" destId="{0476B39C-4278-42AB-B693-922EE57695A2}" srcOrd="1" destOrd="0" presId="urn:microsoft.com/office/officeart/2008/layout/LinedList"/>
    <dgm:cxn modelId="{592EF4C6-3DD3-451B-A7AE-D37AF7D2B0A8}" type="presParOf" srcId="{310E3D2B-FD75-4E9B-A8CD-DB26C57D5AE5}" destId="{5691F47C-84AF-41F0-92C1-6AE9D97FD8D0}" srcOrd="2" destOrd="0" presId="urn:microsoft.com/office/officeart/2008/layout/LinedList"/>
    <dgm:cxn modelId="{07C07EBD-A5FF-400E-8DF2-F98EBACD97D3}" type="presParOf" srcId="{310E3D2B-FD75-4E9B-A8CD-DB26C57D5AE5}" destId="{A48F057D-41F3-4249-BFDB-2ADF98C907EB}" srcOrd="3" destOrd="0" presId="urn:microsoft.com/office/officeart/2008/layout/LinedList"/>
    <dgm:cxn modelId="{576DE22E-1F1E-4ADD-8410-FD043F0B9F12}" type="presParOf" srcId="{A48F057D-41F3-4249-BFDB-2ADF98C907EB}" destId="{A35C9815-ED84-4388-8D26-E8B413AEF764}" srcOrd="0" destOrd="0" presId="urn:microsoft.com/office/officeart/2008/layout/LinedList"/>
    <dgm:cxn modelId="{1DCFED5F-2B30-4E18-B69A-58454CEB9FA8}" type="presParOf" srcId="{A48F057D-41F3-4249-BFDB-2ADF98C907EB}" destId="{DEB89F89-EAF5-41C1-8350-C9BA8D73DA65}" srcOrd="1" destOrd="0" presId="urn:microsoft.com/office/officeart/2008/layout/LinedList"/>
    <dgm:cxn modelId="{885D07D2-5FF2-4077-A5AA-5B934DA79E05}" type="presParOf" srcId="{310E3D2B-FD75-4E9B-A8CD-DB26C57D5AE5}" destId="{E5754CA9-3B16-455E-A40B-4D4855C3217E}" srcOrd="4" destOrd="0" presId="urn:microsoft.com/office/officeart/2008/layout/LinedList"/>
    <dgm:cxn modelId="{2B2285E5-9437-418E-9656-F3B014707935}" type="presParOf" srcId="{310E3D2B-FD75-4E9B-A8CD-DB26C57D5AE5}" destId="{5857A039-3FB8-4174-A5C8-BBB483EA3151}" srcOrd="5" destOrd="0" presId="urn:microsoft.com/office/officeart/2008/layout/LinedList"/>
    <dgm:cxn modelId="{318ECAA4-813C-4C84-91C1-F85F82E79D88}" type="presParOf" srcId="{5857A039-3FB8-4174-A5C8-BBB483EA3151}" destId="{927AB6B3-5C62-4880-A1E8-D2DF9E53B505}" srcOrd="0" destOrd="0" presId="urn:microsoft.com/office/officeart/2008/layout/LinedList"/>
    <dgm:cxn modelId="{4B17AF0D-2DB9-4F92-9BA8-69347CF9885C}" type="presParOf" srcId="{5857A039-3FB8-4174-A5C8-BBB483EA3151}" destId="{AB2EFD16-915A-4E65-9DBB-DE96F58961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754176-082D-4F2B-B45E-025D888BE8E7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1FDDE68-ACD8-4A7E-B46A-90A756C277B8}">
      <dgm:prSet/>
      <dgm:spPr/>
      <dgm:t>
        <a:bodyPr/>
        <a:lstStyle/>
        <a:p>
          <a:r>
            <a:rPr lang="pt-BR"/>
            <a:t>“Nascer da água e do Espírito.” (Jo 3.5)</a:t>
          </a:r>
          <a:endParaRPr lang="en-US"/>
        </a:p>
      </dgm:t>
    </dgm:pt>
    <dgm:pt modelId="{BCDFDD00-7386-4409-AB36-86E0429741D2}" type="parTrans" cxnId="{F352B18D-0824-46ED-B31D-3651068B24F7}">
      <dgm:prSet/>
      <dgm:spPr/>
      <dgm:t>
        <a:bodyPr/>
        <a:lstStyle/>
        <a:p>
          <a:endParaRPr lang="en-US"/>
        </a:p>
      </dgm:t>
    </dgm:pt>
    <dgm:pt modelId="{9972C3D5-6347-408E-912F-06F117BB39FA}" type="sibTrans" cxnId="{F352B18D-0824-46ED-B31D-3651068B24F7}">
      <dgm:prSet/>
      <dgm:spPr/>
      <dgm:t>
        <a:bodyPr/>
        <a:lstStyle/>
        <a:p>
          <a:endParaRPr lang="en-US"/>
        </a:p>
      </dgm:t>
    </dgm:pt>
    <dgm:pt modelId="{35FC7443-EF1E-4297-B4C1-5ED614085C0C}">
      <dgm:prSet/>
      <dgm:spPr/>
      <dgm:t>
        <a:bodyPr/>
        <a:lstStyle/>
        <a:p>
          <a:r>
            <a:rPr lang="pt-BR"/>
            <a:t>A regeneração é uma transformação interior profunda:</a:t>
          </a:r>
          <a:endParaRPr lang="en-US"/>
        </a:p>
      </dgm:t>
    </dgm:pt>
    <dgm:pt modelId="{AFA34EE5-4CEC-4861-B1D9-D6EC1DD060D0}" type="parTrans" cxnId="{24673334-9CC2-4754-B80C-19C41527DB15}">
      <dgm:prSet/>
      <dgm:spPr/>
      <dgm:t>
        <a:bodyPr/>
        <a:lstStyle/>
        <a:p>
          <a:endParaRPr lang="en-US"/>
        </a:p>
      </dgm:t>
    </dgm:pt>
    <dgm:pt modelId="{20607422-BDF1-4370-9C60-879FB127B041}" type="sibTrans" cxnId="{24673334-9CC2-4754-B80C-19C41527DB15}">
      <dgm:prSet/>
      <dgm:spPr/>
      <dgm:t>
        <a:bodyPr/>
        <a:lstStyle/>
        <a:p>
          <a:endParaRPr lang="en-US"/>
        </a:p>
      </dgm:t>
    </dgm:pt>
    <dgm:pt modelId="{3BE99D84-FF5A-4F7F-95A6-0D786D4FA0C4}">
      <dgm:prSet/>
      <dgm:spPr/>
      <dgm:t>
        <a:bodyPr/>
        <a:lstStyle/>
        <a:p>
          <a:r>
            <a:rPr lang="pt-BR"/>
            <a:t>O espírito morto é vivificado</a:t>
          </a:r>
          <a:endParaRPr lang="en-US"/>
        </a:p>
      </dgm:t>
    </dgm:pt>
    <dgm:pt modelId="{A54E25A9-EC4C-4BD1-976E-4DE2329E35A2}" type="parTrans" cxnId="{BFB24C3F-3686-4FA0-A857-866EA7BF34BC}">
      <dgm:prSet/>
      <dgm:spPr/>
      <dgm:t>
        <a:bodyPr/>
        <a:lstStyle/>
        <a:p>
          <a:endParaRPr lang="en-US"/>
        </a:p>
      </dgm:t>
    </dgm:pt>
    <dgm:pt modelId="{148BACC1-ED1F-428C-B352-2557262402E0}" type="sibTrans" cxnId="{BFB24C3F-3686-4FA0-A857-866EA7BF34BC}">
      <dgm:prSet/>
      <dgm:spPr/>
      <dgm:t>
        <a:bodyPr/>
        <a:lstStyle/>
        <a:p>
          <a:endParaRPr lang="en-US"/>
        </a:p>
      </dgm:t>
    </dgm:pt>
    <dgm:pt modelId="{9947017C-AD05-447D-B271-DBA64C0BB0FB}">
      <dgm:prSet/>
      <dgm:spPr/>
      <dgm:t>
        <a:bodyPr/>
        <a:lstStyle/>
        <a:p>
          <a:r>
            <a:rPr lang="pt-BR"/>
            <a:t>Uma nova natureza é implantada</a:t>
          </a:r>
          <a:endParaRPr lang="en-US"/>
        </a:p>
      </dgm:t>
    </dgm:pt>
    <dgm:pt modelId="{BC0E3803-547E-4DE0-8539-B26AA21FE33B}" type="parTrans" cxnId="{14390426-9E33-404E-B52A-952EF170DA7F}">
      <dgm:prSet/>
      <dgm:spPr/>
      <dgm:t>
        <a:bodyPr/>
        <a:lstStyle/>
        <a:p>
          <a:endParaRPr lang="en-US"/>
        </a:p>
      </dgm:t>
    </dgm:pt>
    <dgm:pt modelId="{863F389F-1054-4350-8312-FA86880B1077}" type="sibTrans" cxnId="{14390426-9E33-404E-B52A-952EF170DA7F}">
      <dgm:prSet/>
      <dgm:spPr/>
      <dgm:t>
        <a:bodyPr/>
        <a:lstStyle/>
        <a:p>
          <a:endParaRPr lang="en-US"/>
        </a:p>
      </dgm:t>
    </dgm:pt>
    <dgm:pt modelId="{8CD3A776-F668-49C3-800C-BCB2293388D6}">
      <dgm:prSet/>
      <dgm:spPr/>
      <dgm:t>
        <a:bodyPr/>
        <a:lstStyle/>
        <a:p>
          <a:r>
            <a:rPr lang="pt-BR"/>
            <a:t>Inicia-se a nova criação</a:t>
          </a:r>
          <a:endParaRPr lang="en-US"/>
        </a:p>
      </dgm:t>
    </dgm:pt>
    <dgm:pt modelId="{894E7D8F-B72E-46A0-BA58-46CB35AED151}" type="parTrans" cxnId="{04D4573C-45F6-472E-9A86-C235BF17EAEB}">
      <dgm:prSet/>
      <dgm:spPr/>
      <dgm:t>
        <a:bodyPr/>
        <a:lstStyle/>
        <a:p>
          <a:endParaRPr lang="en-US"/>
        </a:p>
      </dgm:t>
    </dgm:pt>
    <dgm:pt modelId="{5F86496E-6DE1-4865-AB07-EDC2C3B48767}" type="sibTrans" cxnId="{04D4573C-45F6-472E-9A86-C235BF17EAEB}">
      <dgm:prSet/>
      <dgm:spPr/>
      <dgm:t>
        <a:bodyPr/>
        <a:lstStyle/>
        <a:p>
          <a:endParaRPr lang="en-US"/>
        </a:p>
      </dgm:t>
    </dgm:pt>
    <dgm:pt modelId="{1318FA73-4B23-4847-8590-9B793D927F99}">
      <dgm:prSet/>
      <dgm:spPr/>
      <dgm:t>
        <a:bodyPr/>
        <a:lstStyle/>
        <a:p>
          <a:r>
            <a:rPr lang="pt-BR" i="1"/>
            <a:t>Bíblia de Estudo Pentecostal – </a:t>
          </a:r>
          <a:r>
            <a:rPr lang="pt-BR"/>
            <a:t>“A regeneração marca o início da vida espiritual verdadeira.”</a:t>
          </a:r>
          <a:endParaRPr lang="en-US"/>
        </a:p>
      </dgm:t>
    </dgm:pt>
    <dgm:pt modelId="{2FCA4BDB-051C-4AFA-95A3-6978FBB3F051}" type="parTrans" cxnId="{777DBB75-C3DD-4348-8528-B6E2EF02FEE2}">
      <dgm:prSet/>
      <dgm:spPr/>
      <dgm:t>
        <a:bodyPr/>
        <a:lstStyle/>
        <a:p>
          <a:endParaRPr lang="en-US"/>
        </a:p>
      </dgm:t>
    </dgm:pt>
    <dgm:pt modelId="{F6B225C2-0B17-4B67-A0A5-DC1D8875FBE5}" type="sibTrans" cxnId="{777DBB75-C3DD-4348-8528-B6E2EF02FEE2}">
      <dgm:prSet/>
      <dgm:spPr/>
      <dgm:t>
        <a:bodyPr/>
        <a:lstStyle/>
        <a:p>
          <a:endParaRPr lang="en-US"/>
        </a:p>
      </dgm:t>
    </dgm:pt>
    <dgm:pt modelId="{0CFD8116-4431-4B3F-B75B-1FD431C5A7D4}" type="pres">
      <dgm:prSet presAssocID="{D4754176-082D-4F2B-B45E-025D888BE8E7}" presName="linear" presStyleCnt="0">
        <dgm:presLayoutVars>
          <dgm:animLvl val="lvl"/>
          <dgm:resizeHandles val="exact"/>
        </dgm:presLayoutVars>
      </dgm:prSet>
      <dgm:spPr/>
    </dgm:pt>
    <dgm:pt modelId="{C524322D-EF3F-4781-9715-62017A1DEF15}" type="pres">
      <dgm:prSet presAssocID="{A1FDDE68-ACD8-4A7E-B46A-90A756C277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0700A94-67DB-4C52-92B8-B2C30E0FBF76}" type="pres">
      <dgm:prSet presAssocID="{9972C3D5-6347-408E-912F-06F117BB39FA}" presName="spacer" presStyleCnt="0"/>
      <dgm:spPr/>
    </dgm:pt>
    <dgm:pt modelId="{BCF6473C-8C6A-456E-AF31-0E46DFB2BEF7}" type="pres">
      <dgm:prSet presAssocID="{35FC7443-EF1E-4297-B4C1-5ED614085C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A295069-173F-4D64-9E63-8C0D8EA26BE4}" type="pres">
      <dgm:prSet presAssocID="{20607422-BDF1-4370-9C60-879FB127B041}" presName="spacer" presStyleCnt="0"/>
      <dgm:spPr/>
    </dgm:pt>
    <dgm:pt modelId="{075EDB79-FBAF-4FC5-A55C-C791F5F672CC}" type="pres">
      <dgm:prSet presAssocID="{3BE99D84-FF5A-4F7F-95A6-0D786D4FA0C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19C861E-7350-4918-9B8F-443533F4BCB8}" type="pres">
      <dgm:prSet presAssocID="{148BACC1-ED1F-428C-B352-2557262402E0}" presName="spacer" presStyleCnt="0"/>
      <dgm:spPr/>
    </dgm:pt>
    <dgm:pt modelId="{0AD0D687-EDDA-4327-B1C1-F6A2D70F34FD}" type="pres">
      <dgm:prSet presAssocID="{9947017C-AD05-447D-B271-DBA64C0BB0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0D573D-CCFD-4C7C-AA23-A1D574B2078C}" type="pres">
      <dgm:prSet presAssocID="{863F389F-1054-4350-8312-FA86880B1077}" presName="spacer" presStyleCnt="0"/>
      <dgm:spPr/>
    </dgm:pt>
    <dgm:pt modelId="{017BEB4D-B180-428F-9724-D54CB4A1A02C}" type="pres">
      <dgm:prSet presAssocID="{8CD3A776-F668-49C3-800C-BCB2293388D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A2C977B-C0AB-4656-AF6A-075FA6838AD8}" type="pres">
      <dgm:prSet presAssocID="{5F86496E-6DE1-4865-AB07-EDC2C3B48767}" presName="spacer" presStyleCnt="0"/>
      <dgm:spPr/>
    </dgm:pt>
    <dgm:pt modelId="{CEC53440-E6F1-4DB0-BCA4-6A1CED4C523B}" type="pres">
      <dgm:prSet presAssocID="{1318FA73-4B23-4847-8590-9B793D927F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62B8100-7523-43FD-81D2-D5B4E1D3FE02}" type="presOf" srcId="{3BE99D84-FF5A-4F7F-95A6-0D786D4FA0C4}" destId="{075EDB79-FBAF-4FC5-A55C-C791F5F672CC}" srcOrd="0" destOrd="0" presId="urn:microsoft.com/office/officeart/2005/8/layout/vList2"/>
    <dgm:cxn modelId="{14390426-9E33-404E-B52A-952EF170DA7F}" srcId="{D4754176-082D-4F2B-B45E-025D888BE8E7}" destId="{9947017C-AD05-447D-B271-DBA64C0BB0FB}" srcOrd="3" destOrd="0" parTransId="{BC0E3803-547E-4DE0-8539-B26AA21FE33B}" sibTransId="{863F389F-1054-4350-8312-FA86880B1077}"/>
    <dgm:cxn modelId="{24673334-9CC2-4754-B80C-19C41527DB15}" srcId="{D4754176-082D-4F2B-B45E-025D888BE8E7}" destId="{35FC7443-EF1E-4297-B4C1-5ED614085C0C}" srcOrd="1" destOrd="0" parTransId="{AFA34EE5-4CEC-4861-B1D9-D6EC1DD060D0}" sibTransId="{20607422-BDF1-4370-9C60-879FB127B041}"/>
    <dgm:cxn modelId="{04D4573C-45F6-472E-9A86-C235BF17EAEB}" srcId="{D4754176-082D-4F2B-B45E-025D888BE8E7}" destId="{8CD3A776-F668-49C3-800C-BCB2293388D6}" srcOrd="4" destOrd="0" parTransId="{894E7D8F-B72E-46A0-BA58-46CB35AED151}" sibTransId="{5F86496E-6DE1-4865-AB07-EDC2C3B48767}"/>
    <dgm:cxn modelId="{BFB24C3F-3686-4FA0-A857-866EA7BF34BC}" srcId="{D4754176-082D-4F2B-B45E-025D888BE8E7}" destId="{3BE99D84-FF5A-4F7F-95A6-0D786D4FA0C4}" srcOrd="2" destOrd="0" parTransId="{A54E25A9-EC4C-4BD1-976E-4DE2329E35A2}" sibTransId="{148BACC1-ED1F-428C-B352-2557262402E0}"/>
    <dgm:cxn modelId="{7A1C8B69-E22B-4971-A63F-23EAF20EFFA5}" type="presOf" srcId="{1318FA73-4B23-4847-8590-9B793D927F99}" destId="{CEC53440-E6F1-4DB0-BCA4-6A1CED4C523B}" srcOrd="0" destOrd="0" presId="urn:microsoft.com/office/officeart/2005/8/layout/vList2"/>
    <dgm:cxn modelId="{B45C1B52-9B7B-4541-B9CE-70722B259FC4}" type="presOf" srcId="{D4754176-082D-4F2B-B45E-025D888BE8E7}" destId="{0CFD8116-4431-4B3F-B75B-1FD431C5A7D4}" srcOrd="0" destOrd="0" presId="urn:microsoft.com/office/officeart/2005/8/layout/vList2"/>
    <dgm:cxn modelId="{777DBB75-C3DD-4348-8528-B6E2EF02FEE2}" srcId="{D4754176-082D-4F2B-B45E-025D888BE8E7}" destId="{1318FA73-4B23-4847-8590-9B793D927F99}" srcOrd="5" destOrd="0" parTransId="{2FCA4BDB-051C-4AFA-95A3-6978FBB3F051}" sibTransId="{F6B225C2-0B17-4B67-A0A5-DC1D8875FBE5}"/>
    <dgm:cxn modelId="{F352B18D-0824-46ED-B31D-3651068B24F7}" srcId="{D4754176-082D-4F2B-B45E-025D888BE8E7}" destId="{A1FDDE68-ACD8-4A7E-B46A-90A756C277B8}" srcOrd="0" destOrd="0" parTransId="{BCDFDD00-7386-4409-AB36-86E0429741D2}" sibTransId="{9972C3D5-6347-408E-912F-06F117BB39FA}"/>
    <dgm:cxn modelId="{7C8A8AAC-6DC3-463A-A1C4-1FC06A1CE4F2}" type="presOf" srcId="{8CD3A776-F668-49C3-800C-BCB2293388D6}" destId="{017BEB4D-B180-428F-9724-D54CB4A1A02C}" srcOrd="0" destOrd="0" presId="urn:microsoft.com/office/officeart/2005/8/layout/vList2"/>
    <dgm:cxn modelId="{3D8518C4-A9C9-4402-9D34-6AE4DEED38DC}" type="presOf" srcId="{35FC7443-EF1E-4297-B4C1-5ED614085C0C}" destId="{BCF6473C-8C6A-456E-AF31-0E46DFB2BEF7}" srcOrd="0" destOrd="0" presId="urn:microsoft.com/office/officeart/2005/8/layout/vList2"/>
    <dgm:cxn modelId="{07EEB2CE-2BA7-4266-BD13-7D67549BF9BE}" type="presOf" srcId="{9947017C-AD05-447D-B271-DBA64C0BB0FB}" destId="{0AD0D687-EDDA-4327-B1C1-F6A2D70F34FD}" srcOrd="0" destOrd="0" presId="urn:microsoft.com/office/officeart/2005/8/layout/vList2"/>
    <dgm:cxn modelId="{3BD295FD-0D79-497C-AF4A-DA57757CCCD8}" type="presOf" srcId="{A1FDDE68-ACD8-4A7E-B46A-90A756C277B8}" destId="{C524322D-EF3F-4781-9715-62017A1DEF15}" srcOrd="0" destOrd="0" presId="urn:microsoft.com/office/officeart/2005/8/layout/vList2"/>
    <dgm:cxn modelId="{2A7C2062-DD33-49D8-9804-75B9B58F12C8}" type="presParOf" srcId="{0CFD8116-4431-4B3F-B75B-1FD431C5A7D4}" destId="{C524322D-EF3F-4781-9715-62017A1DEF15}" srcOrd="0" destOrd="0" presId="urn:microsoft.com/office/officeart/2005/8/layout/vList2"/>
    <dgm:cxn modelId="{E92C75E9-6770-4DB4-BE9D-C1BA730A8539}" type="presParOf" srcId="{0CFD8116-4431-4B3F-B75B-1FD431C5A7D4}" destId="{70700A94-67DB-4C52-92B8-B2C30E0FBF76}" srcOrd="1" destOrd="0" presId="urn:microsoft.com/office/officeart/2005/8/layout/vList2"/>
    <dgm:cxn modelId="{FD4CBED7-6BE3-4C67-AA55-A8AEA0BF3001}" type="presParOf" srcId="{0CFD8116-4431-4B3F-B75B-1FD431C5A7D4}" destId="{BCF6473C-8C6A-456E-AF31-0E46DFB2BEF7}" srcOrd="2" destOrd="0" presId="urn:microsoft.com/office/officeart/2005/8/layout/vList2"/>
    <dgm:cxn modelId="{B9999568-868C-41EB-A4C2-8C73765A87CC}" type="presParOf" srcId="{0CFD8116-4431-4B3F-B75B-1FD431C5A7D4}" destId="{8A295069-173F-4D64-9E63-8C0D8EA26BE4}" srcOrd="3" destOrd="0" presId="urn:microsoft.com/office/officeart/2005/8/layout/vList2"/>
    <dgm:cxn modelId="{E1C706D7-F20C-4587-B50F-4D31325A15D7}" type="presParOf" srcId="{0CFD8116-4431-4B3F-B75B-1FD431C5A7D4}" destId="{075EDB79-FBAF-4FC5-A55C-C791F5F672CC}" srcOrd="4" destOrd="0" presId="urn:microsoft.com/office/officeart/2005/8/layout/vList2"/>
    <dgm:cxn modelId="{A118AB29-E52E-40E2-A308-D785E6D38640}" type="presParOf" srcId="{0CFD8116-4431-4B3F-B75B-1FD431C5A7D4}" destId="{219C861E-7350-4918-9B8F-443533F4BCB8}" srcOrd="5" destOrd="0" presId="urn:microsoft.com/office/officeart/2005/8/layout/vList2"/>
    <dgm:cxn modelId="{37ABB8D4-6D24-4209-A367-E6A1BC041E90}" type="presParOf" srcId="{0CFD8116-4431-4B3F-B75B-1FD431C5A7D4}" destId="{0AD0D687-EDDA-4327-B1C1-F6A2D70F34FD}" srcOrd="6" destOrd="0" presId="urn:microsoft.com/office/officeart/2005/8/layout/vList2"/>
    <dgm:cxn modelId="{C9633D68-77A8-49C3-8128-C151B66DA661}" type="presParOf" srcId="{0CFD8116-4431-4B3F-B75B-1FD431C5A7D4}" destId="{670D573D-CCFD-4C7C-AA23-A1D574B2078C}" srcOrd="7" destOrd="0" presId="urn:microsoft.com/office/officeart/2005/8/layout/vList2"/>
    <dgm:cxn modelId="{AD5E5B56-43FC-4B24-8A5A-BA8E24B82573}" type="presParOf" srcId="{0CFD8116-4431-4B3F-B75B-1FD431C5A7D4}" destId="{017BEB4D-B180-428F-9724-D54CB4A1A02C}" srcOrd="8" destOrd="0" presId="urn:microsoft.com/office/officeart/2005/8/layout/vList2"/>
    <dgm:cxn modelId="{FA6FEAE3-033C-43BE-84DF-C0900C4E1757}" type="presParOf" srcId="{0CFD8116-4431-4B3F-B75B-1FD431C5A7D4}" destId="{8A2C977B-C0AB-4656-AF6A-075FA6838AD8}" srcOrd="9" destOrd="0" presId="urn:microsoft.com/office/officeart/2005/8/layout/vList2"/>
    <dgm:cxn modelId="{E440FA8D-15E9-4FC9-9BD0-1263B8776133}" type="presParOf" srcId="{0CFD8116-4431-4B3F-B75B-1FD431C5A7D4}" destId="{CEC53440-E6F1-4DB0-BCA4-6A1CED4C52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531302-7199-4449-B64C-B17DE1E6F2A6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4E64356-8F94-4AF8-9506-B9379E3B48AB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/>
              <a:ea typeface="+mn-ea"/>
              <a:cs typeface="+mn-cs"/>
            </a:rPr>
            <a:t>“O Espírito vos ensinará.” (</a:t>
          </a:r>
          <a:r>
            <a:rPr lang="pt-BR" sz="26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Jo</a:t>
          </a:r>
          <a:r>
            <a:rPr lang="pt-BR" sz="2600" dirty="0">
              <a:solidFill>
                <a:srgbClr val="FFFFFF"/>
              </a:solidFill>
              <a:latin typeface="Aptos"/>
              <a:ea typeface="+mn-ea"/>
              <a:cs typeface="+mn-cs"/>
            </a:rPr>
            <a:t> 14.26)</a:t>
          </a:r>
          <a:endParaRPr lang="en-US" sz="2600" dirty="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78255827-9A33-4F7D-913B-E8EF84A917E4}" type="parTrans" cxnId="{4F457C54-98C3-41E5-A622-50A1FD6CFF1A}">
      <dgm:prSet/>
      <dgm:spPr/>
      <dgm:t>
        <a:bodyPr/>
        <a:lstStyle/>
        <a:p>
          <a:endParaRPr lang="en-US"/>
        </a:p>
      </dgm:t>
    </dgm:pt>
    <dgm:pt modelId="{EAA14CD1-0159-4934-9D51-D96D652095D9}" type="sibTrans" cxnId="{4F457C54-98C3-41E5-A622-50A1FD6CFF1A}">
      <dgm:prSet/>
      <dgm:spPr/>
      <dgm:t>
        <a:bodyPr/>
        <a:lstStyle/>
        <a:p>
          <a:endParaRPr lang="en-US"/>
        </a:p>
      </dgm:t>
    </dgm:pt>
    <dgm:pt modelId="{E38B9118-C922-4E8E-BC74-B876AED27F98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Após regenerar, o Espírito passa a ensinar:</a:t>
          </a:r>
          <a:endParaRPr lang="en-US" sz="26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ECAC6E6C-F709-404F-9776-29D7CFC99C04}" type="parTrans" cxnId="{313B6DF2-24A4-4236-8833-C8F26A76A58B}">
      <dgm:prSet/>
      <dgm:spPr/>
      <dgm:t>
        <a:bodyPr/>
        <a:lstStyle/>
        <a:p>
          <a:endParaRPr lang="en-US"/>
        </a:p>
      </dgm:t>
    </dgm:pt>
    <dgm:pt modelId="{59C8F98E-3CB0-4246-B418-6B9FFAA9EDB9}" type="sibTrans" cxnId="{313B6DF2-24A4-4236-8833-C8F26A76A58B}">
      <dgm:prSet/>
      <dgm:spPr/>
      <dgm:t>
        <a:bodyPr/>
        <a:lstStyle/>
        <a:p>
          <a:endParaRPr lang="en-US"/>
        </a:p>
      </dgm:t>
    </dgm:pt>
    <dgm:pt modelId="{DFDEEFF8-2999-404F-99EB-E7CF65495A42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As verdades da Palavra</a:t>
          </a:r>
          <a:endParaRPr lang="en-US" sz="26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B5D2A61D-AD28-40F6-9FB2-362A7DAAAAE7}" type="parTrans" cxnId="{D59DC880-5BB6-41EB-8DAB-B8C301DDF86C}">
      <dgm:prSet/>
      <dgm:spPr/>
      <dgm:t>
        <a:bodyPr/>
        <a:lstStyle/>
        <a:p>
          <a:endParaRPr lang="en-US"/>
        </a:p>
      </dgm:t>
    </dgm:pt>
    <dgm:pt modelId="{BF113F1F-7E37-4C8B-A06D-983E23EE6824}" type="sibTrans" cxnId="{D59DC880-5BB6-41EB-8DAB-B8C301DDF86C}">
      <dgm:prSet/>
      <dgm:spPr/>
      <dgm:t>
        <a:bodyPr/>
        <a:lstStyle/>
        <a:p>
          <a:endParaRPr lang="en-US"/>
        </a:p>
      </dgm:t>
    </dgm:pt>
    <dgm:pt modelId="{CCE9CF6B-1061-4E58-A5D0-3830E69D22D6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 discernimento espiritual</a:t>
          </a:r>
          <a:endParaRPr lang="en-US" sz="26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1B258984-9D36-4DD2-B718-92964FCBC6ED}" type="parTrans" cxnId="{9F442CD9-D9A4-41A4-A45E-32C61F6F8723}">
      <dgm:prSet/>
      <dgm:spPr/>
      <dgm:t>
        <a:bodyPr/>
        <a:lstStyle/>
        <a:p>
          <a:endParaRPr lang="en-US"/>
        </a:p>
      </dgm:t>
    </dgm:pt>
    <dgm:pt modelId="{02B79072-F363-45ED-AC06-DCA35227F34A}" type="sibTrans" cxnId="{9F442CD9-D9A4-41A4-A45E-32C61F6F8723}">
      <dgm:prSet/>
      <dgm:spPr/>
      <dgm:t>
        <a:bodyPr/>
        <a:lstStyle/>
        <a:p>
          <a:endParaRPr lang="en-US"/>
        </a:p>
      </dgm:t>
    </dgm:pt>
    <dgm:pt modelId="{A9A23D90-AB84-4393-B31B-660BDBF0BB02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6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vontade de Deus</a:t>
          </a:r>
          <a:endParaRPr lang="en-US" sz="26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8E83E957-1533-4991-BF23-ED2C4D9CB2A5}" type="parTrans" cxnId="{43EA24F2-64EC-485E-881A-4BC44027F061}">
      <dgm:prSet/>
      <dgm:spPr/>
      <dgm:t>
        <a:bodyPr/>
        <a:lstStyle/>
        <a:p>
          <a:endParaRPr lang="en-US"/>
        </a:p>
      </dgm:t>
    </dgm:pt>
    <dgm:pt modelId="{C6D21AF1-027E-4DFE-9926-F174B7D26DBA}" type="sibTrans" cxnId="{43EA24F2-64EC-485E-881A-4BC44027F061}">
      <dgm:prSet/>
      <dgm:spPr/>
      <dgm:t>
        <a:bodyPr/>
        <a:lstStyle/>
        <a:p>
          <a:endParaRPr lang="en-US"/>
        </a:p>
      </dgm:t>
    </dgm:pt>
    <dgm:pt modelId="{5E9B783A-41F8-43FA-AFE0-760B58353EE5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400" i="1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Irineu de Lyon: </a:t>
          </a:r>
          <a:r>
            <a:rPr lang="pt-BR" sz="24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“Onde está o Espírito, ali está a verdadeira doutrina.</a:t>
          </a:r>
          <a:r>
            <a:rPr lang="pt-BR" sz="23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”</a:t>
          </a:r>
          <a:endParaRPr lang="en-US" sz="23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9547267E-C391-48FC-A704-85790A1C95DF}" type="parTrans" cxnId="{3C1E7802-6610-45C0-B490-FC1E0C0CFE12}">
      <dgm:prSet/>
      <dgm:spPr/>
      <dgm:t>
        <a:bodyPr/>
        <a:lstStyle/>
        <a:p>
          <a:endParaRPr lang="en-US"/>
        </a:p>
      </dgm:t>
    </dgm:pt>
    <dgm:pt modelId="{CF9B3284-E377-4D00-A9F9-FD4C777543FB}" type="sibTrans" cxnId="{3C1E7802-6610-45C0-B490-FC1E0C0CFE12}">
      <dgm:prSet/>
      <dgm:spPr/>
      <dgm:t>
        <a:bodyPr/>
        <a:lstStyle/>
        <a:p>
          <a:endParaRPr lang="en-US"/>
        </a:p>
      </dgm:t>
    </dgm:pt>
    <dgm:pt modelId="{C05F5EF4-B584-4C2B-9511-F9145B4E2089}" type="pres">
      <dgm:prSet presAssocID="{AB531302-7199-4449-B64C-B17DE1E6F2A6}" presName="linear" presStyleCnt="0">
        <dgm:presLayoutVars>
          <dgm:animLvl val="lvl"/>
          <dgm:resizeHandles val="exact"/>
        </dgm:presLayoutVars>
      </dgm:prSet>
      <dgm:spPr/>
    </dgm:pt>
    <dgm:pt modelId="{FDD5A95D-F948-4A2E-9990-E288C8F7CEAA}" type="pres">
      <dgm:prSet presAssocID="{34E64356-8F94-4AF8-9506-B9379E3B48A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7A0F535-B175-4FF8-BE2E-F572A5F7A5C0}" type="pres">
      <dgm:prSet presAssocID="{EAA14CD1-0159-4934-9D51-D96D652095D9}" presName="spacer" presStyleCnt="0"/>
      <dgm:spPr/>
    </dgm:pt>
    <dgm:pt modelId="{7479EF7E-B580-40AE-AE31-2D44D95942BD}" type="pres">
      <dgm:prSet presAssocID="{E38B9118-C922-4E8E-BC74-B876AED27F9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648E85-7609-4A23-9A12-5B4BB1700B5E}" type="pres">
      <dgm:prSet presAssocID="{59C8F98E-3CB0-4246-B418-6B9FFAA9EDB9}" presName="spacer" presStyleCnt="0"/>
      <dgm:spPr/>
    </dgm:pt>
    <dgm:pt modelId="{B8891AC8-AFB8-4200-8EE7-D2DC77CC589D}" type="pres">
      <dgm:prSet presAssocID="{DFDEEFF8-2999-404F-99EB-E7CF65495A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8640EB0-7441-47DA-A098-AB34FD5E3E9B}" type="pres">
      <dgm:prSet presAssocID="{BF113F1F-7E37-4C8B-A06D-983E23EE6824}" presName="spacer" presStyleCnt="0"/>
      <dgm:spPr/>
    </dgm:pt>
    <dgm:pt modelId="{AFE796E3-77C0-4287-85A5-63708CABC043}" type="pres">
      <dgm:prSet presAssocID="{CCE9CF6B-1061-4E58-A5D0-3830E69D22D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A7B4994-1E05-4465-AEBF-3D35A26C79F3}" type="pres">
      <dgm:prSet presAssocID="{02B79072-F363-45ED-AC06-DCA35227F34A}" presName="spacer" presStyleCnt="0"/>
      <dgm:spPr/>
    </dgm:pt>
    <dgm:pt modelId="{A750F8CF-75B0-4DAE-84D7-09F890475698}" type="pres">
      <dgm:prSet presAssocID="{A9A23D90-AB84-4393-B31B-660BDBF0BB0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D8C8743-C12E-47D7-857C-97AFCBE307A9}" type="pres">
      <dgm:prSet presAssocID="{C6D21AF1-027E-4DFE-9926-F174B7D26DBA}" presName="spacer" presStyleCnt="0"/>
      <dgm:spPr/>
    </dgm:pt>
    <dgm:pt modelId="{92C27226-F229-474E-A71E-33AE5BC4DECA}" type="pres">
      <dgm:prSet presAssocID="{5E9B783A-41F8-43FA-AFE0-760B58353E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C1E7802-6610-45C0-B490-FC1E0C0CFE12}" srcId="{AB531302-7199-4449-B64C-B17DE1E6F2A6}" destId="{5E9B783A-41F8-43FA-AFE0-760B58353EE5}" srcOrd="5" destOrd="0" parTransId="{9547267E-C391-48FC-A704-85790A1C95DF}" sibTransId="{CF9B3284-E377-4D00-A9F9-FD4C777543FB}"/>
    <dgm:cxn modelId="{6655FD34-2F4E-48E2-980A-4E5F7C8156CD}" type="presOf" srcId="{CCE9CF6B-1061-4E58-A5D0-3830E69D22D6}" destId="{AFE796E3-77C0-4287-85A5-63708CABC043}" srcOrd="0" destOrd="0" presId="urn:microsoft.com/office/officeart/2005/8/layout/vList2"/>
    <dgm:cxn modelId="{7188603B-F882-43D9-B203-D2ACE337559D}" type="presOf" srcId="{E38B9118-C922-4E8E-BC74-B876AED27F98}" destId="{7479EF7E-B580-40AE-AE31-2D44D95942BD}" srcOrd="0" destOrd="0" presId="urn:microsoft.com/office/officeart/2005/8/layout/vList2"/>
    <dgm:cxn modelId="{4F457C54-98C3-41E5-A622-50A1FD6CFF1A}" srcId="{AB531302-7199-4449-B64C-B17DE1E6F2A6}" destId="{34E64356-8F94-4AF8-9506-B9379E3B48AB}" srcOrd="0" destOrd="0" parTransId="{78255827-9A33-4F7D-913B-E8EF84A917E4}" sibTransId="{EAA14CD1-0159-4934-9D51-D96D652095D9}"/>
    <dgm:cxn modelId="{F70C2C7D-E294-4C1F-AB0D-369FFAD90036}" type="presOf" srcId="{AB531302-7199-4449-B64C-B17DE1E6F2A6}" destId="{C05F5EF4-B584-4C2B-9511-F9145B4E2089}" srcOrd="0" destOrd="0" presId="urn:microsoft.com/office/officeart/2005/8/layout/vList2"/>
    <dgm:cxn modelId="{D59DC880-5BB6-41EB-8DAB-B8C301DDF86C}" srcId="{AB531302-7199-4449-B64C-B17DE1E6F2A6}" destId="{DFDEEFF8-2999-404F-99EB-E7CF65495A42}" srcOrd="2" destOrd="0" parTransId="{B5D2A61D-AD28-40F6-9FB2-362A7DAAAAE7}" sibTransId="{BF113F1F-7E37-4C8B-A06D-983E23EE6824}"/>
    <dgm:cxn modelId="{2FEB99A6-1D17-4535-8B62-B90A4DDD1BBF}" type="presOf" srcId="{DFDEEFF8-2999-404F-99EB-E7CF65495A42}" destId="{B8891AC8-AFB8-4200-8EE7-D2DC77CC589D}" srcOrd="0" destOrd="0" presId="urn:microsoft.com/office/officeart/2005/8/layout/vList2"/>
    <dgm:cxn modelId="{73F71BB2-3F54-48B8-B969-094255DB3491}" type="presOf" srcId="{5E9B783A-41F8-43FA-AFE0-760B58353EE5}" destId="{92C27226-F229-474E-A71E-33AE5BC4DECA}" srcOrd="0" destOrd="0" presId="urn:microsoft.com/office/officeart/2005/8/layout/vList2"/>
    <dgm:cxn modelId="{9F442CD9-D9A4-41A4-A45E-32C61F6F8723}" srcId="{AB531302-7199-4449-B64C-B17DE1E6F2A6}" destId="{CCE9CF6B-1061-4E58-A5D0-3830E69D22D6}" srcOrd="3" destOrd="0" parTransId="{1B258984-9D36-4DD2-B718-92964FCBC6ED}" sibTransId="{02B79072-F363-45ED-AC06-DCA35227F34A}"/>
    <dgm:cxn modelId="{A8D7E8DD-D4A2-4BD7-B9C0-E8C0CE8AC644}" type="presOf" srcId="{A9A23D90-AB84-4393-B31B-660BDBF0BB02}" destId="{A750F8CF-75B0-4DAE-84D7-09F890475698}" srcOrd="0" destOrd="0" presId="urn:microsoft.com/office/officeart/2005/8/layout/vList2"/>
    <dgm:cxn modelId="{6C1BC6DE-64FF-4431-9DF6-AD130911C787}" type="presOf" srcId="{34E64356-8F94-4AF8-9506-B9379E3B48AB}" destId="{FDD5A95D-F948-4A2E-9990-E288C8F7CEAA}" srcOrd="0" destOrd="0" presId="urn:microsoft.com/office/officeart/2005/8/layout/vList2"/>
    <dgm:cxn modelId="{43EA24F2-64EC-485E-881A-4BC44027F061}" srcId="{AB531302-7199-4449-B64C-B17DE1E6F2A6}" destId="{A9A23D90-AB84-4393-B31B-660BDBF0BB02}" srcOrd="4" destOrd="0" parTransId="{8E83E957-1533-4991-BF23-ED2C4D9CB2A5}" sibTransId="{C6D21AF1-027E-4DFE-9926-F174B7D26DBA}"/>
    <dgm:cxn modelId="{313B6DF2-24A4-4236-8833-C8F26A76A58B}" srcId="{AB531302-7199-4449-B64C-B17DE1E6F2A6}" destId="{E38B9118-C922-4E8E-BC74-B876AED27F98}" srcOrd="1" destOrd="0" parTransId="{ECAC6E6C-F709-404F-9776-29D7CFC99C04}" sibTransId="{59C8F98E-3CB0-4246-B418-6B9FFAA9EDB9}"/>
    <dgm:cxn modelId="{A40B8801-9A57-400A-A6B4-BB8AC0C853D8}" type="presParOf" srcId="{C05F5EF4-B584-4C2B-9511-F9145B4E2089}" destId="{FDD5A95D-F948-4A2E-9990-E288C8F7CEAA}" srcOrd="0" destOrd="0" presId="urn:microsoft.com/office/officeart/2005/8/layout/vList2"/>
    <dgm:cxn modelId="{8E6BE4FF-CC90-413B-8C3A-73E5E5CE1B1E}" type="presParOf" srcId="{C05F5EF4-B584-4C2B-9511-F9145B4E2089}" destId="{47A0F535-B175-4FF8-BE2E-F572A5F7A5C0}" srcOrd="1" destOrd="0" presId="urn:microsoft.com/office/officeart/2005/8/layout/vList2"/>
    <dgm:cxn modelId="{DB12C268-C1EB-40D8-A80E-ACD3335CC310}" type="presParOf" srcId="{C05F5EF4-B584-4C2B-9511-F9145B4E2089}" destId="{7479EF7E-B580-40AE-AE31-2D44D95942BD}" srcOrd="2" destOrd="0" presId="urn:microsoft.com/office/officeart/2005/8/layout/vList2"/>
    <dgm:cxn modelId="{2D9C357F-4D65-4DC4-A770-99DBB9199111}" type="presParOf" srcId="{C05F5EF4-B584-4C2B-9511-F9145B4E2089}" destId="{C5648E85-7609-4A23-9A12-5B4BB1700B5E}" srcOrd="3" destOrd="0" presId="urn:microsoft.com/office/officeart/2005/8/layout/vList2"/>
    <dgm:cxn modelId="{DBAE4362-3F04-4105-B572-681E54D36D00}" type="presParOf" srcId="{C05F5EF4-B584-4C2B-9511-F9145B4E2089}" destId="{B8891AC8-AFB8-4200-8EE7-D2DC77CC589D}" srcOrd="4" destOrd="0" presId="urn:microsoft.com/office/officeart/2005/8/layout/vList2"/>
    <dgm:cxn modelId="{E25E0A27-7E54-4078-A308-57D2A422A2B3}" type="presParOf" srcId="{C05F5EF4-B584-4C2B-9511-F9145B4E2089}" destId="{D8640EB0-7441-47DA-A098-AB34FD5E3E9B}" srcOrd="5" destOrd="0" presId="urn:microsoft.com/office/officeart/2005/8/layout/vList2"/>
    <dgm:cxn modelId="{68ECE897-F219-467E-BFDE-2784D6D7CB52}" type="presParOf" srcId="{C05F5EF4-B584-4C2B-9511-F9145B4E2089}" destId="{AFE796E3-77C0-4287-85A5-63708CABC043}" srcOrd="6" destOrd="0" presId="urn:microsoft.com/office/officeart/2005/8/layout/vList2"/>
    <dgm:cxn modelId="{CABE6A73-C1EB-434B-BEE4-F000EF3A5193}" type="presParOf" srcId="{C05F5EF4-B584-4C2B-9511-F9145B4E2089}" destId="{AA7B4994-1E05-4465-AEBF-3D35A26C79F3}" srcOrd="7" destOrd="0" presId="urn:microsoft.com/office/officeart/2005/8/layout/vList2"/>
    <dgm:cxn modelId="{5079CCA5-26D0-4464-B130-7FF1D6B5A89D}" type="presParOf" srcId="{C05F5EF4-B584-4C2B-9511-F9145B4E2089}" destId="{A750F8CF-75B0-4DAE-84D7-09F890475698}" srcOrd="8" destOrd="0" presId="urn:microsoft.com/office/officeart/2005/8/layout/vList2"/>
    <dgm:cxn modelId="{DE98A9BF-7B8A-4136-8046-85593FDD727D}" type="presParOf" srcId="{C05F5EF4-B584-4C2B-9511-F9145B4E2089}" destId="{BD8C8743-C12E-47D7-857C-97AFCBE307A9}" srcOrd="9" destOrd="0" presId="urn:microsoft.com/office/officeart/2005/8/layout/vList2"/>
    <dgm:cxn modelId="{31045051-5F5F-4290-BE69-889CAF884A01}" type="presParOf" srcId="{C05F5EF4-B584-4C2B-9511-F9145B4E2089}" destId="{92C27226-F229-474E-A71E-33AE5BC4DEC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B989FD-F472-4CB9-9DEB-31EDC4D035D5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A74216-B80D-4976-A9CA-CAAE5D7F5FE3}">
      <dgm:prSet/>
      <dgm:spPr/>
      <dgm:t>
        <a:bodyPr/>
        <a:lstStyle/>
        <a:p>
          <a:r>
            <a:rPr lang="pt-BR" dirty="0"/>
            <a:t>“Iluminando os olhos do coração.” (</a:t>
          </a:r>
          <a:r>
            <a:rPr lang="pt-BR" dirty="0" err="1"/>
            <a:t>Ef</a:t>
          </a:r>
          <a:r>
            <a:rPr lang="pt-BR" dirty="0"/>
            <a:t> 1.18)</a:t>
          </a:r>
          <a:endParaRPr lang="en-US" dirty="0"/>
        </a:p>
      </dgm:t>
    </dgm:pt>
    <dgm:pt modelId="{207A25E6-E452-41CC-A1CA-967E05D10BD5}" type="parTrans" cxnId="{9C2A45E4-E369-444C-9FEE-23ACA5088956}">
      <dgm:prSet/>
      <dgm:spPr/>
      <dgm:t>
        <a:bodyPr/>
        <a:lstStyle/>
        <a:p>
          <a:endParaRPr lang="en-US"/>
        </a:p>
      </dgm:t>
    </dgm:pt>
    <dgm:pt modelId="{95CAC0FA-0FF0-41E3-9770-BDD9EC2DCC56}" type="sibTrans" cxnId="{9C2A45E4-E369-444C-9FEE-23ACA5088956}">
      <dgm:prSet/>
      <dgm:spPr/>
      <dgm:t>
        <a:bodyPr/>
        <a:lstStyle/>
        <a:p>
          <a:endParaRPr lang="en-US"/>
        </a:p>
      </dgm:t>
    </dgm:pt>
    <dgm:pt modelId="{CC7FFEF7-AE43-4BC1-9AA4-EE4776A85516}">
      <dgm:prSet/>
      <dgm:spPr/>
      <dgm:t>
        <a:bodyPr/>
        <a:lstStyle/>
        <a:p>
          <a:r>
            <a:rPr lang="pt-BR" dirty="0"/>
            <a:t>O Espírito concede:</a:t>
          </a:r>
          <a:endParaRPr lang="en-US" dirty="0"/>
        </a:p>
      </dgm:t>
    </dgm:pt>
    <dgm:pt modelId="{08ADE135-D6DE-4F87-8C23-83F4A826CA3F}" type="parTrans" cxnId="{A678EDA3-B5A2-4EA3-9867-37019BD149A1}">
      <dgm:prSet/>
      <dgm:spPr/>
      <dgm:t>
        <a:bodyPr/>
        <a:lstStyle/>
        <a:p>
          <a:endParaRPr lang="en-US"/>
        </a:p>
      </dgm:t>
    </dgm:pt>
    <dgm:pt modelId="{825E4F40-558B-4382-AE16-B1CB3E2AFBD0}" type="sibTrans" cxnId="{A678EDA3-B5A2-4EA3-9867-37019BD149A1}">
      <dgm:prSet/>
      <dgm:spPr/>
      <dgm:t>
        <a:bodyPr/>
        <a:lstStyle/>
        <a:p>
          <a:endParaRPr lang="en-US"/>
        </a:p>
      </dgm:t>
    </dgm:pt>
    <dgm:pt modelId="{EE91693B-7B4D-4CC4-917D-1918F01C2890}">
      <dgm:prSet/>
      <dgm:spPr/>
      <dgm:t>
        <a:bodyPr/>
        <a:lstStyle/>
        <a:p>
          <a:r>
            <a:rPr lang="pt-BR" dirty="0"/>
            <a:t>Clareza espiritual</a:t>
          </a:r>
          <a:endParaRPr lang="en-US" dirty="0"/>
        </a:p>
      </dgm:t>
    </dgm:pt>
    <dgm:pt modelId="{69899F47-06C9-4F42-8D4D-885DD432399F}" type="parTrans" cxnId="{0DA7377E-8AB5-40F3-A4D4-FFA9A4F3F81E}">
      <dgm:prSet/>
      <dgm:spPr/>
      <dgm:t>
        <a:bodyPr/>
        <a:lstStyle/>
        <a:p>
          <a:endParaRPr lang="en-US"/>
        </a:p>
      </dgm:t>
    </dgm:pt>
    <dgm:pt modelId="{7857B236-8347-4F27-A8BC-BBDF027E44C2}" type="sibTrans" cxnId="{0DA7377E-8AB5-40F3-A4D4-FFA9A4F3F81E}">
      <dgm:prSet/>
      <dgm:spPr/>
      <dgm:t>
        <a:bodyPr/>
        <a:lstStyle/>
        <a:p>
          <a:endParaRPr lang="en-US"/>
        </a:p>
      </dgm:t>
    </dgm:pt>
    <dgm:pt modelId="{68C64018-5228-460E-A155-4C0F2B91E127}">
      <dgm:prSet/>
      <dgm:spPr/>
      <dgm:t>
        <a:bodyPr/>
        <a:lstStyle/>
        <a:p>
          <a:r>
            <a:rPr lang="pt-BR" dirty="0"/>
            <a:t>Paz nas decisões</a:t>
          </a:r>
          <a:endParaRPr lang="en-US" dirty="0"/>
        </a:p>
      </dgm:t>
    </dgm:pt>
    <dgm:pt modelId="{B3EB41A1-DAB2-4CA1-B993-0DE01EC4DA5B}" type="parTrans" cxnId="{E540C866-5A1B-434E-9257-108C3F56BF97}">
      <dgm:prSet/>
      <dgm:spPr/>
      <dgm:t>
        <a:bodyPr/>
        <a:lstStyle/>
        <a:p>
          <a:endParaRPr lang="en-US"/>
        </a:p>
      </dgm:t>
    </dgm:pt>
    <dgm:pt modelId="{4BFF3F4A-7410-4BD5-9D5E-391A4581E3BD}" type="sibTrans" cxnId="{E540C866-5A1B-434E-9257-108C3F56BF97}">
      <dgm:prSet/>
      <dgm:spPr/>
      <dgm:t>
        <a:bodyPr/>
        <a:lstStyle/>
        <a:p>
          <a:endParaRPr lang="en-US"/>
        </a:p>
      </dgm:t>
    </dgm:pt>
    <dgm:pt modelId="{BA672BE4-A45E-49BB-84D1-32EF8BF6A97B}">
      <dgm:prSet/>
      <dgm:spPr/>
      <dgm:t>
        <a:bodyPr/>
        <a:lstStyle/>
        <a:p>
          <a:r>
            <a:rPr lang="pt-BR" dirty="0"/>
            <a:t>Compreensão da esperança eterna</a:t>
          </a:r>
          <a:endParaRPr lang="en-US" dirty="0"/>
        </a:p>
      </dgm:t>
    </dgm:pt>
    <dgm:pt modelId="{7E86CF24-B7F6-4817-8F1E-A1F3239E57E8}" type="parTrans" cxnId="{B5C859FD-E4C3-49E1-9C7D-BAD81552D2E2}">
      <dgm:prSet/>
      <dgm:spPr/>
      <dgm:t>
        <a:bodyPr/>
        <a:lstStyle/>
        <a:p>
          <a:endParaRPr lang="en-US"/>
        </a:p>
      </dgm:t>
    </dgm:pt>
    <dgm:pt modelId="{584DA344-D92B-4261-8055-E442C804E16A}" type="sibTrans" cxnId="{B5C859FD-E4C3-49E1-9C7D-BAD81552D2E2}">
      <dgm:prSet/>
      <dgm:spPr/>
      <dgm:t>
        <a:bodyPr/>
        <a:lstStyle/>
        <a:p>
          <a:endParaRPr lang="en-US"/>
        </a:p>
      </dgm:t>
    </dgm:pt>
    <dgm:pt modelId="{A13C0E83-888C-4E69-A21E-F770FCF86D0C}">
      <dgm:prSet/>
      <dgm:spPr/>
      <dgm:t>
        <a:bodyPr/>
        <a:lstStyle/>
        <a:p>
          <a:r>
            <a:rPr lang="pt-BR" i="1" dirty="0"/>
            <a:t>Orígenes: </a:t>
          </a:r>
          <a:r>
            <a:rPr lang="pt-BR" dirty="0"/>
            <a:t>“O Espírito abre os sentidos espirituais do homem interior.”</a:t>
          </a:r>
          <a:endParaRPr lang="en-US" dirty="0"/>
        </a:p>
      </dgm:t>
    </dgm:pt>
    <dgm:pt modelId="{BF31B5A1-4696-4843-996B-9A035CB0450D}" type="parTrans" cxnId="{22A41908-2573-4035-BBDE-41AB29FA0196}">
      <dgm:prSet/>
      <dgm:spPr/>
      <dgm:t>
        <a:bodyPr/>
        <a:lstStyle/>
        <a:p>
          <a:endParaRPr lang="en-US"/>
        </a:p>
      </dgm:t>
    </dgm:pt>
    <dgm:pt modelId="{88379C3B-FC83-4F0C-A68A-F4C47562808B}" type="sibTrans" cxnId="{22A41908-2573-4035-BBDE-41AB29FA0196}">
      <dgm:prSet/>
      <dgm:spPr/>
      <dgm:t>
        <a:bodyPr/>
        <a:lstStyle/>
        <a:p>
          <a:endParaRPr lang="en-US"/>
        </a:p>
      </dgm:t>
    </dgm:pt>
    <dgm:pt modelId="{596FC574-E872-452E-942F-9BA1639D1445}" type="pres">
      <dgm:prSet presAssocID="{95B989FD-F472-4CB9-9DEB-31EDC4D035D5}" presName="diagram" presStyleCnt="0">
        <dgm:presLayoutVars>
          <dgm:dir/>
          <dgm:resizeHandles val="exact"/>
        </dgm:presLayoutVars>
      </dgm:prSet>
      <dgm:spPr/>
    </dgm:pt>
    <dgm:pt modelId="{6FE72D3F-7999-4031-A2C6-D23CAE801BB8}" type="pres">
      <dgm:prSet presAssocID="{A6A74216-B80D-4976-A9CA-CAAE5D7F5FE3}" presName="node" presStyleLbl="node1" presStyleIdx="0" presStyleCnt="6">
        <dgm:presLayoutVars>
          <dgm:bulletEnabled val="1"/>
        </dgm:presLayoutVars>
      </dgm:prSet>
      <dgm:spPr/>
    </dgm:pt>
    <dgm:pt modelId="{8F2725E2-C8B7-415A-AF26-F38265296A82}" type="pres">
      <dgm:prSet presAssocID="{95CAC0FA-0FF0-41E3-9770-BDD9EC2DCC56}" presName="sibTrans" presStyleCnt="0"/>
      <dgm:spPr/>
    </dgm:pt>
    <dgm:pt modelId="{26CA73A6-0213-4DBC-AD00-619709702343}" type="pres">
      <dgm:prSet presAssocID="{CC7FFEF7-AE43-4BC1-9AA4-EE4776A85516}" presName="node" presStyleLbl="node1" presStyleIdx="1" presStyleCnt="6">
        <dgm:presLayoutVars>
          <dgm:bulletEnabled val="1"/>
        </dgm:presLayoutVars>
      </dgm:prSet>
      <dgm:spPr/>
    </dgm:pt>
    <dgm:pt modelId="{092773B9-1A16-46B4-B289-04BA95F13C27}" type="pres">
      <dgm:prSet presAssocID="{825E4F40-558B-4382-AE16-B1CB3E2AFBD0}" presName="sibTrans" presStyleCnt="0"/>
      <dgm:spPr/>
    </dgm:pt>
    <dgm:pt modelId="{55E75EDC-E7AD-4AD9-AD89-5AE9C7B137EC}" type="pres">
      <dgm:prSet presAssocID="{EE91693B-7B4D-4CC4-917D-1918F01C2890}" presName="node" presStyleLbl="node1" presStyleIdx="2" presStyleCnt="6">
        <dgm:presLayoutVars>
          <dgm:bulletEnabled val="1"/>
        </dgm:presLayoutVars>
      </dgm:prSet>
      <dgm:spPr/>
    </dgm:pt>
    <dgm:pt modelId="{76542F22-7761-46E2-9CEE-286DB2F91A08}" type="pres">
      <dgm:prSet presAssocID="{7857B236-8347-4F27-A8BC-BBDF027E44C2}" presName="sibTrans" presStyleCnt="0"/>
      <dgm:spPr/>
    </dgm:pt>
    <dgm:pt modelId="{F1440F26-1A6A-41D2-B3B7-C2CA307CB57C}" type="pres">
      <dgm:prSet presAssocID="{68C64018-5228-460E-A155-4C0F2B91E127}" presName="node" presStyleLbl="node1" presStyleIdx="3" presStyleCnt="6">
        <dgm:presLayoutVars>
          <dgm:bulletEnabled val="1"/>
        </dgm:presLayoutVars>
      </dgm:prSet>
      <dgm:spPr/>
    </dgm:pt>
    <dgm:pt modelId="{E4160C86-106D-4804-A59C-969E1FE41C80}" type="pres">
      <dgm:prSet presAssocID="{4BFF3F4A-7410-4BD5-9D5E-391A4581E3BD}" presName="sibTrans" presStyleCnt="0"/>
      <dgm:spPr/>
    </dgm:pt>
    <dgm:pt modelId="{304E9376-5361-40A9-99F6-2ACA71D86B90}" type="pres">
      <dgm:prSet presAssocID="{BA672BE4-A45E-49BB-84D1-32EF8BF6A97B}" presName="node" presStyleLbl="node1" presStyleIdx="4" presStyleCnt="6">
        <dgm:presLayoutVars>
          <dgm:bulletEnabled val="1"/>
        </dgm:presLayoutVars>
      </dgm:prSet>
      <dgm:spPr/>
    </dgm:pt>
    <dgm:pt modelId="{3B33331C-5EFB-4BA9-80DD-9C96CDB3961C}" type="pres">
      <dgm:prSet presAssocID="{584DA344-D92B-4261-8055-E442C804E16A}" presName="sibTrans" presStyleCnt="0"/>
      <dgm:spPr/>
    </dgm:pt>
    <dgm:pt modelId="{3028C983-8330-4CB0-B84F-BBE6205F1681}" type="pres">
      <dgm:prSet presAssocID="{A13C0E83-888C-4E69-A21E-F770FCF86D0C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41908-2573-4035-BBDE-41AB29FA0196}" srcId="{95B989FD-F472-4CB9-9DEB-31EDC4D035D5}" destId="{A13C0E83-888C-4E69-A21E-F770FCF86D0C}" srcOrd="5" destOrd="0" parTransId="{BF31B5A1-4696-4843-996B-9A035CB0450D}" sibTransId="{88379C3B-FC83-4F0C-A68A-F4C47562808B}"/>
    <dgm:cxn modelId="{A7D4602C-AE6F-4FF5-8341-A29F20C85029}" type="presOf" srcId="{EE91693B-7B4D-4CC4-917D-1918F01C2890}" destId="{55E75EDC-E7AD-4AD9-AD89-5AE9C7B137EC}" srcOrd="0" destOrd="0" presId="urn:microsoft.com/office/officeart/2005/8/layout/default"/>
    <dgm:cxn modelId="{E540C866-5A1B-434E-9257-108C3F56BF97}" srcId="{95B989FD-F472-4CB9-9DEB-31EDC4D035D5}" destId="{68C64018-5228-460E-A155-4C0F2B91E127}" srcOrd="3" destOrd="0" parTransId="{B3EB41A1-DAB2-4CA1-B993-0DE01EC4DA5B}" sibTransId="{4BFF3F4A-7410-4BD5-9D5E-391A4581E3BD}"/>
    <dgm:cxn modelId="{225DBD7A-D118-47D1-A5F8-04ED64FA897C}" type="presOf" srcId="{95B989FD-F472-4CB9-9DEB-31EDC4D035D5}" destId="{596FC574-E872-452E-942F-9BA1639D1445}" srcOrd="0" destOrd="0" presId="urn:microsoft.com/office/officeart/2005/8/layout/default"/>
    <dgm:cxn modelId="{0DA7377E-8AB5-40F3-A4D4-FFA9A4F3F81E}" srcId="{95B989FD-F472-4CB9-9DEB-31EDC4D035D5}" destId="{EE91693B-7B4D-4CC4-917D-1918F01C2890}" srcOrd="2" destOrd="0" parTransId="{69899F47-06C9-4F42-8D4D-885DD432399F}" sibTransId="{7857B236-8347-4F27-A8BC-BBDF027E44C2}"/>
    <dgm:cxn modelId="{FA16DF9C-AD8B-432D-BE1F-DC816A1A4A13}" type="presOf" srcId="{BA672BE4-A45E-49BB-84D1-32EF8BF6A97B}" destId="{304E9376-5361-40A9-99F6-2ACA71D86B90}" srcOrd="0" destOrd="0" presId="urn:microsoft.com/office/officeart/2005/8/layout/default"/>
    <dgm:cxn modelId="{A678EDA3-B5A2-4EA3-9867-37019BD149A1}" srcId="{95B989FD-F472-4CB9-9DEB-31EDC4D035D5}" destId="{CC7FFEF7-AE43-4BC1-9AA4-EE4776A85516}" srcOrd="1" destOrd="0" parTransId="{08ADE135-D6DE-4F87-8C23-83F4A826CA3F}" sibTransId="{825E4F40-558B-4382-AE16-B1CB3E2AFBD0}"/>
    <dgm:cxn modelId="{59DC3CBE-D107-49F9-B9AE-BC888D71F3C6}" type="presOf" srcId="{A6A74216-B80D-4976-A9CA-CAAE5D7F5FE3}" destId="{6FE72D3F-7999-4031-A2C6-D23CAE801BB8}" srcOrd="0" destOrd="0" presId="urn:microsoft.com/office/officeart/2005/8/layout/default"/>
    <dgm:cxn modelId="{5A97EBD3-A7DB-4A20-ABF7-C13694CA0F86}" type="presOf" srcId="{A13C0E83-888C-4E69-A21E-F770FCF86D0C}" destId="{3028C983-8330-4CB0-B84F-BBE6205F1681}" srcOrd="0" destOrd="0" presId="urn:microsoft.com/office/officeart/2005/8/layout/default"/>
    <dgm:cxn modelId="{9C2A45E4-E369-444C-9FEE-23ACA5088956}" srcId="{95B989FD-F472-4CB9-9DEB-31EDC4D035D5}" destId="{A6A74216-B80D-4976-A9CA-CAAE5D7F5FE3}" srcOrd="0" destOrd="0" parTransId="{207A25E6-E452-41CC-A1CA-967E05D10BD5}" sibTransId="{95CAC0FA-0FF0-41E3-9770-BDD9EC2DCC56}"/>
    <dgm:cxn modelId="{25CEBFE4-7EAC-46E6-98B4-EABF0AAD4B19}" type="presOf" srcId="{CC7FFEF7-AE43-4BC1-9AA4-EE4776A85516}" destId="{26CA73A6-0213-4DBC-AD00-619709702343}" srcOrd="0" destOrd="0" presId="urn:microsoft.com/office/officeart/2005/8/layout/default"/>
    <dgm:cxn modelId="{6C117CED-61C1-48B0-8936-8F3BC82B4E11}" type="presOf" srcId="{68C64018-5228-460E-A155-4C0F2B91E127}" destId="{F1440F26-1A6A-41D2-B3B7-C2CA307CB57C}" srcOrd="0" destOrd="0" presId="urn:microsoft.com/office/officeart/2005/8/layout/default"/>
    <dgm:cxn modelId="{B5C859FD-E4C3-49E1-9C7D-BAD81552D2E2}" srcId="{95B989FD-F472-4CB9-9DEB-31EDC4D035D5}" destId="{BA672BE4-A45E-49BB-84D1-32EF8BF6A97B}" srcOrd="4" destOrd="0" parTransId="{7E86CF24-B7F6-4817-8F1E-A1F3239E57E8}" sibTransId="{584DA344-D92B-4261-8055-E442C804E16A}"/>
    <dgm:cxn modelId="{A5401C9C-5FED-49CC-8A8B-C8B148ADE982}" type="presParOf" srcId="{596FC574-E872-452E-942F-9BA1639D1445}" destId="{6FE72D3F-7999-4031-A2C6-D23CAE801BB8}" srcOrd="0" destOrd="0" presId="urn:microsoft.com/office/officeart/2005/8/layout/default"/>
    <dgm:cxn modelId="{0D9A23D4-B6FD-4E65-8389-FCE1279728A6}" type="presParOf" srcId="{596FC574-E872-452E-942F-9BA1639D1445}" destId="{8F2725E2-C8B7-415A-AF26-F38265296A82}" srcOrd="1" destOrd="0" presId="urn:microsoft.com/office/officeart/2005/8/layout/default"/>
    <dgm:cxn modelId="{07628F42-C7BC-4B24-ABCE-5D1BC05E1F7F}" type="presParOf" srcId="{596FC574-E872-452E-942F-9BA1639D1445}" destId="{26CA73A6-0213-4DBC-AD00-619709702343}" srcOrd="2" destOrd="0" presId="urn:microsoft.com/office/officeart/2005/8/layout/default"/>
    <dgm:cxn modelId="{D4E0D2B8-A18D-4C40-865B-A379BBA6D1C1}" type="presParOf" srcId="{596FC574-E872-452E-942F-9BA1639D1445}" destId="{092773B9-1A16-46B4-B289-04BA95F13C27}" srcOrd="3" destOrd="0" presId="urn:microsoft.com/office/officeart/2005/8/layout/default"/>
    <dgm:cxn modelId="{47D6B39F-778C-498E-BE26-C311BF6C2462}" type="presParOf" srcId="{596FC574-E872-452E-942F-9BA1639D1445}" destId="{55E75EDC-E7AD-4AD9-AD89-5AE9C7B137EC}" srcOrd="4" destOrd="0" presId="urn:microsoft.com/office/officeart/2005/8/layout/default"/>
    <dgm:cxn modelId="{ACB3C705-67B4-4A5A-B037-7FC43A8D5037}" type="presParOf" srcId="{596FC574-E872-452E-942F-9BA1639D1445}" destId="{76542F22-7761-46E2-9CEE-286DB2F91A08}" srcOrd="5" destOrd="0" presId="urn:microsoft.com/office/officeart/2005/8/layout/default"/>
    <dgm:cxn modelId="{D391A5E1-1C05-4563-BE03-3332A898C37E}" type="presParOf" srcId="{596FC574-E872-452E-942F-9BA1639D1445}" destId="{F1440F26-1A6A-41D2-B3B7-C2CA307CB57C}" srcOrd="6" destOrd="0" presId="urn:microsoft.com/office/officeart/2005/8/layout/default"/>
    <dgm:cxn modelId="{7E8FBBAD-C17C-4BC9-BB7C-2005DA88642F}" type="presParOf" srcId="{596FC574-E872-452E-942F-9BA1639D1445}" destId="{E4160C86-106D-4804-A59C-969E1FE41C80}" srcOrd="7" destOrd="0" presId="urn:microsoft.com/office/officeart/2005/8/layout/default"/>
    <dgm:cxn modelId="{173D3BD6-4092-4B2F-8992-DC1D6D9FE31C}" type="presParOf" srcId="{596FC574-E872-452E-942F-9BA1639D1445}" destId="{304E9376-5361-40A9-99F6-2ACA71D86B90}" srcOrd="8" destOrd="0" presId="urn:microsoft.com/office/officeart/2005/8/layout/default"/>
    <dgm:cxn modelId="{D8849FE3-27BD-4C37-939D-1FB053E6436A}" type="presParOf" srcId="{596FC574-E872-452E-942F-9BA1639D1445}" destId="{3B33331C-5EFB-4BA9-80DD-9C96CDB3961C}" srcOrd="9" destOrd="0" presId="urn:microsoft.com/office/officeart/2005/8/layout/default"/>
    <dgm:cxn modelId="{495C064E-46B9-41EF-82E9-41E74F9C8AC3}" type="presParOf" srcId="{596FC574-E872-452E-942F-9BA1639D1445}" destId="{3028C983-8330-4CB0-B84F-BBE6205F16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5B0931-1A9B-4EC9-A6E2-335AC7AF459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E2D13D-CD79-4352-B651-5843A3CE74DB}">
      <dgm:prSet/>
      <dgm:spPr/>
      <dgm:t>
        <a:bodyPr/>
        <a:lstStyle/>
        <a:p>
          <a:r>
            <a:rPr lang="pt-BR"/>
            <a:t>“Recebestes o espírito de adoção.” (Rm 8.15)</a:t>
          </a:r>
          <a:endParaRPr lang="en-US"/>
        </a:p>
      </dgm:t>
    </dgm:pt>
    <dgm:pt modelId="{45EA648D-C68C-4292-B620-8469DB0277A9}" type="parTrans" cxnId="{D9C7D650-4102-44F2-A88E-043DEAE3F556}">
      <dgm:prSet/>
      <dgm:spPr/>
      <dgm:t>
        <a:bodyPr/>
        <a:lstStyle/>
        <a:p>
          <a:endParaRPr lang="en-US"/>
        </a:p>
      </dgm:t>
    </dgm:pt>
    <dgm:pt modelId="{0AEF5B6D-B66F-4F9B-ACD7-0155FFE1A800}" type="sibTrans" cxnId="{D9C7D650-4102-44F2-A88E-043DEAE3F556}">
      <dgm:prSet/>
      <dgm:spPr/>
      <dgm:t>
        <a:bodyPr/>
        <a:lstStyle/>
        <a:p>
          <a:endParaRPr lang="en-US"/>
        </a:p>
      </dgm:t>
    </dgm:pt>
    <dgm:pt modelId="{86C92CAC-A0EC-4B62-AD1A-65A18E61FEED}">
      <dgm:prSet/>
      <dgm:spPr/>
      <dgm:t>
        <a:bodyPr/>
        <a:lstStyle/>
        <a:p>
          <a:r>
            <a:rPr lang="pt-BR"/>
            <a:t>A adoção espiritual garante:</a:t>
          </a:r>
          <a:endParaRPr lang="en-US"/>
        </a:p>
      </dgm:t>
    </dgm:pt>
    <dgm:pt modelId="{305C74DD-F666-4BD6-B0F3-2191E6329C57}" type="parTrans" cxnId="{A680E742-4B84-47D6-BE9A-9892A168BF66}">
      <dgm:prSet/>
      <dgm:spPr/>
      <dgm:t>
        <a:bodyPr/>
        <a:lstStyle/>
        <a:p>
          <a:endParaRPr lang="en-US"/>
        </a:p>
      </dgm:t>
    </dgm:pt>
    <dgm:pt modelId="{042AA14A-103B-4FC9-90B1-42922DFE11F7}" type="sibTrans" cxnId="{A680E742-4B84-47D6-BE9A-9892A168BF66}">
      <dgm:prSet/>
      <dgm:spPr/>
      <dgm:t>
        <a:bodyPr/>
        <a:lstStyle/>
        <a:p>
          <a:endParaRPr lang="en-US"/>
        </a:p>
      </dgm:t>
    </dgm:pt>
    <dgm:pt modelId="{D702D1B7-16EF-4C77-AACC-B7F638307680}">
      <dgm:prSet/>
      <dgm:spPr/>
      <dgm:t>
        <a:bodyPr/>
        <a:lstStyle/>
        <a:p>
          <a:r>
            <a:rPr lang="pt-BR"/>
            <a:t>Identidade em Cristo</a:t>
          </a:r>
          <a:endParaRPr lang="en-US"/>
        </a:p>
      </dgm:t>
    </dgm:pt>
    <dgm:pt modelId="{2EEC31FC-1ECD-40E2-834C-A7F688509FB0}" type="parTrans" cxnId="{F505C211-47E7-48A9-A23C-7657BB245202}">
      <dgm:prSet/>
      <dgm:spPr/>
      <dgm:t>
        <a:bodyPr/>
        <a:lstStyle/>
        <a:p>
          <a:endParaRPr lang="en-US"/>
        </a:p>
      </dgm:t>
    </dgm:pt>
    <dgm:pt modelId="{0D3BFFC1-AD68-465D-8A9F-4D9160DB8490}" type="sibTrans" cxnId="{F505C211-47E7-48A9-A23C-7657BB245202}">
      <dgm:prSet/>
      <dgm:spPr/>
      <dgm:t>
        <a:bodyPr/>
        <a:lstStyle/>
        <a:p>
          <a:endParaRPr lang="en-US"/>
        </a:p>
      </dgm:t>
    </dgm:pt>
    <dgm:pt modelId="{D83B52F6-6471-413B-A7DE-D3560CAF27D1}">
      <dgm:prSet/>
      <dgm:spPr/>
      <dgm:t>
        <a:bodyPr/>
        <a:lstStyle/>
        <a:p>
          <a:r>
            <a:rPr lang="pt-BR"/>
            <a:t>Segurança da salvação</a:t>
          </a:r>
          <a:endParaRPr lang="en-US"/>
        </a:p>
      </dgm:t>
    </dgm:pt>
    <dgm:pt modelId="{AABC741A-2D8A-4452-8D91-EF77015FC8C1}" type="parTrans" cxnId="{3CC39532-9BD5-486D-BB40-399052BD163D}">
      <dgm:prSet/>
      <dgm:spPr/>
      <dgm:t>
        <a:bodyPr/>
        <a:lstStyle/>
        <a:p>
          <a:endParaRPr lang="en-US"/>
        </a:p>
      </dgm:t>
    </dgm:pt>
    <dgm:pt modelId="{3DF31EBC-EBCC-41A1-BDF9-B5979C22376F}" type="sibTrans" cxnId="{3CC39532-9BD5-486D-BB40-399052BD163D}">
      <dgm:prSet/>
      <dgm:spPr/>
      <dgm:t>
        <a:bodyPr/>
        <a:lstStyle/>
        <a:p>
          <a:endParaRPr lang="en-US"/>
        </a:p>
      </dgm:t>
    </dgm:pt>
    <dgm:pt modelId="{B9402E8E-9BE7-4C2D-9374-70F863D51E75}">
      <dgm:prSet/>
      <dgm:spPr/>
      <dgm:t>
        <a:bodyPr/>
        <a:lstStyle/>
        <a:p>
          <a:r>
            <a:rPr lang="pt-BR"/>
            <a:t>Intimidade com o Pai</a:t>
          </a:r>
          <a:endParaRPr lang="en-US"/>
        </a:p>
      </dgm:t>
    </dgm:pt>
    <dgm:pt modelId="{F908C59F-3328-4C6C-BB47-16AE95E286D8}" type="parTrans" cxnId="{A75DE097-7FAC-46B6-A460-6D46362C9AA5}">
      <dgm:prSet/>
      <dgm:spPr/>
      <dgm:t>
        <a:bodyPr/>
        <a:lstStyle/>
        <a:p>
          <a:endParaRPr lang="en-US"/>
        </a:p>
      </dgm:t>
    </dgm:pt>
    <dgm:pt modelId="{6BE20198-D530-472E-B5C7-B9B5F7F0727D}" type="sibTrans" cxnId="{A75DE097-7FAC-46B6-A460-6D46362C9AA5}">
      <dgm:prSet/>
      <dgm:spPr/>
      <dgm:t>
        <a:bodyPr/>
        <a:lstStyle/>
        <a:p>
          <a:endParaRPr lang="en-US"/>
        </a:p>
      </dgm:t>
    </dgm:pt>
    <dgm:pt modelId="{BF02A820-E3AD-45A1-8AE9-1482A79847A8}">
      <dgm:prSet/>
      <dgm:spPr/>
      <dgm:t>
        <a:bodyPr/>
        <a:lstStyle/>
        <a:p>
          <a:r>
            <a:rPr lang="pt-BR"/>
            <a:t>“O Espírito gera certeza filial contínua.”</a:t>
          </a:r>
          <a:endParaRPr lang="en-US"/>
        </a:p>
      </dgm:t>
    </dgm:pt>
    <dgm:pt modelId="{02FC51AE-63B9-4E8D-858A-C9D44080A6B2}" type="parTrans" cxnId="{C222EB39-1109-4F7E-B384-DFE6857F1C0D}">
      <dgm:prSet/>
      <dgm:spPr/>
      <dgm:t>
        <a:bodyPr/>
        <a:lstStyle/>
        <a:p>
          <a:endParaRPr lang="en-US"/>
        </a:p>
      </dgm:t>
    </dgm:pt>
    <dgm:pt modelId="{09BFC20B-D47B-4220-BD6A-DC083E48CE17}" type="sibTrans" cxnId="{C222EB39-1109-4F7E-B384-DFE6857F1C0D}">
      <dgm:prSet/>
      <dgm:spPr/>
      <dgm:t>
        <a:bodyPr/>
        <a:lstStyle/>
        <a:p>
          <a:endParaRPr lang="en-US"/>
        </a:p>
      </dgm:t>
    </dgm:pt>
    <dgm:pt modelId="{D12E4F67-0D98-4719-80F9-3CA87EA62DF8}" type="pres">
      <dgm:prSet presAssocID="{AD5B0931-1A9B-4EC9-A6E2-335AC7AF4595}" presName="diagram" presStyleCnt="0">
        <dgm:presLayoutVars>
          <dgm:dir/>
          <dgm:resizeHandles val="exact"/>
        </dgm:presLayoutVars>
      </dgm:prSet>
      <dgm:spPr/>
    </dgm:pt>
    <dgm:pt modelId="{089777BB-3B6A-48C5-89B0-CDFC56296BB0}" type="pres">
      <dgm:prSet presAssocID="{9DE2D13D-CD79-4352-B651-5843A3CE74DB}" presName="node" presStyleLbl="node1" presStyleIdx="0" presStyleCnt="6">
        <dgm:presLayoutVars>
          <dgm:bulletEnabled val="1"/>
        </dgm:presLayoutVars>
      </dgm:prSet>
      <dgm:spPr/>
    </dgm:pt>
    <dgm:pt modelId="{233C626C-D993-4712-9966-4EBB590C18BD}" type="pres">
      <dgm:prSet presAssocID="{0AEF5B6D-B66F-4F9B-ACD7-0155FFE1A800}" presName="sibTrans" presStyleCnt="0"/>
      <dgm:spPr/>
    </dgm:pt>
    <dgm:pt modelId="{186AB345-0FBB-402A-A39D-139EF9722CF4}" type="pres">
      <dgm:prSet presAssocID="{86C92CAC-A0EC-4B62-AD1A-65A18E61FEED}" presName="node" presStyleLbl="node1" presStyleIdx="1" presStyleCnt="6">
        <dgm:presLayoutVars>
          <dgm:bulletEnabled val="1"/>
        </dgm:presLayoutVars>
      </dgm:prSet>
      <dgm:spPr/>
    </dgm:pt>
    <dgm:pt modelId="{D3EF2334-5B48-47B9-8465-281AD270F60F}" type="pres">
      <dgm:prSet presAssocID="{042AA14A-103B-4FC9-90B1-42922DFE11F7}" presName="sibTrans" presStyleCnt="0"/>
      <dgm:spPr/>
    </dgm:pt>
    <dgm:pt modelId="{3C9EAFE0-74AC-4D24-BDCF-C4076A1898A8}" type="pres">
      <dgm:prSet presAssocID="{D702D1B7-16EF-4C77-AACC-B7F638307680}" presName="node" presStyleLbl="node1" presStyleIdx="2" presStyleCnt="6">
        <dgm:presLayoutVars>
          <dgm:bulletEnabled val="1"/>
        </dgm:presLayoutVars>
      </dgm:prSet>
      <dgm:spPr/>
    </dgm:pt>
    <dgm:pt modelId="{68573A43-3B89-4603-B5E5-67A505A34AF3}" type="pres">
      <dgm:prSet presAssocID="{0D3BFFC1-AD68-465D-8A9F-4D9160DB8490}" presName="sibTrans" presStyleCnt="0"/>
      <dgm:spPr/>
    </dgm:pt>
    <dgm:pt modelId="{0C3984D2-D6E0-4487-89EF-BF6EFD62A112}" type="pres">
      <dgm:prSet presAssocID="{D83B52F6-6471-413B-A7DE-D3560CAF27D1}" presName="node" presStyleLbl="node1" presStyleIdx="3" presStyleCnt="6">
        <dgm:presLayoutVars>
          <dgm:bulletEnabled val="1"/>
        </dgm:presLayoutVars>
      </dgm:prSet>
      <dgm:spPr/>
    </dgm:pt>
    <dgm:pt modelId="{CB1676E6-88C1-4301-8B14-A65000203A40}" type="pres">
      <dgm:prSet presAssocID="{3DF31EBC-EBCC-41A1-BDF9-B5979C22376F}" presName="sibTrans" presStyleCnt="0"/>
      <dgm:spPr/>
    </dgm:pt>
    <dgm:pt modelId="{3731AE5C-1608-46B0-B8F1-16893FE8C188}" type="pres">
      <dgm:prSet presAssocID="{B9402E8E-9BE7-4C2D-9374-70F863D51E75}" presName="node" presStyleLbl="node1" presStyleIdx="4" presStyleCnt="6">
        <dgm:presLayoutVars>
          <dgm:bulletEnabled val="1"/>
        </dgm:presLayoutVars>
      </dgm:prSet>
      <dgm:spPr/>
    </dgm:pt>
    <dgm:pt modelId="{587ECF40-4848-4408-8D7E-51C476B63CB9}" type="pres">
      <dgm:prSet presAssocID="{6BE20198-D530-472E-B5C7-B9B5F7F0727D}" presName="sibTrans" presStyleCnt="0"/>
      <dgm:spPr/>
    </dgm:pt>
    <dgm:pt modelId="{05543B03-1793-4ECB-853A-5E52B4CA3E38}" type="pres">
      <dgm:prSet presAssocID="{BF02A820-E3AD-45A1-8AE9-1482A79847A8}" presName="node" presStyleLbl="node1" presStyleIdx="5" presStyleCnt="6">
        <dgm:presLayoutVars>
          <dgm:bulletEnabled val="1"/>
        </dgm:presLayoutVars>
      </dgm:prSet>
      <dgm:spPr/>
    </dgm:pt>
  </dgm:ptLst>
  <dgm:cxnLst>
    <dgm:cxn modelId="{F505C211-47E7-48A9-A23C-7657BB245202}" srcId="{AD5B0931-1A9B-4EC9-A6E2-335AC7AF4595}" destId="{D702D1B7-16EF-4C77-AACC-B7F638307680}" srcOrd="2" destOrd="0" parTransId="{2EEC31FC-1ECD-40E2-834C-A7F688509FB0}" sibTransId="{0D3BFFC1-AD68-465D-8A9F-4D9160DB8490}"/>
    <dgm:cxn modelId="{B943C725-50D6-4025-B460-9D930FE5A956}" type="presOf" srcId="{D83B52F6-6471-413B-A7DE-D3560CAF27D1}" destId="{0C3984D2-D6E0-4487-89EF-BF6EFD62A112}" srcOrd="0" destOrd="0" presId="urn:microsoft.com/office/officeart/2005/8/layout/default"/>
    <dgm:cxn modelId="{3CC39532-9BD5-486D-BB40-399052BD163D}" srcId="{AD5B0931-1A9B-4EC9-A6E2-335AC7AF4595}" destId="{D83B52F6-6471-413B-A7DE-D3560CAF27D1}" srcOrd="3" destOrd="0" parTransId="{AABC741A-2D8A-4452-8D91-EF77015FC8C1}" sibTransId="{3DF31EBC-EBCC-41A1-BDF9-B5979C22376F}"/>
    <dgm:cxn modelId="{BA290E38-056B-48FE-A9B9-348055CE7A3E}" type="presOf" srcId="{BF02A820-E3AD-45A1-8AE9-1482A79847A8}" destId="{05543B03-1793-4ECB-853A-5E52B4CA3E38}" srcOrd="0" destOrd="0" presId="urn:microsoft.com/office/officeart/2005/8/layout/default"/>
    <dgm:cxn modelId="{C222EB39-1109-4F7E-B384-DFE6857F1C0D}" srcId="{AD5B0931-1A9B-4EC9-A6E2-335AC7AF4595}" destId="{BF02A820-E3AD-45A1-8AE9-1482A79847A8}" srcOrd="5" destOrd="0" parTransId="{02FC51AE-63B9-4E8D-858A-C9D44080A6B2}" sibTransId="{09BFC20B-D47B-4220-BD6A-DC083E48CE17}"/>
    <dgm:cxn modelId="{A680E742-4B84-47D6-BE9A-9892A168BF66}" srcId="{AD5B0931-1A9B-4EC9-A6E2-335AC7AF4595}" destId="{86C92CAC-A0EC-4B62-AD1A-65A18E61FEED}" srcOrd="1" destOrd="0" parTransId="{305C74DD-F666-4BD6-B0F3-2191E6329C57}" sibTransId="{042AA14A-103B-4FC9-90B1-42922DFE11F7}"/>
    <dgm:cxn modelId="{8A87FA6D-4101-4208-B56F-896FF6D6513E}" type="presOf" srcId="{B9402E8E-9BE7-4C2D-9374-70F863D51E75}" destId="{3731AE5C-1608-46B0-B8F1-16893FE8C188}" srcOrd="0" destOrd="0" presId="urn:microsoft.com/office/officeart/2005/8/layout/default"/>
    <dgm:cxn modelId="{D9C7D650-4102-44F2-A88E-043DEAE3F556}" srcId="{AD5B0931-1A9B-4EC9-A6E2-335AC7AF4595}" destId="{9DE2D13D-CD79-4352-B651-5843A3CE74DB}" srcOrd="0" destOrd="0" parTransId="{45EA648D-C68C-4292-B620-8469DB0277A9}" sibTransId="{0AEF5B6D-B66F-4F9B-ACD7-0155FFE1A800}"/>
    <dgm:cxn modelId="{79497497-C7A9-4468-AD3D-901B3F407B89}" type="presOf" srcId="{86C92CAC-A0EC-4B62-AD1A-65A18E61FEED}" destId="{186AB345-0FBB-402A-A39D-139EF9722CF4}" srcOrd="0" destOrd="0" presId="urn:microsoft.com/office/officeart/2005/8/layout/default"/>
    <dgm:cxn modelId="{A75DE097-7FAC-46B6-A460-6D46362C9AA5}" srcId="{AD5B0931-1A9B-4EC9-A6E2-335AC7AF4595}" destId="{B9402E8E-9BE7-4C2D-9374-70F863D51E75}" srcOrd="4" destOrd="0" parTransId="{F908C59F-3328-4C6C-BB47-16AE95E286D8}" sibTransId="{6BE20198-D530-472E-B5C7-B9B5F7F0727D}"/>
    <dgm:cxn modelId="{612DDFA9-3DBA-488F-A170-B522F3F8D08B}" type="presOf" srcId="{D702D1B7-16EF-4C77-AACC-B7F638307680}" destId="{3C9EAFE0-74AC-4D24-BDCF-C4076A1898A8}" srcOrd="0" destOrd="0" presId="urn:microsoft.com/office/officeart/2005/8/layout/default"/>
    <dgm:cxn modelId="{3EB43AC8-8FB4-48AC-9E35-807BAE498909}" type="presOf" srcId="{9DE2D13D-CD79-4352-B651-5843A3CE74DB}" destId="{089777BB-3B6A-48C5-89B0-CDFC56296BB0}" srcOrd="0" destOrd="0" presId="urn:microsoft.com/office/officeart/2005/8/layout/default"/>
    <dgm:cxn modelId="{BF3955CE-A07D-4D13-B092-27509324D28F}" type="presOf" srcId="{AD5B0931-1A9B-4EC9-A6E2-335AC7AF4595}" destId="{D12E4F67-0D98-4719-80F9-3CA87EA62DF8}" srcOrd="0" destOrd="0" presId="urn:microsoft.com/office/officeart/2005/8/layout/default"/>
    <dgm:cxn modelId="{C25453E0-A227-49BE-967B-7EEE34C279BF}" type="presParOf" srcId="{D12E4F67-0D98-4719-80F9-3CA87EA62DF8}" destId="{089777BB-3B6A-48C5-89B0-CDFC56296BB0}" srcOrd="0" destOrd="0" presId="urn:microsoft.com/office/officeart/2005/8/layout/default"/>
    <dgm:cxn modelId="{F01F6FD9-174E-4B9A-9875-F9A0D8E5598C}" type="presParOf" srcId="{D12E4F67-0D98-4719-80F9-3CA87EA62DF8}" destId="{233C626C-D993-4712-9966-4EBB590C18BD}" srcOrd="1" destOrd="0" presId="urn:microsoft.com/office/officeart/2005/8/layout/default"/>
    <dgm:cxn modelId="{81AF2F26-E38D-457C-9A5D-0475A297E668}" type="presParOf" srcId="{D12E4F67-0D98-4719-80F9-3CA87EA62DF8}" destId="{186AB345-0FBB-402A-A39D-139EF9722CF4}" srcOrd="2" destOrd="0" presId="urn:microsoft.com/office/officeart/2005/8/layout/default"/>
    <dgm:cxn modelId="{DE31CFD9-EAE1-412F-8730-B7CABE0C0E92}" type="presParOf" srcId="{D12E4F67-0D98-4719-80F9-3CA87EA62DF8}" destId="{D3EF2334-5B48-47B9-8465-281AD270F60F}" srcOrd="3" destOrd="0" presId="urn:microsoft.com/office/officeart/2005/8/layout/default"/>
    <dgm:cxn modelId="{DB0CC354-A47B-4D29-8197-B6C56D5865EC}" type="presParOf" srcId="{D12E4F67-0D98-4719-80F9-3CA87EA62DF8}" destId="{3C9EAFE0-74AC-4D24-BDCF-C4076A1898A8}" srcOrd="4" destOrd="0" presId="urn:microsoft.com/office/officeart/2005/8/layout/default"/>
    <dgm:cxn modelId="{34B511F6-FAAD-4D14-9680-17ACD199433C}" type="presParOf" srcId="{D12E4F67-0D98-4719-80F9-3CA87EA62DF8}" destId="{68573A43-3B89-4603-B5E5-67A505A34AF3}" srcOrd="5" destOrd="0" presId="urn:microsoft.com/office/officeart/2005/8/layout/default"/>
    <dgm:cxn modelId="{C7F5A8D7-EE74-43B2-9125-1459B1965A52}" type="presParOf" srcId="{D12E4F67-0D98-4719-80F9-3CA87EA62DF8}" destId="{0C3984D2-D6E0-4487-89EF-BF6EFD62A112}" srcOrd="6" destOrd="0" presId="urn:microsoft.com/office/officeart/2005/8/layout/default"/>
    <dgm:cxn modelId="{60820178-0DD4-471F-BE22-390CF69D09FA}" type="presParOf" srcId="{D12E4F67-0D98-4719-80F9-3CA87EA62DF8}" destId="{CB1676E6-88C1-4301-8B14-A65000203A40}" srcOrd="7" destOrd="0" presId="urn:microsoft.com/office/officeart/2005/8/layout/default"/>
    <dgm:cxn modelId="{3E52E29D-2653-452A-8D95-350C5DAD9068}" type="presParOf" srcId="{D12E4F67-0D98-4719-80F9-3CA87EA62DF8}" destId="{3731AE5C-1608-46B0-B8F1-16893FE8C188}" srcOrd="8" destOrd="0" presId="urn:microsoft.com/office/officeart/2005/8/layout/default"/>
    <dgm:cxn modelId="{0FE08B0F-4628-4644-AA04-B01128966C0D}" type="presParOf" srcId="{D12E4F67-0D98-4719-80F9-3CA87EA62DF8}" destId="{587ECF40-4848-4408-8D7E-51C476B63CB9}" srcOrd="9" destOrd="0" presId="urn:microsoft.com/office/officeart/2005/8/layout/default"/>
    <dgm:cxn modelId="{16F7C90B-F68C-4B30-A15C-6796D8DCD7D1}" type="presParOf" srcId="{D12E4F67-0D98-4719-80F9-3CA87EA62DF8}" destId="{05543B03-1793-4ECB-853A-5E52B4CA3E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6F258-64EF-4A83-8479-97D40AB976E2}">
      <dsp:nvSpPr>
        <dsp:cNvPr id="0" name=""/>
        <dsp:cNvSpPr/>
      </dsp:nvSpPr>
      <dsp:spPr>
        <a:xfrm>
          <a:off x="0" y="34121"/>
          <a:ext cx="12183373" cy="19269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presente lição trata da atuação interna, profunda e contínua do Espírito Santo no espírito humano regenerado. Não se trata apenas de manifestações externas, mas de uma obra essencial, formativa e transformadora, que sustenta toda a vida cristã.</a:t>
          </a:r>
          <a:endParaRPr lang="en-US" sz="27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94068" y="128189"/>
        <a:ext cx="11995237" cy="1738854"/>
      </dsp:txXfrm>
    </dsp:sp>
    <dsp:sp modelId="{F09D9E16-C46E-478A-8F72-15D6DB28B934}">
      <dsp:nvSpPr>
        <dsp:cNvPr id="0" name=""/>
        <dsp:cNvSpPr/>
      </dsp:nvSpPr>
      <dsp:spPr>
        <a:xfrm>
          <a:off x="0" y="2038871"/>
          <a:ext cx="12183373" cy="19269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“O que se ajunta com o Senhor é um mesmo espírito.” (1Co 6.17)</a:t>
          </a:r>
          <a:endParaRPr lang="en-US" sz="27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94068" y="2132939"/>
        <a:ext cx="11995237" cy="1738854"/>
      </dsp:txXfrm>
    </dsp:sp>
    <dsp:sp modelId="{28D2D3E4-1449-49C5-AD2D-2E17EE8BB289}">
      <dsp:nvSpPr>
        <dsp:cNvPr id="0" name=""/>
        <dsp:cNvSpPr/>
      </dsp:nvSpPr>
      <dsp:spPr>
        <a:xfrm>
          <a:off x="0" y="4043621"/>
          <a:ext cx="12183373" cy="19269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O que cremos:</a:t>
          </a:r>
          <a:r>
            <a:rPr lang="pt-BR" sz="2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comunhão viva, experiência pessoal com Deus e santificação progressiva. </a:t>
          </a:r>
        </a:p>
      </dsp:txBody>
      <dsp:txXfrm>
        <a:off x="94068" y="4137689"/>
        <a:ext cx="11995237" cy="17388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EE310-79F3-4826-899B-2B955398D8F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“Infinitamente mais do que pedimos.” (Ef 3.20)</a:t>
          </a:r>
          <a:endParaRPr lang="en-US" sz="3100" kern="1200"/>
        </a:p>
      </dsp:txBody>
      <dsp:txXfrm>
        <a:off x="0" y="39687"/>
        <a:ext cx="3286125" cy="1971675"/>
      </dsp:txXfrm>
    </dsp:sp>
    <dsp:sp modelId="{4834F5FA-7876-4A78-995A-19CCFD69FFF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 ação do Espírito:</a:t>
          </a:r>
          <a:endParaRPr lang="en-US" sz="3100" kern="1200" dirty="0"/>
        </a:p>
      </dsp:txBody>
      <dsp:txXfrm>
        <a:off x="3614737" y="39687"/>
        <a:ext cx="3286125" cy="1971675"/>
      </dsp:txXfrm>
    </dsp:sp>
    <dsp:sp modelId="{4D9FEAFB-6263-4006-8988-FB3A7CC55EA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Sustenta na fraqueza</a:t>
          </a:r>
          <a:endParaRPr lang="en-US" sz="3100" kern="1200" dirty="0"/>
        </a:p>
      </dsp:txBody>
      <dsp:txXfrm>
        <a:off x="7229475" y="39687"/>
        <a:ext cx="3286125" cy="1971675"/>
      </dsp:txXfrm>
    </dsp:sp>
    <dsp:sp modelId="{14A3FE0D-2CA9-4DFF-A539-58B3B9D984E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Consola na dor</a:t>
          </a:r>
          <a:endParaRPr lang="en-US" sz="3100" kern="1200" dirty="0"/>
        </a:p>
      </dsp:txBody>
      <dsp:txXfrm>
        <a:off x="1807368" y="2339975"/>
        <a:ext cx="3286125" cy="1971675"/>
      </dsp:txXfrm>
    </dsp:sp>
    <dsp:sp modelId="{45150950-7A74-4AB7-95E4-6A299007438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Fortalece na caminhada cristã</a:t>
          </a:r>
          <a:endParaRPr lang="en-US" sz="3100" kern="1200" dirty="0"/>
        </a:p>
      </dsp:txBody>
      <dsp:txXfrm>
        <a:off x="5422106" y="2339975"/>
        <a:ext cx="3286125" cy="1971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64D52-4ADB-4CF6-B7D6-BEEEBC3882A5}">
      <dsp:nvSpPr>
        <dsp:cNvPr id="0" name=""/>
        <dsp:cNvSpPr/>
      </dsp:nvSpPr>
      <dsp:spPr>
        <a:xfrm>
          <a:off x="0" y="916644"/>
          <a:ext cx="6459921" cy="761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“Edifica-se a si mesmo.” (1Co 14.4)</a:t>
          </a:r>
          <a:endParaRPr lang="en-US" sz="3100" kern="1200"/>
        </a:p>
      </dsp:txBody>
      <dsp:txXfrm>
        <a:off x="37182" y="953826"/>
        <a:ext cx="6385557" cy="687306"/>
      </dsp:txXfrm>
    </dsp:sp>
    <dsp:sp modelId="{300EED5C-FDD7-45C0-87EA-B2A145530935}">
      <dsp:nvSpPr>
        <dsp:cNvPr id="0" name=""/>
        <dsp:cNvSpPr/>
      </dsp:nvSpPr>
      <dsp:spPr>
        <a:xfrm>
          <a:off x="0" y="1767595"/>
          <a:ext cx="6459921" cy="761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Edificação envolve:</a:t>
          </a:r>
          <a:endParaRPr lang="en-US" sz="3100" kern="1200"/>
        </a:p>
      </dsp:txBody>
      <dsp:txXfrm>
        <a:off x="37182" y="1804777"/>
        <a:ext cx="6385557" cy="687306"/>
      </dsp:txXfrm>
    </dsp:sp>
    <dsp:sp modelId="{E1D91924-5DD8-407B-9BCF-5F624AE19EEE}">
      <dsp:nvSpPr>
        <dsp:cNvPr id="0" name=""/>
        <dsp:cNvSpPr/>
      </dsp:nvSpPr>
      <dsp:spPr>
        <a:xfrm>
          <a:off x="0" y="2618545"/>
          <a:ext cx="6459921" cy="761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Crescimento espiritual</a:t>
          </a:r>
          <a:endParaRPr lang="en-US" sz="3100" kern="1200"/>
        </a:p>
      </dsp:txBody>
      <dsp:txXfrm>
        <a:off x="37182" y="2655727"/>
        <a:ext cx="6385557" cy="687306"/>
      </dsp:txXfrm>
    </dsp:sp>
    <dsp:sp modelId="{77BF9341-1E12-4817-BDEF-AD2ABFAE79DB}">
      <dsp:nvSpPr>
        <dsp:cNvPr id="0" name=""/>
        <dsp:cNvSpPr/>
      </dsp:nvSpPr>
      <dsp:spPr>
        <a:xfrm>
          <a:off x="0" y="3469495"/>
          <a:ext cx="6459921" cy="761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Sensibilidade à presença divina</a:t>
          </a:r>
          <a:endParaRPr lang="en-US" sz="3100" kern="1200"/>
        </a:p>
      </dsp:txBody>
      <dsp:txXfrm>
        <a:off x="37182" y="3506677"/>
        <a:ext cx="6385557" cy="687306"/>
      </dsp:txXfrm>
    </dsp:sp>
    <dsp:sp modelId="{925D85AD-B8BC-4234-8AD1-12E31C62B626}">
      <dsp:nvSpPr>
        <dsp:cNvPr id="0" name=""/>
        <dsp:cNvSpPr/>
      </dsp:nvSpPr>
      <dsp:spPr>
        <a:xfrm>
          <a:off x="0" y="4320445"/>
          <a:ext cx="6459921" cy="761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Perseverança na fé</a:t>
          </a:r>
          <a:endParaRPr lang="en-US" sz="3100" kern="1200"/>
        </a:p>
      </dsp:txBody>
      <dsp:txXfrm>
        <a:off x="37182" y="4357627"/>
        <a:ext cx="6385557" cy="6873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19248-3381-453C-9B14-41CC0AAA866D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8BB466-00CA-4656-8E16-7F87201CBE1D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“O fruto do Espírito é…” (Gl 5.22)</a:t>
          </a:r>
          <a:endParaRPr lang="en-US" sz="3300" kern="1200"/>
        </a:p>
      </dsp:txBody>
      <dsp:txXfrm>
        <a:off x="0" y="2124"/>
        <a:ext cx="10515600" cy="724514"/>
      </dsp:txXfrm>
    </dsp:sp>
    <dsp:sp modelId="{857D471F-CF88-4460-8641-6A708D34B108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E951A4-88A6-4E2F-8C44-7EA5B1469B8C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fruto revela:</a:t>
          </a:r>
          <a:endParaRPr lang="en-US" sz="3300" kern="1200"/>
        </a:p>
      </dsp:txBody>
      <dsp:txXfrm>
        <a:off x="0" y="726639"/>
        <a:ext cx="10515600" cy="724514"/>
      </dsp:txXfrm>
    </dsp:sp>
    <dsp:sp modelId="{1C13C256-9C9E-40A7-BDAD-7358830476C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C41847-BA93-42F9-83C5-0AF9212E131A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caráter de Cristo</a:t>
          </a:r>
          <a:endParaRPr lang="en-US" sz="3300" kern="1200"/>
        </a:p>
      </dsp:txBody>
      <dsp:txXfrm>
        <a:off x="0" y="1451154"/>
        <a:ext cx="10515600" cy="724514"/>
      </dsp:txXfrm>
    </dsp:sp>
    <dsp:sp modelId="{27284D89-B050-4766-92FC-FF51896533C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6FF7C7-5E14-4B24-880F-795D1CE6D052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Maturidade espiritual</a:t>
          </a:r>
          <a:endParaRPr lang="en-US" sz="3300" kern="1200"/>
        </a:p>
      </dsp:txBody>
      <dsp:txXfrm>
        <a:off x="0" y="2175669"/>
        <a:ext cx="10515600" cy="724514"/>
      </dsp:txXfrm>
    </dsp:sp>
    <dsp:sp modelId="{AF0B6E56-5077-4BD5-B057-4693350D443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F589E-457D-43E8-84D4-431089501CE0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Santidade visível</a:t>
          </a:r>
          <a:endParaRPr lang="en-US" sz="3300" kern="1200"/>
        </a:p>
      </dsp:txBody>
      <dsp:txXfrm>
        <a:off x="0" y="2900183"/>
        <a:ext cx="10515600" cy="724514"/>
      </dsp:txXfrm>
    </dsp:sp>
    <dsp:sp modelId="{1FB28FD8-1E2C-4766-8633-DCBCAE3861B8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AA9E7E-BC05-4628-A379-7AB3ACBE7D9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i="1" kern="1200"/>
            <a:t>Atanásio: </a:t>
          </a:r>
          <a:r>
            <a:rPr lang="pt-BR" sz="3300" kern="1200"/>
            <a:t>“O Espírito forma Cristo no crente.”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E13C-DD4B-429E-A5A7-07B55DD677FE}">
      <dsp:nvSpPr>
        <dsp:cNvPr id="0" name=""/>
        <dsp:cNvSpPr/>
      </dsp:nvSpPr>
      <dsp:spPr>
        <a:xfrm>
          <a:off x="0" y="307154"/>
          <a:ext cx="7078606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B5275-73A4-4966-960D-9A490660D275}">
      <dsp:nvSpPr>
        <dsp:cNvPr id="0" name=""/>
        <dsp:cNvSpPr/>
      </dsp:nvSpPr>
      <dsp:spPr>
        <a:xfrm>
          <a:off x="353930" y="11954"/>
          <a:ext cx="495502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88" tIns="0" rIns="18728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“Andai no Espírito.” (</a:t>
          </a:r>
          <a:r>
            <a:rPr lang="pt-BR" sz="26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Gl</a:t>
          </a:r>
          <a:r>
            <a:rPr lang="pt-BR" sz="26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5.25)</a:t>
          </a:r>
          <a:endParaRPr lang="en-US" sz="2600" kern="1200" dirty="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382751" y="40775"/>
        <a:ext cx="4897382" cy="532758"/>
      </dsp:txXfrm>
    </dsp:sp>
    <dsp:sp modelId="{05B9E9A0-26A6-4191-BC60-2A714BB29CF4}">
      <dsp:nvSpPr>
        <dsp:cNvPr id="0" name=""/>
        <dsp:cNvSpPr/>
      </dsp:nvSpPr>
      <dsp:spPr>
        <a:xfrm>
          <a:off x="0" y="1214355"/>
          <a:ext cx="7078606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99384-4231-4809-A9DD-62F38D197FDA}">
      <dsp:nvSpPr>
        <dsp:cNvPr id="0" name=""/>
        <dsp:cNvSpPr/>
      </dsp:nvSpPr>
      <dsp:spPr>
        <a:xfrm>
          <a:off x="353930" y="919155"/>
          <a:ext cx="495502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88" tIns="0" rIns="18728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Vida no Espírito:</a:t>
          </a:r>
          <a:endParaRPr lang="en-US" sz="28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382751" y="947976"/>
        <a:ext cx="4897382" cy="532758"/>
      </dsp:txXfrm>
    </dsp:sp>
    <dsp:sp modelId="{C4F5E667-B29C-401C-A1B2-7F32E45389EA}">
      <dsp:nvSpPr>
        <dsp:cNvPr id="0" name=""/>
        <dsp:cNvSpPr/>
      </dsp:nvSpPr>
      <dsp:spPr>
        <a:xfrm>
          <a:off x="0" y="2121555"/>
          <a:ext cx="7078606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00725-65D8-4699-917D-321A4C5CCB01}">
      <dsp:nvSpPr>
        <dsp:cNvPr id="0" name=""/>
        <dsp:cNvSpPr/>
      </dsp:nvSpPr>
      <dsp:spPr>
        <a:xfrm>
          <a:off x="353930" y="1826355"/>
          <a:ext cx="495502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88" tIns="0" rIns="18728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Não é opcional</a:t>
          </a:r>
          <a:endParaRPr lang="en-US" sz="28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382751" y="1855176"/>
        <a:ext cx="4897382" cy="532758"/>
      </dsp:txXfrm>
    </dsp:sp>
    <dsp:sp modelId="{66E75714-35BF-4D9E-9010-23777CDF88B6}">
      <dsp:nvSpPr>
        <dsp:cNvPr id="0" name=""/>
        <dsp:cNvSpPr/>
      </dsp:nvSpPr>
      <dsp:spPr>
        <a:xfrm>
          <a:off x="0" y="3028755"/>
          <a:ext cx="7078606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0B88-E322-449C-BDDE-4F54C195635F}">
      <dsp:nvSpPr>
        <dsp:cNvPr id="0" name=""/>
        <dsp:cNvSpPr/>
      </dsp:nvSpPr>
      <dsp:spPr>
        <a:xfrm>
          <a:off x="353930" y="2733555"/>
          <a:ext cx="495502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88" tIns="0" rIns="18728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É relacional</a:t>
          </a:r>
          <a:endParaRPr lang="en-US" sz="28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382751" y="2762376"/>
        <a:ext cx="4897382" cy="532758"/>
      </dsp:txXfrm>
    </dsp:sp>
    <dsp:sp modelId="{24E2E09E-5310-4CA2-A2BB-8E7BF0EEF4E3}">
      <dsp:nvSpPr>
        <dsp:cNvPr id="0" name=""/>
        <dsp:cNvSpPr/>
      </dsp:nvSpPr>
      <dsp:spPr>
        <a:xfrm>
          <a:off x="0" y="3935955"/>
          <a:ext cx="7078606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F5F1C-EE32-4155-AC8A-378CDE6F830C}">
      <dsp:nvSpPr>
        <dsp:cNvPr id="0" name=""/>
        <dsp:cNvSpPr/>
      </dsp:nvSpPr>
      <dsp:spPr>
        <a:xfrm>
          <a:off x="353930" y="3640755"/>
          <a:ext cx="495502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88" tIns="0" rIns="18728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É progressiva</a:t>
          </a:r>
          <a:endParaRPr lang="en-US" sz="28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382751" y="3669576"/>
        <a:ext cx="4897382" cy="532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DBB4F-0449-48C9-8C13-0A356EA30B75}">
      <dsp:nvSpPr>
        <dsp:cNvPr id="0" name=""/>
        <dsp:cNvSpPr/>
      </dsp:nvSpPr>
      <dsp:spPr>
        <a:xfrm>
          <a:off x="4133702" y="866150"/>
          <a:ext cx="66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60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9099" y="908385"/>
        <a:ext cx="34810" cy="6968"/>
      </dsp:txXfrm>
    </dsp:sp>
    <dsp:sp modelId="{7E1EC24A-6D1C-44F5-9D87-A71C51BB746B}">
      <dsp:nvSpPr>
        <dsp:cNvPr id="0" name=""/>
        <dsp:cNvSpPr/>
      </dsp:nvSpPr>
      <dsp:spPr>
        <a:xfrm>
          <a:off x="1108525" y="3777"/>
          <a:ext cx="3026977" cy="18161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24" tIns="155693" rIns="148324" bIns="15569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 obra interior do Espírito sustenta as disciplinas espirituais:</a:t>
          </a:r>
          <a:endParaRPr lang="en-US" sz="2700" kern="1200" dirty="0"/>
        </a:p>
      </dsp:txBody>
      <dsp:txXfrm>
        <a:off x="1108525" y="3777"/>
        <a:ext cx="3026977" cy="1816186"/>
      </dsp:txXfrm>
    </dsp:sp>
    <dsp:sp modelId="{00EDB61E-21F9-434E-896F-089CC4E508E3}">
      <dsp:nvSpPr>
        <dsp:cNvPr id="0" name=""/>
        <dsp:cNvSpPr/>
      </dsp:nvSpPr>
      <dsp:spPr>
        <a:xfrm>
          <a:off x="2622013" y="1818163"/>
          <a:ext cx="3723182" cy="665604"/>
        </a:xfrm>
        <a:custGeom>
          <a:avLst/>
          <a:gdLst/>
          <a:ahLst/>
          <a:cxnLst/>
          <a:rect l="0" t="0" r="0" b="0"/>
          <a:pathLst>
            <a:path>
              <a:moveTo>
                <a:pt x="3723182" y="0"/>
              </a:moveTo>
              <a:lnTo>
                <a:pt x="3723182" y="349902"/>
              </a:lnTo>
              <a:lnTo>
                <a:pt x="0" y="349902"/>
              </a:lnTo>
              <a:lnTo>
                <a:pt x="0" y="6656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8912" y="2147481"/>
        <a:ext cx="189385" cy="6968"/>
      </dsp:txXfrm>
    </dsp:sp>
    <dsp:sp modelId="{3FDE9935-9410-4A6F-BFF7-CF00ADB31C1B}">
      <dsp:nvSpPr>
        <dsp:cNvPr id="0" name=""/>
        <dsp:cNvSpPr/>
      </dsp:nvSpPr>
      <dsp:spPr>
        <a:xfrm>
          <a:off x="4831707" y="3777"/>
          <a:ext cx="3026977" cy="1816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24" tIns="155693" rIns="148324" bIns="1556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Oração constante</a:t>
          </a:r>
          <a:endParaRPr lang="en-US" sz="2800" kern="1200" dirty="0"/>
        </a:p>
      </dsp:txBody>
      <dsp:txXfrm>
        <a:off x="4831707" y="3777"/>
        <a:ext cx="3026977" cy="1816186"/>
      </dsp:txXfrm>
    </dsp:sp>
    <dsp:sp modelId="{F1EDC69A-CDB6-4309-AFCF-9830AA434758}">
      <dsp:nvSpPr>
        <dsp:cNvPr id="0" name=""/>
        <dsp:cNvSpPr/>
      </dsp:nvSpPr>
      <dsp:spPr>
        <a:xfrm>
          <a:off x="4133702" y="3378541"/>
          <a:ext cx="66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604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9099" y="3420777"/>
        <a:ext cx="34810" cy="6968"/>
      </dsp:txXfrm>
    </dsp:sp>
    <dsp:sp modelId="{B2E93F25-7F21-4DB0-8A6D-18D944ACA075}">
      <dsp:nvSpPr>
        <dsp:cNvPr id="0" name=""/>
        <dsp:cNvSpPr/>
      </dsp:nvSpPr>
      <dsp:spPr>
        <a:xfrm>
          <a:off x="1108525" y="2516168"/>
          <a:ext cx="3026977" cy="18161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24" tIns="155693" rIns="148324" bIns="1556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Leitura iluminada da Palavra</a:t>
          </a:r>
          <a:endParaRPr lang="en-US" sz="2800" kern="1200" dirty="0"/>
        </a:p>
      </dsp:txBody>
      <dsp:txXfrm>
        <a:off x="1108525" y="2516168"/>
        <a:ext cx="3026977" cy="1816186"/>
      </dsp:txXfrm>
    </dsp:sp>
    <dsp:sp modelId="{89F234CB-4D4D-4113-B9DC-084E10D9226A}">
      <dsp:nvSpPr>
        <dsp:cNvPr id="0" name=""/>
        <dsp:cNvSpPr/>
      </dsp:nvSpPr>
      <dsp:spPr>
        <a:xfrm>
          <a:off x="2622013" y="4330554"/>
          <a:ext cx="3723182" cy="665604"/>
        </a:xfrm>
        <a:custGeom>
          <a:avLst/>
          <a:gdLst/>
          <a:ahLst/>
          <a:cxnLst/>
          <a:rect l="0" t="0" r="0" b="0"/>
          <a:pathLst>
            <a:path>
              <a:moveTo>
                <a:pt x="3723182" y="0"/>
              </a:moveTo>
              <a:lnTo>
                <a:pt x="3723182" y="349902"/>
              </a:lnTo>
              <a:lnTo>
                <a:pt x="0" y="349902"/>
              </a:lnTo>
              <a:lnTo>
                <a:pt x="0" y="6656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8912" y="4659872"/>
        <a:ext cx="189385" cy="6968"/>
      </dsp:txXfrm>
    </dsp:sp>
    <dsp:sp modelId="{C6C7ED7A-88D2-4F25-B68A-67B52DF9125F}">
      <dsp:nvSpPr>
        <dsp:cNvPr id="0" name=""/>
        <dsp:cNvSpPr/>
      </dsp:nvSpPr>
      <dsp:spPr>
        <a:xfrm>
          <a:off x="4831707" y="2516168"/>
          <a:ext cx="3026977" cy="18161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24" tIns="155693" rIns="148324" bIns="1556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Sensibilidade à voz de Deus</a:t>
          </a:r>
          <a:endParaRPr lang="en-US" sz="2800" kern="1200" dirty="0"/>
        </a:p>
      </dsp:txBody>
      <dsp:txXfrm>
        <a:off x="4831707" y="2516168"/>
        <a:ext cx="3026977" cy="1816186"/>
      </dsp:txXfrm>
    </dsp:sp>
    <dsp:sp modelId="{2104532A-C3DF-4CFB-B3EA-807CC5000724}">
      <dsp:nvSpPr>
        <dsp:cNvPr id="0" name=""/>
        <dsp:cNvSpPr/>
      </dsp:nvSpPr>
      <dsp:spPr>
        <a:xfrm>
          <a:off x="4133702" y="5890932"/>
          <a:ext cx="66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60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9099" y="5933168"/>
        <a:ext cx="34810" cy="6968"/>
      </dsp:txXfrm>
    </dsp:sp>
    <dsp:sp modelId="{911491D8-5A28-48E5-AC37-1362DF2EAEC9}">
      <dsp:nvSpPr>
        <dsp:cNvPr id="0" name=""/>
        <dsp:cNvSpPr/>
      </dsp:nvSpPr>
      <dsp:spPr>
        <a:xfrm>
          <a:off x="1108525" y="5028559"/>
          <a:ext cx="3026977" cy="18161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24" tIns="155693" rIns="148324" bIns="155693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kern="1200" dirty="0"/>
            <a:t>“</a:t>
          </a:r>
          <a:r>
            <a:rPr lang="pt-BR" sz="2800" kern="1200" dirty="0"/>
            <a:t>Andai em Espírito.” (</a:t>
          </a:r>
          <a:r>
            <a:rPr lang="pt-BR" sz="2800" kern="1200" dirty="0" err="1"/>
            <a:t>Gl</a:t>
          </a:r>
          <a:r>
            <a:rPr lang="pt-BR" sz="2800" kern="1200" dirty="0"/>
            <a:t> 5.16</a:t>
          </a:r>
          <a:r>
            <a:rPr lang="pt-BR" kern="1200" dirty="0"/>
            <a:t>)</a:t>
          </a:r>
          <a:endParaRPr lang="en-US" kern="1200" dirty="0"/>
        </a:p>
      </dsp:txBody>
      <dsp:txXfrm>
        <a:off x="1108525" y="5028559"/>
        <a:ext cx="3026977" cy="1816186"/>
      </dsp:txXfrm>
    </dsp:sp>
    <dsp:sp modelId="{07921B52-0554-4365-9AE0-70D3322C30A5}">
      <dsp:nvSpPr>
        <dsp:cNvPr id="0" name=""/>
        <dsp:cNvSpPr/>
      </dsp:nvSpPr>
      <dsp:spPr>
        <a:xfrm>
          <a:off x="4831707" y="5028559"/>
          <a:ext cx="3026977" cy="18161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24" tIns="155693" rIns="148324" bIns="15569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Sem o Espírito, a devoção se torna formalismo; com Ele, torna-se comunhão viva.</a:t>
          </a:r>
          <a:endParaRPr lang="en-US" sz="2600" kern="1200" dirty="0"/>
        </a:p>
      </dsp:txBody>
      <dsp:txXfrm>
        <a:off x="4831707" y="5028559"/>
        <a:ext cx="3026977" cy="18161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7E0CE-DB62-4304-AD22-5D949303071F}">
      <dsp:nvSpPr>
        <dsp:cNvPr id="0" name=""/>
        <dsp:cNvSpPr/>
      </dsp:nvSpPr>
      <dsp:spPr>
        <a:xfrm>
          <a:off x="0" y="50160"/>
          <a:ext cx="7162598" cy="1277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Paulo alerta contra:</a:t>
          </a:r>
          <a:endParaRPr lang="en-US" sz="3200" kern="1200"/>
        </a:p>
      </dsp:txBody>
      <dsp:txXfrm>
        <a:off x="62369" y="112529"/>
        <a:ext cx="7037860" cy="1152902"/>
      </dsp:txXfrm>
    </dsp:sp>
    <dsp:sp modelId="{DF01AA94-16B1-4FEB-A5C5-5603D42781D3}">
      <dsp:nvSpPr>
        <dsp:cNvPr id="0" name=""/>
        <dsp:cNvSpPr/>
      </dsp:nvSpPr>
      <dsp:spPr>
        <a:xfrm>
          <a:off x="0" y="1419960"/>
          <a:ext cx="7162598" cy="127764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Mente carnal (Rm 8.6)</a:t>
          </a:r>
          <a:endParaRPr lang="en-US" sz="3200" kern="1200"/>
        </a:p>
      </dsp:txBody>
      <dsp:txXfrm>
        <a:off x="62369" y="1482329"/>
        <a:ext cx="7037860" cy="1152902"/>
      </dsp:txXfrm>
    </dsp:sp>
    <dsp:sp modelId="{11E01AF2-2ED7-4DED-BABC-29F0F487EBB5}">
      <dsp:nvSpPr>
        <dsp:cNvPr id="0" name=""/>
        <dsp:cNvSpPr/>
      </dsp:nvSpPr>
      <dsp:spPr>
        <a:xfrm>
          <a:off x="0" y="2789760"/>
          <a:ext cx="7162598" cy="12776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Religiosidade sem poder (2Tm 3.5)</a:t>
          </a:r>
          <a:endParaRPr lang="en-US" sz="3200" kern="1200"/>
        </a:p>
      </dsp:txBody>
      <dsp:txXfrm>
        <a:off x="62369" y="2852129"/>
        <a:ext cx="7037860" cy="1152902"/>
      </dsp:txXfrm>
    </dsp:sp>
    <dsp:sp modelId="{F0C03482-B877-444D-9334-B6B15C1B715A}">
      <dsp:nvSpPr>
        <dsp:cNvPr id="0" name=""/>
        <dsp:cNvSpPr/>
      </dsp:nvSpPr>
      <dsp:spPr>
        <a:xfrm>
          <a:off x="0" y="4159560"/>
          <a:ext cx="7162598" cy="127764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Resistência ao Espírito (At 7.51)</a:t>
          </a:r>
          <a:endParaRPr lang="en-US" sz="3200" kern="1200"/>
        </a:p>
      </dsp:txBody>
      <dsp:txXfrm>
        <a:off x="62369" y="4221929"/>
        <a:ext cx="7037860" cy="1152902"/>
      </dsp:txXfrm>
    </dsp:sp>
    <dsp:sp modelId="{6682DD7E-1433-405E-8BCA-AFE0D44CC547}">
      <dsp:nvSpPr>
        <dsp:cNvPr id="0" name=""/>
        <dsp:cNvSpPr/>
      </dsp:nvSpPr>
      <dsp:spPr>
        <a:xfrm>
          <a:off x="0" y="5529360"/>
          <a:ext cx="7162598" cy="12776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/>
            <a:t>Agostinho: </a:t>
          </a:r>
          <a:r>
            <a:rPr lang="pt-BR" sz="3200" kern="1200"/>
            <a:t>“O Espírito não habita onde Cristo não governa.”</a:t>
          </a:r>
          <a:endParaRPr lang="en-US" sz="3200" kern="1200"/>
        </a:p>
      </dsp:txBody>
      <dsp:txXfrm>
        <a:off x="62369" y="5591729"/>
        <a:ext cx="7037860" cy="11529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50594-E0ED-4AFD-86BF-730B59C8424D}">
      <dsp:nvSpPr>
        <dsp:cNvPr id="0" name=""/>
        <dsp:cNvSpPr/>
      </dsp:nvSpPr>
      <dsp:spPr>
        <a:xfrm>
          <a:off x="0" y="92344"/>
          <a:ext cx="5934801" cy="1233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maturidade espiritual é fruto do agir contínuo do Espírito:</a:t>
          </a:r>
          <a:endParaRPr lang="en-US" sz="3100" kern="1200"/>
        </a:p>
      </dsp:txBody>
      <dsp:txXfrm>
        <a:off x="60199" y="152543"/>
        <a:ext cx="5814403" cy="1112781"/>
      </dsp:txXfrm>
    </dsp:sp>
    <dsp:sp modelId="{A120FCFD-E625-49B8-B9CB-97181CF51D11}">
      <dsp:nvSpPr>
        <dsp:cNvPr id="0" name=""/>
        <dsp:cNvSpPr/>
      </dsp:nvSpPr>
      <dsp:spPr>
        <a:xfrm>
          <a:off x="0" y="1414804"/>
          <a:ext cx="5934801" cy="1233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Discernimento espiritual</a:t>
          </a:r>
          <a:endParaRPr lang="en-US" sz="3100" kern="1200"/>
        </a:p>
      </dsp:txBody>
      <dsp:txXfrm>
        <a:off x="60199" y="1475003"/>
        <a:ext cx="5814403" cy="1112781"/>
      </dsp:txXfrm>
    </dsp:sp>
    <dsp:sp modelId="{5AFE726A-88DD-4C75-8392-CB8552CD5894}">
      <dsp:nvSpPr>
        <dsp:cNvPr id="0" name=""/>
        <dsp:cNvSpPr/>
      </dsp:nvSpPr>
      <dsp:spPr>
        <a:xfrm>
          <a:off x="0" y="2737264"/>
          <a:ext cx="5934801" cy="1233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Estabilidade doutrinária</a:t>
          </a:r>
          <a:endParaRPr lang="en-US" sz="3100" kern="1200"/>
        </a:p>
      </dsp:txBody>
      <dsp:txXfrm>
        <a:off x="60199" y="2797463"/>
        <a:ext cx="5814403" cy="1112781"/>
      </dsp:txXfrm>
    </dsp:sp>
    <dsp:sp modelId="{487DD1BD-0A6B-4EC7-9267-BA5324762D2B}">
      <dsp:nvSpPr>
        <dsp:cNvPr id="0" name=""/>
        <dsp:cNvSpPr/>
      </dsp:nvSpPr>
      <dsp:spPr>
        <a:xfrm>
          <a:off x="0" y="4059724"/>
          <a:ext cx="5934801" cy="1233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Amor sacrificial</a:t>
          </a:r>
          <a:endParaRPr lang="en-US" sz="3100" kern="1200"/>
        </a:p>
      </dsp:txBody>
      <dsp:txXfrm>
        <a:off x="60199" y="4119923"/>
        <a:ext cx="5814403" cy="1112781"/>
      </dsp:txXfrm>
    </dsp:sp>
    <dsp:sp modelId="{3E3F3629-EE5F-43C6-9409-5D1DA7849E0A}">
      <dsp:nvSpPr>
        <dsp:cNvPr id="0" name=""/>
        <dsp:cNvSpPr/>
      </dsp:nvSpPr>
      <dsp:spPr>
        <a:xfrm>
          <a:off x="0" y="5382184"/>
          <a:ext cx="5934801" cy="1233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“Até que todos cheguemos à estatura de Cristo.” (Ef 4.13)</a:t>
          </a:r>
          <a:endParaRPr lang="en-US" sz="3100" kern="1200"/>
        </a:p>
      </dsp:txBody>
      <dsp:txXfrm>
        <a:off x="60199" y="5442383"/>
        <a:ext cx="5814403" cy="11127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A3B2B-C770-4C6D-8595-52A2D7190936}">
      <dsp:nvSpPr>
        <dsp:cNvPr id="0" name=""/>
        <dsp:cNvSpPr/>
      </dsp:nvSpPr>
      <dsp:spPr>
        <a:xfrm>
          <a:off x="0" y="633"/>
          <a:ext cx="7738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F94BE-55A2-4F7D-90A9-AFCD0676C643}">
      <dsp:nvSpPr>
        <dsp:cNvPr id="0" name=""/>
        <dsp:cNvSpPr/>
      </dsp:nvSpPr>
      <dsp:spPr>
        <a:xfrm>
          <a:off x="0" y="633"/>
          <a:ext cx="7738280" cy="10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fruto do Espírito não é privado, mas comunitário:</a:t>
          </a:r>
          <a:endParaRPr lang="en-US" sz="2900" kern="1200"/>
        </a:p>
      </dsp:txBody>
      <dsp:txXfrm>
        <a:off x="0" y="633"/>
        <a:ext cx="7738280" cy="1038062"/>
      </dsp:txXfrm>
    </dsp:sp>
    <dsp:sp modelId="{09044F7F-BE86-440D-9725-36600C425389}">
      <dsp:nvSpPr>
        <dsp:cNvPr id="0" name=""/>
        <dsp:cNvSpPr/>
      </dsp:nvSpPr>
      <dsp:spPr>
        <a:xfrm>
          <a:off x="0" y="1038696"/>
          <a:ext cx="7738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09F106-BD71-4213-921D-48DD3B25B9AC}">
      <dsp:nvSpPr>
        <dsp:cNvPr id="0" name=""/>
        <dsp:cNvSpPr/>
      </dsp:nvSpPr>
      <dsp:spPr>
        <a:xfrm>
          <a:off x="0" y="1038696"/>
          <a:ext cx="7738280" cy="10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Amor que edifica</a:t>
          </a:r>
          <a:endParaRPr lang="en-US" sz="2900" kern="1200"/>
        </a:p>
      </dsp:txBody>
      <dsp:txXfrm>
        <a:off x="0" y="1038696"/>
        <a:ext cx="7738280" cy="1038062"/>
      </dsp:txXfrm>
    </dsp:sp>
    <dsp:sp modelId="{89DBD534-3E5A-4DF1-9057-677C7A76FF86}">
      <dsp:nvSpPr>
        <dsp:cNvPr id="0" name=""/>
        <dsp:cNvSpPr/>
      </dsp:nvSpPr>
      <dsp:spPr>
        <a:xfrm>
          <a:off x="0" y="2076758"/>
          <a:ext cx="7738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439A0-A20D-425B-AB53-D43D384FFFF0}">
      <dsp:nvSpPr>
        <dsp:cNvPr id="0" name=""/>
        <dsp:cNvSpPr/>
      </dsp:nvSpPr>
      <dsp:spPr>
        <a:xfrm>
          <a:off x="0" y="2076758"/>
          <a:ext cx="7738280" cy="10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Paz que preserva a unidade</a:t>
          </a:r>
          <a:endParaRPr lang="en-US" sz="2900" kern="1200"/>
        </a:p>
      </dsp:txBody>
      <dsp:txXfrm>
        <a:off x="0" y="2076758"/>
        <a:ext cx="7738280" cy="1038062"/>
      </dsp:txXfrm>
    </dsp:sp>
    <dsp:sp modelId="{2DDCB312-3E73-43BF-B771-C4212B3B7736}">
      <dsp:nvSpPr>
        <dsp:cNvPr id="0" name=""/>
        <dsp:cNvSpPr/>
      </dsp:nvSpPr>
      <dsp:spPr>
        <a:xfrm>
          <a:off x="0" y="3114821"/>
          <a:ext cx="7738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BE98C-0DDC-4D58-9FC9-7BF97FB61890}">
      <dsp:nvSpPr>
        <dsp:cNvPr id="0" name=""/>
        <dsp:cNvSpPr/>
      </dsp:nvSpPr>
      <dsp:spPr>
        <a:xfrm>
          <a:off x="0" y="3114821"/>
          <a:ext cx="7738280" cy="10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Mansidão que cura relações</a:t>
          </a:r>
          <a:endParaRPr lang="en-US" sz="2900" kern="1200"/>
        </a:p>
      </dsp:txBody>
      <dsp:txXfrm>
        <a:off x="0" y="3114821"/>
        <a:ext cx="7738280" cy="1038062"/>
      </dsp:txXfrm>
    </dsp:sp>
    <dsp:sp modelId="{51210A2F-D295-4231-9F99-8CFB6DA44F05}">
      <dsp:nvSpPr>
        <dsp:cNvPr id="0" name=""/>
        <dsp:cNvSpPr/>
      </dsp:nvSpPr>
      <dsp:spPr>
        <a:xfrm>
          <a:off x="0" y="4152883"/>
          <a:ext cx="7738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20662-B673-43C1-893B-1EB183FA0DBF}">
      <dsp:nvSpPr>
        <dsp:cNvPr id="0" name=""/>
        <dsp:cNvSpPr/>
      </dsp:nvSpPr>
      <dsp:spPr>
        <a:xfrm>
          <a:off x="0" y="4152883"/>
          <a:ext cx="7738280" cy="10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i="1" kern="1200"/>
            <a:t>João Crisóstomo: </a:t>
          </a:r>
          <a:r>
            <a:rPr lang="pt-BR" sz="2900" kern="1200"/>
            <a:t>“O Espírito forma um povo, não apenas indivíduos.”</a:t>
          </a:r>
          <a:endParaRPr lang="en-US" sz="2900" kern="1200"/>
        </a:p>
      </dsp:txBody>
      <dsp:txXfrm>
        <a:off x="0" y="4152883"/>
        <a:ext cx="7738280" cy="10380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25D4B-49CB-4CAE-9D4E-A06993B083F5}">
      <dsp:nvSpPr>
        <dsp:cNvPr id="0" name=""/>
        <dsp:cNvSpPr/>
      </dsp:nvSpPr>
      <dsp:spPr>
        <a:xfrm>
          <a:off x="0" y="53812"/>
          <a:ext cx="1175205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“Esta é a vontade de Deus: a vossa santificação.” (1Ts 4.3)</a:t>
          </a:r>
          <a:endParaRPr lang="en-US" sz="3200" kern="1200"/>
        </a:p>
      </dsp:txBody>
      <dsp:txXfrm>
        <a:off x="38381" y="92193"/>
        <a:ext cx="11675290" cy="709478"/>
      </dsp:txXfrm>
    </dsp:sp>
    <dsp:sp modelId="{A49E8DD3-8813-4FF8-AF9C-0333A1EE4D1F}">
      <dsp:nvSpPr>
        <dsp:cNvPr id="0" name=""/>
        <dsp:cNvSpPr/>
      </dsp:nvSpPr>
      <dsp:spPr>
        <a:xfrm>
          <a:off x="0" y="932212"/>
          <a:ext cx="1175205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Santificação:</a:t>
          </a:r>
          <a:endParaRPr lang="en-US" sz="3200" kern="1200"/>
        </a:p>
      </dsp:txBody>
      <dsp:txXfrm>
        <a:off x="38381" y="970593"/>
        <a:ext cx="11675290" cy="709478"/>
      </dsp:txXfrm>
    </dsp:sp>
    <dsp:sp modelId="{0E536C61-F350-4EBA-9E19-C5E5E8A42202}">
      <dsp:nvSpPr>
        <dsp:cNvPr id="0" name=""/>
        <dsp:cNvSpPr/>
      </dsp:nvSpPr>
      <dsp:spPr>
        <a:xfrm>
          <a:off x="0" y="1810612"/>
          <a:ext cx="1175205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É obra do Espírito</a:t>
          </a:r>
          <a:endParaRPr lang="en-US" sz="3200" kern="1200"/>
        </a:p>
      </dsp:txBody>
      <dsp:txXfrm>
        <a:off x="38381" y="1848993"/>
        <a:ext cx="11675290" cy="709478"/>
      </dsp:txXfrm>
    </dsp:sp>
    <dsp:sp modelId="{9ED3501B-3E9F-490B-9AD1-E0069527BED8}">
      <dsp:nvSpPr>
        <dsp:cNvPr id="0" name=""/>
        <dsp:cNvSpPr/>
      </dsp:nvSpPr>
      <dsp:spPr>
        <a:xfrm>
          <a:off x="0" y="2689012"/>
          <a:ext cx="1175205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É cooperativa</a:t>
          </a:r>
          <a:endParaRPr lang="en-US" sz="3200" kern="1200"/>
        </a:p>
      </dsp:txBody>
      <dsp:txXfrm>
        <a:off x="38381" y="2727393"/>
        <a:ext cx="11675290" cy="709478"/>
      </dsp:txXfrm>
    </dsp:sp>
    <dsp:sp modelId="{840513FD-6EA6-4F91-B328-94F9449CEA7D}">
      <dsp:nvSpPr>
        <dsp:cNvPr id="0" name=""/>
        <dsp:cNvSpPr/>
      </dsp:nvSpPr>
      <dsp:spPr>
        <a:xfrm>
          <a:off x="0" y="3567412"/>
          <a:ext cx="1175205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É contínua</a:t>
          </a:r>
          <a:endParaRPr lang="en-US" sz="3200" kern="1200"/>
        </a:p>
      </dsp:txBody>
      <dsp:txXfrm>
        <a:off x="38381" y="3605793"/>
        <a:ext cx="11675290" cy="709478"/>
      </dsp:txXfrm>
    </dsp:sp>
    <dsp:sp modelId="{8295C867-8E89-4F2D-88E8-BBA2E7D4CED4}">
      <dsp:nvSpPr>
        <dsp:cNvPr id="0" name=""/>
        <dsp:cNvSpPr/>
      </dsp:nvSpPr>
      <dsp:spPr>
        <a:xfrm>
          <a:off x="0" y="4445812"/>
          <a:ext cx="1175205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“Santidade é viver sob o governo diário do Espírito Santo.”</a:t>
          </a:r>
          <a:endParaRPr lang="en-US" sz="3200" kern="1200"/>
        </a:p>
      </dsp:txBody>
      <dsp:txXfrm>
        <a:off x="38381" y="4484193"/>
        <a:ext cx="11675290" cy="7094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B5659-67D8-4429-9B63-5BC2456EFC43}">
      <dsp:nvSpPr>
        <dsp:cNvPr id="0" name=""/>
        <dsp:cNvSpPr/>
      </dsp:nvSpPr>
      <dsp:spPr>
        <a:xfrm>
          <a:off x="3417322" y="1165596"/>
          <a:ext cx="752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239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3944" y="1207398"/>
        <a:ext cx="39149" cy="7837"/>
      </dsp:txXfrm>
    </dsp:sp>
    <dsp:sp modelId="{871799DD-277A-4156-8CBF-6E583758CF84}">
      <dsp:nvSpPr>
        <dsp:cNvPr id="0" name=""/>
        <dsp:cNvSpPr/>
      </dsp:nvSpPr>
      <dsp:spPr>
        <a:xfrm>
          <a:off x="14809" y="190022"/>
          <a:ext cx="3404313" cy="2042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14" tIns="175101" rIns="166814" bIns="1751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“Ele me glorificará.” (</a:t>
          </a:r>
          <a:r>
            <a:rPr lang="pt-BR" sz="2800" kern="1200" dirty="0" err="1"/>
            <a:t>Jo</a:t>
          </a:r>
          <a:r>
            <a:rPr lang="pt-BR" sz="2800" kern="1200" dirty="0"/>
            <a:t> 16.14)</a:t>
          </a:r>
          <a:endParaRPr lang="en-US" sz="2800" kern="1200" dirty="0"/>
        </a:p>
      </dsp:txBody>
      <dsp:txXfrm>
        <a:off x="14809" y="190022"/>
        <a:ext cx="3404313" cy="2042587"/>
      </dsp:txXfrm>
    </dsp:sp>
    <dsp:sp modelId="{7ABDAB71-0B1D-437E-8478-3D5E8B898001}">
      <dsp:nvSpPr>
        <dsp:cNvPr id="0" name=""/>
        <dsp:cNvSpPr/>
      </dsp:nvSpPr>
      <dsp:spPr>
        <a:xfrm>
          <a:off x="7604628" y="1165596"/>
          <a:ext cx="752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239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61249" y="1207398"/>
        <a:ext cx="39149" cy="7837"/>
      </dsp:txXfrm>
    </dsp:sp>
    <dsp:sp modelId="{EC9FE984-6552-4FF7-89EC-CFCE3A36CB8A}">
      <dsp:nvSpPr>
        <dsp:cNvPr id="0" name=""/>
        <dsp:cNvSpPr/>
      </dsp:nvSpPr>
      <dsp:spPr>
        <a:xfrm>
          <a:off x="4202114" y="190022"/>
          <a:ext cx="3404313" cy="20425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14" tIns="175101" rIns="166814" bIns="1751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Toda verdadeira experiência espiritual:</a:t>
          </a:r>
          <a:endParaRPr lang="en-US" sz="2800" kern="1200" dirty="0"/>
        </a:p>
      </dsp:txBody>
      <dsp:txXfrm>
        <a:off x="4202114" y="190022"/>
        <a:ext cx="3404313" cy="2042587"/>
      </dsp:txXfrm>
    </dsp:sp>
    <dsp:sp modelId="{E9B270AE-00EE-4A89-BBFC-ADEFC67FDD50}">
      <dsp:nvSpPr>
        <dsp:cNvPr id="0" name=""/>
        <dsp:cNvSpPr/>
      </dsp:nvSpPr>
      <dsp:spPr>
        <a:xfrm>
          <a:off x="1716966" y="2230810"/>
          <a:ext cx="8374610" cy="752392"/>
        </a:xfrm>
        <a:custGeom>
          <a:avLst/>
          <a:gdLst/>
          <a:ahLst/>
          <a:cxnLst/>
          <a:rect l="0" t="0" r="0" b="0"/>
          <a:pathLst>
            <a:path>
              <a:moveTo>
                <a:pt x="8374610" y="0"/>
              </a:moveTo>
              <a:lnTo>
                <a:pt x="8374610" y="393296"/>
              </a:lnTo>
              <a:lnTo>
                <a:pt x="0" y="393296"/>
              </a:lnTo>
              <a:lnTo>
                <a:pt x="0" y="7523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3993" y="2603088"/>
        <a:ext cx="420556" cy="7837"/>
      </dsp:txXfrm>
    </dsp:sp>
    <dsp:sp modelId="{FC562541-CECF-44BF-BA7A-4FF5A950085B}">
      <dsp:nvSpPr>
        <dsp:cNvPr id="0" name=""/>
        <dsp:cNvSpPr/>
      </dsp:nvSpPr>
      <dsp:spPr>
        <a:xfrm>
          <a:off x="8389420" y="190022"/>
          <a:ext cx="3404313" cy="20425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14" tIns="175101" rIns="166814" bIns="1751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Exalta Cristo</a:t>
          </a:r>
          <a:endParaRPr lang="en-US" sz="2800" kern="1200" dirty="0"/>
        </a:p>
      </dsp:txBody>
      <dsp:txXfrm>
        <a:off x="8389420" y="190022"/>
        <a:ext cx="3404313" cy="2042587"/>
      </dsp:txXfrm>
    </dsp:sp>
    <dsp:sp modelId="{458B7B2F-BADE-4D6F-ABD7-97F0C4269C12}">
      <dsp:nvSpPr>
        <dsp:cNvPr id="0" name=""/>
        <dsp:cNvSpPr/>
      </dsp:nvSpPr>
      <dsp:spPr>
        <a:xfrm>
          <a:off x="3417322" y="3991177"/>
          <a:ext cx="752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239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3944" y="4032978"/>
        <a:ext cx="39149" cy="7837"/>
      </dsp:txXfrm>
    </dsp:sp>
    <dsp:sp modelId="{19A2C3AF-71ED-4972-9214-4731FFAF87B1}">
      <dsp:nvSpPr>
        <dsp:cNvPr id="0" name=""/>
        <dsp:cNvSpPr/>
      </dsp:nvSpPr>
      <dsp:spPr>
        <a:xfrm>
          <a:off x="14809" y="3015603"/>
          <a:ext cx="3404313" cy="20425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14" tIns="175101" rIns="166814" bIns="1751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Produz obediência</a:t>
          </a:r>
          <a:endParaRPr lang="en-US" sz="2800" kern="1200" dirty="0"/>
        </a:p>
      </dsp:txBody>
      <dsp:txXfrm>
        <a:off x="14809" y="3015603"/>
        <a:ext cx="3404313" cy="2042587"/>
      </dsp:txXfrm>
    </dsp:sp>
    <dsp:sp modelId="{83172503-A10F-4754-A255-7DF05EBCD0FB}">
      <dsp:nvSpPr>
        <dsp:cNvPr id="0" name=""/>
        <dsp:cNvSpPr/>
      </dsp:nvSpPr>
      <dsp:spPr>
        <a:xfrm>
          <a:off x="7604628" y="3991177"/>
          <a:ext cx="752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239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61249" y="4032978"/>
        <a:ext cx="39149" cy="7837"/>
      </dsp:txXfrm>
    </dsp:sp>
    <dsp:sp modelId="{ADA23B0D-4A1A-47EF-B785-55CE33DC9489}">
      <dsp:nvSpPr>
        <dsp:cNvPr id="0" name=""/>
        <dsp:cNvSpPr/>
      </dsp:nvSpPr>
      <dsp:spPr>
        <a:xfrm>
          <a:off x="4202114" y="3015603"/>
          <a:ext cx="3404313" cy="2042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14" tIns="175101" rIns="166814" bIns="1751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Gera humildade</a:t>
          </a:r>
          <a:endParaRPr lang="en-US" sz="2800" kern="1200" dirty="0"/>
        </a:p>
      </dsp:txBody>
      <dsp:txXfrm>
        <a:off x="4202114" y="3015603"/>
        <a:ext cx="3404313" cy="2042587"/>
      </dsp:txXfrm>
    </dsp:sp>
    <dsp:sp modelId="{EBDF772F-12D8-4971-81BA-5765CD22044D}">
      <dsp:nvSpPr>
        <dsp:cNvPr id="0" name=""/>
        <dsp:cNvSpPr/>
      </dsp:nvSpPr>
      <dsp:spPr>
        <a:xfrm>
          <a:off x="8389420" y="3015603"/>
          <a:ext cx="3404313" cy="2042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14" tIns="175101" rIns="166814" bIns="1751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Experiências que não glorificam Cristo não procedem do Espírito.</a:t>
          </a:r>
          <a:endParaRPr lang="en-US" sz="2800" kern="1200" dirty="0"/>
        </a:p>
      </dsp:txBody>
      <dsp:txXfrm>
        <a:off x="8389420" y="3015603"/>
        <a:ext cx="3404313" cy="2042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191F3-0D61-4334-92B1-CD405217A5F5}">
      <dsp:nvSpPr>
        <dsp:cNvPr id="0" name=""/>
        <dsp:cNvSpPr/>
      </dsp:nvSpPr>
      <dsp:spPr>
        <a:xfrm>
          <a:off x="0" y="724"/>
          <a:ext cx="12002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5B86F-FE99-4855-8ED9-7E1D4D4FA117}">
      <dsp:nvSpPr>
        <dsp:cNvPr id="0" name=""/>
        <dsp:cNvSpPr/>
      </dsp:nvSpPr>
      <dsp:spPr>
        <a:xfrm>
          <a:off x="0" y="724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Além de testificar a filiação divina, o Espírito Santo:</a:t>
          </a:r>
          <a:endParaRPr lang="en-US" sz="2600" kern="1200" dirty="0"/>
        </a:p>
      </dsp:txBody>
      <dsp:txXfrm>
        <a:off x="0" y="724"/>
        <a:ext cx="12002792" cy="848139"/>
      </dsp:txXfrm>
    </dsp:sp>
    <dsp:sp modelId="{C61357A1-7388-412F-972B-8156E536F157}">
      <dsp:nvSpPr>
        <dsp:cNvPr id="0" name=""/>
        <dsp:cNvSpPr/>
      </dsp:nvSpPr>
      <dsp:spPr>
        <a:xfrm>
          <a:off x="0" y="848863"/>
          <a:ext cx="120027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38DEF-3463-4714-A7FE-468467CB415F}">
      <dsp:nvSpPr>
        <dsp:cNvPr id="0" name=""/>
        <dsp:cNvSpPr/>
      </dsp:nvSpPr>
      <dsp:spPr>
        <a:xfrm>
          <a:off x="0" y="848863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Atua no íntimo do crente</a:t>
          </a:r>
          <a:endParaRPr lang="en-US" sz="2600" kern="1200" dirty="0"/>
        </a:p>
      </dsp:txBody>
      <dsp:txXfrm>
        <a:off x="0" y="848863"/>
        <a:ext cx="12002792" cy="848139"/>
      </dsp:txXfrm>
    </dsp:sp>
    <dsp:sp modelId="{76C9296D-A112-40A5-835E-BB83720DEC3D}">
      <dsp:nvSpPr>
        <dsp:cNvPr id="0" name=""/>
        <dsp:cNvSpPr/>
      </dsp:nvSpPr>
      <dsp:spPr>
        <a:xfrm>
          <a:off x="0" y="1697002"/>
          <a:ext cx="120027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9A465-DAC3-469E-ACE2-4D92450E01D6}">
      <dsp:nvSpPr>
        <dsp:cNvPr id="0" name=""/>
        <dsp:cNvSpPr/>
      </dsp:nvSpPr>
      <dsp:spPr>
        <a:xfrm>
          <a:off x="0" y="1697002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Intercede segundo a vontade de Deus</a:t>
          </a:r>
          <a:endParaRPr lang="en-US" sz="2600" kern="1200" dirty="0"/>
        </a:p>
      </dsp:txBody>
      <dsp:txXfrm>
        <a:off x="0" y="1697002"/>
        <a:ext cx="12002792" cy="848139"/>
      </dsp:txXfrm>
    </dsp:sp>
    <dsp:sp modelId="{A224DBEC-1D4C-4A72-9AD6-862E3C3CD94F}">
      <dsp:nvSpPr>
        <dsp:cNvPr id="0" name=""/>
        <dsp:cNvSpPr/>
      </dsp:nvSpPr>
      <dsp:spPr>
        <a:xfrm>
          <a:off x="0" y="2545141"/>
          <a:ext cx="120027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5EF86-ED4B-49C0-B08E-CC8E3A6AB9F5}">
      <dsp:nvSpPr>
        <dsp:cNvPr id="0" name=""/>
        <dsp:cNvSpPr/>
      </dsp:nvSpPr>
      <dsp:spPr>
        <a:xfrm>
          <a:off x="0" y="2545141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Edifica espiritualmente</a:t>
          </a:r>
          <a:endParaRPr lang="en-US" sz="2600" kern="1200" dirty="0"/>
        </a:p>
      </dsp:txBody>
      <dsp:txXfrm>
        <a:off x="0" y="2545141"/>
        <a:ext cx="12002792" cy="848139"/>
      </dsp:txXfrm>
    </dsp:sp>
    <dsp:sp modelId="{FF782F03-A7A0-4400-9FF3-BB78C7AADB20}">
      <dsp:nvSpPr>
        <dsp:cNvPr id="0" name=""/>
        <dsp:cNvSpPr/>
      </dsp:nvSpPr>
      <dsp:spPr>
        <a:xfrm>
          <a:off x="0" y="3393281"/>
          <a:ext cx="1200279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8FC8-F774-4131-BC5B-37F364259B53}">
      <dsp:nvSpPr>
        <dsp:cNvPr id="0" name=""/>
        <dsp:cNvSpPr/>
      </dsp:nvSpPr>
      <dsp:spPr>
        <a:xfrm>
          <a:off x="0" y="3393281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Produz o caráter de Cristo</a:t>
          </a:r>
          <a:endParaRPr lang="en-US" sz="2600" kern="1200" dirty="0"/>
        </a:p>
      </dsp:txBody>
      <dsp:txXfrm>
        <a:off x="0" y="3393281"/>
        <a:ext cx="12002792" cy="848139"/>
      </dsp:txXfrm>
    </dsp:sp>
    <dsp:sp modelId="{A8FC4C35-0D68-496A-9225-1CC6366729EF}">
      <dsp:nvSpPr>
        <dsp:cNvPr id="0" name=""/>
        <dsp:cNvSpPr/>
      </dsp:nvSpPr>
      <dsp:spPr>
        <a:xfrm>
          <a:off x="0" y="4241420"/>
          <a:ext cx="12002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DF0DD-C174-4170-AB8A-17D950804812}">
      <dsp:nvSpPr>
        <dsp:cNvPr id="0" name=""/>
        <dsp:cNvSpPr/>
      </dsp:nvSpPr>
      <dsp:spPr>
        <a:xfrm>
          <a:off x="0" y="4241420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Essa obra interior demonstra que a vida cristã saudável não é superficial, mas profundamente espiritual.</a:t>
          </a:r>
          <a:endParaRPr lang="en-US" sz="2600" kern="1200" dirty="0"/>
        </a:p>
      </dsp:txBody>
      <dsp:txXfrm>
        <a:off x="0" y="4241420"/>
        <a:ext cx="12002792" cy="848139"/>
      </dsp:txXfrm>
    </dsp:sp>
    <dsp:sp modelId="{F663EDE1-9FB2-4272-A2D5-73766574301D}">
      <dsp:nvSpPr>
        <dsp:cNvPr id="0" name=""/>
        <dsp:cNvSpPr/>
      </dsp:nvSpPr>
      <dsp:spPr>
        <a:xfrm>
          <a:off x="0" y="5089559"/>
          <a:ext cx="120027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EFD74-498C-4E51-AA9D-8327FF432D73}">
      <dsp:nvSpPr>
        <dsp:cNvPr id="0" name=""/>
        <dsp:cNvSpPr/>
      </dsp:nvSpPr>
      <dsp:spPr>
        <a:xfrm>
          <a:off x="0" y="5089559"/>
          <a:ext cx="12002792" cy="84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“Fortalecidos com poder pelo seu Espírito no homem interior.” (</a:t>
          </a:r>
          <a:r>
            <a:rPr lang="pt-BR" sz="3000" kern="1200" dirty="0" err="1"/>
            <a:t>Ef</a:t>
          </a:r>
          <a:r>
            <a:rPr lang="pt-BR" sz="3000" kern="1200" dirty="0"/>
            <a:t> 3.16)</a:t>
          </a:r>
          <a:endParaRPr lang="en-US" sz="3000" kern="1200" dirty="0"/>
        </a:p>
      </dsp:txBody>
      <dsp:txXfrm>
        <a:off x="0" y="5089559"/>
        <a:ext cx="12002792" cy="8481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474F4-028C-4708-8146-139A0C708739}">
      <dsp:nvSpPr>
        <dsp:cNvPr id="0" name=""/>
        <dsp:cNvSpPr/>
      </dsp:nvSpPr>
      <dsp:spPr>
        <a:xfrm>
          <a:off x="0" y="2733"/>
          <a:ext cx="66324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D887B5-D987-4434-A03F-76FFD9946B31}">
      <dsp:nvSpPr>
        <dsp:cNvPr id="0" name=""/>
        <dsp:cNvSpPr/>
      </dsp:nvSpPr>
      <dsp:spPr>
        <a:xfrm>
          <a:off x="0" y="2733"/>
          <a:ext cx="6632449" cy="9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 Espírito regenera o espírito humano</a:t>
          </a:r>
          <a:endParaRPr lang="en-US" sz="2400" kern="1200" dirty="0"/>
        </a:p>
      </dsp:txBody>
      <dsp:txXfrm>
        <a:off x="0" y="2733"/>
        <a:ext cx="6632449" cy="932039"/>
      </dsp:txXfrm>
    </dsp:sp>
    <dsp:sp modelId="{B191C14B-FC57-42E2-BA23-A2C728A22CA4}">
      <dsp:nvSpPr>
        <dsp:cNvPr id="0" name=""/>
        <dsp:cNvSpPr/>
      </dsp:nvSpPr>
      <dsp:spPr>
        <a:xfrm>
          <a:off x="0" y="934772"/>
          <a:ext cx="66324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B0B9B-8989-4F6F-AE98-1F64CC0B1781}">
      <dsp:nvSpPr>
        <dsp:cNvPr id="0" name=""/>
        <dsp:cNvSpPr/>
      </dsp:nvSpPr>
      <dsp:spPr>
        <a:xfrm>
          <a:off x="0" y="934772"/>
          <a:ext cx="6632449" cy="9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Espírito ensina e guia</a:t>
          </a:r>
          <a:endParaRPr lang="en-US" sz="2600" kern="1200" dirty="0"/>
        </a:p>
      </dsp:txBody>
      <dsp:txXfrm>
        <a:off x="0" y="934772"/>
        <a:ext cx="6632449" cy="932039"/>
      </dsp:txXfrm>
    </dsp:sp>
    <dsp:sp modelId="{2E77D374-B06E-4C11-81FB-F8918FE1E79D}">
      <dsp:nvSpPr>
        <dsp:cNvPr id="0" name=""/>
        <dsp:cNvSpPr/>
      </dsp:nvSpPr>
      <dsp:spPr>
        <a:xfrm>
          <a:off x="0" y="1866811"/>
          <a:ext cx="66324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322AB-C80B-4759-9751-62D942B374EE}">
      <dsp:nvSpPr>
        <dsp:cNvPr id="0" name=""/>
        <dsp:cNvSpPr/>
      </dsp:nvSpPr>
      <dsp:spPr>
        <a:xfrm>
          <a:off x="0" y="1866811"/>
          <a:ext cx="6632449" cy="9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Espírito testifica a adoção</a:t>
          </a:r>
          <a:endParaRPr lang="en-US" sz="2600" kern="1200" dirty="0"/>
        </a:p>
      </dsp:txBody>
      <dsp:txXfrm>
        <a:off x="0" y="1866811"/>
        <a:ext cx="6632449" cy="932039"/>
      </dsp:txXfrm>
    </dsp:sp>
    <dsp:sp modelId="{B87B0674-6BAC-44A3-9BBF-BB53E7E1B175}">
      <dsp:nvSpPr>
        <dsp:cNvPr id="0" name=""/>
        <dsp:cNvSpPr/>
      </dsp:nvSpPr>
      <dsp:spPr>
        <a:xfrm>
          <a:off x="0" y="2798850"/>
          <a:ext cx="66324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16D7AA-3D89-4DC9-B206-6C218734BE78}">
      <dsp:nvSpPr>
        <dsp:cNvPr id="0" name=""/>
        <dsp:cNvSpPr/>
      </dsp:nvSpPr>
      <dsp:spPr>
        <a:xfrm>
          <a:off x="0" y="2798850"/>
          <a:ext cx="6632449" cy="9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Espírito intercede profundamente</a:t>
          </a:r>
          <a:endParaRPr lang="en-US" sz="2600" kern="1200" dirty="0"/>
        </a:p>
      </dsp:txBody>
      <dsp:txXfrm>
        <a:off x="0" y="2798850"/>
        <a:ext cx="6632449" cy="932039"/>
      </dsp:txXfrm>
    </dsp:sp>
    <dsp:sp modelId="{116CD323-628B-4356-A4EB-070BE4FFF310}">
      <dsp:nvSpPr>
        <dsp:cNvPr id="0" name=""/>
        <dsp:cNvSpPr/>
      </dsp:nvSpPr>
      <dsp:spPr>
        <a:xfrm>
          <a:off x="0" y="3730889"/>
          <a:ext cx="66324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A98C-13F9-4740-AD04-D01E43502C2B}">
      <dsp:nvSpPr>
        <dsp:cNvPr id="0" name=""/>
        <dsp:cNvSpPr/>
      </dsp:nvSpPr>
      <dsp:spPr>
        <a:xfrm>
          <a:off x="0" y="3730889"/>
          <a:ext cx="6632449" cy="9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Espírito edifica e santifica</a:t>
          </a:r>
          <a:endParaRPr lang="en-US" sz="2600" kern="1200" dirty="0"/>
        </a:p>
      </dsp:txBody>
      <dsp:txXfrm>
        <a:off x="0" y="3730889"/>
        <a:ext cx="6632449" cy="932039"/>
      </dsp:txXfrm>
    </dsp:sp>
    <dsp:sp modelId="{4E8D0491-B5EA-4021-AC25-922EA0575375}">
      <dsp:nvSpPr>
        <dsp:cNvPr id="0" name=""/>
        <dsp:cNvSpPr/>
      </dsp:nvSpPr>
      <dsp:spPr>
        <a:xfrm>
          <a:off x="0" y="4662928"/>
          <a:ext cx="66324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23450-FC1A-4389-AAD3-DF541141E03D}">
      <dsp:nvSpPr>
        <dsp:cNvPr id="0" name=""/>
        <dsp:cNvSpPr/>
      </dsp:nvSpPr>
      <dsp:spPr>
        <a:xfrm>
          <a:off x="0" y="4662928"/>
          <a:ext cx="6632449" cy="9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Tudo isso resulta em comunhão viva com Deus.</a:t>
          </a:r>
          <a:endParaRPr lang="en-US" sz="2600" kern="1200" dirty="0"/>
        </a:p>
      </dsp:txBody>
      <dsp:txXfrm>
        <a:off x="0" y="4662928"/>
        <a:ext cx="6632449" cy="932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55171-9292-4B20-94B0-41900FF8039B}">
      <dsp:nvSpPr>
        <dsp:cNvPr id="0" name=""/>
        <dsp:cNvSpPr/>
      </dsp:nvSpPr>
      <dsp:spPr>
        <a:xfrm>
          <a:off x="3528" y="953207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 err="1"/>
            <a:t>Rm</a:t>
          </a:r>
          <a:r>
            <a:rPr lang="pt-BR" sz="2600" b="1" kern="1200" dirty="0"/>
            <a:t> 1.9</a:t>
          </a:r>
          <a:r>
            <a:rPr lang="pt-BR" sz="2600" kern="1200" dirty="0"/>
            <a:t> — Serviço espiritual autêntico</a:t>
          </a:r>
          <a:endParaRPr lang="en-US" sz="2600" kern="1200" dirty="0"/>
        </a:p>
      </dsp:txBody>
      <dsp:txXfrm>
        <a:off x="3528" y="953207"/>
        <a:ext cx="2799274" cy="1679564"/>
      </dsp:txXfrm>
    </dsp:sp>
    <dsp:sp modelId="{DC565C7B-73E1-4A21-9CE0-1BFEF55F5615}">
      <dsp:nvSpPr>
        <dsp:cNvPr id="0" name=""/>
        <dsp:cNvSpPr/>
      </dsp:nvSpPr>
      <dsp:spPr>
        <a:xfrm>
          <a:off x="3082730" y="953207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-2025358"/>
                <a:satOff val="-138"/>
                <a:lumOff val="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5358"/>
                <a:satOff val="-138"/>
                <a:lumOff val="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5358"/>
                <a:satOff val="-138"/>
                <a:lumOff val="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2Co 7.13</a:t>
          </a:r>
          <a:r>
            <a:rPr lang="pt-BR" sz="2600" kern="1200" dirty="0"/>
            <a:t> — Consolação no espírito</a:t>
          </a:r>
          <a:endParaRPr lang="en-US" sz="2600" kern="1200" dirty="0"/>
        </a:p>
      </dsp:txBody>
      <dsp:txXfrm>
        <a:off x="3082730" y="953207"/>
        <a:ext cx="2799274" cy="1679564"/>
      </dsp:txXfrm>
    </dsp:sp>
    <dsp:sp modelId="{5B66D489-899B-4FF6-9F5F-C54EEEB136B7}">
      <dsp:nvSpPr>
        <dsp:cNvPr id="0" name=""/>
        <dsp:cNvSpPr/>
      </dsp:nvSpPr>
      <dsp:spPr>
        <a:xfrm>
          <a:off x="6161932" y="953207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1Co 6.17</a:t>
          </a:r>
          <a:r>
            <a:rPr lang="pt-BR" sz="2600" kern="1200" dirty="0"/>
            <a:t> — União espiritual com Cristo</a:t>
          </a:r>
          <a:endParaRPr lang="en-US" sz="2600" kern="1200" dirty="0"/>
        </a:p>
      </dsp:txBody>
      <dsp:txXfrm>
        <a:off x="6161932" y="953207"/>
        <a:ext cx="2799274" cy="1679564"/>
      </dsp:txXfrm>
    </dsp:sp>
    <dsp:sp modelId="{B1AEABC9-FED7-45C7-9E56-9BBBB7B71EBA}">
      <dsp:nvSpPr>
        <dsp:cNvPr id="0" name=""/>
        <dsp:cNvSpPr/>
      </dsp:nvSpPr>
      <dsp:spPr>
        <a:xfrm>
          <a:off x="9241134" y="953207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1Co 6.20</a:t>
          </a:r>
          <a:r>
            <a:rPr lang="pt-BR" sz="2600" kern="1200" dirty="0"/>
            <a:t> — Vida que glorifica a Deus</a:t>
          </a:r>
          <a:endParaRPr lang="en-US" sz="2600" kern="1200" dirty="0"/>
        </a:p>
      </dsp:txBody>
      <dsp:txXfrm>
        <a:off x="9241134" y="953207"/>
        <a:ext cx="2799274" cy="1679564"/>
      </dsp:txXfrm>
    </dsp:sp>
    <dsp:sp modelId="{F4F24BB1-ECBD-403B-9386-9A0D09C0A25A}">
      <dsp:nvSpPr>
        <dsp:cNvPr id="0" name=""/>
        <dsp:cNvSpPr/>
      </dsp:nvSpPr>
      <dsp:spPr>
        <a:xfrm>
          <a:off x="1543129" y="2912700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1Co 14.14</a:t>
          </a:r>
          <a:r>
            <a:rPr lang="pt-BR" sz="2600" kern="1200" dirty="0"/>
            <a:t> — Oração no espírito</a:t>
          </a:r>
          <a:endParaRPr lang="en-US" sz="2600" kern="1200" dirty="0"/>
        </a:p>
      </dsp:txBody>
      <dsp:txXfrm>
        <a:off x="1543129" y="2912700"/>
        <a:ext cx="2799274" cy="1679564"/>
      </dsp:txXfrm>
    </dsp:sp>
    <dsp:sp modelId="{CC6C6E36-04E4-4486-B71C-C9A886B7F744}">
      <dsp:nvSpPr>
        <dsp:cNvPr id="0" name=""/>
        <dsp:cNvSpPr/>
      </dsp:nvSpPr>
      <dsp:spPr>
        <a:xfrm>
          <a:off x="4622331" y="2912700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-10126791"/>
                <a:satOff val="-688"/>
                <a:lumOff val="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126791"/>
                <a:satOff val="-688"/>
                <a:lumOff val="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126791"/>
                <a:satOff val="-688"/>
                <a:lumOff val="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 err="1"/>
            <a:t>Ef</a:t>
          </a:r>
          <a:r>
            <a:rPr lang="pt-BR" sz="2600" b="1" kern="1200" dirty="0"/>
            <a:t> 3.16</a:t>
          </a:r>
          <a:r>
            <a:rPr lang="pt-BR" sz="2600" kern="1200" dirty="0"/>
            <a:t> — Fortalecimento interior</a:t>
          </a:r>
          <a:endParaRPr lang="en-US" sz="2600" kern="1200" dirty="0"/>
        </a:p>
      </dsp:txBody>
      <dsp:txXfrm>
        <a:off x="4622331" y="2912700"/>
        <a:ext cx="2799274" cy="1679564"/>
      </dsp:txXfrm>
    </dsp:sp>
    <dsp:sp modelId="{737C900F-4279-4DBB-8CE0-B2440FD0E606}">
      <dsp:nvSpPr>
        <dsp:cNvPr id="0" name=""/>
        <dsp:cNvSpPr/>
      </dsp:nvSpPr>
      <dsp:spPr>
        <a:xfrm>
          <a:off x="7701533" y="2912700"/>
          <a:ext cx="2799274" cy="1679564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Paulo revela que o espírito humano é o principal ponto de contato entre Deus e o homem regenerado.</a:t>
          </a:r>
          <a:endParaRPr lang="en-US" sz="2100" kern="1200" dirty="0"/>
        </a:p>
      </dsp:txBody>
      <dsp:txXfrm>
        <a:off x="7701533" y="2912700"/>
        <a:ext cx="2799274" cy="167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BDD3E-6C49-4424-90ED-B50F23DCF1F5}">
      <dsp:nvSpPr>
        <dsp:cNvPr id="0" name=""/>
        <dsp:cNvSpPr/>
      </dsp:nvSpPr>
      <dsp:spPr>
        <a:xfrm>
          <a:off x="879832" y="0"/>
          <a:ext cx="7516223" cy="751622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214FC-B74E-4EBF-8597-F7E2C22A76AB}">
      <dsp:nvSpPr>
        <dsp:cNvPr id="0" name=""/>
        <dsp:cNvSpPr/>
      </dsp:nvSpPr>
      <dsp:spPr>
        <a:xfrm>
          <a:off x="1593873" y="714041"/>
          <a:ext cx="2931326" cy="29313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 vida espiritual inicia-se pela ação regeneradora do Espírito</a:t>
          </a:r>
          <a:endParaRPr lang="en-US" sz="2400" kern="1200" dirty="0"/>
        </a:p>
      </dsp:txBody>
      <dsp:txXfrm>
        <a:off x="1736969" y="857137"/>
        <a:ext cx="2645134" cy="2645134"/>
      </dsp:txXfrm>
    </dsp:sp>
    <dsp:sp modelId="{69514467-CF47-4D8E-9B7A-316480B3F0A3}">
      <dsp:nvSpPr>
        <dsp:cNvPr id="0" name=""/>
        <dsp:cNvSpPr/>
      </dsp:nvSpPr>
      <dsp:spPr>
        <a:xfrm>
          <a:off x="4750686" y="714041"/>
          <a:ext cx="2931326" cy="2931326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 Espírito confirma a adoção e intercede profundamente</a:t>
          </a:r>
          <a:endParaRPr lang="en-US" sz="2400" kern="1200" dirty="0"/>
        </a:p>
      </dsp:txBody>
      <dsp:txXfrm>
        <a:off x="4893782" y="857137"/>
        <a:ext cx="2645134" cy="2645134"/>
      </dsp:txXfrm>
    </dsp:sp>
    <dsp:sp modelId="{FF48DA65-4146-4F15-8079-1EB8B6BC5D02}">
      <dsp:nvSpPr>
        <dsp:cNvPr id="0" name=""/>
        <dsp:cNvSpPr/>
      </dsp:nvSpPr>
      <dsp:spPr>
        <a:xfrm>
          <a:off x="1593873" y="3870854"/>
          <a:ext cx="2931326" cy="2931326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 Espírito edifica e produz santidade visível</a:t>
          </a:r>
          <a:endParaRPr lang="en-US" sz="2400" kern="1200" dirty="0"/>
        </a:p>
      </dsp:txBody>
      <dsp:txXfrm>
        <a:off x="1736969" y="4013950"/>
        <a:ext cx="2645134" cy="2645134"/>
      </dsp:txXfrm>
    </dsp:sp>
    <dsp:sp modelId="{9A5D2769-27BF-4E1A-95CE-34EDB6204335}">
      <dsp:nvSpPr>
        <dsp:cNvPr id="0" name=""/>
        <dsp:cNvSpPr/>
      </dsp:nvSpPr>
      <dsp:spPr>
        <a:xfrm>
          <a:off x="4750686" y="3870854"/>
          <a:ext cx="2931326" cy="293132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Gordon </a:t>
          </a:r>
          <a:r>
            <a:rPr lang="pt-BR" sz="2400" i="1" kern="1200" dirty="0" err="1"/>
            <a:t>Fee</a:t>
          </a:r>
          <a:r>
            <a:rPr lang="pt-BR" sz="2400" i="1" kern="1200" dirty="0"/>
            <a:t>: </a:t>
          </a:r>
          <a:r>
            <a:rPr lang="pt-BR" sz="2400" kern="1200" dirty="0"/>
            <a:t>“A pneumatologia paulina é existencial: o Espírito molda toda a vida cristã.”</a:t>
          </a:r>
          <a:endParaRPr lang="en-US" sz="2400" kern="1200" dirty="0"/>
        </a:p>
      </dsp:txBody>
      <dsp:txXfrm>
        <a:off x="4893782" y="4013950"/>
        <a:ext cx="2645134" cy="2645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522FB-AA67-4EA2-86C1-26524137241F}">
      <dsp:nvSpPr>
        <dsp:cNvPr id="0" name=""/>
        <dsp:cNvSpPr/>
      </dsp:nvSpPr>
      <dsp:spPr>
        <a:xfrm>
          <a:off x="0" y="2859"/>
          <a:ext cx="595524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B000D3-1667-4F71-A9B8-3215A7C61E0C}">
      <dsp:nvSpPr>
        <dsp:cNvPr id="0" name=""/>
        <dsp:cNvSpPr/>
      </dsp:nvSpPr>
      <dsp:spPr>
        <a:xfrm>
          <a:off x="0" y="2859"/>
          <a:ext cx="5955242" cy="195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Espírito Santo não é apenas um poder, mas uma Pessoa divina que habita no</a:t>
          </a:r>
          <a:r>
            <a:rPr lang="pt-BR" sz="2600" kern="1200" dirty="0">
              <a:latin typeface="Aptos Display" panose="020F0302020204030204"/>
            </a:rPr>
            <a:t> </a:t>
          </a:r>
          <a:r>
            <a:rPr lang="pt-BR" sz="2600" kern="1200" dirty="0"/>
            <a:t>crente. Sua obra no espírito humano é indispensável para:</a:t>
          </a:r>
          <a:endParaRPr lang="en-US" sz="2600" kern="1200" dirty="0"/>
        </a:p>
      </dsp:txBody>
      <dsp:txXfrm>
        <a:off x="0" y="2859"/>
        <a:ext cx="5955242" cy="1950099"/>
      </dsp:txXfrm>
    </dsp:sp>
    <dsp:sp modelId="{5691F47C-84AF-41F0-92C1-6AE9D97FD8D0}">
      <dsp:nvSpPr>
        <dsp:cNvPr id="0" name=""/>
        <dsp:cNvSpPr/>
      </dsp:nvSpPr>
      <dsp:spPr>
        <a:xfrm>
          <a:off x="0" y="1952958"/>
          <a:ext cx="5955242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5C9815-ED84-4388-8D26-E8B413AEF764}">
      <dsp:nvSpPr>
        <dsp:cNvPr id="0" name=""/>
        <dsp:cNvSpPr/>
      </dsp:nvSpPr>
      <dsp:spPr>
        <a:xfrm>
          <a:off x="0" y="1952958"/>
          <a:ext cx="5955242" cy="195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A conversão genuína</a:t>
          </a:r>
          <a:r>
            <a:rPr lang="pt-BR" sz="3600" kern="1200" dirty="0">
              <a:latin typeface="Aptos Display" panose="020F0302020204030204"/>
            </a:rPr>
            <a:t> / </a:t>
          </a:r>
          <a:r>
            <a:rPr lang="pt-BR" sz="3600" kern="1200" dirty="0"/>
            <a:t>A maturidade cristã</a:t>
          </a:r>
          <a:r>
            <a:rPr lang="pt-BR" sz="3600" kern="1200" dirty="0">
              <a:latin typeface="Aptos Display" panose="020F0302020204030204"/>
            </a:rPr>
            <a:t> / </a:t>
          </a:r>
          <a:r>
            <a:rPr lang="pt-BR" sz="3600" kern="1200" dirty="0"/>
            <a:t>A perseverança na fé</a:t>
          </a:r>
          <a:endParaRPr lang="en-US" sz="3600" kern="1200" dirty="0"/>
        </a:p>
      </dsp:txBody>
      <dsp:txXfrm>
        <a:off x="0" y="1952958"/>
        <a:ext cx="5955242" cy="1950099"/>
      </dsp:txXfrm>
    </dsp:sp>
    <dsp:sp modelId="{E5754CA9-3B16-455E-A40B-4D4855C3217E}">
      <dsp:nvSpPr>
        <dsp:cNvPr id="0" name=""/>
        <dsp:cNvSpPr/>
      </dsp:nvSpPr>
      <dsp:spPr>
        <a:xfrm>
          <a:off x="0" y="3903057"/>
          <a:ext cx="5955242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AB6B3-5C62-4880-A1E8-D2DF9E53B505}">
      <dsp:nvSpPr>
        <dsp:cNvPr id="0" name=""/>
        <dsp:cNvSpPr/>
      </dsp:nvSpPr>
      <dsp:spPr>
        <a:xfrm>
          <a:off x="0" y="3903057"/>
          <a:ext cx="5955242" cy="195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João Calvino: “Cristo permanece fora de nós até que o Espírito nos una a Ele.”</a:t>
          </a:r>
          <a:endParaRPr lang="en-US" sz="3600" kern="1200" dirty="0"/>
        </a:p>
      </dsp:txBody>
      <dsp:txXfrm>
        <a:off x="0" y="3903057"/>
        <a:ext cx="5955242" cy="1950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4322D-EF3F-4781-9715-62017A1DEF15}">
      <dsp:nvSpPr>
        <dsp:cNvPr id="0" name=""/>
        <dsp:cNvSpPr/>
      </dsp:nvSpPr>
      <dsp:spPr>
        <a:xfrm>
          <a:off x="0" y="62706"/>
          <a:ext cx="12053976" cy="958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“Nascer da água e do Espírito.” (Jo 3.5)</a:t>
          </a:r>
          <a:endParaRPr lang="en-US" sz="2400" kern="1200"/>
        </a:p>
      </dsp:txBody>
      <dsp:txXfrm>
        <a:off x="46777" y="109483"/>
        <a:ext cx="11960422" cy="864675"/>
      </dsp:txXfrm>
    </dsp:sp>
    <dsp:sp modelId="{BCF6473C-8C6A-456E-AF31-0E46DFB2BEF7}">
      <dsp:nvSpPr>
        <dsp:cNvPr id="0" name=""/>
        <dsp:cNvSpPr/>
      </dsp:nvSpPr>
      <dsp:spPr>
        <a:xfrm>
          <a:off x="0" y="1090056"/>
          <a:ext cx="12053976" cy="958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regeneração é uma transformação interior profunda:</a:t>
          </a:r>
          <a:endParaRPr lang="en-US" sz="2400" kern="1200"/>
        </a:p>
      </dsp:txBody>
      <dsp:txXfrm>
        <a:off x="46777" y="1136833"/>
        <a:ext cx="11960422" cy="864675"/>
      </dsp:txXfrm>
    </dsp:sp>
    <dsp:sp modelId="{075EDB79-FBAF-4FC5-A55C-C791F5F672CC}">
      <dsp:nvSpPr>
        <dsp:cNvPr id="0" name=""/>
        <dsp:cNvSpPr/>
      </dsp:nvSpPr>
      <dsp:spPr>
        <a:xfrm>
          <a:off x="0" y="2117406"/>
          <a:ext cx="12053976" cy="958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espírito morto é vivificado</a:t>
          </a:r>
          <a:endParaRPr lang="en-US" sz="2400" kern="1200"/>
        </a:p>
      </dsp:txBody>
      <dsp:txXfrm>
        <a:off x="46777" y="2164183"/>
        <a:ext cx="11960422" cy="864675"/>
      </dsp:txXfrm>
    </dsp:sp>
    <dsp:sp modelId="{0AD0D687-EDDA-4327-B1C1-F6A2D70F34FD}">
      <dsp:nvSpPr>
        <dsp:cNvPr id="0" name=""/>
        <dsp:cNvSpPr/>
      </dsp:nvSpPr>
      <dsp:spPr>
        <a:xfrm>
          <a:off x="0" y="3144756"/>
          <a:ext cx="12053976" cy="958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Uma nova natureza é implantada</a:t>
          </a:r>
          <a:endParaRPr lang="en-US" sz="2400" kern="1200"/>
        </a:p>
      </dsp:txBody>
      <dsp:txXfrm>
        <a:off x="46777" y="3191533"/>
        <a:ext cx="11960422" cy="864675"/>
      </dsp:txXfrm>
    </dsp:sp>
    <dsp:sp modelId="{017BEB4D-B180-428F-9724-D54CB4A1A02C}">
      <dsp:nvSpPr>
        <dsp:cNvPr id="0" name=""/>
        <dsp:cNvSpPr/>
      </dsp:nvSpPr>
      <dsp:spPr>
        <a:xfrm>
          <a:off x="0" y="4172106"/>
          <a:ext cx="12053976" cy="958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Inicia-se a nova criação</a:t>
          </a:r>
          <a:endParaRPr lang="en-US" sz="2400" kern="1200"/>
        </a:p>
      </dsp:txBody>
      <dsp:txXfrm>
        <a:off x="46777" y="4218883"/>
        <a:ext cx="11960422" cy="864675"/>
      </dsp:txXfrm>
    </dsp:sp>
    <dsp:sp modelId="{CEC53440-E6F1-4DB0-BCA4-6A1CED4C523B}">
      <dsp:nvSpPr>
        <dsp:cNvPr id="0" name=""/>
        <dsp:cNvSpPr/>
      </dsp:nvSpPr>
      <dsp:spPr>
        <a:xfrm>
          <a:off x="0" y="5199456"/>
          <a:ext cx="12053976" cy="958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Bíblia de Estudo Pentecostal – </a:t>
          </a:r>
          <a:r>
            <a:rPr lang="pt-BR" sz="2400" kern="1200"/>
            <a:t>“A regeneração marca o início da vida espiritual verdadeira.”</a:t>
          </a:r>
          <a:endParaRPr lang="en-US" sz="2400" kern="1200"/>
        </a:p>
      </dsp:txBody>
      <dsp:txXfrm>
        <a:off x="46777" y="5246233"/>
        <a:ext cx="11960422" cy="864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A95D-F948-4A2E-9990-E288C8F7CEAA}">
      <dsp:nvSpPr>
        <dsp:cNvPr id="0" name=""/>
        <dsp:cNvSpPr/>
      </dsp:nvSpPr>
      <dsp:spPr>
        <a:xfrm>
          <a:off x="0" y="34370"/>
          <a:ext cx="8145405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“O Espírito vos ensinará.” (</a:t>
          </a:r>
          <a:r>
            <a:rPr lang="pt-BR" sz="26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Jo</a:t>
          </a:r>
          <a:r>
            <a:rPr lang="pt-BR" sz="26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14.26)</a:t>
          </a:r>
          <a:endParaRPr lang="en-US" sz="2600" kern="1200" dirty="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46263" y="80633"/>
        <a:ext cx="8052879" cy="855173"/>
      </dsp:txXfrm>
    </dsp:sp>
    <dsp:sp modelId="{7479EF7E-B580-40AE-AE31-2D44D95942BD}">
      <dsp:nvSpPr>
        <dsp:cNvPr id="0" name=""/>
        <dsp:cNvSpPr/>
      </dsp:nvSpPr>
      <dsp:spPr>
        <a:xfrm>
          <a:off x="0" y="1051190"/>
          <a:ext cx="8145405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Após regenerar, o Espírito passa a ensinar:</a:t>
          </a:r>
          <a:endParaRPr lang="en-US" sz="26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1097453"/>
        <a:ext cx="8052879" cy="855173"/>
      </dsp:txXfrm>
    </dsp:sp>
    <dsp:sp modelId="{B8891AC8-AFB8-4200-8EE7-D2DC77CC589D}">
      <dsp:nvSpPr>
        <dsp:cNvPr id="0" name=""/>
        <dsp:cNvSpPr/>
      </dsp:nvSpPr>
      <dsp:spPr>
        <a:xfrm>
          <a:off x="0" y="2068010"/>
          <a:ext cx="8145405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As verdades da Palavra</a:t>
          </a:r>
          <a:endParaRPr lang="en-US" sz="26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2114273"/>
        <a:ext cx="8052879" cy="855173"/>
      </dsp:txXfrm>
    </dsp:sp>
    <dsp:sp modelId="{AFE796E3-77C0-4287-85A5-63708CABC043}">
      <dsp:nvSpPr>
        <dsp:cNvPr id="0" name=""/>
        <dsp:cNvSpPr/>
      </dsp:nvSpPr>
      <dsp:spPr>
        <a:xfrm>
          <a:off x="0" y="3084830"/>
          <a:ext cx="8145405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 discernimento espiritual</a:t>
          </a:r>
          <a:endParaRPr lang="en-US" sz="26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3131093"/>
        <a:ext cx="8052879" cy="855173"/>
      </dsp:txXfrm>
    </dsp:sp>
    <dsp:sp modelId="{A750F8CF-75B0-4DAE-84D7-09F890475698}">
      <dsp:nvSpPr>
        <dsp:cNvPr id="0" name=""/>
        <dsp:cNvSpPr/>
      </dsp:nvSpPr>
      <dsp:spPr>
        <a:xfrm>
          <a:off x="0" y="4101650"/>
          <a:ext cx="8145405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vontade de Deus</a:t>
          </a:r>
          <a:endParaRPr lang="en-US" sz="26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4147913"/>
        <a:ext cx="8052879" cy="855173"/>
      </dsp:txXfrm>
    </dsp:sp>
    <dsp:sp modelId="{92C27226-F229-474E-A71E-33AE5BC4DECA}">
      <dsp:nvSpPr>
        <dsp:cNvPr id="0" name=""/>
        <dsp:cNvSpPr/>
      </dsp:nvSpPr>
      <dsp:spPr>
        <a:xfrm>
          <a:off x="0" y="5118469"/>
          <a:ext cx="8145405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Irineu de Lyon: </a:t>
          </a:r>
          <a:r>
            <a:rPr lang="pt-BR" sz="24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“Onde está o Espírito, ali está a verdadeira doutrina.</a:t>
          </a:r>
          <a:r>
            <a:rPr lang="pt-BR" sz="23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”</a:t>
          </a:r>
          <a:endParaRPr lang="en-US" sz="23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5164732"/>
        <a:ext cx="8052879" cy="855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2D3F-7999-4031-A2C6-D23CAE801BB8}">
      <dsp:nvSpPr>
        <dsp:cNvPr id="0" name=""/>
        <dsp:cNvSpPr/>
      </dsp:nvSpPr>
      <dsp:spPr>
        <a:xfrm>
          <a:off x="744" y="168196"/>
          <a:ext cx="2903584" cy="17421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“Iluminando os olhos do coração.” (</a:t>
          </a:r>
          <a:r>
            <a:rPr lang="pt-BR" sz="2500" kern="1200" dirty="0" err="1"/>
            <a:t>Ef</a:t>
          </a:r>
          <a:r>
            <a:rPr lang="pt-BR" sz="2500" kern="1200" dirty="0"/>
            <a:t> 1.18)</a:t>
          </a:r>
          <a:endParaRPr lang="en-US" sz="2500" kern="1200" dirty="0"/>
        </a:p>
      </dsp:txBody>
      <dsp:txXfrm>
        <a:off x="744" y="168196"/>
        <a:ext cx="2903584" cy="1742150"/>
      </dsp:txXfrm>
    </dsp:sp>
    <dsp:sp modelId="{26CA73A6-0213-4DBC-AD00-619709702343}">
      <dsp:nvSpPr>
        <dsp:cNvPr id="0" name=""/>
        <dsp:cNvSpPr/>
      </dsp:nvSpPr>
      <dsp:spPr>
        <a:xfrm>
          <a:off x="3194687" y="168196"/>
          <a:ext cx="2903584" cy="1742150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 Espírito concede:</a:t>
          </a:r>
          <a:endParaRPr lang="en-US" sz="2500" kern="1200" dirty="0"/>
        </a:p>
      </dsp:txBody>
      <dsp:txXfrm>
        <a:off x="3194687" y="168196"/>
        <a:ext cx="2903584" cy="1742150"/>
      </dsp:txXfrm>
    </dsp:sp>
    <dsp:sp modelId="{55E75EDC-E7AD-4AD9-AD89-5AE9C7B137EC}">
      <dsp:nvSpPr>
        <dsp:cNvPr id="0" name=""/>
        <dsp:cNvSpPr/>
      </dsp:nvSpPr>
      <dsp:spPr>
        <a:xfrm>
          <a:off x="744" y="2200706"/>
          <a:ext cx="2903584" cy="1742150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Clareza espiritual</a:t>
          </a:r>
          <a:endParaRPr lang="en-US" sz="2500" kern="1200" dirty="0"/>
        </a:p>
      </dsp:txBody>
      <dsp:txXfrm>
        <a:off x="744" y="2200706"/>
        <a:ext cx="2903584" cy="1742150"/>
      </dsp:txXfrm>
    </dsp:sp>
    <dsp:sp modelId="{F1440F26-1A6A-41D2-B3B7-C2CA307CB57C}">
      <dsp:nvSpPr>
        <dsp:cNvPr id="0" name=""/>
        <dsp:cNvSpPr/>
      </dsp:nvSpPr>
      <dsp:spPr>
        <a:xfrm>
          <a:off x="3194687" y="2200706"/>
          <a:ext cx="2903584" cy="1742150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Paz nas decisões</a:t>
          </a:r>
          <a:endParaRPr lang="en-US" sz="2500" kern="1200" dirty="0"/>
        </a:p>
      </dsp:txBody>
      <dsp:txXfrm>
        <a:off x="3194687" y="2200706"/>
        <a:ext cx="2903584" cy="1742150"/>
      </dsp:txXfrm>
    </dsp:sp>
    <dsp:sp modelId="{304E9376-5361-40A9-99F6-2ACA71D86B90}">
      <dsp:nvSpPr>
        <dsp:cNvPr id="0" name=""/>
        <dsp:cNvSpPr/>
      </dsp:nvSpPr>
      <dsp:spPr>
        <a:xfrm>
          <a:off x="744" y="4233215"/>
          <a:ext cx="2903584" cy="1742150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Compreensão da esperança eterna</a:t>
          </a:r>
          <a:endParaRPr lang="en-US" sz="2500" kern="1200" dirty="0"/>
        </a:p>
      </dsp:txBody>
      <dsp:txXfrm>
        <a:off x="744" y="4233215"/>
        <a:ext cx="2903584" cy="1742150"/>
      </dsp:txXfrm>
    </dsp:sp>
    <dsp:sp modelId="{3028C983-8330-4CB0-B84F-BBE6205F1681}">
      <dsp:nvSpPr>
        <dsp:cNvPr id="0" name=""/>
        <dsp:cNvSpPr/>
      </dsp:nvSpPr>
      <dsp:spPr>
        <a:xfrm>
          <a:off x="3194687" y="4233215"/>
          <a:ext cx="2903584" cy="174215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Orígenes: </a:t>
          </a:r>
          <a:r>
            <a:rPr lang="pt-BR" sz="2500" kern="1200" dirty="0"/>
            <a:t>“O Espírito abre os sentidos espirituais do homem interior.”</a:t>
          </a:r>
          <a:endParaRPr lang="en-US" sz="2500" kern="1200" dirty="0"/>
        </a:p>
      </dsp:txBody>
      <dsp:txXfrm>
        <a:off x="3194687" y="4233215"/>
        <a:ext cx="2903584" cy="17421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777BB-3B6A-48C5-89B0-CDFC56296BB0}">
      <dsp:nvSpPr>
        <dsp:cNvPr id="0" name=""/>
        <dsp:cNvSpPr/>
      </dsp:nvSpPr>
      <dsp:spPr>
        <a:xfrm>
          <a:off x="207046" y="2707"/>
          <a:ext cx="2943084" cy="1765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“Recebestes o espírito de adoção.” (Rm 8.15)</a:t>
          </a:r>
          <a:endParaRPr lang="en-US" sz="2700" kern="1200"/>
        </a:p>
      </dsp:txBody>
      <dsp:txXfrm>
        <a:off x="207046" y="2707"/>
        <a:ext cx="2943084" cy="1765850"/>
      </dsp:txXfrm>
    </dsp:sp>
    <dsp:sp modelId="{186AB345-0FBB-402A-A39D-139EF9722CF4}">
      <dsp:nvSpPr>
        <dsp:cNvPr id="0" name=""/>
        <dsp:cNvSpPr/>
      </dsp:nvSpPr>
      <dsp:spPr>
        <a:xfrm>
          <a:off x="3444439" y="2707"/>
          <a:ext cx="2943084" cy="1765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adoção espiritual garante:</a:t>
          </a:r>
          <a:endParaRPr lang="en-US" sz="2700" kern="1200"/>
        </a:p>
      </dsp:txBody>
      <dsp:txXfrm>
        <a:off x="3444439" y="2707"/>
        <a:ext cx="2943084" cy="1765850"/>
      </dsp:txXfrm>
    </dsp:sp>
    <dsp:sp modelId="{3C9EAFE0-74AC-4D24-BDCF-C4076A1898A8}">
      <dsp:nvSpPr>
        <dsp:cNvPr id="0" name=""/>
        <dsp:cNvSpPr/>
      </dsp:nvSpPr>
      <dsp:spPr>
        <a:xfrm>
          <a:off x="207046" y="2062866"/>
          <a:ext cx="2943084" cy="1765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Identidade em Cristo</a:t>
          </a:r>
          <a:endParaRPr lang="en-US" sz="2700" kern="1200"/>
        </a:p>
      </dsp:txBody>
      <dsp:txXfrm>
        <a:off x="207046" y="2062866"/>
        <a:ext cx="2943084" cy="1765850"/>
      </dsp:txXfrm>
    </dsp:sp>
    <dsp:sp modelId="{0C3984D2-D6E0-4487-89EF-BF6EFD62A112}">
      <dsp:nvSpPr>
        <dsp:cNvPr id="0" name=""/>
        <dsp:cNvSpPr/>
      </dsp:nvSpPr>
      <dsp:spPr>
        <a:xfrm>
          <a:off x="3444439" y="2062866"/>
          <a:ext cx="2943084" cy="1765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Segurança da salvação</a:t>
          </a:r>
          <a:endParaRPr lang="en-US" sz="2700" kern="1200"/>
        </a:p>
      </dsp:txBody>
      <dsp:txXfrm>
        <a:off x="3444439" y="2062866"/>
        <a:ext cx="2943084" cy="1765850"/>
      </dsp:txXfrm>
    </dsp:sp>
    <dsp:sp modelId="{3731AE5C-1608-46B0-B8F1-16893FE8C188}">
      <dsp:nvSpPr>
        <dsp:cNvPr id="0" name=""/>
        <dsp:cNvSpPr/>
      </dsp:nvSpPr>
      <dsp:spPr>
        <a:xfrm>
          <a:off x="207046" y="4123025"/>
          <a:ext cx="2943084" cy="1765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Intimidade com o Pai</a:t>
          </a:r>
          <a:endParaRPr lang="en-US" sz="2700" kern="1200"/>
        </a:p>
      </dsp:txBody>
      <dsp:txXfrm>
        <a:off x="207046" y="4123025"/>
        <a:ext cx="2943084" cy="1765850"/>
      </dsp:txXfrm>
    </dsp:sp>
    <dsp:sp modelId="{05543B03-1793-4ECB-853A-5E52B4CA3E38}">
      <dsp:nvSpPr>
        <dsp:cNvPr id="0" name=""/>
        <dsp:cNvSpPr/>
      </dsp:nvSpPr>
      <dsp:spPr>
        <a:xfrm>
          <a:off x="3444439" y="4123025"/>
          <a:ext cx="2943084" cy="1765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“O Espírito gera certeza filial contínua.”</a:t>
          </a:r>
          <a:endParaRPr lang="en-US" sz="2700" kern="1200"/>
        </a:p>
      </dsp:txBody>
      <dsp:txXfrm>
        <a:off x="3444439" y="4123025"/>
        <a:ext cx="2943084" cy="1765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Imagem do Pin de história">
            <a:extLst>
              <a:ext uri="{FF2B5EF4-FFF2-40B4-BE49-F238E27FC236}">
                <a16:creationId xmlns:a16="http://schemas.microsoft.com/office/drawing/2014/main" id="{AB9F55E8-7C1C-74C3-9ADE-C6A6C7E9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69" r="9089" b="810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8585" y="389118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>
                <a:solidFill>
                  <a:schemeClr val="bg1"/>
                </a:solidFill>
                <a:ea typeface="+mj-lt"/>
                <a:cs typeface="+mj-lt"/>
              </a:rPr>
              <a:t>A OBRA DO ESPÍRITO NO ESPÍRITO HUMANO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5E76613-11CF-2C52-2B2A-14434D9AE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" y="3594339"/>
            <a:ext cx="4370717" cy="4385095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31CDBAAA-4F12-2E7B-8924-A327FA75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EA52A2-5899-8750-3984-F37C4E12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9BEA3015-7FB2-2549-EBE9-DD37B4C4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7500" b="275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FFDBEC-D80B-D26E-16C0-13A4F89F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087" y="-238724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REGENERAÇÃO ESPIRITUAL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0E69E19-9FF5-F42E-341C-5549DEF1C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413909"/>
              </p:ext>
            </p:extLst>
          </p:nvPr>
        </p:nvGraphicFramePr>
        <p:xfrm>
          <a:off x="133711" y="632304"/>
          <a:ext cx="12053976" cy="622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2" name="Espaço Reservado para Número de Slide 131">
            <a:extLst>
              <a:ext uri="{FF2B5EF4-FFF2-40B4-BE49-F238E27FC236}">
                <a16:creationId xmlns:a16="http://schemas.microsoft.com/office/drawing/2014/main" id="{AF6F86F9-17D5-EF65-95DB-25C5F19D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131" name="Espaço Reservado para Rodapé 130">
            <a:extLst>
              <a:ext uri="{FF2B5EF4-FFF2-40B4-BE49-F238E27FC236}">
                <a16:creationId xmlns:a16="http://schemas.microsoft.com/office/drawing/2014/main" id="{F1D4CAFC-DF07-6EFB-1045-B2857756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5704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28DDD-4DCE-9C04-A6D7-90716C45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-892891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 PEDAGOGIA DO ESPÍRITO</a:t>
            </a:r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BBFC16B-B9F3-5257-BD1C-9341D3BC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7" r="6486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02E9382-4962-93B9-FDD5-46E59405D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593943"/>
              </p:ext>
            </p:extLst>
          </p:nvPr>
        </p:nvGraphicFramePr>
        <p:xfrm>
          <a:off x="4050448" y="751305"/>
          <a:ext cx="8145405" cy="610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Espaço Reservado para Número de Slide 196">
            <a:extLst>
              <a:ext uri="{FF2B5EF4-FFF2-40B4-BE49-F238E27FC236}">
                <a16:creationId xmlns:a16="http://schemas.microsoft.com/office/drawing/2014/main" id="{552E5C9B-7768-7B7E-E72F-C5814B5F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196" name="Espaço Reservado para Rodapé 195">
            <a:extLst>
              <a:ext uri="{FF2B5EF4-FFF2-40B4-BE49-F238E27FC236}">
                <a16:creationId xmlns:a16="http://schemas.microsoft.com/office/drawing/2014/main" id="{1E9C2C3B-B76A-21F9-62FA-45D6BF4F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4860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AC0AC-2EF2-8D57-7416-BD6A9EBD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-235348"/>
            <a:ext cx="6510828" cy="1813068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RENOVAÇÃO DA MENTE</a:t>
            </a:r>
            <a:endParaRPr lang="pt-BR" sz="5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69C15-6DB6-704D-6B8F-BD9F2468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60" y="1578937"/>
            <a:ext cx="5896984" cy="52759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“Transformai-vos pela renovação do entendimento.”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12.2)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A mente renovada é fruto da comunhão com o Espírito: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Rejeita o padrão mundano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Disciplina pensamentos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Submete-se à Palavra</a:t>
            </a:r>
          </a:p>
          <a:p>
            <a:pPr marL="0" indent="0">
              <a:buNone/>
            </a:pPr>
            <a:endParaRPr lang="pt-BR" i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i="1" dirty="0">
                <a:ea typeface="+mn-lt"/>
                <a:cs typeface="+mn-lt"/>
              </a:rPr>
              <a:t>Stanley Horton: </a:t>
            </a:r>
            <a:r>
              <a:rPr lang="pt-BR" dirty="0">
                <a:ea typeface="+mn-lt"/>
                <a:cs typeface="+mn-lt"/>
              </a:rPr>
              <a:t>“A mente espiritual é moldada pela obediência contínua.”</a:t>
            </a:r>
            <a:endParaRPr lang="pt-BR" dirty="0"/>
          </a:p>
          <a:p>
            <a:pPr marL="0" indent="0">
              <a:buNone/>
            </a:pPr>
            <a:endParaRPr lang="pt-BR" sz="15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424B9A6C-541F-A1E2-12DA-04CC7570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61362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7B4F2-6F42-0C6F-DDDB-C8F38602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A99C69-FF07-7068-F7AE-86CAC3D9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0584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477DB-67CE-68F1-8FAC-60F97F18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48" y="-483691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VOZ E LUZ INTERIOR</a:t>
            </a:r>
            <a:endParaRPr lang="pt-BR" sz="4000"/>
          </a:p>
        </p:txBody>
      </p:sp>
      <p:pic>
        <p:nvPicPr>
          <p:cNvPr id="18" name="Imagem 17" descr="Origen Biography - Life of Greek Theologian">
            <a:extLst>
              <a:ext uri="{FF2B5EF4-FFF2-40B4-BE49-F238E27FC236}">
                <a16:creationId xmlns:a16="http://schemas.microsoft.com/office/drawing/2014/main" id="{F787614F-EB33-8D31-FE82-F76383D5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32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8B2574A-A246-2344-6B24-676A65846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41446"/>
              </p:ext>
            </p:extLst>
          </p:nvPr>
        </p:nvGraphicFramePr>
        <p:xfrm>
          <a:off x="-197" y="715993"/>
          <a:ext cx="6099017" cy="61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Espaço Reservado para Número de Slide 33">
            <a:extLst>
              <a:ext uri="{FF2B5EF4-FFF2-40B4-BE49-F238E27FC236}">
                <a16:creationId xmlns:a16="http://schemas.microsoft.com/office/drawing/2014/main" id="{B6C8C162-383E-BD0F-CE3F-42E9E334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33" name="Espaço Reservado para Rodapé 32">
            <a:extLst>
              <a:ext uri="{FF2B5EF4-FFF2-40B4-BE49-F238E27FC236}">
                <a16:creationId xmlns:a16="http://schemas.microsoft.com/office/drawing/2014/main" id="{2F36D4F2-965F-27F9-24F4-D465573A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7684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cerca, ao ar livre, guarda-chuva, andando&#10;&#10;O conteúdo gerado por IA pode estar incorreto.">
            <a:extLst>
              <a:ext uri="{FF2B5EF4-FFF2-40B4-BE49-F238E27FC236}">
                <a16:creationId xmlns:a16="http://schemas.microsoft.com/office/drawing/2014/main" id="{1E34DA33-0B30-5597-49C3-39225B07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530" r="9090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FA036D-C57A-5093-00E7-146FD1E4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II. TESTEMUNHO, INTERCESSÃO E EDIFICAÇÃO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3A0BB7-31C6-97EE-5001-C934A6D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C0A35E-B2A0-7F17-70EA-D909D2AC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5330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2AFA0-EDE2-6205-F5F4-4D61CC90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6037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O TESTEMUNHO DA ADOÇÃO</a:t>
            </a:r>
            <a:endParaRPr lang="pt-BR" sz="3200"/>
          </a:p>
        </p:txBody>
      </p:sp>
      <p:pic>
        <p:nvPicPr>
          <p:cNvPr id="12" name="Imagem 11" descr="Uma imagem contendo homem, neve, escuro, água&#10;&#10;O conteúdo gerado por IA pode estar incorreto.">
            <a:extLst>
              <a:ext uri="{FF2B5EF4-FFF2-40B4-BE49-F238E27FC236}">
                <a16:creationId xmlns:a16="http://schemas.microsoft.com/office/drawing/2014/main" id="{960DCB32-468E-A7DA-2BFA-C00B75C7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44" r="12643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80133E-504C-8DF4-030E-A55624C9C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273816"/>
              </p:ext>
            </p:extLst>
          </p:nvPr>
        </p:nvGraphicFramePr>
        <p:xfrm>
          <a:off x="5566633" y="940913"/>
          <a:ext cx="6594570" cy="589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Espaço Reservado para Número de Slide 27">
            <a:extLst>
              <a:ext uri="{FF2B5EF4-FFF2-40B4-BE49-F238E27FC236}">
                <a16:creationId xmlns:a16="http://schemas.microsoft.com/office/drawing/2014/main" id="{453AF4EF-138F-18FF-E957-032795A7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27" name="Espaço Reservado para Rodapé 26">
            <a:extLst>
              <a:ext uri="{FF2B5EF4-FFF2-40B4-BE49-F238E27FC236}">
                <a16:creationId xmlns:a16="http://schemas.microsoft.com/office/drawing/2014/main" id="{107C9605-1E2C-D40E-0BC1-4AF26092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9243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FBE47C-B8A7-25C3-F755-F72BA481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A INTERCESSÃO DO ESPÍRITO</a:t>
            </a:r>
            <a:endParaRPr lang="pt-BR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140928BB-187B-98B6-0119-7346AC57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2" r="10449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B37D6-4AAE-B439-DF01-C4B3934C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228979"/>
            <a:ext cx="5527400" cy="41273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“O Espírito intercede.”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8.26)</a:t>
            </a:r>
            <a:endParaRPr lang="pt-BR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Quando faltam palavras: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 Espírito ora segundo Deus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Vai além da razão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Alinha o crente à vontade divina</a:t>
            </a:r>
            <a:endParaRPr lang="pt-BR"/>
          </a:p>
          <a:p>
            <a:pPr marL="0" indent="0">
              <a:buNone/>
            </a:pPr>
            <a:endParaRPr lang="pt-BR" i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i="1" dirty="0">
                <a:ea typeface="+mn-lt"/>
                <a:cs typeface="+mn-lt"/>
              </a:rPr>
              <a:t>John Wesley: </a:t>
            </a:r>
            <a:r>
              <a:rPr lang="pt-BR" dirty="0">
                <a:ea typeface="+mn-lt"/>
                <a:cs typeface="+mn-lt"/>
              </a:rPr>
              <a:t>“O Espírito ora no crente e pelo crente.”</a:t>
            </a:r>
            <a:endParaRPr lang="pt-BR"/>
          </a:p>
          <a:p>
            <a:pPr marL="0" indent="0">
              <a:buNone/>
            </a:pPr>
            <a:endParaRPr lang="pt-BR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83E27C-0AC4-FB5A-C669-5034DEF2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2147B1-BE8F-1E6B-3D7F-3F182C3A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2911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117">
            <a:extLst>
              <a:ext uri="{FF2B5EF4-FFF2-40B4-BE49-F238E27FC236}">
                <a16:creationId xmlns:a16="http://schemas.microsoft.com/office/drawing/2014/main" id="{234369E4-B04F-FC70-0424-39AD0D68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437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79B2DC-1BE1-E856-AA6C-F17EB726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O ESPÍRITO NOS AUXILIA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50BBB7-1DBB-020B-24FB-84490A0FF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070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EB10C0FC-EE82-B884-E619-646EE1D8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E0FE384E-7A6E-2F6D-7D93-D9952EBF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8386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Contém: Sumérgete en Deuteronomio 31:8, donde se revela la guía y la presencia constante de Dios. Este análisis ofrece una perspectiva detallada sobre cómo este versículo puede servir de consuelo y empoderamiento en los desafíos de la vida cotidiana.">
            <a:extLst>
              <a:ext uri="{FF2B5EF4-FFF2-40B4-BE49-F238E27FC236}">
                <a16:creationId xmlns:a16="http://schemas.microsoft.com/office/drawing/2014/main" id="{04D6A181-1DF4-BD4D-4A01-1F207A8F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3279" r="-1" b="-1"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E9D7A2-BDF7-DBB2-1218-DC9E3297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TÓPICO III. EDIFICAÇÃO E FRUTO DO ESPÍRITO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7EACF0-0191-2EAF-E594-B6D269B9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3B54AA-03F4-6C4D-1430-2C5DDAD3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4429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4D08A9-3CBB-2A0B-9323-E267EA38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663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B3EA58-4FE9-B92E-7B12-4B235ED8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ESPÍRITO ORA BEM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89936-A91A-58D2-F96B-FE4F4B4B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“O meu espírito ora bem.” (1Co 14.14)</a:t>
            </a:r>
            <a:endParaRPr lang="pt-BR">
              <a:solidFill>
                <a:srgbClr val="FFFFFF"/>
              </a:solidFill>
            </a:endParaRPr>
          </a:p>
          <a:p>
            <a:pPr>
              <a:buNone/>
            </a:pPr>
            <a:endParaRPr lang="pt-BR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A oração em línguas:</a:t>
            </a:r>
            <a:endParaRPr lang="pt-BR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Edifica o espírito</a:t>
            </a:r>
            <a:endParaRPr lang="pt-BR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Ultrapassa o intelecto</a:t>
            </a:r>
            <a:endParaRPr lang="pt-BR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Fortalece a comunhão com Deus</a:t>
            </a:r>
            <a:endParaRPr lang="pt-BR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i="1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i="1">
                <a:solidFill>
                  <a:srgbClr val="FFFFFF"/>
                </a:solidFill>
                <a:ea typeface="+mn-lt"/>
                <a:cs typeface="+mn-lt"/>
              </a:rPr>
              <a:t>Donald Gee: </a:t>
            </a: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“As línguas edificam o homem interior.”</a:t>
            </a:r>
            <a:endParaRPr lang="pt-BR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15D1D8-F5B1-67C0-C6D7-B91A8574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6F2ABE-DA95-20BE-BFED-BFD8A78F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45749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771829-16FD-FA3B-4A0F-68AFACC8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8083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Palavra-chave: </a:t>
            </a:r>
            <a:r>
              <a:rPr lang="pt-BR" b="1">
                <a:solidFill>
                  <a:srgbClr val="FFFFFF"/>
                </a:solidFill>
                <a:ea typeface="+mj-lt"/>
                <a:cs typeface="+mj-lt"/>
              </a:rPr>
              <a:t>COMUNHÃO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33B6CC8-A4EF-BBF6-6FC3-64D36A0ED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359836"/>
              </p:ext>
            </p:extLst>
          </p:nvPr>
        </p:nvGraphicFramePr>
        <p:xfrm>
          <a:off x="4314" y="847966"/>
          <a:ext cx="12183373" cy="6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3" name="Espaço Reservado para Rodapé 202">
            <a:extLst>
              <a:ext uri="{FF2B5EF4-FFF2-40B4-BE49-F238E27FC236}">
                <a16:creationId xmlns:a16="http://schemas.microsoft.com/office/drawing/2014/main" id="{D2414E11-5523-1081-5BCA-C3150F9A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204" name="Espaço Reservado para Número de Slide 203">
            <a:extLst>
              <a:ext uri="{FF2B5EF4-FFF2-40B4-BE49-F238E27FC236}">
                <a16:creationId xmlns:a16="http://schemas.microsoft.com/office/drawing/2014/main" id="{D7F18866-F1FA-93A7-2155-B8A27C09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4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CD9FC-18C8-450D-5D95-8DBD99FB3C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5345" r="15345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3EBDBF-6B8B-0C01-20A8-C5108301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EDIFICAÇÃO ESPIRITUAL</a:t>
            </a:r>
            <a:endParaRPr lang="pt-BR">
              <a:solidFill>
                <a:srgbClr val="FFFFFF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A1A2A05-9906-38E2-CAB0-B8AC9923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03" r="3781" b="2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8443F42-9661-F958-D539-087D32C6B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435191"/>
              </p:ext>
            </p:extLst>
          </p:nvPr>
        </p:nvGraphicFramePr>
        <p:xfrm>
          <a:off x="4314" y="1184617"/>
          <a:ext cx="6459921" cy="599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3DF52D56-2BE9-6F61-5613-111F8949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E33E3A63-A3F3-58FB-7FFD-FF77DEA2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9178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CF85663A-250A-C086-C47A-E6E4011C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2563" b="458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BC2029-1EB7-948E-7EF7-72E6DF6D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O FRUTO DO ESPÍRITO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FD5EAA9-9078-9CE6-87E7-004B552C4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134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Espaço Reservado para Número de Slide 32">
            <a:extLst>
              <a:ext uri="{FF2B5EF4-FFF2-40B4-BE49-F238E27FC236}">
                <a16:creationId xmlns:a16="http://schemas.microsoft.com/office/drawing/2014/main" id="{C17CF435-51BD-F2E3-C84F-3288DAB6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32" name="Espaço Reservado para Rodapé 31">
            <a:extLst>
              <a:ext uri="{FF2B5EF4-FFF2-40B4-BE49-F238E27FC236}">
                <a16:creationId xmlns:a16="http://schemas.microsoft.com/office/drawing/2014/main" id="{CB04D25D-E122-B621-4880-0F1D2750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1666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m 20" descr="Imagem do Pin de história">
            <a:extLst>
              <a:ext uri="{FF2B5EF4-FFF2-40B4-BE49-F238E27FC236}">
                <a16:creationId xmlns:a16="http://schemas.microsoft.com/office/drawing/2014/main" id="{9F1F3AD0-D88F-58D3-C84E-755D3A0DA8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86" r="16874" b="-1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84DA73-A60F-34AE-FBF8-688C36F1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O ÁPICE DA VIDA CRISTÃ</a:t>
            </a:r>
            <a:endParaRPr lang="pt-BR" sz="3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30FC7A8-4418-33A5-97C1-72272CBD1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201193"/>
              </p:ext>
            </p:extLst>
          </p:nvPr>
        </p:nvGraphicFramePr>
        <p:xfrm>
          <a:off x="144866" y="2077251"/>
          <a:ext cx="7078606" cy="445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" name="Espaço Reservado para Número de Slide 214">
            <a:extLst>
              <a:ext uri="{FF2B5EF4-FFF2-40B4-BE49-F238E27FC236}">
                <a16:creationId xmlns:a16="http://schemas.microsoft.com/office/drawing/2014/main" id="{591AB2C1-DA19-8FCE-BB92-A06DC8E1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214" name="Espaço Reservado para Rodapé 213">
            <a:extLst>
              <a:ext uri="{FF2B5EF4-FFF2-40B4-BE49-F238E27FC236}">
                <a16:creationId xmlns:a16="http://schemas.microsoft.com/office/drawing/2014/main" id="{4101BC5D-14B0-6E80-D20F-36C6D7EF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5657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pessoa, natureza, fogo, homem&#10;&#10;O conteúdo gerado por IA pode estar incorreto.">
            <a:extLst>
              <a:ext uri="{FF2B5EF4-FFF2-40B4-BE49-F238E27FC236}">
                <a16:creationId xmlns:a16="http://schemas.microsoft.com/office/drawing/2014/main" id="{B24C21AB-D718-B174-9118-2842425F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94" r="-1" b="24345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D46BFB-ADDB-A273-081F-81D81914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SÍNTESE DOUTRINÁRIA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38A69-258C-8AA2-125D-68DC2E36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814226" cy="40303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Regeneração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Testemunho interior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Intercessão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Edificação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Santificação</a:t>
            </a:r>
            <a:endParaRPr lang="pt-BR" dirty="0"/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“Não entristeçais o Espírito.” (</a:t>
            </a:r>
            <a:r>
              <a:rPr lang="pt-BR" err="1">
                <a:ea typeface="+mn-lt"/>
                <a:cs typeface="+mn-lt"/>
              </a:rPr>
              <a:t>Ef</a:t>
            </a:r>
            <a:r>
              <a:rPr lang="pt-BR" dirty="0">
                <a:ea typeface="+mn-lt"/>
                <a:cs typeface="+mn-lt"/>
              </a:rPr>
              <a:t> 4.30)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1AF67B-66F2-8616-9009-EB11CF20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EE1C10-D9C8-E1CC-2F84-4F0E9ED1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0690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7D1FFD-F138-3246-478D-43FF3286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ENTENDA...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D4F284-B565-1359-35F9-B2F655B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“O que se ajunta com o Senhor é um mesmo espírito.” (1Co 6.17)</a:t>
            </a:r>
            <a:endParaRPr lang="pt-BR" sz="3000" b="1" dirty="0"/>
          </a:p>
          <a:p>
            <a:pPr>
              <a:buNone/>
            </a:pPr>
            <a:endParaRPr lang="pt-BR" sz="2400"/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Antes de concluir, Paulo nos conduz a</a:t>
            </a: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perceber que toda a obra do Espírito no</a:t>
            </a: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espírito humano não é abstrata, mas</a:t>
            </a: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relacional. Trata-se de uma comunhão viva,</a:t>
            </a: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contínua e crescente entre Deus e o crente.</a:t>
            </a:r>
            <a:endParaRPr lang="pt-BR" dirty="0"/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 doutrina aqui estudada precisa desembocar em prática espiritual e vida piedosa.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846328-D8BC-8562-553B-C0F6BC20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587EE-4054-79B4-D7C1-C11F70CB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5034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4B4427-BC51-127F-4559-72B11E5E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8" y="-641290"/>
            <a:ext cx="7752976" cy="2684324"/>
          </a:xfrm>
        </p:spPr>
        <p:txBody>
          <a:bodyPr>
            <a:normAutofit/>
          </a:bodyPr>
          <a:lstStyle/>
          <a:p>
            <a:r>
              <a:rPr lang="pt-BR" sz="4100"/>
              <a:t>A COMUNHÃO COMO EIXO CENTRAL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61518E-3E20-7E75-4A00-24460D7E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1240618"/>
            <a:ext cx="6833734" cy="56120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 palavra-chave da lição — </a:t>
            </a:r>
            <a:r>
              <a:rPr lang="pt-BR" sz="2600" b="1" dirty="0">
                <a:ea typeface="+mn-lt"/>
                <a:cs typeface="+mn-lt"/>
              </a:rPr>
              <a:t>COMUNHÃO</a:t>
            </a:r>
            <a:r>
              <a:rPr lang="pt-BR" sz="2600" dirty="0">
                <a:ea typeface="+mn-lt"/>
                <a:cs typeface="+mn-lt"/>
              </a:rPr>
              <a:t> — resume toda a pneumatologia apresentada:</a:t>
            </a:r>
            <a:endParaRPr lang="pt-BR" sz="2600" dirty="0"/>
          </a:p>
          <a:p>
            <a:pPr>
              <a:buNone/>
            </a:pPr>
            <a:endParaRPr lang="pt-BR" sz="26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Comunhão inicia-se na regeneração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Comunhão é confirmada pelo testemunho interior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Comunhão é aprofundada pela oração no Espírito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Comunhão se manifesta no fruto do Espírito</a:t>
            </a:r>
          </a:p>
          <a:p>
            <a:pPr marL="0" indent="0">
              <a:buNone/>
            </a:pPr>
            <a:endParaRPr lang="pt-BR" sz="2600" i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600" i="1" dirty="0">
                <a:ea typeface="+mn-lt"/>
                <a:cs typeface="+mn-lt"/>
              </a:rPr>
              <a:t>Dietrich </a:t>
            </a:r>
            <a:r>
              <a:rPr lang="pt-BR" sz="2600" i="1" err="1">
                <a:ea typeface="+mn-lt"/>
                <a:cs typeface="+mn-lt"/>
              </a:rPr>
              <a:t>Bonhoeffer</a:t>
            </a:r>
            <a:r>
              <a:rPr lang="pt-BR" sz="2600" i="1" dirty="0">
                <a:ea typeface="+mn-lt"/>
                <a:cs typeface="+mn-lt"/>
              </a:rPr>
              <a:t>: </a:t>
            </a:r>
            <a:r>
              <a:rPr lang="pt-BR" sz="2600" dirty="0">
                <a:ea typeface="+mn-lt"/>
                <a:cs typeface="+mn-lt"/>
              </a:rPr>
              <a:t>“A comunhão cristã é obra do Espírito Santo, não </a:t>
            </a:r>
            <a:r>
              <a:rPr lang="pt-BR" sz="2600" err="1">
                <a:ea typeface="+mn-lt"/>
                <a:cs typeface="+mn-lt"/>
              </a:rPr>
              <a:t>da</a:t>
            </a:r>
            <a:r>
              <a:rPr lang="pt-BR" sz="2600" dirty="0">
                <a:ea typeface="+mn-lt"/>
                <a:cs typeface="+mn-lt"/>
              </a:rPr>
              <a:t> vontade humana.”</a:t>
            </a:r>
            <a:endParaRPr lang="pt-BR" sz="2600" dirty="0"/>
          </a:p>
          <a:p>
            <a:pPr marL="0" indent="0">
              <a:buNone/>
            </a:pPr>
            <a:endParaRPr lang="pt-BR" sz="2600" dirty="0"/>
          </a:p>
        </p:txBody>
      </p:sp>
      <p:pic>
        <p:nvPicPr>
          <p:cNvPr id="4" name="Imagem 3" descr="Dietrich Bonhoeffer | P. Arieu Theologies Web">
            <a:extLst>
              <a:ext uri="{FF2B5EF4-FFF2-40B4-BE49-F238E27FC236}">
                <a16:creationId xmlns:a16="http://schemas.microsoft.com/office/drawing/2014/main" id="{D1B6044D-9A7B-07F3-6D05-E23AFC82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5528"/>
          <a:stretch>
            <a:fillRect/>
          </a:stretch>
        </p:blipFill>
        <p:spPr>
          <a:xfrm>
            <a:off x="644487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B29A9B-515F-AC6C-F822-CC36F91A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AFF26-BE09-3492-9ED7-B5890E6F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6503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4484D7-09A7-C330-0671-40B99335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806" y="5751"/>
            <a:ext cx="5362089" cy="1230198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+mj-lt"/>
                <a:cs typeface="+mj-lt"/>
              </a:rPr>
              <a:t>ESPÍRITO, ALMA E CORPO </a:t>
            </a:r>
            <a:endParaRPr lang="pt-BR" dirty="0"/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4551747-0B10-2BB1-1BED-AC681C5F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7C86F-DA76-9DEE-824D-A757CD05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012" y="1230820"/>
            <a:ext cx="5347711" cy="48718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“E todo o vosso espírito, alma e corpo sejam conservados irrepreensíveis.” (1Ts 5.23)</a:t>
            </a:r>
            <a:endParaRPr lang="pt-BR" sz="2600"/>
          </a:p>
          <a:p>
            <a:pPr>
              <a:buNone/>
            </a:pP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 atuação do Espírito Santo no espírito humano: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Não exclui a alma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Não ignora o corpo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Ordena todo o ser</a:t>
            </a:r>
          </a:p>
          <a:p>
            <a:pPr marL="0" indent="0">
              <a:buNone/>
            </a:pPr>
            <a:endParaRPr lang="pt-BR" sz="2600" i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600" i="1" dirty="0">
                <a:ea typeface="+mn-lt"/>
                <a:cs typeface="+mn-lt"/>
              </a:rPr>
              <a:t>Stanley Horton: </a:t>
            </a:r>
            <a:r>
              <a:rPr lang="pt-BR" sz="2600" dirty="0">
                <a:ea typeface="+mn-lt"/>
                <a:cs typeface="+mn-lt"/>
              </a:rPr>
              <a:t>“O Espírito começa no espírito humano, mas sua obra alcança toda a pessoa.”</a:t>
            </a:r>
            <a:endParaRPr lang="pt-BR" sz="2600" dirty="0"/>
          </a:p>
          <a:p>
            <a:pPr marL="0" indent="0">
              <a:buNone/>
            </a:pPr>
            <a:endParaRPr lang="pt-BR" sz="16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2BE590-612A-D24B-E71C-B6DAF664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89038-279C-410C-8E97-F4B37599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49640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862C3E-26D5-EE70-3A0B-13B60678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O ESPÍRITO E A VIDA DEVOCIONAL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0E93E27-F560-2B34-6A37-7A74B33F9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8523"/>
              </p:ext>
            </p:extLst>
          </p:nvPr>
        </p:nvGraphicFramePr>
        <p:xfrm>
          <a:off x="3697354" y="2818"/>
          <a:ext cx="8967210" cy="68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2" name="Espaço Reservado para Número de Slide 251">
            <a:extLst>
              <a:ext uri="{FF2B5EF4-FFF2-40B4-BE49-F238E27FC236}">
                <a16:creationId xmlns:a16="http://schemas.microsoft.com/office/drawing/2014/main" id="{966B7493-C31F-FCD8-247D-2B1AACC8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251" name="Espaço Reservado para Rodapé 250">
            <a:extLst>
              <a:ext uri="{FF2B5EF4-FFF2-40B4-BE49-F238E27FC236}">
                <a16:creationId xmlns:a16="http://schemas.microsoft.com/office/drawing/2014/main" id="{71AF18B4-9D22-C8FC-3A36-75E74DF3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406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31565D-DCDD-8DBF-E959-E8251D7E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O PERIGO DE UMA VIDA ESPIRITUAL SUPERFICIAL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78496D1-150C-A664-B103-B0F24E11D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514451"/>
              </p:ext>
            </p:extLst>
          </p:nvPr>
        </p:nvGraphicFramePr>
        <p:xfrm>
          <a:off x="5025088" y="-4733"/>
          <a:ext cx="7162598" cy="685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Espaço Reservado para Número de Slide 25">
            <a:extLst>
              <a:ext uri="{FF2B5EF4-FFF2-40B4-BE49-F238E27FC236}">
                <a16:creationId xmlns:a16="http://schemas.microsoft.com/office/drawing/2014/main" id="{61EBF88C-F91F-FE66-AA42-74BA2450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25" name="Espaço Reservado para Rodapé 24">
            <a:extLst>
              <a:ext uri="{FF2B5EF4-FFF2-40B4-BE49-F238E27FC236}">
                <a16:creationId xmlns:a16="http://schemas.microsoft.com/office/drawing/2014/main" id="{824F29D5-3843-BBEB-6441-962E248D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50548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Imagem do Pin de história">
            <a:extLst>
              <a:ext uri="{FF2B5EF4-FFF2-40B4-BE49-F238E27FC236}">
                <a16:creationId xmlns:a16="http://schemas.microsoft.com/office/drawing/2014/main" id="{41BFDA84-71C6-E97D-1B15-A1821BE0CA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557" b="37193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808CCF-CA0D-F5F0-6DCF-56ECE0CE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ESPÍRITO E A MATURIDADE CRISTÃ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D412BF-6629-0BDF-A02A-BA4FEBA75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84030"/>
              </p:ext>
            </p:extLst>
          </p:nvPr>
        </p:nvGraphicFramePr>
        <p:xfrm>
          <a:off x="6109111" y="10850"/>
          <a:ext cx="5934801" cy="670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Espaço Reservado para Número de Slide 44">
            <a:extLst>
              <a:ext uri="{FF2B5EF4-FFF2-40B4-BE49-F238E27FC236}">
                <a16:creationId xmlns:a16="http://schemas.microsoft.com/office/drawing/2014/main" id="{A910813A-964A-02A2-0CD7-DC6A0A3F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44" name="Espaço Reservado para Rodapé 43">
            <a:extLst>
              <a:ext uri="{FF2B5EF4-FFF2-40B4-BE49-F238E27FC236}">
                <a16:creationId xmlns:a16="http://schemas.microsoft.com/office/drawing/2014/main" id="{F30722AE-04B9-B0E7-6CED-50BED817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7150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A5DB3D-C676-9D5F-641A-4BCDE6DA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TEXTO ÁUREO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466FB-65BA-6483-58DF-F3C9EBDB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85" y="2101928"/>
            <a:ext cx="7345392" cy="44160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“O mesmo Espírito testifica com o nosso espírito que somos filhos de Deus.” (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8.16)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Stanley Horton: “O testemunho do Espírito é uma convicção espiritual contínua, não um evento isolado.”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A segurança da salvação, é espiritual antes de ser psicológica.</a:t>
            </a:r>
            <a:endParaRPr lang="pt-BR" sz="3000" dirty="0">
              <a:solidFill>
                <a:schemeClr val="bg1"/>
              </a:solidFill>
            </a:endParaRPr>
          </a:p>
        </p:txBody>
      </p:sp>
      <p:pic>
        <p:nvPicPr>
          <p:cNvPr id="4" name="Imagem 3" descr="Foto preta e branca de homem de terno e gravata&#10;&#10;O conteúdo gerado por IA pode estar incorreto.">
            <a:extLst>
              <a:ext uri="{FF2B5EF4-FFF2-40B4-BE49-F238E27FC236}">
                <a16:creationId xmlns:a16="http://schemas.microsoft.com/office/drawing/2014/main" id="{16BC5F05-BAC9-35FA-8E7F-342F2FA2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01738"/>
            <a:ext cx="4562263" cy="66545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98C3F-5241-6932-207D-3D436DD1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06E488-E2FC-82BB-A3BC-958439F9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80063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FC4ED0-FAEB-AB35-4463-54F7DAC4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FRUTO DO ESPÍRITO E A VIDA EM COMUNIDADE</a:t>
            </a:r>
            <a:endParaRPr lang="pt-BR" sz="4000"/>
          </a:p>
        </p:txBody>
      </p:sp>
      <p:pic>
        <p:nvPicPr>
          <p:cNvPr id="27" name="Imagem 26" descr="Desenho de um homem&#10;&#10;O conteúdo gerado por IA pode estar incorreto.">
            <a:extLst>
              <a:ext uri="{FF2B5EF4-FFF2-40B4-BE49-F238E27FC236}">
                <a16:creationId xmlns:a16="http://schemas.microsoft.com/office/drawing/2014/main" id="{B3CF7489-F308-1A41-FD68-62687540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 r="1" b="10803"/>
          <a:stretch>
            <a:fillRect/>
          </a:stretch>
        </p:blipFill>
        <p:spPr>
          <a:xfrm>
            <a:off x="7992976" y="1843283"/>
            <a:ext cx="3374810" cy="4285807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9EFDF0-114C-C9BC-1176-A7515E238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53732"/>
              </p:ext>
            </p:extLst>
          </p:nvPr>
        </p:nvGraphicFramePr>
        <p:xfrm>
          <a:off x="242516" y="1670755"/>
          <a:ext cx="7738280" cy="519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Espaço Reservado para Número de Slide 62">
            <a:extLst>
              <a:ext uri="{FF2B5EF4-FFF2-40B4-BE49-F238E27FC236}">
                <a16:creationId xmlns:a16="http://schemas.microsoft.com/office/drawing/2014/main" id="{0BD72D7C-D975-AEB3-E93E-E1A4059D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30</a:t>
            </a:fld>
            <a:endParaRPr lang="pt-BR"/>
          </a:p>
        </p:txBody>
      </p:sp>
      <p:sp>
        <p:nvSpPr>
          <p:cNvPr id="62" name="Espaço Reservado para Rodapé 61">
            <a:extLst>
              <a:ext uri="{FF2B5EF4-FFF2-40B4-BE49-F238E27FC236}">
                <a16:creationId xmlns:a16="http://schemas.microsoft.com/office/drawing/2014/main" id="{AD9562A0-45BA-EBC3-4975-8D18A0B8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46964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91629-6E1B-0055-39BC-CE417D89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O ESPÍRITO E A SANTIDADE PROGRESSIVA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475015-593F-65C9-F6EE-8A7C087E3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96503"/>
              </p:ext>
            </p:extLst>
          </p:nvPr>
        </p:nvGraphicFramePr>
        <p:xfrm>
          <a:off x="205597" y="1566833"/>
          <a:ext cx="11752052" cy="528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Espaço Reservado para Número de Slide 26">
            <a:extLst>
              <a:ext uri="{FF2B5EF4-FFF2-40B4-BE49-F238E27FC236}">
                <a16:creationId xmlns:a16="http://schemas.microsoft.com/office/drawing/2014/main" id="{C983EE7C-AC84-7C51-70BD-38E3CE0C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pt-BR"/>
          </a:p>
        </p:txBody>
      </p:sp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A1110019-01D4-486B-044D-DA454BA0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11738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FD847A-10E8-680E-BF3F-90F7860B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pt-BR" sz="3700">
                <a:solidFill>
                  <a:schemeClr val="bg1"/>
                </a:solidFill>
                <a:ea typeface="+mj-lt"/>
                <a:cs typeface="+mj-lt"/>
              </a:rPr>
              <a:t>O ESPÍRITO E A GLÓRIA DE CRISTO</a:t>
            </a:r>
            <a:endParaRPr lang="pt-BR" sz="37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DF77B3-7473-DD7F-7890-6C57B7121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447265"/>
              </p:ext>
            </p:extLst>
          </p:nvPr>
        </p:nvGraphicFramePr>
        <p:xfrm>
          <a:off x="256427" y="1240955"/>
          <a:ext cx="11808543" cy="524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" name="Espaço Reservado para Número de Slide 224">
            <a:extLst>
              <a:ext uri="{FF2B5EF4-FFF2-40B4-BE49-F238E27FC236}">
                <a16:creationId xmlns:a16="http://schemas.microsoft.com/office/drawing/2014/main" id="{DBE960EA-D01D-3AF3-65A9-7768A6B1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32</a:t>
            </a:fld>
            <a:endParaRPr lang="pt-BR"/>
          </a:p>
        </p:txBody>
      </p:sp>
      <p:sp>
        <p:nvSpPr>
          <p:cNvPr id="224" name="Espaço Reservado para Rodapé 223">
            <a:extLst>
              <a:ext uri="{FF2B5EF4-FFF2-40B4-BE49-F238E27FC236}">
                <a16:creationId xmlns:a16="http://schemas.microsoft.com/office/drawing/2014/main" id="{0EFC7DD2-576E-2119-C7EF-B54D1B7E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93863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D8C41E-A485-809A-0F32-F923015A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573" y="-94951"/>
            <a:ext cx="6214599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Nesta lição aprendemos que:</a:t>
            </a:r>
            <a:endParaRPr lang="pt-BR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78F4EE2-BADF-8C0B-7E3D-349222B65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14" r="-1" b="2254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471EE2CE-9F94-9B0A-6650-062DE3AD5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43571"/>
              </p:ext>
            </p:extLst>
          </p:nvPr>
        </p:nvGraphicFramePr>
        <p:xfrm>
          <a:off x="4314" y="1398771"/>
          <a:ext cx="6632449" cy="559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8" name="Espaço Reservado para Número de Slide 507">
            <a:extLst>
              <a:ext uri="{FF2B5EF4-FFF2-40B4-BE49-F238E27FC236}">
                <a16:creationId xmlns:a16="http://schemas.microsoft.com/office/drawing/2014/main" id="{B89E1571-F67B-F3DB-CD87-A1322139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33</a:t>
            </a:fld>
            <a:endParaRPr lang="pt-BR"/>
          </a:p>
        </p:txBody>
      </p:sp>
      <p:sp>
        <p:nvSpPr>
          <p:cNvPr id="507" name="Espaço Reservado para Rodapé 506">
            <a:extLst>
              <a:ext uri="{FF2B5EF4-FFF2-40B4-BE49-F238E27FC236}">
                <a16:creationId xmlns:a16="http://schemas.microsoft.com/office/drawing/2014/main" id="{DCE8D14D-7BE5-9ABA-7456-A06196B0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39797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6C9242-AC13-99FB-FFE1-B2D37388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CONCLUSÃO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86D18FE-5E37-5F7E-8EAD-06AD6DA6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56" r="1" b="18976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F02CF1-8A30-32F9-E4FE-EBC3E7E46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715071"/>
            <a:ext cx="5314462" cy="44618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“Sede cheios do Espírito.” (</a:t>
            </a:r>
            <a:r>
              <a:rPr lang="pt-BR" sz="3200" dirty="0" err="1">
                <a:ea typeface="+mn-lt"/>
                <a:cs typeface="+mn-lt"/>
              </a:rPr>
              <a:t>Ef</a:t>
            </a:r>
            <a:r>
              <a:rPr lang="pt-BR" sz="3200" dirty="0">
                <a:ea typeface="+mn-lt"/>
                <a:cs typeface="+mn-lt"/>
              </a:rPr>
              <a:t> 5.18)</a:t>
            </a:r>
          </a:p>
          <a:p>
            <a:pPr>
              <a:buNone/>
            </a:pPr>
            <a:endParaRPr lang="pt-BR" sz="32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 vida cristã autêntica é impossível sem a atuação contínua do Espírito Santo no espírito humano. Ele não é acessório da fé, mas o agente essencial da comunhão com Deus.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4B6961-209D-F8AF-CB67-AAC66036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B9924-CDDF-8655-A619-ECB837F9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0690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15A7E3-2FEE-1782-A6F0-E0266AA2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-60385"/>
            <a:ext cx="10579608" cy="1188720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chemeClr val="tx2"/>
                </a:solidFill>
                <a:ea typeface="+mj-lt"/>
                <a:cs typeface="+mj-lt"/>
              </a:rPr>
              <a:t>VERDADE PRÁTICA</a:t>
            </a:r>
            <a:endParaRPr lang="pt-BR" sz="40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75615722-A3FD-C5C9-FA9C-B29C5176F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22776"/>
              </p:ext>
            </p:extLst>
          </p:nvPr>
        </p:nvGraphicFramePr>
        <p:xfrm>
          <a:off x="188057" y="918993"/>
          <a:ext cx="12002792" cy="593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30A03D66-97D9-A25E-2CF9-94E56F2F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9B0F0047-E7A1-3C00-E622-6E514654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5299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C25B2-25E6-922E-17D1-94DB46266A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28" r="-2" b="-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24D0D5-9E0A-5019-877C-6153B583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Dimensões da atuação espiritual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45035D-2F82-6ED8-7731-C8BEA7F90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747890"/>
              </p:ext>
            </p:extLst>
          </p:nvPr>
        </p:nvGraphicFramePr>
        <p:xfrm>
          <a:off x="148088" y="1308040"/>
          <a:ext cx="12043938" cy="554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DB49151F-411F-743D-ACAF-69A437B0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8DA9B11B-7F5A-AD4F-42A6-D7EECEE5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0281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DBADA-909B-0EBE-F7CB-213E31AD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4"/>
            <a:ext cx="4085665" cy="1402470"/>
          </a:xfrm>
        </p:spPr>
        <p:txBody>
          <a:bodyPr anchor="t">
            <a:normAutofit/>
          </a:bodyPr>
          <a:lstStyle/>
          <a:p>
            <a:r>
              <a:rPr lang="pt-BR" sz="3200" dirty="0">
                <a:ea typeface="+mj-lt"/>
                <a:cs typeface="+mj-lt"/>
              </a:rPr>
              <a:t>OBJETIVOS DA LIÇÃO</a:t>
            </a:r>
            <a:endParaRPr lang="pt-BR" sz="3200" dirty="0"/>
          </a:p>
        </p:txBody>
      </p:sp>
      <p:pic>
        <p:nvPicPr>
          <p:cNvPr id="14" name="Imagem 13" descr="Foto preta e branca de homem de terno e gravata sorrindo&#10;&#10;O conteúdo gerado por IA pode estar incorreto.">
            <a:extLst>
              <a:ext uri="{FF2B5EF4-FFF2-40B4-BE49-F238E27FC236}">
                <a16:creationId xmlns:a16="http://schemas.microsoft.com/office/drawing/2014/main" id="{E4914E21-44DF-D1CE-A731-559EC726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75" r="24675"/>
          <a:stretch>
            <a:fillRect/>
          </a:stretch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D891DBD-8E6E-01D6-D4D0-0E942B7BE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326282"/>
              </p:ext>
            </p:extLst>
          </p:nvPr>
        </p:nvGraphicFramePr>
        <p:xfrm>
          <a:off x="-632602" y="-7991"/>
          <a:ext cx="9275887" cy="751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1" name="Espaço Reservado para Número de Slide 200">
            <a:extLst>
              <a:ext uri="{FF2B5EF4-FFF2-40B4-BE49-F238E27FC236}">
                <a16:creationId xmlns:a16="http://schemas.microsoft.com/office/drawing/2014/main" id="{8985FA10-37EE-94C7-8942-481318C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200" name="Espaço Reservado para Rodapé 199">
            <a:extLst>
              <a:ext uri="{FF2B5EF4-FFF2-40B4-BE49-F238E27FC236}">
                <a16:creationId xmlns:a16="http://schemas.microsoft.com/office/drawing/2014/main" id="{AD0F92D9-1F50-382F-BCDA-A83D6471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2643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5A06A9-4E4A-D3E8-5F36-D677BABF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12" y="-109880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INTRODUÇÃO</a:t>
            </a:r>
            <a:endParaRPr lang="pt-BR" sz="40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8B91E1C-E723-6DA8-02CC-9522AB36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1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ABFB69-A860-3729-EDDC-CEA7C5F55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21024"/>
              </p:ext>
            </p:extLst>
          </p:nvPr>
        </p:nvGraphicFramePr>
        <p:xfrm>
          <a:off x="143577" y="1003541"/>
          <a:ext cx="5955242" cy="585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48D41BA1-81FF-CDBA-2B54-17544FEE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E42D8E30-9821-0AD0-0391-137E4716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7243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890C6E-3E48-C6BE-1453-0BA974D7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23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B9FFCF-9FFA-AF8D-D289-EACF7D91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TÓPICO I. A OBRA INICIAL DO ESPÍRITO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0C6440-3071-E50D-863F-E44453FA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FE21B2-6E5E-CEFB-5648-157B931E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0711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7C73B8-0C18-9131-922C-8D664C8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CONSCIÊNCIA E FÉ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78037-259F-271B-879E-E530E672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8" y="907645"/>
            <a:ext cx="7352190" cy="50105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“Convencerá o mundo do pecado.” (</a:t>
            </a:r>
            <a:r>
              <a:rPr lang="pt-BR" err="1">
                <a:ea typeface="+mn-lt"/>
                <a:cs typeface="+mn-lt"/>
              </a:rPr>
              <a:t>Jo</a:t>
            </a:r>
            <a:r>
              <a:rPr lang="pt-BR" dirty="0">
                <a:ea typeface="+mn-lt"/>
                <a:cs typeface="+mn-lt"/>
              </a:rPr>
              <a:t> 16.8)</a:t>
            </a:r>
            <a:endParaRPr lang="pt-BR" dirty="0"/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O Espírito Santo atua inicialmente despertando a consciência moral, revelando a gravidade do pecado e a necessidade de arrependimento.</a:t>
            </a: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Esse convencimento não é condenatório, mas redentor.</a:t>
            </a:r>
            <a:endParaRPr lang="pt-BR" dirty="0"/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A fé salvadora surge como resposta à Palavra, sob a ação do Espírito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10.17).</a:t>
            </a:r>
            <a:endParaRPr lang="pt-BR" dirty="0"/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Agostinho: “Deus desperta o coração antes de iluminar a mente.”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CD89F0-03C1-F3B2-6A5B-FEA916A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C2B745-B600-0D0C-DBB8-1C60DAB0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72760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 OBRA DO ESPÍRITO NO ESPÍRITO HUMANO</vt:lpstr>
      <vt:lpstr>Palavra-chave: COMUNHÃO</vt:lpstr>
      <vt:lpstr>TEXTO ÁUREO</vt:lpstr>
      <vt:lpstr>VERDADE PRÁTICA</vt:lpstr>
      <vt:lpstr>Dimensões da atuação espiritual</vt:lpstr>
      <vt:lpstr>OBJETIVOS DA LIÇÃO</vt:lpstr>
      <vt:lpstr>INTRODUÇÃO</vt:lpstr>
      <vt:lpstr>TÓPICO I. A OBRA INICIAL DO ESPÍRITO</vt:lpstr>
      <vt:lpstr>CONSCIÊNCIA E FÉ</vt:lpstr>
      <vt:lpstr>REGENERAÇÃO ESPIRITUAL</vt:lpstr>
      <vt:lpstr>A PEDAGOGIA DO ESPÍRITO</vt:lpstr>
      <vt:lpstr>RENOVAÇÃO DA MENTE</vt:lpstr>
      <vt:lpstr>VOZ E LUZ INTERIOR</vt:lpstr>
      <vt:lpstr>TÓPICO II. TESTEMUNHO, INTERCESSÃO E EDIFICAÇÃO</vt:lpstr>
      <vt:lpstr>O TESTEMUNHO DA ADOÇÃO</vt:lpstr>
      <vt:lpstr>A INTERCESSÃO DO ESPÍRITO</vt:lpstr>
      <vt:lpstr>O ESPÍRITO NOS AUXILIA</vt:lpstr>
      <vt:lpstr>TÓPICO III. EDIFICAÇÃO E FRUTO DO ESPÍRITO</vt:lpstr>
      <vt:lpstr>O ESPÍRITO ORA BEM</vt:lpstr>
      <vt:lpstr>EDIFICAÇÃO ESPIRITUAL</vt:lpstr>
      <vt:lpstr>O FRUTO DO ESPÍRITO</vt:lpstr>
      <vt:lpstr>O ÁPICE DA VIDA CRISTÃ</vt:lpstr>
      <vt:lpstr>SÍNTESE DOUTRINÁRIA</vt:lpstr>
      <vt:lpstr>ENTENDA...</vt:lpstr>
      <vt:lpstr>A COMUNHÃO COMO EIXO CENTRAL</vt:lpstr>
      <vt:lpstr>ESPÍRITO, ALMA E CORPO </vt:lpstr>
      <vt:lpstr>O ESPÍRITO E A VIDA DEVOCIONAL</vt:lpstr>
      <vt:lpstr>O PERIGO DE UMA VIDA ESPIRITUAL SUPERFICIAL</vt:lpstr>
      <vt:lpstr>O ESPÍRITO E A MATURIDADE CRISTÃ</vt:lpstr>
      <vt:lpstr>O FRUTO DO ESPÍRITO E A VIDA EM COMUNIDADE</vt:lpstr>
      <vt:lpstr>O ESPÍRITO E A SANTIDADE PROGRESSIVA</vt:lpstr>
      <vt:lpstr>O ESPÍRITO E A GLÓRIA DE CRISTO</vt:lpstr>
      <vt:lpstr>Nesta lição aprendemos que: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551</cp:revision>
  <dcterms:created xsi:type="dcterms:W3CDTF">2025-12-17T11:53:18Z</dcterms:created>
  <dcterms:modified xsi:type="dcterms:W3CDTF">2025-12-18T12:01:53Z</dcterms:modified>
</cp:coreProperties>
</file>