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7" r:id="rId29"/>
    <p:sldId id="288" r:id="rId30"/>
    <p:sldId id="289" r:id="rId31"/>
    <p:sldId id="284" r:id="rId32"/>
    <p:sldId id="285" r:id="rId33"/>
    <p:sldId id="286" r:id="rId34"/>
    <p:sldId id="293" r:id="rId35"/>
    <p:sldId id="295" r:id="rId36"/>
    <p:sldId id="296" r:id="rId37"/>
    <p:sldId id="294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CBE21-F8CE-4F87-8991-F666ADD3D30A}" v="460" dt="2025-11-26T18:10:26.248"/>
    <p1510:client id="{62AF3C9F-2F96-4983-8EF6-1D67EE7C0263}" v="198" dt="2025-11-26T12:42:30.761"/>
    <p1510:client id="{806001C3-3847-4469-BDB6-188904148291}" v="198" dt="2025-11-26T13:48:58.259"/>
    <p1510:client id="{EBB86264-E11E-4B32-8A62-8DF95ACCABEE}" v="261" dt="2025-11-25T17:11:17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316AD-80AA-4DE9-A0CE-4AB5A5DB083F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0C6499-503B-4B68-864D-249A1F76F722}">
      <dgm:prSet/>
      <dgm:spPr/>
      <dgm:t>
        <a:bodyPr/>
        <a:lstStyle/>
        <a:p>
          <a:r>
            <a:rPr lang="pt-BR"/>
            <a:t>Vivemos numa sociedade que:</a:t>
          </a:r>
          <a:endParaRPr lang="en-US"/>
        </a:p>
      </dgm:t>
    </dgm:pt>
    <dgm:pt modelId="{7145AE88-0F16-4B1B-BAA2-4E3557C60D42}" type="parTrans" cxnId="{747FC8F1-D49C-48E5-A3D0-2B77ED283351}">
      <dgm:prSet/>
      <dgm:spPr/>
      <dgm:t>
        <a:bodyPr/>
        <a:lstStyle/>
        <a:p>
          <a:endParaRPr lang="en-US"/>
        </a:p>
      </dgm:t>
    </dgm:pt>
    <dgm:pt modelId="{E7AA8160-F766-4485-B526-55699B5D7D40}" type="sibTrans" cxnId="{747FC8F1-D49C-48E5-A3D0-2B77ED283351}">
      <dgm:prSet/>
      <dgm:spPr/>
      <dgm:t>
        <a:bodyPr/>
        <a:lstStyle/>
        <a:p>
          <a:endParaRPr lang="en-US"/>
        </a:p>
      </dgm:t>
    </dgm:pt>
    <dgm:pt modelId="{1A6ACA60-BABC-4DFB-9AB5-F60E4780A227}">
      <dgm:prSet/>
      <dgm:spPr/>
      <dgm:t>
        <a:bodyPr/>
        <a:lstStyle/>
        <a:p>
          <a:r>
            <a:rPr lang="pt-BR"/>
            <a:t>incentiva impulsos,</a:t>
          </a:r>
          <a:endParaRPr lang="en-US"/>
        </a:p>
      </dgm:t>
    </dgm:pt>
    <dgm:pt modelId="{91FCF7FD-7581-48CC-AF4D-18358C6D55F1}" type="parTrans" cxnId="{DD4BB4D2-2179-4131-BB26-D73C2A1A3655}">
      <dgm:prSet/>
      <dgm:spPr/>
      <dgm:t>
        <a:bodyPr/>
        <a:lstStyle/>
        <a:p>
          <a:endParaRPr lang="en-US"/>
        </a:p>
      </dgm:t>
    </dgm:pt>
    <dgm:pt modelId="{496BE339-B137-4DB2-B143-700E530EBE04}" type="sibTrans" cxnId="{DD4BB4D2-2179-4131-BB26-D73C2A1A3655}">
      <dgm:prSet/>
      <dgm:spPr/>
      <dgm:t>
        <a:bodyPr/>
        <a:lstStyle/>
        <a:p>
          <a:endParaRPr lang="en-US"/>
        </a:p>
      </dgm:t>
    </dgm:pt>
    <dgm:pt modelId="{458F680A-41B3-4BE4-8F71-CA58903E0F75}">
      <dgm:prSet/>
      <dgm:spPr/>
      <dgm:t>
        <a:bodyPr/>
        <a:lstStyle/>
        <a:p>
          <a:r>
            <a:rPr lang="pt-BR"/>
            <a:t>promove prazer imediato,</a:t>
          </a:r>
          <a:endParaRPr lang="en-US"/>
        </a:p>
      </dgm:t>
    </dgm:pt>
    <dgm:pt modelId="{3C0EC0A6-B33D-4743-B5DE-7AD67B335BA6}" type="parTrans" cxnId="{20517DA7-3499-4BD3-A992-5F0F68E18638}">
      <dgm:prSet/>
      <dgm:spPr/>
      <dgm:t>
        <a:bodyPr/>
        <a:lstStyle/>
        <a:p>
          <a:endParaRPr lang="en-US"/>
        </a:p>
      </dgm:t>
    </dgm:pt>
    <dgm:pt modelId="{979DD40D-7C2C-485D-AD59-0C817F19B040}" type="sibTrans" cxnId="{20517DA7-3499-4BD3-A992-5F0F68E18638}">
      <dgm:prSet/>
      <dgm:spPr/>
      <dgm:t>
        <a:bodyPr/>
        <a:lstStyle/>
        <a:p>
          <a:endParaRPr lang="en-US"/>
        </a:p>
      </dgm:t>
    </dgm:pt>
    <dgm:pt modelId="{98837253-6FC5-410B-8BEB-36E09509F2FF}">
      <dgm:prSet/>
      <dgm:spPr/>
      <dgm:t>
        <a:bodyPr/>
        <a:lstStyle/>
        <a:p>
          <a:r>
            <a:rPr lang="pt-BR"/>
            <a:t>despreza disciplina,</a:t>
          </a:r>
          <a:endParaRPr lang="en-US"/>
        </a:p>
      </dgm:t>
    </dgm:pt>
    <dgm:pt modelId="{ECD5FC74-E011-4EBC-A051-38AFB1CA6C0D}" type="parTrans" cxnId="{FD0F8070-D800-45A3-84FE-FDD219AE8742}">
      <dgm:prSet/>
      <dgm:spPr/>
      <dgm:t>
        <a:bodyPr/>
        <a:lstStyle/>
        <a:p>
          <a:endParaRPr lang="en-US"/>
        </a:p>
      </dgm:t>
    </dgm:pt>
    <dgm:pt modelId="{14204881-E61D-41D8-AD24-EF0077A963FD}" type="sibTrans" cxnId="{FD0F8070-D800-45A3-84FE-FDD219AE8742}">
      <dgm:prSet/>
      <dgm:spPr/>
      <dgm:t>
        <a:bodyPr/>
        <a:lstStyle/>
        <a:p>
          <a:endParaRPr lang="en-US"/>
        </a:p>
      </dgm:t>
    </dgm:pt>
    <dgm:pt modelId="{5A4ADA36-5D6D-4DC0-B189-3284CD216020}">
      <dgm:prSet/>
      <dgm:spPr/>
      <dgm:t>
        <a:bodyPr/>
        <a:lstStyle/>
        <a:p>
          <a:r>
            <a:rPr lang="pt-BR"/>
            <a:t>idolatra desejo.</a:t>
          </a:r>
          <a:endParaRPr lang="en-US"/>
        </a:p>
      </dgm:t>
    </dgm:pt>
    <dgm:pt modelId="{35ED6A45-1ECC-4F7D-800B-4E2E127ECD0B}" type="parTrans" cxnId="{C6F9511D-4C6B-4DDF-9D1E-50C3DBD97CA3}">
      <dgm:prSet/>
      <dgm:spPr/>
      <dgm:t>
        <a:bodyPr/>
        <a:lstStyle/>
        <a:p>
          <a:endParaRPr lang="en-US"/>
        </a:p>
      </dgm:t>
    </dgm:pt>
    <dgm:pt modelId="{4C1CCA0C-1822-4780-8B97-8C61E5DE102E}" type="sibTrans" cxnId="{C6F9511D-4C6B-4DDF-9D1E-50C3DBD97CA3}">
      <dgm:prSet/>
      <dgm:spPr/>
      <dgm:t>
        <a:bodyPr/>
        <a:lstStyle/>
        <a:p>
          <a:endParaRPr lang="en-US"/>
        </a:p>
      </dgm:t>
    </dgm:pt>
    <dgm:pt modelId="{ECE49D80-8B78-4760-A27A-9B6B476EF1A0}" type="pres">
      <dgm:prSet presAssocID="{188316AD-80AA-4DE9-A0CE-4AB5A5DB083F}" presName="vert0" presStyleCnt="0">
        <dgm:presLayoutVars>
          <dgm:dir/>
          <dgm:animOne val="branch"/>
          <dgm:animLvl val="lvl"/>
        </dgm:presLayoutVars>
      </dgm:prSet>
      <dgm:spPr/>
    </dgm:pt>
    <dgm:pt modelId="{F09BEB4B-384E-4672-B48C-9E20960D4459}" type="pres">
      <dgm:prSet presAssocID="{CF0C6499-503B-4B68-864D-249A1F76F722}" presName="thickLine" presStyleLbl="alignNode1" presStyleIdx="0" presStyleCnt="5"/>
      <dgm:spPr/>
    </dgm:pt>
    <dgm:pt modelId="{E03A3645-17A1-47CF-B699-4FAD555DEC41}" type="pres">
      <dgm:prSet presAssocID="{CF0C6499-503B-4B68-864D-249A1F76F722}" presName="horz1" presStyleCnt="0"/>
      <dgm:spPr/>
    </dgm:pt>
    <dgm:pt modelId="{98131246-1707-42D6-BFA2-B47506EECBB8}" type="pres">
      <dgm:prSet presAssocID="{CF0C6499-503B-4B68-864D-249A1F76F722}" presName="tx1" presStyleLbl="revTx" presStyleIdx="0" presStyleCnt="5"/>
      <dgm:spPr/>
    </dgm:pt>
    <dgm:pt modelId="{02C9B95B-163D-4696-90F5-69E29E038BB4}" type="pres">
      <dgm:prSet presAssocID="{CF0C6499-503B-4B68-864D-249A1F76F722}" presName="vert1" presStyleCnt="0"/>
      <dgm:spPr/>
    </dgm:pt>
    <dgm:pt modelId="{204D26CA-03B3-4B0E-9F09-84B727BE4377}" type="pres">
      <dgm:prSet presAssocID="{1A6ACA60-BABC-4DFB-9AB5-F60E4780A227}" presName="thickLine" presStyleLbl="alignNode1" presStyleIdx="1" presStyleCnt="5"/>
      <dgm:spPr/>
    </dgm:pt>
    <dgm:pt modelId="{8CC79928-2DCD-46F3-B705-B32347C62EA8}" type="pres">
      <dgm:prSet presAssocID="{1A6ACA60-BABC-4DFB-9AB5-F60E4780A227}" presName="horz1" presStyleCnt="0"/>
      <dgm:spPr/>
    </dgm:pt>
    <dgm:pt modelId="{A0C6B3A9-4200-4565-AC23-0D7CD98D98CD}" type="pres">
      <dgm:prSet presAssocID="{1A6ACA60-BABC-4DFB-9AB5-F60E4780A227}" presName="tx1" presStyleLbl="revTx" presStyleIdx="1" presStyleCnt="5"/>
      <dgm:spPr/>
    </dgm:pt>
    <dgm:pt modelId="{44B3801D-2D3D-4244-94D6-4E17555058DA}" type="pres">
      <dgm:prSet presAssocID="{1A6ACA60-BABC-4DFB-9AB5-F60E4780A227}" presName="vert1" presStyleCnt="0"/>
      <dgm:spPr/>
    </dgm:pt>
    <dgm:pt modelId="{55BB41BC-AA65-401C-B183-43A6F1D211B6}" type="pres">
      <dgm:prSet presAssocID="{458F680A-41B3-4BE4-8F71-CA58903E0F75}" presName="thickLine" presStyleLbl="alignNode1" presStyleIdx="2" presStyleCnt="5"/>
      <dgm:spPr/>
    </dgm:pt>
    <dgm:pt modelId="{28CE4BB9-0E6A-493F-A5FD-AC99F387C77D}" type="pres">
      <dgm:prSet presAssocID="{458F680A-41B3-4BE4-8F71-CA58903E0F75}" presName="horz1" presStyleCnt="0"/>
      <dgm:spPr/>
    </dgm:pt>
    <dgm:pt modelId="{5336FD1D-17D7-4ABD-B4FA-BC64D684DE21}" type="pres">
      <dgm:prSet presAssocID="{458F680A-41B3-4BE4-8F71-CA58903E0F75}" presName="tx1" presStyleLbl="revTx" presStyleIdx="2" presStyleCnt="5"/>
      <dgm:spPr/>
    </dgm:pt>
    <dgm:pt modelId="{737F7707-5247-4602-903C-E2CD40E07CBB}" type="pres">
      <dgm:prSet presAssocID="{458F680A-41B3-4BE4-8F71-CA58903E0F75}" presName="vert1" presStyleCnt="0"/>
      <dgm:spPr/>
    </dgm:pt>
    <dgm:pt modelId="{11EE7974-23E7-425A-8004-F451D98B8D8D}" type="pres">
      <dgm:prSet presAssocID="{98837253-6FC5-410B-8BEB-36E09509F2FF}" presName="thickLine" presStyleLbl="alignNode1" presStyleIdx="3" presStyleCnt="5"/>
      <dgm:spPr/>
    </dgm:pt>
    <dgm:pt modelId="{9D957C90-DFDA-4C68-9FBD-358B69D6426D}" type="pres">
      <dgm:prSet presAssocID="{98837253-6FC5-410B-8BEB-36E09509F2FF}" presName="horz1" presStyleCnt="0"/>
      <dgm:spPr/>
    </dgm:pt>
    <dgm:pt modelId="{42339244-2E1B-40B9-BC34-00F27DAD584D}" type="pres">
      <dgm:prSet presAssocID="{98837253-6FC5-410B-8BEB-36E09509F2FF}" presName="tx1" presStyleLbl="revTx" presStyleIdx="3" presStyleCnt="5"/>
      <dgm:spPr/>
    </dgm:pt>
    <dgm:pt modelId="{A43D60CA-3736-4A27-B62F-30563AAB656F}" type="pres">
      <dgm:prSet presAssocID="{98837253-6FC5-410B-8BEB-36E09509F2FF}" presName="vert1" presStyleCnt="0"/>
      <dgm:spPr/>
    </dgm:pt>
    <dgm:pt modelId="{8EFE887F-82A1-48D3-ADD2-DEDC1142871B}" type="pres">
      <dgm:prSet presAssocID="{5A4ADA36-5D6D-4DC0-B189-3284CD216020}" presName="thickLine" presStyleLbl="alignNode1" presStyleIdx="4" presStyleCnt="5"/>
      <dgm:spPr/>
    </dgm:pt>
    <dgm:pt modelId="{1ECE5B4B-45BB-4C34-A113-660D497E1714}" type="pres">
      <dgm:prSet presAssocID="{5A4ADA36-5D6D-4DC0-B189-3284CD216020}" presName="horz1" presStyleCnt="0"/>
      <dgm:spPr/>
    </dgm:pt>
    <dgm:pt modelId="{DECAC6EF-EECF-403E-8819-2F8FE436A228}" type="pres">
      <dgm:prSet presAssocID="{5A4ADA36-5D6D-4DC0-B189-3284CD216020}" presName="tx1" presStyleLbl="revTx" presStyleIdx="4" presStyleCnt="5"/>
      <dgm:spPr/>
    </dgm:pt>
    <dgm:pt modelId="{27098553-20FB-494C-BC4B-E7FCE9C4BE86}" type="pres">
      <dgm:prSet presAssocID="{5A4ADA36-5D6D-4DC0-B189-3284CD216020}" presName="vert1" presStyleCnt="0"/>
      <dgm:spPr/>
    </dgm:pt>
  </dgm:ptLst>
  <dgm:cxnLst>
    <dgm:cxn modelId="{C6F9511D-4C6B-4DDF-9D1E-50C3DBD97CA3}" srcId="{188316AD-80AA-4DE9-A0CE-4AB5A5DB083F}" destId="{5A4ADA36-5D6D-4DC0-B189-3284CD216020}" srcOrd="4" destOrd="0" parTransId="{35ED6A45-1ECC-4F7D-800B-4E2E127ECD0B}" sibTransId="{4C1CCA0C-1822-4780-8B97-8C61E5DE102E}"/>
    <dgm:cxn modelId="{FD0F8070-D800-45A3-84FE-FDD219AE8742}" srcId="{188316AD-80AA-4DE9-A0CE-4AB5A5DB083F}" destId="{98837253-6FC5-410B-8BEB-36E09509F2FF}" srcOrd="3" destOrd="0" parTransId="{ECD5FC74-E011-4EBC-A051-38AFB1CA6C0D}" sibTransId="{14204881-E61D-41D8-AD24-EF0077A963FD}"/>
    <dgm:cxn modelId="{E7BD3051-64CD-4371-A1CC-9CE302CF2127}" type="presOf" srcId="{1A6ACA60-BABC-4DFB-9AB5-F60E4780A227}" destId="{A0C6B3A9-4200-4565-AC23-0D7CD98D98CD}" srcOrd="0" destOrd="0" presId="urn:microsoft.com/office/officeart/2008/layout/LinedList"/>
    <dgm:cxn modelId="{25579AA4-45B9-4E4E-9DCD-76E19CFAE1CB}" type="presOf" srcId="{188316AD-80AA-4DE9-A0CE-4AB5A5DB083F}" destId="{ECE49D80-8B78-4760-A27A-9B6B476EF1A0}" srcOrd="0" destOrd="0" presId="urn:microsoft.com/office/officeart/2008/layout/LinedList"/>
    <dgm:cxn modelId="{20517DA7-3499-4BD3-A992-5F0F68E18638}" srcId="{188316AD-80AA-4DE9-A0CE-4AB5A5DB083F}" destId="{458F680A-41B3-4BE4-8F71-CA58903E0F75}" srcOrd="2" destOrd="0" parTransId="{3C0EC0A6-B33D-4743-B5DE-7AD67B335BA6}" sibTransId="{979DD40D-7C2C-485D-AD59-0C817F19B040}"/>
    <dgm:cxn modelId="{B19CBCA9-3DB4-4F73-A6B0-3396AA7D506A}" type="presOf" srcId="{5A4ADA36-5D6D-4DC0-B189-3284CD216020}" destId="{DECAC6EF-EECF-403E-8819-2F8FE436A228}" srcOrd="0" destOrd="0" presId="urn:microsoft.com/office/officeart/2008/layout/LinedList"/>
    <dgm:cxn modelId="{E598E1AD-31A2-4B66-8376-71F81CC5E748}" type="presOf" srcId="{98837253-6FC5-410B-8BEB-36E09509F2FF}" destId="{42339244-2E1B-40B9-BC34-00F27DAD584D}" srcOrd="0" destOrd="0" presId="urn:microsoft.com/office/officeart/2008/layout/LinedList"/>
    <dgm:cxn modelId="{A9ED62CF-ACA5-40BD-889D-B0B9C2DD8C17}" type="presOf" srcId="{CF0C6499-503B-4B68-864D-249A1F76F722}" destId="{98131246-1707-42D6-BFA2-B47506EECBB8}" srcOrd="0" destOrd="0" presId="urn:microsoft.com/office/officeart/2008/layout/LinedList"/>
    <dgm:cxn modelId="{DD4BB4D2-2179-4131-BB26-D73C2A1A3655}" srcId="{188316AD-80AA-4DE9-A0CE-4AB5A5DB083F}" destId="{1A6ACA60-BABC-4DFB-9AB5-F60E4780A227}" srcOrd="1" destOrd="0" parTransId="{91FCF7FD-7581-48CC-AF4D-18358C6D55F1}" sibTransId="{496BE339-B137-4DB2-B143-700E530EBE04}"/>
    <dgm:cxn modelId="{747FC8F1-D49C-48E5-A3D0-2B77ED283351}" srcId="{188316AD-80AA-4DE9-A0CE-4AB5A5DB083F}" destId="{CF0C6499-503B-4B68-864D-249A1F76F722}" srcOrd="0" destOrd="0" parTransId="{7145AE88-0F16-4B1B-BAA2-4E3557C60D42}" sibTransId="{E7AA8160-F766-4485-B526-55699B5D7D40}"/>
    <dgm:cxn modelId="{CD94CFFB-C4BF-4EFB-98BC-09A5C46DEEFA}" type="presOf" srcId="{458F680A-41B3-4BE4-8F71-CA58903E0F75}" destId="{5336FD1D-17D7-4ABD-B4FA-BC64D684DE21}" srcOrd="0" destOrd="0" presId="urn:microsoft.com/office/officeart/2008/layout/LinedList"/>
    <dgm:cxn modelId="{08AC06AD-5D94-4258-BDAD-0111365295E0}" type="presParOf" srcId="{ECE49D80-8B78-4760-A27A-9B6B476EF1A0}" destId="{F09BEB4B-384E-4672-B48C-9E20960D4459}" srcOrd="0" destOrd="0" presId="urn:microsoft.com/office/officeart/2008/layout/LinedList"/>
    <dgm:cxn modelId="{74152EB1-6866-495B-8236-E4B51E582A82}" type="presParOf" srcId="{ECE49D80-8B78-4760-A27A-9B6B476EF1A0}" destId="{E03A3645-17A1-47CF-B699-4FAD555DEC41}" srcOrd="1" destOrd="0" presId="urn:microsoft.com/office/officeart/2008/layout/LinedList"/>
    <dgm:cxn modelId="{67351467-FEF0-441B-A144-C138D814D0E9}" type="presParOf" srcId="{E03A3645-17A1-47CF-B699-4FAD555DEC41}" destId="{98131246-1707-42D6-BFA2-B47506EECBB8}" srcOrd="0" destOrd="0" presId="urn:microsoft.com/office/officeart/2008/layout/LinedList"/>
    <dgm:cxn modelId="{B4275DF9-B0EA-4B52-B38F-535718C3868B}" type="presParOf" srcId="{E03A3645-17A1-47CF-B699-4FAD555DEC41}" destId="{02C9B95B-163D-4696-90F5-69E29E038BB4}" srcOrd="1" destOrd="0" presId="urn:microsoft.com/office/officeart/2008/layout/LinedList"/>
    <dgm:cxn modelId="{51FF7503-8D4A-4F1D-BBE0-F94154D7EA8B}" type="presParOf" srcId="{ECE49D80-8B78-4760-A27A-9B6B476EF1A0}" destId="{204D26CA-03B3-4B0E-9F09-84B727BE4377}" srcOrd="2" destOrd="0" presId="urn:microsoft.com/office/officeart/2008/layout/LinedList"/>
    <dgm:cxn modelId="{A7B36BF3-F8A1-4E53-8406-E0B083B8B286}" type="presParOf" srcId="{ECE49D80-8B78-4760-A27A-9B6B476EF1A0}" destId="{8CC79928-2DCD-46F3-B705-B32347C62EA8}" srcOrd="3" destOrd="0" presId="urn:microsoft.com/office/officeart/2008/layout/LinedList"/>
    <dgm:cxn modelId="{708312DB-8DC1-49D7-9D95-A6EFE2D760B8}" type="presParOf" srcId="{8CC79928-2DCD-46F3-B705-B32347C62EA8}" destId="{A0C6B3A9-4200-4565-AC23-0D7CD98D98CD}" srcOrd="0" destOrd="0" presId="urn:microsoft.com/office/officeart/2008/layout/LinedList"/>
    <dgm:cxn modelId="{0A06A32F-8D2B-482C-973A-78D5F6A85610}" type="presParOf" srcId="{8CC79928-2DCD-46F3-B705-B32347C62EA8}" destId="{44B3801D-2D3D-4244-94D6-4E17555058DA}" srcOrd="1" destOrd="0" presId="urn:microsoft.com/office/officeart/2008/layout/LinedList"/>
    <dgm:cxn modelId="{304F969F-E81C-449D-83AD-46E650E6DBC5}" type="presParOf" srcId="{ECE49D80-8B78-4760-A27A-9B6B476EF1A0}" destId="{55BB41BC-AA65-401C-B183-43A6F1D211B6}" srcOrd="4" destOrd="0" presId="urn:microsoft.com/office/officeart/2008/layout/LinedList"/>
    <dgm:cxn modelId="{76213D4A-90A1-4A0C-B17F-5323EE5368F4}" type="presParOf" srcId="{ECE49D80-8B78-4760-A27A-9B6B476EF1A0}" destId="{28CE4BB9-0E6A-493F-A5FD-AC99F387C77D}" srcOrd="5" destOrd="0" presId="urn:microsoft.com/office/officeart/2008/layout/LinedList"/>
    <dgm:cxn modelId="{0773AD94-3464-4071-B2A8-C307542AF173}" type="presParOf" srcId="{28CE4BB9-0E6A-493F-A5FD-AC99F387C77D}" destId="{5336FD1D-17D7-4ABD-B4FA-BC64D684DE21}" srcOrd="0" destOrd="0" presId="urn:microsoft.com/office/officeart/2008/layout/LinedList"/>
    <dgm:cxn modelId="{7DD85C31-3282-4305-A48E-845651302D3A}" type="presParOf" srcId="{28CE4BB9-0E6A-493F-A5FD-AC99F387C77D}" destId="{737F7707-5247-4602-903C-E2CD40E07CBB}" srcOrd="1" destOrd="0" presId="urn:microsoft.com/office/officeart/2008/layout/LinedList"/>
    <dgm:cxn modelId="{D7BB8395-A449-4901-91EA-F7592418C998}" type="presParOf" srcId="{ECE49D80-8B78-4760-A27A-9B6B476EF1A0}" destId="{11EE7974-23E7-425A-8004-F451D98B8D8D}" srcOrd="6" destOrd="0" presId="urn:microsoft.com/office/officeart/2008/layout/LinedList"/>
    <dgm:cxn modelId="{E48EB5D1-41E9-41B5-A7EE-F2E072FDE1DF}" type="presParOf" srcId="{ECE49D80-8B78-4760-A27A-9B6B476EF1A0}" destId="{9D957C90-DFDA-4C68-9FBD-358B69D6426D}" srcOrd="7" destOrd="0" presId="urn:microsoft.com/office/officeart/2008/layout/LinedList"/>
    <dgm:cxn modelId="{A126BEA5-9663-4592-B926-15F3274AE0B5}" type="presParOf" srcId="{9D957C90-DFDA-4C68-9FBD-358B69D6426D}" destId="{42339244-2E1B-40B9-BC34-00F27DAD584D}" srcOrd="0" destOrd="0" presId="urn:microsoft.com/office/officeart/2008/layout/LinedList"/>
    <dgm:cxn modelId="{76EFB976-37D1-4CE4-80AE-83EAFE111D00}" type="presParOf" srcId="{9D957C90-DFDA-4C68-9FBD-358B69D6426D}" destId="{A43D60CA-3736-4A27-B62F-30563AAB656F}" srcOrd="1" destOrd="0" presId="urn:microsoft.com/office/officeart/2008/layout/LinedList"/>
    <dgm:cxn modelId="{E1A7CE7B-108E-4375-BD84-39F8CE77346C}" type="presParOf" srcId="{ECE49D80-8B78-4760-A27A-9B6B476EF1A0}" destId="{8EFE887F-82A1-48D3-ADD2-DEDC1142871B}" srcOrd="8" destOrd="0" presId="urn:microsoft.com/office/officeart/2008/layout/LinedList"/>
    <dgm:cxn modelId="{93687B35-B821-4F57-9F8B-F1AB44497A9E}" type="presParOf" srcId="{ECE49D80-8B78-4760-A27A-9B6B476EF1A0}" destId="{1ECE5B4B-45BB-4C34-A113-660D497E1714}" srcOrd="9" destOrd="0" presId="urn:microsoft.com/office/officeart/2008/layout/LinedList"/>
    <dgm:cxn modelId="{5F72C496-0F79-4213-B79C-E6D87FB34C27}" type="presParOf" srcId="{1ECE5B4B-45BB-4C34-A113-660D497E1714}" destId="{DECAC6EF-EECF-403E-8819-2F8FE436A228}" srcOrd="0" destOrd="0" presId="urn:microsoft.com/office/officeart/2008/layout/LinedList"/>
    <dgm:cxn modelId="{1B253161-5D75-4176-9660-499FC445DAEF}" type="presParOf" srcId="{1ECE5B4B-45BB-4C34-A113-660D497E1714}" destId="{27098553-20FB-494C-BC4B-E7FCE9C4BE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9E446-B1B4-439B-B1D4-3DE4D57DFC70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1FEA17-F234-471A-B696-6DEF5E99EB75}">
      <dgm:prSet/>
      <dgm:spPr/>
      <dgm:t>
        <a:bodyPr/>
        <a:lstStyle/>
        <a:p>
          <a:r>
            <a:rPr lang="pt-BR"/>
            <a:t>Estudos de Stanford confirmam que práticas hedonistas repetidas enfraquecem estruturas associadas a:</a:t>
          </a:r>
          <a:endParaRPr lang="en-US"/>
        </a:p>
      </dgm:t>
    </dgm:pt>
    <dgm:pt modelId="{AD523F8E-5E53-488C-8EED-4440173EFEB3}" type="parTrans" cxnId="{1AE07A07-1847-451B-B3C9-4E32E7B6BB1A}">
      <dgm:prSet/>
      <dgm:spPr/>
      <dgm:t>
        <a:bodyPr/>
        <a:lstStyle/>
        <a:p>
          <a:endParaRPr lang="en-US"/>
        </a:p>
      </dgm:t>
    </dgm:pt>
    <dgm:pt modelId="{A38B2C1A-1215-4CEB-8F9C-763829B3EB5E}" type="sibTrans" cxnId="{1AE07A07-1847-451B-B3C9-4E32E7B6BB1A}">
      <dgm:prSet/>
      <dgm:spPr/>
      <dgm:t>
        <a:bodyPr/>
        <a:lstStyle/>
        <a:p>
          <a:endParaRPr lang="en-US"/>
        </a:p>
      </dgm:t>
    </dgm:pt>
    <dgm:pt modelId="{CD650F39-E80D-49DA-A54B-91A33B00D64A}">
      <dgm:prSet/>
      <dgm:spPr/>
      <dgm:t>
        <a:bodyPr/>
        <a:lstStyle/>
        <a:p>
          <a:r>
            <a:rPr lang="pt-BR"/>
            <a:t>autocontrole,</a:t>
          </a:r>
          <a:endParaRPr lang="en-US"/>
        </a:p>
      </dgm:t>
    </dgm:pt>
    <dgm:pt modelId="{8A782471-3C97-47CD-8922-5085FCA2C8C0}" type="parTrans" cxnId="{DFDAF2E0-B8F8-446E-8CDC-470A30FCBE49}">
      <dgm:prSet/>
      <dgm:spPr/>
      <dgm:t>
        <a:bodyPr/>
        <a:lstStyle/>
        <a:p>
          <a:endParaRPr lang="en-US"/>
        </a:p>
      </dgm:t>
    </dgm:pt>
    <dgm:pt modelId="{9886136C-3F68-4321-8892-147386847B4F}" type="sibTrans" cxnId="{DFDAF2E0-B8F8-446E-8CDC-470A30FCBE49}">
      <dgm:prSet/>
      <dgm:spPr/>
      <dgm:t>
        <a:bodyPr/>
        <a:lstStyle/>
        <a:p>
          <a:endParaRPr lang="en-US"/>
        </a:p>
      </dgm:t>
    </dgm:pt>
    <dgm:pt modelId="{4E227AEF-A349-4444-9D64-7D834C2A9852}">
      <dgm:prSet/>
      <dgm:spPr/>
      <dgm:t>
        <a:bodyPr/>
        <a:lstStyle/>
        <a:p>
          <a:r>
            <a:rPr lang="pt-BR"/>
            <a:t>tomada de decisão moral,</a:t>
          </a:r>
          <a:endParaRPr lang="en-US"/>
        </a:p>
      </dgm:t>
    </dgm:pt>
    <dgm:pt modelId="{CBAB3274-14F9-49E8-9B09-99B5EDFC2A09}" type="parTrans" cxnId="{838371B9-2A93-42F8-9E47-B6BE02B6FBEF}">
      <dgm:prSet/>
      <dgm:spPr/>
      <dgm:t>
        <a:bodyPr/>
        <a:lstStyle/>
        <a:p>
          <a:endParaRPr lang="en-US"/>
        </a:p>
      </dgm:t>
    </dgm:pt>
    <dgm:pt modelId="{2A7A1EA1-117D-41C8-A266-743AC00E9A9E}" type="sibTrans" cxnId="{838371B9-2A93-42F8-9E47-B6BE02B6FBEF}">
      <dgm:prSet/>
      <dgm:spPr/>
      <dgm:t>
        <a:bodyPr/>
        <a:lstStyle/>
        <a:p>
          <a:endParaRPr lang="en-US"/>
        </a:p>
      </dgm:t>
    </dgm:pt>
    <dgm:pt modelId="{19C51689-9BA0-44D7-B15D-7F2FD457E843}">
      <dgm:prSet/>
      <dgm:spPr/>
      <dgm:t>
        <a:bodyPr/>
        <a:lstStyle/>
        <a:p>
          <a:r>
            <a:rPr lang="pt-BR"/>
            <a:t>e força volitiva.</a:t>
          </a:r>
          <a:endParaRPr lang="en-US"/>
        </a:p>
      </dgm:t>
    </dgm:pt>
    <dgm:pt modelId="{F9A70B58-F41B-40A9-A7F7-F6F12F0EEEFC}" type="parTrans" cxnId="{5B53D2D2-92E4-4E2F-898E-B08AEA8E8041}">
      <dgm:prSet/>
      <dgm:spPr/>
      <dgm:t>
        <a:bodyPr/>
        <a:lstStyle/>
        <a:p>
          <a:endParaRPr lang="en-US"/>
        </a:p>
      </dgm:t>
    </dgm:pt>
    <dgm:pt modelId="{B75194F2-87D1-4789-9603-B75FBC503364}" type="sibTrans" cxnId="{5B53D2D2-92E4-4E2F-898E-B08AEA8E8041}">
      <dgm:prSet/>
      <dgm:spPr/>
      <dgm:t>
        <a:bodyPr/>
        <a:lstStyle/>
        <a:p>
          <a:endParaRPr lang="en-US"/>
        </a:p>
      </dgm:t>
    </dgm:pt>
    <dgm:pt modelId="{C4951D51-DC0F-4D2F-9616-43E4EE9F1A55}" type="pres">
      <dgm:prSet presAssocID="{7509E446-B1B4-439B-B1D4-3DE4D57DFC70}" presName="vert0" presStyleCnt="0">
        <dgm:presLayoutVars>
          <dgm:dir/>
          <dgm:animOne val="branch"/>
          <dgm:animLvl val="lvl"/>
        </dgm:presLayoutVars>
      </dgm:prSet>
      <dgm:spPr/>
    </dgm:pt>
    <dgm:pt modelId="{605372C0-C1B2-4864-A476-13204B08FA32}" type="pres">
      <dgm:prSet presAssocID="{611FEA17-F234-471A-B696-6DEF5E99EB75}" presName="thickLine" presStyleLbl="alignNode1" presStyleIdx="0" presStyleCnt="4"/>
      <dgm:spPr/>
    </dgm:pt>
    <dgm:pt modelId="{E06C25C5-B0CC-44AE-B23C-3AD04077A8AB}" type="pres">
      <dgm:prSet presAssocID="{611FEA17-F234-471A-B696-6DEF5E99EB75}" presName="horz1" presStyleCnt="0"/>
      <dgm:spPr/>
    </dgm:pt>
    <dgm:pt modelId="{4417F282-7044-46B0-B080-CA19D6665DE8}" type="pres">
      <dgm:prSet presAssocID="{611FEA17-F234-471A-B696-6DEF5E99EB75}" presName="tx1" presStyleLbl="revTx" presStyleIdx="0" presStyleCnt="4"/>
      <dgm:spPr/>
    </dgm:pt>
    <dgm:pt modelId="{6D3FC5AC-4D4F-4B37-A3D8-D8D8945DDB26}" type="pres">
      <dgm:prSet presAssocID="{611FEA17-F234-471A-B696-6DEF5E99EB75}" presName="vert1" presStyleCnt="0"/>
      <dgm:spPr/>
    </dgm:pt>
    <dgm:pt modelId="{24C52A02-4B67-4B35-B7A1-72E9592069CE}" type="pres">
      <dgm:prSet presAssocID="{CD650F39-E80D-49DA-A54B-91A33B00D64A}" presName="thickLine" presStyleLbl="alignNode1" presStyleIdx="1" presStyleCnt="4"/>
      <dgm:spPr/>
    </dgm:pt>
    <dgm:pt modelId="{B145DC75-619F-4246-88C0-F1000E5CA1CC}" type="pres">
      <dgm:prSet presAssocID="{CD650F39-E80D-49DA-A54B-91A33B00D64A}" presName="horz1" presStyleCnt="0"/>
      <dgm:spPr/>
    </dgm:pt>
    <dgm:pt modelId="{FD48ECA1-4B65-4986-837B-92F4200CE6FB}" type="pres">
      <dgm:prSet presAssocID="{CD650F39-E80D-49DA-A54B-91A33B00D64A}" presName="tx1" presStyleLbl="revTx" presStyleIdx="1" presStyleCnt="4"/>
      <dgm:spPr/>
    </dgm:pt>
    <dgm:pt modelId="{4CB52241-0F84-410C-A281-D6414D20A70E}" type="pres">
      <dgm:prSet presAssocID="{CD650F39-E80D-49DA-A54B-91A33B00D64A}" presName="vert1" presStyleCnt="0"/>
      <dgm:spPr/>
    </dgm:pt>
    <dgm:pt modelId="{5D27926D-60F6-43B2-B10E-BB2EB6DF40D0}" type="pres">
      <dgm:prSet presAssocID="{4E227AEF-A349-4444-9D64-7D834C2A9852}" presName="thickLine" presStyleLbl="alignNode1" presStyleIdx="2" presStyleCnt="4"/>
      <dgm:spPr/>
    </dgm:pt>
    <dgm:pt modelId="{721CCA28-56DF-418A-92D4-67721E53237B}" type="pres">
      <dgm:prSet presAssocID="{4E227AEF-A349-4444-9D64-7D834C2A9852}" presName="horz1" presStyleCnt="0"/>
      <dgm:spPr/>
    </dgm:pt>
    <dgm:pt modelId="{6F983987-9846-4459-8BCF-3B0ABBC1D21D}" type="pres">
      <dgm:prSet presAssocID="{4E227AEF-A349-4444-9D64-7D834C2A9852}" presName="tx1" presStyleLbl="revTx" presStyleIdx="2" presStyleCnt="4"/>
      <dgm:spPr/>
    </dgm:pt>
    <dgm:pt modelId="{A3404D85-E54E-46A0-ADAB-BD6DAAFF68AC}" type="pres">
      <dgm:prSet presAssocID="{4E227AEF-A349-4444-9D64-7D834C2A9852}" presName="vert1" presStyleCnt="0"/>
      <dgm:spPr/>
    </dgm:pt>
    <dgm:pt modelId="{B5D72939-01EA-4AAF-A61F-4C34B29E7C47}" type="pres">
      <dgm:prSet presAssocID="{19C51689-9BA0-44D7-B15D-7F2FD457E843}" presName="thickLine" presStyleLbl="alignNode1" presStyleIdx="3" presStyleCnt="4"/>
      <dgm:spPr/>
    </dgm:pt>
    <dgm:pt modelId="{5B1CA8D2-6695-49D3-8AFF-FA50CE94D7B2}" type="pres">
      <dgm:prSet presAssocID="{19C51689-9BA0-44D7-B15D-7F2FD457E843}" presName="horz1" presStyleCnt="0"/>
      <dgm:spPr/>
    </dgm:pt>
    <dgm:pt modelId="{EF40F1AB-4E6E-4AB1-A679-14730CEFE4E6}" type="pres">
      <dgm:prSet presAssocID="{19C51689-9BA0-44D7-B15D-7F2FD457E843}" presName="tx1" presStyleLbl="revTx" presStyleIdx="3" presStyleCnt="4"/>
      <dgm:spPr/>
    </dgm:pt>
    <dgm:pt modelId="{4287E39C-EA03-4289-92EE-D77A38ED6EC4}" type="pres">
      <dgm:prSet presAssocID="{19C51689-9BA0-44D7-B15D-7F2FD457E843}" presName="vert1" presStyleCnt="0"/>
      <dgm:spPr/>
    </dgm:pt>
  </dgm:ptLst>
  <dgm:cxnLst>
    <dgm:cxn modelId="{1AE07A07-1847-451B-B3C9-4E32E7B6BB1A}" srcId="{7509E446-B1B4-439B-B1D4-3DE4D57DFC70}" destId="{611FEA17-F234-471A-B696-6DEF5E99EB75}" srcOrd="0" destOrd="0" parTransId="{AD523F8E-5E53-488C-8EED-4440173EFEB3}" sibTransId="{A38B2C1A-1215-4CEB-8F9C-763829B3EB5E}"/>
    <dgm:cxn modelId="{C5439414-86EE-4476-9B7B-E5422FF6D11B}" type="presOf" srcId="{611FEA17-F234-471A-B696-6DEF5E99EB75}" destId="{4417F282-7044-46B0-B080-CA19D6665DE8}" srcOrd="0" destOrd="0" presId="urn:microsoft.com/office/officeart/2008/layout/LinedList"/>
    <dgm:cxn modelId="{6D9F431F-785B-4974-B40E-E1A4E3586D10}" type="presOf" srcId="{19C51689-9BA0-44D7-B15D-7F2FD457E843}" destId="{EF40F1AB-4E6E-4AB1-A679-14730CEFE4E6}" srcOrd="0" destOrd="0" presId="urn:microsoft.com/office/officeart/2008/layout/LinedList"/>
    <dgm:cxn modelId="{6104E661-14A2-445E-9E90-894694A1945B}" type="presOf" srcId="{7509E446-B1B4-439B-B1D4-3DE4D57DFC70}" destId="{C4951D51-DC0F-4D2F-9616-43E4EE9F1A55}" srcOrd="0" destOrd="0" presId="urn:microsoft.com/office/officeart/2008/layout/LinedList"/>
    <dgm:cxn modelId="{45E9E789-E462-4775-85C4-93F3B20D5532}" type="presOf" srcId="{CD650F39-E80D-49DA-A54B-91A33B00D64A}" destId="{FD48ECA1-4B65-4986-837B-92F4200CE6FB}" srcOrd="0" destOrd="0" presId="urn:microsoft.com/office/officeart/2008/layout/LinedList"/>
    <dgm:cxn modelId="{838371B9-2A93-42F8-9E47-B6BE02B6FBEF}" srcId="{7509E446-B1B4-439B-B1D4-3DE4D57DFC70}" destId="{4E227AEF-A349-4444-9D64-7D834C2A9852}" srcOrd="2" destOrd="0" parTransId="{CBAB3274-14F9-49E8-9B09-99B5EDFC2A09}" sibTransId="{2A7A1EA1-117D-41C8-A266-743AC00E9A9E}"/>
    <dgm:cxn modelId="{D433CDBF-6002-4C4E-B9AC-3F3F904CCFC3}" type="presOf" srcId="{4E227AEF-A349-4444-9D64-7D834C2A9852}" destId="{6F983987-9846-4459-8BCF-3B0ABBC1D21D}" srcOrd="0" destOrd="0" presId="urn:microsoft.com/office/officeart/2008/layout/LinedList"/>
    <dgm:cxn modelId="{5B53D2D2-92E4-4E2F-898E-B08AEA8E8041}" srcId="{7509E446-B1B4-439B-B1D4-3DE4D57DFC70}" destId="{19C51689-9BA0-44D7-B15D-7F2FD457E843}" srcOrd="3" destOrd="0" parTransId="{F9A70B58-F41B-40A9-A7F7-F6F12F0EEEFC}" sibTransId="{B75194F2-87D1-4789-9603-B75FBC503364}"/>
    <dgm:cxn modelId="{DFDAF2E0-B8F8-446E-8CDC-470A30FCBE49}" srcId="{7509E446-B1B4-439B-B1D4-3DE4D57DFC70}" destId="{CD650F39-E80D-49DA-A54B-91A33B00D64A}" srcOrd="1" destOrd="0" parTransId="{8A782471-3C97-47CD-8922-5085FCA2C8C0}" sibTransId="{9886136C-3F68-4321-8892-147386847B4F}"/>
    <dgm:cxn modelId="{E944B237-262D-4593-AFDC-C727901F5210}" type="presParOf" srcId="{C4951D51-DC0F-4D2F-9616-43E4EE9F1A55}" destId="{605372C0-C1B2-4864-A476-13204B08FA32}" srcOrd="0" destOrd="0" presId="urn:microsoft.com/office/officeart/2008/layout/LinedList"/>
    <dgm:cxn modelId="{0D109DCB-7C1F-42CE-B659-4C7829AA8AA5}" type="presParOf" srcId="{C4951D51-DC0F-4D2F-9616-43E4EE9F1A55}" destId="{E06C25C5-B0CC-44AE-B23C-3AD04077A8AB}" srcOrd="1" destOrd="0" presId="urn:microsoft.com/office/officeart/2008/layout/LinedList"/>
    <dgm:cxn modelId="{1C9E036C-56CC-47B8-ACC8-6F0255F072B7}" type="presParOf" srcId="{E06C25C5-B0CC-44AE-B23C-3AD04077A8AB}" destId="{4417F282-7044-46B0-B080-CA19D6665DE8}" srcOrd="0" destOrd="0" presId="urn:microsoft.com/office/officeart/2008/layout/LinedList"/>
    <dgm:cxn modelId="{E8367F7B-4BE3-4AC4-879B-9CCF52A061C3}" type="presParOf" srcId="{E06C25C5-B0CC-44AE-B23C-3AD04077A8AB}" destId="{6D3FC5AC-4D4F-4B37-A3D8-D8D8945DDB26}" srcOrd="1" destOrd="0" presId="urn:microsoft.com/office/officeart/2008/layout/LinedList"/>
    <dgm:cxn modelId="{650412CC-687F-47E3-9A79-BF6984213D07}" type="presParOf" srcId="{C4951D51-DC0F-4D2F-9616-43E4EE9F1A55}" destId="{24C52A02-4B67-4B35-B7A1-72E9592069CE}" srcOrd="2" destOrd="0" presId="urn:microsoft.com/office/officeart/2008/layout/LinedList"/>
    <dgm:cxn modelId="{7A9F08EF-4E95-439C-A614-7ECB0DC1475C}" type="presParOf" srcId="{C4951D51-DC0F-4D2F-9616-43E4EE9F1A55}" destId="{B145DC75-619F-4246-88C0-F1000E5CA1CC}" srcOrd="3" destOrd="0" presId="urn:microsoft.com/office/officeart/2008/layout/LinedList"/>
    <dgm:cxn modelId="{E5C10E05-597A-4D6E-ADDC-0A4D54E107C3}" type="presParOf" srcId="{B145DC75-619F-4246-88C0-F1000E5CA1CC}" destId="{FD48ECA1-4B65-4986-837B-92F4200CE6FB}" srcOrd="0" destOrd="0" presId="urn:microsoft.com/office/officeart/2008/layout/LinedList"/>
    <dgm:cxn modelId="{3AF4FB4B-C417-4561-9682-D959FBF89A8C}" type="presParOf" srcId="{B145DC75-619F-4246-88C0-F1000E5CA1CC}" destId="{4CB52241-0F84-410C-A281-D6414D20A70E}" srcOrd="1" destOrd="0" presId="urn:microsoft.com/office/officeart/2008/layout/LinedList"/>
    <dgm:cxn modelId="{0B942D23-5101-4111-B982-DA780AD68B5A}" type="presParOf" srcId="{C4951D51-DC0F-4D2F-9616-43E4EE9F1A55}" destId="{5D27926D-60F6-43B2-B10E-BB2EB6DF40D0}" srcOrd="4" destOrd="0" presId="urn:microsoft.com/office/officeart/2008/layout/LinedList"/>
    <dgm:cxn modelId="{06B5258A-35E2-4463-8DB2-F1007D568299}" type="presParOf" srcId="{C4951D51-DC0F-4D2F-9616-43E4EE9F1A55}" destId="{721CCA28-56DF-418A-92D4-67721E53237B}" srcOrd="5" destOrd="0" presId="urn:microsoft.com/office/officeart/2008/layout/LinedList"/>
    <dgm:cxn modelId="{E6FC4B95-61DC-4FBC-AFDF-58C5AF2C4DAB}" type="presParOf" srcId="{721CCA28-56DF-418A-92D4-67721E53237B}" destId="{6F983987-9846-4459-8BCF-3B0ABBC1D21D}" srcOrd="0" destOrd="0" presId="urn:microsoft.com/office/officeart/2008/layout/LinedList"/>
    <dgm:cxn modelId="{A67C68F9-9963-4EE2-8B5C-81BE36419983}" type="presParOf" srcId="{721CCA28-56DF-418A-92D4-67721E53237B}" destId="{A3404D85-E54E-46A0-ADAB-BD6DAAFF68AC}" srcOrd="1" destOrd="0" presId="urn:microsoft.com/office/officeart/2008/layout/LinedList"/>
    <dgm:cxn modelId="{D4002825-8141-46DB-9686-7911E4D20E63}" type="presParOf" srcId="{C4951D51-DC0F-4D2F-9616-43E4EE9F1A55}" destId="{B5D72939-01EA-4AAF-A61F-4C34B29E7C47}" srcOrd="6" destOrd="0" presId="urn:microsoft.com/office/officeart/2008/layout/LinedList"/>
    <dgm:cxn modelId="{50450047-E169-45F7-A0A3-F17AC45AE28A}" type="presParOf" srcId="{C4951D51-DC0F-4D2F-9616-43E4EE9F1A55}" destId="{5B1CA8D2-6695-49D3-8AFF-FA50CE94D7B2}" srcOrd="7" destOrd="0" presId="urn:microsoft.com/office/officeart/2008/layout/LinedList"/>
    <dgm:cxn modelId="{95C7A742-BCB9-4C88-99D1-1455BDE4E969}" type="presParOf" srcId="{5B1CA8D2-6695-49D3-8AFF-FA50CE94D7B2}" destId="{EF40F1AB-4E6E-4AB1-A679-14730CEFE4E6}" srcOrd="0" destOrd="0" presId="urn:microsoft.com/office/officeart/2008/layout/LinedList"/>
    <dgm:cxn modelId="{6CA9864B-73F5-4857-B9CB-4691E0F5890A}" type="presParOf" srcId="{5B1CA8D2-6695-49D3-8AFF-FA50CE94D7B2}" destId="{4287E39C-EA03-4289-92EE-D77A38ED6E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4BEAA-BB60-43B1-AE0D-CBE8DE960A7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70AB91-CF57-4775-B5D2-6FDB47101340}">
      <dgm:prSet/>
      <dgm:spPr/>
      <dgm:t>
        <a:bodyPr/>
        <a:lstStyle/>
        <a:p>
          <a:r>
            <a:rPr lang="pt-BR"/>
            <a:t>Estudos de Stanford sobre </a:t>
          </a:r>
          <a:r>
            <a:rPr lang="pt-BR" i="1"/>
            <a:t>habit formation</a:t>
          </a:r>
          <a:r>
            <a:rPr lang="pt-BR"/>
            <a:t> demonstram que:</a:t>
          </a:r>
          <a:endParaRPr lang="en-US"/>
        </a:p>
      </dgm:t>
    </dgm:pt>
    <dgm:pt modelId="{6A3A32AC-C51F-45ED-A564-2DEF6FE6C875}" type="parTrans" cxnId="{C58975AB-D9C3-4B00-AE68-975C8B31B372}">
      <dgm:prSet/>
      <dgm:spPr/>
      <dgm:t>
        <a:bodyPr/>
        <a:lstStyle/>
        <a:p>
          <a:endParaRPr lang="en-US"/>
        </a:p>
      </dgm:t>
    </dgm:pt>
    <dgm:pt modelId="{A5CF5975-1B90-4983-98F4-D749C55AD033}" type="sibTrans" cxnId="{C58975AB-D9C3-4B00-AE68-975C8B31B372}">
      <dgm:prSet/>
      <dgm:spPr/>
      <dgm:t>
        <a:bodyPr/>
        <a:lstStyle/>
        <a:p>
          <a:endParaRPr lang="en-US"/>
        </a:p>
      </dgm:t>
    </dgm:pt>
    <dgm:pt modelId="{4E3706DD-C97F-4392-BB39-D5E5E187734C}">
      <dgm:prSet/>
      <dgm:spPr/>
      <dgm:t>
        <a:bodyPr/>
        <a:lstStyle/>
        <a:p>
          <a:r>
            <a:rPr lang="pt-BR"/>
            <a:t>o prazer constante forma hábitos impulsivos;</a:t>
          </a:r>
          <a:endParaRPr lang="en-US"/>
        </a:p>
      </dgm:t>
    </dgm:pt>
    <dgm:pt modelId="{DC5599FA-81C9-4588-868E-34AFA68823AA}" type="parTrans" cxnId="{6A7CFA30-F1E8-44F0-848E-C379553E9133}">
      <dgm:prSet/>
      <dgm:spPr/>
      <dgm:t>
        <a:bodyPr/>
        <a:lstStyle/>
        <a:p>
          <a:endParaRPr lang="en-US"/>
        </a:p>
      </dgm:t>
    </dgm:pt>
    <dgm:pt modelId="{A501EF07-1109-4147-8315-D8FB9BDE9182}" type="sibTrans" cxnId="{6A7CFA30-F1E8-44F0-848E-C379553E9133}">
      <dgm:prSet/>
      <dgm:spPr/>
      <dgm:t>
        <a:bodyPr/>
        <a:lstStyle/>
        <a:p>
          <a:endParaRPr lang="en-US"/>
        </a:p>
      </dgm:t>
    </dgm:pt>
    <dgm:pt modelId="{FC20348D-985C-469C-A9C8-5C15255BFF9F}">
      <dgm:prSet/>
      <dgm:spPr/>
      <dgm:t>
        <a:bodyPr/>
        <a:lstStyle/>
        <a:p>
          <a:r>
            <a:rPr lang="pt-BR"/>
            <a:t>hábitos impulsivos reconfiguram padrões volitivos;</a:t>
          </a:r>
          <a:endParaRPr lang="en-US"/>
        </a:p>
      </dgm:t>
    </dgm:pt>
    <dgm:pt modelId="{149A1B06-0887-47BF-AC4F-BE9229F8DF9B}" type="parTrans" cxnId="{A1B2C639-B4BB-4884-8E81-4C4B13C6899D}">
      <dgm:prSet/>
      <dgm:spPr/>
      <dgm:t>
        <a:bodyPr/>
        <a:lstStyle/>
        <a:p>
          <a:endParaRPr lang="en-US"/>
        </a:p>
      </dgm:t>
    </dgm:pt>
    <dgm:pt modelId="{72A15C0A-C78D-4CD7-BF81-3192AA68855F}" type="sibTrans" cxnId="{A1B2C639-B4BB-4884-8E81-4C4B13C6899D}">
      <dgm:prSet/>
      <dgm:spPr/>
      <dgm:t>
        <a:bodyPr/>
        <a:lstStyle/>
        <a:p>
          <a:endParaRPr lang="en-US"/>
        </a:p>
      </dgm:t>
    </dgm:pt>
    <dgm:pt modelId="{6C0F058D-6668-4E9F-B9CF-5CF2B8FB0FE7}">
      <dgm:prSet/>
      <dgm:spPr/>
      <dgm:t>
        <a:bodyPr/>
        <a:lstStyle/>
        <a:p>
          <a:r>
            <a:rPr lang="pt-BR"/>
            <a:t>e padrões volitivos formam o caráter.</a:t>
          </a:r>
          <a:endParaRPr lang="en-US"/>
        </a:p>
      </dgm:t>
    </dgm:pt>
    <dgm:pt modelId="{E0A68148-1A8C-486D-BCEC-EE6F48EDE0D0}" type="parTrans" cxnId="{6D86E551-EA86-457A-825B-2F4D75777C7B}">
      <dgm:prSet/>
      <dgm:spPr/>
      <dgm:t>
        <a:bodyPr/>
        <a:lstStyle/>
        <a:p>
          <a:endParaRPr lang="en-US"/>
        </a:p>
      </dgm:t>
    </dgm:pt>
    <dgm:pt modelId="{F72683F8-F24E-4DF7-A648-7D691F940C6B}" type="sibTrans" cxnId="{6D86E551-EA86-457A-825B-2F4D75777C7B}">
      <dgm:prSet/>
      <dgm:spPr/>
      <dgm:t>
        <a:bodyPr/>
        <a:lstStyle/>
        <a:p>
          <a:endParaRPr lang="en-US"/>
        </a:p>
      </dgm:t>
    </dgm:pt>
    <dgm:pt modelId="{6CB5EA94-97E6-4A54-83EB-AD688C3F5A6B}">
      <dgm:prSet/>
      <dgm:spPr/>
      <dgm:t>
        <a:bodyPr/>
        <a:lstStyle/>
        <a:p>
          <a:r>
            <a:rPr lang="pt-BR"/>
            <a:t>A Bíblia expressa isso assim:</a:t>
          </a:r>
          <a:endParaRPr lang="en-US"/>
        </a:p>
      </dgm:t>
    </dgm:pt>
    <dgm:pt modelId="{E6D7E9B5-ED4E-48A1-90F8-842E4B616640}" type="parTrans" cxnId="{C665B5B3-773A-4C37-AFCE-7AE279B378D4}">
      <dgm:prSet/>
      <dgm:spPr/>
      <dgm:t>
        <a:bodyPr/>
        <a:lstStyle/>
        <a:p>
          <a:endParaRPr lang="en-US"/>
        </a:p>
      </dgm:t>
    </dgm:pt>
    <dgm:pt modelId="{F17DB40E-7962-4E39-B76E-4D929DCAB82D}" type="sibTrans" cxnId="{C665B5B3-773A-4C37-AFCE-7AE279B378D4}">
      <dgm:prSet/>
      <dgm:spPr/>
      <dgm:t>
        <a:bodyPr/>
        <a:lstStyle/>
        <a:p>
          <a:endParaRPr lang="en-US"/>
        </a:p>
      </dgm:t>
    </dgm:pt>
    <dgm:pt modelId="{CB41FE9A-5337-4550-AEEF-17BFB6EB27EF}">
      <dgm:prSet/>
      <dgm:spPr/>
      <dgm:t>
        <a:bodyPr/>
        <a:lstStyle/>
        <a:p>
          <a:r>
            <a:rPr lang="pt-BR"/>
            <a:t>“Porque, como imagina em seu coração, assim ele é” (Pv 23.7).</a:t>
          </a:r>
          <a:br>
            <a:rPr lang="pt-BR"/>
          </a:br>
          <a:r>
            <a:rPr lang="pt-BR"/>
            <a:t> “O que se entrega ao pecado torna-se escravo do pecado” (Jo 8.34).</a:t>
          </a:r>
          <a:endParaRPr lang="en-US"/>
        </a:p>
      </dgm:t>
    </dgm:pt>
    <dgm:pt modelId="{DEABF091-1626-465C-A2D3-798D96CB2B81}" type="parTrans" cxnId="{4E5523F6-1279-4C2A-AC5E-522C2685649F}">
      <dgm:prSet/>
      <dgm:spPr/>
      <dgm:t>
        <a:bodyPr/>
        <a:lstStyle/>
        <a:p>
          <a:endParaRPr lang="en-US"/>
        </a:p>
      </dgm:t>
    </dgm:pt>
    <dgm:pt modelId="{1D20B93C-A0A3-4B51-B183-A29F0CC4B2E5}" type="sibTrans" cxnId="{4E5523F6-1279-4C2A-AC5E-522C2685649F}">
      <dgm:prSet/>
      <dgm:spPr/>
      <dgm:t>
        <a:bodyPr/>
        <a:lstStyle/>
        <a:p>
          <a:endParaRPr lang="en-US"/>
        </a:p>
      </dgm:t>
    </dgm:pt>
    <dgm:pt modelId="{85EC1BFF-06EB-47ED-B8AF-50BD79F63565}">
      <dgm:prSet/>
      <dgm:spPr/>
      <dgm:t>
        <a:bodyPr/>
        <a:lstStyle/>
        <a:p>
          <a:r>
            <a:rPr lang="pt-BR"/>
            <a:t>Esta é exatamente a progressão científica:</a:t>
          </a:r>
          <a:br>
            <a:rPr lang="pt-BR"/>
          </a:br>
          <a:r>
            <a:rPr lang="pt-BR"/>
            <a:t> </a:t>
          </a:r>
          <a:r>
            <a:rPr lang="pt-BR" b="1"/>
            <a:t>Prazer → hábito → compulsão → escravidão moral.</a:t>
          </a:r>
          <a:endParaRPr lang="en-US"/>
        </a:p>
      </dgm:t>
    </dgm:pt>
    <dgm:pt modelId="{DAF677F5-810B-4F7F-99AB-101D27AD53AB}" type="parTrans" cxnId="{DD0DE90B-96EE-4EE9-AE37-8FCFCA85486C}">
      <dgm:prSet/>
      <dgm:spPr/>
      <dgm:t>
        <a:bodyPr/>
        <a:lstStyle/>
        <a:p>
          <a:endParaRPr lang="en-US"/>
        </a:p>
      </dgm:t>
    </dgm:pt>
    <dgm:pt modelId="{63F411EE-9D94-4F23-A85B-D909E87D24F8}" type="sibTrans" cxnId="{DD0DE90B-96EE-4EE9-AE37-8FCFCA85486C}">
      <dgm:prSet/>
      <dgm:spPr/>
      <dgm:t>
        <a:bodyPr/>
        <a:lstStyle/>
        <a:p>
          <a:endParaRPr lang="en-US"/>
        </a:p>
      </dgm:t>
    </dgm:pt>
    <dgm:pt modelId="{39CEA3A8-C826-47D0-9A9C-FD415CFDC120}" type="pres">
      <dgm:prSet presAssocID="{5094BEAA-BB60-43B1-AE0D-CBE8DE960A71}" presName="Name0" presStyleCnt="0">
        <dgm:presLayoutVars>
          <dgm:dir/>
          <dgm:resizeHandles val="exact"/>
        </dgm:presLayoutVars>
      </dgm:prSet>
      <dgm:spPr/>
    </dgm:pt>
    <dgm:pt modelId="{8F279AF8-EBB2-4E33-AF71-33AD404F6A5B}" type="pres">
      <dgm:prSet presAssocID="{1B70AB91-CF57-4775-B5D2-6FDB47101340}" presName="node" presStyleLbl="node1" presStyleIdx="0" presStyleCnt="7">
        <dgm:presLayoutVars>
          <dgm:bulletEnabled val="1"/>
        </dgm:presLayoutVars>
      </dgm:prSet>
      <dgm:spPr/>
    </dgm:pt>
    <dgm:pt modelId="{D8215A7C-B987-4B84-9E8F-25C61E8F6169}" type="pres">
      <dgm:prSet presAssocID="{A5CF5975-1B90-4983-98F4-D749C55AD033}" presName="sibTrans" presStyleLbl="sibTrans1D1" presStyleIdx="0" presStyleCnt="6"/>
      <dgm:spPr/>
    </dgm:pt>
    <dgm:pt modelId="{1EA8DF72-DF44-438D-9A87-9AB9504E652A}" type="pres">
      <dgm:prSet presAssocID="{A5CF5975-1B90-4983-98F4-D749C55AD033}" presName="connectorText" presStyleLbl="sibTrans1D1" presStyleIdx="0" presStyleCnt="6"/>
      <dgm:spPr/>
    </dgm:pt>
    <dgm:pt modelId="{C5DB4E55-8534-4C67-9C96-6F0C653903F7}" type="pres">
      <dgm:prSet presAssocID="{4E3706DD-C97F-4392-BB39-D5E5E187734C}" presName="node" presStyleLbl="node1" presStyleIdx="1" presStyleCnt="7">
        <dgm:presLayoutVars>
          <dgm:bulletEnabled val="1"/>
        </dgm:presLayoutVars>
      </dgm:prSet>
      <dgm:spPr/>
    </dgm:pt>
    <dgm:pt modelId="{CF88B334-37EF-4C7B-9550-1CA8F02A6832}" type="pres">
      <dgm:prSet presAssocID="{A501EF07-1109-4147-8315-D8FB9BDE9182}" presName="sibTrans" presStyleLbl="sibTrans1D1" presStyleIdx="1" presStyleCnt="6"/>
      <dgm:spPr/>
    </dgm:pt>
    <dgm:pt modelId="{A177428E-66A2-4E16-A8F4-52AF4B05E7A6}" type="pres">
      <dgm:prSet presAssocID="{A501EF07-1109-4147-8315-D8FB9BDE9182}" presName="connectorText" presStyleLbl="sibTrans1D1" presStyleIdx="1" presStyleCnt="6"/>
      <dgm:spPr/>
    </dgm:pt>
    <dgm:pt modelId="{908EAF85-FC71-40A7-93F4-0AE6CE2495C7}" type="pres">
      <dgm:prSet presAssocID="{FC20348D-985C-469C-A9C8-5C15255BFF9F}" presName="node" presStyleLbl="node1" presStyleIdx="2" presStyleCnt="7">
        <dgm:presLayoutVars>
          <dgm:bulletEnabled val="1"/>
        </dgm:presLayoutVars>
      </dgm:prSet>
      <dgm:spPr/>
    </dgm:pt>
    <dgm:pt modelId="{2194649C-BBDF-4DDC-AB75-3ACA2FEA531C}" type="pres">
      <dgm:prSet presAssocID="{72A15C0A-C78D-4CD7-BF81-3192AA68855F}" presName="sibTrans" presStyleLbl="sibTrans1D1" presStyleIdx="2" presStyleCnt="6"/>
      <dgm:spPr/>
    </dgm:pt>
    <dgm:pt modelId="{1C001B31-A24A-4EAA-9C9E-AB5D92C44E4C}" type="pres">
      <dgm:prSet presAssocID="{72A15C0A-C78D-4CD7-BF81-3192AA68855F}" presName="connectorText" presStyleLbl="sibTrans1D1" presStyleIdx="2" presStyleCnt="6"/>
      <dgm:spPr/>
    </dgm:pt>
    <dgm:pt modelId="{67CA9D79-BB99-414B-978F-7380393BBEF2}" type="pres">
      <dgm:prSet presAssocID="{6C0F058D-6668-4E9F-B9CF-5CF2B8FB0FE7}" presName="node" presStyleLbl="node1" presStyleIdx="3" presStyleCnt="7">
        <dgm:presLayoutVars>
          <dgm:bulletEnabled val="1"/>
        </dgm:presLayoutVars>
      </dgm:prSet>
      <dgm:spPr/>
    </dgm:pt>
    <dgm:pt modelId="{98B15DAF-8CE2-4C82-969B-016E29B4C5D0}" type="pres">
      <dgm:prSet presAssocID="{F72683F8-F24E-4DF7-A648-7D691F940C6B}" presName="sibTrans" presStyleLbl="sibTrans1D1" presStyleIdx="3" presStyleCnt="6"/>
      <dgm:spPr/>
    </dgm:pt>
    <dgm:pt modelId="{E075C66C-A80B-4359-AA57-A5218A7C4DFA}" type="pres">
      <dgm:prSet presAssocID="{F72683F8-F24E-4DF7-A648-7D691F940C6B}" presName="connectorText" presStyleLbl="sibTrans1D1" presStyleIdx="3" presStyleCnt="6"/>
      <dgm:spPr/>
    </dgm:pt>
    <dgm:pt modelId="{AF294F06-4F3D-4EB4-9C73-0798CCAFBD42}" type="pres">
      <dgm:prSet presAssocID="{6CB5EA94-97E6-4A54-83EB-AD688C3F5A6B}" presName="node" presStyleLbl="node1" presStyleIdx="4" presStyleCnt="7">
        <dgm:presLayoutVars>
          <dgm:bulletEnabled val="1"/>
        </dgm:presLayoutVars>
      </dgm:prSet>
      <dgm:spPr/>
    </dgm:pt>
    <dgm:pt modelId="{DDE2580A-2AE6-45AA-AA7C-02BA91FC28F1}" type="pres">
      <dgm:prSet presAssocID="{F17DB40E-7962-4E39-B76E-4D929DCAB82D}" presName="sibTrans" presStyleLbl="sibTrans1D1" presStyleIdx="4" presStyleCnt="6"/>
      <dgm:spPr/>
    </dgm:pt>
    <dgm:pt modelId="{795A499F-DBA8-49B1-9676-8D8B814D1B3C}" type="pres">
      <dgm:prSet presAssocID="{F17DB40E-7962-4E39-B76E-4D929DCAB82D}" presName="connectorText" presStyleLbl="sibTrans1D1" presStyleIdx="4" presStyleCnt="6"/>
      <dgm:spPr/>
    </dgm:pt>
    <dgm:pt modelId="{F31A6D6A-C692-4F6A-B544-228BBF496635}" type="pres">
      <dgm:prSet presAssocID="{CB41FE9A-5337-4550-AEEF-17BFB6EB27EF}" presName="node" presStyleLbl="node1" presStyleIdx="5" presStyleCnt="7">
        <dgm:presLayoutVars>
          <dgm:bulletEnabled val="1"/>
        </dgm:presLayoutVars>
      </dgm:prSet>
      <dgm:spPr/>
    </dgm:pt>
    <dgm:pt modelId="{F1F0D828-8AF5-4C03-AF33-4B234FF869C1}" type="pres">
      <dgm:prSet presAssocID="{1D20B93C-A0A3-4B51-B183-A29F0CC4B2E5}" presName="sibTrans" presStyleLbl="sibTrans1D1" presStyleIdx="5" presStyleCnt="6"/>
      <dgm:spPr/>
    </dgm:pt>
    <dgm:pt modelId="{28F7B56A-8197-4E54-B6EA-746D94478F47}" type="pres">
      <dgm:prSet presAssocID="{1D20B93C-A0A3-4B51-B183-A29F0CC4B2E5}" presName="connectorText" presStyleLbl="sibTrans1D1" presStyleIdx="5" presStyleCnt="6"/>
      <dgm:spPr/>
    </dgm:pt>
    <dgm:pt modelId="{C104ED3F-7906-417B-889E-0BB1124A5F37}" type="pres">
      <dgm:prSet presAssocID="{85EC1BFF-06EB-47ED-B8AF-50BD79F63565}" presName="node" presStyleLbl="node1" presStyleIdx="6" presStyleCnt="7">
        <dgm:presLayoutVars>
          <dgm:bulletEnabled val="1"/>
        </dgm:presLayoutVars>
      </dgm:prSet>
      <dgm:spPr/>
    </dgm:pt>
  </dgm:ptLst>
  <dgm:cxnLst>
    <dgm:cxn modelId="{FE669308-D09D-484D-A02C-300BB07A4C94}" type="presOf" srcId="{85EC1BFF-06EB-47ED-B8AF-50BD79F63565}" destId="{C104ED3F-7906-417B-889E-0BB1124A5F37}" srcOrd="0" destOrd="0" presId="urn:microsoft.com/office/officeart/2016/7/layout/RepeatingBendingProcessNew"/>
    <dgm:cxn modelId="{DD0DE90B-96EE-4EE9-AE37-8FCFCA85486C}" srcId="{5094BEAA-BB60-43B1-AE0D-CBE8DE960A71}" destId="{85EC1BFF-06EB-47ED-B8AF-50BD79F63565}" srcOrd="6" destOrd="0" parTransId="{DAF677F5-810B-4F7F-99AB-101D27AD53AB}" sibTransId="{63F411EE-9D94-4F23-A85B-D909E87D24F8}"/>
    <dgm:cxn modelId="{3CE2C220-9D6D-4F45-ABCA-3B32E1DC3791}" type="presOf" srcId="{FC20348D-985C-469C-A9C8-5C15255BFF9F}" destId="{908EAF85-FC71-40A7-93F4-0AE6CE2495C7}" srcOrd="0" destOrd="0" presId="urn:microsoft.com/office/officeart/2016/7/layout/RepeatingBendingProcessNew"/>
    <dgm:cxn modelId="{6A7CFA30-F1E8-44F0-848E-C379553E9133}" srcId="{5094BEAA-BB60-43B1-AE0D-CBE8DE960A71}" destId="{4E3706DD-C97F-4392-BB39-D5E5E187734C}" srcOrd="1" destOrd="0" parTransId="{DC5599FA-81C9-4588-868E-34AFA68823AA}" sibTransId="{A501EF07-1109-4147-8315-D8FB9BDE9182}"/>
    <dgm:cxn modelId="{A1B2C639-B4BB-4884-8E81-4C4B13C6899D}" srcId="{5094BEAA-BB60-43B1-AE0D-CBE8DE960A71}" destId="{FC20348D-985C-469C-A9C8-5C15255BFF9F}" srcOrd="2" destOrd="0" parTransId="{149A1B06-0887-47BF-AC4F-BE9229F8DF9B}" sibTransId="{72A15C0A-C78D-4CD7-BF81-3192AA68855F}"/>
    <dgm:cxn modelId="{01AF375B-F337-4180-8C0B-5C1802471731}" type="presOf" srcId="{A501EF07-1109-4147-8315-D8FB9BDE9182}" destId="{A177428E-66A2-4E16-A8F4-52AF4B05E7A6}" srcOrd="1" destOrd="0" presId="urn:microsoft.com/office/officeart/2016/7/layout/RepeatingBendingProcessNew"/>
    <dgm:cxn modelId="{11840442-407C-440E-89A5-70A3B4598672}" type="presOf" srcId="{A501EF07-1109-4147-8315-D8FB9BDE9182}" destId="{CF88B334-37EF-4C7B-9550-1CA8F02A6832}" srcOrd="0" destOrd="0" presId="urn:microsoft.com/office/officeart/2016/7/layout/RepeatingBendingProcessNew"/>
    <dgm:cxn modelId="{C92D5C42-8C8F-4C30-BEEA-FA88D7270718}" type="presOf" srcId="{CB41FE9A-5337-4550-AEEF-17BFB6EB27EF}" destId="{F31A6D6A-C692-4F6A-B544-228BBF496635}" srcOrd="0" destOrd="0" presId="urn:microsoft.com/office/officeart/2016/7/layout/RepeatingBendingProcessNew"/>
    <dgm:cxn modelId="{FE3EE647-C28E-40B4-82D9-FF586916A130}" type="presOf" srcId="{6C0F058D-6668-4E9F-B9CF-5CF2B8FB0FE7}" destId="{67CA9D79-BB99-414B-978F-7380393BBEF2}" srcOrd="0" destOrd="0" presId="urn:microsoft.com/office/officeart/2016/7/layout/RepeatingBendingProcessNew"/>
    <dgm:cxn modelId="{68CDCD6D-A5A5-4BEC-811B-E9286FB35947}" type="presOf" srcId="{6CB5EA94-97E6-4A54-83EB-AD688C3F5A6B}" destId="{AF294F06-4F3D-4EB4-9C73-0798CCAFBD42}" srcOrd="0" destOrd="0" presId="urn:microsoft.com/office/officeart/2016/7/layout/RepeatingBendingProcessNew"/>
    <dgm:cxn modelId="{6D86E551-EA86-457A-825B-2F4D75777C7B}" srcId="{5094BEAA-BB60-43B1-AE0D-CBE8DE960A71}" destId="{6C0F058D-6668-4E9F-B9CF-5CF2B8FB0FE7}" srcOrd="3" destOrd="0" parTransId="{E0A68148-1A8C-486D-BCEC-EE6F48EDE0D0}" sibTransId="{F72683F8-F24E-4DF7-A648-7D691F940C6B}"/>
    <dgm:cxn modelId="{985A9854-4568-455E-82B8-A673A4BF0E0A}" type="presOf" srcId="{72A15C0A-C78D-4CD7-BF81-3192AA68855F}" destId="{1C001B31-A24A-4EAA-9C9E-AB5D92C44E4C}" srcOrd="1" destOrd="0" presId="urn:microsoft.com/office/officeart/2016/7/layout/RepeatingBendingProcessNew"/>
    <dgm:cxn modelId="{6DB8A054-43B2-406D-A984-A188976CC145}" type="presOf" srcId="{A5CF5975-1B90-4983-98F4-D749C55AD033}" destId="{D8215A7C-B987-4B84-9E8F-25C61E8F6169}" srcOrd="0" destOrd="0" presId="urn:microsoft.com/office/officeart/2016/7/layout/RepeatingBendingProcessNew"/>
    <dgm:cxn modelId="{F8F3F375-0E0F-4FD1-9800-84EAF2B03B1D}" type="presOf" srcId="{5094BEAA-BB60-43B1-AE0D-CBE8DE960A71}" destId="{39CEA3A8-C826-47D0-9A9C-FD415CFDC120}" srcOrd="0" destOrd="0" presId="urn:microsoft.com/office/officeart/2016/7/layout/RepeatingBendingProcessNew"/>
    <dgm:cxn modelId="{63F0357C-3EE1-490D-A011-C7201A876C04}" type="presOf" srcId="{1D20B93C-A0A3-4B51-B183-A29F0CC4B2E5}" destId="{28F7B56A-8197-4E54-B6EA-746D94478F47}" srcOrd="1" destOrd="0" presId="urn:microsoft.com/office/officeart/2016/7/layout/RepeatingBendingProcessNew"/>
    <dgm:cxn modelId="{1062E7A4-88E6-4DA1-8B2D-BA05DF0159EB}" type="presOf" srcId="{72A15C0A-C78D-4CD7-BF81-3192AA68855F}" destId="{2194649C-BBDF-4DDC-AB75-3ACA2FEA531C}" srcOrd="0" destOrd="0" presId="urn:microsoft.com/office/officeart/2016/7/layout/RepeatingBendingProcessNew"/>
    <dgm:cxn modelId="{C58975AB-D9C3-4B00-AE68-975C8B31B372}" srcId="{5094BEAA-BB60-43B1-AE0D-CBE8DE960A71}" destId="{1B70AB91-CF57-4775-B5D2-6FDB47101340}" srcOrd="0" destOrd="0" parTransId="{6A3A32AC-C51F-45ED-A564-2DEF6FE6C875}" sibTransId="{A5CF5975-1B90-4983-98F4-D749C55AD033}"/>
    <dgm:cxn modelId="{6C78B7B1-553F-4DE3-9DBD-5C1EA7FBC5AF}" type="presOf" srcId="{F17DB40E-7962-4E39-B76E-4D929DCAB82D}" destId="{DDE2580A-2AE6-45AA-AA7C-02BA91FC28F1}" srcOrd="0" destOrd="0" presId="urn:microsoft.com/office/officeart/2016/7/layout/RepeatingBendingProcessNew"/>
    <dgm:cxn modelId="{5D82A9B2-9864-4459-9C8C-E80401880126}" type="presOf" srcId="{F72683F8-F24E-4DF7-A648-7D691F940C6B}" destId="{E075C66C-A80B-4359-AA57-A5218A7C4DFA}" srcOrd="1" destOrd="0" presId="urn:microsoft.com/office/officeart/2016/7/layout/RepeatingBendingProcessNew"/>
    <dgm:cxn modelId="{C665B5B3-773A-4C37-AFCE-7AE279B378D4}" srcId="{5094BEAA-BB60-43B1-AE0D-CBE8DE960A71}" destId="{6CB5EA94-97E6-4A54-83EB-AD688C3F5A6B}" srcOrd="4" destOrd="0" parTransId="{E6D7E9B5-ED4E-48A1-90F8-842E4B616640}" sibTransId="{F17DB40E-7962-4E39-B76E-4D929DCAB82D}"/>
    <dgm:cxn modelId="{36248DBA-AC97-4EA0-8407-913E42D52013}" type="presOf" srcId="{4E3706DD-C97F-4392-BB39-D5E5E187734C}" destId="{C5DB4E55-8534-4C67-9C96-6F0C653903F7}" srcOrd="0" destOrd="0" presId="urn:microsoft.com/office/officeart/2016/7/layout/RepeatingBendingProcessNew"/>
    <dgm:cxn modelId="{68CD01D8-6539-4562-B1BA-34CF96243DD1}" type="presOf" srcId="{1B70AB91-CF57-4775-B5D2-6FDB47101340}" destId="{8F279AF8-EBB2-4E33-AF71-33AD404F6A5B}" srcOrd="0" destOrd="0" presId="urn:microsoft.com/office/officeart/2016/7/layout/RepeatingBendingProcessNew"/>
    <dgm:cxn modelId="{9D1BAAD8-3F22-4BBA-929C-E30889935B7A}" type="presOf" srcId="{A5CF5975-1B90-4983-98F4-D749C55AD033}" destId="{1EA8DF72-DF44-438D-9A87-9AB9504E652A}" srcOrd="1" destOrd="0" presId="urn:microsoft.com/office/officeart/2016/7/layout/RepeatingBendingProcessNew"/>
    <dgm:cxn modelId="{8FAA3AE8-5920-4699-A489-33DC3F4CEA06}" type="presOf" srcId="{F72683F8-F24E-4DF7-A648-7D691F940C6B}" destId="{98B15DAF-8CE2-4C82-969B-016E29B4C5D0}" srcOrd="0" destOrd="0" presId="urn:microsoft.com/office/officeart/2016/7/layout/RepeatingBendingProcessNew"/>
    <dgm:cxn modelId="{365AC1EB-3D95-4BF8-9CE5-C3964FB6ECA3}" type="presOf" srcId="{1D20B93C-A0A3-4B51-B183-A29F0CC4B2E5}" destId="{F1F0D828-8AF5-4C03-AF33-4B234FF869C1}" srcOrd="0" destOrd="0" presId="urn:microsoft.com/office/officeart/2016/7/layout/RepeatingBendingProcessNew"/>
    <dgm:cxn modelId="{B9EDF1F2-F6BC-4DD6-BB04-D3F4F13BBB27}" type="presOf" srcId="{F17DB40E-7962-4E39-B76E-4D929DCAB82D}" destId="{795A499F-DBA8-49B1-9676-8D8B814D1B3C}" srcOrd="1" destOrd="0" presId="urn:microsoft.com/office/officeart/2016/7/layout/RepeatingBendingProcessNew"/>
    <dgm:cxn modelId="{4E5523F6-1279-4C2A-AC5E-522C2685649F}" srcId="{5094BEAA-BB60-43B1-AE0D-CBE8DE960A71}" destId="{CB41FE9A-5337-4550-AEEF-17BFB6EB27EF}" srcOrd="5" destOrd="0" parTransId="{DEABF091-1626-465C-A2D3-798D96CB2B81}" sibTransId="{1D20B93C-A0A3-4B51-B183-A29F0CC4B2E5}"/>
    <dgm:cxn modelId="{5FA8288A-487D-4446-8552-FE308D3C8C2E}" type="presParOf" srcId="{39CEA3A8-C826-47D0-9A9C-FD415CFDC120}" destId="{8F279AF8-EBB2-4E33-AF71-33AD404F6A5B}" srcOrd="0" destOrd="0" presId="urn:microsoft.com/office/officeart/2016/7/layout/RepeatingBendingProcessNew"/>
    <dgm:cxn modelId="{E68067F8-A396-4FCF-8783-B2D479C271DC}" type="presParOf" srcId="{39CEA3A8-C826-47D0-9A9C-FD415CFDC120}" destId="{D8215A7C-B987-4B84-9E8F-25C61E8F6169}" srcOrd="1" destOrd="0" presId="urn:microsoft.com/office/officeart/2016/7/layout/RepeatingBendingProcessNew"/>
    <dgm:cxn modelId="{1F6FF2B9-034D-48A9-BD68-990786FC8D8C}" type="presParOf" srcId="{D8215A7C-B987-4B84-9E8F-25C61E8F6169}" destId="{1EA8DF72-DF44-438D-9A87-9AB9504E652A}" srcOrd="0" destOrd="0" presId="urn:microsoft.com/office/officeart/2016/7/layout/RepeatingBendingProcessNew"/>
    <dgm:cxn modelId="{F5BD3940-25D0-4B05-80A7-981204550995}" type="presParOf" srcId="{39CEA3A8-C826-47D0-9A9C-FD415CFDC120}" destId="{C5DB4E55-8534-4C67-9C96-6F0C653903F7}" srcOrd="2" destOrd="0" presId="urn:microsoft.com/office/officeart/2016/7/layout/RepeatingBendingProcessNew"/>
    <dgm:cxn modelId="{E4D95636-57EB-4E65-AFE1-24873F3B074D}" type="presParOf" srcId="{39CEA3A8-C826-47D0-9A9C-FD415CFDC120}" destId="{CF88B334-37EF-4C7B-9550-1CA8F02A6832}" srcOrd="3" destOrd="0" presId="urn:microsoft.com/office/officeart/2016/7/layout/RepeatingBendingProcessNew"/>
    <dgm:cxn modelId="{03BBEF46-692A-497A-A8E7-EEB57640AF1B}" type="presParOf" srcId="{CF88B334-37EF-4C7B-9550-1CA8F02A6832}" destId="{A177428E-66A2-4E16-A8F4-52AF4B05E7A6}" srcOrd="0" destOrd="0" presId="urn:microsoft.com/office/officeart/2016/7/layout/RepeatingBendingProcessNew"/>
    <dgm:cxn modelId="{0B944F7A-8276-49CD-9D80-154A3F07B233}" type="presParOf" srcId="{39CEA3A8-C826-47D0-9A9C-FD415CFDC120}" destId="{908EAF85-FC71-40A7-93F4-0AE6CE2495C7}" srcOrd="4" destOrd="0" presId="urn:microsoft.com/office/officeart/2016/7/layout/RepeatingBendingProcessNew"/>
    <dgm:cxn modelId="{1836B34B-81B6-4B7F-B3E2-2AB64604A694}" type="presParOf" srcId="{39CEA3A8-C826-47D0-9A9C-FD415CFDC120}" destId="{2194649C-BBDF-4DDC-AB75-3ACA2FEA531C}" srcOrd="5" destOrd="0" presId="urn:microsoft.com/office/officeart/2016/7/layout/RepeatingBendingProcessNew"/>
    <dgm:cxn modelId="{BED9A283-7750-406B-BE1D-A8A41D266E82}" type="presParOf" srcId="{2194649C-BBDF-4DDC-AB75-3ACA2FEA531C}" destId="{1C001B31-A24A-4EAA-9C9E-AB5D92C44E4C}" srcOrd="0" destOrd="0" presId="urn:microsoft.com/office/officeart/2016/7/layout/RepeatingBendingProcessNew"/>
    <dgm:cxn modelId="{F7500B51-45E3-4DBA-9524-5162FC834225}" type="presParOf" srcId="{39CEA3A8-C826-47D0-9A9C-FD415CFDC120}" destId="{67CA9D79-BB99-414B-978F-7380393BBEF2}" srcOrd="6" destOrd="0" presId="urn:microsoft.com/office/officeart/2016/7/layout/RepeatingBendingProcessNew"/>
    <dgm:cxn modelId="{23A13C27-342D-4A01-BC7D-2813626056C7}" type="presParOf" srcId="{39CEA3A8-C826-47D0-9A9C-FD415CFDC120}" destId="{98B15DAF-8CE2-4C82-969B-016E29B4C5D0}" srcOrd="7" destOrd="0" presId="urn:microsoft.com/office/officeart/2016/7/layout/RepeatingBendingProcessNew"/>
    <dgm:cxn modelId="{375F8536-577F-4C77-9A85-FAEF26AF47A7}" type="presParOf" srcId="{98B15DAF-8CE2-4C82-969B-016E29B4C5D0}" destId="{E075C66C-A80B-4359-AA57-A5218A7C4DFA}" srcOrd="0" destOrd="0" presId="urn:microsoft.com/office/officeart/2016/7/layout/RepeatingBendingProcessNew"/>
    <dgm:cxn modelId="{85BDB061-87F9-4066-A352-CEDB5446DA66}" type="presParOf" srcId="{39CEA3A8-C826-47D0-9A9C-FD415CFDC120}" destId="{AF294F06-4F3D-4EB4-9C73-0798CCAFBD42}" srcOrd="8" destOrd="0" presId="urn:microsoft.com/office/officeart/2016/7/layout/RepeatingBendingProcessNew"/>
    <dgm:cxn modelId="{6A8EE8AF-9706-4E48-8209-8838797FC2CC}" type="presParOf" srcId="{39CEA3A8-C826-47D0-9A9C-FD415CFDC120}" destId="{DDE2580A-2AE6-45AA-AA7C-02BA91FC28F1}" srcOrd="9" destOrd="0" presId="urn:microsoft.com/office/officeart/2016/7/layout/RepeatingBendingProcessNew"/>
    <dgm:cxn modelId="{0BC8CFB6-91B6-4A80-9CD4-BAFD8BCA5CFA}" type="presParOf" srcId="{DDE2580A-2AE6-45AA-AA7C-02BA91FC28F1}" destId="{795A499F-DBA8-49B1-9676-8D8B814D1B3C}" srcOrd="0" destOrd="0" presId="urn:microsoft.com/office/officeart/2016/7/layout/RepeatingBendingProcessNew"/>
    <dgm:cxn modelId="{E25768E2-B8BB-4F10-B314-A165375082CA}" type="presParOf" srcId="{39CEA3A8-C826-47D0-9A9C-FD415CFDC120}" destId="{F31A6D6A-C692-4F6A-B544-228BBF496635}" srcOrd="10" destOrd="0" presId="urn:microsoft.com/office/officeart/2016/7/layout/RepeatingBendingProcessNew"/>
    <dgm:cxn modelId="{3C0381BA-8AE4-44FE-929F-0D8DF9F1D6DA}" type="presParOf" srcId="{39CEA3A8-C826-47D0-9A9C-FD415CFDC120}" destId="{F1F0D828-8AF5-4C03-AF33-4B234FF869C1}" srcOrd="11" destOrd="0" presId="urn:microsoft.com/office/officeart/2016/7/layout/RepeatingBendingProcessNew"/>
    <dgm:cxn modelId="{99140C2B-E9A1-4C6F-B939-80AFC3C2E616}" type="presParOf" srcId="{F1F0D828-8AF5-4C03-AF33-4B234FF869C1}" destId="{28F7B56A-8197-4E54-B6EA-746D94478F47}" srcOrd="0" destOrd="0" presId="urn:microsoft.com/office/officeart/2016/7/layout/RepeatingBendingProcessNew"/>
    <dgm:cxn modelId="{929CD8E6-524C-41B0-8E52-848B1C8750AB}" type="presParOf" srcId="{39CEA3A8-C826-47D0-9A9C-FD415CFDC120}" destId="{C104ED3F-7906-417B-889E-0BB1124A5F3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DB354-5ADD-48D1-AEE6-29F737B8C368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0070AF-62A1-4673-82B2-F22AE89255E5}">
      <dgm:prSet/>
      <dgm:spPr/>
      <dgm:t>
        <a:bodyPr/>
        <a:lstStyle/>
        <a:p>
          <a:r>
            <a:rPr lang="pt-BR"/>
            <a:t>Jonathan Edwards afirma que “a vontade nada mais é que o desejo mais forte no momento do ato.”</a:t>
          </a:r>
          <a:endParaRPr lang="en-US"/>
        </a:p>
      </dgm:t>
    </dgm:pt>
    <dgm:pt modelId="{F264B43D-1619-4A54-A9DC-CF3B521CD2D0}" type="parTrans" cxnId="{B8FE0AA8-3664-4E23-AEC0-14BA27AE434B}">
      <dgm:prSet/>
      <dgm:spPr/>
      <dgm:t>
        <a:bodyPr/>
        <a:lstStyle/>
        <a:p>
          <a:endParaRPr lang="en-US"/>
        </a:p>
      </dgm:t>
    </dgm:pt>
    <dgm:pt modelId="{74F1E5EC-8D3F-43B4-BA5E-5092EF40B17D}" type="sibTrans" cxnId="{B8FE0AA8-3664-4E23-AEC0-14BA27AE434B}">
      <dgm:prSet/>
      <dgm:spPr/>
      <dgm:t>
        <a:bodyPr/>
        <a:lstStyle/>
        <a:p>
          <a:endParaRPr lang="en-US"/>
        </a:p>
      </dgm:t>
    </dgm:pt>
    <dgm:pt modelId="{DDEE3037-A407-403F-992D-A9F416F6945A}">
      <dgm:prSet/>
      <dgm:spPr/>
      <dgm:t>
        <a:bodyPr/>
        <a:lstStyle/>
        <a:p>
          <a:r>
            <a:rPr lang="pt-BR"/>
            <a:t>Ou seja:</a:t>
          </a:r>
          <a:endParaRPr lang="en-US"/>
        </a:p>
      </dgm:t>
    </dgm:pt>
    <dgm:pt modelId="{2DE62182-0AA4-4B6D-817D-4B8C94F24B20}" type="parTrans" cxnId="{A5C15EF3-C2A8-43A1-A8A5-1E682F65F5C7}">
      <dgm:prSet/>
      <dgm:spPr/>
      <dgm:t>
        <a:bodyPr/>
        <a:lstStyle/>
        <a:p>
          <a:endParaRPr lang="en-US"/>
        </a:p>
      </dgm:t>
    </dgm:pt>
    <dgm:pt modelId="{731F1E30-CCAA-4BA9-A362-E38244DBF0FE}" type="sibTrans" cxnId="{A5C15EF3-C2A8-43A1-A8A5-1E682F65F5C7}">
      <dgm:prSet/>
      <dgm:spPr/>
      <dgm:t>
        <a:bodyPr/>
        <a:lstStyle/>
        <a:p>
          <a:endParaRPr lang="en-US"/>
        </a:p>
      </dgm:t>
    </dgm:pt>
    <dgm:pt modelId="{3F05C1B7-9769-44A3-9EA0-9F0F9308E5BC}">
      <dgm:prSet/>
      <dgm:spPr/>
      <dgm:t>
        <a:bodyPr/>
        <a:lstStyle/>
        <a:p>
          <a:r>
            <a:rPr lang="pt-BR"/>
            <a:t>Não fazemos o que decidimos. Fazemos o que mais desejamos.</a:t>
          </a:r>
          <a:endParaRPr lang="en-US"/>
        </a:p>
      </dgm:t>
    </dgm:pt>
    <dgm:pt modelId="{6BAC5012-A93E-4B24-8DEC-D7BAD0EC15E1}" type="parTrans" cxnId="{78FA8908-E935-43C8-9CA6-05151F01EBF8}">
      <dgm:prSet/>
      <dgm:spPr/>
      <dgm:t>
        <a:bodyPr/>
        <a:lstStyle/>
        <a:p>
          <a:endParaRPr lang="en-US"/>
        </a:p>
      </dgm:t>
    </dgm:pt>
    <dgm:pt modelId="{E7258BB9-E7DF-4441-B096-11A865E3BEAB}" type="sibTrans" cxnId="{78FA8908-E935-43C8-9CA6-05151F01EBF8}">
      <dgm:prSet/>
      <dgm:spPr/>
      <dgm:t>
        <a:bodyPr/>
        <a:lstStyle/>
        <a:p>
          <a:endParaRPr lang="en-US"/>
        </a:p>
      </dgm:t>
    </dgm:pt>
    <dgm:pt modelId="{91F001BF-05A0-46E8-B894-31A1B82CDEB5}">
      <dgm:prSet/>
      <dgm:spPr/>
      <dgm:t>
        <a:bodyPr/>
        <a:lstStyle/>
        <a:p>
          <a:r>
            <a:rPr lang="pt-BR"/>
            <a:t>Kierkegaard:</a:t>
          </a:r>
          <a:endParaRPr lang="en-US"/>
        </a:p>
      </dgm:t>
    </dgm:pt>
    <dgm:pt modelId="{20859847-5031-4B60-B128-DEA9DC92528A}" type="parTrans" cxnId="{293F227F-22EA-460F-9E9A-D66E8D931753}">
      <dgm:prSet/>
      <dgm:spPr/>
      <dgm:t>
        <a:bodyPr/>
        <a:lstStyle/>
        <a:p>
          <a:endParaRPr lang="en-US"/>
        </a:p>
      </dgm:t>
    </dgm:pt>
    <dgm:pt modelId="{72A31869-25A1-40B7-A2E0-8E8F7397F7A5}" type="sibTrans" cxnId="{293F227F-22EA-460F-9E9A-D66E8D931753}">
      <dgm:prSet/>
      <dgm:spPr/>
      <dgm:t>
        <a:bodyPr/>
        <a:lstStyle/>
        <a:p>
          <a:endParaRPr lang="en-US"/>
        </a:p>
      </dgm:t>
    </dgm:pt>
    <dgm:pt modelId="{A88B96DA-5942-4021-979C-7AA91714A583}">
      <dgm:prSet/>
      <dgm:spPr/>
      <dgm:t>
        <a:bodyPr/>
        <a:lstStyle/>
        <a:p>
          <a:r>
            <a:rPr lang="pt-BR"/>
            <a:t>“A pessoa se torna aquilo que deseja no mais profundo.”</a:t>
          </a:r>
          <a:endParaRPr lang="en-US"/>
        </a:p>
      </dgm:t>
    </dgm:pt>
    <dgm:pt modelId="{3067CC18-0847-4F23-AF84-63ED6AF84CC3}" type="parTrans" cxnId="{B1C4D1ED-E0F6-49E3-AE9F-1C6116913653}">
      <dgm:prSet/>
      <dgm:spPr/>
      <dgm:t>
        <a:bodyPr/>
        <a:lstStyle/>
        <a:p>
          <a:endParaRPr lang="en-US"/>
        </a:p>
      </dgm:t>
    </dgm:pt>
    <dgm:pt modelId="{1FF73902-F21C-47B5-8319-683E9CEEB133}" type="sibTrans" cxnId="{B1C4D1ED-E0F6-49E3-AE9F-1C6116913653}">
      <dgm:prSet/>
      <dgm:spPr/>
      <dgm:t>
        <a:bodyPr/>
        <a:lstStyle/>
        <a:p>
          <a:endParaRPr lang="en-US"/>
        </a:p>
      </dgm:t>
    </dgm:pt>
    <dgm:pt modelId="{8378DC38-65C9-49A2-8371-1D808B53BE4D}" type="pres">
      <dgm:prSet presAssocID="{ED3DB354-5ADD-48D1-AEE6-29F737B8C368}" presName="Name0" presStyleCnt="0">
        <dgm:presLayoutVars>
          <dgm:dir/>
          <dgm:animLvl val="lvl"/>
          <dgm:resizeHandles val="exact"/>
        </dgm:presLayoutVars>
      </dgm:prSet>
      <dgm:spPr/>
    </dgm:pt>
    <dgm:pt modelId="{CB1C589E-5A4E-484C-8510-514F74CF696F}" type="pres">
      <dgm:prSet presAssocID="{570070AF-62A1-4673-82B2-F22AE89255E5}" presName="linNode" presStyleCnt="0"/>
      <dgm:spPr/>
    </dgm:pt>
    <dgm:pt modelId="{0FFCC951-7411-40E3-BABF-0162CFF02652}" type="pres">
      <dgm:prSet presAssocID="{570070AF-62A1-4673-82B2-F22AE89255E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3DCD344-AF19-45BF-9D4A-A02B27201D56}" type="pres">
      <dgm:prSet presAssocID="{74F1E5EC-8D3F-43B4-BA5E-5092EF40B17D}" presName="sp" presStyleCnt="0"/>
      <dgm:spPr/>
    </dgm:pt>
    <dgm:pt modelId="{846C9BF9-AAC0-4970-BA87-054CFF40A85C}" type="pres">
      <dgm:prSet presAssocID="{DDEE3037-A407-403F-992D-A9F416F6945A}" presName="linNode" presStyleCnt="0"/>
      <dgm:spPr/>
    </dgm:pt>
    <dgm:pt modelId="{AEBCF161-8518-4D09-BDF4-EB9BB9EB8BD1}" type="pres">
      <dgm:prSet presAssocID="{DDEE3037-A407-403F-992D-A9F416F6945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8DB7D75-F460-43D9-9816-AF4256DBDE36}" type="pres">
      <dgm:prSet presAssocID="{731F1E30-CCAA-4BA9-A362-E38244DBF0FE}" presName="sp" presStyleCnt="0"/>
      <dgm:spPr/>
    </dgm:pt>
    <dgm:pt modelId="{249E9EC5-F845-47CB-A167-E73F2C247FBE}" type="pres">
      <dgm:prSet presAssocID="{3F05C1B7-9769-44A3-9EA0-9F0F9308E5BC}" presName="linNode" presStyleCnt="0"/>
      <dgm:spPr/>
    </dgm:pt>
    <dgm:pt modelId="{56BB43F4-9BF2-45D3-851C-ABF38C89ECB3}" type="pres">
      <dgm:prSet presAssocID="{3F05C1B7-9769-44A3-9EA0-9F0F9308E5B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5D3929E-E428-4084-AD9C-90D50DB600BF}" type="pres">
      <dgm:prSet presAssocID="{E7258BB9-E7DF-4441-B096-11A865E3BEAB}" presName="sp" presStyleCnt="0"/>
      <dgm:spPr/>
    </dgm:pt>
    <dgm:pt modelId="{0A016A1C-496C-417A-A2CD-AA7009CB12E3}" type="pres">
      <dgm:prSet presAssocID="{91F001BF-05A0-46E8-B894-31A1B82CDEB5}" presName="linNode" presStyleCnt="0"/>
      <dgm:spPr/>
    </dgm:pt>
    <dgm:pt modelId="{6CED7882-8648-488C-A94E-4FBDF2AD3046}" type="pres">
      <dgm:prSet presAssocID="{91F001BF-05A0-46E8-B894-31A1B82CDEB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EADD7B4-85FB-414C-880A-FACC8115F0E4}" type="pres">
      <dgm:prSet presAssocID="{72A31869-25A1-40B7-A2E0-8E8F7397F7A5}" presName="sp" presStyleCnt="0"/>
      <dgm:spPr/>
    </dgm:pt>
    <dgm:pt modelId="{4E366CEB-1398-4B02-BA80-7F9393EA2E03}" type="pres">
      <dgm:prSet presAssocID="{A88B96DA-5942-4021-979C-7AA91714A583}" presName="linNode" presStyleCnt="0"/>
      <dgm:spPr/>
    </dgm:pt>
    <dgm:pt modelId="{250BB967-EDC5-4DF6-B5B5-8A1221963153}" type="pres">
      <dgm:prSet presAssocID="{A88B96DA-5942-4021-979C-7AA91714A58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78FA8908-E935-43C8-9CA6-05151F01EBF8}" srcId="{ED3DB354-5ADD-48D1-AEE6-29F737B8C368}" destId="{3F05C1B7-9769-44A3-9EA0-9F0F9308E5BC}" srcOrd="2" destOrd="0" parTransId="{6BAC5012-A93E-4B24-8DEC-D7BAD0EC15E1}" sibTransId="{E7258BB9-E7DF-4441-B096-11A865E3BEAB}"/>
    <dgm:cxn modelId="{407DC613-5FEC-45A8-A21B-D6C9D0CA1C54}" type="presOf" srcId="{3F05C1B7-9769-44A3-9EA0-9F0F9308E5BC}" destId="{56BB43F4-9BF2-45D3-851C-ABF38C89ECB3}" srcOrd="0" destOrd="0" presId="urn:microsoft.com/office/officeart/2005/8/layout/vList5"/>
    <dgm:cxn modelId="{B7D94E57-3418-4666-A055-C9F5A9F64CB5}" type="presOf" srcId="{A88B96DA-5942-4021-979C-7AA91714A583}" destId="{250BB967-EDC5-4DF6-B5B5-8A1221963153}" srcOrd="0" destOrd="0" presId="urn:microsoft.com/office/officeart/2005/8/layout/vList5"/>
    <dgm:cxn modelId="{293F227F-22EA-460F-9E9A-D66E8D931753}" srcId="{ED3DB354-5ADD-48D1-AEE6-29F737B8C368}" destId="{91F001BF-05A0-46E8-B894-31A1B82CDEB5}" srcOrd="3" destOrd="0" parTransId="{20859847-5031-4B60-B128-DEA9DC92528A}" sibTransId="{72A31869-25A1-40B7-A2E0-8E8F7397F7A5}"/>
    <dgm:cxn modelId="{BCA0788F-9C15-4F08-BE83-79306ED1E8A1}" type="presOf" srcId="{DDEE3037-A407-403F-992D-A9F416F6945A}" destId="{AEBCF161-8518-4D09-BDF4-EB9BB9EB8BD1}" srcOrd="0" destOrd="0" presId="urn:microsoft.com/office/officeart/2005/8/layout/vList5"/>
    <dgm:cxn modelId="{B8FE0AA8-3664-4E23-AEC0-14BA27AE434B}" srcId="{ED3DB354-5ADD-48D1-AEE6-29F737B8C368}" destId="{570070AF-62A1-4673-82B2-F22AE89255E5}" srcOrd="0" destOrd="0" parTransId="{F264B43D-1619-4A54-A9DC-CF3B521CD2D0}" sibTransId="{74F1E5EC-8D3F-43B4-BA5E-5092EF40B17D}"/>
    <dgm:cxn modelId="{D01CD0E4-91AF-4193-9EF9-79F8B6653AC3}" type="presOf" srcId="{ED3DB354-5ADD-48D1-AEE6-29F737B8C368}" destId="{8378DC38-65C9-49A2-8371-1D808B53BE4D}" srcOrd="0" destOrd="0" presId="urn:microsoft.com/office/officeart/2005/8/layout/vList5"/>
    <dgm:cxn modelId="{3E3758EB-62FE-4B12-9033-9FF0F8854B48}" type="presOf" srcId="{91F001BF-05A0-46E8-B894-31A1B82CDEB5}" destId="{6CED7882-8648-488C-A94E-4FBDF2AD3046}" srcOrd="0" destOrd="0" presId="urn:microsoft.com/office/officeart/2005/8/layout/vList5"/>
    <dgm:cxn modelId="{B1C4D1ED-E0F6-49E3-AE9F-1C6116913653}" srcId="{ED3DB354-5ADD-48D1-AEE6-29F737B8C368}" destId="{A88B96DA-5942-4021-979C-7AA91714A583}" srcOrd="4" destOrd="0" parTransId="{3067CC18-0847-4F23-AF84-63ED6AF84CC3}" sibTransId="{1FF73902-F21C-47B5-8319-683E9CEEB133}"/>
    <dgm:cxn modelId="{A5C15EF3-C2A8-43A1-A8A5-1E682F65F5C7}" srcId="{ED3DB354-5ADD-48D1-AEE6-29F737B8C368}" destId="{DDEE3037-A407-403F-992D-A9F416F6945A}" srcOrd="1" destOrd="0" parTransId="{2DE62182-0AA4-4B6D-817D-4B8C94F24B20}" sibTransId="{731F1E30-CCAA-4BA9-A362-E38244DBF0FE}"/>
    <dgm:cxn modelId="{69F106FB-6702-4109-A76E-DA6FA94047D1}" type="presOf" srcId="{570070AF-62A1-4673-82B2-F22AE89255E5}" destId="{0FFCC951-7411-40E3-BABF-0162CFF02652}" srcOrd="0" destOrd="0" presId="urn:microsoft.com/office/officeart/2005/8/layout/vList5"/>
    <dgm:cxn modelId="{3B986F75-7777-46DE-A243-35A2855730ED}" type="presParOf" srcId="{8378DC38-65C9-49A2-8371-1D808B53BE4D}" destId="{CB1C589E-5A4E-484C-8510-514F74CF696F}" srcOrd="0" destOrd="0" presId="urn:microsoft.com/office/officeart/2005/8/layout/vList5"/>
    <dgm:cxn modelId="{E432E5F9-B4C8-42FE-918C-2BAEFD9F01C4}" type="presParOf" srcId="{CB1C589E-5A4E-484C-8510-514F74CF696F}" destId="{0FFCC951-7411-40E3-BABF-0162CFF02652}" srcOrd="0" destOrd="0" presId="urn:microsoft.com/office/officeart/2005/8/layout/vList5"/>
    <dgm:cxn modelId="{CAF1ACC9-18C7-4590-AEC9-830E01DCCB44}" type="presParOf" srcId="{8378DC38-65C9-49A2-8371-1D808B53BE4D}" destId="{03DCD344-AF19-45BF-9D4A-A02B27201D56}" srcOrd="1" destOrd="0" presId="urn:microsoft.com/office/officeart/2005/8/layout/vList5"/>
    <dgm:cxn modelId="{881840D0-657C-4CDA-9998-87CC4C63FA75}" type="presParOf" srcId="{8378DC38-65C9-49A2-8371-1D808B53BE4D}" destId="{846C9BF9-AAC0-4970-BA87-054CFF40A85C}" srcOrd="2" destOrd="0" presId="urn:microsoft.com/office/officeart/2005/8/layout/vList5"/>
    <dgm:cxn modelId="{C0953CF9-78E6-4E25-9EFE-8536E1001253}" type="presParOf" srcId="{846C9BF9-AAC0-4970-BA87-054CFF40A85C}" destId="{AEBCF161-8518-4D09-BDF4-EB9BB9EB8BD1}" srcOrd="0" destOrd="0" presId="urn:microsoft.com/office/officeart/2005/8/layout/vList5"/>
    <dgm:cxn modelId="{1BF39CE1-48EA-4B6E-8F2A-55A2225047BE}" type="presParOf" srcId="{8378DC38-65C9-49A2-8371-1D808B53BE4D}" destId="{88DB7D75-F460-43D9-9816-AF4256DBDE36}" srcOrd="3" destOrd="0" presId="urn:microsoft.com/office/officeart/2005/8/layout/vList5"/>
    <dgm:cxn modelId="{97E0549F-277D-44E9-A00A-6E618607B9A6}" type="presParOf" srcId="{8378DC38-65C9-49A2-8371-1D808B53BE4D}" destId="{249E9EC5-F845-47CB-A167-E73F2C247FBE}" srcOrd="4" destOrd="0" presId="urn:microsoft.com/office/officeart/2005/8/layout/vList5"/>
    <dgm:cxn modelId="{8069BAB8-1FD3-42A2-9F71-2BAAB9FA7CFD}" type="presParOf" srcId="{249E9EC5-F845-47CB-A167-E73F2C247FBE}" destId="{56BB43F4-9BF2-45D3-851C-ABF38C89ECB3}" srcOrd="0" destOrd="0" presId="urn:microsoft.com/office/officeart/2005/8/layout/vList5"/>
    <dgm:cxn modelId="{4740AA00-003C-4F70-A65E-90FF2E804AA2}" type="presParOf" srcId="{8378DC38-65C9-49A2-8371-1D808B53BE4D}" destId="{55D3929E-E428-4084-AD9C-90D50DB600BF}" srcOrd="5" destOrd="0" presId="urn:microsoft.com/office/officeart/2005/8/layout/vList5"/>
    <dgm:cxn modelId="{17198899-5538-4DE5-9EA1-DAB23BBEC9A9}" type="presParOf" srcId="{8378DC38-65C9-49A2-8371-1D808B53BE4D}" destId="{0A016A1C-496C-417A-A2CD-AA7009CB12E3}" srcOrd="6" destOrd="0" presId="urn:microsoft.com/office/officeart/2005/8/layout/vList5"/>
    <dgm:cxn modelId="{2DCB53B2-8304-49AA-AEB2-B6C26C47753E}" type="presParOf" srcId="{0A016A1C-496C-417A-A2CD-AA7009CB12E3}" destId="{6CED7882-8648-488C-A94E-4FBDF2AD3046}" srcOrd="0" destOrd="0" presId="urn:microsoft.com/office/officeart/2005/8/layout/vList5"/>
    <dgm:cxn modelId="{2C6D28BE-91C8-45CC-9AD1-C3364E3B4A4D}" type="presParOf" srcId="{8378DC38-65C9-49A2-8371-1D808B53BE4D}" destId="{DEADD7B4-85FB-414C-880A-FACC8115F0E4}" srcOrd="7" destOrd="0" presId="urn:microsoft.com/office/officeart/2005/8/layout/vList5"/>
    <dgm:cxn modelId="{F669EDA7-9310-456E-A8F0-5FE533E9B28D}" type="presParOf" srcId="{8378DC38-65C9-49A2-8371-1D808B53BE4D}" destId="{4E366CEB-1398-4B02-BA80-7F9393EA2E03}" srcOrd="8" destOrd="0" presId="urn:microsoft.com/office/officeart/2005/8/layout/vList5"/>
    <dgm:cxn modelId="{9E501563-AA93-4EF1-96D0-0C50FC4D81AA}" type="presParOf" srcId="{4E366CEB-1398-4B02-BA80-7F9393EA2E03}" destId="{250BB967-EDC5-4DF6-B5B5-8A122196315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2C84C-20D1-4DBC-A85D-0BF2FD98F71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EBB0E9-E40E-4685-BAB7-21939E3B5BB2}">
      <dgm:prSet/>
      <dgm:spPr/>
      <dgm:t>
        <a:bodyPr/>
        <a:lstStyle/>
        <a:p>
          <a:r>
            <a:rPr lang="pt-BR"/>
            <a:t>Rm 8.5 diz: “inclinam-se para as coisas do Espírito.”</a:t>
          </a:r>
          <a:br>
            <a:rPr lang="pt-BR"/>
          </a:br>
          <a:r>
            <a:rPr lang="pt-BR"/>
            <a:t> O verbo </a:t>
          </a:r>
          <a:r>
            <a:rPr lang="pt-BR" b="1"/>
            <a:t>phroneō</a:t>
          </a:r>
          <a:r>
            <a:rPr lang="pt-BR"/>
            <a:t> significa:</a:t>
          </a:r>
          <a:endParaRPr lang="en-US"/>
        </a:p>
      </dgm:t>
    </dgm:pt>
    <dgm:pt modelId="{446A2465-3BE3-4310-B5B0-F55C78496167}" type="parTrans" cxnId="{14C40F6F-5E1B-4A01-9732-CBA74988E609}">
      <dgm:prSet/>
      <dgm:spPr/>
      <dgm:t>
        <a:bodyPr/>
        <a:lstStyle/>
        <a:p>
          <a:endParaRPr lang="en-US"/>
        </a:p>
      </dgm:t>
    </dgm:pt>
    <dgm:pt modelId="{14D966A3-00ED-4B07-B19D-BF1CA4E558CF}" type="sibTrans" cxnId="{14C40F6F-5E1B-4A01-9732-CBA74988E609}">
      <dgm:prSet/>
      <dgm:spPr/>
      <dgm:t>
        <a:bodyPr/>
        <a:lstStyle/>
        <a:p>
          <a:endParaRPr lang="en-US"/>
        </a:p>
      </dgm:t>
    </dgm:pt>
    <dgm:pt modelId="{CABD7261-87C7-4820-9F1D-7C7B81234899}">
      <dgm:prSet/>
      <dgm:spPr/>
      <dgm:t>
        <a:bodyPr/>
        <a:lstStyle/>
        <a:p>
          <a:r>
            <a:rPr lang="pt-BR"/>
            <a:t>pensar,</a:t>
          </a:r>
          <a:endParaRPr lang="en-US"/>
        </a:p>
      </dgm:t>
    </dgm:pt>
    <dgm:pt modelId="{99E0D934-F605-4AB9-9BF2-513B523D878E}" type="parTrans" cxnId="{291E0A8A-E1C0-428E-98E3-32CBA9F48AF8}">
      <dgm:prSet/>
      <dgm:spPr/>
      <dgm:t>
        <a:bodyPr/>
        <a:lstStyle/>
        <a:p>
          <a:endParaRPr lang="en-US"/>
        </a:p>
      </dgm:t>
    </dgm:pt>
    <dgm:pt modelId="{86C34428-3716-4429-8095-050F24998D66}" type="sibTrans" cxnId="{291E0A8A-E1C0-428E-98E3-32CBA9F48AF8}">
      <dgm:prSet/>
      <dgm:spPr/>
      <dgm:t>
        <a:bodyPr/>
        <a:lstStyle/>
        <a:p>
          <a:endParaRPr lang="en-US"/>
        </a:p>
      </dgm:t>
    </dgm:pt>
    <dgm:pt modelId="{8B0BEF57-2582-4FC4-AA14-35AF3C9C3B37}">
      <dgm:prSet/>
      <dgm:spPr/>
      <dgm:t>
        <a:bodyPr/>
        <a:lstStyle/>
        <a:p>
          <a:r>
            <a:rPr lang="pt-BR"/>
            <a:t>desejar,</a:t>
          </a:r>
          <a:endParaRPr lang="en-US"/>
        </a:p>
      </dgm:t>
    </dgm:pt>
    <dgm:pt modelId="{A2D7E4CB-CF03-4B31-B956-C8C695C609CC}" type="parTrans" cxnId="{4037A443-2261-481A-8775-C0470DC20CBD}">
      <dgm:prSet/>
      <dgm:spPr/>
      <dgm:t>
        <a:bodyPr/>
        <a:lstStyle/>
        <a:p>
          <a:endParaRPr lang="en-US"/>
        </a:p>
      </dgm:t>
    </dgm:pt>
    <dgm:pt modelId="{171E134F-4160-402F-94E6-F017A2E95B94}" type="sibTrans" cxnId="{4037A443-2261-481A-8775-C0470DC20CBD}">
      <dgm:prSet/>
      <dgm:spPr/>
      <dgm:t>
        <a:bodyPr/>
        <a:lstStyle/>
        <a:p>
          <a:endParaRPr lang="en-US"/>
        </a:p>
      </dgm:t>
    </dgm:pt>
    <dgm:pt modelId="{67C105B3-1861-47FA-A46D-A19AE4466685}">
      <dgm:prSet/>
      <dgm:spPr/>
      <dgm:t>
        <a:bodyPr/>
        <a:lstStyle/>
        <a:p>
          <a:r>
            <a:rPr lang="pt-BR"/>
            <a:t>orientar,</a:t>
          </a:r>
          <a:endParaRPr lang="en-US"/>
        </a:p>
      </dgm:t>
    </dgm:pt>
    <dgm:pt modelId="{712B62E9-3050-452A-9C91-032AF2808FA5}" type="parTrans" cxnId="{31909E8F-647B-489A-8A05-18DF4CE1573D}">
      <dgm:prSet/>
      <dgm:spPr/>
      <dgm:t>
        <a:bodyPr/>
        <a:lstStyle/>
        <a:p>
          <a:endParaRPr lang="en-US"/>
        </a:p>
      </dgm:t>
    </dgm:pt>
    <dgm:pt modelId="{040AF592-FA3E-4DED-BC3E-537FD178DFFF}" type="sibTrans" cxnId="{31909E8F-647B-489A-8A05-18DF4CE1573D}">
      <dgm:prSet/>
      <dgm:spPr/>
      <dgm:t>
        <a:bodyPr/>
        <a:lstStyle/>
        <a:p>
          <a:endParaRPr lang="en-US"/>
        </a:p>
      </dgm:t>
    </dgm:pt>
    <dgm:pt modelId="{759FA224-ADA3-4434-9A9A-EC51F647438A}">
      <dgm:prSet/>
      <dgm:spPr/>
      <dgm:t>
        <a:bodyPr/>
        <a:lstStyle/>
        <a:p>
          <a:r>
            <a:rPr lang="pt-BR"/>
            <a:t>Tender.</a:t>
          </a:r>
          <a:endParaRPr lang="en-US"/>
        </a:p>
      </dgm:t>
    </dgm:pt>
    <dgm:pt modelId="{2296A056-18B3-44B6-ADD9-B4A6BA47B368}" type="parTrans" cxnId="{30BF9017-D0E6-4F97-8E8A-F8E089327E2D}">
      <dgm:prSet/>
      <dgm:spPr/>
      <dgm:t>
        <a:bodyPr/>
        <a:lstStyle/>
        <a:p>
          <a:endParaRPr lang="en-US"/>
        </a:p>
      </dgm:t>
    </dgm:pt>
    <dgm:pt modelId="{E20CA236-7EC7-4BBA-9E59-BD9AB3C78738}" type="sibTrans" cxnId="{30BF9017-D0E6-4F97-8E8A-F8E089327E2D}">
      <dgm:prSet/>
      <dgm:spPr/>
      <dgm:t>
        <a:bodyPr/>
        <a:lstStyle/>
        <a:p>
          <a:endParaRPr lang="en-US"/>
        </a:p>
      </dgm:t>
    </dgm:pt>
    <dgm:pt modelId="{3501A0DE-EED3-4588-90E3-A3B64742347E}">
      <dgm:prSet/>
      <dgm:spPr/>
      <dgm:t>
        <a:bodyPr/>
        <a:lstStyle/>
        <a:p>
          <a:r>
            <a:rPr lang="pt-BR"/>
            <a:t>É um realinhamento da bússola interior.</a:t>
          </a:r>
          <a:endParaRPr lang="en-US"/>
        </a:p>
      </dgm:t>
    </dgm:pt>
    <dgm:pt modelId="{3A330142-238E-4AFF-8B8E-D4B50D92CBE1}" type="parTrans" cxnId="{08C57563-FA33-4FF5-AE13-E923CFB84DAB}">
      <dgm:prSet/>
      <dgm:spPr/>
      <dgm:t>
        <a:bodyPr/>
        <a:lstStyle/>
        <a:p>
          <a:endParaRPr lang="en-US"/>
        </a:p>
      </dgm:t>
    </dgm:pt>
    <dgm:pt modelId="{34649984-6DF8-465B-8ED9-5EC884D92DDE}" type="sibTrans" cxnId="{08C57563-FA33-4FF5-AE13-E923CFB84DAB}">
      <dgm:prSet/>
      <dgm:spPr/>
      <dgm:t>
        <a:bodyPr/>
        <a:lstStyle/>
        <a:p>
          <a:endParaRPr lang="en-US"/>
        </a:p>
      </dgm:t>
    </dgm:pt>
    <dgm:pt modelId="{58A4BED7-0CBF-4FE2-ADAA-AAC6335EAAFF}" type="pres">
      <dgm:prSet presAssocID="{70F2C84C-20D1-4DBC-A85D-0BF2FD98F715}" presName="diagram" presStyleCnt="0">
        <dgm:presLayoutVars>
          <dgm:dir/>
          <dgm:resizeHandles val="exact"/>
        </dgm:presLayoutVars>
      </dgm:prSet>
      <dgm:spPr/>
    </dgm:pt>
    <dgm:pt modelId="{B17FDFE9-F2C6-49F4-B521-B24F31384A82}" type="pres">
      <dgm:prSet presAssocID="{9BEBB0E9-E40E-4685-BAB7-21939E3B5BB2}" presName="node" presStyleLbl="node1" presStyleIdx="0" presStyleCnt="6">
        <dgm:presLayoutVars>
          <dgm:bulletEnabled val="1"/>
        </dgm:presLayoutVars>
      </dgm:prSet>
      <dgm:spPr/>
    </dgm:pt>
    <dgm:pt modelId="{71EAAEAA-BE13-4522-B849-0708622604D5}" type="pres">
      <dgm:prSet presAssocID="{14D966A3-00ED-4B07-B19D-BF1CA4E558CF}" presName="sibTrans" presStyleCnt="0"/>
      <dgm:spPr/>
    </dgm:pt>
    <dgm:pt modelId="{8805B259-D28D-40FC-A461-A6ACD319BF51}" type="pres">
      <dgm:prSet presAssocID="{CABD7261-87C7-4820-9F1D-7C7B81234899}" presName="node" presStyleLbl="node1" presStyleIdx="1" presStyleCnt="6">
        <dgm:presLayoutVars>
          <dgm:bulletEnabled val="1"/>
        </dgm:presLayoutVars>
      </dgm:prSet>
      <dgm:spPr/>
    </dgm:pt>
    <dgm:pt modelId="{99671927-5A51-4951-BF99-628231C4A223}" type="pres">
      <dgm:prSet presAssocID="{86C34428-3716-4429-8095-050F24998D66}" presName="sibTrans" presStyleCnt="0"/>
      <dgm:spPr/>
    </dgm:pt>
    <dgm:pt modelId="{D9F2C5ED-DA89-4774-A8AE-47322F41D6BD}" type="pres">
      <dgm:prSet presAssocID="{8B0BEF57-2582-4FC4-AA14-35AF3C9C3B37}" presName="node" presStyleLbl="node1" presStyleIdx="2" presStyleCnt="6">
        <dgm:presLayoutVars>
          <dgm:bulletEnabled val="1"/>
        </dgm:presLayoutVars>
      </dgm:prSet>
      <dgm:spPr/>
    </dgm:pt>
    <dgm:pt modelId="{3F5C5AA4-E626-4809-964F-9C3618689A42}" type="pres">
      <dgm:prSet presAssocID="{171E134F-4160-402F-94E6-F017A2E95B94}" presName="sibTrans" presStyleCnt="0"/>
      <dgm:spPr/>
    </dgm:pt>
    <dgm:pt modelId="{7532AFE9-E572-4367-BB82-AD0CD563DB3D}" type="pres">
      <dgm:prSet presAssocID="{67C105B3-1861-47FA-A46D-A19AE4466685}" presName="node" presStyleLbl="node1" presStyleIdx="3" presStyleCnt="6">
        <dgm:presLayoutVars>
          <dgm:bulletEnabled val="1"/>
        </dgm:presLayoutVars>
      </dgm:prSet>
      <dgm:spPr/>
    </dgm:pt>
    <dgm:pt modelId="{6741AAFE-D60A-4E40-8D2F-1A3286DA6675}" type="pres">
      <dgm:prSet presAssocID="{040AF592-FA3E-4DED-BC3E-537FD178DFFF}" presName="sibTrans" presStyleCnt="0"/>
      <dgm:spPr/>
    </dgm:pt>
    <dgm:pt modelId="{036BD3FF-C33A-46D6-A692-A4858A7F7624}" type="pres">
      <dgm:prSet presAssocID="{759FA224-ADA3-4434-9A9A-EC51F647438A}" presName="node" presStyleLbl="node1" presStyleIdx="4" presStyleCnt="6">
        <dgm:presLayoutVars>
          <dgm:bulletEnabled val="1"/>
        </dgm:presLayoutVars>
      </dgm:prSet>
      <dgm:spPr/>
    </dgm:pt>
    <dgm:pt modelId="{E242A7AF-7ABB-4813-ADD0-2B823951953C}" type="pres">
      <dgm:prSet presAssocID="{E20CA236-7EC7-4BBA-9E59-BD9AB3C78738}" presName="sibTrans" presStyleCnt="0"/>
      <dgm:spPr/>
    </dgm:pt>
    <dgm:pt modelId="{5E84AAA0-488A-480B-A90F-4DF689F6B05F}" type="pres">
      <dgm:prSet presAssocID="{3501A0DE-EED3-4588-90E3-A3B64742347E}" presName="node" presStyleLbl="node1" presStyleIdx="5" presStyleCnt="6">
        <dgm:presLayoutVars>
          <dgm:bulletEnabled val="1"/>
        </dgm:presLayoutVars>
      </dgm:prSet>
      <dgm:spPr/>
    </dgm:pt>
  </dgm:ptLst>
  <dgm:cxnLst>
    <dgm:cxn modelId="{30BF9017-D0E6-4F97-8E8A-F8E089327E2D}" srcId="{70F2C84C-20D1-4DBC-A85D-0BF2FD98F715}" destId="{759FA224-ADA3-4434-9A9A-EC51F647438A}" srcOrd="4" destOrd="0" parTransId="{2296A056-18B3-44B6-ADD9-B4A6BA47B368}" sibTransId="{E20CA236-7EC7-4BBA-9E59-BD9AB3C78738}"/>
    <dgm:cxn modelId="{61E90428-E97A-4527-A276-83E54D425BE0}" type="presOf" srcId="{67C105B3-1861-47FA-A46D-A19AE4466685}" destId="{7532AFE9-E572-4367-BB82-AD0CD563DB3D}" srcOrd="0" destOrd="0" presId="urn:microsoft.com/office/officeart/2005/8/layout/default"/>
    <dgm:cxn modelId="{B98C8B28-F4E8-481C-B7EA-AF5DB88CD69F}" type="presOf" srcId="{9BEBB0E9-E40E-4685-BAB7-21939E3B5BB2}" destId="{B17FDFE9-F2C6-49F4-B521-B24F31384A82}" srcOrd="0" destOrd="0" presId="urn:microsoft.com/office/officeart/2005/8/layout/default"/>
    <dgm:cxn modelId="{8B248233-6A4A-46F1-9854-2B3E96DDF305}" type="presOf" srcId="{70F2C84C-20D1-4DBC-A85D-0BF2FD98F715}" destId="{58A4BED7-0CBF-4FE2-ADAA-AAC6335EAAFF}" srcOrd="0" destOrd="0" presId="urn:microsoft.com/office/officeart/2005/8/layout/default"/>
    <dgm:cxn modelId="{67C51961-AAFB-44B6-A836-62914F7719F0}" type="presOf" srcId="{759FA224-ADA3-4434-9A9A-EC51F647438A}" destId="{036BD3FF-C33A-46D6-A692-A4858A7F7624}" srcOrd="0" destOrd="0" presId="urn:microsoft.com/office/officeart/2005/8/layout/default"/>
    <dgm:cxn modelId="{08C57563-FA33-4FF5-AE13-E923CFB84DAB}" srcId="{70F2C84C-20D1-4DBC-A85D-0BF2FD98F715}" destId="{3501A0DE-EED3-4588-90E3-A3B64742347E}" srcOrd="5" destOrd="0" parTransId="{3A330142-238E-4AFF-8B8E-D4B50D92CBE1}" sibTransId="{34649984-6DF8-465B-8ED9-5EC884D92DDE}"/>
    <dgm:cxn modelId="{4037A443-2261-481A-8775-C0470DC20CBD}" srcId="{70F2C84C-20D1-4DBC-A85D-0BF2FD98F715}" destId="{8B0BEF57-2582-4FC4-AA14-35AF3C9C3B37}" srcOrd="2" destOrd="0" parTransId="{A2D7E4CB-CF03-4B31-B956-C8C695C609CC}" sibTransId="{171E134F-4160-402F-94E6-F017A2E95B94}"/>
    <dgm:cxn modelId="{B50F036C-BAF6-405B-BE1B-10128A9FA820}" type="presOf" srcId="{8B0BEF57-2582-4FC4-AA14-35AF3C9C3B37}" destId="{D9F2C5ED-DA89-4774-A8AE-47322F41D6BD}" srcOrd="0" destOrd="0" presId="urn:microsoft.com/office/officeart/2005/8/layout/default"/>
    <dgm:cxn modelId="{14C40F6F-5E1B-4A01-9732-CBA74988E609}" srcId="{70F2C84C-20D1-4DBC-A85D-0BF2FD98F715}" destId="{9BEBB0E9-E40E-4685-BAB7-21939E3B5BB2}" srcOrd="0" destOrd="0" parTransId="{446A2465-3BE3-4310-B5B0-F55C78496167}" sibTransId="{14D966A3-00ED-4B07-B19D-BF1CA4E558CF}"/>
    <dgm:cxn modelId="{291E0A8A-E1C0-428E-98E3-32CBA9F48AF8}" srcId="{70F2C84C-20D1-4DBC-A85D-0BF2FD98F715}" destId="{CABD7261-87C7-4820-9F1D-7C7B81234899}" srcOrd="1" destOrd="0" parTransId="{99E0D934-F605-4AB9-9BF2-513B523D878E}" sibTransId="{86C34428-3716-4429-8095-050F24998D66}"/>
    <dgm:cxn modelId="{31909E8F-647B-489A-8A05-18DF4CE1573D}" srcId="{70F2C84C-20D1-4DBC-A85D-0BF2FD98F715}" destId="{67C105B3-1861-47FA-A46D-A19AE4466685}" srcOrd="3" destOrd="0" parTransId="{712B62E9-3050-452A-9C91-032AF2808FA5}" sibTransId="{040AF592-FA3E-4DED-BC3E-537FD178DFFF}"/>
    <dgm:cxn modelId="{F51A58A5-35E0-48C6-B736-C85B31EE359A}" type="presOf" srcId="{CABD7261-87C7-4820-9F1D-7C7B81234899}" destId="{8805B259-D28D-40FC-A461-A6ACD319BF51}" srcOrd="0" destOrd="0" presId="urn:microsoft.com/office/officeart/2005/8/layout/default"/>
    <dgm:cxn modelId="{B47B83C9-18AB-475E-9CAE-995C8D4AE0DD}" type="presOf" srcId="{3501A0DE-EED3-4588-90E3-A3B64742347E}" destId="{5E84AAA0-488A-480B-A90F-4DF689F6B05F}" srcOrd="0" destOrd="0" presId="urn:microsoft.com/office/officeart/2005/8/layout/default"/>
    <dgm:cxn modelId="{15296886-27EB-46D5-AC25-AABB01D830A3}" type="presParOf" srcId="{58A4BED7-0CBF-4FE2-ADAA-AAC6335EAAFF}" destId="{B17FDFE9-F2C6-49F4-B521-B24F31384A82}" srcOrd="0" destOrd="0" presId="urn:microsoft.com/office/officeart/2005/8/layout/default"/>
    <dgm:cxn modelId="{0F2B7AA4-246E-4CE3-A204-DA3FA90D3D37}" type="presParOf" srcId="{58A4BED7-0CBF-4FE2-ADAA-AAC6335EAAFF}" destId="{71EAAEAA-BE13-4522-B849-0708622604D5}" srcOrd="1" destOrd="0" presId="urn:microsoft.com/office/officeart/2005/8/layout/default"/>
    <dgm:cxn modelId="{F23AB2BF-5A7A-4ECC-BBD2-2028D5A67D25}" type="presParOf" srcId="{58A4BED7-0CBF-4FE2-ADAA-AAC6335EAAFF}" destId="{8805B259-D28D-40FC-A461-A6ACD319BF51}" srcOrd="2" destOrd="0" presId="urn:microsoft.com/office/officeart/2005/8/layout/default"/>
    <dgm:cxn modelId="{41C6F2EE-8EAA-4631-B212-AF1DA7CD14B8}" type="presParOf" srcId="{58A4BED7-0CBF-4FE2-ADAA-AAC6335EAAFF}" destId="{99671927-5A51-4951-BF99-628231C4A223}" srcOrd="3" destOrd="0" presId="urn:microsoft.com/office/officeart/2005/8/layout/default"/>
    <dgm:cxn modelId="{7BB212FC-5951-4383-B052-102D077418B7}" type="presParOf" srcId="{58A4BED7-0CBF-4FE2-ADAA-AAC6335EAAFF}" destId="{D9F2C5ED-DA89-4774-A8AE-47322F41D6BD}" srcOrd="4" destOrd="0" presId="urn:microsoft.com/office/officeart/2005/8/layout/default"/>
    <dgm:cxn modelId="{128B4335-AD79-445C-885D-4D3582F9A3F9}" type="presParOf" srcId="{58A4BED7-0CBF-4FE2-ADAA-AAC6335EAAFF}" destId="{3F5C5AA4-E626-4809-964F-9C3618689A42}" srcOrd="5" destOrd="0" presId="urn:microsoft.com/office/officeart/2005/8/layout/default"/>
    <dgm:cxn modelId="{1251D3D1-4B03-4FCF-AF04-E6BE681AECCC}" type="presParOf" srcId="{58A4BED7-0CBF-4FE2-ADAA-AAC6335EAAFF}" destId="{7532AFE9-E572-4367-BB82-AD0CD563DB3D}" srcOrd="6" destOrd="0" presId="urn:microsoft.com/office/officeart/2005/8/layout/default"/>
    <dgm:cxn modelId="{6CDBD864-127A-4442-82EE-BE14E983CB10}" type="presParOf" srcId="{58A4BED7-0CBF-4FE2-ADAA-AAC6335EAAFF}" destId="{6741AAFE-D60A-4E40-8D2F-1A3286DA6675}" srcOrd="7" destOrd="0" presId="urn:microsoft.com/office/officeart/2005/8/layout/default"/>
    <dgm:cxn modelId="{913FA79E-0398-4476-9FCC-3FCF006F3A14}" type="presParOf" srcId="{58A4BED7-0CBF-4FE2-ADAA-AAC6335EAAFF}" destId="{036BD3FF-C33A-46D6-A692-A4858A7F7624}" srcOrd="8" destOrd="0" presId="urn:microsoft.com/office/officeart/2005/8/layout/default"/>
    <dgm:cxn modelId="{7D591A2F-DF32-4015-A99B-82305FBDAD5E}" type="presParOf" srcId="{58A4BED7-0CBF-4FE2-ADAA-AAC6335EAAFF}" destId="{E242A7AF-7ABB-4813-ADD0-2B823951953C}" srcOrd="9" destOrd="0" presId="urn:microsoft.com/office/officeart/2005/8/layout/default"/>
    <dgm:cxn modelId="{39D230C6-4E8D-491E-9692-9FA25F5FB092}" type="presParOf" srcId="{58A4BED7-0CBF-4FE2-ADAA-AAC6335EAAFF}" destId="{5E84AAA0-488A-480B-A90F-4DF689F6B0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142B0D-4E89-4F77-8865-6DBDDCAF0B8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E12B1F-5D24-404C-AD4F-E36980806FAC}">
      <dgm:prSet/>
      <dgm:spPr/>
      <dgm:t>
        <a:bodyPr/>
        <a:lstStyle/>
        <a:p>
          <a:r>
            <a:rPr lang="pt-BR"/>
            <a:t>O desejo em si não é maligno; é estrutura ontológica.</a:t>
          </a:r>
          <a:br>
            <a:rPr lang="pt-BR"/>
          </a:br>
          <a:r>
            <a:rPr lang="pt-BR"/>
            <a:t>Fome, desejo sexual, necessidade de significado,  tudo isso Deus fez bom.</a:t>
          </a:r>
          <a:endParaRPr lang="en-US"/>
        </a:p>
      </dgm:t>
    </dgm:pt>
    <dgm:pt modelId="{06989D35-87EF-4F0E-9CB0-169EFEC8A7FB}" type="parTrans" cxnId="{B98FBA57-B5A6-4077-8833-9F25AD87E88D}">
      <dgm:prSet/>
      <dgm:spPr/>
      <dgm:t>
        <a:bodyPr/>
        <a:lstStyle/>
        <a:p>
          <a:endParaRPr lang="en-US"/>
        </a:p>
      </dgm:t>
    </dgm:pt>
    <dgm:pt modelId="{5F4A097D-149D-4FCE-A0AF-52876C1C52E3}" type="sibTrans" cxnId="{B98FBA57-B5A6-4077-8833-9F25AD87E88D}">
      <dgm:prSet/>
      <dgm:spPr/>
      <dgm:t>
        <a:bodyPr/>
        <a:lstStyle/>
        <a:p>
          <a:endParaRPr lang="en-US"/>
        </a:p>
      </dgm:t>
    </dgm:pt>
    <dgm:pt modelId="{B8EA71EE-A6A3-49AD-A1BF-5764E497A730}">
      <dgm:prSet/>
      <dgm:spPr/>
      <dgm:t>
        <a:bodyPr/>
        <a:lstStyle/>
        <a:p>
          <a:r>
            <a:rPr lang="pt-BR"/>
            <a:t>Mas o desejo desconectado de Deus perde direção.</a:t>
          </a:r>
          <a:endParaRPr lang="en-US"/>
        </a:p>
      </dgm:t>
    </dgm:pt>
    <dgm:pt modelId="{607AD93D-2955-4047-9184-0E26E8FE8B83}" type="parTrans" cxnId="{C673558B-65D2-436F-A159-3090EA01BCFE}">
      <dgm:prSet/>
      <dgm:spPr/>
      <dgm:t>
        <a:bodyPr/>
        <a:lstStyle/>
        <a:p>
          <a:endParaRPr lang="en-US"/>
        </a:p>
      </dgm:t>
    </dgm:pt>
    <dgm:pt modelId="{960CE361-DCBF-46D2-8AB3-C39BB0F13D6B}" type="sibTrans" cxnId="{C673558B-65D2-436F-A159-3090EA01BCFE}">
      <dgm:prSet/>
      <dgm:spPr/>
      <dgm:t>
        <a:bodyPr/>
        <a:lstStyle/>
        <a:p>
          <a:endParaRPr lang="en-US"/>
        </a:p>
      </dgm:t>
    </dgm:pt>
    <dgm:pt modelId="{CF359DCF-999A-4F6C-83C9-A872CF86C5F4}">
      <dgm:prSet/>
      <dgm:spPr/>
      <dgm:t>
        <a:bodyPr/>
        <a:lstStyle/>
        <a:p>
          <a:r>
            <a:rPr lang="pt-BR"/>
            <a:t>Paul Washer: O mal não é desejar, é desejar algo menor do que Deus.</a:t>
          </a:r>
          <a:endParaRPr lang="en-US"/>
        </a:p>
      </dgm:t>
    </dgm:pt>
    <dgm:pt modelId="{CD3DF850-1A69-46A2-A8FD-C2881FB224BA}" type="parTrans" cxnId="{DB55EA82-F70D-4C59-A625-4DF429F97347}">
      <dgm:prSet/>
      <dgm:spPr/>
      <dgm:t>
        <a:bodyPr/>
        <a:lstStyle/>
        <a:p>
          <a:endParaRPr lang="en-US"/>
        </a:p>
      </dgm:t>
    </dgm:pt>
    <dgm:pt modelId="{9DCB8806-D262-4560-900A-0D9F1F70113F}" type="sibTrans" cxnId="{DB55EA82-F70D-4C59-A625-4DF429F97347}">
      <dgm:prSet/>
      <dgm:spPr/>
      <dgm:t>
        <a:bodyPr/>
        <a:lstStyle/>
        <a:p>
          <a:endParaRPr lang="en-US"/>
        </a:p>
      </dgm:t>
    </dgm:pt>
    <dgm:pt modelId="{65630E86-E9DF-4EFB-8BAC-82BD266B14B6}" type="pres">
      <dgm:prSet presAssocID="{53142B0D-4E89-4F77-8865-6DBDDCAF0B85}" presName="linear" presStyleCnt="0">
        <dgm:presLayoutVars>
          <dgm:animLvl val="lvl"/>
          <dgm:resizeHandles val="exact"/>
        </dgm:presLayoutVars>
      </dgm:prSet>
      <dgm:spPr/>
    </dgm:pt>
    <dgm:pt modelId="{D65D9BE2-52E5-4F92-81BB-2F21337FB773}" type="pres">
      <dgm:prSet presAssocID="{51E12B1F-5D24-404C-AD4F-E36980806F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C69CBA-E41B-431B-A2D4-1A01596E3D0C}" type="pres">
      <dgm:prSet presAssocID="{5F4A097D-149D-4FCE-A0AF-52876C1C52E3}" presName="spacer" presStyleCnt="0"/>
      <dgm:spPr/>
    </dgm:pt>
    <dgm:pt modelId="{6052C08A-6104-49AE-BE2E-5E792D3829AD}" type="pres">
      <dgm:prSet presAssocID="{B8EA71EE-A6A3-49AD-A1BF-5764E497A7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A2DCC5-41E1-4CF6-BEF5-2D146E888AEC}" type="pres">
      <dgm:prSet presAssocID="{960CE361-DCBF-46D2-8AB3-C39BB0F13D6B}" presName="spacer" presStyleCnt="0"/>
      <dgm:spPr/>
    </dgm:pt>
    <dgm:pt modelId="{279951D5-F05E-44D4-83F8-0D4DF6CD1154}" type="pres">
      <dgm:prSet presAssocID="{CF359DCF-999A-4F6C-83C9-A872CF86C5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03B922-ADA4-44F1-980A-479E7282A678}" type="presOf" srcId="{53142B0D-4E89-4F77-8865-6DBDDCAF0B85}" destId="{65630E86-E9DF-4EFB-8BAC-82BD266B14B6}" srcOrd="0" destOrd="0" presId="urn:microsoft.com/office/officeart/2005/8/layout/vList2"/>
    <dgm:cxn modelId="{A724C468-67BD-4B4E-B94D-603B0ABB480E}" type="presOf" srcId="{51E12B1F-5D24-404C-AD4F-E36980806FAC}" destId="{D65D9BE2-52E5-4F92-81BB-2F21337FB773}" srcOrd="0" destOrd="0" presId="urn:microsoft.com/office/officeart/2005/8/layout/vList2"/>
    <dgm:cxn modelId="{809F174B-0146-4C16-86B9-D648F89823DE}" type="presOf" srcId="{B8EA71EE-A6A3-49AD-A1BF-5764E497A730}" destId="{6052C08A-6104-49AE-BE2E-5E792D3829AD}" srcOrd="0" destOrd="0" presId="urn:microsoft.com/office/officeart/2005/8/layout/vList2"/>
    <dgm:cxn modelId="{B98FBA57-B5A6-4077-8833-9F25AD87E88D}" srcId="{53142B0D-4E89-4F77-8865-6DBDDCAF0B85}" destId="{51E12B1F-5D24-404C-AD4F-E36980806FAC}" srcOrd="0" destOrd="0" parTransId="{06989D35-87EF-4F0E-9CB0-169EFEC8A7FB}" sibTransId="{5F4A097D-149D-4FCE-A0AF-52876C1C52E3}"/>
    <dgm:cxn modelId="{DB55EA82-F70D-4C59-A625-4DF429F97347}" srcId="{53142B0D-4E89-4F77-8865-6DBDDCAF0B85}" destId="{CF359DCF-999A-4F6C-83C9-A872CF86C5F4}" srcOrd="2" destOrd="0" parTransId="{CD3DF850-1A69-46A2-A8FD-C2881FB224BA}" sibTransId="{9DCB8806-D262-4560-900A-0D9F1F70113F}"/>
    <dgm:cxn modelId="{C673558B-65D2-436F-A159-3090EA01BCFE}" srcId="{53142B0D-4E89-4F77-8865-6DBDDCAF0B85}" destId="{B8EA71EE-A6A3-49AD-A1BF-5764E497A730}" srcOrd="1" destOrd="0" parTransId="{607AD93D-2955-4047-9184-0E26E8FE8B83}" sibTransId="{960CE361-DCBF-46D2-8AB3-C39BB0F13D6B}"/>
    <dgm:cxn modelId="{52F11AEB-D114-4194-9935-FDF27A7FC4AF}" type="presOf" srcId="{CF359DCF-999A-4F6C-83C9-A872CF86C5F4}" destId="{279951D5-F05E-44D4-83F8-0D4DF6CD1154}" srcOrd="0" destOrd="0" presId="urn:microsoft.com/office/officeart/2005/8/layout/vList2"/>
    <dgm:cxn modelId="{6E6B4222-231E-4B97-9244-D42C966C4C9F}" type="presParOf" srcId="{65630E86-E9DF-4EFB-8BAC-82BD266B14B6}" destId="{D65D9BE2-52E5-4F92-81BB-2F21337FB773}" srcOrd="0" destOrd="0" presId="urn:microsoft.com/office/officeart/2005/8/layout/vList2"/>
    <dgm:cxn modelId="{47042B9D-8249-4250-A8CE-CABD575A6DA6}" type="presParOf" srcId="{65630E86-E9DF-4EFB-8BAC-82BD266B14B6}" destId="{A0C69CBA-E41B-431B-A2D4-1A01596E3D0C}" srcOrd="1" destOrd="0" presId="urn:microsoft.com/office/officeart/2005/8/layout/vList2"/>
    <dgm:cxn modelId="{86AEC6C4-C35F-4144-95E9-923F90C7F2A2}" type="presParOf" srcId="{65630E86-E9DF-4EFB-8BAC-82BD266B14B6}" destId="{6052C08A-6104-49AE-BE2E-5E792D3829AD}" srcOrd="2" destOrd="0" presId="urn:microsoft.com/office/officeart/2005/8/layout/vList2"/>
    <dgm:cxn modelId="{8E2EC4AC-73CA-411E-A90C-EC907066E969}" type="presParOf" srcId="{65630E86-E9DF-4EFB-8BAC-82BD266B14B6}" destId="{D8A2DCC5-41E1-4CF6-BEF5-2D146E888AEC}" srcOrd="3" destOrd="0" presId="urn:microsoft.com/office/officeart/2005/8/layout/vList2"/>
    <dgm:cxn modelId="{3098C520-CF9C-4EDB-AEF9-88E0F9240626}" type="presParOf" srcId="{65630E86-E9DF-4EFB-8BAC-82BD266B14B6}" destId="{279951D5-F05E-44D4-83F8-0D4DF6CD11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C93959-4400-4B02-A602-E132535021A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FDE67C-7EB2-4149-BDD3-33CA4EEEEC34}">
      <dgm:prSet/>
      <dgm:spPr/>
      <dgm:t>
        <a:bodyPr/>
        <a:lstStyle/>
        <a:p>
          <a:r>
            <a:rPr lang="pt-BR"/>
            <a:t>Desejo não se sustenta sozinho.</a:t>
          </a:r>
          <a:br>
            <a:rPr lang="pt-BR"/>
          </a:br>
          <a:r>
            <a:rPr lang="pt-BR"/>
            <a:t>Desejo precisa de um ambiente para germinar.</a:t>
          </a:r>
          <a:endParaRPr lang="en-US"/>
        </a:p>
      </dgm:t>
    </dgm:pt>
    <dgm:pt modelId="{D72B12D7-A099-4103-B74A-F8A6FD816C85}" type="parTrans" cxnId="{C4B74293-268D-44D9-B14E-409E8DE88F93}">
      <dgm:prSet/>
      <dgm:spPr/>
      <dgm:t>
        <a:bodyPr/>
        <a:lstStyle/>
        <a:p>
          <a:endParaRPr lang="en-US"/>
        </a:p>
      </dgm:t>
    </dgm:pt>
    <dgm:pt modelId="{D34EB03C-38CE-422A-BB18-27AF75CB47FF}" type="sibTrans" cxnId="{C4B74293-268D-44D9-B14E-409E8DE88F93}">
      <dgm:prSet/>
      <dgm:spPr/>
      <dgm:t>
        <a:bodyPr/>
        <a:lstStyle/>
        <a:p>
          <a:endParaRPr lang="en-US"/>
        </a:p>
      </dgm:t>
    </dgm:pt>
    <dgm:pt modelId="{1B78AC20-3AB0-48EE-9A12-69572C1019B5}">
      <dgm:prSet/>
      <dgm:spPr/>
      <dgm:t>
        <a:bodyPr/>
        <a:lstStyle/>
        <a:p>
          <a:r>
            <a:rPr lang="pt-BR"/>
            <a:t>Esse ambiente não é o corpo, nem a ocasião externa.</a:t>
          </a:r>
          <a:br>
            <a:rPr lang="pt-BR"/>
          </a:br>
          <a:r>
            <a:rPr lang="pt-BR"/>
            <a:t>É a imaginação moral.</a:t>
          </a:r>
          <a:endParaRPr lang="en-US"/>
        </a:p>
      </dgm:t>
    </dgm:pt>
    <dgm:pt modelId="{DDA81154-9AF6-4D35-BD0F-C92FAE18BBD5}" type="parTrans" cxnId="{ADCE80AB-81F1-4F36-B725-7C0D2CC11D93}">
      <dgm:prSet/>
      <dgm:spPr/>
      <dgm:t>
        <a:bodyPr/>
        <a:lstStyle/>
        <a:p>
          <a:endParaRPr lang="en-US"/>
        </a:p>
      </dgm:t>
    </dgm:pt>
    <dgm:pt modelId="{ADF8CAFB-7AB6-4F91-B966-2F00EE7358E8}" type="sibTrans" cxnId="{ADCE80AB-81F1-4F36-B725-7C0D2CC11D93}">
      <dgm:prSet/>
      <dgm:spPr/>
      <dgm:t>
        <a:bodyPr/>
        <a:lstStyle/>
        <a:p>
          <a:endParaRPr lang="en-US"/>
        </a:p>
      </dgm:t>
    </dgm:pt>
    <dgm:pt modelId="{A0373B3F-0279-4E5D-B0FF-00D2E74EDB9F}">
      <dgm:prSet/>
      <dgm:spPr/>
      <dgm:t>
        <a:bodyPr/>
        <a:lstStyle/>
        <a:p>
          <a:r>
            <a:rPr lang="pt-BR"/>
            <a:t>O corpo é palco, o mundo é cenário, mas a imaginação é o ventre.</a:t>
          </a:r>
          <a:endParaRPr lang="en-US"/>
        </a:p>
      </dgm:t>
    </dgm:pt>
    <dgm:pt modelId="{DC964CC5-5E27-4DDD-B2B6-33F3D4B4B81F}" type="parTrans" cxnId="{6B30F8BE-57BA-4B8E-9B70-7D22C3F10F46}">
      <dgm:prSet/>
      <dgm:spPr/>
      <dgm:t>
        <a:bodyPr/>
        <a:lstStyle/>
        <a:p>
          <a:endParaRPr lang="en-US"/>
        </a:p>
      </dgm:t>
    </dgm:pt>
    <dgm:pt modelId="{F11771B1-5231-4976-BCAA-367592FC59D6}" type="sibTrans" cxnId="{6B30F8BE-57BA-4B8E-9B70-7D22C3F10F46}">
      <dgm:prSet/>
      <dgm:spPr/>
      <dgm:t>
        <a:bodyPr/>
        <a:lstStyle/>
        <a:p>
          <a:endParaRPr lang="en-US"/>
        </a:p>
      </dgm:t>
    </dgm:pt>
    <dgm:pt modelId="{D3F762B6-00A2-4C11-BC9D-407ABFE5772C}" type="pres">
      <dgm:prSet presAssocID="{D7C93959-4400-4B02-A602-E132535021AF}" presName="vert0" presStyleCnt="0">
        <dgm:presLayoutVars>
          <dgm:dir/>
          <dgm:animOne val="branch"/>
          <dgm:animLvl val="lvl"/>
        </dgm:presLayoutVars>
      </dgm:prSet>
      <dgm:spPr/>
    </dgm:pt>
    <dgm:pt modelId="{BAB6546E-E188-4B5C-A43C-C1C9AEB4E08C}" type="pres">
      <dgm:prSet presAssocID="{CBFDE67C-7EB2-4149-BDD3-33CA4EEEEC34}" presName="thickLine" presStyleLbl="alignNode1" presStyleIdx="0" presStyleCnt="3"/>
      <dgm:spPr/>
    </dgm:pt>
    <dgm:pt modelId="{64877436-90DC-4C36-A734-618CB9DD267A}" type="pres">
      <dgm:prSet presAssocID="{CBFDE67C-7EB2-4149-BDD3-33CA4EEEEC34}" presName="horz1" presStyleCnt="0"/>
      <dgm:spPr/>
    </dgm:pt>
    <dgm:pt modelId="{296CB32E-D1A4-4FB1-A751-9155F89A3E8A}" type="pres">
      <dgm:prSet presAssocID="{CBFDE67C-7EB2-4149-BDD3-33CA4EEEEC34}" presName="tx1" presStyleLbl="revTx" presStyleIdx="0" presStyleCnt="3"/>
      <dgm:spPr/>
    </dgm:pt>
    <dgm:pt modelId="{85B650B6-0BBA-4A3A-8A8E-4294EDB1D6FB}" type="pres">
      <dgm:prSet presAssocID="{CBFDE67C-7EB2-4149-BDD3-33CA4EEEEC34}" presName="vert1" presStyleCnt="0"/>
      <dgm:spPr/>
    </dgm:pt>
    <dgm:pt modelId="{C09586D6-2597-4DDA-B287-6C93C7D021B6}" type="pres">
      <dgm:prSet presAssocID="{1B78AC20-3AB0-48EE-9A12-69572C1019B5}" presName="thickLine" presStyleLbl="alignNode1" presStyleIdx="1" presStyleCnt="3"/>
      <dgm:spPr/>
    </dgm:pt>
    <dgm:pt modelId="{1FFE962A-08E7-4863-9655-E50890C64ADF}" type="pres">
      <dgm:prSet presAssocID="{1B78AC20-3AB0-48EE-9A12-69572C1019B5}" presName="horz1" presStyleCnt="0"/>
      <dgm:spPr/>
    </dgm:pt>
    <dgm:pt modelId="{462056B8-DF1A-4834-BCD6-9489C68D1837}" type="pres">
      <dgm:prSet presAssocID="{1B78AC20-3AB0-48EE-9A12-69572C1019B5}" presName="tx1" presStyleLbl="revTx" presStyleIdx="1" presStyleCnt="3"/>
      <dgm:spPr/>
    </dgm:pt>
    <dgm:pt modelId="{E9C91CAE-0847-407A-9C02-6FAB0C843AF4}" type="pres">
      <dgm:prSet presAssocID="{1B78AC20-3AB0-48EE-9A12-69572C1019B5}" presName="vert1" presStyleCnt="0"/>
      <dgm:spPr/>
    </dgm:pt>
    <dgm:pt modelId="{628D58A9-D5BC-4FCB-86DD-C98C94C6BACC}" type="pres">
      <dgm:prSet presAssocID="{A0373B3F-0279-4E5D-B0FF-00D2E74EDB9F}" presName="thickLine" presStyleLbl="alignNode1" presStyleIdx="2" presStyleCnt="3"/>
      <dgm:spPr/>
    </dgm:pt>
    <dgm:pt modelId="{54D92B46-2859-4CA7-8BB4-69E627CC1921}" type="pres">
      <dgm:prSet presAssocID="{A0373B3F-0279-4E5D-B0FF-00D2E74EDB9F}" presName="horz1" presStyleCnt="0"/>
      <dgm:spPr/>
    </dgm:pt>
    <dgm:pt modelId="{70DDCD3F-40E4-4FB9-AEC3-59355C5F026F}" type="pres">
      <dgm:prSet presAssocID="{A0373B3F-0279-4E5D-B0FF-00D2E74EDB9F}" presName="tx1" presStyleLbl="revTx" presStyleIdx="2" presStyleCnt="3"/>
      <dgm:spPr/>
    </dgm:pt>
    <dgm:pt modelId="{F042F3BE-D05F-4E27-AF26-6D0DBF62996D}" type="pres">
      <dgm:prSet presAssocID="{A0373B3F-0279-4E5D-B0FF-00D2E74EDB9F}" presName="vert1" presStyleCnt="0"/>
      <dgm:spPr/>
    </dgm:pt>
  </dgm:ptLst>
  <dgm:cxnLst>
    <dgm:cxn modelId="{86B37413-48F8-4DCB-969E-E273B62FE2F0}" type="presOf" srcId="{A0373B3F-0279-4E5D-B0FF-00D2E74EDB9F}" destId="{70DDCD3F-40E4-4FB9-AEC3-59355C5F026F}" srcOrd="0" destOrd="0" presId="urn:microsoft.com/office/officeart/2008/layout/LinedList"/>
    <dgm:cxn modelId="{48A07637-E89F-44A4-B067-2950CE0A0926}" type="presOf" srcId="{D7C93959-4400-4B02-A602-E132535021AF}" destId="{D3F762B6-00A2-4C11-BC9D-407ABFE5772C}" srcOrd="0" destOrd="0" presId="urn:microsoft.com/office/officeart/2008/layout/LinedList"/>
    <dgm:cxn modelId="{C4B74293-268D-44D9-B14E-409E8DE88F93}" srcId="{D7C93959-4400-4B02-A602-E132535021AF}" destId="{CBFDE67C-7EB2-4149-BDD3-33CA4EEEEC34}" srcOrd="0" destOrd="0" parTransId="{D72B12D7-A099-4103-B74A-F8A6FD816C85}" sibTransId="{D34EB03C-38CE-422A-BB18-27AF75CB47FF}"/>
    <dgm:cxn modelId="{BF428D96-45A5-437B-9ACE-A8F0C49610F4}" type="presOf" srcId="{CBFDE67C-7EB2-4149-BDD3-33CA4EEEEC34}" destId="{296CB32E-D1A4-4FB1-A751-9155F89A3E8A}" srcOrd="0" destOrd="0" presId="urn:microsoft.com/office/officeart/2008/layout/LinedList"/>
    <dgm:cxn modelId="{ADCE80AB-81F1-4F36-B725-7C0D2CC11D93}" srcId="{D7C93959-4400-4B02-A602-E132535021AF}" destId="{1B78AC20-3AB0-48EE-9A12-69572C1019B5}" srcOrd="1" destOrd="0" parTransId="{DDA81154-9AF6-4D35-BD0F-C92FAE18BBD5}" sibTransId="{ADF8CAFB-7AB6-4F91-B966-2F00EE7358E8}"/>
    <dgm:cxn modelId="{FB4FF8BD-AF85-47A3-9B35-1D057E06158E}" type="presOf" srcId="{1B78AC20-3AB0-48EE-9A12-69572C1019B5}" destId="{462056B8-DF1A-4834-BCD6-9489C68D1837}" srcOrd="0" destOrd="0" presId="urn:microsoft.com/office/officeart/2008/layout/LinedList"/>
    <dgm:cxn modelId="{6B30F8BE-57BA-4B8E-9B70-7D22C3F10F46}" srcId="{D7C93959-4400-4B02-A602-E132535021AF}" destId="{A0373B3F-0279-4E5D-B0FF-00D2E74EDB9F}" srcOrd="2" destOrd="0" parTransId="{DC964CC5-5E27-4DDD-B2B6-33F3D4B4B81F}" sibTransId="{F11771B1-5231-4976-BCAA-367592FC59D6}"/>
    <dgm:cxn modelId="{F1F720B0-4099-4AAE-AD5A-6E4AE1535E7D}" type="presParOf" srcId="{D3F762B6-00A2-4C11-BC9D-407ABFE5772C}" destId="{BAB6546E-E188-4B5C-A43C-C1C9AEB4E08C}" srcOrd="0" destOrd="0" presId="urn:microsoft.com/office/officeart/2008/layout/LinedList"/>
    <dgm:cxn modelId="{7EB45637-9185-49B7-9F2F-7DD1A97A7FF1}" type="presParOf" srcId="{D3F762B6-00A2-4C11-BC9D-407ABFE5772C}" destId="{64877436-90DC-4C36-A734-618CB9DD267A}" srcOrd="1" destOrd="0" presId="urn:microsoft.com/office/officeart/2008/layout/LinedList"/>
    <dgm:cxn modelId="{165C3383-9974-4546-A177-FA2B0770BFEA}" type="presParOf" srcId="{64877436-90DC-4C36-A734-618CB9DD267A}" destId="{296CB32E-D1A4-4FB1-A751-9155F89A3E8A}" srcOrd="0" destOrd="0" presId="urn:microsoft.com/office/officeart/2008/layout/LinedList"/>
    <dgm:cxn modelId="{7F7795B0-47C8-43BB-A9BF-D3F28F61BBCC}" type="presParOf" srcId="{64877436-90DC-4C36-A734-618CB9DD267A}" destId="{85B650B6-0BBA-4A3A-8A8E-4294EDB1D6FB}" srcOrd="1" destOrd="0" presId="urn:microsoft.com/office/officeart/2008/layout/LinedList"/>
    <dgm:cxn modelId="{95290795-56B0-4E6D-9F5B-E46618E0A598}" type="presParOf" srcId="{D3F762B6-00A2-4C11-BC9D-407ABFE5772C}" destId="{C09586D6-2597-4DDA-B287-6C93C7D021B6}" srcOrd="2" destOrd="0" presId="urn:microsoft.com/office/officeart/2008/layout/LinedList"/>
    <dgm:cxn modelId="{BE3B4A2C-D4A3-443A-856A-E16BA9F3212F}" type="presParOf" srcId="{D3F762B6-00A2-4C11-BC9D-407ABFE5772C}" destId="{1FFE962A-08E7-4863-9655-E50890C64ADF}" srcOrd="3" destOrd="0" presId="urn:microsoft.com/office/officeart/2008/layout/LinedList"/>
    <dgm:cxn modelId="{3B7A68D1-8522-4BE6-9C45-75F3176B56B5}" type="presParOf" srcId="{1FFE962A-08E7-4863-9655-E50890C64ADF}" destId="{462056B8-DF1A-4834-BCD6-9489C68D1837}" srcOrd="0" destOrd="0" presId="urn:microsoft.com/office/officeart/2008/layout/LinedList"/>
    <dgm:cxn modelId="{859855DB-7F40-4657-981D-DCDA8ED4F585}" type="presParOf" srcId="{1FFE962A-08E7-4863-9655-E50890C64ADF}" destId="{E9C91CAE-0847-407A-9C02-6FAB0C843AF4}" srcOrd="1" destOrd="0" presId="urn:microsoft.com/office/officeart/2008/layout/LinedList"/>
    <dgm:cxn modelId="{36CF3A28-6B2A-418E-9B7D-3B863730C30C}" type="presParOf" srcId="{D3F762B6-00A2-4C11-BC9D-407ABFE5772C}" destId="{628D58A9-D5BC-4FCB-86DD-C98C94C6BACC}" srcOrd="4" destOrd="0" presId="urn:microsoft.com/office/officeart/2008/layout/LinedList"/>
    <dgm:cxn modelId="{F3A7961B-1982-4392-9DBD-BA91D211DCC1}" type="presParOf" srcId="{D3F762B6-00A2-4C11-BC9D-407ABFE5772C}" destId="{54D92B46-2859-4CA7-8BB4-69E627CC1921}" srcOrd="5" destOrd="0" presId="urn:microsoft.com/office/officeart/2008/layout/LinedList"/>
    <dgm:cxn modelId="{EA3853D2-D658-4522-9275-4F49C15782F2}" type="presParOf" srcId="{54D92B46-2859-4CA7-8BB4-69E627CC1921}" destId="{70DDCD3F-40E4-4FB9-AEC3-59355C5F026F}" srcOrd="0" destOrd="0" presId="urn:microsoft.com/office/officeart/2008/layout/LinedList"/>
    <dgm:cxn modelId="{16EDA114-96D3-4001-992A-397BF2600205}" type="presParOf" srcId="{54D92B46-2859-4CA7-8BB4-69E627CC1921}" destId="{F042F3BE-D05F-4E27-AF26-6D0DBF6299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BEB4B-384E-4672-B48C-9E20960D4459}">
      <dsp:nvSpPr>
        <dsp:cNvPr id="0" name=""/>
        <dsp:cNvSpPr/>
      </dsp:nvSpPr>
      <dsp:spPr>
        <a:xfrm>
          <a:off x="0" y="582"/>
          <a:ext cx="1076001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131246-1707-42D6-BFA2-B47506EECBB8}">
      <dsp:nvSpPr>
        <dsp:cNvPr id="0" name=""/>
        <dsp:cNvSpPr/>
      </dsp:nvSpPr>
      <dsp:spPr>
        <a:xfrm>
          <a:off x="0" y="582"/>
          <a:ext cx="10760015" cy="95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Vivemos numa sociedade que:</a:t>
          </a:r>
          <a:endParaRPr lang="en-US" sz="4400" kern="1200"/>
        </a:p>
      </dsp:txBody>
      <dsp:txXfrm>
        <a:off x="0" y="582"/>
        <a:ext cx="10760015" cy="953423"/>
      </dsp:txXfrm>
    </dsp:sp>
    <dsp:sp modelId="{204D26CA-03B3-4B0E-9F09-84B727BE4377}">
      <dsp:nvSpPr>
        <dsp:cNvPr id="0" name=""/>
        <dsp:cNvSpPr/>
      </dsp:nvSpPr>
      <dsp:spPr>
        <a:xfrm>
          <a:off x="0" y="954005"/>
          <a:ext cx="1076001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C6B3A9-4200-4565-AC23-0D7CD98D98CD}">
      <dsp:nvSpPr>
        <dsp:cNvPr id="0" name=""/>
        <dsp:cNvSpPr/>
      </dsp:nvSpPr>
      <dsp:spPr>
        <a:xfrm>
          <a:off x="0" y="954005"/>
          <a:ext cx="10760015" cy="95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incentiva impulsos,</a:t>
          </a:r>
          <a:endParaRPr lang="en-US" sz="4400" kern="1200"/>
        </a:p>
      </dsp:txBody>
      <dsp:txXfrm>
        <a:off x="0" y="954005"/>
        <a:ext cx="10760015" cy="953423"/>
      </dsp:txXfrm>
    </dsp:sp>
    <dsp:sp modelId="{55BB41BC-AA65-401C-B183-43A6F1D211B6}">
      <dsp:nvSpPr>
        <dsp:cNvPr id="0" name=""/>
        <dsp:cNvSpPr/>
      </dsp:nvSpPr>
      <dsp:spPr>
        <a:xfrm>
          <a:off x="0" y="1907428"/>
          <a:ext cx="1076001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36FD1D-17D7-4ABD-B4FA-BC64D684DE21}">
      <dsp:nvSpPr>
        <dsp:cNvPr id="0" name=""/>
        <dsp:cNvSpPr/>
      </dsp:nvSpPr>
      <dsp:spPr>
        <a:xfrm>
          <a:off x="0" y="1907428"/>
          <a:ext cx="10760015" cy="95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promove prazer imediato,</a:t>
          </a:r>
          <a:endParaRPr lang="en-US" sz="4400" kern="1200"/>
        </a:p>
      </dsp:txBody>
      <dsp:txXfrm>
        <a:off x="0" y="1907428"/>
        <a:ext cx="10760015" cy="953423"/>
      </dsp:txXfrm>
    </dsp:sp>
    <dsp:sp modelId="{11EE7974-23E7-425A-8004-F451D98B8D8D}">
      <dsp:nvSpPr>
        <dsp:cNvPr id="0" name=""/>
        <dsp:cNvSpPr/>
      </dsp:nvSpPr>
      <dsp:spPr>
        <a:xfrm>
          <a:off x="0" y="2860852"/>
          <a:ext cx="1076001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339244-2E1B-40B9-BC34-00F27DAD584D}">
      <dsp:nvSpPr>
        <dsp:cNvPr id="0" name=""/>
        <dsp:cNvSpPr/>
      </dsp:nvSpPr>
      <dsp:spPr>
        <a:xfrm>
          <a:off x="0" y="2860852"/>
          <a:ext cx="10760015" cy="95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despreza disciplina,</a:t>
          </a:r>
          <a:endParaRPr lang="en-US" sz="4400" kern="1200"/>
        </a:p>
      </dsp:txBody>
      <dsp:txXfrm>
        <a:off x="0" y="2860852"/>
        <a:ext cx="10760015" cy="953423"/>
      </dsp:txXfrm>
    </dsp:sp>
    <dsp:sp modelId="{8EFE887F-82A1-48D3-ADD2-DEDC1142871B}">
      <dsp:nvSpPr>
        <dsp:cNvPr id="0" name=""/>
        <dsp:cNvSpPr/>
      </dsp:nvSpPr>
      <dsp:spPr>
        <a:xfrm>
          <a:off x="0" y="3814275"/>
          <a:ext cx="1076001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CAC6EF-EECF-403E-8819-2F8FE436A228}">
      <dsp:nvSpPr>
        <dsp:cNvPr id="0" name=""/>
        <dsp:cNvSpPr/>
      </dsp:nvSpPr>
      <dsp:spPr>
        <a:xfrm>
          <a:off x="0" y="3814275"/>
          <a:ext cx="10760015" cy="953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idolatra desejo.</a:t>
          </a:r>
          <a:endParaRPr lang="en-US" sz="4400" kern="1200"/>
        </a:p>
      </dsp:txBody>
      <dsp:txXfrm>
        <a:off x="0" y="3814275"/>
        <a:ext cx="10760015" cy="95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372C0-C1B2-4864-A476-13204B08FA32}">
      <dsp:nvSpPr>
        <dsp:cNvPr id="0" name=""/>
        <dsp:cNvSpPr/>
      </dsp:nvSpPr>
      <dsp:spPr>
        <a:xfrm>
          <a:off x="0" y="0"/>
          <a:ext cx="626064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7F282-7044-46B0-B080-CA19D6665DE8}">
      <dsp:nvSpPr>
        <dsp:cNvPr id="0" name=""/>
        <dsp:cNvSpPr/>
      </dsp:nvSpPr>
      <dsp:spPr>
        <a:xfrm>
          <a:off x="0" y="0"/>
          <a:ext cx="6260645" cy="145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Estudos de Stanford confirmam que práticas hedonistas repetidas enfraquecem estruturas associadas a:</a:t>
          </a:r>
          <a:endParaRPr lang="en-US" sz="2800" kern="1200"/>
        </a:p>
      </dsp:txBody>
      <dsp:txXfrm>
        <a:off x="0" y="0"/>
        <a:ext cx="6260645" cy="1459568"/>
      </dsp:txXfrm>
    </dsp:sp>
    <dsp:sp modelId="{24C52A02-4B67-4B35-B7A1-72E9592069CE}">
      <dsp:nvSpPr>
        <dsp:cNvPr id="0" name=""/>
        <dsp:cNvSpPr/>
      </dsp:nvSpPr>
      <dsp:spPr>
        <a:xfrm>
          <a:off x="0" y="1459568"/>
          <a:ext cx="6260645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8ECA1-4B65-4986-837B-92F4200CE6FB}">
      <dsp:nvSpPr>
        <dsp:cNvPr id="0" name=""/>
        <dsp:cNvSpPr/>
      </dsp:nvSpPr>
      <dsp:spPr>
        <a:xfrm>
          <a:off x="0" y="1459568"/>
          <a:ext cx="6260645" cy="145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autocontrole,</a:t>
          </a:r>
          <a:endParaRPr lang="en-US" sz="2800" kern="1200"/>
        </a:p>
      </dsp:txBody>
      <dsp:txXfrm>
        <a:off x="0" y="1459568"/>
        <a:ext cx="6260645" cy="1459568"/>
      </dsp:txXfrm>
    </dsp:sp>
    <dsp:sp modelId="{5D27926D-60F6-43B2-B10E-BB2EB6DF40D0}">
      <dsp:nvSpPr>
        <dsp:cNvPr id="0" name=""/>
        <dsp:cNvSpPr/>
      </dsp:nvSpPr>
      <dsp:spPr>
        <a:xfrm>
          <a:off x="0" y="2919137"/>
          <a:ext cx="6260645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83987-9846-4459-8BCF-3B0ABBC1D21D}">
      <dsp:nvSpPr>
        <dsp:cNvPr id="0" name=""/>
        <dsp:cNvSpPr/>
      </dsp:nvSpPr>
      <dsp:spPr>
        <a:xfrm>
          <a:off x="0" y="2919137"/>
          <a:ext cx="6260645" cy="145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tomada de decisão moral,</a:t>
          </a:r>
          <a:endParaRPr lang="en-US" sz="2800" kern="1200"/>
        </a:p>
      </dsp:txBody>
      <dsp:txXfrm>
        <a:off x="0" y="2919137"/>
        <a:ext cx="6260645" cy="1459568"/>
      </dsp:txXfrm>
    </dsp:sp>
    <dsp:sp modelId="{B5D72939-01EA-4AAF-A61F-4C34B29E7C47}">
      <dsp:nvSpPr>
        <dsp:cNvPr id="0" name=""/>
        <dsp:cNvSpPr/>
      </dsp:nvSpPr>
      <dsp:spPr>
        <a:xfrm>
          <a:off x="0" y="4378706"/>
          <a:ext cx="6260645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0F1AB-4E6E-4AB1-A679-14730CEFE4E6}">
      <dsp:nvSpPr>
        <dsp:cNvPr id="0" name=""/>
        <dsp:cNvSpPr/>
      </dsp:nvSpPr>
      <dsp:spPr>
        <a:xfrm>
          <a:off x="0" y="4378706"/>
          <a:ext cx="6260645" cy="145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 força volitiva.</a:t>
          </a:r>
          <a:endParaRPr lang="en-US" sz="2800" kern="1200"/>
        </a:p>
      </dsp:txBody>
      <dsp:txXfrm>
        <a:off x="0" y="4378706"/>
        <a:ext cx="6260645" cy="145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5A7C-B987-4B84-9E8F-25C61E8F6169}">
      <dsp:nvSpPr>
        <dsp:cNvPr id="0" name=""/>
        <dsp:cNvSpPr/>
      </dsp:nvSpPr>
      <dsp:spPr>
        <a:xfrm>
          <a:off x="2597324" y="1568946"/>
          <a:ext cx="56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4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5713" y="1611680"/>
        <a:ext cx="29862" cy="5972"/>
      </dsp:txXfrm>
    </dsp:sp>
    <dsp:sp modelId="{8F279AF8-EBB2-4E33-AF71-33AD404F6A5B}">
      <dsp:nvSpPr>
        <dsp:cNvPr id="0" name=""/>
        <dsp:cNvSpPr/>
      </dsp:nvSpPr>
      <dsp:spPr>
        <a:xfrm>
          <a:off x="2424" y="835656"/>
          <a:ext cx="2596700" cy="1558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Estudos de Stanford sobre </a:t>
          </a:r>
          <a:r>
            <a:rPr lang="pt-BR" sz="1500" i="1" kern="1200"/>
            <a:t>habit formation</a:t>
          </a:r>
          <a:r>
            <a:rPr lang="pt-BR" sz="1500" kern="1200"/>
            <a:t> demonstram que:</a:t>
          </a:r>
          <a:endParaRPr lang="en-US" sz="1500" kern="1200"/>
        </a:p>
      </dsp:txBody>
      <dsp:txXfrm>
        <a:off x="2424" y="835656"/>
        <a:ext cx="2596700" cy="1558020"/>
      </dsp:txXfrm>
    </dsp:sp>
    <dsp:sp modelId="{CF88B334-37EF-4C7B-9550-1CA8F02A6832}">
      <dsp:nvSpPr>
        <dsp:cNvPr id="0" name=""/>
        <dsp:cNvSpPr/>
      </dsp:nvSpPr>
      <dsp:spPr>
        <a:xfrm>
          <a:off x="5791265" y="1568946"/>
          <a:ext cx="56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4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59654" y="1611680"/>
        <a:ext cx="29862" cy="5972"/>
      </dsp:txXfrm>
    </dsp:sp>
    <dsp:sp modelId="{C5DB4E55-8534-4C67-9C96-6F0C653903F7}">
      <dsp:nvSpPr>
        <dsp:cNvPr id="0" name=""/>
        <dsp:cNvSpPr/>
      </dsp:nvSpPr>
      <dsp:spPr>
        <a:xfrm>
          <a:off x="3196365" y="835656"/>
          <a:ext cx="2596700" cy="1558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o prazer constante forma hábitos impulsivos;</a:t>
          </a:r>
          <a:endParaRPr lang="en-US" sz="1500" kern="1200"/>
        </a:p>
      </dsp:txBody>
      <dsp:txXfrm>
        <a:off x="3196365" y="835656"/>
        <a:ext cx="2596700" cy="1558020"/>
      </dsp:txXfrm>
    </dsp:sp>
    <dsp:sp modelId="{2194649C-BBDF-4DDC-AB75-3ACA2FEA531C}">
      <dsp:nvSpPr>
        <dsp:cNvPr id="0" name=""/>
        <dsp:cNvSpPr/>
      </dsp:nvSpPr>
      <dsp:spPr>
        <a:xfrm>
          <a:off x="8985206" y="1568946"/>
          <a:ext cx="56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4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53596" y="1611680"/>
        <a:ext cx="29862" cy="5972"/>
      </dsp:txXfrm>
    </dsp:sp>
    <dsp:sp modelId="{908EAF85-FC71-40A7-93F4-0AE6CE2495C7}">
      <dsp:nvSpPr>
        <dsp:cNvPr id="0" name=""/>
        <dsp:cNvSpPr/>
      </dsp:nvSpPr>
      <dsp:spPr>
        <a:xfrm>
          <a:off x="6390306" y="835656"/>
          <a:ext cx="2596700" cy="1558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hábitos impulsivos reconfiguram padrões volitivos;</a:t>
          </a:r>
          <a:endParaRPr lang="en-US" sz="1500" kern="1200"/>
        </a:p>
      </dsp:txBody>
      <dsp:txXfrm>
        <a:off x="6390306" y="835656"/>
        <a:ext cx="2596700" cy="1558020"/>
      </dsp:txXfrm>
    </dsp:sp>
    <dsp:sp modelId="{98B15DAF-8CE2-4C82-969B-016E29B4C5D0}">
      <dsp:nvSpPr>
        <dsp:cNvPr id="0" name=""/>
        <dsp:cNvSpPr/>
      </dsp:nvSpPr>
      <dsp:spPr>
        <a:xfrm>
          <a:off x="1300774" y="2391876"/>
          <a:ext cx="9581823" cy="566641"/>
        </a:xfrm>
        <a:custGeom>
          <a:avLst/>
          <a:gdLst/>
          <a:ahLst/>
          <a:cxnLst/>
          <a:rect l="0" t="0" r="0" b="0"/>
          <a:pathLst>
            <a:path>
              <a:moveTo>
                <a:pt x="9581823" y="0"/>
              </a:moveTo>
              <a:lnTo>
                <a:pt x="9581823" y="300420"/>
              </a:lnTo>
              <a:lnTo>
                <a:pt x="0" y="300420"/>
              </a:lnTo>
              <a:lnTo>
                <a:pt x="0" y="5666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1675" y="2672210"/>
        <a:ext cx="480020" cy="5972"/>
      </dsp:txXfrm>
    </dsp:sp>
    <dsp:sp modelId="{67CA9D79-BB99-414B-978F-7380393BBEF2}">
      <dsp:nvSpPr>
        <dsp:cNvPr id="0" name=""/>
        <dsp:cNvSpPr/>
      </dsp:nvSpPr>
      <dsp:spPr>
        <a:xfrm>
          <a:off x="9584247" y="835656"/>
          <a:ext cx="2596700" cy="15580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 padrões volitivos formam o caráter.</a:t>
          </a:r>
          <a:endParaRPr lang="en-US" sz="1500" kern="1200"/>
        </a:p>
      </dsp:txBody>
      <dsp:txXfrm>
        <a:off x="9584247" y="835656"/>
        <a:ext cx="2596700" cy="1558020"/>
      </dsp:txXfrm>
    </dsp:sp>
    <dsp:sp modelId="{DDE2580A-2AE6-45AA-AA7C-02BA91FC28F1}">
      <dsp:nvSpPr>
        <dsp:cNvPr id="0" name=""/>
        <dsp:cNvSpPr/>
      </dsp:nvSpPr>
      <dsp:spPr>
        <a:xfrm>
          <a:off x="2597324" y="3724207"/>
          <a:ext cx="56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4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5713" y="3766941"/>
        <a:ext cx="29862" cy="5972"/>
      </dsp:txXfrm>
    </dsp:sp>
    <dsp:sp modelId="{AF294F06-4F3D-4EB4-9C73-0798CCAFBD42}">
      <dsp:nvSpPr>
        <dsp:cNvPr id="0" name=""/>
        <dsp:cNvSpPr/>
      </dsp:nvSpPr>
      <dsp:spPr>
        <a:xfrm>
          <a:off x="2424" y="2990917"/>
          <a:ext cx="2596700" cy="15580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 Bíblia expressa isso assim:</a:t>
          </a:r>
          <a:endParaRPr lang="en-US" sz="1500" kern="1200"/>
        </a:p>
      </dsp:txBody>
      <dsp:txXfrm>
        <a:off x="2424" y="2990917"/>
        <a:ext cx="2596700" cy="1558020"/>
      </dsp:txXfrm>
    </dsp:sp>
    <dsp:sp modelId="{F1F0D828-8AF5-4C03-AF33-4B234FF869C1}">
      <dsp:nvSpPr>
        <dsp:cNvPr id="0" name=""/>
        <dsp:cNvSpPr/>
      </dsp:nvSpPr>
      <dsp:spPr>
        <a:xfrm>
          <a:off x="5791265" y="3724207"/>
          <a:ext cx="56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64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59654" y="3766941"/>
        <a:ext cx="29862" cy="5972"/>
      </dsp:txXfrm>
    </dsp:sp>
    <dsp:sp modelId="{F31A6D6A-C692-4F6A-B544-228BBF496635}">
      <dsp:nvSpPr>
        <dsp:cNvPr id="0" name=""/>
        <dsp:cNvSpPr/>
      </dsp:nvSpPr>
      <dsp:spPr>
        <a:xfrm>
          <a:off x="3196365" y="2990917"/>
          <a:ext cx="2596700" cy="1558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“Porque, como imagina em seu coração, assim ele é” (Pv 23.7).</a:t>
          </a:r>
          <a:br>
            <a:rPr lang="pt-BR" sz="1500" kern="1200"/>
          </a:br>
          <a:r>
            <a:rPr lang="pt-BR" sz="1500" kern="1200"/>
            <a:t> “O que se entrega ao pecado torna-se escravo do pecado” (Jo 8.34).</a:t>
          </a:r>
          <a:endParaRPr lang="en-US" sz="1500" kern="1200"/>
        </a:p>
      </dsp:txBody>
      <dsp:txXfrm>
        <a:off x="3196365" y="2990917"/>
        <a:ext cx="2596700" cy="1558020"/>
      </dsp:txXfrm>
    </dsp:sp>
    <dsp:sp modelId="{C104ED3F-7906-417B-889E-0BB1124A5F37}">
      <dsp:nvSpPr>
        <dsp:cNvPr id="0" name=""/>
        <dsp:cNvSpPr/>
      </dsp:nvSpPr>
      <dsp:spPr>
        <a:xfrm>
          <a:off x="6390306" y="2990917"/>
          <a:ext cx="2596700" cy="1558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0" tIns="133561" rIns="127240" bIns="13356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Esta é exatamente a progressão científica:</a:t>
          </a:r>
          <a:br>
            <a:rPr lang="pt-BR" sz="1500" kern="1200"/>
          </a:br>
          <a:r>
            <a:rPr lang="pt-BR" sz="1500" kern="1200"/>
            <a:t> </a:t>
          </a:r>
          <a:r>
            <a:rPr lang="pt-BR" sz="1500" b="1" kern="1200"/>
            <a:t>Prazer → hábito → compulsão → escravidão moral.</a:t>
          </a:r>
          <a:endParaRPr lang="en-US" sz="1500" kern="1200"/>
        </a:p>
      </dsp:txBody>
      <dsp:txXfrm>
        <a:off x="6390306" y="2990917"/>
        <a:ext cx="2596700" cy="1558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CC951-7411-40E3-BABF-0162CFF02652}">
      <dsp:nvSpPr>
        <dsp:cNvPr id="0" name=""/>
        <dsp:cNvSpPr/>
      </dsp:nvSpPr>
      <dsp:spPr>
        <a:xfrm>
          <a:off x="6797154" y="3018"/>
          <a:ext cx="7646798" cy="131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Jonathan Edwards afirma que “a vontade nada mais é que o desejo mais forte no momento do ato.”</a:t>
          </a:r>
          <a:endParaRPr lang="en-US" sz="2600" kern="1200"/>
        </a:p>
      </dsp:txBody>
      <dsp:txXfrm>
        <a:off x="6861571" y="67435"/>
        <a:ext cx="7517964" cy="1190762"/>
      </dsp:txXfrm>
    </dsp:sp>
    <dsp:sp modelId="{AEBCF161-8518-4D09-BDF4-EB9BB9EB8BD1}">
      <dsp:nvSpPr>
        <dsp:cNvPr id="0" name=""/>
        <dsp:cNvSpPr/>
      </dsp:nvSpPr>
      <dsp:spPr>
        <a:xfrm>
          <a:off x="6797154" y="1388594"/>
          <a:ext cx="7646798" cy="131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Ou seja:</a:t>
          </a:r>
          <a:endParaRPr lang="en-US" sz="2600" kern="1200"/>
        </a:p>
      </dsp:txBody>
      <dsp:txXfrm>
        <a:off x="6861571" y="1453011"/>
        <a:ext cx="7517964" cy="1190762"/>
      </dsp:txXfrm>
    </dsp:sp>
    <dsp:sp modelId="{56BB43F4-9BF2-45D3-851C-ABF38C89ECB3}">
      <dsp:nvSpPr>
        <dsp:cNvPr id="0" name=""/>
        <dsp:cNvSpPr/>
      </dsp:nvSpPr>
      <dsp:spPr>
        <a:xfrm>
          <a:off x="6797154" y="2774171"/>
          <a:ext cx="7646798" cy="131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Não fazemos o que decidimos. Fazemos o que mais desejamos.</a:t>
          </a:r>
          <a:endParaRPr lang="en-US" sz="2600" kern="1200"/>
        </a:p>
      </dsp:txBody>
      <dsp:txXfrm>
        <a:off x="6861571" y="2838588"/>
        <a:ext cx="7517964" cy="1190762"/>
      </dsp:txXfrm>
    </dsp:sp>
    <dsp:sp modelId="{6CED7882-8648-488C-A94E-4FBDF2AD3046}">
      <dsp:nvSpPr>
        <dsp:cNvPr id="0" name=""/>
        <dsp:cNvSpPr/>
      </dsp:nvSpPr>
      <dsp:spPr>
        <a:xfrm>
          <a:off x="6797154" y="4159747"/>
          <a:ext cx="7646798" cy="131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Kierkegaard:</a:t>
          </a:r>
          <a:endParaRPr lang="en-US" sz="2600" kern="1200"/>
        </a:p>
      </dsp:txBody>
      <dsp:txXfrm>
        <a:off x="6861571" y="4224164"/>
        <a:ext cx="7517964" cy="1190762"/>
      </dsp:txXfrm>
    </dsp:sp>
    <dsp:sp modelId="{250BB967-EDC5-4DF6-B5B5-8A1221963153}">
      <dsp:nvSpPr>
        <dsp:cNvPr id="0" name=""/>
        <dsp:cNvSpPr/>
      </dsp:nvSpPr>
      <dsp:spPr>
        <a:xfrm>
          <a:off x="6797154" y="5545324"/>
          <a:ext cx="7646798" cy="131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“A pessoa se torna aquilo que deseja no mais profundo.”</a:t>
          </a:r>
          <a:endParaRPr lang="en-US" sz="2600" kern="1200"/>
        </a:p>
      </dsp:txBody>
      <dsp:txXfrm>
        <a:off x="6861571" y="5609741"/>
        <a:ext cx="7517964" cy="1190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FDFE9-F2C6-49F4-B521-B24F31384A82}">
      <dsp:nvSpPr>
        <dsp:cNvPr id="0" name=""/>
        <dsp:cNvSpPr/>
      </dsp:nvSpPr>
      <dsp:spPr>
        <a:xfrm>
          <a:off x="808276" y="2682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Rm 8.5 diz: “inclinam-se para as coisas do Espírito.”</a:t>
          </a:r>
          <a:br>
            <a:rPr lang="pt-BR" sz="2500" kern="1200"/>
          </a:br>
          <a:r>
            <a:rPr lang="pt-BR" sz="2500" kern="1200"/>
            <a:t> O verbo </a:t>
          </a:r>
          <a:r>
            <a:rPr lang="pt-BR" sz="2500" b="1" kern="1200"/>
            <a:t>phroneō</a:t>
          </a:r>
          <a:r>
            <a:rPr lang="pt-BR" sz="2500" kern="1200"/>
            <a:t> significa:</a:t>
          </a:r>
          <a:endParaRPr lang="en-US" sz="2500" kern="1200"/>
        </a:p>
      </dsp:txBody>
      <dsp:txXfrm>
        <a:off x="808276" y="2682"/>
        <a:ext cx="3349692" cy="2009815"/>
      </dsp:txXfrm>
    </dsp:sp>
    <dsp:sp modelId="{8805B259-D28D-40FC-A461-A6ACD319BF51}">
      <dsp:nvSpPr>
        <dsp:cNvPr id="0" name=""/>
        <dsp:cNvSpPr/>
      </dsp:nvSpPr>
      <dsp:spPr>
        <a:xfrm>
          <a:off x="4492938" y="2682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pensar,</a:t>
          </a:r>
          <a:endParaRPr lang="en-US" sz="2500" kern="1200"/>
        </a:p>
      </dsp:txBody>
      <dsp:txXfrm>
        <a:off x="4492938" y="2682"/>
        <a:ext cx="3349692" cy="2009815"/>
      </dsp:txXfrm>
    </dsp:sp>
    <dsp:sp modelId="{D9F2C5ED-DA89-4774-A8AE-47322F41D6BD}">
      <dsp:nvSpPr>
        <dsp:cNvPr id="0" name=""/>
        <dsp:cNvSpPr/>
      </dsp:nvSpPr>
      <dsp:spPr>
        <a:xfrm>
          <a:off x="808276" y="2347466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desejar,</a:t>
          </a:r>
          <a:endParaRPr lang="en-US" sz="2500" kern="1200"/>
        </a:p>
      </dsp:txBody>
      <dsp:txXfrm>
        <a:off x="808276" y="2347466"/>
        <a:ext cx="3349692" cy="2009815"/>
      </dsp:txXfrm>
    </dsp:sp>
    <dsp:sp modelId="{7532AFE9-E572-4367-BB82-AD0CD563DB3D}">
      <dsp:nvSpPr>
        <dsp:cNvPr id="0" name=""/>
        <dsp:cNvSpPr/>
      </dsp:nvSpPr>
      <dsp:spPr>
        <a:xfrm>
          <a:off x="4492938" y="2347466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orientar,</a:t>
          </a:r>
          <a:endParaRPr lang="en-US" sz="2500" kern="1200"/>
        </a:p>
      </dsp:txBody>
      <dsp:txXfrm>
        <a:off x="4492938" y="2347466"/>
        <a:ext cx="3349692" cy="2009815"/>
      </dsp:txXfrm>
    </dsp:sp>
    <dsp:sp modelId="{036BD3FF-C33A-46D6-A692-A4858A7F7624}">
      <dsp:nvSpPr>
        <dsp:cNvPr id="0" name=""/>
        <dsp:cNvSpPr/>
      </dsp:nvSpPr>
      <dsp:spPr>
        <a:xfrm>
          <a:off x="808276" y="4692251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Tender.</a:t>
          </a:r>
          <a:endParaRPr lang="en-US" sz="2500" kern="1200"/>
        </a:p>
      </dsp:txBody>
      <dsp:txXfrm>
        <a:off x="808276" y="4692251"/>
        <a:ext cx="3349692" cy="2009815"/>
      </dsp:txXfrm>
    </dsp:sp>
    <dsp:sp modelId="{5E84AAA0-488A-480B-A90F-4DF689F6B05F}">
      <dsp:nvSpPr>
        <dsp:cNvPr id="0" name=""/>
        <dsp:cNvSpPr/>
      </dsp:nvSpPr>
      <dsp:spPr>
        <a:xfrm>
          <a:off x="4492938" y="4692251"/>
          <a:ext cx="3349692" cy="2009815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É um realinhamento da bússola interior.</a:t>
          </a:r>
          <a:endParaRPr lang="en-US" sz="2500" kern="1200"/>
        </a:p>
      </dsp:txBody>
      <dsp:txXfrm>
        <a:off x="4492938" y="4692251"/>
        <a:ext cx="3349692" cy="2009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D9BE2-52E5-4F92-81BB-2F21337FB773}">
      <dsp:nvSpPr>
        <dsp:cNvPr id="0" name=""/>
        <dsp:cNvSpPr/>
      </dsp:nvSpPr>
      <dsp:spPr>
        <a:xfrm>
          <a:off x="0" y="88520"/>
          <a:ext cx="6666833" cy="1712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desejo em si não é maligno; é estrutura ontológica.</a:t>
          </a:r>
          <a:br>
            <a:rPr lang="pt-BR" sz="2400" kern="1200"/>
          </a:br>
          <a:r>
            <a:rPr lang="pt-BR" sz="2400" kern="1200"/>
            <a:t>Fome, desejo sexual, necessidade de significado,  tudo isso Deus fez bom.</a:t>
          </a:r>
          <a:endParaRPr lang="en-US" sz="2400" kern="1200"/>
        </a:p>
      </dsp:txBody>
      <dsp:txXfrm>
        <a:off x="83616" y="172136"/>
        <a:ext cx="6499601" cy="1545648"/>
      </dsp:txXfrm>
    </dsp:sp>
    <dsp:sp modelId="{6052C08A-6104-49AE-BE2E-5E792D3829AD}">
      <dsp:nvSpPr>
        <dsp:cNvPr id="0" name=""/>
        <dsp:cNvSpPr/>
      </dsp:nvSpPr>
      <dsp:spPr>
        <a:xfrm>
          <a:off x="0" y="1870520"/>
          <a:ext cx="6666833" cy="171288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Mas o desejo desconectado de Deus perde direção.</a:t>
          </a:r>
          <a:endParaRPr lang="en-US" sz="2400" kern="1200"/>
        </a:p>
      </dsp:txBody>
      <dsp:txXfrm>
        <a:off x="83616" y="1954136"/>
        <a:ext cx="6499601" cy="1545648"/>
      </dsp:txXfrm>
    </dsp:sp>
    <dsp:sp modelId="{279951D5-F05E-44D4-83F8-0D4DF6CD1154}">
      <dsp:nvSpPr>
        <dsp:cNvPr id="0" name=""/>
        <dsp:cNvSpPr/>
      </dsp:nvSpPr>
      <dsp:spPr>
        <a:xfrm>
          <a:off x="0" y="3652520"/>
          <a:ext cx="6666833" cy="17128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Paul Washer: O mal não é desejar, é desejar algo menor do que Deus.</a:t>
          </a:r>
          <a:endParaRPr lang="en-US" sz="2400" kern="1200"/>
        </a:p>
      </dsp:txBody>
      <dsp:txXfrm>
        <a:off x="83616" y="3736136"/>
        <a:ext cx="6499601" cy="154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6546E-E188-4B5C-A43C-C1C9AEB4E08C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CB32E-D1A4-4FB1-A751-9155F89A3E8A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Desejo não se sustenta sozinho.</a:t>
          </a:r>
          <a:br>
            <a:rPr lang="pt-BR" sz="3600" kern="1200"/>
          </a:br>
          <a:r>
            <a:rPr lang="pt-BR" sz="3600" kern="1200"/>
            <a:t>Desejo precisa de um ambiente para germinar.</a:t>
          </a:r>
          <a:endParaRPr lang="en-US" sz="3600" kern="1200"/>
        </a:p>
      </dsp:txBody>
      <dsp:txXfrm>
        <a:off x="0" y="2663"/>
        <a:ext cx="6666833" cy="1816197"/>
      </dsp:txXfrm>
    </dsp:sp>
    <dsp:sp modelId="{C09586D6-2597-4DDA-B287-6C93C7D021B6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056B8-DF1A-4834-BCD6-9489C68D1837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Esse ambiente não é o corpo, nem a ocasião externa.</a:t>
          </a:r>
          <a:br>
            <a:rPr lang="pt-BR" sz="3600" kern="1200"/>
          </a:br>
          <a:r>
            <a:rPr lang="pt-BR" sz="3600" kern="1200"/>
            <a:t>É a imaginação moral.</a:t>
          </a:r>
          <a:endParaRPr lang="en-US" sz="3600" kern="1200"/>
        </a:p>
      </dsp:txBody>
      <dsp:txXfrm>
        <a:off x="0" y="1818861"/>
        <a:ext cx="6666833" cy="1816197"/>
      </dsp:txXfrm>
    </dsp:sp>
    <dsp:sp modelId="{628D58A9-D5BC-4FCB-86DD-C98C94C6BACC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DCD3F-40E4-4FB9-AEC3-59355C5F026F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O corpo é palco, o mundo é cenário, mas a imaginação é o ventre.</a:t>
          </a:r>
          <a:endParaRPr lang="en-US" sz="3600" kern="1200"/>
        </a:p>
      </dsp:txBody>
      <dsp:txXfrm>
        <a:off x="0" y="3635058"/>
        <a:ext cx="6666833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de-DE" sz="4800"/>
              <a:t>Vontade (O que move o ser humano)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>
                <a:solidFill>
                  <a:srgbClr val="FFFFFF"/>
                </a:solidFill>
              </a:rPr>
              <a:t>Lição 9 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E369289A-F828-FF7C-7D52-92D56CF2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92" y="-534832"/>
            <a:ext cx="7923474" cy="7923474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B37B10-A2E6-DEE7-1093-468E02FA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F74467-F21B-A640-05E8-BA237EAC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pt-BR" sz="5400">
                <a:solidFill>
                  <a:srgbClr val="FFFFFF"/>
                </a:solidFill>
                <a:ea typeface="+mj-lt"/>
                <a:cs typeface="+mj-lt"/>
              </a:rPr>
              <a:t>A vontade e o livre-arbítrio</a:t>
            </a:r>
            <a:endParaRPr lang="pt-BR" sz="5400">
              <a:solidFill>
                <a:srgbClr val="FFFFFF"/>
              </a:solidFill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BEB406-CC73-D0DD-E405-38C7FD77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9" y="2390323"/>
            <a:ext cx="6069040" cy="44615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Teólogos pentecostais rejeitam o determinismo teológico.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Myer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Pearlman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afirma que 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a graça de Deus ilumina a vontade, mas não a anula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Hb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2.3; 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Ap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22.17).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A conversão é um exemplo máximo: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Deus </a:t>
            </a:r>
            <a:r>
              <a:rPr lang="pt-BR" sz="3000">
                <a:solidFill>
                  <a:srgbClr val="FFFFFF"/>
                </a:solidFill>
                <a:ea typeface="+mn-lt"/>
                <a:cs typeface="+mn-lt"/>
              </a:rPr>
              <a:t>desperta, o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 homem responde.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Deus chama, o homem decide.</a:t>
            </a:r>
            <a:endParaRPr lang="pt-BR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>
              <a:solidFill>
                <a:srgbClr val="FFFFFF"/>
              </a:solidFill>
            </a:endParaRPr>
          </a:p>
        </p:txBody>
      </p:sp>
      <p:pic>
        <p:nvPicPr>
          <p:cNvPr id="6" name="Imagem 5" descr="Uma imagem contendo mesa, grama, verde, mulher&#10;&#10;O conteúdo gerado por IA pode estar incorreto.">
            <a:extLst>
              <a:ext uri="{FF2B5EF4-FFF2-40B4-BE49-F238E27FC236}">
                <a16:creationId xmlns:a16="http://schemas.microsoft.com/office/drawing/2014/main" id="{5D0B5A6E-67DB-3015-04DE-94232E1A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39" y="818013"/>
            <a:ext cx="5621993" cy="5636371"/>
          </a:xfrm>
          <a:prstGeom prst="rect">
            <a:avLst/>
          </a:prstGeom>
        </p:spPr>
      </p:pic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F0B14D3E-71F8-03EC-5D36-9A5CF5E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5504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E1042C-B05E-D54D-782B-47E884C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2. DO PENSAMENTO À AÇÃO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E62B5-D47C-F643-2C31-A67D7852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0" y="1841279"/>
            <a:ext cx="7906871" cy="47805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 ação humana normalmente segue esta ordem: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pensamento</a:t>
            </a:r>
            <a:r>
              <a:rPr lang="pt-BR" dirty="0">
                <a:ea typeface="+mn-lt"/>
                <a:cs typeface="+mn-lt"/>
              </a:rPr>
              <a:t>,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sentimento</a:t>
            </a:r>
            <a:r>
              <a:rPr lang="pt-BR" dirty="0">
                <a:ea typeface="+mn-lt"/>
                <a:cs typeface="+mn-lt"/>
              </a:rPr>
              <a:t>,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desejo</a:t>
            </a:r>
            <a:r>
              <a:rPr lang="pt-BR" dirty="0">
                <a:ea typeface="+mn-lt"/>
                <a:cs typeface="+mn-lt"/>
              </a:rPr>
              <a:t>,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decisão</a:t>
            </a:r>
            <a:r>
              <a:rPr lang="pt-BR" dirty="0">
                <a:ea typeface="+mn-lt"/>
                <a:cs typeface="+mn-lt"/>
              </a:rPr>
              <a:t>,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Ação</a:t>
            </a:r>
            <a:r>
              <a:rPr lang="pt-BR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neurociência chama esse processo de </a:t>
            </a:r>
            <a:r>
              <a:rPr lang="pt-BR" b="1" dirty="0">
                <a:ea typeface="+mn-lt"/>
                <a:cs typeface="+mn-lt"/>
              </a:rPr>
              <a:t>loop cognitivo-afetivo-volitivo</a:t>
            </a:r>
            <a:r>
              <a:rPr lang="pt-BR" dirty="0">
                <a:ea typeface="+mn-lt"/>
                <a:cs typeface="+mn-lt"/>
              </a:rPr>
              <a:t>.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A Bíblia descreve a mesma dinâmica de maneira pastoral (</a:t>
            </a:r>
            <a:r>
              <a:rPr lang="pt-BR" err="1">
                <a:ea typeface="+mn-lt"/>
                <a:cs typeface="+mn-lt"/>
              </a:rPr>
              <a:t>Tg</a:t>
            </a:r>
            <a:r>
              <a:rPr lang="pt-BR" dirty="0">
                <a:ea typeface="+mn-lt"/>
                <a:cs typeface="+mn-lt"/>
              </a:rPr>
              <a:t> 1.14-15).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48CA9EE8-6948-E388-339B-E4F962374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5" r="-3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61815F-2D89-D554-1DA6-2EB98C30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0681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8A42-0CB8-3B57-6098-8F079192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635" y="-677231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Eva no Éden — o processo psicológico completo do pecado</a:t>
            </a:r>
            <a:endParaRPr lang="pt-BR" sz="38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172109-8BF3-6D39-E1B6-8F3E533E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09" r="-1" b="-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755A1-2173-8033-E228-55C34172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09" y="1110737"/>
            <a:ext cx="8375443" cy="57411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pensamento</a:t>
            </a:r>
            <a:r>
              <a:rPr lang="pt-BR" sz="3000" dirty="0">
                <a:ea typeface="+mn-lt"/>
                <a:cs typeface="+mn-lt"/>
              </a:rPr>
              <a:t>: dialogou com a serpente (</a:t>
            </a:r>
            <a:r>
              <a:rPr lang="pt-BR" sz="3000" err="1">
                <a:ea typeface="+mn-lt"/>
                <a:cs typeface="+mn-lt"/>
              </a:rPr>
              <a:t>Gn</a:t>
            </a:r>
            <a:r>
              <a:rPr lang="pt-BR" sz="3000" dirty="0">
                <a:ea typeface="+mn-lt"/>
                <a:cs typeface="+mn-lt"/>
              </a:rPr>
              <a:t> 3.1-5)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sentimento</a:t>
            </a:r>
            <a:r>
              <a:rPr lang="pt-BR" sz="3000" dirty="0">
                <a:ea typeface="+mn-lt"/>
                <a:cs typeface="+mn-lt"/>
              </a:rPr>
              <a:t>: imaginou-se “elevada” e isso gerou emoção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desejo</a:t>
            </a:r>
            <a:r>
              <a:rPr lang="pt-BR" sz="3000" dirty="0">
                <a:ea typeface="+mn-lt"/>
                <a:cs typeface="+mn-lt"/>
              </a:rPr>
              <a:t>: “viu que era desejável” (</a:t>
            </a:r>
            <a:r>
              <a:rPr lang="pt-BR" sz="3000" err="1">
                <a:ea typeface="+mn-lt"/>
                <a:cs typeface="+mn-lt"/>
              </a:rPr>
              <a:t>Gn</a:t>
            </a:r>
            <a:r>
              <a:rPr lang="pt-BR" sz="3000" dirty="0">
                <a:ea typeface="+mn-lt"/>
                <a:cs typeface="+mn-lt"/>
              </a:rPr>
              <a:t> 3.6)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vontade</a:t>
            </a:r>
            <a:r>
              <a:rPr lang="pt-BR" sz="3000" dirty="0">
                <a:ea typeface="+mn-lt"/>
                <a:cs typeface="+mn-lt"/>
              </a:rPr>
              <a:t>: decidiu aderir ao engano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ação</a:t>
            </a:r>
            <a:r>
              <a:rPr lang="pt-BR" sz="3000" dirty="0">
                <a:ea typeface="+mn-lt"/>
                <a:cs typeface="+mn-lt"/>
              </a:rPr>
              <a:t>: tomou e comeu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Paulo interpreta o episódio em termos cognitivos: “sua mente foi enganada” (2Co 11.3).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1Tm 2.14 completa: Eva foi iludida, Adão não.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85416-F535-750A-DBC1-B72E0203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612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DC5D-1501-962A-3593-6C89E600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 b="1"/>
              <a:t>O princípio universal</a:t>
            </a:r>
            <a:endParaRPr lang="pt-BR" sz="5400"/>
          </a:p>
          <a:p>
            <a:endParaRPr lang="pt-BR" sz="5400"/>
          </a:p>
        </p:txBody>
      </p:sp>
      <p:pic>
        <p:nvPicPr>
          <p:cNvPr id="4" name="Imagem 3" descr="Contém: Pin on ó">
            <a:extLst>
              <a:ext uri="{FF2B5EF4-FFF2-40B4-BE49-F238E27FC236}">
                <a16:creationId xmlns:a16="http://schemas.microsoft.com/office/drawing/2014/main" id="{8A1C5363-C732-3232-8B9A-49F48FAA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54" r="14674" b="-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9A3909-73FA-1BB5-85A2-D648190B1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730" y="1441417"/>
            <a:ext cx="7742840" cy="52666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tentação sempre começa na mente, se intensifica no sentimento, e só vira pecado quando entra na vontade.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Por isso Paulo ensina: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“levando cativo todo pensamento à obediência de Cristo” (2Co 10.5)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Donald </a:t>
            </a:r>
            <a:r>
              <a:rPr lang="pt-BR" sz="3000" dirty="0" err="1">
                <a:ea typeface="+mn-lt"/>
                <a:cs typeface="+mn-lt"/>
              </a:rPr>
              <a:t>Stamps</a:t>
            </a:r>
            <a:r>
              <a:rPr lang="pt-BR" sz="3000" dirty="0">
                <a:ea typeface="+mn-lt"/>
                <a:cs typeface="+mn-lt"/>
              </a:rPr>
              <a:t> (Bíblia de Estudo Pentecostal) diz: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“A batalha espiritual começa nos pensamentos, mas é vencida na vontade que se submete ao Espírito</a:t>
            </a:r>
            <a:r>
              <a:rPr lang="pt-BR" sz="1700" dirty="0">
                <a:ea typeface="+mn-lt"/>
                <a:cs typeface="+mn-lt"/>
              </a:rPr>
              <a:t>”.</a:t>
            </a:r>
            <a:endParaRPr lang="pt-BR" sz="1700" dirty="0"/>
          </a:p>
          <a:p>
            <a:pPr marL="0" indent="0">
              <a:buNone/>
            </a:pPr>
            <a:endParaRPr lang="pt-BR" sz="17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8A4167-65C6-3FBB-21CE-28E450B8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6129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3D8AB3-45A3-E1DF-D9D5-1A5D18E1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-1556"/>
            <a:ext cx="4414848" cy="1716255"/>
          </a:xfrm>
        </p:spPr>
        <p:txBody>
          <a:bodyPr anchor="b">
            <a:normAutofit/>
          </a:bodyPr>
          <a:lstStyle/>
          <a:p>
            <a:r>
              <a:rPr lang="pt-BR" sz="5600">
                <a:ea typeface="+mj-lt"/>
                <a:cs typeface="+mj-lt"/>
              </a:rPr>
              <a:t>3. FRAQUEZA DE VONTADE</a:t>
            </a:r>
            <a:endParaRPr lang="pt-BR" sz="560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homem, água, traçado, pés&#10;&#10;O conteúdo gerado por IA pode estar incorreto.">
            <a:extLst>
              <a:ext uri="{FF2B5EF4-FFF2-40B4-BE49-F238E27FC236}">
                <a16:creationId xmlns:a16="http://schemas.microsoft.com/office/drawing/2014/main" id="{D4B6367A-89FA-E136-9F6F-E0763557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56" r="1" b="28612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BD2D00-3BBC-6B20-AB05-9FC09971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53" y="1970187"/>
            <a:ext cx="6001853" cy="48749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b="1" dirty="0"/>
              <a:t>Adão: o paradigma da fraqueza volitiva</a:t>
            </a:r>
            <a:endParaRPr lang="pt-BR" sz="260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Adão não foi enganado. Ele sabia, compreendia, entendia, mas não quis resistir.</a:t>
            </a:r>
            <a:endParaRPr lang="pt-BR" sz="2600"/>
          </a:p>
          <a:p>
            <a:pPr>
              <a:buNone/>
            </a:pP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Isso revela uma realidade comum: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saber não é suficiente,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sentir não é suficiente,</a:t>
            </a:r>
            <a:endParaRPr lang="pt-BR" sz="260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ter convicção não é suficiente.</a:t>
            </a:r>
            <a:endParaRPr lang="pt-BR" sz="2600"/>
          </a:p>
          <a:p>
            <a:pPr indent="0">
              <a:buNone/>
            </a:pPr>
            <a:r>
              <a:rPr lang="pt-BR" sz="2600" dirty="0">
                <a:ea typeface="+mn-lt"/>
                <a:cs typeface="+mn-lt"/>
              </a:rPr>
              <a:t>É preciso </a:t>
            </a:r>
            <a:r>
              <a:rPr lang="pt-BR" sz="2600" b="1" dirty="0">
                <a:ea typeface="+mn-lt"/>
                <a:cs typeface="+mn-lt"/>
              </a:rPr>
              <a:t>querer obedecer</a:t>
            </a:r>
            <a:r>
              <a:rPr lang="pt-BR" sz="2600" dirty="0">
                <a:ea typeface="+mn-lt"/>
                <a:cs typeface="+mn-lt"/>
              </a:rPr>
              <a:t>.</a:t>
            </a:r>
            <a:endParaRPr lang="pt-BR" sz="2600" dirty="0"/>
          </a:p>
          <a:p>
            <a:pPr marL="0" indent="0">
              <a:buNone/>
            </a:pPr>
            <a:endParaRPr lang="pt-BR" sz="19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5B409-18E4-2650-4782-CDC2DC9F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554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 interior, pessoa, homem, olhando&#10;&#10;O conteúdo gerado por IA pode estar incorreto.">
            <a:extLst>
              <a:ext uri="{FF2B5EF4-FFF2-40B4-BE49-F238E27FC236}">
                <a16:creationId xmlns:a16="http://schemas.microsoft.com/office/drawing/2014/main" id="{22BCBE1D-CFF9-37DB-4FD6-5B4B4A01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864" b="1641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25F2D2-2CA2-D72C-4A48-6AB67787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 cultura hedonista e a destruição da vontade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A917C3F5-4926-65C1-59DB-A45329793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1877"/>
              </p:ext>
            </p:extLst>
          </p:nvPr>
        </p:nvGraphicFramePr>
        <p:xfrm>
          <a:off x="593785" y="1739361"/>
          <a:ext cx="10760015" cy="476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" name="Espaço Reservado para Rodapé 54">
            <a:extLst>
              <a:ext uri="{FF2B5EF4-FFF2-40B4-BE49-F238E27FC236}">
                <a16:creationId xmlns:a16="http://schemas.microsoft.com/office/drawing/2014/main" id="{A80D408A-0B3C-0314-E44C-78F9FE63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4742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D53D13-1139-6EEF-5BF2-330F442D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-447255"/>
            <a:ext cx="5651300" cy="1486218"/>
          </a:xfrm>
        </p:spPr>
        <p:txBody>
          <a:bodyPr anchor="b">
            <a:normAutofit/>
          </a:bodyPr>
          <a:lstStyle/>
          <a:p>
            <a:r>
              <a:rPr lang="pt-BR" sz="5600">
                <a:ea typeface="+mj-lt"/>
                <a:cs typeface="+mj-lt"/>
              </a:rPr>
              <a:t>O HEDONISMO</a:t>
            </a:r>
            <a:endParaRPr lang="pt-BR" sz="56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4C648BE4-9506-E313-0CED-392CB62B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96" r="38477" b="1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11C08807-3004-75F0-62F0-2297366A0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43929"/>
              </p:ext>
            </p:extLst>
          </p:nvPr>
        </p:nvGraphicFramePr>
        <p:xfrm>
          <a:off x="5774357" y="1035658"/>
          <a:ext cx="6260645" cy="583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" name="Espaço Reservado para Rodapé 56">
            <a:extLst>
              <a:ext uri="{FF2B5EF4-FFF2-40B4-BE49-F238E27FC236}">
                <a16:creationId xmlns:a16="http://schemas.microsoft.com/office/drawing/2014/main" id="{E30C29D0-01F9-9932-2ADF-131B7E24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5997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C9912-8A35-417C-F38E-D1D66A542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9EBF0B8-4B17-79B9-3E5F-C8477EF5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9122" b="34628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E973BF-2CF3-B4C2-4AB3-C802DBDA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O HEDONISMO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6B6B68BA-4B63-B7F9-817A-93673F888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62928"/>
              </p:ext>
            </p:extLst>
          </p:nvPr>
        </p:nvGraphicFramePr>
        <p:xfrm>
          <a:off x="4314" y="1228069"/>
          <a:ext cx="12183372" cy="53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Espaço Reservado para Rodapé 75">
            <a:extLst>
              <a:ext uri="{FF2B5EF4-FFF2-40B4-BE49-F238E27FC236}">
                <a16:creationId xmlns:a16="http://schemas.microsoft.com/office/drawing/2014/main" id="{FA43A2FE-9FC4-C27D-19D0-3EEA5707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8867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D1EC05-2388-6FED-9D9F-48F3215E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TÓPICO II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DESEJOS: DA ESCRAVIDÃO À REDENÇÃO</a:t>
            </a:r>
          </a:p>
        </p:txBody>
      </p:sp>
      <p:pic>
        <p:nvPicPr>
          <p:cNvPr id="3" name="Imagem 2" descr="Uma imagem contendo gato, deitado, ar, jogando&#10;&#10;O conteúdo gerado por IA pode estar incorreto.">
            <a:extLst>
              <a:ext uri="{FF2B5EF4-FFF2-40B4-BE49-F238E27FC236}">
                <a16:creationId xmlns:a16="http://schemas.microsoft.com/office/drawing/2014/main" id="{EC0EFA85-6A9F-AC4A-7F4C-833A53FD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982568"/>
            <a:ext cx="7225748" cy="4892863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69D14D-A1BC-B5FF-62B8-D9371D0D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5629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A4252E-7AB7-4403-B824-A28B20E8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1. A EXPERIÊNCIA DO DESERTO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961D9-55DE-630B-F03F-600D5DC2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84" y="2135349"/>
            <a:ext cx="6863375" cy="38082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O deserto é mais que um lugar geográfico; é </a:t>
            </a:r>
            <a:r>
              <a:rPr lang="pt-BR" sz="3200" b="1" dirty="0">
                <a:ea typeface="+mn-lt"/>
                <a:cs typeface="+mn-lt"/>
              </a:rPr>
              <a:t>um laboratório espiritual da alma humana</a:t>
            </a:r>
            <a:r>
              <a:rPr lang="pt-BR" sz="3200" dirty="0">
                <a:ea typeface="+mn-lt"/>
                <a:cs typeface="+mn-lt"/>
              </a:rPr>
              <a:t>.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O povo de Israel experimentou no deserto o que hoje chamaríamos de </a:t>
            </a:r>
            <a:r>
              <a:rPr lang="pt-BR" sz="3200" b="1" dirty="0">
                <a:ea typeface="+mn-lt"/>
                <a:cs typeface="+mn-lt"/>
              </a:rPr>
              <a:t>conflito entre memória afetiva, desejos compulsivos, ingratidão emocional e fragilidade volitiva</a:t>
            </a:r>
            <a:r>
              <a:rPr lang="pt-BR" sz="32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4393CF-33B6-163D-A048-485782F1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8" r="3" b="3"/>
          <a:stretch>
            <a:fillRect/>
          </a:stretch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7D9F52-D8BB-1F58-8911-BA8817BF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9384F-ED8E-0CD4-ED5F-4FA12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36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8AF9B9-9D94-588A-FA8C-9252A18A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9" y="637762"/>
            <a:ext cx="2899568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Texto Áureo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4BEAA-ACB8-DD08-F74F-B78061FE7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775" y="637762"/>
            <a:ext cx="5600580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latin typeface="+mn-lt"/>
                <a:ea typeface="+mn-ea"/>
                <a:cs typeface="+mn-cs"/>
              </a:rPr>
              <a:t>"Digo,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porém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: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Andai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em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Espírito e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não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cumprireis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a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concupiscência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da carne."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Gl</a:t>
            </a:r>
            <a:r>
              <a:rPr lang="en-US" sz="4400" kern="1200" dirty="0">
                <a:latin typeface="+mn-lt"/>
                <a:ea typeface="+mn-ea"/>
                <a:cs typeface="+mn-cs"/>
              </a:rPr>
              <a:t> 5.16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9AE472-A156-235E-3266-9290B537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3845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46480-3D79-707B-4077-C09A204E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CB324A-AD5A-318A-E088-56A93F16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69" y="-231225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1. A EXPERIÊNCIA DO DESERTO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C107B-AEBB-8107-6E6C-E4F539BB1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1" y="1413858"/>
            <a:ext cx="7227376" cy="54472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O povo lembrava do Egito como um lugar “das panelas de carne” — mas </a:t>
            </a:r>
            <a:r>
              <a:rPr lang="pt-BR" sz="3200" b="1" dirty="0">
                <a:ea typeface="+mn-lt"/>
                <a:cs typeface="+mn-lt"/>
              </a:rPr>
              <a:t>esquecia que essas panelas estavam dentro de uma prisão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 err="1">
                <a:ea typeface="+mn-lt"/>
                <a:cs typeface="+mn-lt"/>
              </a:rPr>
              <a:t>Antonio</a:t>
            </a:r>
            <a:r>
              <a:rPr lang="pt-BR" sz="3200" dirty="0">
                <a:ea typeface="+mn-lt"/>
                <a:cs typeface="+mn-lt"/>
              </a:rPr>
              <a:t> Gilberto (CPAD) afirma que: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“A nostalgia do passado é uma arma espiritual do inimigo para minar a fé do crente. O deserto revela o coração e expõe desejos adormecidos.”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6FE614C-C851-89DA-9F5C-ACFC9F3E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08" y="909081"/>
            <a:ext cx="2852848" cy="5071731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313FC1-23F4-B8B4-2EC6-D3FA4325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4906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B2389-3C2F-9B8F-5E60-C1015FD7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0077C6-7A0D-8D74-1950-91501A25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1. A EXPERIÊNCIA DO DESERTO</a:t>
            </a:r>
            <a:endParaRPr lang="pt-BR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8D71A0-6E14-E42E-204B-EE8CDE64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2"/>
            <a:ext cx="6713165" cy="6423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O pecado permanece atraente na memória, mesmo depois de devastador na realidade.</a:t>
            </a:r>
          </a:p>
          <a:p>
            <a:pPr>
              <a:buNone/>
            </a:pPr>
            <a:endParaRPr lang="pt-BR" sz="3000" b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neurociência chama isso de:</a:t>
            </a:r>
          </a:p>
          <a:p>
            <a:pPr>
              <a:buFont typeface="Arial"/>
              <a:buChar char="•"/>
            </a:pPr>
            <a:r>
              <a:rPr lang="pt-BR" sz="3000" i="1" dirty="0">
                <a:ea typeface="+mn-lt"/>
                <a:cs typeface="+mn-lt"/>
              </a:rPr>
              <a:t>viés de prazer retroativo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i="1" dirty="0">
                <a:ea typeface="+mn-lt"/>
                <a:cs typeface="+mn-lt"/>
              </a:rPr>
              <a:t>memória hedônica </a:t>
            </a:r>
            <a:r>
              <a:rPr lang="pt-BR" sz="3000" i="1" err="1">
                <a:ea typeface="+mn-lt"/>
                <a:cs typeface="+mn-lt"/>
              </a:rPr>
              <a:t>reconstructiva</a:t>
            </a:r>
            <a:endParaRPr lang="pt-BR" sz="3000" err="1"/>
          </a:p>
          <a:p>
            <a:pPr>
              <a:buFont typeface="Arial"/>
              <a:buChar char="•"/>
            </a:pPr>
            <a:endParaRPr lang="pt-BR" sz="3000" i="1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dirty="0">
                <a:ea typeface="+mn-lt"/>
                <a:cs typeface="+mn-lt"/>
              </a:rPr>
              <a:t>Ou seja: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o cérebro tende a </a:t>
            </a:r>
            <a:r>
              <a:rPr lang="pt-BR" sz="3000" b="1" dirty="0">
                <a:ea typeface="+mn-lt"/>
                <a:cs typeface="+mn-lt"/>
              </a:rPr>
              <a:t>minimizar a dor</a:t>
            </a:r>
            <a:r>
              <a:rPr lang="pt-BR" sz="3000" dirty="0">
                <a:ea typeface="+mn-lt"/>
                <a:cs typeface="+mn-lt"/>
              </a:rPr>
              <a:t> e </a:t>
            </a:r>
            <a:r>
              <a:rPr lang="pt-BR" sz="3000" b="1" dirty="0">
                <a:ea typeface="+mn-lt"/>
                <a:cs typeface="+mn-lt"/>
              </a:rPr>
              <a:t>amplificar o prazer</a:t>
            </a:r>
            <a:r>
              <a:rPr lang="pt-BR" sz="3000" dirty="0">
                <a:ea typeface="+mn-lt"/>
                <a:cs typeface="+mn-lt"/>
              </a:rPr>
              <a:t> do passado.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Israel estava psicologicamente reescrevendo a história.</a:t>
            </a:r>
          </a:p>
          <a:p>
            <a:pPr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D4A0A8-0A1B-417F-6862-CDFF27FD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3600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2DF73-75E7-DB1E-656F-2F950D5A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C633C4-E883-3115-180A-24586E4E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Bíblia descreve isso...</a:t>
            </a:r>
            <a:endParaRPr lang="pt-BR" sz="5400"/>
          </a:p>
        </p:txBody>
      </p:sp>
      <p:pic>
        <p:nvPicPr>
          <p:cNvPr id="4" name="Imagem 3" descr="Pastor Antonio Gilberto (In Memoriam) é homenageado no RN - CPAD News">
            <a:extLst>
              <a:ext uri="{FF2B5EF4-FFF2-40B4-BE49-F238E27FC236}">
                <a16:creationId xmlns:a16="http://schemas.microsoft.com/office/drawing/2014/main" id="{FD37D20A-5733-07EB-124D-833647C2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79" r="31227" b="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13FF40-375A-230E-0260-0FB43769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“Cobiçaram no deserto e tentaram a Deus na solidão” (</a:t>
            </a:r>
            <a:r>
              <a:rPr lang="pt-BR" sz="3200" err="1">
                <a:ea typeface="+mn-lt"/>
                <a:cs typeface="+mn-lt"/>
              </a:rPr>
              <a:t>Sl</a:t>
            </a:r>
            <a:r>
              <a:rPr lang="pt-BR" sz="3200" dirty="0">
                <a:ea typeface="+mn-lt"/>
                <a:cs typeface="+mn-lt"/>
              </a:rPr>
              <a:t> 106.14).</a:t>
            </a:r>
            <a:endParaRPr lang="pt-BR" sz="320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Antônio Gilberto comenta: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“O deserto revela quem realmente governa o coração: Deus ou os desejos.”</a:t>
            </a:r>
            <a:endParaRPr lang="pt-BR" sz="3200" dirty="0"/>
          </a:p>
          <a:p>
            <a:pPr>
              <a:buNone/>
            </a:pPr>
            <a:endParaRPr lang="pt-BR" sz="2200" dirty="0">
              <a:ea typeface="+mn-lt"/>
              <a:cs typeface="+mn-lt"/>
            </a:endParaRPr>
          </a:p>
          <a:p>
            <a:pPr>
              <a:buNone/>
            </a:pPr>
            <a:endParaRPr lang="pt-BR" sz="2200" b="1"/>
          </a:p>
          <a:p>
            <a:pPr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D7DFBD-E79B-24E6-757E-95587B82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9146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35F982-BE2E-4E32-E04B-3B776349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Entenda...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DB31FB-1378-E7D9-663E-6EBD7F5A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742" y="691985"/>
            <a:ext cx="7309057" cy="548497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dirty="0" err="1">
                <a:ea typeface="+mn-lt"/>
                <a:cs typeface="+mn-lt"/>
              </a:rPr>
              <a:t>Antonio</a:t>
            </a:r>
            <a:r>
              <a:rPr lang="pt-BR" dirty="0">
                <a:ea typeface="+mn-lt"/>
                <a:cs typeface="+mn-lt"/>
              </a:rPr>
              <a:t> Gilberto chama isso de:</a:t>
            </a:r>
            <a:endParaRPr lang="pt-BR" dirty="0"/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“a saudade da escravidão.”</a:t>
            </a:r>
            <a:endParaRPr lang="pt-BR" b="1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Assim, a cobiça torna-se </a:t>
            </a:r>
            <a:r>
              <a:rPr lang="pt-BR" b="1" dirty="0">
                <a:ea typeface="+mn-lt"/>
                <a:cs typeface="+mn-lt"/>
              </a:rPr>
              <a:t>idolatria interna</a:t>
            </a:r>
            <a:r>
              <a:rPr lang="pt-BR" dirty="0">
                <a:ea typeface="+mn-lt"/>
                <a:cs typeface="+mn-lt"/>
              </a:rPr>
              <a:t>: o coração começa a adorar o desejo (</a:t>
            </a:r>
            <a:r>
              <a:rPr lang="pt-BR" err="1">
                <a:ea typeface="+mn-lt"/>
                <a:cs typeface="+mn-lt"/>
              </a:rPr>
              <a:t>Nm</a:t>
            </a:r>
            <a:r>
              <a:rPr lang="pt-BR" dirty="0">
                <a:ea typeface="+mn-lt"/>
                <a:cs typeface="+mn-lt"/>
              </a:rPr>
              <a:t> 11.33–34).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Quando Deus “satisfez-lhes o desejo, mas fez definhar a alma” (</a:t>
            </a:r>
            <a:r>
              <a:rPr lang="pt-BR" err="1">
                <a:ea typeface="+mn-lt"/>
                <a:cs typeface="+mn-lt"/>
              </a:rPr>
              <a:t>Sl</a:t>
            </a:r>
            <a:r>
              <a:rPr lang="pt-BR" dirty="0">
                <a:ea typeface="+mn-lt"/>
                <a:cs typeface="+mn-lt"/>
              </a:rPr>
              <a:t> 106.15), temos uma lei espiritual profunda: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Desejos carnais são saciados no corpo, mas matam a alma.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 psicologia chama isso de “tolerância hedônica”: quanto mais o desejo é atendido, menor prazer produz e maior vazio deixa.</a:t>
            </a:r>
            <a:endParaRPr lang="pt-BR" dirty="0"/>
          </a:p>
          <a:p>
            <a:pPr marL="0" indent="0">
              <a:buNone/>
            </a:pPr>
            <a:endParaRPr lang="pt-BR" sz="2400"/>
          </a:p>
        </p:txBody>
      </p:sp>
      <p:sp>
        <p:nvSpPr>
          <p:cNvPr id="104" name="Espaço Reservado para Rodapé 103">
            <a:extLst>
              <a:ext uri="{FF2B5EF4-FFF2-40B4-BE49-F238E27FC236}">
                <a16:creationId xmlns:a16="http://schemas.microsoft.com/office/drawing/2014/main" id="{649F35C8-41DB-100F-D557-B4FBE79E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5210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1A0A4A-A5B9-66E0-AB3B-9EF0085A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165" y="5691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Memórias emocionais</a:t>
            </a:r>
          </a:p>
        </p:txBody>
      </p:sp>
      <p:pic>
        <p:nvPicPr>
          <p:cNvPr id="4" name="Imagem 3" descr="Contém: Entenda como a Memória Impacta sua Vida Diariamente">
            <a:extLst>
              <a:ext uri="{FF2B5EF4-FFF2-40B4-BE49-F238E27FC236}">
                <a16:creationId xmlns:a16="http://schemas.microsoft.com/office/drawing/2014/main" id="{46F76508-9372-CB7C-370B-2F776AD7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1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C5D78-A6F4-627C-6016-8623C922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845" y="1715071"/>
            <a:ext cx="6090839" cy="49507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A neurociência mostra que memórias emocionais são armazenadas na amígdala, separadas das memórias factuais do hipocampo.</a:t>
            </a:r>
            <a:br>
              <a:rPr lang="pt-BR" dirty="0"/>
            </a:br>
            <a:r>
              <a:rPr lang="pt-BR" dirty="0"/>
              <a:t> Por isso, é possível lembrar do prazer (Egito) sem lembrar da dor (escravidão).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Teologicamente, isso corresponde ao que os profetas chamam de “coração incircunciso” — uma disposição afetiva não purificada</a:t>
            </a:r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79E2E7-71F9-62DC-8933-2E41EFC6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8154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6DBBC-2432-B83E-4412-0D9BF1CD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9" y="-454384"/>
            <a:ext cx="6674674" cy="1807305"/>
          </a:xfrm>
        </p:spPr>
        <p:txBody>
          <a:bodyPr>
            <a:normAutofit/>
          </a:bodyPr>
          <a:lstStyle/>
          <a:p>
            <a:r>
              <a:rPr lang="pt-BR" dirty="0"/>
              <a:t>2. Os desejos na Era Cristã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C87A4-4AF7-68F9-FF95-B2F3A484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" y="708656"/>
            <a:ext cx="7308186" cy="56552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/>
              <a:t>Tiago, Paulo e Jesus convergem para um único modelo:</a:t>
            </a:r>
          </a:p>
          <a:p>
            <a:pPr marL="0" indent="0">
              <a:buNone/>
            </a:pPr>
            <a:r>
              <a:rPr lang="pt-BR" sz="3000" dirty="0"/>
              <a:t>Desejo → Imaginação → Decisão → Hábito → Identidade → Destino.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Edwards diria que uma “inclinação persistente” se torna a “natureza moral” do indivíduo.</a:t>
            </a:r>
          </a:p>
          <a:p>
            <a:pPr marL="0" indent="0">
              <a:buNone/>
            </a:pPr>
            <a:br>
              <a:rPr lang="pt-BR" sz="3000" dirty="0"/>
            </a:br>
            <a:r>
              <a:rPr lang="pt-BR" sz="3000" dirty="0"/>
              <a:t> A psicologia moderna chamaria isso de automatismo neural.</a:t>
            </a:r>
          </a:p>
          <a:p>
            <a:pPr marL="0" indent="0">
              <a:buNone/>
            </a:pPr>
            <a:r>
              <a:rPr lang="pt-BR" sz="3000" dirty="0"/>
              <a:t>O AT chamaria de idolatria — aquilo a que você se curva internamente.</a:t>
            </a:r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A5E70A5F-00A2-C61D-F743-B4AB1799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05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254C95-F215-858A-BBB8-ED8765E3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1847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FBAAF-DAB7-349C-C8E0-BF87045A1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E4CC7E-D3D5-4A5F-8D07-29DA1CD3C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FD33C-F836-4A02-B497-41519F060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B7C31B-ABFD-B874-CB3B-A28207AFB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1320" b="8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E285F0-955D-4FAA-D1CA-AC2361B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333932"/>
            <a:ext cx="5210355" cy="2057045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FFFFFF"/>
                </a:solidFill>
              </a:rPr>
              <a:t>2. Os desejos 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5400" dirty="0">
                <a:solidFill>
                  <a:srgbClr val="FFFFFF"/>
                </a:solidFill>
              </a:rPr>
              <a:t>na Era Cristã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B798ED50-2928-82F9-6236-CDCB26D7A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30695"/>
              </p:ext>
            </p:extLst>
          </p:nvPr>
        </p:nvGraphicFramePr>
        <p:xfrm>
          <a:off x="-2310440" y="-5876"/>
          <a:ext cx="21241108" cy="686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0" name="Espaço Reservado para Rodapé 79">
            <a:extLst>
              <a:ext uri="{FF2B5EF4-FFF2-40B4-BE49-F238E27FC236}">
                <a16:creationId xmlns:a16="http://schemas.microsoft.com/office/drawing/2014/main" id="{258E14BF-396A-3EAD-D059-4554EEB7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52017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BE27B-3286-D9A6-27D3-146EABF6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F176B-961D-4C84-71F2-96ED9F8B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8" y="-238724"/>
            <a:ext cx="6861580" cy="1721041"/>
          </a:xfrm>
        </p:spPr>
        <p:txBody>
          <a:bodyPr>
            <a:normAutofit/>
          </a:bodyPr>
          <a:lstStyle/>
          <a:p>
            <a:r>
              <a:rPr lang="pt-BR" dirty="0"/>
              <a:t>2. Os desejos na Era Cristã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4EF18-F55D-EF92-A0E9-3585ACDD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7" y="996203"/>
            <a:ext cx="6689960" cy="55689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Filipenses 2.13 “Deus é quem efetua em vós tanto o querer como o realizar.”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Espírito Santo não é apenas ajuda externa, Ele se torna engenharia interna da afeição.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Ele não apenas ordena: “não queira isso” </a:t>
            </a:r>
          </a:p>
          <a:p>
            <a:pPr marL="0" indent="0">
              <a:buNone/>
            </a:pPr>
            <a:r>
              <a:rPr lang="pt-BR" dirty="0"/>
              <a:t>ELE  faz algo maior: “permita-me ensinar você a querer outro algo maior.”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graça não apenas salva — reeduca desejos.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AB0A21-5BFB-D6DF-AD9F-5E2F9735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13" r="2" b="9531"/>
          <a:stretch>
            <a:fillRect/>
          </a:stretch>
        </p:blipFill>
        <p:spPr>
          <a:xfrm>
            <a:off x="650238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946235-36F8-E1FF-857D-E368B94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60665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BD8F3-B90D-99C0-A5D7-06ED3798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22" y="-324988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3. A decisão do homem redimido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3799E567-C934-1800-6A81-12296F01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84" b="20227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66B96-1728-DDE4-E243-90F0ACD1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940" y="1082468"/>
            <a:ext cx="6536536" cy="55401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/>
              <a:t>A psicologia vê conflito interno como dissonância cognitiva.</a:t>
            </a:r>
          </a:p>
          <a:p>
            <a:pPr>
              <a:buNone/>
            </a:pPr>
            <a:r>
              <a:rPr lang="pt-BR" sz="2600" dirty="0"/>
              <a:t>A teologia paulina vê como prova da regeneração.</a:t>
            </a:r>
          </a:p>
          <a:p>
            <a:pPr>
              <a:buNone/>
            </a:pPr>
            <a:r>
              <a:rPr lang="pt-BR" sz="2600" dirty="0"/>
              <a:t>Romanos 7 descreve o convertido que:</a:t>
            </a:r>
          </a:p>
          <a:p>
            <a:r>
              <a:rPr lang="pt-BR" sz="2600" dirty="0"/>
              <a:t>ama a lei (v.22),</a:t>
            </a:r>
          </a:p>
          <a:p>
            <a:r>
              <a:rPr lang="pt-BR" sz="2600" dirty="0"/>
              <a:t>deseja obedecer (v.18),</a:t>
            </a:r>
          </a:p>
          <a:p>
            <a:r>
              <a:rPr lang="pt-BR" sz="2600" dirty="0"/>
              <a:t>odeia o pecado (v.15),</a:t>
            </a:r>
          </a:p>
          <a:p>
            <a:r>
              <a:rPr lang="pt-BR" sz="2600" dirty="0"/>
              <a:t>mas percebe impulsos residuais (v.23).</a:t>
            </a:r>
          </a:p>
          <a:p>
            <a:pPr>
              <a:buNone/>
            </a:pPr>
            <a:r>
              <a:rPr lang="pt-BR" sz="2600" dirty="0"/>
              <a:t>O conflito é o “já e ainda não” da alma renovada:</a:t>
            </a:r>
          </a:p>
          <a:p>
            <a:pPr>
              <a:buNone/>
            </a:pPr>
            <a:r>
              <a:rPr lang="pt-BR" sz="2600" dirty="0"/>
              <a:t>o Espírito planta novos desejos, a carne tenta reativar antigos caminhos neurais.</a:t>
            </a:r>
          </a:p>
          <a:p>
            <a:pPr marL="0" indent="0">
              <a:buNone/>
            </a:pPr>
            <a:endParaRPr lang="pt-BR" sz="17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52AA76-05D5-83B0-D898-68391D26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0451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780E7-8EF3-5DE5-AA5C-01584280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A27F-AE90-3FB1-965A-4E4DDCD8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158" y="-73382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3. A decisão do homem redimido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ABD363C-AC4D-AE04-C801-796A2F76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1" b="12858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D7C176-D1BF-FAC0-47D3-EC8CB4CB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59" y="1714587"/>
            <a:ext cx="7530694" cy="49215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err="1"/>
              <a:t>Pearlman</a:t>
            </a:r>
            <a:r>
              <a:rPr lang="pt-BR" dirty="0"/>
              <a:t> afirma:</a:t>
            </a:r>
          </a:p>
          <a:p>
            <a:pPr>
              <a:buNone/>
            </a:pPr>
            <a:r>
              <a:rPr lang="pt-BR" dirty="0"/>
              <a:t>“A carne é uma gravidade espiritual.”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A neurociência chama isso de memória procedimental : hábitos incorporados que permanecem mesmo quando crenças mudam.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A teologia pentecostal diz:</a:t>
            </a:r>
          </a:p>
          <a:p>
            <a:pPr>
              <a:buNone/>
            </a:pPr>
            <a:r>
              <a:rPr lang="pt-BR" dirty="0"/>
              <a:t>“O Espírito rompe o domínio, mas a cooperação humana rompe os hábitos.”</a:t>
            </a:r>
          </a:p>
          <a:p>
            <a:pPr>
              <a:buNone/>
            </a:pPr>
            <a:endParaRPr lang="pt-BR" sz="1900"/>
          </a:p>
          <a:p>
            <a:pPr marL="0" indent="0">
              <a:buNone/>
            </a:pPr>
            <a:endParaRPr lang="pt-BR" sz="19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FF21F8-2A5C-0268-EE5F-7F05E50E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096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BD80-6C6A-16B2-EA22-1619038D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982971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A5C1-F380-1FB5-B780-31B153A94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8" y="1176372"/>
            <a:ext cx="5278759" cy="53191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A tradição cristã — tanto a patrística quanto a Reforma, passando pelo pensamento pentecostal clássico sempre entendeu a alma humana como dotada de três faculdades básicas: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Intelecto</a:t>
            </a:r>
            <a:r>
              <a:rPr lang="pt-BR" sz="3200" dirty="0">
                <a:ea typeface="+mn-lt"/>
                <a:cs typeface="+mn-lt"/>
              </a:rPr>
              <a:t> (pensa)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Afeto/Sensibilidade</a:t>
            </a:r>
            <a:r>
              <a:rPr lang="pt-BR" sz="3200" dirty="0">
                <a:ea typeface="+mn-lt"/>
                <a:cs typeface="+mn-lt"/>
              </a:rPr>
              <a:t> (sente)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Vontade</a:t>
            </a:r>
            <a:r>
              <a:rPr lang="pt-BR" sz="3200" dirty="0">
                <a:ea typeface="+mn-lt"/>
                <a:cs typeface="+mn-lt"/>
              </a:rPr>
              <a:t> (quer e age)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CD16AE-0B40-DC5F-99DE-61485377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9657F6-61FE-E27B-B446-971D3000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02912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B124AA-3E05-17D6-310E-6AB0D42E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3. A decisão do homem redimido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6474EC9-72AE-B467-A261-88489CE85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61768"/>
              </p:ext>
            </p:extLst>
          </p:nvPr>
        </p:nvGraphicFramePr>
        <p:xfrm>
          <a:off x="3898637" y="74704"/>
          <a:ext cx="8650907" cy="670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Espaço Reservado para Rodapé 38">
            <a:extLst>
              <a:ext uri="{FF2B5EF4-FFF2-40B4-BE49-F238E27FC236}">
                <a16:creationId xmlns:a16="http://schemas.microsoft.com/office/drawing/2014/main" id="{643AEDA2-56BC-4F4A-3B8C-EAC72A81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2096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EEC58-92E8-B5E3-767E-DE082292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41FFD-4E94-86CF-14C2-7E4B3D99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3800"/>
              <a:t>TÓPICO III - O ENSINO SOBRE OS DESEJOS EM TIAGO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EDC73-658A-C0F3-1669-12B79884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Uma imagem contendo colar, mesa, pedaço, deitado&#10;&#10;O conteúdo gerado por IA pode estar incorreto.">
            <a:extLst>
              <a:ext uri="{FF2B5EF4-FFF2-40B4-BE49-F238E27FC236}">
                <a16:creationId xmlns:a16="http://schemas.microsoft.com/office/drawing/2014/main" id="{F2F03A1F-A51C-42BE-759F-633655E1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15" r="-2" b="258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535683-88FA-A077-2FEB-6E3AD0FF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1848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6587F1-8ACC-EAA5-ECF1-DD4782BE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742950" indent="-742950" algn="r">
              <a:buAutoNum type="arabicPeriod"/>
            </a:pPr>
            <a:r>
              <a:rPr lang="pt-BR" sz="4000">
                <a:solidFill>
                  <a:srgbClr val="FFFFFF"/>
                </a:solidFill>
              </a:rPr>
              <a:t>Atração e engano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87D397-49B3-C194-6778-788B981C5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92024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DD65D20-61AE-E712-41FC-7FEF1116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95229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F0819-6EEE-80BD-0906-C84375394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B46A02-3B97-04DF-6DE9-F4AC2C7D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-511894"/>
            <a:ext cx="5251316" cy="180730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 dirty="0"/>
              <a:t>Atração e engano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4010CC-E41F-189A-4853-1C9AB7E0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780543"/>
            <a:ext cx="6862488" cy="618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A palavra </a:t>
            </a:r>
            <a:r>
              <a:rPr lang="pt-BR" err="1"/>
              <a:t>deleazo</a:t>
            </a:r>
            <a:r>
              <a:rPr lang="pt-BR" dirty="0"/>
              <a:t> (enganar) carrega a ideia de sedução predatória </a:t>
            </a:r>
            <a:br>
              <a:rPr lang="pt-BR" dirty="0"/>
            </a:br>
            <a:r>
              <a:rPr lang="pt-BR" dirty="0"/>
              <a:t> como um anzol com isca escondida.</a:t>
            </a:r>
          </a:p>
          <a:p>
            <a:pPr marL="0" indent="0">
              <a:buNone/>
            </a:pPr>
            <a:r>
              <a:rPr lang="pt-BR" dirty="0"/>
              <a:t>A mente cria um script narrativo que legitima o impulso: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“Eu mereço isso.”</a:t>
            </a:r>
          </a:p>
          <a:p>
            <a:pPr marL="0" indent="0">
              <a:buNone/>
            </a:pPr>
            <a:r>
              <a:rPr lang="pt-BR" dirty="0"/>
              <a:t>“Ninguém ficará sabendo.”</a:t>
            </a:r>
          </a:p>
          <a:p>
            <a:pPr marL="0" indent="0">
              <a:buNone/>
            </a:pPr>
            <a:r>
              <a:rPr lang="pt-BR" dirty="0"/>
              <a:t>“Não é tão grave.”</a:t>
            </a:r>
          </a:p>
          <a:p>
            <a:pPr marL="0" indent="0">
              <a:buNone/>
            </a:pPr>
            <a:r>
              <a:rPr lang="pt-BR" dirty="0"/>
              <a:t>“Deus vai perdoar.”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Agostinho chama isso de “curvatura da mente sobre si mesma”.</a:t>
            </a:r>
          </a:p>
          <a:p>
            <a:pPr marL="0" indent="0">
              <a:buNone/>
            </a:pPr>
            <a:endParaRPr lang="pt-BR" sz="1400"/>
          </a:p>
        </p:txBody>
      </p:sp>
      <p:pic>
        <p:nvPicPr>
          <p:cNvPr id="4" name="Imagem 3" descr="Homem de terno e gravata com a mão no rosto&#10;&#10;O conteúdo gerado por IA pode estar incorreto.">
            <a:extLst>
              <a:ext uri="{FF2B5EF4-FFF2-40B4-BE49-F238E27FC236}">
                <a16:creationId xmlns:a16="http://schemas.microsoft.com/office/drawing/2014/main" id="{4DA3B7C5-F099-E894-3F7E-F0FB1CD8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91" r="6178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1159F-E551-88A2-8069-00E6DA3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68523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8F9CE-23CF-628B-51ED-48BCF6C75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54C46-1942-F888-25B0-2BEEB029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158" y="-749118"/>
            <a:ext cx="6251110" cy="1783080"/>
          </a:xfrm>
        </p:spPr>
        <p:txBody>
          <a:bodyPr anchor="b">
            <a:normAutofit/>
          </a:bodyPr>
          <a:lstStyle/>
          <a:p>
            <a:pPr marL="742950" indent="-742950">
              <a:buAutoNum type="arabicPeriod"/>
            </a:pPr>
            <a:r>
              <a:rPr lang="pt-BR" sz="5400"/>
              <a:t>Atração e engano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1A4C95FB-2EAD-AC4B-4386-36B1AD3A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17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C9FCE0-57B2-157E-6805-DEF3629E0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59" y="1268889"/>
            <a:ext cx="7516316" cy="45765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/>
              <a:t>Depois que o desejo é imaginado, ele solicita legitimidade da vontade.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Paulo diria que aqui acontece o combate entre carne e Espírito (</a:t>
            </a:r>
            <a:r>
              <a:rPr lang="pt-BR" sz="3200" err="1"/>
              <a:t>Gl</a:t>
            </a:r>
            <a:r>
              <a:rPr lang="pt-BR" sz="3200" dirty="0"/>
              <a:t> 5.17).</a:t>
            </a:r>
          </a:p>
          <a:p>
            <a:pPr marL="0" indent="0">
              <a:buNone/>
            </a:pPr>
            <a:br>
              <a:rPr lang="pt-BR" sz="3200" dirty="0"/>
            </a:br>
            <a:r>
              <a:rPr lang="pt-BR" sz="3200" b="1" dirty="0"/>
              <a:t> A decisão é o tribunal da alma.</a:t>
            </a:r>
          </a:p>
          <a:p>
            <a:pPr marL="0" indent="0">
              <a:buNone/>
            </a:pPr>
            <a:r>
              <a:rPr lang="pt-BR" sz="3200" dirty="0"/>
              <a:t>Se o Espírito governa = crucificação do desejo.</a:t>
            </a:r>
            <a:br>
              <a:rPr lang="pt-BR" sz="3200" dirty="0"/>
            </a:br>
            <a:r>
              <a:rPr lang="pt-BR" sz="3200" dirty="0"/>
              <a:t> Se a carne governa = autorização do pecado.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EB5D9-5524-B010-1492-E41507C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06176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260BF4-1B6D-3D27-7DFF-39F9A364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2. Abortando o processo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422EAD9-46CE-2618-8604-57A4304B3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77736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2C4F8C1F-B2EE-990E-C0D6-E29025DF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52977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1EFAA2-0C11-ADCC-5D39-12B0FD565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F9210F-9C35-A03A-7D8E-1B1A1A6A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2. Abortando o processo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EF0345-92BB-94FE-04EB-BF8DF289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988241"/>
            <a:ext cx="6316149" cy="44906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/>
              <a:t>Por isso Jesus não ataca o ato, mas a imaginação do ato:</a:t>
            </a:r>
          </a:p>
          <a:p>
            <a:pPr marL="0" indent="0">
              <a:buNone/>
            </a:pPr>
            <a:r>
              <a:rPr lang="pt-BR" sz="3000" dirty="0"/>
              <a:t>“Qualquer que olhar… com intenção…”(</a:t>
            </a:r>
            <a:r>
              <a:rPr lang="pt-BR" sz="3000" err="1"/>
              <a:t>Mt</a:t>
            </a:r>
            <a:r>
              <a:rPr lang="pt-BR" sz="3000" dirty="0"/>
              <a:t> 5.28)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b="1" dirty="0"/>
              <a:t>Significa:</a:t>
            </a:r>
          </a:p>
          <a:p>
            <a:pPr marL="0" indent="0">
              <a:buNone/>
            </a:pPr>
            <a:r>
              <a:rPr lang="pt-BR" sz="3000" dirty="0"/>
              <a:t>O pecado nasce quando o desejo encontra imaginação hospedeira.</a:t>
            </a:r>
          </a:p>
          <a:p>
            <a:pPr marL="0" indent="0">
              <a:buNone/>
            </a:pPr>
            <a:r>
              <a:rPr lang="pt-BR" sz="3000" dirty="0"/>
              <a:t>Abortar o processo é esterilizar o solo antes da germinação.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CE03D61-4F95-122A-58F0-C4B9A477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9" r="2" b="2211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A2897-CC8A-7616-78D6-EB11A7B4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78279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6800CC-9EF0-8462-4EB1-3DEFDE22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E0A6C3-6896-12B5-328E-8970F1B2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2" y="132419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2. Abortando o processo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A3A088-CE84-90DF-F482-229D3DDC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3" y="1348476"/>
            <a:ext cx="6584964" cy="41077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Mortificar (</a:t>
            </a:r>
            <a:r>
              <a:rPr lang="pt-BR" sz="3000" i="1" err="1">
                <a:solidFill>
                  <a:schemeClr val="bg1"/>
                </a:solidFill>
                <a:ea typeface="+mn-lt"/>
                <a:cs typeface="+mn-lt"/>
              </a:rPr>
              <a:t>thanatōsete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8.13) é literalmente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“fazer morrer de fome”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Isso não é repressão (psicologicamente tóxica), mas </a:t>
            </a:r>
            <a:r>
              <a:rPr lang="pt-BR" sz="3000" b="1" err="1">
                <a:solidFill>
                  <a:schemeClr val="bg1"/>
                </a:solidFill>
                <a:ea typeface="+mn-lt"/>
                <a:cs typeface="+mn-lt"/>
              </a:rPr>
              <a:t>despotencialização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 afetiva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John Owen disse: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“Mate o pecado ou ele te matará.”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Mulher posando para foto em local escuro&#10;&#10;O conteúdo gerado por IA pode estar incorreto.">
            <a:extLst>
              <a:ext uri="{FF2B5EF4-FFF2-40B4-BE49-F238E27FC236}">
                <a16:creationId xmlns:a16="http://schemas.microsoft.com/office/drawing/2014/main" id="{5E2D3354-8188-CB3B-EFF3-9925E4A2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50" y="0"/>
            <a:ext cx="5537835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319F0E-150D-F072-0B90-9ED02CAA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4968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D3549-AB66-9F0D-42C3-A4E46C6B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 interior, mesa, homem, de madeira&#10;&#10;O conteúdo gerado por IA pode estar incorreto.">
            <a:extLst>
              <a:ext uri="{FF2B5EF4-FFF2-40B4-BE49-F238E27FC236}">
                <a16:creationId xmlns:a16="http://schemas.microsoft.com/office/drawing/2014/main" id="{5818CCEC-4FDB-944A-FE1D-058A1727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39" b="7320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4729A5-7B9B-B309-1AD5-0B68614B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5" y="5691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/>
              <a:t>2. Abortando o processo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52CB0-A469-6F41-A0FB-B459C405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844730"/>
            <a:ext cx="4426038" cy="43322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“Nenhum pecado morre de morte natural.”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É necessário: </a:t>
            </a:r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jejum,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vigilância,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disciplina,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/>
              <a:t>meditação na palavra,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oração.</a:t>
            </a:r>
            <a:endParaRPr lang="pt-BR" sz="3000" dirty="0"/>
          </a:p>
          <a:p>
            <a:pPr>
              <a:buNone/>
            </a:pPr>
            <a:endParaRPr lang="pt-BR" sz="2000">
              <a:ea typeface="+mn-lt"/>
              <a:cs typeface="+mn-lt"/>
            </a:endParaRPr>
          </a:p>
          <a:p>
            <a:pPr marL="0" indent="0">
              <a:buNone/>
            </a:pPr>
            <a:endParaRPr lang="pt-BR" sz="20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E73D3-41C4-39D9-1ED8-3B5778B3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9596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Imagem do Pin de história">
            <a:extLst>
              <a:ext uri="{FF2B5EF4-FFF2-40B4-BE49-F238E27FC236}">
                <a16:creationId xmlns:a16="http://schemas.microsoft.com/office/drawing/2014/main" id="{A22D5D10-9E33-072E-F9D2-DBFD4D87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0" y="275086"/>
            <a:ext cx="4281211" cy="645160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2AEFA6-09A2-A91F-9268-91ABB1227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543" y="2740555"/>
            <a:ext cx="6280604" cy="3475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Agostinho afirmava em </a:t>
            </a:r>
            <a:r>
              <a:rPr lang="pt-BR" sz="3200" i="1" dirty="0">
                <a:solidFill>
                  <a:srgbClr val="FFFFFF"/>
                </a:solidFill>
                <a:ea typeface="+mn-lt"/>
                <a:cs typeface="+mn-lt"/>
              </a:rPr>
              <a:t>Confissões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que “a vontade é o local onde o </a:t>
            </a:r>
            <a:r>
              <a:rPr lang="pt-BR" sz="3200">
                <a:solidFill>
                  <a:srgbClr val="FFFFFF"/>
                </a:solidFill>
                <a:ea typeface="+mn-lt"/>
                <a:cs typeface="+mn-lt"/>
              </a:rPr>
              <a:t>amor decide o rumo da alma”.</a:t>
            </a:r>
          </a:p>
          <a:p>
            <a:pPr marL="0" indent="0">
              <a:buNone/>
            </a:pP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Jonathan Edwards (em </a:t>
            </a:r>
            <a:r>
              <a:rPr lang="pt-BR" sz="3200" i="1" dirty="0">
                <a:solidFill>
                  <a:srgbClr val="FFFFFF"/>
                </a:solidFill>
                <a:ea typeface="+mn-lt"/>
                <a:cs typeface="+mn-lt"/>
              </a:rPr>
              <a:t>Afeições Religiosas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) via a vontade como “o braço do coração”, ou seja, aquilo que transforma afeto em prática.</a:t>
            </a:r>
            <a:endParaRPr lang="pt-BR" sz="3200">
              <a:solidFill>
                <a:srgbClr val="FFFF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9B0470-87FC-A67C-07A6-AA428BB3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771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04991-8010-2D39-67F4-1E6A40CB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Estudos ....</a:t>
            </a: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A628D92-7495-968E-4432-BCAF5534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" r="-1" b="1713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FFECAD-3AD5-420D-7D7F-EC279BA8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19" y="2117154"/>
            <a:ext cx="7315033" cy="3987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/>
              <a:t>A </a:t>
            </a:r>
            <a:r>
              <a:rPr lang="pt-BR" sz="3200" dirty="0">
                <a:ea typeface="+mn-lt"/>
                <a:cs typeface="+mn-lt"/>
              </a:rPr>
              <a:t>neurociência confirma a importância da vontade: </a:t>
            </a:r>
            <a:r>
              <a:rPr lang="pt-BR" sz="3200" b="1" dirty="0">
                <a:ea typeface="+mn-lt"/>
                <a:cs typeface="+mn-lt"/>
              </a:rPr>
              <a:t>atos conscientes de decisão ativam áreas específicas do córtex pré-frontal</a:t>
            </a:r>
            <a:r>
              <a:rPr lang="pt-BR" sz="3200" dirty="0">
                <a:ea typeface="+mn-lt"/>
                <a:cs typeface="+mn-lt"/>
              </a:rPr>
              <a:t>, onde ocorre a integração entre pensamento, emoção e ação. Pesquisas da Universidade de Harvard e do MIT mostram que decisões consistentes e de longo prazo dependem </a:t>
            </a:r>
            <a:r>
              <a:rPr lang="pt-BR" sz="3200" b="1" dirty="0">
                <a:ea typeface="+mn-lt"/>
                <a:cs typeface="+mn-lt"/>
              </a:rPr>
              <a:t>de treinar a vontade</a:t>
            </a:r>
            <a:r>
              <a:rPr lang="pt-BR" sz="3200" dirty="0">
                <a:ea typeface="+mn-lt"/>
                <a:cs typeface="+mn-lt"/>
              </a:rPr>
              <a:t>, como a Bíblia já ensinava (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12.2).</a:t>
            </a:r>
            <a:endParaRPr lang="pt-BR" sz="320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7D85E-80BA-3924-38D5-11625A12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0856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magem do Pin de história">
            <a:extLst>
              <a:ext uri="{FF2B5EF4-FFF2-40B4-BE49-F238E27FC236}">
                <a16:creationId xmlns:a16="http://schemas.microsoft.com/office/drawing/2014/main" id="{54EA96A0-6CC5-6F6E-3403-C736C00A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694" b="37844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F96B69-C8B4-A7C0-054A-57CAEB79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TÓPICO I -VONTADE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MOTIVAÇÃO E 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AAF17F-0A33-FAA3-483D-CF5D5AC5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15" r="1" b="29616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12C01F-FBD7-3520-70DE-3221F98D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5915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pessoa, edifício, homem, ao ar livre&#10;&#10;O conteúdo gerado por IA pode estar incorreto.">
            <a:extLst>
              <a:ext uri="{FF2B5EF4-FFF2-40B4-BE49-F238E27FC236}">
                <a16:creationId xmlns:a16="http://schemas.microsoft.com/office/drawing/2014/main" id="{D66C218C-3FDD-6687-5D8D-0B8D2187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5081" r="1" b="12505"/>
          <a:stretch>
            <a:fillRect/>
          </a:stretch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0ED754-8CF0-0369-2763-273288D6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t="8381" b="29808"/>
          <a:stretch>
            <a:fillRect/>
          </a:stretch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2D558D-FA08-CA09-B3DF-AA040A2F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37" y="-1211226"/>
            <a:ext cx="10509179" cy="2795808"/>
          </a:xfrm>
        </p:spPr>
        <p:txBody>
          <a:bodyPr anchor="b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CONCEITO DE VONTADE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E31E2-7148-B5A4-C1A8-B6E77B90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2534262"/>
            <a:ext cx="10509179" cy="25884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</a:rPr>
              <a:t>Definição bíblico-teológica</a:t>
            </a:r>
          </a:p>
          <a:p>
            <a:pPr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Do ponto de vista bíblico, a vontade (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heb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pt-BR" sz="3200" b="1" i="1" err="1">
                <a:solidFill>
                  <a:srgbClr val="FFFFFF"/>
                </a:solidFill>
                <a:ea typeface="+mn-lt"/>
                <a:cs typeface="+mn-lt"/>
              </a:rPr>
              <a:t>ratzon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, gr. </a:t>
            </a:r>
            <a:r>
              <a:rPr lang="pt-BR" sz="3200" b="1" i="1" dirty="0">
                <a:solidFill>
                  <a:srgbClr val="FFFFFF"/>
                </a:solidFill>
                <a:ea typeface="+mn-lt"/>
                <a:cs typeface="+mn-lt"/>
              </a:rPr>
              <a:t>thelema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pt-BR" sz="3200" b="1" i="1" err="1">
                <a:solidFill>
                  <a:srgbClr val="FFFFFF"/>
                </a:solidFill>
                <a:ea typeface="+mn-lt"/>
                <a:cs typeface="+mn-lt"/>
              </a:rPr>
              <a:t>boule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) é: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capacidade de escolher (</a:t>
            </a:r>
            <a:r>
              <a:rPr lang="pt-BR" sz="3200" b="1" dirty="0" err="1">
                <a:solidFill>
                  <a:srgbClr val="FFFFFF"/>
                </a:solidFill>
                <a:ea typeface="+mn-lt"/>
                <a:cs typeface="+mn-lt"/>
              </a:rPr>
              <a:t>Js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24.15)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capacidade de desejar (</a:t>
            </a:r>
            <a:r>
              <a:rPr lang="pt-BR" sz="3200" b="1" dirty="0" err="1">
                <a:solidFill>
                  <a:srgbClr val="FFFFFF"/>
                </a:solidFill>
                <a:ea typeface="+mn-lt"/>
                <a:cs typeface="+mn-lt"/>
              </a:rPr>
              <a:t>Sl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27.4)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capacidade de se orientar para um objetivo (</a:t>
            </a:r>
            <a:r>
              <a:rPr lang="pt-BR" sz="3200" b="1" dirty="0" err="1">
                <a:solidFill>
                  <a:srgbClr val="FFFFFF"/>
                </a:solidFill>
                <a:ea typeface="+mn-lt"/>
                <a:cs typeface="+mn-lt"/>
              </a:rPr>
              <a:t>Fp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2.13)</a:t>
            </a:r>
            <a:endParaRPr lang="pt-BR" sz="3200" b="1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capacidade de obedecer ou resistir (</a:t>
            </a:r>
            <a:r>
              <a:rPr lang="pt-BR" sz="3200" b="1" dirty="0" err="1">
                <a:solidFill>
                  <a:srgbClr val="FFFFFF"/>
                </a:solidFill>
                <a:ea typeface="+mn-lt"/>
                <a:cs typeface="+mn-lt"/>
              </a:rPr>
              <a:t>Is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1.19)</a:t>
            </a:r>
            <a:endParaRPr lang="pt-BR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F9365C-27B3-6046-F969-5B342586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18208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823F2-6AD8-2FFD-69B5-041DE46A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AAB7DA-8BF4-C122-2935-C12A542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1. CONCEITO DE VONTADE</a:t>
            </a:r>
            <a:endParaRPr lang="pt-BR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TEOLOGIA SISTEMÁTICA DE STANLEY M. HORTON, Livraria Bereia">
            <a:extLst>
              <a:ext uri="{FF2B5EF4-FFF2-40B4-BE49-F238E27FC236}">
                <a16:creationId xmlns:a16="http://schemas.microsoft.com/office/drawing/2014/main" id="{EEE81717-2C59-AF06-F52E-24F0637A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43" y="511293"/>
            <a:ext cx="305945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2D80C-C9B5-5D25-20CE-633ABA43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755" y="1696896"/>
            <a:ext cx="6724045" cy="44800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Stanley Horton afirma que </a:t>
            </a:r>
            <a:r>
              <a:rPr lang="pt-BR" sz="3200" b="1" dirty="0">
                <a:ea typeface="+mn-lt"/>
                <a:cs typeface="+mn-lt"/>
              </a:rPr>
              <a:t>a vontade é o ponto no qual o Espírito Santo toca diretamente para produzir transformação moral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Eurico </a:t>
            </a:r>
            <a:r>
              <a:rPr lang="pt-BR" sz="3200" err="1">
                <a:ea typeface="+mn-lt"/>
                <a:cs typeface="+mn-lt"/>
              </a:rPr>
              <a:t>Bergstén</a:t>
            </a:r>
            <a:r>
              <a:rPr lang="pt-BR" sz="3200" dirty="0">
                <a:ea typeface="+mn-lt"/>
                <a:cs typeface="+mn-lt"/>
              </a:rPr>
              <a:t>, em </a:t>
            </a:r>
            <a:r>
              <a:rPr lang="pt-BR" sz="3200" i="1" dirty="0">
                <a:ea typeface="+mn-lt"/>
                <a:cs typeface="+mn-lt"/>
              </a:rPr>
              <a:t>A Obra Redentora de Cristo</a:t>
            </a:r>
            <a:r>
              <a:rPr lang="pt-BR" sz="3200" dirty="0">
                <a:ea typeface="+mn-lt"/>
                <a:cs typeface="+mn-lt"/>
              </a:rPr>
              <a:t>, explica que a vontade humana é “livre, mas enfraquecida pelo pecado, dependente da graça para obedecer plenamente”.</a:t>
            </a:r>
            <a:endParaRPr lang="pt-BR" sz="3200" dirty="0"/>
          </a:p>
          <a:p>
            <a:pPr>
              <a:buNone/>
            </a:pPr>
            <a:endParaRPr lang="pt-BR" sz="2400" b="1"/>
          </a:p>
          <a:p>
            <a:pPr marL="0" indent="0">
              <a:buNone/>
            </a:pPr>
            <a:endParaRPr lang="pt-BR" sz="24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3B3EF-39DA-FD81-5149-E5415EE0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6530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33FB5-2D02-70D0-A8A1-18554524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73382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A vontade como motivação</a:t>
            </a:r>
          </a:p>
        </p:txBody>
      </p:sp>
      <p:pic>
        <p:nvPicPr>
          <p:cNvPr id="4" name="Imagem 3" descr="Grupo de pessoas na rua de uma cidade&#10;&#10;O conteúdo gerado por IA pode estar incorreto.">
            <a:extLst>
              <a:ext uri="{FF2B5EF4-FFF2-40B4-BE49-F238E27FC236}">
                <a16:creationId xmlns:a16="http://schemas.microsoft.com/office/drawing/2014/main" id="{E9902480-4100-5152-AABF-13D1DE7E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35" r="-1" b="863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E463E8-5995-EADD-9C11-8CEBD6E3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781" y="1700209"/>
            <a:ext cx="7545072" cy="51516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 psicologia motivacional (Maslow, </a:t>
            </a:r>
            <a:r>
              <a:rPr lang="pt-BR" sz="2600" err="1">
                <a:ea typeface="+mn-lt"/>
                <a:cs typeface="+mn-lt"/>
              </a:rPr>
              <a:t>Deci</a:t>
            </a:r>
            <a:r>
              <a:rPr lang="pt-BR" sz="2600" dirty="0">
                <a:ea typeface="+mn-lt"/>
                <a:cs typeface="+mn-lt"/>
              </a:rPr>
              <a:t> &amp; Ryan, </a:t>
            </a:r>
            <a:r>
              <a:rPr lang="pt-BR" sz="2600" err="1">
                <a:ea typeface="+mn-lt"/>
                <a:cs typeface="+mn-lt"/>
              </a:rPr>
              <a:t>Baumeister</a:t>
            </a:r>
            <a:r>
              <a:rPr lang="pt-BR" sz="2600" dirty="0">
                <a:ea typeface="+mn-lt"/>
                <a:cs typeface="+mn-lt"/>
              </a:rPr>
              <a:t>) demonstra que todo comportamento humano é movido por: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motivo,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intenção,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desejo,</a:t>
            </a:r>
            <a:endParaRPr lang="pt-BR" sz="2600" dirty="0"/>
          </a:p>
          <a:p>
            <a:pPr>
              <a:buFont typeface="Arial"/>
              <a:buChar char="•"/>
            </a:pPr>
            <a:r>
              <a:rPr lang="pt-BR" sz="2600" dirty="0">
                <a:ea typeface="+mn-lt"/>
                <a:cs typeface="+mn-lt"/>
              </a:rPr>
              <a:t>Interesse.</a:t>
            </a:r>
          </a:p>
          <a:p>
            <a:pPr>
              <a:buFont typeface="Arial"/>
              <a:buChar char="•"/>
            </a:pPr>
            <a:endParaRPr lang="pt-BR" sz="2600" dirty="0"/>
          </a:p>
          <a:p>
            <a:pPr indent="0">
              <a:buNone/>
            </a:pPr>
            <a:r>
              <a:rPr lang="pt-BR" sz="2600" dirty="0">
                <a:ea typeface="+mn-lt"/>
                <a:cs typeface="+mn-lt"/>
              </a:rPr>
              <a:t>A Bíblia já declarava isso:</a:t>
            </a:r>
            <a:endParaRPr lang="pt-BR" sz="2600" dirty="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“Porque, onde estiver o vosso tesouro, aí estará também o vosso coração” (</a:t>
            </a:r>
            <a:r>
              <a:rPr lang="pt-BR" sz="2600" err="1">
                <a:ea typeface="+mn-lt"/>
                <a:cs typeface="+mn-lt"/>
              </a:rPr>
              <a:t>Mt</a:t>
            </a:r>
            <a:r>
              <a:rPr lang="pt-BR" sz="2600" dirty="0">
                <a:ea typeface="+mn-lt"/>
                <a:cs typeface="+mn-lt"/>
              </a:rPr>
              <a:t> 6.21).</a:t>
            </a:r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BC1702-D924-9B43-DE55-26987F70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94024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Vontade (O que move o ser humano)</vt:lpstr>
      <vt:lpstr>Texto Áureo</vt:lpstr>
      <vt:lpstr>Introdução</vt:lpstr>
      <vt:lpstr>Apresentação do PowerPoint</vt:lpstr>
      <vt:lpstr>Estudos ....</vt:lpstr>
      <vt:lpstr>TÓPICO I -VONTADE: MOTIVAÇÃO E AÇÃO</vt:lpstr>
      <vt:lpstr>1. CONCEITO DE VONTADE</vt:lpstr>
      <vt:lpstr>1. CONCEITO DE VONTADE</vt:lpstr>
      <vt:lpstr>A vontade como motivação</vt:lpstr>
      <vt:lpstr>A vontade e o livre-arbítrio</vt:lpstr>
      <vt:lpstr>2. DO PENSAMENTO À AÇÃO</vt:lpstr>
      <vt:lpstr>Eva no Éden — o processo psicológico completo do pecado</vt:lpstr>
      <vt:lpstr>O princípio universal </vt:lpstr>
      <vt:lpstr>3. FRAQUEZA DE VONTADE</vt:lpstr>
      <vt:lpstr>A cultura hedonista e a destruição da vontade</vt:lpstr>
      <vt:lpstr>O HEDONISMO</vt:lpstr>
      <vt:lpstr>O HEDONISMO</vt:lpstr>
      <vt:lpstr>TÓPICO II – DESEJOS: DA ESCRAVIDÃO À REDENÇÃO</vt:lpstr>
      <vt:lpstr>1. A EXPERIÊNCIA DO DESERTO</vt:lpstr>
      <vt:lpstr>1. A EXPERIÊNCIA DO DESERTO</vt:lpstr>
      <vt:lpstr>1. A EXPERIÊNCIA DO DESERTO</vt:lpstr>
      <vt:lpstr>A Bíblia descreve isso...</vt:lpstr>
      <vt:lpstr>Entenda...</vt:lpstr>
      <vt:lpstr>Memórias emocionais</vt:lpstr>
      <vt:lpstr>2. Os desejos na Era Cristã</vt:lpstr>
      <vt:lpstr>2. Os desejos  na Era Cristã</vt:lpstr>
      <vt:lpstr>2. Os desejos na Era Cristã</vt:lpstr>
      <vt:lpstr>3. A decisão do homem redimido</vt:lpstr>
      <vt:lpstr>3. A decisão do homem redimido</vt:lpstr>
      <vt:lpstr>3. A decisão do homem redimido</vt:lpstr>
      <vt:lpstr>TÓPICO III - O ENSINO SOBRE OS DESEJOS EM TIAGO</vt:lpstr>
      <vt:lpstr>Atração e engano</vt:lpstr>
      <vt:lpstr>Atração e engano</vt:lpstr>
      <vt:lpstr>Atração e engano</vt:lpstr>
      <vt:lpstr>2. Abortando o processo</vt:lpstr>
      <vt:lpstr>2. Abortando o processo</vt:lpstr>
      <vt:lpstr>2. Abortando o processo</vt:lpstr>
      <vt:lpstr>2. Abortando o processo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603</cp:revision>
  <dcterms:created xsi:type="dcterms:W3CDTF">2025-11-25T13:13:35Z</dcterms:created>
  <dcterms:modified xsi:type="dcterms:W3CDTF">2025-11-26T18:10:44Z</dcterms:modified>
</cp:coreProperties>
</file>