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FDC67-DF55-4061-A70B-C003BAA83E62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2C5BB0-87EB-4DE9-B3E7-83CA55EB1FF3}">
      <dgm:prSet/>
      <dgm:spPr/>
      <dgm:t>
        <a:bodyPr/>
        <a:lstStyle/>
        <a:p>
          <a:r>
            <a:rPr lang="pt-BR"/>
            <a:t>A vida cristã não se sustenta em impulsos, mas em </a:t>
          </a:r>
          <a:r>
            <a:rPr lang="pt-BR" b="1"/>
            <a:t>hábitos espirituais</a:t>
          </a:r>
          <a:r>
            <a:rPr lang="pt-BR"/>
            <a:t>.</a:t>
          </a:r>
          <a:endParaRPr lang="en-US"/>
        </a:p>
      </dgm:t>
    </dgm:pt>
    <dgm:pt modelId="{5ECE90E8-13FF-4E35-89C7-C246E719F60F}" type="parTrans" cxnId="{38B99C34-4D71-45A8-896F-2C033C051E58}">
      <dgm:prSet/>
      <dgm:spPr/>
      <dgm:t>
        <a:bodyPr/>
        <a:lstStyle/>
        <a:p>
          <a:endParaRPr lang="en-US"/>
        </a:p>
      </dgm:t>
    </dgm:pt>
    <dgm:pt modelId="{5E161D2C-803C-450F-9F27-03FFE800A1F8}" type="sibTrans" cxnId="{38B99C34-4D71-45A8-896F-2C033C051E58}">
      <dgm:prSet/>
      <dgm:spPr/>
      <dgm:t>
        <a:bodyPr/>
        <a:lstStyle/>
        <a:p>
          <a:endParaRPr lang="en-US"/>
        </a:p>
      </dgm:t>
    </dgm:pt>
    <dgm:pt modelId="{ABD75EEB-D0CA-42AD-B14E-3935E8A5A422}">
      <dgm:prSet/>
      <dgm:spPr/>
      <dgm:t>
        <a:bodyPr/>
        <a:lstStyle/>
        <a:p>
          <a:r>
            <a:rPr lang="pt-BR"/>
            <a:t>Paulo usa linguagem atlética — "treinar" (gumnazō) — para demonstrar que a fé cresce mediante disciplina.</a:t>
          </a:r>
          <a:endParaRPr lang="en-US"/>
        </a:p>
      </dgm:t>
    </dgm:pt>
    <dgm:pt modelId="{C4FC4F59-D478-4006-9E8E-7A85D07D9D05}" type="parTrans" cxnId="{D21BB837-348C-4497-9EA4-7BC15BCFC2A4}">
      <dgm:prSet/>
      <dgm:spPr/>
      <dgm:t>
        <a:bodyPr/>
        <a:lstStyle/>
        <a:p>
          <a:endParaRPr lang="en-US"/>
        </a:p>
      </dgm:t>
    </dgm:pt>
    <dgm:pt modelId="{E5F6D4F8-E685-47D3-8746-E83000BBBB31}" type="sibTrans" cxnId="{D21BB837-348C-4497-9EA4-7BC15BCFC2A4}">
      <dgm:prSet/>
      <dgm:spPr/>
      <dgm:t>
        <a:bodyPr/>
        <a:lstStyle/>
        <a:p>
          <a:endParaRPr lang="en-US"/>
        </a:p>
      </dgm:t>
    </dgm:pt>
    <dgm:pt modelId="{0776B746-0778-4E95-BE42-79F1A6A0706C}">
      <dgm:prSet/>
      <dgm:spPr/>
      <dgm:t>
        <a:bodyPr/>
        <a:lstStyle/>
        <a:p>
          <a:r>
            <a:rPr lang="pt-BR" b="1"/>
            <a:t>Horton: </a:t>
          </a:r>
          <a:r>
            <a:rPr lang="pt-BR"/>
            <a:t>“As disciplinas espirituais são meios pelos quais o Espírito Santo aprofunda a vida de Cristo em nós.”</a:t>
          </a:r>
          <a:endParaRPr lang="en-US"/>
        </a:p>
      </dgm:t>
    </dgm:pt>
    <dgm:pt modelId="{34C8510A-9149-4744-B8C8-DD8B8A6D1153}" type="parTrans" cxnId="{9E22CF4B-2E59-49EB-BD30-F91B4D1E91BC}">
      <dgm:prSet/>
      <dgm:spPr/>
      <dgm:t>
        <a:bodyPr/>
        <a:lstStyle/>
        <a:p>
          <a:endParaRPr lang="en-US"/>
        </a:p>
      </dgm:t>
    </dgm:pt>
    <dgm:pt modelId="{9D920034-F9A7-4B9E-9AA9-36307C5386AD}" type="sibTrans" cxnId="{9E22CF4B-2E59-49EB-BD30-F91B4D1E91BC}">
      <dgm:prSet/>
      <dgm:spPr/>
      <dgm:t>
        <a:bodyPr/>
        <a:lstStyle/>
        <a:p>
          <a:endParaRPr lang="en-US"/>
        </a:p>
      </dgm:t>
    </dgm:pt>
    <dgm:pt modelId="{EDAEA891-CD30-47E0-B2B7-6F93E95B83B4}">
      <dgm:prSet/>
      <dgm:spPr/>
      <dgm:t>
        <a:bodyPr/>
        <a:lstStyle/>
        <a:p>
          <a:r>
            <a:rPr lang="pt-BR"/>
            <a:t>A piedade é formada pelo entrelaçamento de três práticas: </a:t>
          </a:r>
          <a:r>
            <a:rPr lang="pt-BR" b="1"/>
            <a:t>oração, jejum e Palavra</a:t>
          </a:r>
          <a:r>
            <a:rPr lang="pt-BR"/>
            <a:t>.</a:t>
          </a:r>
          <a:endParaRPr lang="en-US"/>
        </a:p>
      </dgm:t>
    </dgm:pt>
    <dgm:pt modelId="{1B63112E-7F1A-44A1-A106-664E61708EF0}" type="parTrans" cxnId="{364414AA-38EF-4877-A2B7-F037F842FC58}">
      <dgm:prSet/>
      <dgm:spPr/>
      <dgm:t>
        <a:bodyPr/>
        <a:lstStyle/>
        <a:p>
          <a:endParaRPr lang="en-US"/>
        </a:p>
      </dgm:t>
    </dgm:pt>
    <dgm:pt modelId="{0409CE70-CA52-48E3-91AC-8AC8D596EDEF}" type="sibTrans" cxnId="{364414AA-38EF-4877-A2B7-F037F842FC58}">
      <dgm:prSet/>
      <dgm:spPr/>
      <dgm:t>
        <a:bodyPr/>
        <a:lstStyle/>
        <a:p>
          <a:endParaRPr lang="en-US"/>
        </a:p>
      </dgm:t>
    </dgm:pt>
    <dgm:pt modelId="{89F8E59D-3E2B-4CA5-8169-9E710D6B5832}">
      <dgm:prSet/>
      <dgm:spPr/>
      <dgm:t>
        <a:bodyPr/>
        <a:lstStyle/>
        <a:p>
          <a:r>
            <a:rPr lang="pt-BR"/>
            <a:t>Assim como o corpo, o espírito atrofia se não for exercitado.</a:t>
          </a:r>
          <a:endParaRPr lang="en-US"/>
        </a:p>
      </dgm:t>
    </dgm:pt>
    <dgm:pt modelId="{43AC5E21-7B0B-4F9C-8A5B-BF8EA719CE6F}" type="parTrans" cxnId="{34DEF0A5-E685-4628-A52C-0CDE3AD77BD3}">
      <dgm:prSet/>
      <dgm:spPr/>
      <dgm:t>
        <a:bodyPr/>
        <a:lstStyle/>
        <a:p>
          <a:endParaRPr lang="en-US"/>
        </a:p>
      </dgm:t>
    </dgm:pt>
    <dgm:pt modelId="{FE034132-FA6B-4770-AF9D-6AF70D15269B}" type="sibTrans" cxnId="{34DEF0A5-E685-4628-A52C-0CDE3AD77BD3}">
      <dgm:prSet/>
      <dgm:spPr/>
      <dgm:t>
        <a:bodyPr/>
        <a:lstStyle/>
        <a:p>
          <a:endParaRPr lang="en-US"/>
        </a:p>
      </dgm:t>
    </dgm:pt>
    <dgm:pt modelId="{5ECB48D0-F740-42C2-AAA5-B3A624A193A8}" type="pres">
      <dgm:prSet presAssocID="{FF5FDC67-DF55-4061-A70B-C003BAA83E62}" presName="diagram" presStyleCnt="0">
        <dgm:presLayoutVars>
          <dgm:dir/>
          <dgm:resizeHandles val="exact"/>
        </dgm:presLayoutVars>
      </dgm:prSet>
      <dgm:spPr/>
    </dgm:pt>
    <dgm:pt modelId="{C3E6A545-2972-4B0D-A33F-6FD388D2A306}" type="pres">
      <dgm:prSet presAssocID="{232C5BB0-87EB-4DE9-B3E7-83CA55EB1FF3}" presName="node" presStyleLbl="node1" presStyleIdx="0" presStyleCnt="5">
        <dgm:presLayoutVars>
          <dgm:bulletEnabled val="1"/>
        </dgm:presLayoutVars>
      </dgm:prSet>
      <dgm:spPr/>
    </dgm:pt>
    <dgm:pt modelId="{C567DBFD-7A8F-4B6D-BB5A-966DA62A980F}" type="pres">
      <dgm:prSet presAssocID="{5E161D2C-803C-450F-9F27-03FFE800A1F8}" presName="sibTrans" presStyleCnt="0"/>
      <dgm:spPr/>
    </dgm:pt>
    <dgm:pt modelId="{D36658D3-25B0-4745-A5AD-5BE33C72A4E5}" type="pres">
      <dgm:prSet presAssocID="{ABD75EEB-D0CA-42AD-B14E-3935E8A5A422}" presName="node" presStyleLbl="node1" presStyleIdx="1" presStyleCnt="5">
        <dgm:presLayoutVars>
          <dgm:bulletEnabled val="1"/>
        </dgm:presLayoutVars>
      </dgm:prSet>
      <dgm:spPr/>
    </dgm:pt>
    <dgm:pt modelId="{4406A82C-80F4-4FFE-A4F2-CDF83D95B75F}" type="pres">
      <dgm:prSet presAssocID="{E5F6D4F8-E685-47D3-8746-E83000BBBB31}" presName="sibTrans" presStyleCnt="0"/>
      <dgm:spPr/>
    </dgm:pt>
    <dgm:pt modelId="{2D7305BB-FEF4-45C5-9905-29E10FE2A592}" type="pres">
      <dgm:prSet presAssocID="{0776B746-0778-4E95-BE42-79F1A6A0706C}" presName="node" presStyleLbl="node1" presStyleIdx="2" presStyleCnt="5">
        <dgm:presLayoutVars>
          <dgm:bulletEnabled val="1"/>
        </dgm:presLayoutVars>
      </dgm:prSet>
      <dgm:spPr/>
    </dgm:pt>
    <dgm:pt modelId="{31557C36-38E8-40B4-98B5-8750DDEEAE87}" type="pres">
      <dgm:prSet presAssocID="{9D920034-F9A7-4B9E-9AA9-36307C5386AD}" presName="sibTrans" presStyleCnt="0"/>
      <dgm:spPr/>
    </dgm:pt>
    <dgm:pt modelId="{03E0C48F-5DDA-4B36-BD70-2C7F79086B7B}" type="pres">
      <dgm:prSet presAssocID="{EDAEA891-CD30-47E0-B2B7-6F93E95B83B4}" presName="node" presStyleLbl="node1" presStyleIdx="3" presStyleCnt="5">
        <dgm:presLayoutVars>
          <dgm:bulletEnabled val="1"/>
        </dgm:presLayoutVars>
      </dgm:prSet>
      <dgm:spPr/>
    </dgm:pt>
    <dgm:pt modelId="{380072DE-B644-4052-8AC8-16A0646BD697}" type="pres">
      <dgm:prSet presAssocID="{0409CE70-CA52-48E3-91AC-8AC8D596EDEF}" presName="sibTrans" presStyleCnt="0"/>
      <dgm:spPr/>
    </dgm:pt>
    <dgm:pt modelId="{83DE0AF1-9FA8-41CD-9980-2C1E5988FC1F}" type="pres">
      <dgm:prSet presAssocID="{89F8E59D-3E2B-4CA5-8169-9E710D6B5832}" presName="node" presStyleLbl="node1" presStyleIdx="4" presStyleCnt="5">
        <dgm:presLayoutVars>
          <dgm:bulletEnabled val="1"/>
        </dgm:presLayoutVars>
      </dgm:prSet>
      <dgm:spPr/>
    </dgm:pt>
  </dgm:ptLst>
  <dgm:cxnLst>
    <dgm:cxn modelId="{36A31030-F581-4557-8C3E-08907AE96EEB}" type="presOf" srcId="{FF5FDC67-DF55-4061-A70B-C003BAA83E62}" destId="{5ECB48D0-F740-42C2-AAA5-B3A624A193A8}" srcOrd="0" destOrd="0" presId="urn:microsoft.com/office/officeart/2005/8/layout/default"/>
    <dgm:cxn modelId="{38B99C34-4D71-45A8-896F-2C033C051E58}" srcId="{FF5FDC67-DF55-4061-A70B-C003BAA83E62}" destId="{232C5BB0-87EB-4DE9-B3E7-83CA55EB1FF3}" srcOrd="0" destOrd="0" parTransId="{5ECE90E8-13FF-4E35-89C7-C246E719F60F}" sibTransId="{5E161D2C-803C-450F-9F27-03FFE800A1F8}"/>
    <dgm:cxn modelId="{D21BB837-348C-4497-9EA4-7BC15BCFC2A4}" srcId="{FF5FDC67-DF55-4061-A70B-C003BAA83E62}" destId="{ABD75EEB-D0CA-42AD-B14E-3935E8A5A422}" srcOrd="1" destOrd="0" parTransId="{C4FC4F59-D478-4006-9E8E-7A85D07D9D05}" sibTransId="{E5F6D4F8-E685-47D3-8746-E83000BBBB31}"/>
    <dgm:cxn modelId="{9E22CF4B-2E59-49EB-BD30-F91B4D1E91BC}" srcId="{FF5FDC67-DF55-4061-A70B-C003BAA83E62}" destId="{0776B746-0778-4E95-BE42-79F1A6A0706C}" srcOrd="2" destOrd="0" parTransId="{34C8510A-9149-4744-B8C8-DD8B8A6D1153}" sibTransId="{9D920034-F9A7-4B9E-9AA9-36307C5386AD}"/>
    <dgm:cxn modelId="{80A5E25A-8D1B-4083-A985-F3F096F156D5}" type="presOf" srcId="{232C5BB0-87EB-4DE9-B3E7-83CA55EB1FF3}" destId="{C3E6A545-2972-4B0D-A33F-6FD388D2A306}" srcOrd="0" destOrd="0" presId="urn:microsoft.com/office/officeart/2005/8/layout/default"/>
    <dgm:cxn modelId="{1FD6939C-0F70-443C-A791-F08E46C1A9F0}" type="presOf" srcId="{EDAEA891-CD30-47E0-B2B7-6F93E95B83B4}" destId="{03E0C48F-5DDA-4B36-BD70-2C7F79086B7B}" srcOrd="0" destOrd="0" presId="urn:microsoft.com/office/officeart/2005/8/layout/default"/>
    <dgm:cxn modelId="{34DEF0A5-E685-4628-A52C-0CDE3AD77BD3}" srcId="{FF5FDC67-DF55-4061-A70B-C003BAA83E62}" destId="{89F8E59D-3E2B-4CA5-8169-9E710D6B5832}" srcOrd="4" destOrd="0" parTransId="{43AC5E21-7B0B-4F9C-8A5B-BF8EA719CE6F}" sibTransId="{FE034132-FA6B-4770-AF9D-6AF70D15269B}"/>
    <dgm:cxn modelId="{364414AA-38EF-4877-A2B7-F037F842FC58}" srcId="{FF5FDC67-DF55-4061-A70B-C003BAA83E62}" destId="{EDAEA891-CD30-47E0-B2B7-6F93E95B83B4}" srcOrd="3" destOrd="0" parTransId="{1B63112E-7F1A-44A1-A106-664E61708EF0}" sibTransId="{0409CE70-CA52-48E3-91AC-8AC8D596EDEF}"/>
    <dgm:cxn modelId="{ACF04ECA-D587-4045-B0C6-5929E7328ABB}" type="presOf" srcId="{ABD75EEB-D0CA-42AD-B14E-3935E8A5A422}" destId="{D36658D3-25B0-4745-A5AD-5BE33C72A4E5}" srcOrd="0" destOrd="0" presId="urn:microsoft.com/office/officeart/2005/8/layout/default"/>
    <dgm:cxn modelId="{430113F4-DF0E-4685-A986-6E988BF81B7F}" type="presOf" srcId="{0776B746-0778-4E95-BE42-79F1A6A0706C}" destId="{2D7305BB-FEF4-45C5-9905-29E10FE2A592}" srcOrd="0" destOrd="0" presId="urn:microsoft.com/office/officeart/2005/8/layout/default"/>
    <dgm:cxn modelId="{D06820F9-5594-49F6-888F-0B2E5D27CE76}" type="presOf" srcId="{89F8E59D-3E2B-4CA5-8169-9E710D6B5832}" destId="{83DE0AF1-9FA8-41CD-9980-2C1E5988FC1F}" srcOrd="0" destOrd="0" presId="urn:microsoft.com/office/officeart/2005/8/layout/default"/>
    <dgm:cxn modelId="{E89A83E6-D8B5-4242-AC42-7B402EA39BBD}" type="presParOf" srcId="{5ECB48D0-F740-42C2-AAA5-B3A624A193A8}" destId="{C3E6A545-2972-4B0D-A33F-6FD388D2A306}" srcOrd="0" destOrd="0" presId="urn:microsoft.com/office/officeart/2005/8/layout/default"/>
    <dgm:cxn modelId="{76C15550-ECD6-4C96-8787-EC0571DE10BD}" type="presParOf" srcId="{5ECB48D0-F740-42C2-AAA5-B3A624A193A8}" destId="{C567DBFD-7A8F-4B6D-BB5A-966DA62A980F}" srcOrd="1" destOrd="0" presId="urn:microsoft.com/office/officeart/2005/8/layout/default"/>
    <dgm:cxn modelId="{04F3A368-35C6-4B2C-A73C-6B8EC8F3B9BF}" type="presParOf" srcId="{5ECB48D0-F740-42C2-AAA5-B3A624A193A8}" destId="{D36658D3-25B0-4745-A5AD-5BE33C72A4E5}" srcOrd="2" destOrd="0" presId="urn:microsoft.com/office/officeart/2005/8/layout/default"/>
    <dgm:cxn modelId="{FED6F019-3AA9-451A-AE0E-F4FAC077173E}" type="presParOf" srcId="{5ECB48D0-F740-42C2-AAA5-B3A624A193A8}" destId="{4406A82C-80F4-4FFE-A4F2-CDF83D95B75F}" srcOrd="3" destOrd="0" presId="urn:microsoft.com/office/officeart/2005/8/layout/default"/>
    <dgm:cxn modelId="{05EC6BF1-5976-47E1-8740-50F13BFF95B4}" type="presParOf" srcId="{5ECB48D0-F740-42C2-AAA5-B3A624A193A8}" destId="{2D7305BB-FEF4-45C5-9905-29E10FE2A592}" srcOrd="4" destOrd="0" presId="urn:microsoft.com/office/officeart/2005/8/layout/default"/>
    <dgm:cxn modelId="{C15B8BE6-5E3D-42F7-8A1D-A6E1B14B67BD}" type="presParOf" srcId="{5ECB48D0-F740-42C2-AAA5-B3A624A193A8}" destId="{31557C36-38E8-40B4-98B5-8750DDEEAE87}" srcOrd="5" destOrd="0" presId="urn:microsoft.com/office/officeart/2005/8/layout/default"/>
    <dgm:cxn modelId="{595DF776-4946-4E4B-90B4-932126936B41}" type="presParOf" srcId="{5ECB48D0-F740-42C2-AAA5-B3A624A193A8}" destId="{03E0C48F-5DDA-4B36-BD70-2C7F79086B7B}" srcOrd="6" destOrd="0" presId="urn:microsoft.com/office/officeart/2005/8/layout/default"/>
    <dgm:cxn modelId="{44624BA0-7041-4A14-A5EE-89138F8C5818}" type="presParOf" srcId="{5ECB48D0-F740-42C2-AAA5-B3A624A193A8}" destId="{380072DE-B644-4052-8AC8-16A0646BD697}" srcOrd="7" destOrd="0" presId="urn:microsoft.com/office/officeart/2005/8/layout/default"/>
    <dgm:cxn modelId="{C934D6DF-A0F3-465E-A2F0-73A0C7BA445E}" type="presParOf" srcId="{5ECB48D0-F740-42C2-AAA5-B3A624A193A8}" destId="{83DE0AF1-9FA8-41CD-9980-2C1E5988FC1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4B1297-9AAF-4F87-B6F6-CBDFF312C870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A7CCA78-0D10-4C9C-A27F-8786AFA66495}">
      <dgm:prSet/>
      <dgm:spPr/>
      <dgm:t>
        <a:bodyPr/>
        <a:lstStyle/>
        <a:p>
          <a:r>
            <a:rPr lang="pt-BR"/>
            <a:t>ciladas (métodos bem planejados)</a:t>
          </a:r>
          <a:endParaRPr lang="en-US"/>
        </a:p>
      </dgm:t>
    </dgm:pt>
    <dgm:pt modelId="{A73CE9AE-7277-4D71-AB24-BFD215DD893D}" type="parTrans" cxnId="{ED9D26E3-26F9-434A-B84C-83013A23EF8C}">
      <dgm:prSet/>
      <dgm:spPr/>
      <dgm:t>
        <a:bodyPr/>
        <a:lstStyle/>
        <a:p>
          <a:endParaRPr lang="en-US"/>
        </a:p>
      </dgm:t>
    </dgm:pt>
    <dgm:pt modelId="{B3C01A3B-E147-4AB6-8C20-E13C13976AB1}" type="sibTrans" cxnId="{ED9D26E3-26F9-434A-B84C-83013A23EF8C}">
      <dgm:prSet/>
      <dgm:spPr/>
      <dgm:t>
        <a:bodyPr/>
        <a:lstStyle/>
        <a:p>
          <a:endParaRPr lang="en-US"/>
        </a:p>
      </dgm:t>
    </dgm:pt>
    <dgm:pt modelId="{074069AC-BDA2-4C22-9F2F-9D1C213A7A4F}">
      <dgm:prSet/>
      <dgm:spPr/>
      <dgm:t>
        <a:bodyPr/>
        <a:lstStyle/>
        <a:p>
          <a:r>
            <a:rPr lang="pt-BR"/>
            <a:t>ataques à mente</a:t>
          </a:r>
          <a:endParaRPr lang="en-US"/>
        </a:p>
      </dgm:t>
    </dgm:pt>
    <dgm:pt modelId="{4A63C22F-3F50-467A-81BD-7BEA4C2CED8C}" type="parTrans" cxnId="{79870299-430C-4898-AC2D-1F9E0A922C12}">
      <dgm:prSet/>
      <dgm:spPr/>
      <dgm:t>
        <a:bodyPr/>
        <a:lstStyle/>
        <a:p>
          <a:endParaRPr lang="en-US"/>
        </a:p>
      </dgm:t>
    </dgm:pt>
    <dgm:pt modelId="{C63173E6-53B5-4917-A957-0E2D55752F46}" type="sibTrans" cxnId="{79870299-430C-4898-AC2D-1F9E0A922C12}">
      <dgm:prSet/>
      <dgm:spPr/>
      <dgm:t>
        <a:bodyPr/>
        <a:lstStyle/>
        <a:p>
          <a:endParaRPr lang="en-US"/>
        </a:p>
      </dgm:t>
    </dgm:pt>
    <dgm:pt modelId="{1545DD1B-AD8A-428E-AE91-2726C63E74DB}">
      <dgm:prSet/>
      <dgm:spPr/>
      <dgm:t>
        <a:bodyPr/>
        <a:lstStyle/>
        <a:p>
          <a:r>
            <a:rPr lang="pt-BR"/>
            <a:t>tentações estratégicas</a:t>
          </a:r>
          <a:endParaRPr lang="en-US"/>
        </a:p>
      </dgm:t>
    </dgm:pt>
    <dgm:pt modelId="{DC4C25F9-DD5F-4218-B998-C89C62386015}" type="parTrans" cxnId="{92AED364-9EC2-4530-BDB1-0ED8723922EB}">
      <dgm:prSet/>
      <dgm:spPr/>
      <dgm:t>
        <a:bodyPr/>
        <a:lstStyle/>
        <a:p>
          <a:endParaRPr lang="en-US"/>
        </a:p>
      </dgm:t>
    </dgm:pt>
    <dgm:pt modelId="{47024A31-2EDA-4948-9175-57906468EA27}" type="sibTrans" cxnId="{92AED364-9EC2-4530-BDB1-0ED8723922EB}">
      <dgm:prSet/>
      <dgm:spPr/>
      <dgm:t>
        <a:bodyPr/>
        <a:lstStyle/>
        <a:p>
          <a:endParaRPr lang="en-US"/>
        </a:p>
      </dgm:t>
    </dgm:pt>
    <dgm:pt modelId="{76B53E47-A86D-4A9D-99FF-E8E0E4BA0AE0}">
      <dgm:prSet/>
      <dgm:spPr/>
      <dgm:t>
        <a:bodyPr/>
        <a:lstStyle/>
        <a:p>
          <a:r>
            <a:rPr lang="pt-BR"/>
            <a:t>pressões familiares</a:t>
          </a:r>
          <a:endParaRPr lang="en-US"/>
        </a:p>
      </dgm:t>
    </dgm:pt>
    <dgm:pt modelId="{FD2AEF40-9C72-476D-B6BC-3BED4A499A68}" type="parTrans" cxnId="{C288940B-C8CA-44BA-ADB1-B682E2A6ED09}">
      <dgm:prSet/>
      <dgm:spPr/>
      <dgm:t>
        <a:bodyPr/>
        <a:lstStyle/>
        <a:p>
          <a:endParaRPr lang="en-US"/>
        </a:p>
      </dgm:t>
    </dgm:pt>
    <dgm:pt modelId="{A4C6C0F9-CE8F-4140-9D57-6B7A21B0D1A0}" type="sibTrans" cxnId="{C288940B-C8CA-44BA-ADB1-B682E2A6ED09}">
      <dgm:prSet/>
      <dgm:spPr/>
      <dgm:t>
        <a:bodyPr/>
        <a:lstStyle/>
        <a:p>
          <a:endParaRPr lang="en-US"/>
        </a:p>
      </dgm:t>
    </dgm:pt>
    <dgm:pt modelId="{6E718677-A826-4CD2-A906-365B34224697}">
      <dgm:prSet/>
      <dgm:spPr/>
      <dgm:t>
        <a:bodyPr/>
        <a:lstStyle/>
        <a:p>
          <a:r>
            <a:rPr lang="pt-BR"/>
            <a:t>distrações espirituais</a:t>
          </a:r>
          <a:endParaRPr lang="en-US"/>
        </a:p>
      </dgm:t>
    </dgm:pt>
    <dgm:pt modelId="{EF1DA37A-D6F8-4BA2-A618-C9A78D72AB4A}" type="parTrans" cxnId="{5272D94C-F823-4E67-A972-A31FDFA1425B}">
      <dgm:prSet/>
      <dgm:spPr/>
      <dgm:t>
        <a:bodyPr/>
        <a:lstStyle/>
        <a:p>
          <a:endParaRPr lang="en-US"/>
        </a:p>
      </dgm:t>
    </dgm:pt>
    <dgm:pt modelId="{C98DFE2F-7363-4FD7-8944-C88BF04A0B1E}" type="sibTrans" cxnId="{5272D94C-F823-4E67-A972-A31FDFA1425B}">
      <dgm:prSet/>
      <dgm:spPr/>
      <dgm:t>
        <a:bodyPr/>
        <a:lstStyle/>
        <a:p>
          <a:endParaRPr lang="en-US"/>
        </a:p>
      </dgm:t>
    </dgm:pt>
    <dgm:pt modelId="{F21CB8FE-E541-4170-82C3-82854A5008EA}">
      <dgm:prSet/>
      <dgm:spPr/>
      <dgm:t>
        <a:bodyPr/>
        <a:lstStyle/>
        <a:p>
          <a:r>
            <a:rPr lang="pt-BR"/>
            <a:t>“A oração constante é a muralha da alma.”</a:t>
          </a:r>
          <a:endParaRPr lang="en-US"/>
        </a:p>
      </dgm:t>
    </dgm:pt>
    <dgm:pt modelId="{973A28F2-DCD8-46C6-80D6-8BF154DCF3E5}" type="parTrans" cxnId="{A4B575E2-40AF-4289-86C0-674078FA0B3F}">
      <dgm:prSet/>
      <dgm:spPr/>
      <dgm:t>
        <a:bodyPr/>
        <a:lstStyle/>
        <a:p>
          <a:endParaRPr lang="en-US"/>
        </a:p>
      </dgm:t>
    </dgm:pt>
    <dgm:pt modelId="{EAFD7DBF-1D35-4AEB-A08D-864DB639D852}" type="sibTrans" cxnId="{A4B575E2-40AF-4289-86C0-674078FA0B3F}">
      <dgm:prSet/>
      <dgm:spPr/>
      <dgm:t>
        <a:bodyPr/>
        <a:lstStyle/>
        <a:p>
          <a:endParaRPr lang="en-US"/>
        </a:p>
      </dgm:t>
    </dgm:pt>
    <dgm:pt modelId="{A886A37B-44E9-4A38-8F5A-313D477988EB}" type="pres">
      <dgm:prSet presAssocID="{F94B1297-9AAF-4F87-B6F6-CBDFF312C870}" presName="diagram" presStyleCnt="0">
        <dgm:presLayoutVars>
          <dgm:dir/>
          <dgm:resizeHandles val="exact"/>
        </dgm:presLayoutVars>
      </dgm:prSet>
      <dgm:spPr/>
    </dgm:pt>
    <dgm:pt modelId="{24BA385D-B891-49CC-BA3C-45A34F2492E2}" type="pres">
      <dgm:prSet presAssocID="{4A7CCA78-0D10-4C9C-A27F-8786AFA66495}" presName="node" presStyleLbl="node1" presStyleIdx="0" presStyleCnt="6">
        <dgm:presLayoutVars>
          <dgm:bulletEnabled val="1"/>
        </dgm:presLayoutVars>
      </dgm:prSet>
      <dgm:spPr/>
    </dgm:pt>
    <dgm:pt modelId="{5FE8D1EE-0EB5-4A37-B936-ED071C636B3B}" type="pres">
      <dgm:prSet presAssocID="{B3C01A3B-E147-4AB6-8C20-E13C13976AB1}" presName="sibTrans" presStyleCnt="0"/>
      <dgm:spPr/>
    </dgm:pt>
    <dgm:pt modelId="{FB1FA129-2AEF-49E6-8102-D5BD4B22A823}" type="pres">
      <dgm:prSet presAssocID="{074069AC-BDA2-4C22-9F2F-9D1C213A7A4F}" presName="node" presStyleLbl="node1" presStyleIdx="1" presStyleCnt="6">
        <dgm:presLayoutVars>
          <dgm:bulletEnabled val="1"/>
        </dgm:presLayoutVars>
      </dgm:prSet>
      <dgm:spPr/>
    </dgm:pt>
    <dgm:pt modelId="{1FF0C864-9229-4939-A46E-C6D410767370}" type="pres">
      <dgm:prSet presAssocID="{C63173E6-53B5-4917-A957-0E2D55752F46}" presName="sibTrans" presStyleCnt="0"/>
      <dgm:spPr/>
    </dgm:pt>
    <dgm:pt modelId="{3F4BFC59-9C2B-4CA7-BD87-B245669329BB}" type="pres">
      <dgm:prSet presAssocID="{1545DD1B-AD8A-428E-AE91-2726C63E74DB}" presName="node" presStyleLbl="node1" presStyleIdx="2" presStyleCnt="6">
        <dgm:presLayoutVars>
          <dgm:bulletEnabled val="1"/>
        </dgm:presLayoutVars>
      </dgm:prSet>
      <dgm:spPr/>
    </dgm:pt>
    <dgm:pt modelId="{1B963D2B-B192-4A6B-B17B-14DE459E90CE}" type="pres">
      <dgm:prSet presAssocID="{47024A31-2EDA-4948-9175-57906468EA27}" presName="sibTrans" presStyleCnt="0"/>
      <dgm:spPr/>
    </dgm:pt>
    <dgm:pt modelId="{0586D590-0C36-4891-9BD7-225F86645913}" type="pres">
      <dgm:prSet presAssocID="{76B53E47-A86D-4A9D-99FF-E8E0E4BA0AE0}" presName="node" presStyleLbl="node1" presStyleIdx="3" presStyleCnt="6">
        <dgm:presLayoutVars>
          <dgm:bulletEnabled val="1"/>
        </dgm:presLayoutVars>
      </dgm:prSet>
      <dgm:spPr/>
    </dgm:pt>
    <dgm:pt modelId="{C989A3F9-75BF-46E8-A50C-04385DBEEA3A}" type="pres">
      <dgm:prSet presAssocID="{A4C6C0F9-CE8F-4140-9D57-6B7A21B0D1A0}" presName="sibTrans" presStyleCnt="0"/>
      <dgm:spPr/>
    </dgm:pt>
    <dgm:pt modelId="{5D5C37C4-6D25-4CF8-9D6D-CF4F5C6B90A6}" type="pres">
      <dgm:prSet presAssocID="{6E718677-A826-4CD2-A906-365B34224697}" presName="node" presStyleLbl="node1" presStyleIdx="4" presStyleCnt="6">
        <dgm:presLayoutVars>
          <dgm:bulletEnabled val="1"/>
        </dgm:presLayoutVars>
      </dgm:prSet>
      <dgm:spPr/>
    </dgm:pt>
    <dgm:pt modelId="{9FB5B76C-C0B7-492F-81FB-BB0FBEEE8A0B}" type="pres">
      <dgm:prSet presAssocID="{C98DFE2F-7363-4FD7-8944-C88BF04A0B1E}" presName="sibTrans" presStyleCnt="0"/>
      <dgm:spPr/>
    </dgm:pt>
    <dgm:pt modelId="{8C450CAD-6E34-465C-8069-B3E9327536AA}" type="pres">
      <dgm:prSet presAssocID="{F21CB8FE-E541-4170-82C3-82854A5008EA}" presName="node" presStyleLbl="node1" presStyleIdx="5" presStyleCnt="6">
        <dgm:presLayoutVars>
          <dgm:bulletEnabled val="1"/>
        </dgm:presLayoutVars>
      </dgm:prSet>
      <dgm:spPr/>
    </dgm:pt>
  </dgm:ptLst>
  <dgm:cxnLst>
    <dgm:cxn modelId="{C288940B-C8CA-44BA-ADB1-B682E2A6ED09}" srcId="{F94B1297-9AAF-4F87-B6F6-CBDFF312C870}" destId="{76B53E47-A86D-4A9D-99FF-E8E0E4BA0AE0}" srcOrd="3" destOrd="0" parTransId="{FD2AEF40-9C72-476D-B6BC-3BED4A499A68}" sibTransId="{A4C6C0F9-CE8F-4140-9D57-6B7A21B0D1A0}"/>
    <dgm:cxn modelId="{384FD428-41CD-462D-98EF-39E71BC39391}" type="presOf" srcId="{F21CB8FE-E541-4170-82C3-82854A5008EA}" destId="{8C450CAD-6E34-465C-8069-B3E9327536AA}" srcOrd="0" destOrd="0" presId="urn:microsoft.com/office/officeart/2005/8/layout/default"/>
    <dgm:cxn modelId="{9A372239-615C-4E0B-9C4D-B3CC6A20F5C3}" type="presOf" srcId="{6E718677-A826-4CD2-A906-365B34224697}" destId="{5D5C37C4-6D25-4CF8-9D6D-CF4F5C6B90A6}" srcOrd="0" destOrd="0" presId="urn:microsoft.com/office/officeart/2005/8/layout/default"/>
    <dgm:cxn modelId="{77777E3C-8009-4153-8008-F560072A3F13}" type="presOf" srcId="{074069AC-BDA2-4C22-9F2F-9D1C213A7A4F}" destId="{FB1FA129-2AEF-49E6-8102-D5BD4B22A823}" srcOrd="0" destOrd="0" presId="urn:microsoft.com/office/officeart/2005/8/layout/default"/>
    <dgm:cxn modelId="{92AED364-9EC2-4530-BDB1-0ED8723922EB}" srcId="{F94B1297-9AAF-4F87-B6F6-CBDFF312C870}" destId="{1545DD1B-AD8A-428E-AE91-2726C63E74DB}" srcOrd="2" destOrd="0" parTransId="{DC4C25F9-DD5F-4218-B998-C89C62386015}" sibTransId="{47024A31-2EDA-4948-9175-57906468EA27}"/>
    <dgm:cxn modelId="{05338065-D7F9-4E87-A26A-66FE61628F50}" type="presOf" srcId="{4A7CCA78-0D10-4C9C-A27F-8786AFA66495}" destId="{24BA385D-B891-49CC-BA3C-45A34F2492E2}" srcOrd="0" destOrd="0" presId="urn:microsoft.com/office/officeart/2005/8/layout/default"/>
    <dgm:cxn modelId="{5272D94C-F823-4E67-A972-A31FDFA1425B}" srcId="{F94B1297-9AAF-4F87-B6F6-CBDFF312C870}" destId="{6E718677-A826-4CD2-A906-365B34224697}" srcOrd="4" destOrd="0" parTransId="{EF1DA37A-D6F8-4BA2-A618-C9A78D72AB4A}" sibTransId="{C98DFE2F-7363-4FD7-8944-C88BF04A0B1E}"/>
    <dgm:cxn modelId="{D75BC457-18F7-4BE5-B18C-F02257A74B81}" type="presOf" srcId="{1545DD1B-AD8A-428E-AE91-2726C63E74DB}" destId="{3F4BFC59-9C2B-4CA7-BD87-B245669329BB}" srcOrd="0" destOrd="0" presId="urn:microsoft.com/office/officeart/2005/8/layout/default"/>
    <dgm:cxn modelId="{D820EA93-C7C9-4A87-9A38-0F3D98AA042C}" type="presOf" srcId="{76B53E47-A86D-4A9D-99FF-E8E0E4BA0AE0}" destId="{0586D590-0C36-4891-9BD7-225F86645913}" srcOrd="0" destOrd="0" presId="urn:microsoft.com/office/officeart/2005/8/layout/default"/>
    <dgm:cxn modelId="{79870299-430C-4898-AC2D-1F9E0A922C12}" srcId="{F94B1297-9AAF-4F87-B6F6-CBDFF312C870}" destId="{074069AC-BDA2-4C22-9F2F-9D1C213A7A4F}" srcOrd="1" destOrd="0" parTransId="{4A63C22F-3F50-467A-81BD-7BEA4C2CED8C}" sibTransId="{C63173E6-53B5-4917-A957-0E2D55752F46}"/>
    <dgm:cxn modelId="{4D6B829D-C9DD-434F-A20E-4DDD896EC103}" type="presOf" srcId="{F94B1297-9AAF-4F87-B6F6-CBDFF312C870}" destId="{A886A37B-44E9-4A38-8F5A-313D477988EB}" srcOrd="0" destOrd="0" presId="urn:microsoft.com/office/officeart/2005/8/layout/default"/>
    <dgm:cxn modelId="{A4B575E2-40AF-4289-86C0-674078FA0B3F}" srcId="{F94B1297-9AAF-4F87-B6F6-CBDFF312C870}" destId="{F21CB8FE-E541-4170-82C3-82854A5008EA}" srcOrd="5" destOrd="0" parTransId="{973A28F2-DCD8-46C6-80D6-8BF154DCF3E5}" sibTransId="{EAFD7DBF-1D35-4AEB-A08D-864DB639D852}"/>
    <dgm:cxn modelId="{ED9D26E3-26F9-434A-B84C-83013A23EF8C}" srcId="{F94B1297-9AAF-4F87-B6F6-CBDFF312C870}" destId="{4A7CCA78-0D10-4C9C-A27F-8786AFA66495}" srcOrd="0" destOrd="0" parTransId="{A73CE9AE-7277-4D71-AB24-BFD215DD893D}" sibTransId="{B3C01A3B-E147-4AB6-8C20-E13C13976AB1}"/>
    <dgm:cxn modelId="{73F90EA0-8445-43B6-980B-F8CA36254826}" type="presParOf" srcId="{A886A37B-44E9-4A38-8F5A-313D477988EB}" destId="{24BA385D-B891-49CC-BA3C-45A34F2492E2}" srcOrd="0" destOrd="0" presId="urn:microsoft.com/office/officeart/2005/8/layout/default"/>
    <dgm:cxn modelId="{EAB7CE50-A019-4DAA-ABB8-3677EB31B94A}" type="presParOf" srcId="{A886A37B-44E9-4A38-8F5A-313D477988EB}" destId="{5FE8D1EE-0EB5-4A37-B936-ED071C636B3B}" srcOrd="1" destOrd="0" presId="urn:microsoft.com/office/officeart/2005/8/layout/default"/>
    <dgm:cxn modelId="{C7D846DE-5EE9-4B5C-9694-E716FD85E7C9}" type="presParOf" srcId="{A886A37B-44E9-4A38-8F5A-313D477988EB}" destId="{FB1FA129-2AEF-49E6-8102-D5BD4B22A823}" srcOrd="2" destOrd="0" presId="urn:microsoft.com/office/officeart/2005/8/layout/default"/>
    <dgm:cxn modelId="{774565A7-B7DA-4BE9-9575-D3C53486F588}" type="presParOf" srcId="{A886A37B-44E9-4A38-8F5A-313D477988EB}" destId="{1FF0C864-9229-4939-A46E-C6D410767370}" srcOrd="3" destOrd="0" presId="urn:microsoft.com/office/officeart/2005/8/layout/default"/>
    <dgm:cxn modelId="{FDA64D45-DB69-421B-846E-5C7C14AA5E37}" type="presParOf" srcId="{A886A37B-44E9-4A38-8F5A-313D477988EB}" destId="{3F4BFC59-9C2B-4CA7-BD87-B245669329BB}" srcOrd="4" destOrd="0" presId="urn:microsoft.com/office/officeart/2005/8/layout/default"/>
    <dgm:cxn modelId="{974A754A-794E-4657-98A9-ACAB4E4B7D68}" type="presParOf" srcId="{A886A37B-44E9-4A38-8F5A-313D477988EB}" destId="{1B963D2B-B192-4A6B-B17B-14DE459E90CE}" srcOrd="5" destOrd="0" presId="urn:microsoft.com/office/officeart/2005/8/layout/default"/>
    <dgm:cxn modelId="{6ACB16D7-37B9-4F57-BAF7-B05DF6AAAC90}" type="presParOf" srcId="{A886A37B-44E9-4A38-8F5A-313D477988EB}" destId="{0586D590-0C36-4891-9BD7-225F86645913}" srcOrd="6" destOrd="0" presId="urn:microsoft.com/office/officeart/2005/8/layout/default"/>
    <dgm:cxn modelId="{EE52A475-3D35-4813-B5A5-0C880295E5EE}" type="presParOf" srcId="{A886A37B-44E9-4A38-8F5A-313D477988EB}" destId="{C989A3F9-75BF-46E8-A50C-04385DBEEA3A}" srcOrd="7" destOrd="0" presId="urn:microsoft.com/office/officeart/2005/8/layout/default"/>
    <dgm:cxn modelId="{AEFD4769-EE13-41FD-A7B3-ECADE6699310}" type="presParOf" srcId="{A886A37B-44E9-4A38-8F5A-313D477988EB}" destId="{5D5C37C4-6D25-4CF8-9D6D-CF4F5C6B90A6}" srcOrd="8" destOrd="0" presId="urn:microsoft.com/office/officeart/2005/8/layout/default"/>
    <dgm:cxn modelId="{D904CDC8-3DC7-4336-945B-7025380AF0B4}" type="presParOf" srcId="{A886A37B-44E9-4A38-8F5A-313D477988EB}" destId="{9FB5B76C-C0B7-492F-81FB-BB0FBEEE8A0B}" srcOrd="9" destOrd="0" presId="urn:microsoft.com/office/officeart/2005/8/layout/default"/>
    <dgm:cxn modelId="{FE0799BE-F9CC-48D9-97BE-A4BB49B7E162}" type="presParOf" srcId="{A886A37B-44E9-4A38-8F5A-313D477988EB}" destId="{8C450CAD-6E34-465C-8069-B3E9327536A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61B7C2-2426-4DAA-AF17-2374E62E4C6B}" type="doc">
      <dgm:prSet loTypeId="urn:microsoft.com/office/officeart/2005/8/layout/matrix3" loCatId="matrix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74AFFD9-A7AB-4F58-A96A-75238671C89A}">
      <dgm:prSet/>
      <dgm:spPr/>
      <dgm:t>
        <a:bodyPr/>
        <a:lstStyle/>
        <a:p>
          <a:r>
            <a:rPr lang="pt-BR"/>
            <a:t>confundir</a:t>
          </a:r>
          <a:endParaRPr lang="en-US"/>
        </a:p>
      </dgm:t>
    </dgm:pt>
    <dgm:pt modelId="{45DBE4A4-BB9D-4852-9DC3-5B6A10B2F01F}" type="parTrans" cxnId="{ACDAD82A-3304-44E3-BB6B-35AEF5637B08}">
      <dgm:prSet/>
      <dgm:spPr/>
      <dgm:t>
        <a:bodyPr/>
        <a:lstStyle/>
        <a:p>
          <a:endParaRPr lang="en-US"/>
        </a:p>
      </dgm:t>
    </dgm:pt>
    <dgm:pt modelId="{15AA6883-CBB9-47CA-AD33-140C3FB50A50}" type="sibTrans" cxnId="{ACDAD82A-3304-44E3-BB6B-35AEF5637B08}">
      <dgm:prSet/>
      <dgm:spPr/>
      <dgm:t>
        <a:bodyPr/>
        <a:lstStyle/>
        <a:p>
          <a:endParaRPr lang="en-US"/>
        </a:p>
      </dgm:t>
    </dgm:pt>
    <dgm:pt modelId="{8F0F5644-0303-4792-B774-F185DB438CBA}">
      <dgm:prSet/>
      <dgm:spPr/>
      <dgm:t>
        <a:bodyPr/>
        <a:lstStyle/>
        <a:p>
          <a:r>
            <a:rPr lang="pt-BR"/>
            <a:t>desgastar</a:t>
          </a:r>
          <a:endParaRPr lang="en-US"/>
        </a:p>
      </dgm:t>
    </dgm:pt>
    <dgm:pt modelId="{6C68A84C-DB49-4100-A355-84D1BC63F509}" type="parTrans" cxnId="{A114B6B6-FA58-4A72-84B9-E41266FC9B19}">
      <dgm:prSet/>
      <dgm:spPr/>
      <dgm:t>
        <a:bodyPr/>
        <a:lstStyle/>
        <a:p>
          <a:endParaRPr lang="en-US"/>
        </a:p>
      </dgm:t>
    </dgm:pt>
    <dgm:pt modelId="{EA1A3535-B774-4C45-9627-0CFBACE79A0E}" type="sibTrans" cxnId="{A114B6B6-FA58-4A72-84B9-E41266FC9B19}">
      <dgm:prSet/>
      <dgm:spPr/>
      <dgm:t>
        <a:bodyPr/>
        <a:lstStyle/>
        <a:p>
          <a:endParaRPr lang="en-US"/>
        </a:p>
      </dgm:t>
    </dgm:pt>
    <dgm:pt modelId="{57E6771F-944B-4AC0-97E2-9B104A73C12E}">
      <dgm:prSet/>
      <dgm:spPr/>
      <dgm:t>
        <a:bodyPr/>
        <a:lstStyle/>
        <a:p>
          <a:r>
            <a:rPr lang="pt-BR"/>
            <a:t>Desviar</a:t>
          </a:r>
          <a:endParaRPr lang="en-US"/>
        </a:p>
      </dgm:t>
    </dgm:pt>
    <dgm:pt modelId="{AE9584AB-A307-4573-A850-8193CE8E1F00}" type="parTrans" cxnId="{9A78EA7D-7ECB-4DC9-A6EA-B0F14C627629}">
      <dgm:prSet/>
      <dgm:spPr/>
      <dgm:t>
        <a:bodyPr/>
        <a:lstStyle/>
        <a:p>
          <a:endParaRPr lang="en-US"/>
        </a:p>
      </dgm:t>
    </dgm:pt>
    <dgm:pt modelId="{D994E296-6F49-4D1F-8BD8-0E9AE076BDE9}" type="sibTrans" cxnId="{9A78EA7D-7ECB-4DC9-A6EA-B0F14C627629}">
      <dgm:prSet/>
      <dgm:spPr/>
      <dgm:t>
        <a:bodyPr/>
        <a:lstStyle/>
        <a:p>
          <a:endParaRPr lang="en-US"/>
        </a:p>
      </dgm:t>
    </dgm:pt>
    <dgm:pt modelId="{8B2EE69B-CB74-481C-990E-6CC97F128941}">
      <dgm:prSet/>
      <dgm:spPr/>
      <dgm:t>
        <a:bodyPr/>
        <a:lstStyle/>
        <a:p>
          <a:r>
            <a:rPr lang="pt-BR"/>
            <a:t>O objetivo final: romper a comunhão com Cristo.</a:t>
          </a:r>
          <a:endParaRPr lang="en-US"/>
        </a:p>
      </dgm:t>
    </dgm:pt>
    <dgm:pt modelId="{8EC8A879-9F67-4E09-89B9-40F36DFF7410}" type="parTrans" cxnId="{4F99D88D-DDDA-454E-BF33-F558DA962047}">
      <dgm:prSet/>
      <dgm:spPr/>
      <dgm:t>
        <a:bodyPr/>
        <a:lstStyle/>
        <a:p>
          <a:endParaRPr lang="en-US"/>
        </a:p>
      </dgm:t>
    </dgm:pt>
    <dgm:pt modelId="{08F4A9F0-393E-4E24-8AAA-D33026E78E9A}" type="sibTrans" cxnId="{4F99D88D-DDDA-454E-BF33-F558DA962047}">
      <dgm:prSet/>
      <dgm:spPr/>
      <dgm:t>
        <a:bodyPr/>
        <a:lstStyle/>
        <a:p>
          <a:endParaRPr lang="en-US"/>
        </a:p>
      </dgm:t>
    </dgm:pt>
    <dgm:pt modelId="{25AA3D99-241B-40A3-B100-604D8927B15A}" type="pres">
      <dgm:prSet presAssocID="{7961B7C2-2426-4DAA-AF17-2374E62E4C6B}" presName="matrix" presStyleCnt="0">
        <dgm:presLayoutVars>
          <dgm:chMax val="1"/>
          <dgm:dir/>
          <dgm:resizeHandles val="exact"/>
        </dgm:presLayoutVars>
      </dgm:prSet>
      <dgm:spPr/>
    </dgm:pt>
    <dgm:pt modelId="{90A26EA6-A28A-4B91-B773-5BA959710E3C}" type="pres">
      <dgm:prSet presAssocID="{7961B7C2-2426-4DAA-AF17-2374E62E4C6B}" presName="diamond" presStyleLbl="bgShp" presStyleIdx="0" presStyleCnt="1"/>
      <dgm:spPr/>
    </dgm:pt>
    <dgm:pt modelId="{692ADA7D-3BF6-445E-9814-109A00A22500}" type="pres">
      <dgm:prSet presAssocID="{7961B7C2-2426-4DAA-AF17-2374E62E4C6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5B1EE25-61C3-49E6-A002-92588A38D129}" type="pres">
      <dgm:prSet presAssocID="{7961B7C2-2426-4DAA-AF17-2374E62E4C6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C14DFFA-6854-47DF-8002-E6893BB4DA51}" type="pres">
      <dgm:prSet presAssocID="{7961B7C2-2426-4DAA-AF17-2374E62E4C6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188647-F18A-44BA-968C-B0512B0F1376}" type="pres">
      <dgm:prSet presAssocID="{7961B7C2-2426-4DAA-AF17-2374E62E4C6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CDAD82A-3304-44E3-BB6B-35AEF5637B08}" srcId="{7961B7C2-2426-4DAA-AF17-2374E62E4C6B}" destId="{F74AFFD9-A7AB-4F58-A96A-75238671C89A}" srcOrd="0" destOrd="0" parTransId="{45DBE4A4-BB9D-4852-9DC3-5B6A10B2F01F}" sibTransId="{15AA6883-CBB9-47CA-AD33-140C3FB50A50}"/>
    <dgm:cxn modelId="{A12FB933-B64E-4F49-8C2F-8E89DE8E36EF}" type="presOf" srcId="{7961B7C2-2426-4DAA-AF17-2374E62E4C6B}" destId="{25AA3D99-241B-40A3-B100-604D8927B15A}" srcOrd="0" destOrd="0" presId="urn:microsoft.com/office/officeart/2005/8/layout/matrix3"/>
    <dgm:cxn modelId="{3BBDB446-C191-4BE0-A4F0-2A3E70029CE0}" type="presOf" srcId="{F74AFFD9-A7AB-4F58-A96A-75238671C89A}" destId="{692ADA7D-3BF6-445E-9814-109A00A22500}" srcOrd="0" destOrd="0" presId="urn:microsoft.com/office/officeart/2005/8/layout/matrix3"/>
    <dgm:cxn modelId="{9A78EA7D-7ECB-4DC9-A6EA-B0F14C627629}" srcId="{7961B7C2-2426-4DAA-AF17-2374E62E4C6B}" destId="{57E6771F-944B-4AC0-97E2-9B104A73C12E}" srcOrd="2" destOrd="0" parTransId="{AE9584AB-A307-4573-A850-8193CE8E1F00}" sibTransId="{D994E296-6F49-4D1F-8BD8-0E9AE076BDE9}"/>
    <dgm:cxn modelId="{986F7988-5309-4545-B827-BFD2689FB11C}" type="presOf" srcId="{8F0F5644-0303-4792-B774-F185DB438CBA}" destId="{E5B1EE25-61C3-49E6-A002-92588A38D129}" srcOrd="0" destOrd="0" presId="urn:microsoft.com/office/officeart/2005/8/layout/matrix3"/>
    <dgm:cxn modelId="{4F99D88D-DDDA-454E-BF33-F558DA962047}" srcId="{7961B7C2-2426-4DAA-AF17-2374E62E4C6B}" destId="{8B2EE69B-CB74-481C-990E-6CC97F128941}" srcOrd="3" destOrd="0" parTransId="{8EC8A879-9F67-4E09-89B9-40F36DFF7410}" sibTransId="{08F4A9F0-393E-4E24-8AAA-D33026E78E9A}"/>
    <dgm:cxn modelId="{A114B6B6-FA58-4A72-84B9-E41266FC9B19}" srcId="{7961B7C2-2426-4DAA-AF17-2374E62E4C6B}" destId="{8F0F5644-0303-4792-B774-F185DB438CBA}" srcOrd="1" destOrd="0" parTransId="{6C68A84C-DB49-4100-A355-84D1BC63F509}" sibTransId="{EA1A3535-B774-4C45-9627-0CFBACE79A0E}"/>
    <dgm:cxn modelId="{8CA5C2C6-3F46-4F7D-8B8C-34D10324EF04}" type="presOf" srcId="{8B2EE69B-CB74-481C-990E-6CC97F128941}" destId="{34188647-F18A-44BA-968C-B0512B0F1376}" srcOrd="0" destOrd="0" presId="urn:microsoft.com/office/officeart/2005/8/layout/matrix3"/>
    <dgm:cxn modelId="{72118EDB-1896-4536-8ABD-92405FB14477}" type="presOf" srcId="{57E6771F-944B-4AC0-97E2-9B104A73C12E}" destId="{6C14DFFA-6854-47DF-8002-E6893BB4DA51}" srcOrd="0" destOrd="0" presId="urn:microsoft.com/office/officeart/2005/8/layout/matrix3"/>
    <dgm:cxn modelId="{65DF25FB-19A7-4338-8C0F-E3AC98578B7A}" type="presParOf" srcId="{25AA3D99-241B-40A3-B100-604D8927B15A}" destId="{90A26EA6-A28A-4B91-B773-5BA959710E3C}" srcOrd="0" destOrd="0" presId="urn:microsoft.com/office/officeart/2005/8/layout/matrix3"/>
    <dgm:cxn modelId="{AF49A5C3-DCB0-41DE-9829-39C611D94F6D}" type="presParOf" srcId="{25AA3D99-241B-40A3-B100-604D8927B15A}" destId="{692ADA7D-3BF6-445E-9814-109A00A22500}" srcOrd="1" destOrd="0" presId="urn:microsoft.com/office/officeart/2005/8/layout/matrix3"/>
    <dgm:cxn modelId="{63D2E83A-F653-497F-972E-B2762B7D6200}" type="presParOf" srcId="{25AA3D99-241B-40A3-B100-604D8927B15A}" destId="{E5B1EE25-61C3-49E6-A002-92588A38D129}" srcOrd="2" destOrd="0" presId="urn:microsoft.com/office/officeart/2005/8/layout/matrix3"/>
    <dgm:cxn modelId="{5A30369A-C28C-4AD2-996E-D263A797537D}" type="presParOf" srcId="{25AA3D99-241B-40A3-B100-604D8927B15A}" destId="{6C14DFFA-6854-47DF-8002-E6893BB4DA51}" srcOrd="3" destOrd="0" presId="urn:microsoft.com/office/officeart/2005/8/layout/matrix3"/>
    <dgm:cxn modelId="{46CBE73C-A4DB-4E31-AF8E-1821B752F0B3}" type="presParOf" srcId="{25AA3D99-241B-40A3-B100-604D8927B15A}" destId="{34188647-F18A-44BA-968C-B0512B0F137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1036A8-E45E-4811-B6AD-A7BD691DCC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396633-80CA-46BD-8902-5726BD5B29EE}">
      <dgm:prSet/>
      <dgm:spPr/>
      <dgm:t>
        <a:bodyPr/>
        <a:lstStyle/>
        <a:p>
          <a:r>
            <a:rPr lang="pt-BR"/>
            <a:t>Oração → resistência</a:t>
          </a:r>
          <a:endParaRPr lang="en-US"/>
        </a:p>
      </dgm:t>
    </dgm:pt>
    <dgm:pt modelId="{E5D68A45-01F5-467C-8B3B-F725A4E9F3DF}" type="parTrans" cxnId="{91104294-5E0D-4EA6-B08A-61CC48DBFCC8}">
      <dgm:prSet/>
      <dgm:spPr/>
      <dgm:t>
        <a:bodyPr/>
        <a:lstStyle/>
        <a:p>
          <a:endParaRPr lang="en-US"/>
        </a:p>
      </dgm:t>
    </dgm:pt>
    <dgm:pt modelId="{1DAF6AA1-AB2A-4AEF-B7C9-97332CEAABCD}" type="sibTrans" cxnId="{91104294-5E0D-4EA6-B08A-61CC48DBFCC8}">
      <dgm:prSet/>
      <dgm:spPr/>
      <dgm:t>
        <a:bodyPr/>
        <a:lstStyle/>
        <a:p>
          <a:endParaRPr lang="en-US"/>
        </a:p>
      </dgm:t>
    </dgm:pt>
    <dgm:pt modelId="{090FB35E-583F-4121-B225-1F08F03C6AAF}">
      <dgm:prSet/>
      <dgm:spPr/>
      <dgm:t>
        <a:bodyPr/>
        <a:lstStyle/>
        <a:p>
          <a:r>
            <a:rPr lang="pt-BR"/>
            <a:t>Jejum → autoridade</a:t>
          </a:r>
          <a:endParaRPr lang="en-US"/>
        </a:p>
      </dgm:t>
    </dgm:pt>
    <dgm:pt modelId="{F1EC01B6-90FE-4096-B5A1-1E128114655D}" type="parTrans" cxnId="{A8C3A605-B95E-4E67-BC03-09892BBBC08F}">
      <dgm:prSet/>
      <dgm:spPr/>
      <dgm:t>
        <a:bodyPr/>
        <a:lstStyle/>
        <a:p>
          <a:endParaRPr lang="en-US"/>
        </a:p>
      </dgm:t>
    </dgm:pt>
    <dgm:pt modelId="{0B8B6784-5C02-4600-A835-396D3FA63F54}" type="sibTrans" cxnId="{A8C3A605-B95E-4E67-BC03-09892BBBC08F}">
      <dgm:prSet/>
      <dgm:spPr/>
      <dgm:t>
        <a:bodyPr/>
        <a:lstStyle/>
        <a:p>
          <a:endParaRPr lang="en-US"/>
        </a:p>
      </dgm:t>
    </dgm:pt>
    <dgm:pt modelId="{4F5F2904-E3D3-4A20-B042-8C7E0F2B2B4F}">
      <dgm:prSet/>
      <dgm:spPr/>
      <dgm:t>
        <a:bodyPr/>
        <a:lstStyle/>
        <a:p>
          <a:r>
            <a:rPr lang="pt-BR"/>
            <a:t>Palavra → discernimento</a:t>
          </a:r>
          <a:endParaRPr lang="en-US"/>
        </a:p>
      </dgm:t>
    </dgm:pt>
    <dgm:pt modelId="{DFE3605F-8CB0-4825-ABB8-EF913474B1F1}" type="parTrans" cxnId="{CA618DEC-5866-4FE3-BAB7-173EB22C7C9B}">
      <dgm:prSet/>
      <dgm:spPr/>
      <dgm:t>
        <a:bodyPr/>
        <a:lstStyle/>
        <a:p>
          <a:endParaRPr lang="en-US"/>
        </a:p>
      </dgm:t>
    </dgm:pt>
    <dgm:pt modelId="{3F733F10-382B-4B6F-A330-08D59EA85FE9}" type="sibTrans" cxnId="{CA618DEC-5866-4FE3-BAB7-173EB22C7C9B}">
      <dgm:prSet/>
      <dgm:spPr/>
      <dgm:t>
        <a:bodyPr/>
        <a:lstStyle/>
        <a:p>
          <a:endParaRPr lang="en-US"/>
        </a:p>
      </dgm:t>
    </dgm:pt>
    <dgm:pt modelId="{7D3A0FE5-D8A9-4FC6-BB99-7A1224265143}">
      <dgm:prSet/>
      <dgm:spPr/>
      <dgm:t>
        <a:bodyPr/>
        <a:lstStyle/>
        <a:p>
          <a:r>
            <a:rPr lang="pt-BR"/>
            <a:t>Congregação → proteção</a:t>
          </a:r>
          <a:endParaRPr lang="en-US"/>
        </a:p>
      </dgm:t>
    </dgm:pt>
    <dgm:pt modelId="{E6E9DAC5-F651-4BE0-83D3-9DE7C07EDDDB}" type="parTrans" cxnId="{8E3BFEE4-967F-42FE-94D0-ABE34B678FBD}">
      <dgm:prSet/>
      <dgm:spPr/>
      <dgm:t>
        <a:bodyPr/>
        <a:lstStyle/>
        <a:p>
          <a:endParaRPr lang="en-US"/>
        </a:p>
      </dgm:t>
    </dgm:pt>
    <dgm:pt modelId="{49F55828-023C-4148-95DD-7257510C0166}" type="sibTrans" cxnId="{8E3BFEE4-967F-42FE-94D0-ABE34B678FBD}">
      <dgm:prSet/>
      <dgm:spPr/>
      <dgm:t>
        <a:bodyPr/>
        <a:lstStyle/>
        <a:p>
          <a:endParaRPr lang="en-US"/>
        </a:p>
      </dgm:t>
    </dgm:pt>
    <dgm:pt modelId="{98AEBC9A-2D3C-416C-A5F3-971E91B78443}">
      <dgm:prSet/>
      <dgm:spPr/>
      <dgm:t>
        <a:bodyPr/>
        <a:lstStyle/>
        <a:p>
          <a:r>
            <a:rPr lang="pt-BR"/>
            <a:t>Adoração → fortaleza</a:t>
          </a:r>
          <a:endParaRPr lang="en-US"/>
        </a:p>
      </dgm:t>
    </dgm:pt>
    <dgm:pt modelId="{B6735034-00DC-4913-835B-D5825DBA9F11}" type="parTrans" cxnId="{F4403847-323B-412A-AA2C-57792C7B6E67}">
      <dgm:prSet/>
      <dgm:spPr/>
      <dgm:t>
        <a:bodyPr/>
        <a:lstStyle/>
        <a:p>
          <a:endParaRPr lang="en-US"/>
        </a:p>
      </dgm:t>
    </dgm:pt>
    <dgm:pt modelId="{03DA10D9-7CD6-4D47-B857-825A76545732}" type="sibTrans" cxnId="{F4403847-323B-412A-AA2C-57792C7B6E67}">
      <dgm:prSet/>
      <dgm:spPr/>
      <dgm:t>
        <a:bodyPr/>
        <a:lstStyle/>
        <a:p>
          <a:endParaRPr lang="en-US"/>
        </a:p>
      </dgm:t>
    </dgm:pt>
    <dgm:pt modelId="{780D4215-CC81-4D05-AD3E-A6DA6C6C6E39}">
      <dgm:prSet/>
      <dgm:spPr/>
      <dgm:t>
        <a:bodyPr/>
        <a:lstStyle/>
        <a:p>
          <a:r>
            <a:rPr lang="pt-BR" b="1"/>
            <a:t>John Stott: </a:t>
          </a:r>
          <a:r>
            <a:rPr lang="pt-BR"/>
            <a:t>“A santidade não cresce por acaso.”</a:t>
          </a:r>
          <a:endParaRPr lang="en-US"/>
        </a:p>
      </dgm:t>
    </dgm:pt>
    <dgm:pt modelId="{035F20B7-0F8B-4522-989B-691D735CAA94}" type="parTrans" cxnId="{58139393-761C-46F8-AB65-188245D4EA23}">
      <dgm:prSet/>
      <dgm:spPr/>
      <dgm:t>
        <a:bodyPr/>
        <a:lstStyle/>
        <a:p>
          <a:endParaRPr lang="en-US"/>
        </a:p>
      </dgm:t>
    </dgm:pt>
    <dgm:pt modelId="{960B2F6D-41AC-44FC-9E53-6325CBC6531C}" type="sibTrans" cxnId="{58139393-761C-46F8-AB65-188245D4EA23}">
      <dgm:prSet/>
      <dgm:spPr/>
      <dgm:t>
        <a:bodyPr/>
        <a:lstStyle/>
        <a:p>
          <a:endParaRPr lang="en-US"/>
        </a:p>
      </dgm:t>
    </dgm:pt>
    <dgm:pt modelId="{7C9FB150-D6D7-4BF3-9E41-7E85D40D3835}" type="pres">
      <dgm:prSet presAssocID="{F11036A8-E45E-4811-B6AD-A7BD691DCCF6}" presName="linear" presStyleCnt="0">
        <dgm:presLayoutVars>
          <dgm:animLvl val="lvl"/>
          <dgm:resizeHandles val="exact"/>
        </dgm:presLayoutVars>
      </dgm:prSet>
      <dgm:spPr/>
    </dgm:pt>
    <dgm:pt modelId="{C074CC5A-BB69-45CA-BBC1-DC8AE22A3CB3}" type="pres">
      <dgm:prSet presAssocID="{F9396633-80CA-46BD-8902-5726BD5B29E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04A7FA7-8CE7-479D-B8CB-E87C36ECE3A1}" type="pres">
      <dgm:prSet presAssocID="{1DAF6AA1-AB2A-4AEF-B7C9-97332CEAABCD}" presName="spacer" presStyleCnt="0"/>
      <dgm:spPr/>
    </dgm:pt>
    <dgm:pt modelId="{71CB0724-DA56-4DC3-A6AC-1837B4C7A308}" type="pres">
      <dgm:prSet presAssocID="{090FB35E-583F-4121-B225-1F08F03C6AA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F4A6439-FCFE-4B23-9D98-821C677C8905}" type="pres">
      <dgm:prSet presAssocID="{0B8B6784-5C02-4600-A835-396D3FA63F54}" presName="spacer" presStyleCnt="0"/>
      <dgm:spPr/>
    </dgm:pt>
    <dgm:pt modelId="{80D8A8FF-9050-4C04-9929-3771062F2509}" type="pres">
      <dgm:prSet presAssocID="{4F5F2904-E3D3-4A20-B042-8C7E0F2B2B4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ADA098B-7C92-4312-BC4A-9FB805ADAB30}" type="pres">
      <dgm:prSet presAssocID="{3F733F10-382B-4B6F-A330-08D59EA85FE9}" presName="spacer" presStyleCnt="0"/>
      <dgm:spPr/>
    </dgm:pt>
    <dgm:pt modelId="{A4D46844-9A98-4705-BD5C-3592D394B4D9}" type="pres">
      <dgm:prSet presAssocID="{7D3A0FE5-D8A9-4FC6-BB99-7A122426514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CF5312-B9E7-4542-A1B6-38B718132CEC}" type="pres">
      <dgm:prSet presAssocID="{49F55828-023C-4148-95DD-7257510C0166}" presName="spacer" presStyleCnt="0"/>
      <dgm:spPr/>
    </dgm:pt>
    <dgm:pt modelId="{A90ADDBF-D192-4FA4-A038-09F10BD7FB57}" type="pres">
      <dgm:prSet presAssocID="{98AEBC9A-2D3C-416C-A5F3-971E91B7844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8B4D06E-42FD-41CA-B2E9-084F18E366A6}" type="pres">
      <dgm:prSet presAssocID="{03DA10D9-7CD6-4D47-B857-825A76545732}" presName="spacer" presStyleCnt="0"/>
      <dgm:spPr/>
    </dgm:pt>
    <dgm:pt modelId="{F8F09E69-B0F1-4273-9E9D-276C0CFA1B94}" type="pres">
      <dgm:prSet presAssocID="{780D4215-CC81-4D05-AD3E-A6DA6C6C6E3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8C3A605-B95E-4E67-BC03-09892BBBC08F}" srcId="{F11036A8-E45E-4811-B6AD-A7BD691DCCF6}" destId="{090FB35E-583F-4121-B225-1F08F03C6AAF}" srcOrd="1" destOrd="0" parTransId="{F1EC01B6-90FE-4096-B5A1-1E128114655D}" sibTransId="{0B8B6784-5C02-4600-A835-396D3FA63F54}"/>
    <dgm:cxn modelId="{94E51520-AB15-4128-B678-FDB871A99E60}" type="presOf" srcId="{780D4215-CC81-4D05-AD3E-A6DA6C6C6E39}" destId="{F8F09E69-B0F1-4273-9E9D-276C0CFA1B94}" srcOrd="0" destOrd="0" presId="urn:microsoft.com/office/officeart/2005/8/layout/vList2"/>
    <dgm:cxn modelId="{F4403847-323B-412A-AA2C-57792C7B6E67}" srcId="{F11036A8-E45E-4811-B6AD-A7BD691DCCF6}" destId="{98AEBC9A-2D3C-416C-A5F3-971E91B78443}" srcOrd="4" destOrd="0" parTransId="{B6735034-00DC-4913-835B-D5825DBA9F11}" sibTransId="{03DA10D9-7CD6-4D47-B857-825A76545732}"/>
    <dgm:cxn modelId="{085D0D48-2B5E-401B-8AF2-AA8BA083B7EA}" type="presOf" srcId="{4F5F2904-E3D3-4A20-B042-8C7E0F2B2B4F}" destId="{80D8A8FF-9050-4C04-9929-3771062F2509}" srcOrd="0" destOrd="0" presId="urn:microsoft.com/office/officeart/2005/8/layout/vList2"/>
    <dgm:cxn modelId="{68760F6F-6FC6-4F84-96BC-7E53ED7FE897}" type="presOf" srcId="{090FB35E-583F-4121-B225-1F08F03C6AAF}" destId="{71CB0724-DA56-4DC3-A6AC-1837B4C7A308}" srcOrd="0" destOrd="0" presId="urn:microsoft.com/office/officeart/2005/8/layout/vList2"/>
    <dgm:cxn modelId="{B150AE85-9F95-466D-996E-96BE8908CAD8}" type="presOf" srcId="{7D3A0FE5-D8A9-4FC6-BB99-7A1224265143}" destId="{A4D46844-9A98-4705-BD5C-3592D394B4D9}" srcOrd="0" destOrd="0" presId="urn:microsoft.com/office/officeart/2005/8/layout/vList2"/>
    <dgm:cxn modelId="{58139393-761C-46F8-AB65-188245D4EA23}" srcId="{F11036A8-E45E-4811-B6AD-A7BD691DCCF6}" destId="{780D4215-CC81-4D05-AD3E-A6DA6C6C6E39}" srcOrd="5" destOrd="0" parTransId="{035F20B7-0F8B-4522-989B-691D735CAA94}" sibTransId="{960B2F6D-41AC-44FC-9E53-6325CBC6531C}"/>
    <dgm:cxn modelId="{91104294-5E0D-4EA6-B08A-61CC48DBFCC8}" srcId="{F11036A8-E45E-4811-B6AD-A7BD691DCCF6}" destId="{F9396633-80CA-46BD-8902-5726BD5B29EE}" srcOrd="0" destOrd="0" parTransId="{E5D68A45-01F5-467C-8B3B-F725A4E9F3DF}" sibTransId="{1DAF6AA1-AB2A-4AEF-B7C9-97332CEAABCD}"/>
    <dgm:cxn modelId="{3F70CEB8-78AF-4DE6-ACA4-0DCF678C1777}" type="presOf" srcId="{F9396633-80CA-46BD-8902-5726BD5B29EE}" destId="{C074CC5A-BB69-45CA-BBC1-DC8AE22A3CB3}" srcOrd="0" destOrd="0" presId="urn:microsoft.com/office/officeart/2005/8/layout/vList2"/>
    <dgm:cxn modelId="{B6DD97C6-48C0-406C-BD58-FE4B49B4D59B}" type="presOf" srcId="{F11036A8-E45E-4811-B6AD-A7BD691DCCF6}" destId="{7C9FB150-D6D7-4BF3-9E41-7E85D40D3835}" srcOrd="0" destOrd="0" presId="urn:microsoft.com/office/officeart/2005/8/layout/vList2"/>
    <dgm:cxn modelId="{5BCA56DD-5157-4B82-9922-1BF68C1D4DE0}" type="presOf" srcId="{98AEBC9A-2D3C-416C-A5F3-971E91B78443}" destId="{A90ADDBF-D192-4FA4-A038-09F10BD7FB57}" srcOrd="0" destOrd="0" presId="urn:microsoft.com/office/officeart/2005/8/layout/vList2"/>
    <dgm:cxn modelId="{8E3BFEE4-967F-42FE-94D0-ABE34B678FBD}" srcId="{F11036A8-E45E-4811-B6AD-A7BD691DCCF6}" destId="{7D3A0FE5-D8A9-4FC6-BB99-7A1224265143}" srcOrd="3" destOrd="0" parTransId="{E6E9DAC5-F651-4BE0-83D3-9DE7C07EDDDB}" sibTransId="{49F55828-023C-4148-95DD-7257510C0166}"/>
    <dgm:cxn modelId="{CA618DEC-5866-4FE3-BAB7-173EB22C7C9B}" srcId="{F11036A8-E45E-4811-B6AD-A7BD691DCCF6}" destId="{4F5F2904-E3D3-4A20-B042-8C7E0F2B2B4F}" srcOrd="2" destOrd="0" parTransId="{DFE3605F-8CB0-4825-ABB8-EF913474B1F1}" sibTransId="{3F733F10-382B-4B6F-A330-08D59EA85FE9}"/>
    <dgm:cxn modelId="{00CAFBDC-AB66-499D-9E51-7A788D120995}" type="presParOf" srcId="{7C9FB150-D6D7-4BF3-9E41-7E85D40D3835}" destId="{C074CC5A-BB69-45CA-BBC1-DC8AE22A3CB3}" srcOrd="0" destOrd="0" presId="urn:microsoft.com/office/officeart/2005/8/layout/vList2"/>
    <dgm:cxn modelId="{A0DE93DB-5661-4702-AE7E-EAEEE9E46B8B}" type="presParOf" srcId="{7C9FB150-D6D7-4BF3-9E41-7E85D40D3835}" destId="{A04A7FA7-8CE7-479D-B8CB-E87C36ECE3A1}" srcOrd="1" destOrd="0" presId="urn:microsoft.com/office/officeart/2005/8/layout/vList2"/>
    <dgm:cxn modelId="{AA605656-7DF3-4FCB-A94C-FE2FEF936AAA}" type="presParOf" srcId="{7C9FB150-D6D7-4BF3-9E41-7E85D40D3835}" destId="{71CB0724-DA56-4DC3-A6AC-1837B4C7A308}" srcOrd="2" destOrd="0" presId="urn:microsoft.com/office/officeart/2005/8/layout/vList2"/>
    <dgm:cxn modelId="{28BD4668-ACCB-4871-B300-AB93DD41EBA1}" type="presParOf" srcId="{7C9FB150-D6D7-4BF3-9E41-7E85D40D3835}" destId="{EF4A6439-FCFE-4B23-9D98-821C677C8905}" srcOrd="3" destOrd="0" presId="urn:microsoft.com/office/officeart/2005/8/layout/vList2"/>
    <dgm:cxn modelId="{7B0EC204-0706-453A-BABE-F4E16FDAB3CE}" type="presParOf" srcId="{7C9FB150-D6D7-4BF3-9E41-7E85D40D3835}" destId="{80D8A8FF-9050-4C04-9929-3771062F2509}" srcOrd="4" destOrd="0" presId="urn:microsoft.com/office/officeart/2005/8/layout/vList2"/>
    <dgm:cxn modelId="{4120A402-0E92-45D8-B2A7-7123B9628045}" type="presParOf" srcId="{7C9FB150-D6D7-4BF3-9E41-7E85D40D3835}" destId="{FADA098B-7C92-4312-BC4A-9FB805ADAB30}" srcOrd="5" destOrd="0" presId="urn:microsoft.com/office/officeart/2005/8/layout/vList2"/>
    <dgm:cxn modelId="{546197C7-B44D-4BF2-9ACF-E1103DA3A66D}" type="presParOf" srcId="{7C9FB150-D6D7-4BF3-9E41-7E85D40D3835}" destId="{A4D46844-9A98-4705-BD5C-3592D394B4D9}" srcOrd="6" destOrd="0" presId="urn:microsoft.com/office/officeart/2005/8/layout/vList2"/>
    <dgm:cxn modelId="{A1475D23-F0C7-475D-992F-2230899F32A1}" type="presParOf" srcId="{7C9FB150-D6D7-4BF3-9E41-7E85D40D3835}" destId="{B5CF5312-B9E7-4542-A1B6-38B718132CEC}" srcOrd="7" destOrd="0" presId="urn:microsoft.com/office/officeart/2005/8/layout/vList2"/>
    <dgm:cxn modelId="{6B422689-D8C9-429B-BB85-AAB2496ED0F6}" type="presParOf" srcId="{7C9FB150-D6D7-4BF3-9E41-7E85D40D3835}" destId="{A90ADDBF-D192-4FA4-A038-09F10BD7FB57}" srcOrd="8" destOrd="0" presId="urn:microsoft.com/office/officeart/2005/8/layout/vList2"/>
    <dgm:cxn modelId="{11D47D3C-6372-4179-811B-9D3F8D6151F8}" type="presParOf" srcId="{7C9FB150-D6D7-4BF3-9E41-7E85D40D3835}" destId="{68B4D06E-42FD-41CA-B2E9-084F18E366A6}" srcOrd="9" destOrd="0" presId="urn:microsoft.com/office/officeart/2005/8/layout/vList2"/>
    <dgm:cxn modelId="{1E889E1F-60ED-444F-847C-E7EFA498E244}" type="presParOf" srcId="{7C9FB150-D6D7-4BF3-9E41-7E85D40D3835}" destId="{F8F09E69-B0F1-4273-9E9D-276C0CFA1B9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688BB0-CFD6-4842-871A-DB054699299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E7648DE-1662-4425-A5F1-F29AB06E98BB}">
      <dgm:prSet/>
      <dgm:spPr/>
      <dgm:t>
        <a:bodyPr/>
        <a:lstStyle/>
        <a:p>
          <a:r>
            <a:rPr lang="pt-BR"/>
            <a:t>oração rasa</a:t>
          </a:r>
          <a:endParaRPr lang="en-US"/>
        </a:p>
      </dgm:t>
    </dgm:pt>
    <dgm:pt modelId="{23652F3B-9829-40D9-BD11-67D30ABA1FE8}" type="parTrans" cxnId="{F03FDE3F-0D31-4F07-9C3A-A6CFB8084756}">
      <dgm:prSet/>
      <dgm:spPr/>
      <dgm:t>
        <a:bodyPr/>
        <a:lstStyle/>
        <a:p>
          <a:endParaRPr lang="en-US"/>
        </a:p>
      </dgm:t>
    </dgm:pt>
    <dgm:pt modelId="{F467ACAE-382B-46E4-801A-932C3644247D}" type="sibTrans" cxnId="{F03FDE3F-0D31-4F07-9C3A-A6CFB8084756}">
      <dgm:prSet/>
      <dgm:spPr/>
      <dgm:t>
        <a:bodyPr/>
        <a:lstStyle/>
        <a:p>
          <a:endParaRPr lang="en-US"/>
        </a:p>
      </dgm:t>
    </dgm:pt>
    <dgm:pt modelId="{2BA80CD0-FED1-4290-BB62-D97AE0B672C8}">
      <dgm:prSet/>
      <dgm:spPr/>
      <dgm:t>
        <a:bodyPr/>
        <a:lstStyle/>
        <a:p>
          <a:r>
            <a:rPr lang="pt-BR"/>
            <a:t>leitura superficial</a:t>
          </a:r>
          <a:endParaRPr lang="en-US"/>
        </a:p>
      </dgm:t>
    </dgm:pt>
    <dgm:pt modelId="{C48D05DA-B8F7-472D-B918-E9307AEE63AB}" type="parTrans" cxnId="{AB6F3E82-4C8B-4711-89A2-F76809C7C100}">
      <dgm:prSet/>
      <dgm:spPr/>
      <dgm:t>
        <a:bodyPr/>
        <a:lstStyle/>
        <a:p>
          <a:endParaRPr lang="en-US"/>
        </a:p>
      </dgm:t>
    </dgm:pt>
    <dgm:pt modelId="{03054373-6031-4210-AC3D-D0AB2C98C347}" type="sibTrans" cxnId="{AB6F3E82-4C8B-4711-89A2-F76809C7C100}">
      <dgm:prSet/>
      <dgm:spPr/>
      <dgm:t>
        <a:bodyPr/>
        <a:lstStyle/>
        <a:p>
          <a:endParaRPr lang="en-US"/>
        </a:p>
      </dgm:t>
    </dgm:pt>
    <dgm:pt modelId="{B9A014F2-04FF-45B0-81C0-F5E5D64E5DB7}">
      <dgm:prSet/>
      <dgm:spPr/>
      <dgm:t>
        <a:bodyPr/>
        <a:lstStyle/>
        <a:p>
          <a:r>
            <a:rPr lang="pt-BR"/>
            <a:t>dificuldade de ouvir o Espírito</a:t>
          </a:r>
          <a:endParaRPr lang="en-US"/>
        </a:p>
      </dgm:t>
    </dgm:pt>
    <dgm:pt modelId="{8A1CC60E-D1BB-4414-9A3E-46F48386F8C2}" type="parTrans" cxnId="{FD1500A5-82F7-4BE8-BE35-43270A23B166}">
      <dgm:prSet/>
      <dgm:spPr/>
      <dgm:t>
        <a:bodyPr/>
        <a:lstStyle/>
        <a:p>
          <a:endParaRPr lang="en-US"/>
        </a:p>
      </dgm:t>
    </dgm:pt>
    <dgm:pt modelId="{D41F5776-6684-4536-8545-24E525201A2B}" type="sibTrans" cxnId="{FD1500A5-82F7-4BE8-BE35-43270A23B166}">
      <dgm:prSet/>
      <dgm:spPr/>
      <dgm:t>
        <a:bodyPr/>
        <a:lstStyle/>
        <a:p>
          <a:endParaRPr lang="en-US"/>
        </a:p>
      </dgm:t>
    </dgm:pt>
    <dgm:pt modelId="{D4FC0CB5-4C02-417B-9ACB-B73C601B06CE}">
      <dgm:prSet/>
      <dgm:spPr/>
      <dgm:t>
        <a:bodyPr/>
        <a:lstStyle/>
        <a:p>
          <a:r>
            <a:rPr lang="pt-BR"/>
            <a:t>culto assistido, não vivido</a:t>
          </a:r>
          <a:endParaRPr lang="en-US"/>
        </a:p>
      </dgm:t>
    </dgm:pt>
    <dgm:pt modelId="{8C159259-E61D-4D86-A4F4-568731C1A328}" type="parTrans" cxnId="{A6170ADE-E74B-4D5E-9ADB-36473941B9F8}">
      <dgm:prSet/>
      <dgm:spPr/>
      <dgm:t>
        <a:bodyPr/>
        <a:lstStyle/>
        <a:p>
          <a:endParaRPr lang="en-US"/>
        </a:p>
      </dgm:t>
    </dgm:pt>
    <dgm:pt modelId="{A86C9C24-773A-490D-8E29-E98AD22086A7}" type="sibTrans" cxnId="{A6170ADE-E74B-4D5E-9ADB-36473941B9F8}">
      <dgm:prSet/>
      <dgm:spPr/>
      <dgm:t>
        <a:bodyPr/>
        <a:lstStyle/>
        <a:p>
          <a:endParaRPr lang="en-US"/>
        </a:p>
      </dgm:t>
    </dgm:pt>
    <dgm:pt modelId="{64DE8EEF-78A3-48BC-85F4-E56DFA5BC230}">
      <dgm:prSet/>
      <dgm:spPr/>
      <dgm:t>
        <a:bodyPr/>
        <a:lstStyle/>
        <a:p>
          <a:r>
            <a:rPr lang="pt-BR"/>
            <a:t>desatenção espiritual</a:t>
          </a:r>
          <a:endParaRPr lang="en-US"/>
        </a:p>
      </dgm:t>
    </dgm:pt>
    <dgm:pt modelId="{1499859A-19D8-40B1-8327-8DE6524AF81F}" type="parTrans" cxnId="{FAB0A87D-624E-46E8-97DC-D2F7225AA31E}">
      <dgm:prSet/>
      <dgm:spPr/>
      <dgm:t>
        <a:bodyPr/>
        <a:lstStyle/>
        <a:p>
          <a:endParaRPr lang="en-US"/>
        </a:p>
      </dgm:t>
    </dgm:pt>
    <dgm:pt modelId="{6550406A-0D79-4736-BB63-519884FFAE13}" type="sibTrans" cxnId="{FAB0A87D-624E-46E8-97DC-D2F7225AA31E}">
      <dgm:prSet/>
      <dgm:spPr/>
      <dgm:t>
        <a:bodyPr/>
        <a:lstStyle/>
        <a:p>
          <a:endParaRPr lang="en-US"/>
        </a:p>
      </dgm:t>
    </dgm:pt>
    <dgm:pt modelId="{365413A0-5897-4DC4-A7AF-1F193385611F}" type="pres">
      <dgm:prSet presAssocID="{B6688BB0-CFD6-4842-871A-DB054699299F}" presName="vert0" presStyleCnt="0">
        <dgm:presLayoutVars>
          <dgm:dir/>
          <dgm:animOne val="branch"/>
          <dgm:animLvl val="lvl"/>
        </dgm:presLayoutVars>
      </dgm:prSet>
      <dgm:spPr/>
    </dgm:pt>
    <dgm:pt modelId="{69AEA29A-1B6A-4380-A2DB-E80837DD6F7A}" type="pres">
      <dgm:prSet presAssocID="{3E7648DE-1662-4425-A5F1-F29AB06E98BB}" presName="thickLine" presStyleLbl="alignNode1" presStyleIdx="0" presStyleCnt="5"/>
      <dgm:spPr/>
    </dgm:pt>
    <dgm:pt modelId="{1236A70B-E6AB-4A51-AFFB-1D0B8593BF16}" type="pres">
      <dgm:prSet presAssocID="{3E7648DE-1662-4425-A5F1-F29AB06E98BB}" presName="horz1" presStyleCnt="0"/>
      <dgm:spPr/>
    </dgm:pt>
    <dgm:pt modelId="{FD76C0E2-2384-4F9F-9A11-A47568AF482C}" type="pres">
      <dgm:prSet presAssocID="{3E7648DE-1662-4425-A5F1-F29AB06E98BB}" presName="tx1" presStyleLbl="revTx" presStyleIdx="0" presStyleCnt="5"/>
      <dgm:spPr/>
    </dgm:pt>
    <dgm:pt modelId="{1D7C9C59-78E0-4C52-8B50-524839A1DB7E}" type="pres">
      <dgm:prSet presAssocID="{3E7648DE-1662-4425-A5F1-F29AB06E98BB}" presName="vert1" presStyleCnt="0"/>
      <dgm:spPr/>
    </dgm:pt>
    <dgm:pt modelId="{45760353-EAEB-4415-A749-5E8488AB00CC}" type="pres">
      <dgm:prSet presAssocID="{2BA80CD0-FED1-4290-BB62-D97AE0B672C8}" presName="thickLine" presStyleLbl="alignNode1" presStyleIdx="1" presStyleCnt="5"/>
      <dgm:spPr/>
    </dgm:pt>
    <dgm:pt modelId="{B78358C9-EBDA-46E6-A4A0-EB31AAA697F2}" type="pres">
      <dgm:prSet presAssocID="{2BA80CD0-FED1-4290-BB62-D97AE0B672C8}" presName="horz1" presStyleCnt="0"/>
      <dgm:spPr/>
    </dgm:pt>
    <dgm:pt modelId="{1CC21290-3923-43EA-B490-6634EA91FA81}" type="pres">
      <dgm:prSet presAssocID="{2BA80CD0-FED1-4290-BB62-D97AE0B672C8}" presName="tx1" presStyleLbl="revTx" presStyleIdx="1" presStyleCnt="5"/>
      <dgm:spPr/>
    </dgm:pt>
    <dgm:pt modelId="{5A4E5895-9CC6-4BFF-A308-9481A734EE41}" type="pres">
      <dgm:prSet presAssocID="{2BA80CD0-FED1-4290-BB62-D97AE0B672C8}" presName="vert1" presStyleCnt="0"/>
      <dgm:spPr/>
    </dgm:pt>
    <dgm:pt modelId="{A5E8651F-285B-4D14-BEED-5580BEC7B01F}" type="pres">
      <dgm:prSet presAssocID="{B9A014F2-04FF-45B0-81C0-F5E5D64E5DB7}" presName="thickLine" presStyleLbl="alignNode1" presStyleIdx="2" presStyleCnt="5"/>
      <dgm:spPr/>
    </dgm:pt>
    <dgm:pt modelId="{00786600-A690-4DDB-B208-81BD3387E3C9}" type="pres">
      <dgm:prSet presAssocID="{B9A014F2-04FF-45B0-81C0-F5E5D64E5DB7}" presName="horz1" presStyleCnt="0"/>
      <dgm:spPr/>
    </dgm:pt>
    <dgm:pt modelId="{4B2856BC-823C-4E8B-90CA-7FFEAA73EA54}" type="pres">
      <dgm:prSet presAssocID="{B9A014F2-04FF-45B0-81C0-F5E5D64E5DB7}" presName="tx1" presStyleLbl="revTx" presStyleIdx="2" presStyleCnt="5"/>
      <dgm:spPr/>
    </dgm:pt>
    <dgm:pt modelId="{21089868-6CEE-4047-9B42-82ABA0ED3869}" type="pres">
      <dgm:prSet presAssocID="{B9A014F2-04FF-45B0-81C0-F5E5D64E5DB7}" presName="vert1" presStyleCnt="0"/>
      <dgm:spPr/>
    </dgm:pt>
    <dgm:pt modelId="{5E50A9CA-CC1A-4B21-A977-AE880D78062E}" type="pres">
      <dgm:prSet presAssocID="{D4FC0CB5-4C02-417B-9ACB-B73C601B06CE}" presName="thickLine" presStyleLbl="alignNode1" presStyleIdx="3" presStyleCnt="5"/>
      <dgm:spPr/>
    </dgm:pt>
    <dgm:pt modelId="{8A8642A3-3E99-4043-9093-2F91AACC4217}" type="pres">
      <dgm:prSet presAssocID="{D4FC0CB5-4C02-417B-9ACB-B73C601B06CE}" presName="horz1" presStyleCnt="0"/>
      <dgm:spPr/>
    </dgm:pt>
    <dgm:pt modelId="{B6C68A85-2616-4CA1-85F2-44F81A75AD63}" type="pres">
      <dgm:prSet presAssocID="{D4FC0CB5-4C02-417B-9ACB-B73C601B06CE}" presName="tx1" presStyleLbl="revTx" presStyleIdx="3" presStyleCnt="5"/>
      <dgm:spPr/>
    </dgm:pt>
    <dgm:pt modelId="{FFBFA977-ADAF-40FD-86BC-3423D12324F9}" type="pres">
      <dgm:prSet presAssocID="{D4FC0CB5-4C02-417B-9ACB-B73C601B06CE}" presName="vert1" presStyleCnt="0"/>
      <dgm:spPr/>
    </dgm:pt>
    <dgm:pt modelId="{302B9389-3D77-4105-A2F3-2EDE0238D6D0}" type="pres">
      <dgm:prSet presAssocID="{64DE8EEF-78A3-48BC-85F4-E56DFA5BC230}" presName="thickLine" presStyleLbl="alignNode1" presStyleIdx="4" presStyleCnt="5"/>
      <dgm:spPr/>
    </dgm:pt>
    <dgm:pt modelId="{C1AB2A74-5535-41BA-A14F-EEEBB02F5F5D}" type="pres">
      <dgm:prSet presAssocID="{64DE8EEF-78A3-48BC-85F4-E56DFA5BC230}" presName="horz1" presStyleCnt="0"/>
      <dgm:spPr/>
    </dgm:pt>
    <dgm:pt modelId="{96D62976-0E03-4BC7-856A-BD75161832B6}" type="pres">
      <dgm:prSet presAssocID="{64DE8EEF-78A3-48BC-85F4-E56DFA5BC230}" presName="tx1" presStyleLbl="revTx" presStyleIdx="4" presStyleCnt="5"/>
      <dgm:spPr/>
    </dgm:pt>
    <dgm:pt modelId="{BA1A257A-E501-41F1-A224-5A350FC45605}" type="pres">
      <dgm:prSet presAssocID="{64DE8EEF-78A3-48BC-85F4-E56DFA5BC230}" presName="vert1" presStyleCnt="0"/>
      <dgm:spPr/>
    </dgm:pt>
  </dgm:ptLst>
  <dgm:cxnLst>
    <dgm:cxn modelId="{DCEFC72B-FE66-427C-83F9-89DA900C7D9C}" type="presOf" srcId="{2BA80CD0-FED1-4290-BB62-D97AE0B672C8}" destId="{1CC21290-3923-43EA-B490-6634EA91FA81}" srcOrd="0" destOrd="0" presId="urn:microsoft.com/office/officeart/2008/layout/LinedList"/>
    <dgm:cxn modelId="{8EEBD92D-63E1-44B0-80A5-19C9FF5E7570}" type="presOf" srcId="{B6688BB0-CFD6-4842-871A-DB054699299F}" destId="{365413A0-5897-4DC4-A7AF-1F193385611F}" srcOrd="0" destOrd="0" presId="urn:microsoft.com/office/officeart/2008/layout/LinedList"/>
    <dgm:cxn modelId="{F03FDE3F-0D31-4F07-9C3A-A6CFB8084756}" srcId="{B6688BB0-CFD6-4842-871A-DB054699299F}" destId="{3E7648DE-1662-4425-A5F1-F29AB06E98BB}" srcOrd="0" destOrd="0" parTransId="{23652F3B-9829-40D9-BD11-67D30ABA1FE8}" sibTransId="{F467ACAE-382B-46E4-801A-932C3644247D}"/>
    <dgm:cxn modelId="{CC47F743-8045-4773-937B-F3EFB9570DB9}" type="presOf" srcId="{3E7648DE-1662-4425-A5F1-F29AB06E98BB}" destId="{FD76C0E2-2384-4F9F-9A11-A47568AF482C}" srcOrd="0" destOrd="0" presId="urn:microsoft.com/office/officeart/2008/layout/LinedList"/>
    <dgm:cxn modelId="{211E2251-8B1C-4D0F-B02B-7B7A1D249515}" type="presOf" srcId="{64DE8EEF-78A3-48BC-85F4-E56DFA5BC230}" destId="{96D62976-0E03-4BC7-856A-BD75161832B6}" srcOrd="0" destOrd="0" presId="urn:microsoft.com/office/officeart/2008/layout/LinedList"/>
    <dgm:cxn modelId="{335CB958-295A-474B-B83A-D33183E36D5F}" type="presOf" srcId="{B9A014F2-04FF-45B0-81C0-F5E5D64E5DB7}" destId="{4B2856BC-823C-4E8B-90CA-7FFEAA73EA54}" srcOrd="0" destOrd="0" presId="urn:microsoft.com/office/officeart/2008/layout/LinedList"/>
    <dgm:cxn modelId="{FAB0A87D-624E-46E8-97DC-D2F7225AA31E}" srcId="{B6688BB0-CFD6-4842-871A-DB054699299F}" destId="{64DE8EEF-78A3-48BC-85F4-E56DFA5BC230}" srcOrd="4" destOrd="0" parTransId="{1499859A-19D8-40B1-8327-8DE6524AF81F}" sibTransId="{6550406A-0D79-4736-BB63-519884FFAE13}"/>
    <dgm:cxn modelId="{FC66B77D-84D7-4D83-ACE3-D312D5605E9D}" type="presOf" srcId="{D4FC0CB5-4C02-417B-9ACB-B73C601B06CE}" destId="{B6C68A85-2616-4CA1-85F2-44F81A75AD63}" srcOrd="0" destOrd="0" presId="urn:microsoft.com/office/officeart/2008/layout/LinedList"/>
    <dgm:cxn modelId="{AB6F3E82-4C8B-4711-89A2-F76809C7C100}" srcId="{B6688BB0-CFD6-4842-871A-DB054699299F}" destId="{2BA80CD0-FED1-4290-BB62-D97AE0B672C8}" srcOrd="1" destOrd="0" parTransId="{C48D05DA-B8F7-472D-B918-E9307AEE63AB}" sibTransId="{03054373-6031-4210-AC3D-D0AB2C98C347}"/>
    <dgm:cxn modelId="{FD1500A5-82F7-4BE8-BE35-43270A23B166}" srcId="{B6688BB0-CFD6-4842-871A-DB054699299F}" destId="{B9A014F2-04FF-45B0-81C0-F5E5D64E5DB7}" srcOrd="2" destOrd="0" parTransId="{8A1CC60E-D1BB-4414-9A3E-46F48386F8C2}" sibTransId="{D41F5776-6684-4536-8545-24E525201A2B}"/>
    <dgm:cxn modelId="{A6170ADE-E74B-4D5E-9ADB-36473941B9F8}" srcId="{B6688BB0-CFD6-4842-871A-DB054699299F}" destId="{D4FC0CB5-4C02-417B-9ACB-B73C601B06CE}" srcOrd="3" destOrd="0" parTransId="{8C159259-E61D-4D86-A4F4-568731C1A328}" sibTransId="{A86C9C24-773A-490D-8E29-E98AD22086A7}"/>
    <dgm:cxn modelId="{14233E85-95B3-4423-BAD0-72A8C63C3899}" type="presParOf" srcId="{365413A0-5897-4DC4-A7AF-1F193385611F}" destId="{69AEA29A-1B6A-4380-A2DB-E80837DD6F7A}" srcOrd="0" destOrd="0" presId="urn:microsoft.com/office/officeart/2008/layout/LinedList"/>
    <dgm:cxn modelId="{CE8FE0CB-7CF1-4753-B7F8-E9A38093C34D}" type="presParOf" srcId="{365413A0-5897-4DC4-A7AF-1F193385611F}" destId="{1236A70B-E6AB-4A51-AFFB-1D0B8593BF16}" srcOrd="1" destOrd="0" presId="urn:microsoft.com/office/officeart/2008/layout/LinedList"/>
    <dgm:cxn modelId="{2121202F-D0F4-4FDD-92FF-F5F7ACD85358}" type="presParOf" srcId="{1236A70B-E6AB-4A51-AFFB-1D0B8593BF16}" destId="{FD76C0E2-2384-4F9F-9A11-A47568AF482C}" srcOrd="0" destOrd="0" presId="urn:microsoft.com/office/officeart/2008/layout/LinedList"/>
    <dgm:cxn modelId="{F4FC83A3-FFFD-43A2-AB69-61123801EC3C}" type="presParOf" srcId="{1236A70B-E6AB-4A51-AFFB-1D0B8593BF16}" destId="{1D7C9C59-78E0-4C52-8B50-524839A1DB7E}" srcOrd="1" destOrd="0" presId="urn:microsoft.com/office/officeart/2008/layout/LinedList"/>
    <dgm:cxn modelId="{7F91C692-EF0E-46E8-B57E-C86630D3A8C2}" type="presParOf" srcId="{365413A0-5897-4DC4-A7AF-1F193385611F}" destId="{45760353-EAEB-4415-A749-5E8488AB00CC}" srcOrd="2" destOrd="0" presId="urn:microsoft.com/office/officeart/2008/layout/LinedList"/>
    <dgm:cxn modelId="{61A3AE16-7120-4297-B52C-8B003905457F}" type="presParOf" srcId="{365413A0-5897-4DC4-A7AF-1F193385611F}" destId="{B78358C9-EBDA-46E6-A4A0-EB31AAA697F2}" srcOrd="3" destOrd="0" presId="urn:microsoft.com/office/officeart/2008/layout/LinedList"/>
    <dgm:cxn modelId="{4F79902A-71F3-4CFF-9B6B-9941C1B67745}" type="presParOf" srcId="{B78358C9-EBDA-46E6-A4A0-EB31AAA697F2}" destId="{1CC21290-3923-43EA-B490-6634EA91FA81}" srcOrd="0" destOrd="0" presId="urn:microsoft.com/office/officeart/2008/layout/LinedList"/>
    <dgm:cxn modelId="{45F6E9A4-C52E-4169-979E-50CF883863BF}" type="presParOf" srcId="{B78358C9-EBDA-46E6-A4A0-EB31AAA697F2}" destId="{5A4E5895-9CC6-4BFF-A308-9481A734EE41}" srcOrd="1" destOrd="0" presId="urn:microsoft.com/office/officeart/2008/layout/LinedList"/>
    <dgm:cxn modelId="{860F976D-3820-4A15-937C-64C6082156AD}" type="presParOf" srcId="{365413A0-5897-4DC4-A7AF-1F193385611F}" destId="{A5E8651F-285B-4D14-BEED-5580BEC7B01F}" srcOrd="4" destOrd="0" presId="urn:microsoft.com/office/officeart/2008/layout/LinedList"/>
    <dgm:cxn modelId="{08F465BB-09B2-4252-8E7C-61A73DF81CC0}" type="presParOf" srcId="{365413A0-5897-4DC4-A7AF-1F193385611F}" destId="{00786600-A690-4DDB-B208-81BD3387E3C9}" srcOrd="5" destOrd="0" presId="urn:microsoft.com/office/officeart/2008/layout/LinedList"/>
    <dgm:cxn modelId="{41C69BBA-1DEF-4DBF-A297-7EAD08A8D421}" type="presParOf" srcId="{00786600-A690-4DDB-B208-81BD3387E3C9}" destId="{4B2856BC-823C-4E8B-90CA-7FFEAA73EA54}" srcOrd="0" destOrd="0" presId="urn:microsoft.com/office/officeart/2008/layout/LinedList"/>
    <dgm:cxn modelId="{7837AD95-C603-4DE2-8AE8-F84B908143E0}" type="presParOf" srcId="{00786600-A690-4DDB-B208-81BD3387E3C9}" destId="{21089868-6CEE-4047-9B42-82ABA0ED3869}" srcOrd="1" destOrd="0" presId="urn:microsoft.com/office/officeart/2008/layout/LinedList"/>
    <dgm:cxn modelId="{BDD66607-B0FD-49FD-B212-19CAC8B81586}" type="presParOf" srcId="{365413A0-5897-4DC4-A7AF-1F193385611F}" destId="{5E50A9CA-CC1A-4B21-A977-AE880D78062E}" srcOrd="6" destOrd="0" presId="urn:microsoft.com/office/officeart/2008/layout/LinedList"/>
    <dgm:cxn modelId="{668DDF2F-9B08-4614-AF78-D22DF1CE2014}" type="presParOf" srcId="{365413A0-5897-4DC4-A7AF-1F193385611F}" destId="{8A8642A3-3E99-4043-9093-2F91AACC4217}" srcOrd="7" destOrd="0" presId="urn:microsoft.com/office/officeart/2008/layout/LinedList"/>
    <dgm:cxn modelId="{C162CE13-4984-4F88-ABF5-34330B6D4036}" type="presParOf" srcId="{8A8642A3-3E99-4043-9093-2F91AACC4217}" destId="{B6C68A85-2616-4CA1-85F2-44F81A75AD63}" srcOrd="0" destOrd="0" presId="urn:microsoft.com/office/officeart/2008/layout/LinedList"/>
    <dgm:cxn modelId="{B11CE6AE-5D3B-46E2-B724-4B24CB07AE2F}" type="presParOf" srcId="{8A8642A3-3E99-4043-9093-2F91AACC4217}" destId="{FFBFA977-ADAF-40FD-86BC-3423D12324F9}" srcOrd="1" destOrd="0" presId="urn:microsoft.com/office/officeart/2008/layout/LinedList"/>
    <dgm:cxn modelId="{BDF58CED-E2A4-46B2-BB44-C8C2A3F272AC}" type="presParOf" srcId="{365413A0-5897-4DC4-A7AF-1F193385611F}" destId="{302B9389-3D77-4105-A2F3-2EDE0238D6D0}" srcOrd="8" destOrd="0" presId="urn:microsoft.com/office/officeart/2008/layout/LinedList"/>
    <dgm:cxn modelId="{F12265FC-3B4F-4E01-B460-FE85164F714B}" type="presParOf" srcId="{365413A0-5897-4DC4-A7AF-1F193385611F}" destId="{C1AB2A74-5535-41BA-A14F-EEEBB02F5F5D}" srcOrd="9" destOrd="0" presId="urn:microsoft.com/office/officeart/2008/layout/LinedList"/>
    <dgm:cxn modelId="{E6D538BE-9EE0-4D96-AF1E-9859D137258D}" type="presParOf" srcId="{C1AB2A74-5535-41BA-A14F-EEEBB02F5F5D}" destId="{96D62976-0E03-4BC7-856A-BD75161832B6}" srcOrd="0" destOrd="0" presId="urn:microsoft.com/office/officeart/2008/layout/LinedList"/>
    <dgm:cxn modelId="{EE44C306-E308-414B-BD26-6A990F02859D}" type="presParOf" srcId="{C1AB2A74-5535-41BA-A14F-EEEBB02F5F5D}" destId="{BA1A257A-E501-41F1-A224-5A350FC456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41A445-69F9-457E-AADB-81B244B97E4D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B70AD86-3D8B-4AEF-BEF4-08865CC5DB43}">
      <dgm:prSet/>
      <dgm:spPr/>
      <dgm:t>
        <a:bodyPr/>
        <a:lstStyle/>
        <a:p>
          <a:r>
            <a:rPr lang="pt-BR"/>
            <a:t>Efésios 5.15–16:</a:t>
          </a:r>
          <a:endParaRPr lang="en-US"/>
        </a:p>
      </dgm:t>
    </dgm:pt>
    <dgm:pt modelId="{B1F02306-7F39-4C74-98E8-74DCF25F85AB}" type="parTrans" cxnId="{E75AB2B9-D0F6-45C6-8C87-AF18F1662357}">
      <dgm:prSet/>
      <dgm:spPr/>
      <dgm:t>
        <a:bodyPr/>
        <a:lstStyle/>
        <a:p>
          <a:endParaRPr lang="en-US"/>
        </a:p>
      </dgm:t>
    </dgm:pt>
    <dgm:pt modelId="{04E5FA9D-6862-4E0B-BEBC-7C9AC52FC0B9}" type="sibTrans" cxnId="{E75AB2B9-D0F6-45C6-8C87-AF18F1662357}">
      <dgm:prSet/>
      <dgm:spPr/>
      <dgm:t>
        <a:bodyPr/>
        <a:lstStyle/>
        <a:p>
          <a:endParaRPr lang="en-US"/>
        </a:p>
      </dgm:t>
    </dgm:pt>
    <dgm:pt modelId="{B2DA3049-9A88-4984-B1C5-CF9CCFFA04D0}">
      <dgm:prSet/>
      <dgm:spPr/>
      <dgm:t>
        <a:bodyPr/>
        <a:lstStyle/>
        <a:p>
          <a:r>
            <a:rPr lang="pt-BR"/>
            <a:t>“remir o tempo”</a:t>
          </a:r>
          <a:endParaRPr lang="en-US"/>
        </a:p>
      </dgm:t>
    </dgm:pt>
    <dgm:pt modelId="{A52D29C9-2182-479D-B84D-991CA4C93C6A}" type="parTrans" cxnId="{0D1E2A41-4B99-44E2-843C-8CEEACD0601E}">
      <dgm:prSet/>
      <dgm:spPr/>
      <dgm:t>
        <a:bodyPr/>
        <a:lstStyle/>
        <a:p>
          <a:endParaRPr lang="en-US"/>
        </a:p>
      </dgm:t>
    </dgm:pt>
    <dgm:pt modelId="{ACAF0D91-8514-40C3-BA1C-F2504D630143}" type="sibTrans" cxnId="{0D1E2A41-4B99-44E2-843C-8CEEACD0601E}">
      <dgm:prSet/>
      <dgm:spPr/>
      <dgm:t>
        <a:bodyPr/>
        <a:lstStyle/>
        <a:p>
          <a:endParaRPr lang="en-US"/>
        </a:p>
      </dgm:t>
    </dgm:pt>
    <dgm:pt modelId="{B79ACFAB-B0D5-4D16-A935-EFFE094D49F0}">
      <dgm:prSet/>
      <dgm:spPr/>
      <dgm:t>
        <a:bodyPr/>
        <a:lstStyle/>
        <a:p>
          <a:r>
            <a:rPr lang="pt-BR"/>
            <a:t>priorizar o eterno</a:t>
          </a:r>
          <a:endParaRPr lang="en-US"/>
        </a:p>
      </dgm:t>
    </dgm:pt>
    <dgm:pt modelId="{BB60FF20-C7AB-4E47-AB95-7C60D4FFE5E6}" type="parTrans" cxnId="{D013F452-47EA-4598-9457-7AC2E6CA1992}">
      <dgm:prSet/>
      <dgm:spPr/>
      <dgm:t>
        <a:bodyPr/>
        <a:lstStyle/>
        <a:p>
          <a:endParaRPr lang="en-US"/>
        </a:p>
      </dgm:t>
    </dgm:pt>
    <dgm:pt modelId="{A4B0E3EE-4733-4F24-BB58-12FE46900428}" type="sibTrans" cxnId="{D013F452-47EA-4598-9457-7AC2E6CA1992}">
      <dgm:prSet/>
      <dgm:spPr/>
      <dgm:t>
        <a:bodyPr/>
        <a:lstStyle/>
        <a:p>
          <a:endParaRPr lang="en-US"/>
        </a:p>
      </dgm:t>
    </dgm:pt>
    <dgm:pt modelId="{1FBC3BB5-587D-4ABF-8727-7E2BE650E9AE}">
      <dgm:prSet/>
      <dgm:spPr/>
      <dgm:t>
        <a:bodyPr/>
        <a:lstStyle/>
        <a:p>
          <a:r>
            <a:rPr lang="pt-BR"/>
            <a:t>gerenciamento espiritual da rotina</a:t>
          </a:r>
          <a:endParaRPr lang="en-US"/>
        </a:p>
      </dgm:t>
    </dgm:pt>
    <dgm:pt modelId="{E87326E5-DD79-4D8D-8677-55A1D313FCCE}" type="parTrans" cxnId="{27FFC470-6144-4595-BDA2-3AD1C0E80582}">
      <dgm:prSet/>
      <dgm:spPr/>
      <dgm:t>
        <a:bodyPr/>
        <a:lstStyle/>
        <a:p>
          <a:endParaRPr lang="en-US"/>
        </a:p>
      </dgm:t>
    </dgm:pt>
    <dgm:pt modelId="{2562931F-7EEC-42EE-8E17-62C7760D4F72}" type="sibTrans" cxnId="{27FFC470-6144-4595-BDA2-3AD1C0E80582}">
      <dgm:prSet/>
      <dgm:spPr/>
      <dgm:t>
        <a:bodyPr/>
        <a:lstStyle/>
        <a:p>
          <a:endParaRPr lang="en-US"/>
        </a:p>
      </dgm:t>
    </dgm:pt>
    <dgm:pt modelId="{C21ADEE6-B22B-4DF7-843A-CCA11DE7B20E}">
      <dgm:prSet/>
      <dgm:spPr/>
      <dgm:t>
        <a:bodyPr/>
        <a:lstStyle/>
        <a:p>
          <a:r>
            <a:rPr lang="pt-BR"/>
            <a:t>Jejum de redes sociais é disciplina moderna necessária.</a:t>
          </a:r>
          <a:endParaRPr lang="en-US"/>
        </a:p>
      </dgm:t>
    </dgm:pt>
    <dgm:pt modelId="{E82B026C-8E4A-49A4-90BC-D8E6A0312D3B}" type="parTrans" cxnId="{C1CB7593-6E35-46C7-9950-E3CA28433C93}">
      <dgm:prSet/>
      <dgm:spPr/>
      <dgm:t>
        <a:bodyPr/>
        <a:lstStyle/>
        <a:p>
          <a:endParaRPr lang="en-US"/>
        </a:p>
      </dgm:t>
    </dgm:pt>
    <dgm:pt modelId="{A9A4032E-35D4-4AA9-A2F6-BE9696962D63}" type="sibTrans" cxnId="{C1CB7593-6E35-46C7-9950-E3CA28433C93}">
      <dgm:prSet/>
      <dgm:spPr/>
      <dgm:t>
        <a:bodyPr/>
        <a:lstStyle/>
        <a:p>
          <a:endParaRPr lang="en-US"/>
        </a:p>
      </dgm:t>
    </dgm:pt>
    <dgm:pt modelId="{E2C6D9D6-7FCA-48D1-807F-62CBA4A8AA80}" type="pres">
      <dgm:prSet presAssocID="{D641A445-69F9-457E-AADB-81B244B97E4D}" presName="diagram" presStyleCnt="0">
        <dgm:presLayoutVars>
          <dgm:dir/>
          <dgm:resizeHandles val="exact"/>
        </dgm:presLayoutVars>
      </dgm:prSet>
      <dgm:spPr/>
    </dgm:pt>
    <dgm:pt modelId="{DF651701-0B2C-4127-845F-FBB56D5229EB}" type="pres">
      <dgm:prSet presAssocID="{7B70AD86-3D8B-4AEF-BEF4-08865CC5DB43}" presName="node" presStyleLbl="node1" presStyleIdx="0" presStyleCnt="5">
        <dgm:presLayoutVars>
          <dgm:bulletEnabled val="1"/>
        </dgm:presLayoutVars>
      </dgm:prSet>
      <dgm:spPr/>
    </dgm:pt>
    <dgm:pt modelId="{521FE64B-A1EE-4DDE-AA6A-3239E886ADE3}" type="pres">
      <dgm:prSet presAssocID="{04E5FA9D-6862-4E0B-BEBC-7C9AC52FC0B9}" presName="sibTrans" presStyleCnt="0"/>
      <dgm:spPr/>
    </dgm:pt>
    <dgm:pt modelId="{C20D9031-DF4E-4325-A4AC-671DB4EFE16D}" type="pres">
      <dgm:prSet presAssocID="{B2DA3049-9A88-4984-B1C5-CF9CCFFA04D0}" presName="node" presStyleLbl="node1" presStyleIdx="1" presStyleCnt="5">
        <dgm:presLayoutVars>
          <dgm:bulletEnabled val="1"/>
        </dgm:presLayoutVars>
      </dgm:prSet>
      <dgm:spPr/>
    </dgm:pt>
    <dgm:pt modelId="{E90C2611-15C4-4728-95ED-0411A33C20E0}" type="pres">
      <dgm:prSet presAssocID="{ACAF0D91-8514-40C3-BA1C-F2504D630143}" presName="sibTrans" presStyleCnt="0"/>
      <dgm:spPr/>
    </dgm:pt>
    <dgm:pt modelId="{39DFED3D-0376-4186-8D20-910239FD26A5}" type="pres">
      <dgm:prSet presAssocID="{B79ACFAB-B0D5-4D16-A935-EFFE094D49F0}" presName="node" presStyleLbl="node1" presStyleIdx="2" presStyleCnt="5">
        <dgm:presLayoutVars>
          <dgm:bulletEnabled val="1"/>
        </dgm:presLayoutVars>
      </dgm:prSet>
      <dgm:spPr/>
    </dgm:pt>
    <dgm:pt modelId="{E1C8AC95-8C35-4E18-A640-F92261424E7A}" type="pres">
      <dgm:prSet presAssocID="{A4B0E3EE-4733-4F24-BB58-12FE46900428}" presName="sibTrans" presStyleCnt="0"/>
      <dgm:spPr/>
    </dgm:pt>
    <dgm:pt modelId="{4F355564-90A6-4701-AD26-B71C6E636F77}" type="pres">
      <dgm:prSet presAssocID="{1FBC3BB5-587D-4ABF-8727-7E2BE650E9AE}" presName="node" presStyleLbl="node1" presStyleIdx="3" presStyleCnt="5">
        <dgm:presLayoutVars>
          <dgm:bulletEnabled val="1"/>
        </dgm:presLayoutVars>
      </dgm:prSet>
      <dgm:spPr/>
    </dgm:pt>
    <dgm:pt modelId="{27F2B36E-6DDF-4433-B52E-15FADCD53853}" type="pres">
      <dgm:prSet presAssocID="{2562931F-7EEC-42EE-8E17-62C7760D4F72}" presName="sibTrans" presStyleCnt="0"/>
      <dgm:spPr/>
    </dgm:pt>
    <dgm:pt modelId="{994B10BE-0ECA-4F88-AF9B-FCA3391273B9}" type="pres">
      <dgm:prSet presAssocID="{C21ADEE6-B22B-4DF7-843A-CCA11DE7B20E}" presName="node" presStyleLbl="node1" presStyleIdx="4" presStyleCnt="5">
        <dgm:presLayoutVars>
          <dgm:bulletEnabled val="1"/>
        </dgm:presLayoutVars>
      </dgm:prSet>
      <dgm:spPr/>
    </dgm:pt>
  </dgm:ptLst>
  <dgm:cxnLst>
    <dgm:cxn modelId="{A310E027-67ED-435B-BEE0-7F6B4F395E79}" type="presOf" srcId="{C21ADEE6-B22B-4DF7-843A-CCA11DE7B20E}" destId="{994B10BE-0ECA-4F88-AF9B-FCA3391273B9}" srcOrd="0" destOrd="0" presId="urn:microsoft.com/office/officeart/2005/8/layout/default"/>
    <dgm:cxn modelId="{0DF24C30-DB8E-418F-9A5C-AC8698FA5CCD}" type="presOf" srcId="{B79ACFAB-B0D5-4D16-A935-EFFE094D49F0}" destId="{39DFED3D-0376-4186-8D20-910239FD26A5}" srcOrd="0" destOrd="0" presId="urn:microsoft.com/office/officeart/2005/8/layout/default"/>
    <dgm:cxn modelId="{0D1E2A41-4B99-44E2-843C-8CEEACD0601E}" srcId="{D641A445-69F9-457E-AADB-81B244B97E4D}" destId="{B2DA3049-9A88-4984-B1C5-CF9CCFFA04D0}" srcOrd="1" destOrd="0" parTransId="{A52D29C9-2182-479D-B84D-991CA4C93C6A}" sibTransId="{ACAF0D91-8514-40C3-BA1C-F2504D630143}"/>
    <dgm:cxn modelId="{B4D10E49-EA27-4035-AE2B-27000F9D9545}" type="presOf" srcId="{7B70AD86-3D8B-4AEF-BEF4-08865CC5DB43}" destId="{DF651701-0B2C-4127-845F-FBB56D5229EB}" srcOrd="0" destOrd="0" presId="urn:microsoft.com/office/officeart/2005/8/layout/default"/>
    <dgm:cxn modelId="{27FFC470-6144-4595-BDA2-3AD1C0E80582}" srcId="{D641A445-69F9-457E-AADB-81B244B97E4D}" destId="{1FBC3BB5-587D-4ABF-8727-7E2BE650E9AE}" srcOrd="3" destOrd="0" parTransId="{E87326E5-DD79-4D8D-8677-55A1D313FCCE}" sibTransId="{2562931F-7EEC-42EE-8E17-62C7760D4F72}"/>
    <dgm:cxn modelId="{D013F452-47EA-4598-9457-7AC2E6CA1992}" srcId="{D641A445-69F9-457E-AADB-81B244B97E4D}" destId="{B79ACFAB-B0D5-4D16-A935-EFFE094D49F0}" srcOrd="2" destOrd="0" parTransId="{BB60FF20-C7AB-4E47-AB95-7C60D4FFE5E6}" sibTransId="{A4B0E3EE-4733-4F24-BB58-12FE46900428}"/>
    <dgm:cxn modelId="{C1CB7593-6E35-46C7-9950-E3CA28433C93}" srcId="{D641A445-69F9-457E-AADB-81B244B97E4D}" destId="{C21ADEE6-B22B-4DF7-843A-CCA11DE7B20E}" srcOrd="4" destOrd="0" parTransId="{E82B026C-8E4A-49A4-90BC-D8E6A0312D3B}" sibTransId="{A9A4032E-35D4-4AA9-A2F6-BE9696962D63}"/>
    <dgm:cxn modelId="{B54B38A0-C112-43B8-9FF7-103186411791}" type="presOf" srcId="{B2DA3049-9A88-4984-B1C5-CF9CCFFA04D0}" destId="{C20D9031-DF4E-4325-A4AC-671DB4EFE16D}" srcOrd="0" destOrd="0" presId="urn:microsoft.com/office/officeart/2005/8/layout/default"/>
    <dgm:cxn modelId="{E75AB2B9-D0F6-45C6-8C87-AF18F1662357}" srcId="{D641A445-69F9-457E-AADB-81B244B97E4D}" destId="{7B70AD86-3D8B-4AEF-BEF4-08865CC5DB43}" srcOrd="0" destOrd="0" parTransId="{B1F02306-7F39-4C74-98E8-74DCF25F85AB}" sibTransId="{04E5FA9D-6862-4E0B-BEBC-7C9AC52FC0B9}"/>
    <dgm:cxn modelId="{435E05DD-84D7-4E57-B6EE-7A7B22480D5B}" type="presOf" srcId="{D641A445-69F9-457E-AADB-81B244B97E4D}" destId="{E2C6D9D6-7FCA-48D1-807F-62CBA4A8AA80}" srcOrd="0" destOrd="0" presId="urn:microsoft.com/office/officeart/2005/8/layout/default"/>
    <dgm:cxn modelId="{EAD4F3F9-9B79-4A55-BB4D-F078559710F5}" type="presOf" srcId="{1FBC3BB5-587D-4ABF-8727-7E2BE650E9AE}" destId="{4F355564-90A6-4701-AD26-B71C6E636F77}" srcOrd="0" destOrd="0" presId="urn:microsoft.com/office/officeart/2005/8/layout/default"/>
    <dgm:cxn modelId="{40C88C93-496E-42BD-A476-FBBC7E8E41F3}" type="presParOf" srcId="{E2C6D9D6-7FCA-48D1-807F-62CBA4A8AA80}" destId="{DF651701-0B2C-4127-845F-FBB56D5229EB}" srcOrd="0" destOrd="0" presId="urn:microsoft.com/office/officeart/2005/8/layout/default"/>
    <dgm:cxn modelId="{F0763A1B-DD95-4612-9283-2BECEE31AE6B}" type="presParOf" srcId="{E2C6D9D6-7FCA-48D1-807F-62CBA4A8AA80}" destId="{521FE64B-A1EE-4DDE-AA6A-3239E886ADE3}" srcOrd="1" destOrd="0" presId="urn:microsoft.com/office/officeart/2005/8/layout/default"/>
    <dgm:cxn modelId="{2DB21B2C-9A6F-4C03-98EA-B4D1B5AC7E00}" type="presParOf" srcId="{E2C6D9D6-7FCA-48D1-807F-62CBA4A8AA80}" destId="{C20D9031-DF4E-4325-A4AC-671DB4EFE16D}" srcOrd="2" destOrd="0" presId="urn:microsoft.com/office/officeart/2005/8/layout/default"/>
    <dgm:cxn modelId="{B85296B1-64A2-4F93-B3F2-06738C32F253}" type="presParOf" srcId="{E2C6D9D6-7FCA-48D1-807F-62CBA4A8AA80}" destId="{E90C2611-15C4-4728-95ED-0411A33C20E0}" srcOrd="3" destOrd="0" presId="urn:microsoft.com/office/officeart/2005/8/layout/default"/>
    <dgm:cxn modelId="{BB2148E6-79AD-4B91-9FA6-FD63CAA72C93}" type="presParOf" srcId="{E2C6D9D6-7FCA-48D1-807F-62CBA4A8AA80}" destId="{39DFED3D-0376-4186-8D20-910239FD26A5}" srcOrd="4" destOrd="0" presId="urn:microsoft.com/office/officeart/2005/8/layout/default"/>
    <dgm:cxn modelId="{5C41C9BD-4238-4DF6-8417-6EE45912F103}" type="presParOf" srcId="{E2C6D9D6-7FCA-48D1-807F-62CBA4A8AA80}" destId="{E1C8AC95-8C35-4E18-A640-F92261424E7A}" srcOrd="5" destOrd="0" presId="urn:microsoft.com/office/officeart/2005/8/layout/default"/>
    <dgm:cxn modelId="{CF042F0A-BE05-443E-9FEE-32C3963F7AD0}" type="presParOf" srcId="{E2C6D9D6-7FCA-48D1-807F-62CBA4A8AA80}" destId="{4F355564-90A6-4701-AD26-B71C6E636F77}" srcOrd="6" destOrd="0" presId="urn:microsoft.com/office/officeart/2005/8/layout/default"/>
    <dgm:cxn modelId="{BC36E03D-1C85-4B90-B67E-4425C160007A}" type="presParOf" srcId="{E2C6D9D6-7FCA-48D1-807F-62CBA4A8AA80}" destId="{27F2B36E-6DDF-4433-B52E-15FADCD53853}" srcOrd="7" destOrd="0" presId="urn:microsoft.com/office/officeart/2005/8/layout/default"/>
    <dgm:cxn modelId="{42E8309F-1B6A-4A23-8B0B-20858EE4ECDB}" type="presParOf" srcId="{E2C6D9D6-7FCA-48D1-807F-62CBA4A8AA80}" destId="{994B10BE-0ECA-4F88-AF9B-FCA3391273B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73CF1-D06F-417B-87F1-F4685EB16C4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AA7845-C27B-47B8-90A1-8893C5D3F734}">
      <dgm:prSet custT="1"/>
      <dgm:spPr/>
      <dgm:t>
        <a:bodyPr/>
        <a:lstStyle/>
        <a:p>
          <a:r>
            <a:rPr lang="pt-BR" sz="2600" dirty="0"/>
            <a:t>Paulo não demoniza o físico; reconhece seu valor.</a:t>
          </a:r>
          <a:endParaRPr lang="en-US" sz="2600" dirty="0"/>
        </a:p>
      </dgm:t>
    </dgm:pt>
    <dgm:pt modelId="{CD64A4EC-C8D2-4C76-B0F1-5C095158A32C}" type="parTrans" cxnId="{21D81B9D-65C0-4358-A88A-8DEC282AD4AE}">
      <dgm:prSet/>
      <dgm:spPr/>
      <dgm:t>
        <a:bodyPr/>
        <a:lstStyle/>
        <a:p>
          <a:endParaRPr lang="en-US"/>
        </a:p>
      </dgm:t>
    </dgm:pt>
    <dgm:pt modelId="{B480417C-BF23-4A5A-91BC-3E7D79E26BF5}" type="sibTrans" cxnId="{21D81B9D-65C0-4358-A88A-8DEC282AD4AE}">
      <dgm:prSet/>
      <dgm:spPr/>
      <dgm:t>
        <a:bodyPr/>
        <a:lstStyle/>
        <a:p>
          <a:endParaRPr lang="en-US"/>
        </a:p>
      </dgm:t>
    </dgm:pt>
    <dgm:pt modelId="{AE609EE8-D950-4768-83B0-43B7910C1CAD}">
      <dgm:prSet custT="1"/>
      <dgm:spPr/>
      <dgm:t>
        <a:bodyPr/>
        <a:lstStyle/>
        <a:p>
          <a:r>
            <a:rPr lang="pt-BR" sz="2400" dirty="0"/>
            <a:t>“Pouco aproveita” (</a:t>
          </a:r>
          <a:r>
            <a:rPr lang="pt-BR" sz="2400" dirty="0" err="1"/>
            <a:t>ὀλίγον</a:t>
          </a:r>
          <a:r>
            <a:rPr lang="pt-BR" sz="2400" dirty="0"/>
            <a:t> </a:t>
          </a:r>
          <a:r>
            <a:rPr lang="pt-BR" sz="2400" dirty="0" err="1"/>
            <a:t>ἐστίν</a:t>
          </a:r>
          <a:r>
            <a:rPr lang="pt-BR" sz="2400" dirty="0"/>
            <a:t>): aproveita, mas é limitado no tempo.</a:t>
          </a:r>
          <a:endParaRPr lang="en-US" sz="2400" dirty="0"/>
        </a:p>
      </dgm:t>
    </dgm:pt>
    <dgm:pt modelId="{F45B96D8-FCE5-4B57-AEF5-613BCFC824CF}" type="parTrans" cxnId="{C5E3BA85-5A19-4E67-B4BA-AA508814F052}">
      <dgm:prSet/>
      <dgm:spPr/>
      <dgm:t>
        <a:bodyPr/>
        <a:lstStyle/>
        <a:p>
          <a:endParaRPr lang="en-US"/>
        </a:p>
      </dgm:t>
    </dgm:pt>
    <dgm:pt modelId="{2422077A-C362-4E0E-98AD-8391AE4DC12D}" type="sibTrans" cxnId="{C5E3BA85-5A19-4E67-B4BA-AA508814F052}">
      <dgm:prSet/>
      <dgm:spPr/>
      <dgm:t>
        <a:bodyPr/>
        <a:lstStyle/>
        <a:p>
          <a:endParaRPr lang="en-US"/>
        </a:p>
      </dgm:t>
    </dgm:pt>
    <dgm:pt modelId="{67EC920C-D83E-4955-AFC3-9185E9C6F959}">
      <dgm:prSet custT="1"/>
      <dgm:spPr/>
      <dgm:t>
        <a:bodyPr/>
        <a:lstStyle/>
        <a:p>
          <a:r>
            <a:rPr lang="pt-BR" sz="2400" dirty="0"/>
            <a:t>Piedade é “proveitosa para tudo” (π</a:t>
          </a:r>
          <a:r>
            <a:rPr lang="pt-BR" sz="2400" dirty="0" err="1"/>
            <a:t>ρὸς</a:t>
          </a:r>
          <a:r>
            <a:rPr lang="pt-BR" sz="2400" dirty="0"/>
            <a:t> π</a:t>
          </a:r>
          <a:r>
            <a:rPr lang="pt-BR" sz="2400" dirty="0" err="1"/>
            <a:t>άντ</a:t>
          </a:r>
          <a:r>
            <a:rPr lang="pt-BR" sz="2400" dirty="0"/>
            <a:t>α </a:t>
          </a:r>
          <a:r>
            <a:rPr lang="pt-BR" sz="2400" dirty="0" err="1"/>
            <a:t>ὠφέλιμος</a:t>
          </a:r>
          <a:r>
            <a:rPr lang="pt-BR" sz="2400" dirty="0"/>
            <a:t>)</a:t>
          </a:r>
          <a:r>
            <a:rPr lang="pt-BR" dirty="0"/>
            <a:t>.</a:t>
          </a:r>
          <a:endParaRPr lang="en-US" dirty="0"/>
        </a:p>
      </dgm:t>
    </dgm:pt>
    <dgm:pt modelId="{C32B886D-8851-4CD4-85F7-8D0E72ACE113}" type="parTrans" cxnId="{30B6CC48-8D21-48F8-9C73-236101CA92FD}">
      <dgm:prSet/>
      <dgm:spPr/>
      <dgm:t>
        <a:bodyPr/>
        <a:lstStyle/>
        <a:p>
          <a:endParaRPr lang="en-US"/>
        </a:p>
      </dgm:t>
    </dgm:pt>
    <dgm:pt modelId="{CC2E1ADE-DDD3-4931-A74A-E90BB186A544}" type="sibTrans" cxnId="{30B6CC48-8D21-48F8-9C73-236101CA92FD}">
      <dgm:prSet/>
      <dgm:spPr/>
      <dgm:t>
        <a:bodyPr/>
        <a:lstStyle/>
        <a:p>
          <a:endParaRPr lang="en-US"/>
        </a:p>
      </dgm:t>
    </dgm:pt>
    <dgm:pt modelId="{8E6E56D3-7BE6-4DF3-A76D-4A9AC3AB6FED}">
      <dgm:prSet custT="1"/>
      <dgm:spPr/>
      <dgm:t>
        <a:bodyPr/>
        <a:lstStyle/>
        <a:p>
          <a:r>
            <a:rPr lang="pt-BR" sz="2200" dirty="0"/>
            <a:t>“A piedade é uma vida disciplinada que abre espaço para a ação contínua do Espírito Santo.</a:t>
          </a:r>
          <a:r>
            <a:rPr lang="pt-BR" dirty="0"/>
            <a:t>”</a:t>
          </a:r>
          <a:endParaRPr lang="en-US" dirty="0"/>
        </a:p>
      </dgm:t>
    </dgm:pt>
    <dgm:pt modelId="{10D3203B-45DF-482C-A456-281ADDE4AE7C}" type="parTrans" cxnId="{76BB1B18-20C4-42E2-93D5-80FA50F8EF20}">
      <dgm:prSet/>
      <dgm:spPr/>
      <dgm:t>
        <a:bodyPr/>
        <a:lstStyle/>
        <a:p>
          <a:endParaRPr lang="en-US"/>
        </a:p>
      </dgm:t>
    </dgm:pt>
    <dgm:pt modelId="{22434639-16FE-42E8-97FC-5BAF697B2129}" type="sibTrans" cxnId="{76BB1B18-20C4-42E2-93D5-80FA50F8EF20}">
      <dgm:prSet/>
      <dgm:spPr/>
      <dgm:t>
        <a:bodyPr/>
        <a:lstStyle/>
        <a:p>
          <a:endParaRPr lang="en-US"/>
        </a:p>
      </dgm:t>
    </dgm:pt>
    <dgm:pt modelId="{FE680FB5-2B4C-4E57-8B55-121FFD2FEAC4}">
      <dgm:prSet custT="1"/>
      <dgm:spPr/>
      <dgm:t>
        <a:bodyPr/>
        <a:lstStyle/>
        <a:p>
          <a:r>
            <a:rPr lang="pt-BR" sz="2800" dirty="0"/>
            <a:t>O exercício corporal afeta o corpo.</a:t>
          </a:r>
          <a:endParaRPr lang="en-US" sz="2800" dirty="0"/>
        </a:p>
      </dgm:t>
    </dgm:pt>
    <dgm:pt modelId="{E36B9133-4E64-470A-8BD3-760C55F1BE9A}" type="parTrans" cxnId="{1904AB83-08D3-4F3F-AE28-4C25D9794E7E}">
      <dgm:prSet/>
      <dgm:spPr/>
      <dgm:t>
        <a:bodyPr/>
        <a:lstStyle/>
        <a:p>
          <a:endParaRPr lang="en-US"/>
        </a:p>
      </dgm:t>
    </dgm:pt>
    <dgm:pt modelId="{6319A781-C9BD-4A2F-913C-9B06A7C83EAF}" type="sibTrans" cxnId="{1904AB83-08D3-4F3F-AE28-4C25D9794E7E}">
      <dgm:prSet/>
      <dgm:spPr/>
      <dgm:t>
        <a:bodyPr/>
        <a:lstStyle/>
        <a:p>
          <a:endParaRPr lang="en-US"/>
        </a:p>
      </dgm:t>
    </dgm:pt>
    <dgm:pt modelId="{6A5981CA-A8C0-4B58-A129-6701A1F4662A}">
      <dgm:prSet custT="1"/>
      <dgm:spPr/>
      <dgm:t>
        <a:bodyPr/>
        <a:lstStyle/>
        <a:p>
          <a:r>
            <a:rPr lang="pt-BR" sz="2600" dirty="0"/>
            <a:t>A piedade afeta corpo, alma e espírito — com recompensas eternas</a:t>
          </a:r>
          <a:r>
            <a:rPr lang="pt-BR" dirty="0"/>
            <a:t>.</a:t>
          </a:r>
          <a:endParaRPr lang="en-US" dirty="0"/>
        </a:p>
      </dgm:t>
    </dgm:pt>
    <dgm:pt modelId="{9AE18D46-D842-474D-9050-78876D0C986A}" type="parTrans" cxnId="{0BC36470-0550-4BE7-B3DC-D1FEE13E0AFE}">
      <dgm:prSet/>
      <dgm:spPr/>
      <dgm:t>
        <a:bodyPr/>
        <a:lstStyle/>
        <a:p>
          <a:endParaRPr lang="en-US"/>
        </a:p>
      </dgm:t>
    </dgm:pt>
    <dgm:pt modelId="{3322E22F-8307-4AC7-87B4-E1E61446AADA}" type="sibTrans" cxnId="{0BC36470-0550-4BE7-B3DC-D1FEE13E0AFE}">
      <dgm:prSet/>
      <dgm:spPr/>
      <dgm:t>
        <a:bodyPr/>
        <a:lstStyle/>
        <a:p>
          <a:endParaRPr lang="en-US"/>
        </a:p>
      </dgm:t>
    </dgm:pt>
    <dgm:pt modelId="{2CA8602C-0D7C-4D13-A2C4-67449398934C}">
      <dgm:prSet custT="1"/>
      <dgm:spPr/>
      <dgm:t>
        <a:bodyPr/>
        <a:lstStyle/>
        <a:p>
          <a:pPr rtl="0"/>
          <a:r>
            <a:rPr lang="pt-BR" sz="2400" b="1" dirty="0"/>
            <a:t>Exemplo:</a:t>
          </a:r>
          <a:r>
            <a:rPr lang="pt-BR" sz="2400" dirty="0"/>
            <a:t> Jesus e Paulo caminhavam longas distâncias; isso não os tornava espirituais.</a:t>
          </a:r>
          <a:endParaRPr lang="en-US" sz="2400" dirty="0">
            <a:latin typeface="Aptos Display" panose="020F0302020204030204"/>
          </a:endParaRPr>
        </a:p>
      </dgm:t>
    </dgm:pt>
    <dgm:pt modelId="{FC0B2386-A94D-4377-93A4-4D5434A347E6}" type="parTrans" cxnId="{12804DE5-AADC-4939-917F-8F5EC8377B2B}">
      <dgm:prSet/>
      <dgm:spPr/>
      <dgm:t>
        <a:bodyPr/>
        <a:lstStyle/>
        <a:p>
          <a:endParaRPr lang="en-US"/>
        </a:p>
      </dgm:t>
    </dgm:pt>
    <dgm:pt modelId="{2FBAD0CC-6071-456E-B9AF-E0BB0920E613}" type="sibTrans" cxnId="{12804DE5-AADC-4939-917F-8F5EC8377B2B}">
      <dgm:prSet/>
      <dgm:spPr/>
      <dgm:t>
        <a:bodyPr/>
        <a:lstStyle/>
        <a:p>
          <a:endParaRPr lang="en-US"/>
        </a:p>
      </dgm:t>
    </dgm:pt>
    <dgm:pt modelId="{BDA77F2F-826B-4A3C-BD3D-0FCF19FA59E0}">
      <dgm:prSet phldr="0"/>
      <dgm:spPr/>
      <dgm:t>
        <a:bodyPr/>
        <a:lstStyle/>
        <a:p>
          <a:r>
            <a:rPr lang="pt-BR" dirty="0">
              <a:latin typeface="Aptos Display" panose="020F0302020204030204"/>
            </a:rPr>
            <a:t> </a:t>
          </a:r>
          <a:r>
            <a:rPr lang="pt-BR" dirty="0"/>
            <a:t>A espiritualidade vinha da comunhão com o Pai.</a:t>
          </a:r>
        </a:p>
      </dgm:t>
    </dgm:pt>
    <dgm:pt modelId="{5E750611-3F11-48E1-82E2-904682145E28}" type="parTrans" cxnId="{8F14096D-C96A-4332-821C-CEB45F0D01EF}">
      <dgm:prSet/>
      <dgm:spPr/>
    </dgm:pt>
    <dgm:pt modelId="{EF9CAEFD-8529-4059-BC2D-0CD9C7AD66A6}" type="sibTrans" cxnId="{8F14096D-C96A-4332-821C-CEB45F0D01EF}">
      <dgm:prSet/>
      <dgm:spPr/>
    </dgm:pt>
    <dgm:pt modelId="{40E18032-43EA-404A-8E26-C8D88C554063}" type="pres">
      <dgm:prSet presAssocID="{32673CF1-D06F-417B-87F1-F4685EB16C45}" presName="Name0" presStyleCnt="0">
        <dgm:presLayoutVars>
          <dgm:dir/>
          <dgm:resizeHandles val="exact"/>
        </dgm:presLayoutVars>
      </dgm:prSet>
      <dgm:spPr/>
    </dgm:pt>
    <dgm:pt modelId="{93EF6E79-35D7-4AD6-98F7-49866D151ABD}" type="pres">
      <dgm:prSet presAssocID="{C4AA7845-C27B-47B8-90A1-8893C5D3F734}" presName="node" presStyleLbl="node1" presStyleIdx="0" presStyleCnt="8">
        <dgm:presLayoutVars>
          <dgm:bulletEnabled val="1"/>
        </dgm:presLayoutVars>
      </dgm:prSet>
      <dgm:spPr/>
    </dgm:pt>
    <dgm:pt modelId="{1013D885-4987-46C2-B7D8-676E7DF7B5FB}" type="pres">
      <dgm:prSet presAssocID="{B480417C-BF23-4A5A-91BC-3E7D79E26BF5}" presName="sibTrans" presStyleLbl="sibTrans1D1" presStyleIdx="0" presStyleCnt="7"/>
      <dgm:spPr/>
    </dgm:pt>
    <dgm:pt modelId="{7A92FEDE-E27A-46C6-A474-2BB24220C72F}" type="pres">
      <dgm:prSet presAssocID="{B480417C-BF23-4A5A-91BC-3E7D79E26BF5}" presName="connectorText" presStyleLbl="sibTrans1D1" presStyleIdx="0" presStyleCnt="7"/>
      <dgm:spPr/>
    </dgm:pt>
    <dgm:pt modelId="{013A6DAE-17B6-4AC6-9098-F41F881E2D1F}" type="pres">
      <dgm:prSet presAssocID="{AE609EE8-D950-4768-83B0-43B7910C1CAD}" presName="node" presStyleLbl="node1" presStyleIdx="1" presStyleCnt="8">
        <dgm:presLayoutVars>
          <dgm:bulletEnabled val="1"/>
        </dgm:presLayoutVars>
      </dgm:prSet>
      <dgm:spPr/>
    </dgm:pt>
    <dgm:pt modelId="{8876C8D1-4CB9-481A-AEF7-5CC09F6F6C24}" type="pres">
      <dgm:prSet presAssocID="{2422077A-C362-4E0E-98AD-8391AE4DC12D}" presName="sibTrans" presStyleLbl="sibTrans1D1" presStyleIdx="1" presStyleCnt="7"/>
      <dgm:spPr/>
    </dgm:pt>
    <dgm:pt modelId="{BD0B8615-4158-49B3-9CA9-2D0ADC36EF82}" type="pres">
      <dgm:prSet presAssocID="{2422077A-C362-4E0E-98AD-8391AE4DC12D}" presName="connectorText" presStyleLbl="sibTrans1D1" presStyleIdx="1" presStyleCnt="7"/>
      <dgm:spPr/>
    </dgm:pt>
    <dgm:pt modelId="{7E5EFE49-37CA-4407-90BC-D2DC418E4CB4}" type="pres">
      <dgm:prSet presAssocID="{67EC920C-D83E-4955-AFC3-9185E9C6F959}" presName="node" presStyleLbl="node1" presStyleIdx="2" presStyleCnt="8">
        <dgm:presLayoutVars>
          <dgm:bulletEnabled val="1"/>
        </dgm:presLayoutVars>
      </dgm:prSet>
      <dgm:spPr/>
    </dgm:pt>
    <dgm:pt modelId="{04854C82-CA51-4FE4-96A7-5E766C830733}" type="pres">
      <dgm:prSet presAssocID="{CC2E1ADE-DDD3-4931-A74A-E90BB186A544}" presName="sibTrans" presStyleLbl="sibTrans1D1" presStyleIdx="2" presStyleCnt="7"/>
      <dgm:spPr/>
    </dgm:pt>
    <dgm:pt modelId="{EAFADAB0-D9F1-47FD-8989-92B9F57D5833}" type="pres">
      <dgm:prSet presAssocID="{CC2E1ADE-DDD3-4931-A74A-E90BB186A544}" presName="connectorText" presStyleLbl="sibTrans1D1" presStyleIdx="2" presStyleCnt="7"/>
      <dgm:spPr/>
    </dgm:pt>
    <dgm:pt modelId="{4FF27003-59C8-4B6B-B744-293EEE10DCB3}" type="pres">
      <dgm:prSet presAssocID="{8E6E56D3-7BE6-4DF3-A76D-4A9AC3AB6FED}" presName="node" presStyleLbl="node1" presStyleIdx="3" presStyleCnt="8">
        <dgm:presLayoutVars>
          <dgm:bulletEnabled val="1"/>
        </dgm:presLayoutVars>
      </dgm:prSet>
      <dgm:spPr/>
    </dgm:pt>
    <dgm:pt modelId="{6BC98C01-1F43-423B-80A2-618755BBB854}" type="pres">
      <dgm:prSet presAssocID="{22434639-16FE-42E8-97FC-5BAF697B2129}" presName="sibTrans" presStyleLbl="sibTrans1D1" presStyleIdx="3" presStyleCnt="7"/>
      <dgm:spPr/>
    </dgm:pt>
    <dgm:pt modelId="{1AB79F03-DBB0-4B17-B18A-A8D6F46DCCE5}" type="pres">
      <dgm:prSet presAssocID="{22434639-16FE-42E8-97FC-5BAF697B2129}" presName="connectorText" presStyleLbl="sibTrans1D1" presStyleIdx="3" presStyleCnt="7"/>
      <dgm:spPr/>
    </dgm:pt>
    <dgm:pt modelId="{5778B510-423B-4074-97BB-66B8CD013E5B}" type="pres">
      <dgm:prSet presAssocID="{FE680FB5-2B4C-4E57-8B55-121FFD2FEAC4}" presName="node" presStyleLbl="node1" presStyleIdx="4" presStyleCnt="8">
        <dgm:presLayoutVars>
          <dgm:bulletEnabled val="1"/>
        </dgm:presLayoutVars>
      </dgm:prSet>
      <dgm:spPr/>
    </dgm:pt>
    <dgm:pt modelId="{51E067FD-2019-4CDC-A0D6-F22C05FC775C}" type="pres">
      <dgm:prSet presAssocID="{6319A781-C9BD-4A2F-913C-9B06A7C83EAF}" presName="sibTrans" presStyleLbl="sibTrans1D1" presStyleIdx="4" presStyleCnt="7"/>
      <dgm:spPr/>
    </dgm:pt>
    <dgm:pt modelId="{2CB01BE9-C4C9-4041-B9B5-AB026E3501F4}" type="pres">
      <dgm:prSet presAssocID="{6319A781-C9BD-4A2F-913C-9B06A7C83EAF}" presName="connectorText" presStyleLbl="sibTrans1D1" presStyleIdx="4" presStyleCnt="7"/>
      <dgm:spPr/>
    </dgm:pt>
    <dgm:pt modelId="{4D85D33E-9BF7-4B3C-A486-B801CD32B9AD}" type="pres">
      <dgm:prSet presAssocID="{6A5981CA-A8C0-4B58-A129-6701A1F4662A}" presName="node" presStyleLbl="node1" presStyleIdx="5" presStyleCnt="8">
        <dgm:presLayoutVars>
          <dgm:bulletEnabled val="1"/>
        </dgm:presLayoutVars>
      </dgm:prSet>
      <dgm:spPr/>
    </dgm:pt>
    <dgm:pt modelId="{FA3852E9-BBDE-465F-A1E6-CC2471AF0A21}" type="pres">
      <dgm:prSet presAssocID="{3322E22F-8307-4AC7-87B4-E1E61446AADA}" presName="sibTrans" presStyleLbl="sibTrans1D1" presStyleIdx="5" presStyleCnt="7"/>
      <dgm:spPr/>
    </dgm:pt>
    <dgm:pt modelId="{C0CB19BA-1DC9-4A62-8374-2DC88AFDE2BB}" type="pres">
      <dgm:prSet presAssocID="{3322E22F-8307-4AC7-87B4-E1E61446AADA}" presName="connectorText" presStyleLbl="sibTrans1D1" presStyleIdx="5" presStyleCnt="7"/>
      <dgm:spPr/>
    </dgm:pt>
    <dgm:pt modelId="{3DB69B88-182D-49AC-AA61-F10E4C2EBD62}" type="pres">
      <dgm:prSet presAssocID="{2CA8602C-0D7C-4D13-A2C4-67449398934C}" presName="node" presStyleLbl="node1" presStyleIdx="6" presStyleCnt="8">
        <dgm:presLayoutVars>
          <dgm:bulletEnabled val="1"/>
        </dgm:presLayoutVars>
      </dgm:prSet>
      <dgm:spPr/>
    </dgm:pt>
    <dgm:pt modelId="{3E2F01E9-FCA0-43AA-B068-07434BC4764E}" type="pres">
      <dgm:prSet presAssocID="{2FBAD0CC-6071-456E-B9AF-E0BB0920E613}" presName="sibTrans" presStyleLbl="sibTrans1D1" presStyleIdx="6" presStyleCnt="7"/>
      <dgm:spPr/>
    </dgm:pt>
    <dgm:pt modelId="{F78C97BF-A259-430F-BC58-A82B2F114222}" type="pres">
      <dgm:prSet presAssocID="{2FBAD0CC-6071-456E-B9AF-E0BB0920E613}" presName="connectorText" presStyleLbl="sibTrans1D1" presStyleIdx="6" presStyleCnt="7"/>
      <dgm:spPr/>
    </dgm:pt>
    <dgm:pt modelId="{76090469-B82F-4DDB-AFFC-2A0687DE4E95}" type="pres">
      <dgm:prSet presAssocID="{BDA77F2F-826B-4A3C-BD3D-0FCF19FA59E0}" presName="node" presStyleLbl="node1" presStyleIdx="7" presStyleCnt="8">
        <dgm:presLayoutVars>
          <dgm:bulletEnabled val="1"/>
        </dgm:presLayoutVars>
      </dgm:prSet>
      <dgm:spPr/>
    </dgm:pt>
  </dgm:ptLst>
  <dgm:cxnLst>
    <dgm:cxn modelId="{C6F8590E-737E-456A-998A-E679E8F799CB}" type="presOf" srcId="{6A5981CA-A8C0-4B58-A129-6701A1F4662A}" destId="{4D85D33E-9BF7-4B3C-A486-B801CD32B9AD}" srcOrd="0" destOrd="0" presId="urn:microsoft.com/office/officeart/2016/7/layout/RepeatingBendingProcessNew"/>
    <dgm:cxn modelId="{76BB1B18-20C4-42E2-93D5-80FA50F8EF20}" srcId="{32673CF1-D06F-417B-87F1-F4685EB16C45}" destId="{8E6E56D3-7BE6-4DF3-A76D-4A9AC3AB6FED}" srcOrd="3" destOrd="0" parTransId="{10D3203B-45DF-482C-A456-281ADDE4AE7C}" sibTransId="{22434639-16FE-42E8-97FC-5BAF697B2129}"/>
    <dgm:cxn modelId="{7D687565-4369-4962-999A-CEF8BBFF3715}" type="presOf" srcId="{22434639-16FE-42E8-97FC-5BAF697B2129}" destId="{6BC98C01-1F43-423B-80A2-618755BBB854}" srcOrd="0" destOrd="0" presId="urn:microsoft.com/office/officeart/2016/7/layout/RepeatingBendingProcessNew"/>
    <dgm:cxn modelId="{30B6CC48-8D21-48F8-9C73-236101CA92FD}" srcId="{32673CF1-D06F-417B-87F1-F4685EB16C45}" destId="{67EC920C-D83E-4955-AFC3-9185E9C6F959}" srcOrd="2" destOrd="0" parTransId="{C32B886D-8851-4CD4-85F7-8D0E72ACE113}" sibTransId="{CC2E1ADE-DDD3-4931-A74A-E90BB186A544}"/>
    <dgm:cxn modelId="{8F14096D-C96A-4332-821C-CEB45F0D01EF}" srcId="{32673CF1-D06F-417B-87F1-F4685EB16C45}" destId="{BDA77F2F-826B-4A3C-BD3D-0FCF19FA59E0}" srcOrd="7" destOrd="0" parTransId="{5E750611-3F11-48E1-82E2-904682145E28}" sibTransId="{EF9CAEFD-8529-4059-BC2D-0CD9C7AD66A6}"/>
    <dgm:cxn modelId="{A23E106E-2132-401A-8180-783E2EAD73AA}" type="presOf" srcId="{32673CF1-D06F-417B-87F1-F4685EB16C45}" destId="{40E18032-43EA-404A-8E26-C8D88C554063}" srcOrd="0" destOrd="0" presId="urn:microsoft.com/office/officeart/2016/7/layout/RepeatingBendingProcessNew"/>
    <dgm:cxn modelId="{0BC36470-0550-4BE7-B3DC-D1FEE13E0AFE}" srcId="{32673CF1-D06F-417B-87F1-F4685EB16C45}" destId="{6A5981CA-A8C0-4B58-A129-6701A1F4662A}" srcOrd="5" destOrd="0" parTransId="{9AE18D46-D842-474D-9050-78876D0C986A}" sibTransId="{3322E22F-8307-4AC7-87B4-E1E61446AADA}"/>
    <dgm:cxn modelId="{B6BDF155-F210-4C1D-AC89-D91AC4511CFC}" type="presOf" srcId="{CC2E1ADE-DDD3-4931-A74A-E90BB186A544}" destId="{EAFADAB0-D9F1-47FD-8989-92B9F57D5833}" srcOrd="1" destOrd="0" presId="urn:microsoft.com/office/officeart/2016/7/layout/RepeatingBendingProcessNew"/>
    <dgm:cxn modelId="{D7DD9A77-26CE-4EAA-B582-4FE7C2B7F554}" type="presOf" srcId="{CC2E1ADE-DDD3-4931-A74A-E90BB186A544}" destId="{04854C82-CA51-4FE4-96A7-5E766C830733}" srcOrd="0" destOrd="0" presId="urn:microsoft.com/office/officeart/2016/7/layout/RepeatingBendingProcessNew"/>
    <dgm:cxn modelId="{8C3D2859-87FF-487B-9626-C1059E4B1B45}" type="presOf" srcId="{2FBAD0CC-6071-456E-B9AF-E0BB0920E613}" destId="{F78C97BF-A259-430F-BC58-A82B2F114222}" srcOrd="1" destOrd="0" presId="urn:microsoft.com/office/officeart/2016/7/layout/RepeatingBendingProcessNew"/>
    <dgm:cxn modelId="{AA61727B-0A56-4AA9-B948-C6289DCBEA80}" type="presOf" srcId="{2422077A-C362-4E0E-98AD-8391AE4DC12D}" destId="{8876C8D1-4CB9-481A-AEF7-5CC09F6F6C24}" srcOrd="0" destOrd="0" presId="urn:microsoft.com/office/officeart/2016/7/layout/RepeatingBendingProcessNew"/>
    <dgm:cxn modelId="{1904AB83-08D3-4F3F-AE28-4C25D9794E7E}" srcId="{32673CF1-D06F-417B-87F1-F4685EB16C45}" destId="{FE680FB5-2B4C-4E57-8B55-121FFD2FEAC4}" srcOrd="4" destOrd="0" parTransId="{E36B9133-4E64-470A-8BD3-760C55F1BE9A}" sibTransId="{6319A781-C9BD-4A2F-913C-9B06A7C83EAF}"/>
    <dgm:cxn modelId="{28092A85-CABC-4E52-A991-8DD070C3DDB6}" type="presOf" srcId="{AE609EE8-D950-4768-83B0-43B7910C1CAD}" destId="{013A6DAE-17B6-4AC6-9098-F41F881E2D1F}" srcOrd="0" destOrd="0" presId="urn:microsoft.com/office/officeart/2016/7/layout/RepeatingBendingProcessNew"/>
    <dgm:cxn modelId="{C5E3BA85-5A19-4E67-B4BA-AA508814F052}" srcId="{32673CF1-D06F-417B-87F1-F4685EB16C45}" destId="{AE609EE8-D950-4768-83B0-43B7910C1CAD}" srcOrd="1" destOrd="0" parTransId="{F45B96D8-FCE5-4B57-AEF5-613BCFC824CF}" sibTransId="{2422077A-C362-4E0E-98AD-8391AE4DC12D}"/>
    <dgm:cxn modelId="{C435858C-3F08-4204-8B36-2849A839AB71}" type="presOf" srcId="{67EC920C-D83E-4955-AFC3-9185E9C6F959}" destId="{7E5EFE49-37CA-4407-90BC-D2DC418E4CB4}" srcOrd="0" destOrd="0" presId="urn:microsoft.com/office/officeart/2016/7/layout/RepeatingBendingProcessNew"/>
    <dgm:cxn modelId="{ABD44493-1472-42DA-B5FC-1F41DE001369}" type="presOf" srcId="{2422077A-C362-4E0E-98AD-8391AE4DC12D}" destId="{BD0B8615-4158-49B3-9CA9-2D0ADC36EF82}" srcOrd="1" destOrd="0" presId="urn:microsoft.com/office/officeart/2016/7/layout/RepeatingBendingProcessNew"/>
    <dgm:cxn modelId="{46506A95-4039-4028-BC2E-58DAF24BCF50}" type="presOf" srcId="{B480417C-BF23-4A5A-91BC-3E7D79E26BF5}" destId="{1013D885-4987-46C2-B7D8-676E7DF7B5FB}" srcOrd="0" destOrd="0" presId="urn:microsoft.com/office/officeart/2016/7/layout/RepeatingBendingProcessNew"/>
    <dgm:cxn modelId="{21D81B9D-65C0-4358-A88A-8DEC282AD4AE}" srcId="{32673CF1-D06F-417B-87F1-F4685EB16C45}" destId="{C4AA7845-C27B-47B8-90A1-8893C5D3F734}" srcOrd="0" destOrd="0" parTransId="{CD64A4EC-C8D2-4C76-B0F1-5C095158A32C}" sibTransId="{B480417C-BF23-4A5A-91BC-3E7D79E26BF5}"/>
    <dgm:cxn modelId="{0D01349F-1DC6-487D-A227-91721416103F}" type="presOf" srcId="{8E6E56D3-7BE6-4DF3-A76D-4A9AC3AB6FED}" destId="{4FF27003-59C8-4B6B-B744-293EEE10DCB3}" srcOrd="0" destOrd="0" presId="urn:microsoft.com/office/officeart/2016/7/layout/RepeatingBendingProcessNew"/>
    <dgm:cxn modelId="{1AB81BA1-8ADE-4EDF-8DCE-D6E35F30500A}" type="presOf" srcId="{6319A781-C9BD-4A2F-913C-9B06A7C83EAF}" destId="{2CB01BE9-C4C9-4041-B9B5-AB026E3501F4}" srcOrd="1" destOrd="0" presId="urn:microsoft.com/office/officeart/2016/7/layout/RepeatingBendingProcessNew"/>
    <dgm:cxn modelId="{C1743AA3-E521-4257-8EC6-06218E1D2293}" type="presOf" srcId="{2CA8602C-0D7C-4D13-A2C4-67449398934C}" destId="{3DB69B88-182D-49AC-AA61-F10E4C2EBD62}" srcOrd="0" destOrd="0" presId="urn:microsoft.com/office/officeart/2016/7/layout/RepeatingBendingProcessNew"/>
    <dgm:cxn modelId="{59519FD4-438E-4976-968E-4802FC84B7C8}" type="presOf" srcId="{22434639-16FE-42E8-97FC-5BAF697B2129}" destId="{1AB79F03-DBB0-4B17-B18A-A8D6F46DCCE5}" srcOrd="1" destOrd="0" presId="urn:microsoft.com/office/officeart/2016/7/layout/RepeatingBendingProcessNew"/>
    <dgm:cxn modelId="{8FFA14DB-4BCE-4D50-8EA2-DEA8993A2A67}" type="presOf" srcId="{C4AA7845-C27B-47B8-90A1-8893C5D3F734}" destId="{93EF6E79-35D7-4AD6-98F7-49866D151ABD}" srcOrd="0" destOrd="0" presId="urn:microsoft.com/office/officeart/2016/7/layout/RepeatingBendingProcessNew"/>
    <dgm:cxn modelId="{3BFC6FE0-A47E-4B87-AA8A-8833CA953815}" type="presOf" srcId="{3322E22F-8307-4AC7-87B4-E1E61446AADA}" destId="{FA3852E9-BBDE-465F-A1E6-CC2471AF0A21}" srcOrd="0" destOrd="0" presId="urn:microsoft.com/office/officeart/2016/7/layout/RepeatingBendingProcessNew"/>
    <dgm:cxn modelId="{4FB9CFE3-1FE7-48B4-A066-311FAFE4FEF8}" type="presOf" srcId="{FE680FB5-2B4C-4E57-8B55-121FFD2FEAC4}" destId="{5778B510-423B-4074-97BB-66B8CD013E5B}" srcOrd="0" destOrd="0" presId="urn:microsoft.com/office/officeart/2016/7/layout/RepeatingBendingProcessNew"/>
    <dgm:cxn modelId="{12804DE5-AADC-4939-917F-8F5EC8377B2B}" srcId="{32673CF1-D06F-417B-87F1-F4685EB16C45}" destId="{2CA8602C-0D7C-4D13-A2C4-67449398934C}" srcOrd="6" destOrd="0" parTransId="{FC0B2386-A94D-4377-93A4-4D5434A347E6}" sibTransId="{2FBAD0CC-6071-456E-B9AF-E0BB0920E613}"/>
    <dgm:cxn modelId="{DA4A32E6-BB10-4CAF-8AC7-17B17124CEDA}" type="presOf" srcId="{6319A781-C9BD-4A2F-913C-9B06A7C83EAF}" destId="{51E067FD-2019-4CDC-A0D6-F22C05FC775C}" srcOrd="0" destOrd="0" presId="urn:microsoft.com/office/officeart/2016/7/layout/RepeatingBendingProcessNew"/>
    <dgm:cxn modelId="{0A18D1E9-525B-4015-9976-AB8F3DC2F89D}" type="presOf" srcId="{B480417C-BF23-4A5A-91BC-3E7D79E26BF5}" destId="{7A92FEDE-E27A-46C6-A474-2BB24220C72F}" srcOrd="1" destOrd="0" presId="urn:microsoft.com/office/officeart/2016/7/layout/RepeatingBendingProcessNew"/>
    <dgm:cxn modelId="{AB025FEB-4847-4586-926A-EC8FC29FBCC6}" type="presOf" srcId="{2FBAD0CC-6071-456E-B9AF-E0BB0920E613}" destId="{3E2F01E9-FCA0-43AA-B068-07434BC4764E}" srcOrd="0" destOrd="0" presId="urn:microsoft.com/office/officeart/2016/7/layout/RepeatingBendingProcessNew"/>
    <dgm:cxn modelId="{44B111F2-F625-4A34-BC38-5071C0CD89F2}" type="presOf" srcId="{3322E22F-8307-4AC7-87B4-E1E61446AADA}" destId="{C0CB19BA-1DC9-4A62-8374-2DC88AFDE2BB}" srcOrd="1" destOrd="0" presId="urn:microsoft.com/office/officeart/2016/7/layout/RepeatingBendingProcessNew"/>
    <dgm:cxn modelId="{AD2315F9-EE58-4605-A733-CF926F5D8E59}" type="presOf" srcId="{BDA77F2F-826B-4A3C-BD3D-0FCF19FA59E0}" destId="{76090469-B82F-4DDB-AFFC-2A0687DE4E95}" srcOrd="0" destOrd="0" presId="urn:microsoft.com/office/officeart/2016/7/layout/RepeatingBendingProcessNew"/>
    <dgm:cxn modelId="{C740EE6C-32FB-4130-9A4E-CDA80AC17857}" type="presParOf" srcId="{40E18032-43EA-404A-8E26-C8D88C554063}" destId="{93EF6E79-35D7-4AD6-98F7-49866D151ABD}" srcOrd="0" destOrd="0" presId="urn:microsoft.com/office/officeart/2016/7/layout/RepeatingBendingProcessNew"/>
    <dgm:cxn modelId="{D99F8FA6-34A3-471D-982E-D4C4DC4BCD48}" type="presParOf" srcId="{40E18032-43EA-404A-8E26-C8D88C554063}" destId="{1013D885-4987-46C2-B7D8-676E7DF7B5FB}" srcOrd="1" destOrd="0" presId="urn:microsoft.com/office/officeart/2016/7/layout/RepeatingBendingProcessNew"/>
    <dgm:cxn modelId="{6D94F059-AED4-472B-B582-9F62AEFBAC9E}" type="presParOf" srcId="{1013D885-4987-46C2-B7D8-676E7DF7B5FB}" destId="{7A92FEDE-E27A-46C6-A474-2BB24220C72F}" srcOrd="0" destOrd="0" presId="urn:microsoft.com/office/officeart/2016/7/layout/RepeatingBendingProcessNew"/>
    <dgm:cxn modelId="{8276781C-6E7F-4D1B-8A46-1888D6DD1566}" type="presParOf" srcId="{40E18032-43EA-404A-8E26-C8D88C554063}" destId="{013A6DAE-17B6-4AC6-9098-F41F881E2D1F}" srcOrd="2" destOrd="0" presId="urn:microsoft.com/office/officeart/2016/7/layout/RepeatingBendingProcessNew"/>
    <dgm:cxn modelId="{196C9834-C2B8-4E8A-B1B2-7AE4023E38FE}" type="presParOf" srcId="{40E18032-43EA-404A-8E26-C8D88C554063}" destId="{8876C8D1-4CB9-481A-AEF7-5CC09F6F6C24}" srcOrd="3" destOrd="0" presId="urn:microsoft.com/office/officeart/2016/7/layout/RepeatingBendingProcessNew"/>
    <dgm:cxn modelId="{BCFD892E-8182-4B65-A225-E84BEA915477}" type="presParOf" srcId="{8876C8D1-4CB9-481A-AEF7-5CC09F6F6C24}" destId="{BD0B8615-4158-49B3-9CA9-2D0ADC36EF82}" srcOrd="0" destOrd="0" presId="urn:microsoft.com/office/officeart/2016/7/layout/RepeatingBendingProcessNew"/>
    <dgm:cxn modelId="{4E16471A-D506-4D95-B626-5F5349795200}" type="presParOf" srcId="{40E18032-43EA-404A-8E26-C8D88C554063}" destId="{7E5EFE49-37CA-4407-90BC-D2DC418E4CB4}" srcOrd="4" destOrd="0" presId="urn:microsoft.com/office/officeart/2016/7/layout/RepeatingBendingProcessNew"/>
    <dgm:cxn modelId="{E2E562CF-DFAD-49D5-83D5-8FC37DC95938}" type="presParOf" srcId="{40E18032-43EA-404A-8E26-C8D88C554063}" destId="{04854C82-CA51-4FE4-96A7-5E766C830733}" srcOrd="5" destOrd="0" presId="urn:microsoft.com/office/officeart/2016/7/layout/RepeatingBendingProcessNew"/>
    <dgm:cxn modelId="{87DB09A3-EDB9-4D02-8454-62CFE9293BBB}" type="presParOf" srcId="{04854C82-CA51-4FE4-96A7-5E766C830733}" destId="{EAFADAB0-D9F1-47FD-8989-92B9F57D5833}" srcOrd="0" destOrd="0" presId="urn:microsoft.com/office/officeart/2016/7/layout/RepeatingBendingProcessNew"/>
    <dgm:cxn modelId="{8853D524-23F1-44A4-A7D7-F28816984A23}" type="presParOf" srcId="{40E18032-43EA-404A-8E26-C8D88C554063}" destId="{4FF27003-59C8-4B6B-B744-293EEE10DCB3}" srcOrd="6" destOrd="0" presId="urn:microsoft.com/office/officeart/2016/7/layout/RepeatingBendingProcessNew"/>
    <dgm:cxn modelId="{B6516925-0BAA-4A07-998A-02029C317E46}" type="presParOf" srcId="{40E18032-43EA-404A-8E26-C8D88C554063}" destId="{6BC98C01-1F43-423B-80A2-618755BBB854}" srcOrd="7" destOrd="0" presId="urn:microsoft.com/office/officeart/2016/7/layout/RepeatingBendingProcessNew"/>
    <dgm:cxn modelId="{C92CFE00-63DB-4D7E-86E9-319EB0FC74AE}" type="presParOf" srcId="{6BC98C01-1F43-423B-80A2-618755BBB854}" destId="{1AB79F03-DBB0-4B17-B18A-A8D6F46DCCE5}" srcOrd="0" destOrd="0" presId="urn:microsoft.com/office/officeart/2016/7/layout/RepeatingBendingProcessNew"/>
    <dgm:cxn modelId="{CF9938FF-4459-4A30-AF01-CC235471AA5E}" type="presParOf" srcId="{40E18032-43EA-404A-8E26-C8D88C554063}" destId="{5778B510-423B-4074-97BB-66B8CD013E5B}" srcOrd="8" destOrd="0" presId="urn:microsoft.com/office/officeart/2016/7/layout/RepeatingBendingProcessNew"/>
    <dgm:cxn modelId="{8667B503-E364-4FC8-A82B-2614EC95896E}" type="presParOf" srcId="{40E18032-43EA-404A-8E26-C8D88C554063}" destId="{51E067FD-2019-4CDC-A0D6-F22C05FC775C}" srcOrd="9" destOrd="0" presId="urn:microsoft.com/office/officeart/2016/7/layout/RepeatingBendingProcessNew"/>
    <dgm:cxn modelId="{88E20450-ADEC-4C9C-9CCA-0C247C41F382}" type="presParOf" srcId="{51E067FD-2019-4CDC-A0D6-F22C05FC775C}" destId="{2CB01BE9-C4C9-4041-B9B5-AB026E3501F4}" srcOrd="0" destOrd="0" presId="urn:microsoft.com/office/officeart/2016/7/layout/RepeatingBendingProcessNew"/>
    <dgm:cxn modelId="{6D38B1AD-092C-43EF-81AB-CC2B946660C8}" type="presParOf" srcId="{40E18032-43EA-404A-8E26-C8D88C554063}" destId="{4D85D33E-9BF7-4B3C-A486-B801CD32B9AD}" srcOrd="10" destOrd="0" presId="urn:microsoft.com/office/officeart/2016/7/layout/RepeatingBendingProcessNew"/>
    <dgm:cxn modelId="{8FD57CE1-9784-4DF5-8F7F-F264DDDEA9FF}" type="presParOf" srcId="{40E18032-43EA-404A-8E26-C8D88C554063}" destId="{FA3852E9-BBDE-465F-A1E6-CC2471AF0A21}" srcOrd="11" destOrd="0" presId="urn:microsoft.com/office/officeart/2016/7/layout/RepeatingBendingProcessNew"/>
    <dgm:cxn modelId="{555A07C5-7670-45FD-B191-A97E9285A0A9}" type="presParOf" srcId="{FA3852E9-BBDE-465F-A1E6-CC2471AF0A21}" destId="{C0CB19BA-1DC9-4A62-8374-2DC88AFDE2BB}" srcOrd="0" destOrd="0" presId="urn:microsoft.com/office/officeart/2016/7/layout/RepeatingBendingProcessNew"/>
    <dgm:cxn modelId="{0C3FDC6E-95F2-40A9-9234-91F294EBD5E8}" type="presParOf" srcId="{40E18032-43EA-404A-8E26-C8D88C554063}" destId="{3DB69B88-182D-49AC-AA61-F10E4C2EBD62}" srcOrd="12" destOrd="0" presId="urn:microsoft.com/office/officeart/2016/7/layout/RepeatingBendingProcessNew"/>
    <dgm:cxn modelId="{6A9EB97D-BABA-464B-94E8-F543E2187FE3}" type="presParOf" srcId="{40E18032-43EA-404A-8E26-C8D88C554063}" destId="{3E2F01E9-FCA0-43AA-B068-07434BC4764E}" srcOrd="13" destOrd="0" presId="urn:microsoft.com/office/officeart/2016/7/layout/RepeatingBendingProcessNew"/>
    <dgm:cxn modelId="{23F97484-85D5-4EF7-ADE2-06AEBFA55153}" type="presParOf" srcId="{3E2F01E9-FCA0-43AA-B068-07434BC4764E}" destId="{F78C97BF-A259-430F-BC58-A82B2F114222}" srcOrd="0" destOrd="0" presId="urn:microsoft.com/office/officeart/2016/7/layout/RepeatingBendingProcessNew"/>
    <dgm:cxn modelId="{EA6C00E5-98D0-4EAB-8293-12790134C7BD}" type="presParOf" srcId="{40E18032-43EA-404A-8E26-C8D88C554063}" destId="{76090469-B82F-4DDB-AFFC-2A0687DE4E95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196835-3DA0-42EE-A2E7-9AC704E92B68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A405A0F-7F40-4849-9CEE-C70769BF2076}">
      <dgm:prSet custT="1"/>
      <dgm:spPr/>
      <dgm:t>
        <a:bodyPr/>
        <a:lstStyle/>
        <a:p>
          <a:r>
            <a:rPr lang="pt-BR" sz="2600"/>
            <a:t>Inclui:</a:t>
          </a:r>
          <a:endParaRPr lang="en-US" sz="2600"/>
        </a:p>
      </dgm:t>
    </dgm:pt>
    <dgm:pt modelId="{3B1B84A5-77F7-49CC-913E-98F48955582F}" type="parTrans" cxnId="{0C23289B-8ED6-4A92-8C46-90FEBD106F40}">
      <dgm:prSet/>
      <dgm:spPr/>
      <dgm:t>
        <a:bodyPr/>
        <a:lstStyle/>
        <a:p>
          <a:endParaRPr lang="en-US"/>
        </a:p>
      </dgm:t>
    </dgm:pt>
    <dgm:pt modelId="{16DA65B9-A8CA-4534-A95C-C40C065D02FA}" type="sibTrans" cxnId="{0C23289B-8ED6-4A92-8C46-90FEBD106F40}">
      <dgm:prSet/>
      <dgm:spPr/>
      <dgm:t>
        <a:bodyPr/>
        <a:lstStyle/>
        <a:p>
          <a:endParaRPr lang="en-US"/>
        </a:p>
      </dgm:t>
    </dgm:pt>
    <dgm:pt modelId="{B991484B-99EF-4A8C-AC94-E66D0F2C492D}">
      <dgm:prSet custT="1"/>
      <dgm:spPr/>
      <dgm:t>
        <a:bodyPr/>
        <a:lstStyle/>
        <a:p>
          <a:r>
            <a:rPr lang="pt-BR" sz="2600"/>
            <a:t>Motivações puras (</a:t>
          </a:r>
          <a:r>
            <a:rPr lang="pt-BR" sz="2600" err="1"/>
            <a:t>Hb</a:t>
          </a:r>
          <a:r>
            <a:rPr lang="pt-BR" sz="2600"/>
            <a:t> 4.12)</a:t>
          </a:r>
          <a:endParaRPr lang="en-US" sz="2600"/>
        </a:p>
      </dgm:t>
    </dgm:pt>
    <dgm:pt modelId="{DC6AA35B-3ADD-4DCE-914F-19BE124B1581}" type="parTrans" cxnId="{3300F0DC-E517-4A81-AEA5-E490527EF83A}">
      <dgm:prSet/>
      <dgm:spPr/>
      <dgm:t>
        <a:bodyPr/>
        <a:lstStyle/>
        <a:p>
          <a:endParaRPr lang="en-US"/>
        </a:p>
      </dgm:t>
    </dgm:pt>
    <dgm:pt modelId="{CD4166EC-F175-4DDA-B35B-E3FAFCCCE463}" type="sibTrans" cxnId="{3300F0DC-E517-4A81-AEA5-E490527EF83A}">
      <dgm:prSet/>
      <dgm:spPr/>
      <dgm:t>
        <a:bodyPr/>
        <a:lstStyle/>
        <a:p>
          <a:endParaRPr lang="en-US"/>
        </a:p>
      </dgm:t>
    </dgm:pt>
    <dgm:pt modelId="{AD04A6F7-E794-4F6A-90D9-22BB61180991}">
      <dgm:prSet custT="1"/>
      <dgm:spPr/>
      <dgm:t>
        <a:bodyPr/>
        <a:lstStyle/>
        <a:p>
          <a:r>
            <a:rPr lang="pt-BR" sz="2600"/>
            <a:t>Desejo sincero de agradar a Deus</a:t>
          </a:r>
          <a:endParaRPr lang="en-US" sz="2600"/>
        </a:p>
      </dgm:t>
    </dgm:pt>
    <dgm:pt modelId="{CF6CD5AD-DD8B-41FE-9BD5-9FB40C11D74C}" type="parTrans" cxnId="{AED34A86-8779-42CB-BAC4-2F7EBA1314A4}">
      <dgm:prSet/>
      <dgm:spPr/>
      <dgm:t>
        <a:bodyPr/>
        <a:lstStyle/>
        <a:p>
          <a:endParaRPr lang="en-US"/>
        </a:p>
      </dgm:t>
    </dgm:pt>
    <dgm:pt modelId="{F16431D6-5BB7-4670-B948-D059F9018E43}" type="sibTrans" cxnId="{AED34A86-8779-42CB-BAC4-2F7EBA1314A4}">
      <dgm:prSet/>
      <dgm:spPr/>
      <dgm:t>
        <a:bodyPr/>
        <a:lstStyle/>
        <a:p>
          <a:endParaRPr lang="en-US"/>
        </a:p>
      </dgm:t>
    </dgm:pt>
    <dgm:pt modelId="{116A12D1-943A-4A90-88E0-94202F790163}">
      <dgm:prSet custT="1"/>
      <dgm:spPr/>
      <dgm:t>
        <a:bodyPr/>
        <a:lstStyle/>
        <a:p>
          <a:r>
            <a:rPr lang="pt-BR" sz="2600"/>
            <a:t>Postura de humildade (</a:t>
          </a:r>
          <a:r>
            <a:rPr lang="pt-BR" sz="2600" err="1"/>
            <a:t>Mq</a:t>
          </a:r>
          <a:r>
            <a:rPr lang="pt-BR" sz="2600"/>
            <a:t> 6.8)</a:t>
          </a:r>
          <a:endParaRPr lang="en-US" sz="2600"/>
        </a:p>
      </dgm:t>
    </dgm:pt>
    <dgm:pt modelId="{EC965132-B3DD-4828-B12A-3F90B43BB6F7}" type="parTrans" cxnId="{DAA1A8A1-7239-4208-AA27-CC0ABD5F638A}">
      <dgm:prSet/>
      <dgm:spPr/>
      <dgm:t>
        <a:bodyPr/>
        <a:lstStyle/>
        <a:p>
          <a:endParaRPr lang="en-US"/>
        </a:p>
      </dgm:t>
    </dgm:pt>
    <dgm:pt modelId="{46B1C9AC-4FC9-43B1-B5F9-421F0D191947}" type="sibTrans" cxnId="{DAA1A8A1-7239-4208-AA27-CC0ABD5F638A}">
      <dgm:prSet/>
      <dgm:spPr/>
      <dgm:t>
        <a:bodyPr/>
        <a:lstStyle/>
        <a:p>
          <a:endParaRPr lang="en-US"/>
        </a:p>
      </dgm:t>
    </dgm:pt>
    <dgm:pt modelId="{0C308EEA-CFE6-49F0-8464-004086795BE9}">
      <dgm:prSet custT="1"/>
      <dgm:spPr/>
      <dgm:t>
        <a:bodyPr/>
        <a:lstStyle/>
        <a:p>
          <a:r>
            <a:rPr lang="pt-BR" sz="2300" b="1" err="1"/>
            <a:t>Myer</a:t>
          </a:r>
          <a:r>
            <a:rPr lang="pt-BR" sz="2300" b="1"/>
            <a:t> </a:t>
          </a:r>
          <a:r>
            <a:rPr lang="pt-BR" sz="2300" b="1" err="1"/>
            <a:t>Pearlman</a:t>
          </a:r>
          <a:r>
            <a:rPr lang="pt-BR" sz="2300" b="1"/>
            <a:t>: </a:t>
          </a:r>
          <a:r>
            <a:rPr lang="pt-BR" sz="2300"/>
            <a:t>“Piedade é a manifestação externa de uma vida moldada internamente pela verdade.”</a:t>
          </a:r>
          <a:endParaRPr lang="en-US" sz="2300"/>
        </a:p>
      </dgm:t>
    </dgm:pt>
    <dgm:pt modelId="{9CBB8019-3525-4BF4-9CEA-08AEE05F33CD}" type="parTrans" cxnId="{923A27BC-F40D-4BB1-B65A-9AB21F63A209}">
      <dgm:prSet/>
      <dgm:spPr/>
      <dgm:t>
        <a:bodyPr/>
        <a:lstStyle/>
        <a:p>
          <a:endParaRPr lang="en-US"/>
        </a:p>
      </dgm:t>
    </dgm:pt>
    <dgm:pt modelId="{E94F013A-D23A-4D67-92DB-F0849C046F35}" type="sibTrans" cxnId="{923A27BC-F40D-4BB1-B65A-9AB21F63A209}">
      <dgm:prSet/>
      <dgm:spPr/>
      <dgm:t>
        <a:bodyPr/>
        <a:lstStyle/>
        <a:p>
          <a:endParaRPr lang="en-US"/>
        </a:p>
      </dgm:t>
    </dgm:pt>
    <dgm:pt modelId="{F8334792-20C7-4849-B540-2CB60E33002F}" type="pres">
      <dgm:prSet presAssocID="{8E196835-3DA0-42EE-A2E7-9AC704E92B68}" presName="vert0" presStyleCnt="0">
        <dgm:presLayoutVars>
          <dgm:dir/>
          <dgm:animOne val="branch"/>
          <dgm:animLvl val="lvl"/>
        </dgm:presLayoutVars>
      </dgm:prSet>
      <dgm:spPr/>
    </dgm:pt>
    <dgm:pt modelId="{64B39D81-C790-4106-BCA9-07F4E72BCFE7}" type="pres">
      <dgm:prSet presAssocID="{AA405A0F-7F40-4849-9CEE-C70769BF2076}" presName="thickLine" presStyleLbl="alignNode1" presStyleIdx="0" presStyleCnt="5"/>
      <dgm:spPr/>
    </dgm:pt>
    <dgm:pt modelId="{27109F73-76E6-4D6F-92F3-8CCAAB69FC14}" type="pres">
      <dgm:prSet presAssocID="{AA405A0F-7F40-4849-9CEE-C70769BF2076}" presName="horz1" presStyleCnt="0"/>
      <dgm:spPr/>
    </dgm:pt>
    <dgm:pt modelId="{6C74723B-DEF0-4E3F-8A9C-AFEE00048180}" type="pres">
      <dgm:prSet presAssocID="{AA405A0F-7F40-4849-9CEE-C70769BF2076}" presName="tx1" presStyleLbl="revTx" presStyleIdx="0" presStyleCnt="5"/>
      <dgm:spPr/>
    </dgm:pt>
    <dgm:pt modelId="{A6E7DD5B-ECB9-4CD6-8802-95C815416361}" type="pres">
      <dgm:prSet presAssocID="{AA405A0F-7F40-4849-9CEE-C70769BF2076}" presName="vert1" presStyleCnt="0"/>
      <dgm:spPr/>
    </dgm:pt>
    <dgm:pt modelId="{02667A79-6315-4C20-AF6C-686584DF2903}" type="pres">
      <dgm:prSet presAssocID="{B991484B-99EF-4A8C-AC94-E66D0F2C492D}" presName="thickLine" presStyleLbl="alignNode1" presStyleIdx="1" presStyleCnt="5"/>
      <dgm:spPr/>
    </dgm:pt>
    <dgm:pt modelId="{0EBDB52F-5684-45F0-84D1-6742A9A7C6CD}" type="pres">
      <dgm:prSet presAssocID="{B991484B-99EF-4A8C-AC94-E66D0F2C492D}" presName="horz1" presStyleCnt="0"/>
      <dgm:spPr/>
    </dgm:pt>
    <dgm:pt modelId="{BA91C0DA-CEBD-46A2-8EEF-44EC38012062}" type="pres">
      <dgm:prSet presAssocID="{B991484B-99EF-4A8C-AC94-E66D0F2C492D}" presName="tx1" presStyleLbl="revTx" presStyleIdx="1" presStyleCnt="5"/>
      <dgm:spPr/>
    </dgm:pt>
    <dgm:pt modelId="{E82DE939-4099-420D-BD0C-17D1212E3431}" type="pres">
      <dgm:prSet presAssocID="{B991484B-99EF-4A8C-AC94-E66D0F2C492D}" presName="vert1" presStyleCnt="0"/>
      <dgm:spPr/>
    </dgm:pt>
    <dgm:pt modelId="{4616DC59-9C79-4229-B6F0-D318E1CD947B}" type="pres">
      <dgm:prSet presAssocID="{AD04A6F7-E794-4F6A-90D9-22BB61180991}" presName="thickLine" presStyleLbl="alignNode1" presStyleIdx="2" presStyleCnt="5"/>
      <dgm:spPr/>
    </dgm:pt>
    <dgm:pt modelId="{FBD90637-8285-45F3-97E5-E734888BB4CA}" type="pres">
      <dgm:prSet presAssocID="{AD04A6F7-E794-4F6A-90D9-22BB61180991}" presName="horz1" presStyleCnt="0"/>
      <dgm:spPr/>
    </dgm:pt>
    <dgm:pt modelId="{5B7DCD67-C652-4E45-BF64-0EB9F2514758}" type="pres">
      <dgm:prSet presAssocID="{AD04A6F7-E794-4F6A-90D9-22BB61180991}" presName="tx1" presStyleLbl="revTx" presStyleIdx="2" presStyleCnt="5"/>
      <dgm:spPr/>
    </dgm:pt>
    <dgm:pt modelId="{EAE03293-8368-4A36-9864-B9DD62A0B840}" type="pres">
      <dgm:prSet presAssocID="{AD04A6F7-E794-4F6A-90D9-22BB61180991}" presName="vert1" presStyleCnt="0"/>
      <dgm:spPr/>
    </dgm:pt>
    <dgm:pt modelId="{58D0A287-764A-4812-A30B-772E132E410D}" type="pres">
      <dgm:prSet presAssocID="{116A12D1-943A-4A90-88E0-94202F790163}" presName="thickLine" presStyleLbl="alignNode1" presStyleIdx="3" presStyleCnt="5"/>
      <dgm:spPr/>
    </dgm:pt>
    <dgm:pt modelId="{75AFA55F-153B-4F8C-9A23-D71EAC02A155}" type="pres">
      <dgm:prSet presAssocID="{116A12D1-943A-4A90-88E0-94202F790163}" presName="horz1" presStyleCnt="0"/>
      <dgm:spPr/>
    </dgm:pt>
    <dgm:pt modelId="{841860E8-BA4E-4E60-9F94-B44B9ABE6A38}" type="pres">
      <dgm:prSet presAssocID="{116A12D1-943A-4A90-88E0-94202F790163}" presName="tx1" presStyleLbl="revTx" presStyleIdx="3" presStyleCnt="5"/>
      <dgm:spPr/>
    </dgm:pt>
    <dgm:pt modelId="{AB598029-C657-4CEE-BB61-E36158FE3836}" type="pres">
      <dgm:prSet presAssocID="{116A12D1-943A-4A90-88E0-94202F790163}" presName="vert1" presStyleCnt="0"/>
      <dgm:spPr/>
    </dgm:pt>
    <dgm:pt modelId="{E0611386-1CDA-4968-8CE2-D365EC83744B}" type="pres">
      <dgm:prSet presAssocID="{0C308EEA-CFE6-49F0-8464-004086795BE9}" presName="thickLine" presStyleLbl="alignNode1" presStyleIdx="4" presStyleCnt="5"/>
      <dgm:spPr/>
    </dgm:pt>
    <dgm:pt modelId="{13D51162-C09B-4A2D-8F15-6870FCEC4543}" type="pres">
      <dgm:prSet presAssocID="{0C308EEA-CFE6-49F0-8464-004086795BE9}" presName="horz1" presStyleCnt="0"/>
      <dgm:spPr/>
    </dgm:pt>
    <dgm:pt modelId="{EC135992-7D78-4DA9-8FFF-27C7ECC146F8}" type="pres">
      <dgm:prSet presAssocID="{0C308EEA-CFE6-49F0-8464-004086795BE9}" presName="tx1" presStyleLbl="revTx" presStyleIdx="4" presStyleCnt="5"/>
      <dgm:spPr/>
    </dgm:pt>
    <dgm:pt modelId="{0860FAA9-254F-4322-8BBE-63F4FE04503A}" type="pres">
      <dgm:prSet presAssocID="{0C308EEA-CFE6-49F0-8464-004086795BE9}" presName="vert1" presStyleCnt="0"/>
      <dgm:spPr/>
    </dgm:pt>
  </dgm:ptLst>
  <dgm:cxnLst>
    <dgm:cxn modelId="{4548CB21-AF3E-4298-BB18-A14450004B0F}" type="presOf" srcId="{0C308EEA-CFE6-49F0-8464-004086795BE9}" destId="{EC135992-7D78-4DA9-8FFF-27C7ECC146F8}" srcOrd="0" destOrd="0" presId="urn:microsoft.com/office/officeart/2008/layout/LinedList"/>
    <dgm:cxn modelId="{BF12FD22-CF9E-45EE-9CF5-FE09C4642332}" type="presOf" srcId="{AD04A6F7-E794-4F6A-90D9-22BB61180991}" destId="{5B7DCD67-C652-4E45-BF64-0EB9F2514758}" srcOrd="0" destOrd="0" presId="urn:microsoft.com/office/officeart/2008/layout/LinedList"/>
    <dgm:cxn modelId="{C3FBB943-C4AD-499A-BE65-8EED64325E89}" type="presOf" srcId="{B991484B-99EF-4A8C-AC94-E66D0F2C492D}" destId="{BA91C0DA-CEBD-46A2-8EEF-44EC38012062}" srcOrd="0" destOrd="0" presId="urn:microsoft.com/office/officeart/2008/layout/LinedList"/>
    <dgm:cxn modelId="{A7D7DC4C-0CBF-4B0D-8A05-E15BE3145CB2}" type="presOf" srcId="{8E196835-3DA0-42EE-A2E7-9AC704E92B68}" destId="{F8334792-20C7-4849-B540-2CB60E33002F}" srcOrd="0" destOrd="0" presId="urn:microsoft.com/office/officeart/2008/layout/LinedList"/>
    <dgm:cxn modelId="{AED34A86-8779-42CB-BAC4-2F7EBA1314A4}" srcId="{8E196835-3DA0-42EE-A2E7-9AC704E92B68}" destId="{AD04A6F7-E794-4F6A-90D9-22BB61180991}" srcOrd="2" destOrd="0" parTransId="{CF6CD5AD-DD8B-41FE-9BD5-9FB40C11D74C}" sibTransId="{F16431D6-5BB7-4670-B948-D059F9018E43}"/>
    <dgm:cxn modelId="{0C23289B-8ED6-4A92-8C46-90FEBD106F40}" srcId="{8E196835-3DA0-42EE-A2E7-9AC704E92B68}" destId="{AA405A0F-7F40-4849-9CEE-C70769BF2076}" srcOrd="0" destOrd="0" parTransId="{3B1B84A5-77F7-49CC-913E-98F48955582F}" sibTransId="{16DA65B9-A8CA-4534-A95C-C40C065D02FA}"/>
    <dgm:cxn modelId="{DAA1A8A1-7239-4208-AA27-CC0ABD5F638A}" srcId="{8E196835-3DA0-42EE-A2E7-9AC704E92B68}" destId="{116A12D1-943A-4A90-88E0-94202F790163}" srcOrd="3" destOrd="0" parTransId="{EC965132-B3DD-4828-B12A-3F90B43BB6F7}" sibTransId="{46B1C9AC-4FC9-43B1-B5F9-421F0D191947}"/>
    <dgm:cxn modelId="{A4B054B7-18DE-4537-8481-4FE409EAF0F0}" type="presOf" srcId="{116A12D1-943A-4A90-88E0-94202F790163}" destId="{841860E8-BA4E-4E60-9F94-B44B9ABE6A38}" srcOrd="0" destOrd="0" presId="urn:microsoft.com/office/officeart/2008/layout/LinedList"/>
    <dgm:cxn modelId="{8FA33FB8-BA49-42E4-A09D-7293D70F20D7}" type="presOf" srcId="{AA405A0F-7F40-4849-9CEE-C70769BF2076}" destId="{6C74723B-DEF0-4E3F-8A9C-AFEE00048180}" srcOrd="0" destOrd="0" presId="urn:microsoft.com/office/officeart/2008/layout/LinedList"/>
    <dgm:cxn modelId="{923A27BC-F40D-4BB1-B65A-9AB21F63A209}" srcId="{8E196835-3DA0-42EE-A2E7-9AC704E92B68}" destId="{0C308EEA-CFE6-49F0-8464-004086795BE9}" srcOrd="4" destOrd="0" parTransId="{9CBB8019-3525-4BF4-9CEA-08AEE05F33CD}" sibTransId="{E94F013A-D23A-4D67-92DB-F0849C046F35}"/>
    <dgm:cxn modelId="{3300F0DC-E517-4A81-AEA5-E490527EF83A}" srcId="{8E196835-3DA0-42EE-A2E7-9AC704E92B68}" destId="{B991484B-99EF-4A8C-AC94-E66D0F2C492D}" srcOrd="1" destOrd="0" parTransId="{DC6AA35B-3ADD-4DCE-914F-19BE124B1581}" sibTransId="{CD4166EC-F175-4DDA-B35B-E3FAFCCCE463}"/>
    <dgm:cxn modelId="{7BB46A3B-57F7-4398-8077-37C7FDAFC5AC}" type="presParOf" srcId="{F8334792-20C7-4849-B540-2CB60E33002F}" destId="{64B39D81-C790-4106-BCA9-07F4E72BCFE7}" srcOrd="0" destOrd="0" presId="urn:microsoft.com/office/officeart/2008/layout/LinedList"/>
    <dgm:cxn modelId="{666E420D-435C-4447-A549-3DAC2E017BB6}" type="presParOf" srcId="{F8334792-20C7-4849-B540-2CB60E33002F}" destId="{27109F73-76E6-4D6F-92F3-8CCAAB69FC14}" srcOrd="1" destOrd="0" presId="urn:microsoft.com/office/officeart/2008/layout/LinedList"/>
    <dgm:cxn modelId="{775B78E0-C4C5-4EBC-9660-CEE342C5E8B5}" type="presParOf" srcId="{27109F73-76E6-4D6F-92F3-8CCAAB69FC14}" destId="{6C74723B-DEF0-4E3F-8A9C-AFEE00048180}" srcOrd="0" destOrd="0" presId="urn:microsoft.com/office/officeart/2008/layout/LinedList"/>
    <dgm:cxn modelId="{98B3A07A-7842-4558-97D9-DAE6EA85614C}" type="presParOf" srcId="{27109F73-76E6-4D6F-92F3-8CCAAB69FC14}" destId="{A6E7DD5B-ECB9-4CD6-8802-95C815416361}" srcOrd="1" destOrd="0" presId="urn:microsoft.com/office/officeart/2008/layout/LinedList"/>
    <dgm:cxn modelId="{3B555890-3285-4CFD-A283-01D4F1BE2902}" type="presParOf" srcId="{F8334792-20C7-4849-B540-2CB60E33002F}" destId="{02667A79-6315-4C20-AF6C-686584DF2903}" srcOrd="2" destOrd="0" presId="urn:microsoft.com/office/officeart/2008/layout/LinedList"/>
    <dgm:cxn modelId="{4B72E8C4-A636-4B26-A224-41368EEE7E88}" type="presParOf" srcId="{F8334792-20C7-4849-B540-2CB60E33002F}" destId="{0EBDB52F-5684-45F0-84D1-6742A9A7C6CD}" srcOrd="3" destOrd="0" presId="urn:microsoft.com/office/officeart/2008/layout/LinedList"/>
    <dgm:cxn modelId="{408927B2-5652-4A2B-9B6A-6876BB96DD41}" type="presParOf" srcId="{0EBDB52F-5684-45F0-84D1-6742A9A7C6CD}" destId="{BA91C0DA-CEBD-46A2-8EEF-44EC38012062}" srcOrd="0" destOrd="0" presId="urn:microsoft.com/office/officeart/2008/layout/LinedList"/>
    <dgm:cxn modelId="{161709FA-A618-4F42-8894-D75F86BBEDCE}" type="presParOf" srcId="{0EBDB52F-5684-45F0-84D1-6742A9A7C6CD}" destId="{E82DE939-4099-420D-BD0C-17D1212E3431}" srcOrd="1" destOrd="0" presId="urn:microsoft.com/office/officeart/2008/layout/LinedList"/>
    <dgm:cxn modelId="{36C3544F-7632-44BC-A206-D75EB1514F11}" type="presParOf" srcId="{F8334792-20C7-4849-B540-2CB60E33002F}" destId="{4616DC59-9C79-4229-B6F0-D318E1CD947B}" srcOrd="4" destOrd="0" presId="urn:microsoft.com/office/officeart/2008/layout/LinedList"/>
    <dgm:cxn modelId="{59B15693-3A41-4807-923F-F0E3A62015A0}" type="presParOf" srcId="{F8334792-20C7-4849-B540-2CB60E33002F}" destId="{FBD90637-8285-45F3-97E5-E734888BB4CA}" srcOrd="5" destOrd="0" presId="urn:microsoft.com/office/officeart/2008/layout/LinedList"/>
    <dgm:cxn modelId="{15B4B825-EBE0-4637-B419-7A0D1719D859}" type="presParOf" srcId="{FBD90637-8285-45F3-97E5-E734888BB4CA}" destId="{5B7DCD67-C652-4E45-BF64-0EB9F2514758}" srcOrd="0" destOrd="0" presId="urn:microsoft.com/office/officeart/2008/layout/LinedList"/>
    <dgm:cxn modelId="{928D957F-5556-4343-89F0-A0F56B21B280}" type="presParOf" srcId="{FBD90637-8285-45F3-97E5-E734888BB4CA}" destId="{EAE03293-8368-4A36-9864-B9DD62A0B840}" srcOrd="1" destOrd="0" presId="urn:microsoft.com/office/officeart/2008/layout/LinedList"/>
    <dgm:cxn modelId="{1A1D3711-CD50-480A-9A6D-AB55A98ED139}" type="presParOf" srcId="{F8334792-20C7-4849-B540-2CB60E33002F}" destId="{58D0A287-764A-4812-A30B-772E132E410D}" srcOrd="6" destOrd="0" presId="urn:microsoft.com/office/officeart/2008/layout/LinedList"/>
    <dgm:cxn modelId="{70261807-9ED6-4411-9C36-755ECE7EB05C}" type="presParOf" srcId="{F8334792-20C7-4849-B540-2CB60E33002F}" destId="{75AFA55F-153B-4F8C-9A23-D71EAC02A155}" srcOrd="7" destOrd="0" presId="urn:microsoft.com/office/officeart/2008/layout/LinedList"/>
    <dgm:cxn modelId="{DE5716C2-C88C-4BC0-9C12-2603DB37031E}" type="presParOf" srcId="{75AFA55F-153B-4F8C-9A23-D71EAC02A155}" destId="{841860E8-BA4E-4E60-9F94-B44B9ABE6A38}" srcOrd="0" destOrd="0" presId="urn:microsoft.com/office/officeart/2008/layout/LinedList"/>
    <dgm:cxn modelId="{121F5EEF-B287-459E-A6DC-C477614923D7}" type="presParOf" srcId="{75AFA55F-153B-4F8C-9A23-D71EAC02A155}" destId="{AB598029-C657-4CEE-BB61-E36158FE3836}" srcOrd="1" destOrd="0" presId="urn:microsoft.com/office/officeart/2008/layout/LinedList"/>
    <dgm:cxn modelId="{2FDE9BB3-362E-45FA-93EC-1F712D48AC72}" type="presParOf" srcId="{F8334792-20C7-4849-B540-2CB60E33002F}" destId="{E0611386-1CDA-4968-8CE2-D365EC83744B}" srcOrd="8" destOrd="0" presId="urn:microsoft.com/office/officeart/2008/layout/LinedList"/>
    <dgm:cxn modelId="{E2ADAC19-392D-4B9A-B129-429418EA6213}" type="presParOf" srcId="{F8334792-20C7-4849-B540-2CB60E33002F}" destId="{13D51162-C09B-4A2D-8F15-6870FCEC4543}" srcOrd="9" destOrd="0" presId="urn:microsoft.com/office/officeart/2008/layout/LinedList"/>
    <dgm:cxn modelId="{2E73EA00-9C36-44F2-B1D5-7468668262BD}" type="presParOf" srcId="{13D51162-C09B-4A2D-8F15-6870FCEC4543}" destId="{EC135992-7D78-4DA9-8FFF-27C7ECC146F8}" srcOrd="0" destOrd="0" presId="urn:microsoft.com/office/officeart/2008/layout/LinedList"/>
    <dgm:cxn modelId="{5349DF2D-4921-438C-A8C9-C00818E93C83}" type="presParOf" srcId="{13D51162-C09B-4A2D-8F15-6870FCEC4543}" destId="{0860FAA9-254F-4322-8BBE-63F4FE0450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5BF9C6-F106-4B4D-938B-206570947613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0349DE-283F-40A5-8499-ACB63F1A6FF2}">
      <dgm:prSet/>
      <dgm:spPr/>
      <dgm:t>
        <a:bodyPr/>
        <a:lstStyle/>
        <a:p>
          <a:r>
            <a:rPr lang="pt-BR"/>
            <a:t>Oração, jejum, leitura bíblica</a:t>
          </a:r>
          <a:endParaRPr lang="en-US"/>
        </a:p>
      </dgm:t>
    </dgm:pt>
    <dgm:pt modelId="{94689328-F042-4C87-B6D1-91CB28D5F250}" type="parTrans" cxnId="{56967D8E-E32C-4C45-902B-4F3167C94060}">
      <dgm:prSet/>
      <dgm:spPr/>
      <dgm:t>
        <a:bodyPr/>
        <a:lstStyle/>
        <a:p>
          <a:endParaRPr lang="en-US"/>
        </a:p>
      </dgm:t>
    </dgm:pt>
    <dgm:pt modelId="{4EA0EECA-8299-444C-B06D-3B14C6CEB19C}" type="sibTrans" cxnId="{56967D8E-E32C-4C45-902B-4F3167C94060}">
      <dgm:prSet/>
      <dgm:spPr/>
      <dgm:t>
        <a:bodyPr/>
        <a:lstStyle/>
        <a:p>
          <a:endParaRPr lang="en-US"/>
        </a:p>
      </dgm:t>
    </dgm:pt>
    <dgm:pt modelId="{62CB8728-8FBC-4296-9DE3-763871A64AE8}">
      <dgm:prSet/>
      <dgm:spPr/>
      <dgm:t>
        <a:bodyPr/>
        <a:lstStyle/>
        <a:p>
          <a:r>
            <a:rPr lang="pt-BR"/>
            <a:t>Justiça social</a:t>
          </a:r>
          <a:endParaRPr lang="en-US"/>
        </a:p>
      </dgm:t>
    </dgm:pt>
    <dgm:pt modelId="{FB25372F-D71F-4686-947A-EF219798D7B5}" type="parTrans" cxnId="{C0DA0682-C969-4467-80D6-90F43936B6CF}">
      <dgm:prSet/>
      <dgm:spPr/>
      <dgm:t>
        <a:bodyPr/>
        <a:lstStyle/>
        <a:p>
          <a:endParaRPr lang="en-US"/>
        </a:p>
      </dgm:t>
    </dgm:pt>
    <dgm:pt modelId="{637537F5-9D36-49C3-9804-EAD251F62776}" type="sibTrans" cxnId="{C0DA0682-C969-4467-80D6-90F43936B6CF}">
      <dgm:prSet/>
      <dgm:spPr/>
      <dgm:t>
        <a:bodyPr/>
        <a:lstStyle/>
        <a:p>
          <a:endParaRPr lang="en-US"/>
        </a:p>
      </dgm:t>
    </dgm:pt>
    <dgm:pt modelId="{211D2E57-C00D-416B-8ED4-CEA5C91A36B4}">
      <dgm:prSet/>
      <dgm:spPr/>
      <dgm:t>
        <a:bodyPr/>
        <a:lstStyle/>
        <a:p>
          <a:r>
            <a:rPr lang="pt-BR"/>
            <a:t>Integração entre fé e vida cotidiana</a:t>
          </a:r>
          <a:endParaRPr lang="en-US"/>
        </a:p>
      </dgm:t>
    </dgm:pt>
    <dgm:pt modelId="{C07F4D66-469C-4517-9ADA-30AF4AB4E1DA}" type="parTrans" cxnId="{342C20FD-0695-4753-B5CA-55619683CF5F}">
      <dgm:prSet/>
      <dgm:spPr/>
      <dgm:t>
        <a:bodyPr/>
        <a:lstStyle/>
        <a:p>
          <a:endParaRPr lang="en-US"/>
        </a:p>
      </dgm:t>
    </dgm:pt>
    <dgm:pt modelId="{10478323-DAA3-4CB2-9B6A-A2391222707A}" type="sibTrans" cxnId="{342C20FD-0695-4753-B5CA-55619683CF5F}">
      <dgm:prSet/>
      <dgm:spPr/>
      <dgm:t>
        <a:bodyPr/>
        <a:lstStyle/>
        <a:p>
          <a:endParaRPr lang="en-US"/>
        </a:p>
      </dgm:t>
    </dgm:pt>
    <dgm:pt modelId="{845EDF45-011F-4797-B784-ABAC0AD6A3C9}">
      <dgm:prSet/>
      <dgm:spPr/>
      <dgm:t>
        <a:bodyPr/>
        <a:lstStyle/>
        <a:p>
          <a:r>
            <a:rPr lang="pt-BR"/>
            <a:t>Vida devocional consistente</a:t>
          </a:r>
          <a:endParaRPr lang="en-US"/>
        </a:p>
      </dgm:t>
    </dgm:pt>
    <dgm:pt modelId="{872176C5-350F-4C96-BE61-71A3EDCEDECB}" type="parTrans" cxnId="{683240AD-E807-40FA-8ADA-A111890B7702}">
      <dgm:prSet/>
      <dgm:spPr/>
      <dgm:t>
        <a:bodyPr/>
        <a:lstStyle/>
        <a:p>
          <a:endParaRPr lang="en-US"/>
        </a:p>
      </dgm:t>
    </dgm:pt>
    <dgm:pt modelId="{4C3F8F90-5097-48F7-B859-0C33A0119E02}" type="sibTrans" cxnId="{683240AD-E807-40FA-8ADA-A111890B7702}">
      <dgm:prSet/>
      <dgm:spPr/>
      <dgm:t>
        <a:bodyPr/>
        <a:lstStyle/>
        <a:p>
          <a:endParaRPr lang="en-US"/>
        </a:p>
      </dgm:t>
    </dgm:pt>
    <dgm:pt modelId="{25627E1E-077F-4D80-9A87-88DD80A2784B}">
      <dgm:prSet/>
      <dgm:spPr/>
      <dgm:t>
        <a:bodyPr/>
        <a:lstStyle/>
        <a:p>
          <a:r>
            <a:rPr lang="pt-BR" b="1"/>
            <a:t>Pentecostalismo Clássico:</a:t>
          </a:r>
          <a:r>
            <a:rPr lang="pt-BR"/>
            <a:t> uma fé que ora, jejua, consagra e pratica obras de misericórdia.</a:t>
          </a:r>
          <a:endParaRPr lang="en-US"/>
        </a:p>
      </dgm:t>
    </dgm:pt>
    <dgm:pt modelId="{69CB80B6-16CD-4523-AC72-DDACCAF36604}" type="parTrans" cxnId="{D9FC962F-ACBF-4892-975F-6B71DA159DB9}">
      <dgm:prSet/>
      <dgm:spPr/>
      <dgm:t>
        <a:bodyPr/>
        <a:lstStyle/>
        <a:p>
          <a:endParaRPr lang="en-US"/>
        </a:p>
      </dgm:t>
    </dgm:pt>
    <dgm:pt modelId="{6E7FE329-DB7E-4815-AD81-A02982AF4BC1}" type="sibTrans" cxnId="{D9FC962F-ACBF-4892-975F-6B71DA159DB9}">
      <dgm:prSet/>
      <dgm:spPr/>
      <dgm:t>
        <a:bodyPr/>
        <a:lstStyle/>
        <a:p>
          <a:endParaRPr lang="en-US"/>
        </a:p>
      </dgm:t>
    </dgm:pt>
    <dgm:pt modelId="{A47A8686-9352-4C53-954A-C314C17B1BD6}" type="pres">
      <dgm:prSet presAssocID="{DC5BF9C6-F106-4B4D-938B-206570947613}" presName="vert0" presStyleCnt="0">
        <dgm:presLayoutVars>
          <dgm:dir/>
          <dgm:animOne val="branch"/>
          <dgm:animLvl val="lvl"/>
        </dgm:presLayoutVars>
      </dgm:prSet>
      <dgm:spPr/>
    </dgm:pt>
    <dgm:pt modelId="{CE8A88A9-5023-491F-9EB7-976390F72543}" type="pres">
      <dgm:prSet presAssocID="{8E0349DE-283F-40A5-8499-ACB63F1A6FF2}" presName="thickLine" presStyleLbl="alignNode1" presStyleIdx="0" presStyleCnt="5"/>
      <dgm:spPr/>
    </dgm:pt>
    <dgm:pt modelId="{C9605B4D-E028-4DC1-A760-940198E22103}" type="pres">
      <dgm:prSet presAssocID="{8E0349DE-283F-40A5-8499-ACB63F1A6FF2}" presName="horz1" presStyleCnt="0"/>
      <dgm:spPr/>
    </dgm:pt>
    <dgm:pt modelId="{88AFB9AD-8C2D-423B-AFB2-775F8E42B633}" type="pres">
      <dgm:prSet presAssocID="{8E0349DE-283F-40A5-8499-ACB63F1A6FF2}" presName="tx1" presStyleLbl="revTx" presStyleIdx="0" presStyleCnt="5"/>
      <dgm:spPr/>
    </dgm:pt>
    <dgm:pt modelId="{A0205BAA-3EC2-4AFF-A5B8-7BC2FAF1AA36}" type="pres">
      <dgm:prSet presAssocID="{8E0349DE-283F-40A5-8499-ACB63F1A6FF2}" presName="vert1" presStyleCnt="0"/>
      <dgm:spPr/>
    </dgm:pt>
    <dgm:pt modelId="{F12B3B40-8E62-442E-800F-1F9B8C19E9E1}" type="pres">
      <dgm:prSet presAssocID="{62CB8728-8FBC-4296-9DE3-763871A64AE8}" presName="thickLine" presStyleLbl="alignNode1" presStyleIdx="1" presStyleCnt="5"/>
      <dgm:spPr/>
    </dgm:pt>
    <dgm:pt modelId="{92DCC619-F32A-4422-9498-BB344C75C0F7}" type="pres">
      <dgm:prSet presAssocID="{62CB8728-8FBC-4296-9DE3-763871A64AE8}" presName="horz1" presStyleCnt="0"/>
      <dgm:spPr/>
    </dgm:pt>
    <dgm:pt modelId="{D0AC3F14-139A-4DA2-84EA-5FBBD251FACE}" type="pres">
      <dgm:prSet presAssocID="{62CB8728-8FBC-4296-9DE3-763871A64AE8}" presName="tx1" presStyleLbl="revTx" presStyleIdx="1" presStyleCnt="5"/>
      <dgm:spPr/>
    </dgm:pt>
    <dgm:pt modelId="{398E54AB-84C0-478B-8B6F-4269BE5984F4}" type="pres">
      <dgm:prSet presAssocID="{62CB8728-8FBC-4296-9DE3-763871A64AE8}" presName="vert1" presStyleCnt="0"/>
      <dgm:spPr/>
    </dgm:pt>
    <dgm:pt modelId="{71D0A452-459D-4ED8-8F08-31F17A461EA1}" type="pres">
      <dgm:prSet presAssocID="{211D2E57-C00D-416B-8ED4-CEA5C91A36B4}" presName="thickLine" presStyleLbl="alignNode1" presStyleIdx="2" presStyleCnt="5"/>
      <dgm:spPr/>
    </dgm:pt>
    <dgm:pt modelId="{AC5A3431-899C-41E6-81A0-C9FE04070525}" type="pres">
      <dgm:prSet presAssocID="{211D2E57-C00D-416B-8ED4-CEA5C91A36B4}" presName="horz1" presStyleCnt="0"/>
      <dgm:spPr/>
    </dgm:pt>
    <dgm:pt modelId="{0AC95578-F58F-47F1-A2AA-77EF111F28CF}" type="pres">
      <dgm:prSet presAssocID="{211D2E57-C00D-416B-8ED4-CEA5C91A36B4}" presName="tx1" presStyleLbl="revTx" presStyleIdx="2" presStyleCnt="5"/>
      <dgm:spPr/>
    </dgm:pt>
    <dgm:pt modelId="{BC1AC635-50AA-4FC2-878E-90256C766B61}" type="pres">
      <dgm:prSet presAssocID="{211D2E57-C00D-416B-8ED4-CEA5C91A36B4}" presName="vert1" presStyleCnt="0"/>
      <dgm:spPr/>
    </dgm:pt>
    <dgm:pt modelId="{8E481E02-A06F-4DF3-A7D6-5160353EADC4}" type="pres">
      <dgm:prSet presAssocID="{845EDF45-011F-4797-B784-ABAC0AD6A3C9}" presName="thickLine" presStyleLbl="alignNode1" presStyleIdx="3" presStyleCnt="5"/>
      <dgm:spPr/>
    </dgm:pt>
    <dgm:pt modelId="{22CDE371-2F6F-443D-BA35-466AB981EDAD}" type="pres">
      <dgm:prSet presAssocID="{845EDF45-011F-4797-B784-ABAC0AD6A3C9}" presName="horz1" presStyleCnt="0"/>
      <dgm:spPr/>
    </dgm:pt>
    <dgm:pt modelId="{65B85D49-B76E-4535-8C08-2AA0FE1F9416}" type="pres">
      <dgm:prSet presAssocID="{845EDF45-011F-4797-B784-ABAC0AD6A3C9}" presName="tx1" presStyleLbl="revTx" presStyleIdx="3" presStyleCnt="5"/>
      <dgm:spPr/>
    </dgm:pt>
    <dgm:pt modelId="{BCAA4E01-1A0C-4B73-8D3F-36DC07C9F06F}" type="pres">
      <dgm:prSet presAssocID="{845EDF45-011F-4797-B784-ABAC0AD6A3C9}" presName="vert1" presStyleCnt="0"/>
      <dgm:spPr/>
    </dgm:pt>
    <dgm:pt modelId="{8BB076E3-BF84-4F23-BA00-D69653A97169}" type="pres">
      <dgm:prSet presAssocID="{25627E1E-077F-4D80-9A87-88DD80A2784B}" presName="thickLine" presStyleLbl="alignNode1" presStyleIdx="4" presStyleCnt="5"/>
      <dgm:spPr/>
    </dgm:pt>
    <dgm:pt modelId="{2B25E33F-E84B-4A35-B121-8C3D193C9A9B}" type="pres">
      <dgm:prSet presAssocID="{25627E1E-077F-4D80-9A87-88DD80A2784B}" presName="horz1" presStyleCnt="0"/>
      <dgm:spPr/>
    </dgm:pt>
    <dgm:pt modelId="{09F4E37B-1617-4056-B088-FEFDBE0E9C00}" type="pres">
      <dgm:prSet presAssocID="{25627E1E-077F-4D80-9A87-88DD80A2784B}" presName="tx1" presStyleLbl="revTx" presStyleIdx="4" presStyleCnt="5"/>
      <dgm:spPr/>
    </dgm:pt>
    <dgm:pt modelId="{D63602BC-631C-4EA1-B12B-F1BEA388786A}" type="pres">
      <dgm:prSet presAssocID="{25627E1E-077F-4D80-9A87-88DD80A2784B}" presName="vert1" presStyleCnt="0"/>
      <dgm:spPr/>
    </dgm:pt>
  </dgm:ptLst>
  <dgm:cxnLst>
    <dgm:cxn modelId="{C7714211-2D43-4D0C-BC1B-34BEFAE99124}" type="presOf" srcId="{25627E1E-077F-4D80-9A87-88DD80A2784B}" destId="{09F4E37B-1617-4056-B088-FEFDBE0E9C00}" srcOrd="0" destOrd="0" presId="urn:microsoft.com/office/officeart/2008/layout/LinedList"/>
    <dgm:cxn modelId="{5AB77A2E-F028-4FE1-A5CB-898AB14D7FDE}" type="presOf" srcId="{8E0349DE-283F-40A5-8499-ACB63F1A6FF2}" destId="{88AFB9AD-8C2D-423B-AFB2-775F8E42B633}" srcOrd="0" destOrd="0" presId="urn:microsoft.com/office/officeart/2008/layout/LinedList"/>
    <dgm:cxn modelId="{D9FC962F-ACBF-4892-975F-6B71DA159DB9}" srcId="{DC5BF9C6-F106-4B4D-938B-206570947613}" destId="{25627E1E-077F-4D80-9A87-88DD80A2784B}" srcOrd="4" destOrd="0" parTransId="{69CB80B6-16CD-4523-AC72-DDACCAF36604}" sibTransId="{6E7FE329-DB7E-4815-AD81-A02982AF4BC1}"/>
    <dgm:cxn modelId="{C94F2537-F845-48AB-AB02-429310D143E1}" type="presOf" srcId="{845EDF45-011F-4797-B784-ABAC0AD6A3C9}" destId="{65B85D49-B76E-4535-8C08-2AA0FE1F9416}" srcOrd="0" destOrd="0" presId="urn:microsoft.com/office/officeart/2008/layout/LinedList"/>
    <dgm:cxn modelId="{3A77D56F-1B03-44C6-BC9E-3BA4162E821E}" type="presOf" srcId="{62CB8728-8FBC-4296-9DE3-763871A64AE8}" destId="{D0AC3F14-139A-4DA2-84EA-5FBBD251FACE}" srcOrd="0" destOrd="0" presId="urn:microsoft.com/office/officeart/2008/layout/LinedList"/>
    <dgm:cxn modelId="{C0DA0682-C969-4467-80D6-90F43936B6CF}" srcId="{DC5BF9C6-F106-4B4D-938B-206570947613}" destId="{62CB8728-8FBC-4296-9DE3-763871A64AE8}" srcOrd="1" destOrd="0" parTransId="{FB25372F-D71F-4686-947A-EF219798D7B5}" sibTransId="{637537F5-9D36-49C3-9804-EAD251F62776}"/>
    <dgm:cxn modelId="{56967D8E-E32C-4C45-902B-4F3167C94060}" srcId="{DC5BF9C6-F106-4B4D-938B-206570947613}" destId="{8E0349DE-283F-40A5-8499-ACB63F1A6FF2}" srcOrd="0" destOrd="0" parTransId="{94689328-F042-4C87-B6D1-91CB28D5F250}" sibTransId="{4EA0EECA-8299-444C-B06D-3B14C6CEB19C}"/>
    <dgm:cxn modelId="{FC8FD1A1-F7C7-4ACF-BDB5-EBCABF8BB481}" type="presOf" srcId="{211D2E57-C00D-416B-8ED4-CEA5C91A36B4}" destId="{0AC95578-F58F-47F1-A2AA-77EF111F28CF}" srcOrd="0" destOrd="0" presId="urn:microsoft.com/office/officeart/2008/layout/LinedList"/>
    <dgm:cxn modelId="{683240AD-E807-40FA-8ADA-A111890B7702}" srcId="{DC5BF9C6-F106-4B4D-938B-206570947613}" destId="{845EDF45-011F-4797-B784-ABAC0AD6A3C9}" srcOrd="3" destOrd="0" parTransId="{872176C5-350F-4C96-BE61-71A3EDCEDECB}" sibTransId="{4C3F8F90-5097-48F7-B859-0C33A0119E02}"/>
    <dgm:cxn modelId="{740C6CD2-9C11-44E3-BC04-18E35F747C3E}" type="presOf" srcId="{DC5BF9C6-F106-4B4D-938B-206570947613}" destId="{A47A8686-9352-4C53-954A-C314C17B1BD6}" srcOrd="0" destOrd="0" presId="urn:microsoft.com/office/officeart/2008/layout/LinedList"/>
    <dgm:cxn modelId="{342C20FD-0695-4753-B5CA-55619683CF5F}" srcId="{DC5BF9C6-F106-4B4D-938B-206570947613}" destId="{211D2E57-C00D-416B-8ED4-CEA5C91A36B4}" srcOrd="2" destOrd="0" parTransId="{C07F4D66-469C-4517-9ADA-30AF4AB4E1DA}" sibTransId="{10478323-DAA3-4CB2-9B6A-A2391222707A}"/>
    <dgm:cxn modelId="{113F3389-7C7C-430D-8F55-7C2699CBDE6B}" type="presParOf" srcId="{A47A8686-9352-4C53-954A-C314C17B1BD6}" destId="{CE8A88A9-5023-491F-9EB7-976390F72543}" srcOrd="0" destOrd="0" presId="urn:microsoft.com/office/officeart/2008/layout/LinedList"/>
    <dgm:cxn modelId="{F3171C67-FC58-4F7C-97FC-B19C54E805DE}" type="presParOf" srcId="{A47A8686-9352-4C53-954A-C314C17B1BD6}" destId="{C9605B4D-E028-4DC1-A760-940198E22103}" srcOrd="1" destOrd="0" presId="urn:microsoft.com/office/officeart/2008/layout/LinedList"/>
    <dgm:cxn modelId="{1E4B5460-8635-4453-9F09-9AA4E87660AA}" type="presParOf" srcId="{C9605B4D-E028-4DC1-A760-940198E22103}" destId="{88AFB9AD-8C2D-423B-AFB2-775F8E42B633}" srcOrd="0" destOrd="0" presId="urn:microsoft.com/office/officeart/2008/layout/LinedList"/>
    <dgm:cxn modelId="{DA8F1A64-55C7-4CDC-8C31-0DF3833E236F}" type="presParOf" srcId="{C9605B4D-E028-4DC1-A760-940198E22103}" destId="{A0205BAA-3EC2-4AFF-A5B8-7BC2FAF1AA36}" srcOrd="1" destOrd="0" presId="urn:microsoft.com/office/officeart/2008/layout/LinedList"/>
    <dgm:cxn modelId="{03744672-F693-4CAC-A127-9DBCDE771335}" type="presParOf" srcId="{A47A8686-9352-4C53-954A-C314C17B1BD6}" destId="{F12B3B40-8E62-442E-800F-1F9B8C19E9E1}" srcOrd="2" destOrd="0" presId="urn:microsoft.com/office/officeart/2008/layout/LinedList"/>
    <dgm:cxn modelId="{A3B1869B-A5C5-4A98-9846-680BF084885D}" type="presParOf" srcId="{A47A8686-9352-4C53-954A-C314C17B1BD6}" destId="{92DCC619-F32A-4422-9498-BB344C75C0F7}" srcOrd="3" destOrd="0" presId="urn:microsoft.com/office/officeart/2008/layout/LinedList"/>
    <dgm:cxn modelId="{2538E5F9-936B-44A2-8E23-1A7E00A8EB5D}" type="presParOf" srcId="{92DCC619-F32A-4422-9498-BB344C75C0F7}" destId="{D0AC3F14-139A-4DA2-84EA-5FBBD251FACE}" srcOrd="0" destOrd="0" presId="urn:microsoft.com/office/officeart/2008/layout/LinedList"/>
    <dgm:cxn modelId="{6F8860EA-6F4C-498D-BEA7-F8248F4BAE7E}" type="presParOf" srcId="{92DCC619-F32A-4422-9498-BB344C75C0F7}" destId="{398E54AB-84C0-478B-8B6F-4269BE5984F4}" srcOrd="1" destOrd="0" presId="urn:microsoft.com/office/officeart/2008/layout/LinedList"/>
    <dgm:cxn modelId="{6CE93DF6-5DA1-4005-8FC1-CDA7B3919337}" type="presParOf" srcId="{A47A8686-9352-4C53-954A-C314C17B1BD6}" destId="{71D0A452-459D-4ED8-8F08-31F17A461EA1}" srcOrd="4" destOrd="0" presId="urn:microsoft.com/office/officeart/2008/layout/LinedList"/>
    <dgm:cxn modelId="{0B485F95-1B2D-462F-BD9A-85887FB9BEDA}" type="presParOf" srcId="{A47A8686-9352-4C53-954A-C314C17B1BD6}" destId="{AC5A3431-899C-41E6-81A0-C9FE04070525}" srcOrd="5" destOrd="0" presId="urn:microsoft.com/office/officeart/2008/layout/LinedList"/>
    <dgm:cxn modelId="{ED73C0BF-B67B-439F-97F5-89EC3D465C81}" type="presParOf" srcId="{AC5A3431-899C-41E6-81A0-C9FE04070525}" destId="{0AC95578-F58F-47F1-A2AA-77EF111F28CF}" srcOrd="0" destOrd="0" presId="urn:microsoft.com/office/officeart/2008/layout/LinedList"/>
    <dgm:cxn modelId="{D35B0D8E-A192-4AD9-90B2-A6E6083759B8}" type="presParOf" srcId="{AC5A3431-899C-41E6-81A0-C9FE04070525}" destId="{BC1AC635-50AA-4FC2-878E-90256C766B61}" srcOrd="1" destOrd="0" presId="urn:microsoft.com/office/officeart/2008/layout/LinedList"/>
    <dgm:cxn modelId="{E32C3839-3FA5-456E-A225-D4B7DF24454B}" type="presParOf" srcId="{A47A8686-9352-4C53-954A-C314C17B1BD6}" destId="{8E481E02-A06F-4DF3-A7D6-5160353EADC4}" srcOrd="6" destOrd="0" presId="urn:microsoft.com/office/officeart/2008/layout/LinedList"/>
    <dgm:cxn modelId="{71B5EAE8-1ADD-41D7-8D6B-ED264A4F1289}" type="presParOf" srcId="{A47A8686-9352-4C53-954A-C314C17B1BD6}" destId="{22CDE371-2F6F-443D-BA35-466AB981EDAD}" srcOrd="7" destOrd="0" presId="urn:microsoft.com/office/officeart/2008/layout/LinedList"/>
    <dgm:cxn modelId="{37FB73DD-71E8-458C-B620-2DC78CE01F27}" type="presParOf" srcId="{22CDE371-2F6F-443D-BA35-466AB981EDAD}" destId="{65B85D49-B76E-4535-8C08-2AA0FE1F9416}" srcOrd="0" destOrd="0" presId="urn:microsoft.com/office/officeart/2008/layout/LinedList"/>
    <dgm:cxn modelId="{F9EBF1F0-E69F-4B17-9DC7-A3D211B28BFD}" type="presParOf" srcId="{22CDE371-2F6F-443D-BA35-466AB981EDAD}" destId="{BCAA4E01-1A0C-4B73-8D3F-36DC07C9F06F}" srcOrd="1" destOrd="0" presId="urn:microsoft.com/office/officeart/2008/layout/LinedList"/>
    <dgm:cxn modelId="{326C44BA-DB4E-4141-8F24-B552BF694509}" type="presParOf" srcId="{A47A8686-9352-4C53-954A-C314C17B1BD6}" destId="{8BB076E3-BF84-4F23-BA00-D69653A97169}" srcOrd="8" destOrd="0" presId="urn:microsoft.com/office/officeart/2008/layout/LinedList"/>
    <dgm:cxn modelId="{81227BC9-C675-4DA0-BD8A-EBFFA800E645}" type="presParOf" srcId="{A47A8686-9352-4C53-954A-C314C17B1BD6}" destId="{2B25E33F-E84B-4A35-B121-8C3D193C9A9B}" srcOrd="9" destOrd="0" presId="urn:microsoft.com/office/officeart/2008/layout/LinedList"/>
    <dgm:cxn modelId="{FFC617A0-F584-4156-98B8-F136F1C18445}" type="presParOf" srcId="{2B25E33F-E84B-4A35-B121-8C3D193C9A9B}" destId="{09F4E37B-1617-4056-B088-FEFDBE0E9C00}" srcOrd="0" destOrd="0" presId="urn:microsoft.com/office/officeart/2008/layout/LinedList"/>
    <dgm:cxn modelId="{EAE9C3C1-8A9D-4A4E-A590-2722DC5B3122}" type="presParOf" srcId="{2B25E33F-E84B-4A35-B121-8C3D193C9A9B}" destId="{D63602BC-631C-4EA1-B12B-F1BEA38878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923E97-E6AB-432C-9EBB-43EA9356A508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A7B7614-423F-459D-94B3-EA3C3DA63626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2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Jesus condena o exibicionismo porque destrói a pureza da devoção.</a:t>
          </a:r>
          <a:br>
            <a:rPr lang="pt-BR" sz="2200" dirty="0">
              <a:latin typeface="Aptos" panose="020B0004020202020204"/>
              <a:ea typeface="+mn-ea"/>
              <a:cs typeface="+mn-cs"/>
            </a:rPr>
          </a:br>
          <a:r>
            <a:rPr lang="pt-BR" sz="2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 espiritualidade cristã é secreta, silenciosa, modesta.</a:t>
          </a:r>
          <a:endParaRPr lang="en-US" sz="2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CF583AC7-604F-4ECC-8AC4-5969F20B849F}" type="parTrans" cxnId="{A941AB85-B1D8-405A-B786-EF61618C3932}">
      <dgm:prSet/>
      <dgm:spPr/>
      <dgm:t>
        <a:bodyPr/>
        <a:lstStyle/>
        <a:p>
          <a:endParaRPr lang="en-US"/>
        </a:p>
      </dgm:t>
    </dgm:pt>
    <dgm:pt modelId="{C018D997-2BD8-440B-B139-0037E29CD791}" type="sibTrans" cxnId="{A941AB85-B1D8-405A-B786-EF61618C3932}">
      <dgm:prSet/>
      <dgm:spPr/>
      <dgm:t>
        <a:bodyPr/>
        <a:lstStyle/>
        <a:p>
          <a:endParaRPr lang="en-US"/>
        </a:p>
      </dgm:t>
    </dgm:pt>
    <dgm:pt modelId="{CB93DA10-6CD3-4D81-AF21-3B616CD0A99A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2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“Teu Pai que vê em secreto te recompensará” (Mt 6.6).</a:t>
          </a:r>
          <a:endParaRPr lang="en-US" sz="2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B3A54869-F688-4E0C-958B-194D0626C7CA}" type="parTrans" cxnId="{7CF88653-36E8-4167-96AD-869B20F085FE}">
      <dgm:prSet/>
      <dgm:spPr/>
      <dgm:t>
        <a:bodyPr/>
        <a:lstStyle/>
        <a:p>
          <a:endParaRPr lang="en-US"/>
        </a:p>
      </dgm:t>
    </dgm:pt>
    <dgm:pt modelId="{C1AF2665-35B9-4C94-BDA8-BC7EF5AC50CB}" type="sibTrans" cxnId="{7CF88653-36E8-4167-96AD-869B20F085FE}">
      <dgm:prSet/>
      <dgm:spPr/>
      <dgm:t>
        <a:bodyPr/>
        <a:lstStyle/>
        <a:p>
          <a:endParaRPr lang="en-US"/>
        </a:p>
      </dgm:t>
    </dgm:pt>
    <dgm:pt modelId="{446D679B-7BFA-4A8F-9F87-6390E1BBA461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pt-BR" sz="2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Errado:</a:t>
          </a:r>
          <a:r>
            <a:rPr lang="pt-BR" sz="2200" dirty="0">
              <a:solidFill>
                <a:srgbClr val="FFFFFF"/>
              </a:solidFill>
              <a:latin typeface="Aptos Display" panose="020F0302020204030204"/>
              <a:ea typeface="+mn-ea"/>
              <a:cs typeface="+mn-cs"/>
            </a:rPr>
            <a:t> </a:t>
          </a:r>
          <a:r>
            <a:rPr lang="pt-BR" sz="2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ostentação religiosa</a:t>
          </a:r>
          <a:r>
            <a:rPr lang="pt-BR" sz="2200">
              <a:solidFill>
                <a:srgbClr val="FFFFFF"/>
              </a:solidFill>
              <a:latin typeface="Aptos Display" panose="020F0302020204030204"/>
              <a:ea typeface="+mn-ea"/>
              <a:cs typeface="+mn-cs"/>
            </a:rPr>
            <a:t>;</a:t>
          </a:r>
          <a:endParaRPr lang="en-US" sz="2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258EE53F-4AE0-4C51-B966-3BE3930C54A9}" type="parTrans" cxnId="{D30A44F2-5EFB-4ECC-A495-D74C870D02C8}">
      <dgm:prSet/>
      <dgm:spPr/>
      <dgm:t>
        <a:bodyPr/>
        <a:lstStyle/>
        <a:p>
          <a:endParaRPr lang="en-US"/>
        </a:p>
      </dgm:t>
    </dgm:pt>
    <dgm:pt modelId="{C410B40F-BDD1-4EB4-82D0-CC3F40359F2A}" type="sibTrans" cxnId="{D30A44F2-5EFB-4ECC-A495-D74C870D02C8}">
      <dgm:prSet/>
      <dgm:spPr/>
      <dgm:t>
        <a:bodyPr/>
        <a:lstStyle/>
        <a:p>
          <a:endParaRPr lang="en-US"/>
        </a:p>
      </dgm:t>
    </dgm:pt>
    <dgm:pt modelId="{9818976F-95C1-40C5-8E61-9F1182E1E245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2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jejuns anunciados em redes sociais</a:t>
          </a:r>
          <a:endParaRPr lang="en-US" sz="2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60D88D6E-4D6A-47FC-99CA-C037463EB2AD}" type="parTrans" cxnId="{B540F3B9-936A-4F06-A01A-9489F91249A3}">
      <dgm:prSet/>
      <dgm:spPr/>
      <dgm:t>
        <a:bodyPr/>
        <a:lstStyle/>
        <a:p>
          <a:endParaRPr lang="en-US"/>
        </a:p>
      </dgm:t>
    </dgm:pt>
    <dgm:pt modelId="{D26C8FFF-66F5-45C4-9DC2-99703D9ADAE2}" type="sibTrans" cxnId="{B540F3B9-936A-4F06-A01A-9489F91249A3}">
      <dgm:prSet/>
      <dgm:spPr/>
      <dgm:t>
        <a:bodyPr/>
        <a:lstStyle/>
        <a:p>
          <a:endParaRPr lang="en-US"/>
        </a:p>
      </dgm:t>
    </dgm:pt>
    <dgm:pt modelId="{BF884B1C-909E-4E85-AADA-31DB5282CB7F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2200" dirty="0">
              <a:latin typeface="Aptos"/>
              <a:ea typeface="+mn-ea"/>
              <a:cs typeface="+mn-cs"/>
            </a:rPr>
            <a:t>orações como espetáculo</a:t>
          </a:r>
          <a:endParaRPr lang="en-US" sz="2200" dirty="0">
            <a:latin typeface="Aptos"/>
            <a:ea typeface="+mn-ea"/>
            <a:cs typeface="+mn-cs"/>
          </a:endParaRPr>
        </a:p>
      </dgm:t>
    </dgm:pt>
    <dgm:pt modelId="{108D35B2-D0D9-4FBB-8344-2583C71F69EB}" type="parTrans" cxnId="{83D718E6-93E3-4FED-BD6F-B30A0DE496B5}">
      <dgm:prSet/>
      <dgm:spPr/>
      <dgm:t>
        <a:bodyPr/>
        <a:lstStyle/>
        <a:p>
          <a:endParaRPr lang="en-US"/>
        </a:p>
      </dgm:t>
    </dgm:pt>
    <dgm:pt modelId="{2185968E-BD72-420F-892C-7FDBC3869A51}" type="sibTrans" cxnId="{83D718E6-93E3-4FED-BD6F-B30A0DE496B5}">
      <dgm:prSet/>
      <dgm:spPr/>
      <dgm:t>
        <a:bodyPr/>
        <a:lstStyle/>
        <a:p>
          <a:endParaRPr lang="en-US"/>
        </a:p>
      </dgm:t>
    </dgm:pt>
    <dgm:pt modelId="{28AB2AA6-4EFD-40F7-8557-5A14E9F477E8}" type="pres">
      <dgm:prSet presAssocID="{00923E97-E6AB-432C-9EBB-43EA9356A508}" presName="linear" presStyleCnt="0">
        <dgm:presLayoutVars>
          <dgm:animLvl val="lvl"/>
          <dgm:resizeHandles val="exact"/>
        </dgm:presLayoutVars>
      </dgm:prSet>
      <dgm:spPr/>
    </dgm:pt>
    <dgm:pt modelId="{00A985EF-28AC-4BEC-A752-01285AA3D782}" type="pres">
      <dgm:prSet presAssocID="{6A7B7614-423F-459D-94B3-EA3C3DA6362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9258A87-357F-433C-9EA6-A047A950E159}" type="pres">
      <dgm:prSet presAssocID="{C018D997-2BD8-440B-B139-0037E29CD791}" presName="spacer" presStyleCnt="0"/>
      <dgm:spPr/>
    </dgm:pt>
    <dgm:pt modelId="{C12A81FD-1555-4AED-8631-8B6602A75066}" type="pres">
      <dgm:prSet presAssocID="{CB93DA10-6CD3-4D81-AF21-3B616CD0A9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C5B2139-9BF8-4C6A-BCF8-65103E141784}" type="pres">
      <dgm:prSet presAssocID="{C1AF2665-35B9-4C94-BDA8-BC7EF5AC50CB}" presName="spacer" presStyleCnt="0"/>
      <dgm:spPr/>
    </dgm:pt>
    <dgm:pt modelId="{2B63C03C-5D00-472F-A95C-DA60FFE2B8B8}" type="pres">
      <dgm:prSet presAssocID="{446D679B-7BFA-4A8F-9F87-6390E1BBA46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7E4454D-3227-43B1-A33F-6E7BA978CA27}" type="pres">
      <dgm:prSet presAssocID="{C410B40F-BDD1-4EB4-82D0-CC3F40359F2A}" presName="spacer" presStyleCnt="0"/>
      <dgm:spPr/>
    </dgm:pt>
    <dgm:pt modelId="{7E100348-8F46-4744-9000-E3653E26B226}" type="pres">
      <dgm:prSet presAssocID="{9818976F-95C1-40C5-8E61-9F1182E1E2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2794CEB-9766-445B-BFC5-C0CEBF31AC7D}" type="pres">
      <dgm:prSet presAssocID="{D26C8FFF-66F5-45C4-9DC2-99703D9ADAE2}" presName="spacer" presStyleCnt="0"/>
      <dgm:spPr/>
    </dgm:pt>
    <dgm:pt modelId="{AE90B179-93F0-47BF-B282-2ED849CC6E0F}" type="pres">
      <dgm:prSet presAssocID="{BF884B1C-909E-4E85-AADA-31DB5282CB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B4AA07-96C1-4FC0-BA28-6DECC59FBB90}" type="presOf" srcId="{00923E97-E6AB-432C-9EBB-43EA9356A508}" destId="{28AB2AA6-4EFD-40F7-8557-5A14E9F477E8}" srcOrd="0" destOrd="0" presId="urn:microsoft.com/office/officeart/2005/8/layout/vList2"/>
    <dgm:cxn modelId="{7CF88653-36E8-4167-96AD-869B20F085FE}" srcId="{00923E97-E6AB-432C-9EBB-43EA9356A508}" destId="{CB93DA10-6CD3-4D81-AF21-3B616CD0A99A}" srcOrd="1" destOrd="0" parTransId="{B3A54869-F688-4E0C-958B-194D0626C7CA}" sibTransId="{C1AF2665-35B9-4C94-BDA8-BC7EF5AC50CB}"/>
    <dgm:cxn modelId="{A941AB85-B1D8-405A-B786-EF61618C3932}" srcId="{00923E97-E6AB-432C-9EBB-43EA9356A508}" destId="{6A7B7614-423F-459D-94B3-EA3C3DA63626}" srcOrd="0" destOrd="0" parTransId="{CF583AC7-604F-4ECC-8AC4-5969F20B849F}" sibTransId="{C018D997-2BD8-440B-B139-0037E29CD791}"/>
    <dgm:cxn modelId="{448A7898-465B-4935-A716-E183DC2CFF89}" type="presOf" srcId="{9818976F-95C1-40C5-8E61-9F1182E1E245}" destId="{7E100348-8F46-4744-9000-E3653E26B226}" srcOrd="0" destOrd="0" presId="urn:microsoft.com/office/officeart/2005/8/layout/vList2"/>
    <dgm:cxn modelId="{7FD8A39D-2A5A-4813-98F5-C587497B0B07}" type="presOf" srcId="{CB93DA10-6CD3-4D81-AF21-3B616CD0A99A}" destId="{C12A81FD-1555-4AED-8631-8B6602A75066}" srcOrd="0" destOrd="0" presId="urn:microsoft.com/office/officeart/2005/8/layout/vList2"/>
    <dgm:cxn modelId="{E42975A5-D9F1-44FC-B056-2AB9E7E69157}" type="presOf" srcId="{6A7B7614-423F-459D-94B3-EA3C3DA63626}" destId="{00A985EF-28AC-4BEC-A752-01285AA3D782}" srcOrd="0" destOrd="0" presId="urn:microsoft.com/office/officeart/2005/8/layout/vList2"/>
    <dgm:cxn modelId="{B540F3B9-936A-4F06-A01A-9489F91249A3}" srcId="{00923E97-E6AB-432C-9EBB-43EA9356A508}" destId="{9818976F-95C1-40C5-8E61-9F1182E1E245}" srcOrd="3" destOrd="0" parTransId="{60D88D6E-4D6A-47FC-99CA-C037463EB2AD}" sibTransId="{D26C8FFF-66F5-45C4-9DC2-99703D9ADAE2}"/>
    <dgm:cxn modelId="{B216A9CE-5C5F-4F52-89D3-3F02C0AFAF59}" type="presOf" srcId="{BF884B1C-909E-4E85-AADA-31DB5282CB7F}" destId="{AE90B179-93F0-47BF-B282-2ED849CC6E0F}" srcOrd="0" destOrd="0" presId="urn:microsoft.com/office/officeart/2005/8/layout/vList2"/>
    <dgm:cxn modelId="{83D718E6-93E3-4FED-BD6F-B30A0DE496B5}" srcId="{00923E97-E6AB-432C-9EBB-43EA9356A508}" destId="{BF884B1C-909E-4E85-AADA-31DB5282CB7F}" srcOrd="4" destOrd="0" parTransId="{108D35B2-D0D9-4FBB-8344-2583C71F69EB}" sibTransId="{2185968E-BD72-420F-892C-7FDBC3869A51}"/>
    <dgm:cxn modelId="{D30A44F2-5EFB-4ECC-A495-D74C870D02C8}" srcId="{00923E97-E6AB-432C-9EBB-43EA9356A508}" destId="{446D679B-7BFA-4A8F-9F87-6390E1BBA461}" srcOrd="2" destOrd="0" parTransId="{258EE53F-4AE0-4C51-B966-3BE3930C54A9}" sibTransId="{C410B40F-BDD1-4EB4-82D0-CC3F40359F2A}"/>
    <dgm:cxn modelId="{19A334FB-8D29-43A5-BB1D-D695F1755533}" type="presOf" srcId="{446D679B-7BFA-4A8F-9F87-6390E1BBA461}" destId="{2B63C03C-5D00-472F-A95C-DA60FFE2B8B8}" srcOrd="0" destOrd="0" presId="urn:microsoft.com/office/officeart/2005/8/layout/vList2"/>
    <dgm:cxn modelId="{1F979788-349B-4C48-8FE8-7F80B7282633}" type="presParOf" srcId="{28AB2AA6-4EFD-40F7-8557-5A14E9F477E8}" destId="{00A985EF-28AC-4BEC-A752-01285AA3D782}" srcOrd="0" destOrd="0" presId="urn:microsoft.com/office/officeart/2005/8/layout/vList2"/>
    <dgm:cxn modelId="{DF881926-BE0D-4535-B9B0-1D626D305BCA}" type="presParOf" srcId="{28AB2AA6-4EFD-40F7-8557-5A14E9F477E8}" destId="{89258A87-357F-433C-9EA6-A047A950E159}" srcOrd="1" destOrd="0" presId="urn:microsoft.com/office/officeart/2005/8/layout/vList2"/>
    <dgm:cxn modelId="{CA43DFCB-5EB8-4DB9-B016-EE58F138A982}" type="presParOf" srcId="{28AB2AA6-4EFD-40F7-8557-5A14E9F477E8}" destId="{C12A81FD-1555-4AED-8631-8B6602A75066}" srcOrd="2" destOrd="0" presId="urn:microsoft.com/office/officeart/2005/8/layout/vList2"/>
    <dgm:cxn modelId="{CE45D4AC-01D3-4206-A89B-6DA6E1D299EC}" type="presParOf" srcId="{28AB2AA6-4EFD-40F7-8557-5A14E9F477E8}" destId="{7C5B2139-9BF8-4C6A-BCF8-65103E141784}" srcOrd="3" destOrd="0" presId="urn:microsoft.com/office/officeart/2005/8/layout/vList2"/>
    <dgm:cxn modelId="{3672476A-6C4E-4097-B4D6-25144B6BF962}" type="presParOf" srcId="{28AB2AA6-4EFD-40F7-8557-5A14E9F477E8}" destId="{2B63C03C-5D00-472F-A95C-DA60FFE2B8B8}" srcOrd="4" destOrd="0" presId="urn:microsoft.com/office/officeart/2005/8/layout/vList2"/>
    <dgm:cxn modelId="{063110B8-492A-45A2-A3A7-43346B9A41FA}" type="presParOf" srcId="{28AB2AA6-4EFD-40F7-8557-5A14E9F477E8}" destId="{07E4454D-3227-43B1-A33F-6E7BA978CA27}" srcOrd="5" destOrd="0" presId="urn:microsoft.com/office/officeart/2005/8/layout/vList2"/>
    <dgm:cxn modelId="{119619D0-9422-4C56-9B84-596738E21B3E}" type="presParOf" srcId="{28AB2AA6-4EFD-40F7-8557-5A14E9F477E8}" destId="{7E100348-8F46-4744-9000-E3653E26B226}" srcOrd="6" destOrd="0" presId="urn:microsoft.com/office/officeart/2005/8/layout/vList2"/>
    <dgm:cxn modelId="{591E5CFE-098E-436E-A143-41EF932E5B8B}" type="presParOf" srcId="{28AB2AA6-4EFD-40F7-8557-5A14E9F477E8}" destId="{D2794CEB-9766-445B-BFC5-C0CEBF31AC7D}" srcOrd="7" destOrd="0" presId="urn:microsoft.com/office/officeart/2005/8/layout/vList2"/>
    <dgm:cxn modelId="{A3615756-5FFC-4746-9052-A63308A0A844}" type="presParOf" srcId="{28AB2AA6-4EFD-40F7-8557-5A14E9F477E8}" destId="{AE90B179-93F0-47BF-B282-2ED849CC6E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074B48-5B35-40D7-9036-E7D0DD561E4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34C6590-5337-4CFE-B106-2E6E11E47915}">
      <dgm:prSet/>
      <dgm:spPr/>
      <dgm:t>
        <a:bodyPr/>
        <a:lstStyle/>
        <a:p>
          <a:r>
            <a:rPr lang="pt-BR"/>
            <a:t>Quanto menos se ora, menos se quer orar.</a:t>
          </a:r>
          <a:endParaRPr lang="en-US"/>
        </a:p>
      </dgm:t>
    </dgm:pt>
    <dgm:pt modelId="{09C50EB9-439F-4B59-A8F6-C6C9D206B3EE}" type="parTrans" cxnId="{B917574A-081D-4937-A95B-783B2809A40A}">
      <dgm:prSet/>
      <dgm:spPr/>
      <dgm:t>
        <a:bodyPr/>
        <a:lstStyle/>
        <a:p>
          <a:endParaRPr lang="en-US"/>
        </a:p>
      </dgm:t>
    </dgm:pt>
    <dgm:pt modelId="{BDD385F8-577A-49CE-BE2D-17D6940445C9}" type="sibTrans" cxnId="{B917574A-081D-4937-A95B-783B2809A40A}">
      <dgm:prSet/>
      <dgm:spPr/>
      <dgm:t>
        <a:bodyPr/>
        <a:lstStyle/>
        <a:p>
          <a:endParaRPr lang="en-US"/>
        </a:p>
      </dgm:t>
    </dgm:pt>
    <dgm:pt modelId="{4F614CE5-9F3D-4D06-A609-B55A160D6541}">
      <dgm:prSet/>
      <dgm:spPr/>
      <dgm:t>
        <a:bodyPr/>
        <a:lstStyle/>
        <a:p>
          <a:r>
            <a:rPr lang="pt-BR"/>
            <a:t>Quanto mais se jejua, mais se deseja jejuar.</a:t>
          </a:r>
          <a:endParaRPr lang="en-US"/>
        </a:p>
      </dgm:t>
    </dgm:pt>
    <dgm:pt modelId="{A5DF0C67-6F45-4C07-9C6B-EE3B8B71D0C9}" type="parTrans" cxnId="{3E90DE9C-4CDC-43AB-85AC-0AE9A07AA68F}">
      <dgm:prSet/>
      <dgm:spPr/>
      <dgm:t>
        <a:bodyPr/>
        <a:lstStyle/>
        <a:p>
          <a:endParaRPr lang="en-US"/>
        </a:p>
      </dgm:t>
    </dgm:pt>
    <dgm:pt modelId="{64670D0E-CC3D-4B02-8A30-A5CE57CDD65B}" type="sibTrans" cxnId="{3E90DE9C-4CDC-43AB-85AC-0AE9A07AA68F}">
      <dgm:prSet/>
      <dgm:spPr/>
      <dgm:t>
        <a:bodyPr/>
        <a:lstStyle/>
        <a:p>
          <a:endParaRPr lang="en-US"/>
        </a:p>
      </dgm:t>
    </dgm:pt>
    <dgm:pt modelId="{CD0E2624-AE49-4999-AFBF-D34868600934}">
      <dgm:prSet/>
      <dgm:spPr/>
      <dgm:t>
        <a:bodyPr/>
        <a:lstStyle/>
        <a:p>
          <a:r>
            <a:rPr lang="pt-BR"/>
            <a:t>O espírito tem “músculos” que precisam ser ativados.</a:t>
          </a:r>
          <a:endParaRPr lang="en-US"/>
        </a:p>
      </dgm:t>
    </dgm:pt>
    <dgm:pt modelId="{38FC35E9-790D-4452-AF36-7348E65CF8CE}" type="parTrans" cxnId="{75208DA4-A37E-49C2-8DB8-F65FC2ACAE89}">
      <dgm:prSet/>
      <dgm:spPr/>
      <dgm:t>
        <a:bodyPr/>
        <a:lstStyle/>
        <a:p>
          <a:endParaRPr lang="en-US"/>
        </a:p>
      </dgm:t>
    </dgm:pt>
    <dgm:pt modelId="{90C7F93F-D9F1-4FED-97A8-25ACEBF75303}" type="sibTrans" cxnId="{75208DA4-A37E-49C2-8DB8-F65FC2ACAE89}">
      <dgm:prSet/>
      <dgm:spPr/>
      <dgm:t>
        <a:bodyPr/>
        <a:lstStyle/>
        <a:p>
          <a:endParaRPr lang="en-US"/>
        </a:p>
      </dgm:t>
    </dgm:pt>
    <dgm:pt modelId="{013B4502-DD1D-4480-A38C-0D9400B6421D}">
      <dgm:prSet/>
      <dgm:spPr/>
      <dgm:t>
        <a:bodyPr/>
        <a:lstStyle/>
        <a:p>
          <a:r>
            <a:rPr lang="pt-BR" b="1"/>
            <a:t>Hebreus 12.12</a:t>
          </a:r>
          <a:r>
            <a:rPr lang="pt-BR"/>
            <a:t>: imagem de reabilitação espiritual.</a:t>
          </a:r>
          <a:endParaRPr lang="en-US"/>
        </a:p>
      </dgm:t>
    </dgm:pt>
    <dgm:pt modelId="{BD1F210A-B198-4705-A5B4-B8D1421FA59D}" type="parTrans" cxnId="{AF63B4A1-974D-4C04-8761-E4D3D668BD1C}">
      <dgm:prSet/>
      <dgm:spPr/>
      <dgm:t>
        <a:bodyPr/>
        <a:lstStyle/>
        <a:p>
          <a:endParaRPr lang="en-US"/>
        </a:p>
      </dgm:t>
    </dgm:pt>
    <dgm:pt modelId="{9802F924-1311-44B4-8992-62A327D380DF}" type="sibTrans" cxnId="{AF63B4A1-974D-4C04-8761-E4D3D668BD1C}">
      <dgm:prSet/>
      <dgm:spPr/>
      <dgm:t>
        <a:bodyPr/>
        <a:lstStyle/>
        <a:p>
          <a:endParaRPr lang="en-US"/>
        </a:p>
      </dgm:t>
    </dgm:pt>
    <dgm:pt modelId="{05F4B2ED-027D-4268-A5C7-9D0780C49F7C}">
      <dgm:prSet/>
      <dgm:spPr/>
      <dgm:t>
        <a:bodyPr/>
        <a:lstStyle/>
        <a:p>
          <a:r>
            <a:rPr lang="pt-BR" b="1"/>
            <a:t>Estudos modernos (psicologia comportamental)</a:t>
          </a:r>
          <a:r>
            <a:rPr lang="pt-BR"/>
            <a:t>: Hábitos se fortalecem pela repetição, não pela motivação.</a:t>
          </a:r>
          <a:endParaRPr lang="en-US"/>
        </a:p>
      </dgm:t>
    </dgm:pt>
    <dgm:pt modelId="{A1155165-C584-4360-86B2-CB28F32AC850}" type="parTrans" cxnId="{689DFDDB-8813-4887-A3B2-8775386033C4}">
      <dgm:prSet/>
      <dgm:spPr/>
      <dgm:t>
        <a:bodyPr/>
        <a:lstStyle/>
        <a:p>
          <a:endParaRPr lang="en-US"/>
        </a:p>
      </dgm:t>
    </dgm:pt>
    <dgm:pt modelId="{05CE1DFB-565D-449B-B713-77807DB192C0}" type="sibTrans" cxnId="{689DFDDB-8813-4887-A3B2-8775386033C4}">
      <dgm:prSet/>
      <dgm:spPr/>
      <dgm:t>
        <a:bodyPr/>
        <a:lstStyle/>
        <a:p>
          <a:endParaRPr lang="en-US"/>
        </a:p>
      </dgm:t>
    </dgm:pt>
    <dgm:pt modelId="{935A00A9-8DB6-429E-9F82-A4CB0E2B82CC}" type="pres">
      <dgm:prSet presAssocID="{86074B48-5B35-40D7-9036-E7D0DD561E46}" presName="linear" presStyleCnt="0">
        <dgm:presLayoutVars>
          <dgm:animLvl val="lvl"/>
          <dgm:resizeHandles val="exact"/>
        </dgm:presLayoutVars>
      </dgm:prSet>
      <dgm:spPr/>
    </dgm:pt>
    <dgm:pt modelId="{D79848BE-3C02-4C0E-A237-EC105969C41F}" type="pres">
      <dgm:prSet presAssocID="{634C6590-5337-4CFE-B106-2E6E11E4791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97D48AF-4087-4ADD-BD78-8B3D2B1004B5}" type="pres">
      <dgm:prSet presAssocID="{BDD385F8-577A-49CE-BE2D-17D6940445C9}" presName="spacer" presStyleCnt="0"/>
      <dgm:spPr/>
    </dgm:pt>
    <dgm:pt modelId="{2B572FF6-D2E7-410C-AD24-D4EFD921C9AF}" type="pres">
      <dgm:prSet presAssocID="{4F614CE5-9F3D-4D06-A609-B55A160D654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018831A-60AB-4F17-964A-4A5CC029D731}" type="pres">
      <dgm:prSet presAssocID="{64670D0E-CC3D-4B02-8A30-A5CE57CDD65B}" presName="spacer" presStyleCnt="0"/>
      <dgm:spPr/>
    </dgm:pt>
    <dgm:pt modelId="{39C1C3C8-575D-4B0D-9924-FBCEC7C021FD}" type="pres">
      <dgm:prSet presAssocID="{CD0E2624-AE49-4999-AFBF-D3486860093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80C670A-1C3D-4F58-B0BD-D52A7205A241}" type="pres">
      <dgm:prSet presAssocID="{90C7F93F-D9F1-4FED-97A8-25ACEBF75303}" presName="spacer" presStyleCnt="0"/>
      <dgm:spPr/>
    </dgm:pt>
    <dgm:pt modelId="{4AD484C5-F41C-4151-9841-E1566D9BF5D5}" type="pres">
      <dgm:prSet presAssocID="{013B4502-DD1D-4480-A38C-0D9400B6421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9F4ACB6-2372-4571-83ED-B84E62D987A3}" type="pres">
      <dgm:prSet presAssocID="{9802F924-1311-44B4-8992-62A327D380DF}" presName="spacer" presStyleCnt="0"/>
      <dgm:spPr/>
    </dgm:pt>
    <dgm:pt modelId="{12AC4F7F-F8F2-401E-B5A5-070E36561478}" type="pres">
      <dgm:prSet presAssocID="{05F4B2ED-027D-4268-A5C7-9D0780C49F7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8911C16-8A6C-4554-ADCB-18B00D78298B}" type="presOf" srcId="{634C6590-5337-4CFE-B106-2E6E11E47915}" destId="{D79848BE-3C02-4C0E-A237-EC105969C41F}" srcOrd="0" destOrd="0" presId="urn:microsoft.com/office/officeart/2005/8/layout/vList2"/>
    <dgm:cxn modelId="{66C84917-D922-4A15-874F-08C76782F768}" type="presOf" srcId="{4F614CE5-9F3D-4D06-A609-B55A160D6541}" destId="{2B572FF6-D2E7-410C-AD24-D4EFD921C9AF}" srcOrd="0" destOrd="0" presId="urn:microsoft.com/office/officeart/2005/8/layout/vList2"/>
    <dgm:cxn modelId="{B917574A-081D-4937-A95B-783B2809A40A}" srcId="{86074B48-5B35-40D7-9036-E7D0DD561E46}" destId="{634C6590-5337-4CFE-B106-2E6E11E47915}" srcOrd="0" destOrd="0" parTransId="{09C50EB9-439F-4B59-A8F6-C6C9D206B3EE}" sibTransId="{BDD385F8-577A-49CE-BE2D-17D6940445C9}"/>
    <dgm:cxn modelId="{EF882875-5AD8-42C2-BA55-81E66CD55F61}" type="presOf" srcId="{CD0E2624-AE49-4999-AFBF-D34868600934}" destId="{39C1C3C8-575D-4B0D-9924-FBCEC7C021FD}" srcOrd="0" destOrd="0" presId="urn:microsoft.com/office/officeart/2005/8/layout/vList2"/>
    <dgm:cxn modelId="{3E90DE9C-4CDC-43AB-85AC-0AE9A07AA68F}" srcId="{86074B48-5B35-40D7-9036-E7D0DD561E46}" destId="{4F614CE5-9F3D-4D06-A609-B55A160D6541}" srcOrd="1" destOrd="0" parTransId="{A5DF0C67-6F45-4C07-9C6B-EE3B8B71D0C9}" sibTransId="{64670D0E-CC3D-4B02-8A30-A5CE57CDD65B}"/>
    <dgm:cxn modelId="{AF63B4A1-974D-4C04-8761-E4D3D668BD1C}" srcId="{86074B48-5B35-40D7-9036-E7D0DD561E46}" destId="{013B4502-DD1D-4480-A38C-0D9400B6421D}" srcOrd="3" destOrd="0" parTransId="{BD1F210A-B198-4705-A5B4-B8D1421FA59D}" sibTransId="{9802F924-1311-44B4-8992-62A327D380DF}"/>
    <dgm:cxn modelId="{75208DA4-A37E-49C2-8DB8-F65FC2ACAE89}" srcId="{86074B48-5B35-40D7-9036-E7D0DD561E46}" destId="{CD0E2624-AE49-4999-AFBF-D34868600934}" srcOrd="2" destOrd="0" parTransId="{38FC35E9-790D-4452-AF36-7348E65CF8CE}" sibTransId="{90C7F93F-D9F1-4FED-97A8-25ACEBF75303}"/>
    <dgm:cxn modelId="{4C28EDBB-FDC1-4C04-8AC1-C537215DCD96}" type="presOf" srcId="{05F4B2ED-027D-4268-A5C7-9D0780C49F7C}" destId="{12AC4F7F-F8F2-401E-B5A5-070E36561478}" srcOrd="0" destOrd="0" presId="urn:microsoft.com/office/officeart/2005/8/layout/vList2"/>
    <dgm:cxn modelId="{689DFDDB-8813-4887-A3B2-8775386033C4}" srcId="{86074B48-5B35-40D7-9036-E7D0DD561E46}" destId="{05F4B2ED-027D-4268-A5C7-9D0780C49F7C}" srcOrd="4" destOrd="0" parTransId="{A1155165-C584-4360-86B2-CB28F32AC850}" sibTransId="{05CE1DFB-565D-449B-B713-77807DB192C0}"/>
    <dgm:cxn modelId="{5BF8BBF4-D3A3-441E-B77D-D621FE40437F}" type="presOf" srcId="{86074B48-5B35-40D7-9036-E7D0DD561E46}" destId="{935A00A9-8DB6-429E-9F82-A4CB0E2B82CC}" srcOrd="0" destOrd="0" presId="urn:microsoft.com/office/officeart/2005/8/layout/vList2"/>
    <dgm:cxn modelId="{E2719BFE-76AC-4781-89FE-1388CC88BB8E}" type="presOf" srcId="{013B4502-DD1D-4480-A38C-0D9400B6421D}" destId="{4AD484C5-F41C-4151-9841-E1566D9BF5D5}" srcOrd="0" destOrd="0" presId="urn:microsoft.com/office/officeart/2005/8/layout/vList2"/>
    <dgm:cxn modelId="{7303F6AE-8444-4798-BFEF-9E9A0E614E47}" type="presParOf" srcId="{935A00A9-8DB6-429E-9F82-A4CB0E2B82CC}" destId="{D79848BE-3C02-4C0E-A237-EC105969C41F}" srcOrd="0" destOrd="0" presId="urn:microsoft.com/office/officeart/2005/8/layout/vList2"/>
    <dgm:cxn modelId="{7D4BE092-89A1-4439-8294-A3B7A972BD53}" type="presParOf" srcId="{935A00A9-8DB6-429E-9F82-A4CB0E2B82CC}" destId="{E97D48AF-4087-4ADD-BD78-8B3D2B1004B5}" srcOrd="1" destOrd="0" presId="urn:microsoft.com/office/officeart/2005/8/layout/vList2"/>
    <dgm:cxn modelId="{A7D8C73A-492E-4945-9BC8-D15F60061D3A}" type="presParOf" srcId="{935A00A9-8DB6-429E-9F82-A4CB0E2B82CC}" destId="{2B572FF6-D2E7-410C-AD24-D4EFD921C9AF}" srcOrd="2" destOrd="0" presId="urn:microsoft.com/office/officeart/2005/8/layout/vList2"/>
    <dgm:cxn modelId="{CDD7CB8A-2F9D-4F9D-A888-A7043E801F10}" type="presParOf" srcId="{935A00A9-8DB6-429E-9F82-A4CB0E2B82CC}" destId="{9018831A-60AB-4F17-964A-4A5CC029D731}" srcOrd="3" destOrd="0" presId="urn:microsoft.com/office/officeart/2005/8/layout/vList2"/>
    <dgm:cxn modelId="{A356144C-B4A3-4591-8D9F-6C8F7993C42C}" type="presParOf" srcId="{935A00A9-8DB6-429E-9F82-A4CB0E2B82CC}" destId="{39C1C3C8-575D-4B0D-9924-FBCEC7C021FD}" srcOrd="4" destOrd="0" presId="urn:microsoft.com/office/officeart/2005/8/layout/vList2"/>
    <dgm:cxn modelId="{4D1AFF9B-1D67-4A68-9B6A-5409075E6A08}" type="presParOf" srcId="{935A00A9-8DB6-429E-9F82-A4CB0E2B82CC}" destId="{D80C670A-1C3D-4F58-B0BD-D52A7205A241}" srcOrd="5" destOrd="0" presId="urn:microsoft.com/office/officeart/2005/8/layout/vList2"/>
    <dgm:cxn modelId="{46153A1F-706B-49E3-BFF5-6C87CB4CF81E}" type="presParOf" srcId="{935A00A9-8DB6-429E-9F82-A4CB0E2B82CC}" destId="{4AD484C5-F41C-4151-9841-E1566D9BF5D5}" srcOrd="6" destOrd="0" presId="urn:microsoft.com/office/officeart/2005/8/layout/vList2"/>
    <dgm:cxn modelId="{CA05DCC8-02F9-4B3B-96D1-AC882432BFE9}" type="presParOf" srcId="{935A00A9-8DB6-429E-9F82-A4CB0E2B82CC}" destId="{D9F4ACB6-2372-4571-83ED-B84E62D987A3}" srcOrd="7" destOrd="0" presId="urn:microsoft.com/office/officeart/2005/8/layout/vList2"/>
    <dgm:cxn modelId="{5C8103A1-70C6-4986-B3B7-986075D3B864}" type="presParOf" srcId="{935A00A9-8DB6-429E-9F82-A4CB0E2B82CC}" destId="{12AC4F7F-F8F2-401E-B5A5-070E3656147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2A6174-10CD-487F-83A7-0B2624D3C45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9FF67D1-9901-4961-A9E1-B1E45931CF62}">
      <dgm:prSet/>
      <dgm:spPr/>
      <dgm:t>
        <a:bodyPr/>
        <a:lstStyle/>
        <a:p>
          <a:r>
            <a:rPr lang="pt-BR"/>
            <a:t>Disciplina espiritual exige ação deliberada:</a:t>
          </a:r>
          <a:endParaRPr lang="en-US"/>
        </a:p>
      </dgm:t>
    </dgm:pt>
    <dgm:pt modelId="{C3C94B5D-D15C-4472-AD93-A60CFC5042E4}" type="parTrans" cxnId="{060D94F2-EDC5-47DE-8677-0C633E2880E4}">
      <dgm:prSet/>
      <dgm:spPr/>
      <dgm:t>
        <a:bodyPr/>
        <a:lstStyle/>
        <a:p>
          <a:endParaRPr lang="en-US"/>
        </a:p>
      </dgm:t>
    </dgm:pt>
    <dgm:pt modelId="{E3E77F4A-4729-48B7-BA7B-923BB14D60AB}" type="sibTrans" cxnId="{060D94F2-EDC5-47DE-8677-0C633E2880E4}">
      <dgm:prSet/>
      <dgm:spPr/>
      <dgm:t>
        <a:bodyPr/>
        <a:lstStyle/>
        <a:p>
          <a:endParaRPr lang="en-US"/>
        </a:p>
      </dgm:t>
    </dgm:pt>
    <dgm:pt modelId="{A92CF269-19B8-43A3-9C50-40B2C728F6E5}">
      <dgm:prSet/>
      <dgm:spPr/>
      <dgm:t>
        <a:bodyPr/>
        <a:lstStyle/>
        <a:p>
          <a:r>
            <a:rPr lang="pt-BR"/>
            <a:t>Hora marcada</a:t>
          </a:r>
          <a:endParaRPr lang="en-US"/>
        </a:p>
      </dgm:t>
    </dgm:pt>
    <dgm:pt modelId="{6795F8FE-2B84-4D62-B266-2B055E9FF17D}" type="parTrans" cxnId="{B7494F72-5606-42EB-A631-DA8D18D71252}">
      <dgm:prSet/>
      <dgm:spPr/>
      <dgm:t>
        <a:bodyPr/>
        <a:lstStyle/>
        <a:p>
          <a:endParaRPr lang="en-US"/>
        </a:p>
      </dgm:t>
    </dgm:pt>
    <dgm:pt modelId="{EA94AD87-EE3F-4516-B361-19EEDCD14514}" type="sibTrans" cxnId="{B7494F72-5606-42EB-A631-DA8D18D71252}">
      <dgm:prSet/>
      <dgm:spPr/>
      <dgm:t>
        <a:bodyPr/>
        <a:lstStyle/>
        <a:p>
          <a:endParaRPr lang="en-US"/>
        </a:p>
      </dgm:t>
    </dgm:pt>
    <dgm:pt modelId="{F0453C1E-BC94-4918-8909-CBC7DDCE336F}">
      <dgm:prSet/>
      <dgm:spPr/>
      <dgm:t>
        <a:bodyPr/>
        <a:lstStyle/>
        <a:p>
          <a:r>
            <a:rPr lang="pt-BR"/>
            <a:t>Constância</a:t>
          </a:r>
          <a:endParaRPr lang="en-US"/>
        </a:p>
      </dgm:t>
    </dgm:pt>
    <dgm:pt modelId="{3224FEE4-7A42-4D75-B152-C9B8447E38C5}" type="parTrans" cxnId="{3A37EC23-4E51-4F72-96ED-833F835AB257}">
      <dgm:prSet/>
      <dgm:spPr/>
      <dgm:t>
        <a:bodyPr/>
        <a:lstStyle/>
        <a:p>
          <a:endParaRPr lang="en-US"/>
        </a:p>
      </dgm:t>
    </dgm:pt>
    <dgm:pt modelId="{D6B634D9-FCC7-4132-A43E-10432547A360}" type="sibTrans" cxnId="{3A37EC23-4E51-4F72-96ED-833F835AB257}">
      <dgm:prSet/>
      <dgm:spPr/>
      <dgm:t>
        <a:bodyPr/>
        <a:lstStyle/>
        <a:p>
          <a:endParaRPr lang="en-US"/>
        </a:p>
      </dgm:t>
    </dgm:pt>
    <dgm:pt modelId="{55442A71-E001-4470-9EED-FD8366FEC9C3}">
      <dgm:prSet/>
      <dgm:spPr/>
      <dgm:t>
        <a:bodyPr/>
        <a:lstStyle/>
        <a:p>
          <a:r>
            <a:rPr lang="pt-BR"/>
            <a:t>Ambiente adequado</a:t>
          </a:r>
          <a:endParaRPr lang="en-US"/>
        </a:p>
      </dgm:t>
    </dgm:pt>
    <dgm:pt modelId="{CF10FE56-4AC6-4CA3-AB1E-34EA05772048}" type="parTrans" cxnId="{E88CD60D-5A87-49DB-BDA9-2BEB523411A6}">
      <dgm:prSet/>
      <dgm:spPr/>
      <dgm:t>
        <a:bodyPr/>
        <a:lstStyle/>
        <a:p>
          <a:endParaRPr lang="en-US"/>
        </a:p>
      </dgm:t>
    </dgm:pt>
    <dgm:pt modelId="{ECB62503-ECAC-47B8-8E4A-9D97FD40F43A}" type="sibTrans" cxnId="{E88CD60D-5A87-49DB-BDA9-2BEB523411A6}">
      <dgm:prSet/>
      <dgm:spPr/>
      <dgm:t>
        <a:bodyPr/>
        <a:lstStyle/>
        <a:p>
          <a:endParaRPr lang="en-US"/>
        </a:p>
      </dgm:t>
    </dgm:pt>
    <dgm:pt modelId="{B752FE4B-4B85-4E57-92F9-B25EADCF3A56}">
      <dgm:prSet/>
      <dgm:spPr/>
      <dgm:t>
        <a:bodyPr/>
        <a:lstStyle/>
        <a:p>
          <a:r>
            <a:rPr lang="pt-BR"/>
            <a:t>Repetição</a:t>
          </a:r>
          <a:endParaRPr lang="en-US"/>
        </a:p>
      </dgm:t>
    </dgm:pt>
    <dgm:pt modelId="{BD6DD975-DED3-4011-9A1B-88FA4F1FDFD2}" type="parTrans" cxnId="{8BC5F5A0-8D14-4DEB-B819-8717AB8BF1E0}">
      <dgm:prSet/>
      <dgm:spPr/>
      <dgm:t>
        <a:bodyPr/>
        <a:lstStyle/>
        <a:p>
          <a:endParaRPr lang="en-US"/>
        </a:p>
      </dgm:t>
    </dgm:pt>
    <dgm:pt modelId="{07E0CE03-DF6C-4C1B-8C5C-4F78C33E1913}" type="sibTrans" cxnId="{8BC5F5A0-8D14-4DEB-B819-8717AB8BF1E0}">
      <dgm:prSet/>
      <dgm:spPr/>
      <dgm:t>
        <a:bodyPr/>
        <a:lstStyle/>
        <a:p>
          <a:endParaRPr lang="en-US"/>
        </a:p>
      </dgm:t>
    </dgm:pt>
    <dgm:pt modelId="{45CE5EF3-E31D-4F43-8F49-FFE00023C5F7}">
      <dgm:prSet/>
      <dgm:spPr/>
      <dgm:t>
        <a:bodyPr/>
        <a:lstStyle/>
        <a:p>
          <a:r>
            <a:rPr lang="pt-BR" b="1"/>
            <a:t>Daniel 6.10:</a:t>
          </a:r>
          <a:r>
            <a:rPr lang="pt-BR"/>
            <a:t> orava 3 vezes ao dia — hábito, e não impulso.</a:t>
          </a:r>
          <a:endParaRPr lang="en-US"/>
        </a:p>
      </dgm:t>
    </dgm:pt>
    <dgm:pt modelId="{064C509A-AD0E-43BB-A86E-8297C91EC066}" type="parTrans" cxnId="{C3AE5871-FEBB-4F8B-B6DE-47E9007B25D0}">
      <dgm:prSet/>
      <dgm:spPr/>
      <dgm:t>
        <a:bodyPr/>
        <a:lstStyle/>
        <a:p>
          <a:endParaRPr lang="en-US"/>
        </a:p>
      </dgm:t>
    </dgm:pt>
    <dgm:pt modelId="{341D916A-4F9B-4092-9C44-448AACC9B1CE}" type="sibTrans" cxnId="{C3AE5871-FEBB-4F8B-B6DE-47E9007B25D0}">
      <dgm:prSet/>
      <dgm:spPr/>
      <dgm:t>
        <a:bodyPr/>
        <a:lstStyle/>
        <a:p>
          <a:endParaRPr lang="en-US"/>
        </a:p>
      </dgm:t>
    </dgm:pt>
    <dgm:pt modelId="{5E1B34AF-27DF-4390-931D-2A6F15F2ACAC}" type="pres">
      <dgm:prSet presAssocID="{972A6174-10CD-487F-83A7-0B2624D3C456}" presName="Name0" presStyleCnt="0">
        <dgm:presLayoutVars>
          <dgm:dir/>
          <dgm:resizeHandles val="exact"/>
        </dgm:presLayoutVars>
      </dgm:prSet>
      <dgm:spPr/>
    </dgm:pt>
    <dgm:pt modelId="{B02B914D-70EB-49E3-9C2F-11C85CA55D3C}" type="pres">
      <dgm:prSet presAssocID="{B9FF67D1-9901-4961-A9E1-B1E45931CF62}" presName="node" presStyleLbl="node1" presStyleIdx="0" presStyleCnt="6">
        <dgm:presLayoutVars>
          <dgm:bulletEnabled val="1"/>
        </dgm:presLayoutVars>
      </dgm:prSet>
      <dgm:spPr/>
    </dgm:pt>
    <dgm:pt modelId="{26BC8C64-C299-4731-A5E6-3D0F276C8A25}" type="pres">
      <dgm:prSet presAssocID="{E3E77F4A-4729-48B7-BA7B-923BB14D60AB}" presName="sibTrans" presStyleLbl="sibTrans1D1" presStyleIdx="0" presStyleCnt="5"/>
      <dgm:spPr/>
    </dgm:pt>
    <dgm:pt modelId="{8AD93E48-E1FC-420B-ABD3-66368B56A3D5}" type="pres">
      <dgm:prSet presAssocID="{E3E77F4A-4729-48B7-BA7B-923BB14D60AB}" presName="connectorText" presStyleLbl="sibTrans1D1" presStyleIdx="0" presStyleCnt="5"/>
      <dgm:spPr/>
    </dgm:pt>
    <dgm:pt modelId="{467C8FDD-B3F6-4FFC-AAAD-6AE739C69EF1}" type="pres">
      <dgm:prSet presAssocID="{A92CF269-19B8-43A3-9C50-40B2C728F6E5}" presName="node" presStyleLbl="node1" presStyleIdx="1" presStyleCnt="6">
        <dgm:presLayoutVars>
          <dgm:bulletEnabled val="1"/>
        </dgm:presLayoutVars>
      </dgm:prSet>
      <dgm:spPr/>
    </dgm:pt>
    <dgm:pt modelId="{FD7A3592-CF24-418E-ABE3-727D27D71C99}" type="pres">
      <dgm:prSet presAssocID="{EA94AD87-EE3F-4516-B361-19EEDCD14514}" presName="sibTrans" presStyleLbl="sibTrans1D1" presStyleIdx="1" presStyleCnt="5"/>
      <dgm:spPr/>
    </dgm:pt>
    <dgm:pt modelId="{5FCA7B4C-F062-4CC2-8D83-A76E1B0A8B53}" type="pres">
      <dgm:prSet presAssocID="{EA94AD87-EE3F-4516-B361-19EEDCD14514}" presName="connectorText" presStyleLbl="sibTrans1D1" presStyleIdx="1" presStyleCnt="5"/>
      <dgm:spPr/>
    </dgm:pt>
    <dgm:pt modelId="{47459104-BB66-4637-ADF3-8142A99E5A34}" type="pres">
      <dgm:prSet presAssocID="{F0453C1E-BC94-4918-8909-CBC7DDCE336F}" presName="node" presStyleLbl="node1" presStyleIdx="2" presStyleCnt="6">
        <dgm:presLayoutVars>
          <dgm:bulletEnabled val="1"/>
        </dgm:presLayoutVars>
      </dgm:prSet>
      <dgm:spPr/>
    </dgm:pt>
    <dgm:pt modelId="{56C2A61B-1852-4F12-AB9D-8AF116BDF177}" type="pres">
      <dgm:prSet presAssocID="{D6B634D9-FCC7-4132-A43E-10432547A360}" presName="sibTrans" presStyleLbl="sibTrans1D1" presStyleIdx="2" presStyleCnt="5"/>
      <dgm:spPr/>
    </dgm:pt>
    <dgm:pt modelId="{AF8DE235-9F44-4117-BA8B-2916DEB51D75}" type="pres">
      <dgm:prSet presAssocID="{D6B634D9-FCC7-4132-A43E-10432547A360}" presName="connectorText" presStyleLbl="sibTrans1D1" presStyleIdx="2" presStyleCnt="5"/>
      <dgm:spPr/>
    </dgm:pt>
    <dgm:pt modelId="{AC002C6D-6A4D-4CAD-A36C-16BDE6C6B213}" type="pres">
      <dgm:prSet presAssocID="{55442A71-E001-4470-9EED-FD8366FEC9C3}" presName="node" presStyleLbl="node1" presStyleIdx="3" presStyleCnt="6">
        <dgm:presLayoutVars>
          <dgm:bulletEnabled val="1"/>
        </dgm:presLayoutVars>
      </dgm:prSet>
      <dgm:spPr/>
    </dgm:pt>
    <dgm:pt modelId="{B464ED72-E379-4591-82FD-FD9A02CD1E9B}" type="pres">
      <dgm:prSet presAssocID="{ECB62503-ECAC-47B8-8E4A-9D97FD40F43A}" presName="sibTrans" presStyleLbl="sibTrans1D1" presStyleIdx="3" presStyleCnt="5"/>
      <dgm:spPr/>
    </dgm:pt>
    <dgm:pt modelId="{9E0D1109-F035-4E42-A6DF-50261C3CF30F}" type="pres">
      <dgm:prSet presAssocID="{ECB62503-ECAC-47B8-8E4A-9D97FD40F43A}" presName="connectorText" presStyleLbl="sibTrans1D1" presStyleIdx="3" presStyleCnt="5"/>
      <dgm:spPr/>
    </dgm:pt>
    <dgm:pt modelId="{5834B993-6949-4A2A-87B5-E3A9036253AE}" type="pres">
      <dgm:prSet presAssocID="{B752FE4B-4B85-4E57-92F9-B25EADCF3A56}" presName="node" presStyleLbl="node1" presStyleIdx="4" presStyleCnt="6">
        <dgm:presLayoutVars>
          <dgm:bulletEnabled val="1"/>
        </dgm:presLayoutVars>
      </dgm:prSet>
      <dgm:spPr/>
    </dgm:pt>
    <dgm:pt modelId="{46BBD816-5D95-4DCE-89B3-55F9114F941B}" type="pres">
      <dgm:prSet presAssocID="{07E0CE03-DF6C-4C1B-8C5C-4F78C33E1913}" presName="sibTrans" presStyleLbl="sibTrans1D1" presStyleIdx="4" presStyleCnt="5"/>
      <dgm:spPr/>
    </dgm:pt>
    <dgm:pt modelId="{63E03C4F-0B94-4A7A-9721-96073C62C262}" type="pres">
      <dgm:prSet presAssocID="{07E0CE03-DF6C-4C1B-8C5C-4F78C33E1913}" presName="connectorText" presStyleLbl="sibTrans1D1" presStyleIdx="4" presStyleCnt="5"/>
      <dgm:spPr/>
    </dgm:pt>
    <dgm:pt modelId="{F8057F02-75FB-4259-8472-E16908B41155}" type="pres">
      <dgm:prSet presAssocID="{45CE5EF3-E31D-4F43-8F49-FFE00023C5F7}" presName="node" presStyleLbl="node1" presStyleIdx="5" presStyleCnt="6">
        <dgm:presLayoutVars>
          <dgm:bulletEnabled val="1"/>
        </dgm:presLayoutVars>
      </dgm:prSet>
      <dgm:spPr/>
    </dgm:pt>
  </dgm:ptLst>
  <dgm:cxnLst>
    <dgm:cxn modelId="{64F54407-F2CA-48C8-BB3C-3F80EB904EB1}" type="presOf" srcId="{B752FE4B-4B85-4E57-92F9-B25EADCF3A56}" destId="{5834B993-6949-4A2A-87B5-E3A9036253AE}" srcOrd="0" destOrd="0" presId="urn:microsoft.com/office/officeart/2016/7/layout/RepeatingBendingProcessNew"/>
    <dgm:cxn modelId="{E88CD60D-5A87-49DB-BDA9-2BEB523411A6}" srcId="{972A6174-10CD-487F-83A7-0B2624D3C456}" destId="{55442A71-E001-4470-9EED-FD8366FEC9C3}" srcOrd="3" destOrd="0" parTransId="{CF10FE56-4AC6-4CA3-AB1E-34EA05772048}" sibTransId="{ECB62503-ECAC-47B8-8E4A-9D97FD40F43A}"/>
    <dgm:cxn modelId="{39423416-D07D-40B2-985E-D99F014F270E}" type="presOf" srcId="{D6B634D9-FCC7-4132-A43E-10432547A360}" destId="{56C2A61B-1852-4F12-AB9D-8AF116BDF177}" srcOrd="0" destOrd="0" presId="urn:microsoft.com/office/officeart/2016/7/layout/RepeatingBendingProcessNew"/>
    <dgm:cxn modelId="{B19B9C19-31D7-4BD9-8684-DE5D4E91ACBB}" type="presOf" srcId="{07E0CE03-DF6C-4C1B-8C5C-4F78C33E1913}" destId="{63E03C4F-0B94-4A7A-9721-96073C62C262}" srcOrd="1" destOrd="0" presId="urn:microsoft.com/office/officeart/2016/7/layout/RepeatingBendingProcessNew"/>
    <dgm:cxn modelId="{3F1CF220-0A69-4BB1-BAA4-3E134F2AF3D5}" type="presOf" srcId="{972A6174-10CD-487F-83A7-0B2624D3C456}" destId="{5E1B34AF-27DF-4390-931D-2A6F15F2ACAC}" srcOrd="0" destOrd="0" presId="urn:microsoft.com/office/officeart/2016/7/layout/RepeatingBendingProcessNew"/>
    <dgm:cxn modelId="{3A37EC23-4E51-4F72-96ED-833F835AB257}" srcId="{972A6174-10CD-487F-83A7-0B2624D3C456}" destId="{F0453C1E-BC94-4918-8909-CBC7DDCE336F}" srcOrd="2" destOrd="0" parTransId="{3224FEE4-7A42-4D75-B152-C9B8447E38C5}" sibTransId="{D6B634D9-FCC7-4132-A43E-10432547A360}"/>
    <dgm:cxn modelId="{BBF3422B-FA6F-46B1-9D62-68AB8F7624A4}" type="presOf" srcId="{45CE5EF3-E31D-4F43-8F49-FFE00023C5F7}" destId="{F8057F02-75FB-4259-8472-E16908B41155}" srcOrd="0" destOrd="0" presId="urn:microsoft.com/office/officeart/2016/7/layout/RepeatingBendingProcessNew"/>
    <dgm:cxn modelId="{2F75EE67-BD35-4634-9BFF-CD40A7DB3D5B}" type="presOf" srcId="{B9FF67D1-9901-4961-A9E1-B1E45931CF62}" destId="{B02B914D-70EB-49E3-9C2F-11C85CA55D3C}" srcOrd="0" destOrd="0" presId="urn:microsoft.com/office/officeart/2016/7/layout/RepeatingBendingProcessNew"/>
    <dgm:cxn modelId="{7D5EEE70-0C42-4075-A54B-572C706665B4}" type="presOf" srcId="{EA94AD87-EE3F-4516-B361-19EEDCD14514}" destId="{FD7A3592-CF24-418E-ABE3-727D27D71C99}" srcOrd="0" destOrd="0" presId="urn:microsoft.com/office/officeart/2016/7/layout/RepeatingBendingProcessNew"/>
    <dgm:cxn modelId="{C3AE5871-FEBB-4F8B-B6DE-47E9007B25D0}" srcId="{972A6174-10CD-487F-83A7-0B2624D3C456}" destId="{45CE5EF3-E31D-4F43-8F49-FFE00023C5F7}" srcOrd="5" destOrd="0" parTransId="{064C509A-AD0E-43BB-A86E-8297C91EC066}" sibTransId="{341D916A-4F9B-4092-9C44-448AACC9B1CE}"/>
    <dgm:cxn modelId="{96B67851-686A-4255-B862-D6DCE791AE0A}" type="presOf" srcId="{ECB62503-ECAC-47B8-8E4A-9D97FD40F43A}" destId="{9E0D1109-F035-4E42-A6DF-50261C3CF30F}" srcOrd="1" destOrd="0" presId="urn:microsoft.com/office/officeart/2016/7/layout/RepeatingBendingProcessNew"/>
    <dgm:cxn modelId="{B7494F72-5606-42EB-A631-DA8D18D71252}" srcId="{972A6174-10CD-487F-83A7-0B2624D3C456}" destId="{A92CF269-19B8-43A3-9C50-40B2C728F6E5}" srcOrd="1" destOrd="0" parTransId="{6795F8FE-2B84-4D62-B266-2B055E9FF17D}" sibTransId="{EA94AD87-EE3F-4516-B361-19EEDCD14514}"/>
    <dgm:cxn modelId="{850A6B79-1A61-4BA6-AC80-37B4BD5F7FCF}" type="presOf" srcId="{ECB62503-ECAC-47B8-8E4A-9D97FD40F43A}" destId="{B464ED72-E379-4591-82FD-FD9A02CD1E9B}" srcOrd="0" destOrd="0" presId="urn:microsoft.com/office/officeart/2016/7/layout/RepeatingBendingProcessNew"/>
    <dgm:cxn modelId="{18D51784-8CE1-4D77-9538-9AA18203D98A}" type="presOf" srcId="{F0453C1E-BC94-4918-8909-CBC7DDCE336F}" destId="{47459104-BB66-4637-ADF3-8142A99E5A34}" srcOrd="0" destOrd="0" presId="urn:microsoft.com/office/officeart/2016/7/layout/RepeatingBendingProcessNew"/>
    <dgm:cxn modelId="{DEEE6093-D6D7-4215-8024-72CA697A357B}" type="presOf" srcId="{EA94AD87-EE3F-4516-B361-19EEDCD14514}" destId="{5FCA7B4C-F062-4CC2-8D83-A76E1B0A8B53}" srcOrd="1" destOrd="0" presId="urn:microsoft.com/office/officeart/2016/7/layout/RepeatingBendingProcessNew"/>
    <dgm:cxn modelId="{63AB639D-CC49-401B-9B81-71051DBCD44D}" type="presOf" srcId="{55442A71-E001-4470-9EED-FD8366FEC9C3}" destId="{AC002C6D-6A4D-4CAD-A36C-16BDE6C6B213}" srcOrd="0" destOrd="0" presId="urn:microsoft.com/office/officeart/2016/7/layout/RepeatingBendingProcessNew"/>
    <dgm:cxn modelId="{8BC5F5A0-8D14-4DEB-B819-8717AB8BF1E0}" srcId="{972A6174-10CD-487F-83A7-0B2624D3C456}" destId="{B752FE4B-4B85-4E57-92F9-B25EADCF3A56}" srcOrd="4" destOrd="0" parTransId="{BD6DD975-DED3-4011-9A1B-88FA4F1FDFD2}" sibTransId="{07E0CE03-DF6C-4C1B-8C5C-4F78C33E1913}"/>
    <dgm:cxn modelId="{BB7A32A3-A9B8-4E6B-99DE-863A1C8DF18A}" type="presOf" srcId="{A92CF269-19B8-43A3-9C50-40B2C728F6E5}" destId="{467C8FDD-B3F6-4FFC-AAAD-6AE739C69EF1}" srcOrd="0" destOrd="0" presId="urn:microsoft.com/office/officeart/2016/7/layout/RepeatingBendingProcessNew"/>
    <dgm:cxn modelId="{570D2BAA-EA4B-4C6F-8E06-D45B630B58A0}" type="presOf" srcId="{07E0CE03-DF6C-4C1B-8C5C-4F78C33E1913}" destId="{46BBD816-5D95-4DCE-89B3-55F9114F941B}" srcOrd="0" destOrd="0" presId="urn:microsoft.com/office/officeart/2016/7/layout/RepeatingBendingProcessNew"/>
    <dgm:cxn modelId="{B5A2C9BA-C2F6-4968-B89B-1D8F7EFD06A2}" type="presOf" srcId="{E3E77F4A-4729-48B7-BA7B-923BB14D60AB}" destId="{8AD93E48-E1FC-420B-ABD3-66368B56A3D5}" srcOrd="1" destOrd="0" presId="urn:microsoft.com/office/officeart/2016/7/layout/RepeatingBendingProcessNew"/>
    <dgm:cxn modelId="{A1BC6FF0-D9B2-4C42-BC06-A181C7D53F33}" type="presOf" srcId="{D6B634D9-FCC7-4132-A43E-10432547A360}" destId="{AF8DE235-9F44-4117-BA8B-2916DEB51D75}" srcOrd="1" destOrd="0" presId="urn:microsoft.com/office/officeart/2016/7/layout/RepeatingBendingProcessNew"/>
    <dgm:cxn modelId="{060D94F2-EDC5-47DE-8677-0C633E2880E4}" srcId="{972A6174-10CD-487F-83A7-0B2624D3C456}" destId="{B9FF67D1-9901-4961-A9E1-B1E45931CF62}" srcOrd="0" destOrd="0" parTransId="{C3C94B5D-D15C-4472-AD93-A60CFC5042E4}" sibTransId="{E3E77F4A-4729-48B7-BA7B-923BB14D60AB}"/>
    <dgm:cxn modelId="{BA65FCFB-57D9-405D-A940-77CC08F2B056}" type="presOf" srcId="{E3E77F4A-4729-48B7-BA7B-923BB14D60AB}" destId="{26BC8C64-C299-4731-A5E6-3D0F276C8A25}" srcOrd="0" destOrd="0" presId="urn:microsoft.com/office/officeart/2016/7/layout/RepeatingBendingProcessNew"/>
    <dgm:cxn modelId="{F01939C4-E06B-4420-92B1-6C41EF97A9C0}" type="presParOf" srcId="{5E1B34AF-27DF-4390-931D-2A6F15F2ACAC}" destId="{B02B914D-70EB-49E3-9C2F-11C85CA55D3C}" srcOrd="0" destOrd="0" presId="urn:microsoft.com/office/officeart/2016/7/layout/RepeatingBendingProcessNew"/>
    <dgm:cxn modelId="{6E1CE1E5-EE8A-43E0-8E0C-331465E6FEC0}" type="presParOf" srcId="{5E1B34AF-27DF-4390-931D-2A6F15F2ACAC}" destId="{26BC8C64-C299-4731-A5E6-3D0F276C8A25}" srcOrd="1" destOrd="0" presId="urn:microsoft.com/office/officeart/2016/7/layout/RepeatingBendingProcessNew"/>
    <dgm:cxn modelId="{463F2C8E-BEA9-4CBE-8E55-366ACACAEEEF}" type="presParOf" srcId="{26BC8C64-C299-4731-A5E6-3D0F276C8A25}" destId="{8AD93E48-E1FC-420B-ABD3-66368B56A3D5}" srcOrd="0" destOrd="0" presId="urn:microsoft.com/office/officeart/2016/7/layout/RepeatingBendingProcessNew"/>
    <dgm:cxn modelId="{46EF8367-9217-487B-8133-533F1EA7A057}" type="presParOf" srcId="{5E1B34AF-27DF-4390-931D-2A6F15F2ACAC}" destId="{467C8FDD-B3F6-4FFC-AAAD-6AE739C69EF1}" srcOrd="2" destOrd="0" presId="urn:microsoft.com/office/officeart/2016/7/layout/RepeatingBendingProcessNew"/>
    <dgm:cxn modelId="{15ED73CC-DBA5-4B04-AF9B-10459C516294}" type="presParOf" srcId="{5E1B34AF-27DF-4390-931D-2A6F15F2ACAC}" destId="{FD7A3592-CF24-418E-ABE3-727D27D71C99}" srcOrd="3" destOrd="0" presId="urn:microsoft.com/office/officeart/2016/7/layout/RepeatingBendingProcessNew"/>
    <dgm:cxn modelId="{C9A7E17C-974A-414C-A69F-7F0A1CC406B2}" type="presParOf" srcId="{FD7A3592-CF24-418E-ABE3-727D27D71C99}" destId="{5FCA7B4C-F062-4CC2-8D83-A76E1B0A8B53}" srcOrd="0" destOrd="0" presId="urn:microsoft.com/office/officeart/2016/7/layout/RepeatingBendingProcessNew"/>
    <dgm:cxn modelId="{5DB73D9D-E20D-4DB8-BCDC-A3A0C916A394}" type="presParOf" srcId="{5E1B34AF-27DF-4390-931D-2A6F15F2ACAC}" destId="{47459104-BB66-4637-ADF3-8142A99E5A34}" srcOrd="4" destOrd="0" presId="urn:microsoft.com/office/officeart/2016/7/layout/RepeatingBendingProcessNew"/>
    <dgm:cxn modelId="{992DD91C-6C0D-439D-BCD6-018A3188A358}" type="presParOf" srcId="{5E1B34AF-27DF-4390-931D-2A6F15F2ACAC}" destId="{56C2A61B-1852-4F12-AB9D-8AF116BDF177}" srcOrd="5" destOrd="0" presId="urn:microsoft.com/office/officeart/2016/7/layout/RepeatingBendingProcessNew"/>
    <dgm:cxn modelId="{42B5A755-7FF5-473A-83CE-5904332FC78C}" type="presParOf" srcId="{56C2A61B-1852-4F12-AB9D-8AF116BDF177}" destId="{AF8DE235-9F44-4117-BA8B-2916DEB51D75}" srcOrd="0" destOrd="0" presId="urn:microsoft.com/office/officeart/2016/7/layout/RepeatingBendingProcessNew"/>
    <dgm:cxn modelId="{54DA25AE-9868-49CA-B9D7-BDFF5AF1339B}" type="presParOf" srcId="{5E1B34AF-27DF-4390-931D-2A6F15F2ACAC}" destId="{AC002C6D-6A4D-4CAD-A36C-16BDE6C6B213}" srcOrd="6" destOrd="0" presId="urn:microsoft.com/office/officeart/2016/7/layout/RepeatingBendingProcessNew"/>
    <dgm:cxn modelId="{73EC836A-A621-4CF4-802A-5F77B8FC72B2}" type="presParOf" srcId="{5E1B34AF-27DF-4390-931D-2A6F15F2ACAC}" destId="{B464ED72-E379-4591-82FD-FD9A02CD1E9B}" srcOrd="7" destOrd="0" presId="urn:microsoft.com/office/officeart/2016/7/layout/RepeatingBendingProcessNew"/>
    <dgm:cxn modelId="{DC3360E1-6286-4F90-A5A2-386F93882E21}" type="presParOf" srcId="{B464ED72-E379-4591-82FD-FD9A02CD1E9B}" destId="{9E0D1109-F035-4E42-A6DF-50261C3CF30F}" srcOrd="0" destOrd="0" presId="urn:microsoft.com/office/officeart/2016/7/layout/RepeatingBendingProcessNew"/>
    <dgm:cxn modelId="{052A1D18-E578-4FF1-B930-72BF8F40CB07}" type="presParOf" srcId="{5E1B34AF-27DF-4390-931D-2A6F15F2ACAC}" destId="{5834B993-6949-4A2A-87B5-E3A9036253AE}" srcOrd="8" destOrd="0" presId="urn:microsoft.com/office/officeart/2016/7/layout/RepeatingBendingProcessNew"/>
    <dgm:cxn modelId="{CFCB9C13-2A2D-43EA-8562-EA29E081DAC3}" type="presParOf" srcId="{5E1B34AF-27DF-4390-931D-2A6F15F2ACAC}" destId="{46BBD816-5D95-4DCE-89B3-55F9114F941B}" srcOrd="9" destOrd="0" presId="urn:microsoft.com/office/officeart/2016/7/layout/RepeatingBendingProcessNew"/>
    <dgm:cxn modelId="{458E8477-3A4C-4EBC-A33F-38B04F8177A0}" type="presParOf" srcId="{46BBD816-5D95-4DCE-89B3-55F9114F941B}" destId="{63E03C4F-0B94-4A7A-9721-96073C62C262}" srcOrd="0" destOrd="0" presId="urn:microsoft.com/office/officeart/2016/7/layout/RepeatingBendingProcessNew"/>
    <dgm:cxn modelId="{C2A0CF34-79FD-4655-9BDC-4400A4387240}" type="presParOf" srcId="{5E1B34AF-27DF-4390-931D-2A6F15F2ACAC}" destId="{F8057F02-75FB-4259-8472-E16908B4115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34F0C1-2959-4295-8C87-0F261FF76EF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3DB404-8CB9-477F-93C7-E4804E1DA714}">
      <dgm:prSet/>
      <dgm:spPr/>
      <dgm:t>
        <a:bodyPr/>
        <a:lstStyle/>
        <a:p>
          <a:r>
            <a:rPr lang="pt-BR" b="1"/>
            <a:t>Manhã:</a:t>
          </a:r>
          <a:r>
            <a:rPr lang="pt-BR"/>
            <a:t> Palavra + Oração</a:t>
          </a:r>
          <a:endParaRPr lang="en-US"/>
        </a:p>
      </dgm:t>
    </dgm:pt>
    <dgm:pt modelId="{A497779E-68E0-4B62-85A9-DF6DB4048DC7}" type="parTrans" cxnId="{3977E7AE-62D2-41FB-8B67-5C29B86F992D}">
      <dgm:prSet/>
      <dgm:spPr/>
      <dgm:t>
        <a:bodyPr/>
        <a:lstStyle/>
        <a:p>
          <a:endParaRPr lang="en-US"/>
        </a:p>
      </dgm:t>
    </dgm:pt>
    <dgm:pt modelId="{60CBFCBE-DDCA-4344-AAEE-7F5A6D3F936E}" type="sibTrans" cxnId="{3977E7AE-62D2-41FB-8B67-5C29B86F992D}">
      <dgm:prSet/>
      <dgm:spPr/>
      <dgm:t>
        <a:bodyPr/>
        <a:lstStyle/>
        <a:p>
          <a:endParaRPr lang="en-US"/>
        </a:p>
      </dgm:t>
    </dgm:pt>
    <dgm:pt modelId="{489B1769-3572-46F7-B011-A065D25B19E0}">
      <dgm:prSet/>
      <dgm:spPr/>
      <dgm:t>
        <a:bodyPr/>
        <a:lstStyle/>
        <a:p>
          <a:r>
            <a:rPr lang="pt-BR" b="1"/>
            <a:t>Dia:</a:t>
          </a:r>
          <a:r>
            <a:rPr lang="pt-BR"/>
            <a:t> pequenos períodos de adoração</a:t>
          </a:r>
          <a:endParaRPr lang="en-US"/>
        </a:p>
      </dgm:t>
    </dgm:pt>
    <dgm:pt modelId="{0D5F532D-863D-4AD8-B2EF-0275748D9575}" type="parTrans" cxnId="{EE5D39D0-0941-449B-811A-BAAE82876759}">
      <dgm:prSet/>
      <dgm:spPr/>
      <dgm:t>
        <a:bodyPr/>
        <a:lstStyle/>
        <a:p>
          <a:endParaRPr lang="en-US"/>
        </a:p>
      </dgm:t>
    </dgm:pt>
    <dgm:pt modelId="{C76A6589-2914-41DC-BA49-48513FC7B4A0}" type="sibTrans" cxnId="{EE5D39D0-0941-449B-811A-BAAE82876759}">
      <dgm:prSet/>
      <dgm:spPr/>
      <dgm:t>
        <a:bodyPr/>
        <a:lstStyle/>
        <a:p>
          <a:endParaRPr lang="en-US"/>
        </a:p>
      </dgm:t>
    </dgm:pt>
    <dgm:pt modelId="{42A18B2D-C8AF-4D38-90F3-103F6B883215}">
      <dgm:prSet/>
      <dgm:spPr/>
      <dgm:t>
        <a:bodyPr/>
        <a:lstStyle/>
        <a:p>
          <a:r>
            <a:rPr lang="pt-BR" b="1"/>
            <a:t>Noite:</a:t>
          </a:r>
          <a:r>
            <a:rPr lang="pt-BR"/>
            <a:t> reflexão + revisão espiritual</a:t>
          </a:r>
          <a:endParaRPr lang="en-US"/>
        </a:p>
      </dgm:t>
    </dgm:pt>
    <dgm:pt modelId="{CDAD34E0-15FB-48BE-B85C-20CE02C6D305}" type="parTrans" cxnId="{799A2A7D-F016-4A67-B2FB-ECDE18B34CA1}">
      <dgm:prSet/>
      <dgm:spPr/>
      <dgm:t>
        <a:bodyPr/>
        <a:lstStyle/>
        <a:p>
          <a:endParaRPr lang="en-US"/>
        </a:p>
      </dgm:t>
    </dgm:pt>
    <dgm:pt modelId="{23F77A8F-4BD1-47ED-BD41-AC566316610E}" type="sibTrans" cxnId="{799A2A7D-F016-4A67-B2FB-ECDE18B34CA1}">
      <dgm:prSet/>
      <dgm:spPr/>
      <dgm:t>
        <a:bodyPr/>
        <a:lstStyle/>
        <a:p>
          <a:endParaRPr lang="en-US"/>
        </a:p>
      </dgm:t>
    </dgm:pt>
    <dgm:pt modelId="{D0713415-6962-40C5-BFB9-E11ECFCF622F}">
      <dgm:prSet/>
      <dgm:spPr/>
      <dgm:t>
        <a:bodyPr/>
        <a:lstStyle/>
        <a:p>
          <a:r>
            <a:rPr lang="pt-BR" b="1"/>
            <a:t>Semana:</a:t>
          </a:r>
          <a:r>
            <a:rPr lang="pt-BR"/>
            <a:t> jejuns regulares</a:t>
          </a:r>
          <a:endParaRPr lang="en-US"/>
        </a:p>
      </dgm:t>
    </dgm:pt>
    <dgm:pt modelId="{7B82586A-8A79-450C-996A-B0FA23B20398}" type="parTrans" cxnId="{431E3E62-CFEC-485E-81F6-16A04BE939E2}">
      <dgm:prSet/>
      <dgm:spPr/>
      <dgm:t>
        <a:bodyPr/>
        <a:lstStyle/>
        <a:p>
          <a:endParaRPr lang="en-US"/>
        </a:p>
      </dgm:t>
    </dgm:pt>
    <dgm:pt modelId="{E50861E8-2328-474E-AA71-232EEF91AD09}" type="sibTrans" cxnId="{431E3E62-CFEC-485E-81F6-16A04BE939E2}">
      <dgm:prSet/>
      <dgm:spPr/>
      <dgm:t>
        <a:bodyPr/>
        <a:lstStyle/>
        <a:p>
          <a:endParaRPr lang="en-US"/>
        </a:p>
      </dgm:t>
    </dgm:pt>
    <dgm:pt modelId="{8CEBFBB7-C022-4E7B-B783-652993BE1436}">
      <dgm:prSet/>
      <dgm:spPr/>
      <dgm:t>
        <a:bodyPr/>
        <a:lstStyle/>
        <a:p>
          <a:r>
            <a:rPr lang="pt-BR" b="1"/>
            <a:t>Domingo:</a:t>
          </a:r>
          <a:r>
            <a:rPr lang="pt-BR"/>
            <a:t> Escola Dominical </a:t>
          </a:r>
          <a:endParaRPr lang="en-US"/>
        </a:p>
      </dgm:t>
    </dgm:pt>
    <dgm:pt modelId="{48B449F3-EB79-4850-B14D-F49B77FD93E4}" type="parTrans" cxnId="{02BDFCDE-E5D3-4964-B557-86C733F5C152}">
      <dgm:prSet/>
      <dgm:spPr/>
      <dgm:t>
        <a:bodyPr/>
        <a:lstStyle/>
        <a:p>
          <a:endParaRPr lang="en-US"/>
        </a:p>
      </dgm:t>
    </dgm:pt>
    <dgm:pt modelId="{E478F20E-3E24-4421-B766-A18D797739BC}" type="sibTrans" cxnId="{02BDFCDE-E5D3-4964-B557-86C733F5C152}">
      <dgm:prSet/>
      <dgm:spPr/>
      <dgm:t>
        <a:bodyPr/>
        <a:lstStyle/>
        <a:p>
          <a:endParaRPr lang="en-US"/>
        </a:p>
      </dgm:t>
    </dgm:pt>
    <dgm:pt modelId="{17342912-DA8C-45E8-ADCE-0627E5AFCDDF}" type="pres">
      <dgm:prSet presAssocID="{F934F0C1-2959-4295-8C87-0F261FF76EFF}" presName="vert0" presStyleCnt="0">
        <dgm:presLayoutVars>
          <dgm:dir/>
          <dgm:animOne val="branch"/>
          <dgm:animLvl val="lvl"/>
        </dgm:presLayoutVars>
      </dgm:prSet>
      <dgm:spPr/>
    </dgm:pt>
    <dgm:pt modelId="{4C252956-8528-4359-B8AA-1CDAF392D686}" type="pres">
      <dgm:prSet presAssocID="{C83DB404-8CB9-477F-93C7-E4804E1DA714}" presName="thickLine" presStyleLbl="alignNode1" presStyleIdx="0" presStyleCnt="5"/>
      <dgm:spPr/>
    </dgm:pt>
    <dgm:pt modelId="{8F431A40-F518-4FCC-A65C-55CA90847F25}" type="pres">
      <dgm:prSet presAssocID="{C83DB404-8CB9-477F-93C7-E4804E1DA714}" presName="horz1" presStyleCnt="0"/>
      <dgm:spPr/>
    </dgm:pt>
    <dgm:pt modelId="{60689059-D39B-448F-BF58-24A8940BB98E}" type="pres">
      <dgm:prSet presAssocID="{C83DB404-8CB9-477F-93C7-E4804E1DA714}" presName="tx1" presStyleLbl="revTx" presStyleIdx="0" presStyleCnt="5"/>
      <dgm:spPr/>
    </dgm:pt>
    <dgm:pt modelId="{14C7CA08-5FCB-43BE-9990-BDF28D3C2D9A}" type="pres">
      <dgm:prSet presAssocID="{C83DB404-8CB9-477F-93C7-E4804E1DA714}" presName="vert1" presStyleCnt="0"/>
      <dgm:spPr/>
    </dgm:pt>
    <dgm:pt modelId="{31004416-87F4-452C-91DC-4278A20BA8FC}" type="pres">
      <dgm:prSet presAssocID="{489B1769-3572-46F7-B011-A065D25B19E0}" presName="thickLine" presStyleLbl="alignNode1" presStyleIdx="1" presStyleCnt="5"/>
      <dgm:spPr/>
    </dgm:pt>
    <dgm:pt modelId="{EEC9655F-49C2-4957-9219-22BD6BEE38B3}" type="pres">
      <dgm:prSet presAssocID="{489B1769-3572-46F7-B011-A065D25B19E0}" presName="horz1" presStyleCnt="0"/>
      <dgm:spPr/>
    </dgm:pt>
    <dgm:pt modelId="{A03F5A27-229E-4753-BD6D-779B923F3199}" type="pres">
      <dgm:prSet presAssocID="{489B1769-3572-46F7-B011-A065D25B19E0}" presName="tx1" presStyleLbl="revTx" presStyleIdx="1" presStyleCnt="5"/>
      <dgm:spPr/>
    </dgm:pt>
    <dgm:pt modelId="{C19A687C-82BF-4552-8E2E-DF5B6BBCFCC3}" type="pres">
      <dgm:prSet presAssocID="{489B1769-3572-46F7-B011-A065D25B19E0}" presName="vert1" presStyleCnt="0"/>
      <dgm:spPr/>
    </dgm:pt>
    <dgm:pt modelId="{CFB567C3-012A-4DA3-B2E6-3678D34614A2}" type="pres">
      <dgm:prSet presAssocID="{42A18B2D-C8AF-4D38-90F3-103F6B883215}" presName="thickLine" presStyleLbl="alignNode1" presStyleIdx="2" presStyleCnt="5"/>
      <dgm:spPr/>
    </dgm:pt>
    <dgm:pt modelId="{7ADB4499-B09E-4E96-8DCA-7AD3D8A99B5A}" type="pres">
      <dgm:prSet presAssocID="{42A18B2D-C8AF-4D38-90F3-103F6B883215}" presName="horz1" presStyleCnt="0"/>
      <dgm:spPr/>
    </dgm:pt>
    <dgm:pt modelId="{EDF639E4-8100-4CC5-A738-F97B791019B7}" type="pres">
      <dgm:prSet presAssocID="{42A18B2D-C8AF-4D38-90F3-103F6B883215}" presName="tx1" presStyleLbl="revTx" presStyleIdx="2" presStyleCnt="5"/>
      <dgm:spPr/>
    </dgm:pt>
    <dgm:pt modelId="{67B97188-01D8-41E4-8839-DFD3E2CCAA14}" type="pres">
      <dgm:prSet presAssocID="{42A18B2D-C8AF-4D38-90F3-103F6B883215}" presName="vert1" presStyleCnt="0"/>
      <dgm:spPr/>
    </dgm:pt>
    <dgm:pt modelId="{AD486C72-7B62-4852-BAAB-24510899C60F}" type="pres">
      <dgm:prSet presAssocID="{D0713415-6962-40C5-BFB9-E11ECFCF622F}" presName="thickLine" presStyleLbl="alignNode1" presStyleIdx="3" presStyleCnt="5"/>
      <dgm:spPr/>
    </dgm:pt>
    <dgm:pt modelId="{419195E8-B253-4ED1-8479-F87E259B9AB7}" type="pres">
      <dgm:prSet presAssocID="{D0713415-6962-40C5-BFB9-E11ECFCF622F}" presName="horz1" presStyleCnt="0"/>
      <dgm:spPr/>
    </dgm:pt>
    <dgm:pt modelId="{437AB21B-DAE9-4125-8D01-4FD1A73A542A}" type="pres">
      <dgm:prSet presAssocID="{D0713415-6962-40C5-BFB9-E11ECFCF622F}" presName="tx1" presStyleLbl="revTx" presStyleIdx="3" presStyleCnt="5"/>
      <dgm:spPr/>
    </dgm:pt>
    <dgm:pt modelId="{A19CD904-1066-4356-BA18-E0AB11C3C77D}" type="pres">
      <dgm:prSet presAssocID="{D0713415-6962-40C5-BFB9-E11ECFCF622F}" presName="vert1" presStyleCnt="0"/>
      <dgm:spPr/>
    </dgm:pt>
    <dgm:pt modelId="{B090E177-C0F9-4DCF-A548-2C160237B7A8}" type="pres">
      <dgm:prSet presAssocID="{8CEBFBB7-C022-4E7B-B783-652993BE1436}" presName="thickLine" presStyleLbl="alignNode1" presStyleIdx="4" presStyleCnt="5"/>
      <dgm:spPr/>
    </dgm:pt>
    <dgm:pt modelId="{F6F4C301-92A4-416A-B638-01C855D81562}" type="pres">
      <dgm:prSet presAssocID="{8CEBFBB7-C022-4E7B-B783-652993BE1436}" presName="horz1" presStyleCnt="0"/>
      <dgm:spPr/>
    </dgm:pt>
    <dgm:pt modelId="{6ED748EB-1E9F-4F0A-8B09-D8FC3C43B2F3}" type="pres">
      <dgm:prSet presAssocID="{8CEBFBB7-C022-4E7B-B783-652993BE1436}" presName="tx1" presStyleLbl="revTx" presStyleIdx="4" presStyleCnt="5"/>
      <dgm:spPr/>
    </dgm:pt>
    <dgm:pt modelId="{B0B4F252-E657-4438-A85D-43AB9826618F}" type="pres">
      <dgm:prSet presAssocID="{8CEBFBB7-C022-4E7B-B783-652993BE1436}" presName="vert1" presStyleCnt="0"/>
      <dgm:spPr/>
    </dgm:pt>
  </dgm:ptLst>
  <dgm:cxnLst>
    <dgm:cxn modelId="{B1390C0D-CB51-4B24-B239-6458C366CBB4}" type="presOf" srcId="{C83DB404-8CB9-477F-93C7-E4804E1DA714}" destId="{60689059-D39B-448F-BF58-24A8940BB98E}" srcOrd="0" destOrd="0" presId="urn:microsoft.com/office/officeart/2008/layout/LinedList"/>
    <dgm:cxn modelId="{3AFABA40-26E1-4691-A654-81814FBD65C9}" type="presOf" srcId="{8CEBFBB7-C022-4E7B-B783-652993BE1436}" destId="{6ED748EB-1E9F-4F0A-8B09-D8FC3C43B2F3}" srcOrd="0" destOrd="0" presId="urn:microsoft.com/office/officeart/2008/layout/LinedList"/>
    <dgm:cxn modelId="{2B6F2F5C-2137-4C7E-8155-3946E8F22C0A}" type="presOf" srcId="{D0713415-6962-40C5-BFB9-E11ECFCF622F}" destId="{437AB21B-DAE9-4125-8D01-4FD1A73A542A}" srcOrd="0" destOrd="0" presId="urn:microsoft.com/office/officeart/2008/layout/LinedList"/>
    <dgm:cxn modelId="{431E3E62-CFEC-485E-81F6-16A04BE939E2}" srcId="{F934F0C1-2959-4295-8C87-0F261FF76EFF}" destId="{D0713415-6962-40C5-BFB9-E11ECFCF622F}" srcOrd="3" destOrd="0" parTransId="{7B82586A-8A79-450C-996A-B0FA23B20398}" sibTransId="{E50861E8-2328-474E-AA71-232EEF91AD09}"/>
    <dgm:cxn modelId="{799A2A7D-F016-4A67-B2FB-ECDE18B34CA1}" srcId="{F934F0C1-2959-4295-8C87-0F261FF76EFF}" destId="{42A18B2D-C8AF-4D38-90F3-103F6B883215}" srcOrd="2" destOrd="0" parTransId="{CDAD34E0-15FB-48BE-B85C-20CE02C6D305}" sibTransId="{23F77A8F-4BD1-47ED-BD41-AC566316610E}"/>
    <dgm:cxn modelId="{291B1480-DFAB-4AC2-871D-C266F9610C9D}" type="presOf" srcId="{42A18B2D-C8AF-4D38-90F3-103F6B883215}" destId="{EDF639E4-8100-4CC5-A738-F97B791019B7}" srcOrd="0" destOrd="0" presId="urn:microsoft.com/office/officeart/2008/layout/LinedList"/>
    <dgm:cxn modelId="{B95341A0-8BDA-4B86-BE14-FD57FADFF37A}" type="presOf" srcId="{F934F0C1-2959-4295-8C87-0F261FF76EFF}" destId="{17342912-DA8C-45E8-ADCE-0627E5AFCDDF}" srcOrd="0" destOrd="0" presId="urn:microsoft.com/office/officeart/2008/layout/LinedList"/>
    <dgm:cxn modelId="{3977E7AE-62D2-41FB-8B67-5C29B86F992D}" srcId="{F934F0C1-2959-4295-8C87-0F261FF76EFF}" destId="{C83DB404-8CB9-477F-93C7-E4804E1DA714}" srcOrd="0" destOrd="0" parTransId="{A497779E-68E0-4B62-85A9-DF6DB4048DC7}" sibTransId="{60CBFCBE-DDCA-4344-AAEE-7F5A6D3F936E}"/>
    <dgm:cxn modelId="{FCF88CBC-D4EF-4685-A6F4-432B992E781C}" type="presOf" srcId="{489B1769-3572-46F7-B011-A065D25B19E0}" destId="{A03F5A27-229E-4753-BD6D-779B923F3199}" srcOrd="0" destOrd="0" presId="urn:microsoft.com/office/officeart/2008/layout/LinedList"/>
    <dgm:cxn modelId="{EE5D39D0-0941-449B-811A-BAAE82876759}" srcId="{F934F0C1-2959-4295-8C87-0F261FF76EFF}" destId="{489B1769-3572-46F7-B011-A065D25B19E0}" srcOrd="1" destOrd="0" parTransId="{0D5F532D-863D-4AD8-B2EF-0275748D9575}" sibTransId="{C76A6589-2914-41DC-BA49-48513FC7B4A0}"/>
    <dgm:cxn modelId="{02BDFCDE-E5D3-4964-B557-86C733F5C152}" srcId="{F934F0C1-2959-4295-8C87-0F261FF76EFF}" destId="{8CEBFBB7-C022-4E7B-B783-652993BE1436}" srcOrd="4" destOrd="0" parTransId="{48B449F3-EB79-4850-B14D-F49B77FD93E4}" sibTransId="{E478F20E-3E24-4421-B766-A18D797739BC}"/>
    <dgm:cxn modelId="{A4EDC3AC-5F0C-4347-9025-8B6E7271F75C}" type="presParOf" srcId="{17342912-DA8C-45E8-ADCE-0627E5AFCDDF}" destId="{4C252956-8528-4359-B8AA-1CDAF392D686}" srcOrd="0" destOrd="0" presId="urn:microsoft.com/office/officeart/2008/layout/LinedList"/>
    <dgm:cxn modelId="{E4EF6083-E8F1-4BB7-B9BF-B7FA8ED33AEA}" type="presParOf" srcId="{17342912-DA8C-45E8-ADCE-0627E5AFCDDF}" destId="{8F431A40-F518-4FCC-A65C-55CA90847F25}" srcOrd="1" destOrd="0" presId="urn:microsoft.com/office/officeart/2008/layout/LinedList"/>
    <dgm:cxn modelId="{B6049839-A38E-4A79-8DCC-831E90DF0021}" type="presParOf" srcId="{8F431A40-F518-4FCC-A65C-55CA90847F25}" destId="{60689059-D39B-448F-BF58-24A8940BB98E}" srcOrd="0" destOrd="0" presId="urn:microsoft.com/office/officeart/2008/layout/LinedList"/>
    <dgm:cxn modelId="{F29B5D46-16B7-486D-8380-02A322FE129E}" type="presParOf" srcId="{8F431A40-F518-4FCC-A65C-55CA90847F25}" destId="{14C7CA08-5FCB-43BE-9990-BDF28D3C2D9A}" srcOrd="1" destOrd="0" presId="urn:microsoft.com/office/officeart/2008/layout/LinedList"/>
    <dgm:cxn modelId="{1F958363-E3B6-49D4-9C91-58E460534319}" type="presParOf" srcId="{17342912-DA8C-45E8-ADCE-0627E5AFCDDF}" destId="{31004416-87F4-452C-91DC-4278A20BA8FC}" srcOrd="2" destOrd="0" presId="urn:microsoft.com/office/officeart/2008/layout/LinedList"/>
    <dgm:cxn modelId="{83D8CC58-CDFB-453A-BD27-225F38108D2F}" type="presParOf" srcId="{17342912-DA8C-45E8-ADCE-0627E5AFCDDF}" destId="{EEC9655F-49C2-4957-9219-22BD6BEE38B3}" srcOrd="3" destOrd="0" presId="urn:microsoft.com/office/officeart/2008/layout/LinedList"/>
    <dgm:cxn modelId="{FD1FF5F1-2F36-4F80-AB64-DF34B2755839}" type="presParOf" srcId="{EEC9655F-49C2-4957-9219-22BD6BEE38B3}" destId="{A03F5A27-229E-4753-BD6D-779B923F3199}" srcOrd="0" destOrd="0" presId="urn:microsoft.com/office/officeart/2008/layout/LinedList"/>
    <dgm:cxn modelId="{3086A29A-16A2-4F7E-A735-5FEAECF32C5E}" type="presParOf" srcId="{EEC9655F-49C2-4957-9219-22BD6BEE38B3}" destId="{C19A687C-82BF-4552-8E2E-DF5B6BBCFCC3}" srcOrd="1" destOrd="0" presId="urn:microsoft.com/office/officeart/2008/layout/LinedList"/>
    <dgm:cxn modelId="{365BEAB9-A87F-4573-ACAB-748B1289A17E}" type="presParOf" srcId="{17342912-DA8C-45E8-ADCE-0627E5AFCDDF}" destId="{CFB567C3-012A-4DA3-B2E6-3678D34614A2}" srcOrd="4" destOrd="0" presId="urn:microsoft.com/office/officeart/2008/layout/LinedList"/>
    <dgm:cxn modelId="{E762867D-32DB-4B3D-A5D8-5192D7201A7B}" type="presParOf" srcId="{17342912-DA8C-45E8-ADCE-0627E5AFCDDF}" destId="{7ADB4499-B09E-4E96-8DCA-7AD3D8A99B5A}" srcOrd="5" destOrd="0" presId="urn:microsoft.com/office/officeart/2008/layout/LinedList"/>
    <dgm:cxn modelId="{019737D2-74B8-49B8-9ECE-90DBD8E9D735}" type="presParOf" srcId="{7ADB4499-B09E-4E96-8DCA-7AD3D8A99B5A}" destId="{EDF639E4-8100-4CC5-A738-F97B791019B7}" srcOrd="0" destOrd="0" presId="urn:microsoft.com/office/officeart/2008/layout/LinedList"/>
    <dgm:cxn modelId="{ABC00CCE-ADDA-4C28-B340-3275C8BE010E}" type="presParOf" srcId="{7ADB4499-B09E-4E96-8DCA-7AD3D8A99B5A}" destId="{67B97188-01D8-41E4-8839-DFD3E2CCAA14}" srcOrd="1" destOrd="0" presId="urn:microsoft.com/office/officeart/2008/layout/LinedList"/>
    <dgm:cxn modelId="{C342085E-AB49-44FA-B306-CF5F8483D661}" type="presParOf" srcId="{17342912-DA8C-45E8-ADCE-0627E5AFCDDF}" destId="{AD486C72-7B62-4852-BAAB-24510899C60F}" srcOrd="6" destOrd="0" presId="urn:microsoft.com/office/officeart/2008/layout/LinedList"/>
    <dgm:cxn modelId="{2A2E0937-1A8B-4E2F-99C2-320F6125BB20}" type="presParOf" srcId="{17342912-DA8C-45E8-ADCE-0627E5AFCDDF}" destId="{419195E8-B253-4ED1-8479-F87E259B9AB7}" srcOrd="7" destOrd="0" presId="urn:microsoft.com/office/officeart/2008/layout/LinedList"/>
    <dgm:cxn modelId="{3763F4DB-90AC-448F-9CEC-94DA9086E26D}" type="presParOf" srcId="{419195E8-B253-4ED1-8479-F87E259B9AB7}" destId="{437AB21B-DAE9-4125-8D01-4FD1A73A542A}" srcOrd="0" destOrd="0" presId="urn:microsoft.com/office/officeart/2008/layout/LinedList"/>
    <dgm:cxn modelId="{79C492D2-89E4-4159-8197-FDB48739AD45}" type="presParOf" srcId="{419195E8-B253-4ED1-8479-F87E259B9AB7}" destId="{A19CD904-1066-4356-BA18-E0AB11C3C77D}" srcOrd="1" destOrd="0" presId="urn:microsoft.com/office/officeart/2008/layout/LinedList"/>
    <dgm:cxn modelId="{86CE2DC9-C6FE-4F6C-84B9-E7EF3F920A89}" type="presParOf" srcId="{17342912-DA8C-45E8-ADCE-0627E5AFCDDF}" destId="{B090E177-C0F9-4DCF-A548-2C160237B7A8}" srcOrd="8" destOrd="0" presId="urn:microsoft.com/office/officeart/2008/layout/LinedList"/>
    <dgm:cxn modelId="{6665AF75-B3BA-4BEF-9D3C-C5C4DC6A9035}" type="presParOf" srcId="{17342912-DA8C-45E8-ADCE-0627E5AFCDDF}" destId="{F6F4C301-92A4-416A-B638-01C855D81562}" srcOrd="9" destOrd="0" presId="urn:microsoft.com/office/officeart/2008/layout/LinedList"/>
    <dgm:cxn modelId="{E7D425FC-D8CF-40D3-B2F1-E4A61D1EF5C5}" type="presParOf" srcId="{F6F4C301-92A4-416A-B638-01C855D81562}" destId="{6ED748EB-1E9F-4F0A-8B09-D8FC3C43B2F3}" srcOrd="0" destOrd="0" presId="urn:microsoft.com/office/officeart/2008/layout/LinedList"/>
    <dgm:cxn modelId="{22EEE0C0-40BF-4812-921F-045C866E2D30}" type="presParOf" srcId="{F6F4C301-92A4-416A-B638-01C855D81562}" destId="{B0B4F252-E657-4438-A85D-43AB982661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F9C229-01B9-4685-9731-4FBD62F1FD7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815A153-111C-4F79-9F89-B9396EB6744F}">
      <dgm:prSet custT="1"/>
      <dgm:spPr/>
      <dgm:t>
        <a:bodyPr/>
        <a:lstStyle/>
        <a:p>
          <a:r>
            <a:rPr lang="pt-BR" sz="2600"/>
            <a:t>Culto doméstico</a:t>
          </a:r>
          <a:endParaRPr lang="en-US" sz="2600"/>
        </a:p>
      </dgm:t>
    </dgm:pt>
    <dgm:pt modelId="{90C3D7E7-1261-4B08-8347-E24D8AB4D54E}" type="parTrans" cxnId="{A04AF915-9432-4FAC-9AFC-2079C73D4063}">
      <dgm:prSet/>
      <dgm:spPr/>
      <dgm:t>
        <a:bodyPr/>
        <a:lstStyle/>
        <a:p>
          <a:endParaRPr lang="en-US"/>
        </a:p>
      </dgm:t>
    </dgm:pt>
    <dgm:pt modelId="{F89F5F21-D0F6-487E-B84C-5E5995EFFEB5}" type="sibTrans" cxnId="{A04AF915-9432-4FAC-9AFC-2079C73D4063}">
      <dgm:prSet/>
      <dgm:spPr/>
      <dgm:t>
        <a:bodyPr/>
        <a:lstStyle/>
        <a:p>
          <a:endParaRPr lang="en-US"/>
        </a:p>
      </dgm:t>
    </dgm:pt>
    <dgm:pt modelId="{1BDCE6C5-6130-4A6D-8A00-4D5F0254D136}">
      <dgm:prSet custT="1"/>
      <dgm:spPr/>
      <dgm:t>
        <a:bodyPr/>
        <a:lstStyle/>
        <a:p>
          <a:r>
            <a:rPr lang="pt-BR" sz="2800"/>
            <a:t>Vida devocional</a:t>
          </a:r>
          <a:endParaRPr lang="en-US" sz="2800"/>
        </a:p>
      </dgm:t>
    </dgm:pt>
    <dgm:pt modelId="{19F38F5B-F9A6-4871-B3D6-A27164D197AB}" type="parTrans" cxnId="{C802ECAB-823D-4077-B935-12792CC66DBA}">
      <dgm:prSet/>
      <dgm:spPr/>
      <dgm:t>
        <a:bodyPr/>
        <a:lstStyle/>
        <a:p>
          <a:endParaRPr lang="en-US"/>
        </a:p>
      </dgm:t>
    </dgm:pt>
    <dgm:pt modelId="{C8E022F4-5D2E-4E80-AD9A-45505E109CA0}" type="sibTrans" cxnId="{C802ECAB-823D-4077-B935-12792CC66DBA}">
      <dgm:prSet/>
      <dgm:spPr/>
      <dgm:t>
        <a:bodyPr/>
        <a:lstStyle/>
        <a:p>
          <a:endParaRPr lang="en-US"/>
        </a:p>
      </dgm:t>
    </dgm:pt>
    <dgm:pt modelId="{9D1D109A-3D60-46E5-80BA-4750B775030F}">
      <dgm:prSet custT="1"/>
      <dgm:spPr/>
      <dgm:t>
        <a:bodyPr/>
        <a:lstStyle/>
        <a:p>
          <a:r>
            <a:rPr lang="pt-BR" sz="2800"/>
            <a:t>Jejuns periódicos</a:t>
          </a:r>
          <a:endParaRPr lang="en-US" sz="1800"/>
        </a:p>
      </dgm:t>
    </dgm:pt>
    <dgm:pt modelId="{9D59BA5C-BA4A-421D-AF2B-7562D76330CC}" type="parTrans" cxnId="{3A45E7E6-C1DB-4FC6-9211-34764A8CBBF9}">
      <dgm:prSet/>
      <dgm:spPr/>
      <dgm:t>
        <a:bodyPr/>
        <a:lstStyle/>
        <a:p>
          <a:endParaRPr lang="en-US"/>
        </a:p>
      </dgm:t>
    </dgm:pt>
    <dgm:pt modelId="{4BDFF705-5795-4F14-B486-245C56DB4A47}" type="sibTrans" cxnId="{3A45E7E6-C1DB-4FC6-9211-34764A8CBBF9}">
      <dgm:prSet/>
      <dgm:spPr/>
      <dgm:t>
        <a:bodyPr/>
        <a:lstStyle/>
        <a:p>
          <a:endParaRPr lang="en-US"/>
        </a:p>
      </dgm:t>
    </dgm:pt>
    <dgm:pt modelId="{CEA4264B-76C5-4036-AB89-131698040D14}">
      <dgm:prSet custT="1"/>
      <dgm:spPr/>
      <dgm:t>
        <a:bodyPr/>
        <a:lstStyle/>
        <a:p>
          <a:r>
            <a:rPr lang="pt-BR" sz="2800"/>
            <a:t>Frequência aos cultos</a:t>
          </a:r>
          <a:endParaRPr lang="en-US" sz="2800"/>
        </a:p>
      </dgm:t>
    </dgm:pt>
    <dgm:pt modelId="{E731ADFA-C5B7-45D4-87F4-99F6A0F1B0F1}" type="parTrans" cxnId="{DCFF8EF0-CE17-432C-BB8A-CD9A8647068F}">
      <dgm:prSet/>
      <dgm:spPr/>
      <dgm:t>
        <a:bodyPr/>
        <a:lstStyle/>
        <a:p>
          <a:endParaRPr lang="en-US"/>
        </a:p>
      </dgm:t>
    </dgm:pt>
    <dgm:pt modelId="{425017EE-7E9E-404C-B048-57B6D8A5AC4B}" type="sibTrans" cxnId="{DCFF8EF0-CE17-432C-BB8A-CD9A8647068F}">
      <dgm:prSet/>
      <dgm:spPr/>
      <dgm:t>
        <a:bodyPr/>
        <a:lstStyle/>
        <a:p>
          <a:endParaRPr lang="en-US"/>
        </a:p>
      </dgm:t>
    </dgm:pt>
    <dgm:pt modelId="{640278C7-7C69-4DE0-BA51-B8A187EDB12D}">
      <dgm:prSet/>
      <dgm:spPr/>
      <dgm:t>
        <a:bodyPr/>
        <a:lstStyle/>
        <a:p>
          <a:r>
            <a:rPr lang="pt-BR"/>
            <a:t>Meditação diária</a:t>
          </a:r>
          <a:endParaRPr lang="en-US"/>
        </a:p>
      </dgm:t>
    </dgm:pt>
    <dgm:pt modelId="{71EF6967-5C34-4B05-AFC5-8D76C4AF43CD}" type="parTrans" cxnId="{B2B36E7D-CF50-4AF2-89B2-0AD17FA70913}">
      <dgm:prSet/>
      <dgm:spPr/>
      <dgm:t>
        <a:bodyPr/>
        <a:lstStyle/>
        <a:p>
          <a:endParaRPr lang="en-US"/>
        </a:p>
      </dgm:t>
    </dgm:pt>
    <dgm:pt modelId="{3B40ED5D-E1FB-4CAD-AD62-C494E11F39D9}" type="sibTrans" cxnId="{B2B36E7D-CF50-4AF2-89B2-0AD17FA70913}">
      <dgm:prSet/>
      <dgm:spPr/>
      <dgm:t>
        <a:bodyPr/>
        <a:lstStyle/>
        <a:p>
          <a:endParaRPr lang="en-US"/>
        </a:p>
      </dgm:t>
    </dgm:pt>
    <dgm:pt modelId="{1B388C61-5E4A-427D-BD10-EB48DC987F1A}">
      <dgm:prSet/>
      <dgm:spPr/>
      <dgm:t>
        <a:bodyPr/>
        <a:lstStyle/>
        <a:p>
          <a:r>
            <a:rPr lang="pt-BR" b="1"/>
            <a:t>Antônio Gilberto: </a:t>
          </a:r>
          <a:r>
            <a:rPr lang="pt-BR"/>
            <a:t>“Uma fé sem disciplina torna-se sentimentalismo religioso.”</a:t>
          </a:r>
          <a:endParaRPr lang="en-US"/>
        </a:p>
      </dgm:t>
    </dgm:pt>
    <dgm:pt modelId="{A210729A-88D2-4143-AC57-5F2A8E26AFE8}" type="parTrans" cxnId="{F7B5662B-7D0E-4621-9DB1-592DBC2EEEB9}">
      <dgm:prSet/>
      <dgm:spPr/>
      <dgm:t>
        <a:bodyPr/>
        <a:lstStyle/>
        <a:p>
          <a:endParaRPr lang="en-US"/>
        </a:p>
      </dgm:t>
    </dgm:pt>
    <dgm:pt modelId="{3B7534E2-9B1C-4032-91E3-04260EC6B1BF}" type="sibTrans" cxnId="{F7B5662B-7D0E-4621-9DB1-592DBC2EEEB9}">
      <dgm:prSet/>
      <dgm:spPr/>
      <dgm:t>
        <a:bodyPr/>
        <a:lstStyle/>
        <a:p>
          <a:endParaRPr lang="en-US"/>
        </a:p>
      </dgm:t>
    </dgm:pt>
    <dgm:pt modelId="{CE58D734-DB1F-47A8-BB33-0088BDCB4D35}" type="pres">
      <dgm:prSet presAssocID="{C8F9C229-01B9-4685-9731-4FBD62F1FD7E}" presName="Name0" presStyleCnt="0">
        <dgm:presLayoutVars>
          <dgm:dir/>
          <dgm:resizeHandles val="exact"/>
        </dgm:presLayoutVars>
      </dgm:prSet>
      <dgm:spPr/>
    </dgm:pt>
    <dgm:pt modelId="{F1CDE20C-0B0C-4FE5-A848-7A48B24D9D94}" type="pres">
      <dgm:prSet presAssocID="{E815A153-111C-4F79-9F89-B9396EB6744F}" presName="node" presStyleLbl="node1" presStyleIdx="0" presStyleCnt="6">
        <dgm:presLayoutVars>
          <dgm:bulletEnabled val="1"/>
        </dgm:presLayoutVars>
      </dgm:prSet>
      <dgm:spPr/>
    </dgm:pt>
    <dgm:pt modelId="{F6002AEE-CC3A-454B-BBC2-BC92C3691F91}" type="pres">
      <dgm:prSet presAssocID="{F89F5F21-D0F6-487E-B84C-5E5995EFFEB5}" presName="sibTrans" presStyleLbl="sibTrans1D1" presStyleIdx="0" presStyleCnt="5"/>
      <dgm:spPr/>
    </dgm:pt>
    <dgm:pt modelId="{A6F91699-D927-42C0-B940-75A0EF086AE6}" type="pres">
      <dgm:prSet presAssocID="{F89F5F21-D0F6-487E-B84C-5E5995EFFEB5}" presName="connectorText" presStyleLbl="sibTrans1D1" presStyleIdx="0" presStyleCnt="5"/>
      <dgm:spPr/>
    </dgm:pt>
    <dgm:pt modelId="{49F1CA80-E12F-4A85-AB70-A8FE9F1C9B0A}" type="pres">
      <dgm:prSet presAssocID="{1BDCE6C5-6130-4A6D-8A00-4D5F0254D136}" presName="node" presStyleLbl="node1" presStyleIdx="1" presStyleCnt="6">
        <dgm:presLayoutVars>
          <dgm:bulletEnabled val="1"/>
        </dgm:presLayoutVars>
      </dgm:prSet>
      <dgm:spPr/>
    </dgm:pt>
    <dgm:pt modelId="{312EADDC-EB0A-4849-A1D1-5C03522043AE}" type="pres">
      <dgm:prSet presAssocID="{C8E022F4-5D2E-4E80-AD9A-45505E109CA0}" presName="sibTrans" presStyleLbl="sibTrans1D1" presStyleIdx="1" presStyleCnt="5"/>
      <dgm:spPr/>
    </dgm:pt>
    <dgm:pt modelId="{DEDC4DEF-15A1-4BB4-82C1-803755F8D3E2}" type="pres">
      <dgm:prSet presAssocID="{C8E022F4-5D2E-4E80-AD9A-45505E109CA0}" presName="connectorText" presStyleLbl="sibTrans1D1" presStyleIdx="1" presStyleCnt="5"/>
      <dgm:spPr/>
    </dgm:pt>
    <dgm:pt modelId="{B96FF9D2-D1C9-48B9-BA2C-E111549F285E}" type="pres">
      <dgm:prSet presAssocID="{9D1D109A-3D60-46E5-80BA-4750B775030F}" presName="node" presStyleLbl="node1" presStyleIdx="2" presStyleCnt="6">
        <dgm:presLayoutVars>
          <dgm:bulletEnabled val="1"/>
        </dgm:presLayoutVars>
      </dgm:prSet>
      <dgm:spPr/>
    </dgm:pt>
    <dgm:pt modelId="{2C660BBA-E0FA-43CC-B31D-A51F128E8E28}" type="pres">
      <dgm:prSet presAssocID="{4BDFF705-5795-4F14-B486-245C56DB4A47}" presName="sibTrans" presStyleLbl="sibTrans1D1" presStyleIdx="2" presStyleCnt="5"/>
      <dgm:spPr/>
    </dgm:pt>
    <dgm:pt modelId="{0C1B94C4-9B11-4EFA-9972-27208291CBC4}" type="pres">
      <dgm:prSet presAssocID="{4BDFF705-5795-4F14-B486-245C56DB4A47}" presName="connectorText" presStyleLbl="sibTrans1D1" presStyleIdx="2" presStyleCnt="5"/>
      <dgm:spPr/>
    </dgm:pt>
    <dgm:pt modelId="{745E0A81-5154-459F-86EB-B258AC9D0CC9}" type="pres">
      <dgm:prSet presAssocID="{CEA4264B-76C5-4036-AB89-131698040D14}" presName="node" presStyleLbl="node1" presStyleIdx="3" presStyleCnt="6">
        <dgm:presLayoutVars>
          <dgm:bulletEnabled val="1"/>
        </dgm:presLayoutVars>
      </dgm:prSet>
      <dgm:spPr/>
    </dgm:pt>
    <dgm:pt modelId="{B3004E39-DF8E-497E-8922-98323B967F2D}" type="pres">
      <dgm:prSet presAssocID="{425017EE-7E9E-404C-B048-57B6D8A5AC4B}" presName="sibTrans" presStyleLbl="sibTrans1D1" presStyleIdx="3" presStyleCnt="5"/>
      <dgm:spPr/>
    </dgm:pt>
    <dgm:pt modelId="{753A706F-BBEA-4782-A438-3E83A6DA41E2}" type="pres">
      <dgm:prSet presAssocID="{425017EE-7E9E-404C-B048-57B6D8A5AC4B}" presName="connectorText" presStyleLbl="sibTrans1D1" presStyleIdx="3" presStyleCnt="5"/>
      <dgm:spPr/>
    </dgm:pt>
    <dgm:pt modelId="{14A1CB24-2406-4046-B82E-D6CD170C6C91}" type="pres">
      <dgm:prSet presAssocID="{640278C7-7C69-4DE0-BA51-B8A187EDB12D}" presName="node" presStyleLbl="node1" presStyleIdx="4" presStyleCnt="6">
        <dgm:presLayoutVars>
          <dgm:bulletEnabled val="1"/>
        </dgm:presLayoutVars>
      </dgm:prSet>
      <dgm:spPr/>
    </dgm:pt>
    <dgm:pt modelId="{AA0E38B8-1A18-404C-AFFA-21CDD41C6F7F}" type="pres">
      <dgm:prSet presAssocID="{3B40ED5D-E1FB-4CAD-AD62-C494E11F39D9}" presName="sibTrans" presStyleLbl="sibTrans1D1" presStyleIdx="4" presStyleCnt="5"/>
      <dgm:spPr/>
    </dgm:pt>
    <dgm:pt modelId="{31B241C5-B77F-4DD3-9F17-2A0DAAEA6565}" type="pres">
      <dgm:prSet presAssocID="{3B40ED5D-E1FB-4CAD-AD62-C494E11F39D9}" presName="connectorText" presStyleLbl="sibTrans1D1" presStyleIdx="4" presStyleCnt="5"/>
      <dgm:spPr/>
    </dgm:pt>
    <dgm:pt modelId="{9D680634-45E5-436B-8796-4F9D5EEB482F}" type="pres">
      <dgm:prSet presAssocID="{1B388C61-5E4A-427D-BD10-EB48DC987F1A}" presName="node" presStyleLbl="node1" presStyleIdx="5" presStyleCnt="6">
        <dgm:presLayoutVars>
          <dgm:bulletEnabled val="1"/>
        </dgm:presLayoutVars>
      </dgm:prSet>
      <dgm:spPr/>
    </dgm:pt>
  </dgm:ptLst>
  <dgm:cxnLst>
    <dgm:cxn modelId="{A04AF915-9432-4FAC-9AFC-2079C73D4063}" srcId="{C8F9C229-01B9-4685-9731-4FBD62F1FD7E}" destId="{E815A153-111C-4F79-9F89-B9396EB6744F}" srcOrd="0" destOrd="0" parTransId="{90C3D7E7-1261-4B08-8347-E24D8AB4D54E}" sibTransId="{F89F5F21-D0F6-487E-B84C-5E5995EFFEB5}"/>
    <dgm:cxn modelId="{D3E8FA20-C6B1-4C8E-8D8F-C5FB7A7A98F5}" type="presOf" srcId="{3B40ED5D-E1FB-4CAD-AD62-C494E11F39D9}" destId="{31B241C5-B77F-4DD3-9F17-2A0DAAEA6565}" srcOrd="1" destOrd="0" presId="urn:microsoft.com/office/officeart/2016/7/layout/RepeatingBendingProcessNew"/>
    <dgm:cxn modelId="{66753E22-7486-4029-872F-E34FD42B28CE}" type="presOf" srcId="{C8E022F4-5D2E-4E80-AD9A-45505E109CA0}" destId="{DEDC4DEF-15A1-4BB4-82C1-803755F8D3E2}" srcOrd="1" destOrd="0" presId="urn:microsoft.com/office/officeart/2016/7/layout/RepeatingBendingProcessNew"/>
    <dgm:cxn modelId="{112AB324-48FE-4660-B49D-AB6D1F75955F}" type="presOf" srcId="{4BDFF705-5795-4F14-B486-245C56DB4A47}" destId="{0C1B94C4-9B11-4EFA-9972-27208291CBC4}" srcOrd="1" destOrd="0" presId="urn:microsoft.com/office/officeart/2016/7/layout/RepeatingBendingProcessNew"/>
    <dgm:cxn modelId="{F7B5662B-7D0E-4621-9DB1-592DBC2EEEB9}" srcId="{C8F9C229-01B9-4685-9731-4FBD62F1FD7E}" destId="{1B388C61-5E4A-427D-BD10-EB48DC987F1A}" srcOrd="5" destOrd="0" parTransId="{A210729A-88D2-4143-AC57-5F2A8E26AFE8}" sibTransId="{3B7534E2-9B1C-4032-91E3-04260EC6B1BF}"/>
    <dgm:cxn modelId="{5F12FF3F-6DDB-48BF-B98C-11CCADE011DE}" type="presOf" srcId="{425017EE-7E9E-404C-B048-57B6D8A5AC4B}" destId="{753A706F-BBEA-4782-A438-3E83A6DA41E2}" srcOrd="1" destOrd="0" presId="urn:microsoft.com/office/officeart/2016/7/layout/RepeatingBendingProcessNew"/>
    <dgm:cxn modelId="{970C0048-B0EB-470E-8E4A-0542999C3702}" type="presOf" srcId="{3B40ED5D-E1FB-4CAD-AD62-C494E11F39D9}" destId="{AA0E38B8-1A18-404C-AFFA-21CDD41C6F7F}" srcOrd="0" destOrd="0" presId="urn:microsoft.com/office/officeart/2016/7/layout/RepeatingBendingProcessNew"/>
    <dgm:cxn modelId="{14C69C4A-9A37-45CD-83A9-A99A86A79AEE}" type="presOf" srcId="{1B388C61-5E4A-427D-BD10-EB48DC987F1A}" destId="{9D680634-45E5-436B-8796-4F9D5EEB482F}" srcOrd="0" destOrd="0" presId="urn:microsoft.com/office/officeart/2016/7/layout/RepeatingBendingProcessNew"/>
    <dgm:cxn modelId="{EA6F395A-DA2E-48E2-91CC-178318647D8D}" type="presOf" srcId="{1BDCE6C5-6130-4A6D-8A00-4D5F0254D136}" destId="{49F1CA80-E12F-4A85-AB70-A8FE9F1C9B0A}" srcOrd="0" destOrd="0" presId="urn:microsoft.com/office/officeart/2016/7/layout/RepeatingBendingProcessNew"/>
    <dgm:cxn modelId="{B2B36E7D-CF50-4AF2-89B2-0AD17FA70913}" srcId="{C8F9C229-01B9-4685-9731-4FBD62F1FD7E}" destId="{640278C7-7C69-4DE0-BA51-B8A187EDB12D}" srcOrd="4" destOrd="0" parTransId="{71EF6967-5C34-4B05-AFC5-8D76C4AF43CD}" sibTransId="{3B40ED5D-E1FB-4CAD-AD62-C494E11F39D9}"/>
    <dgm:cxn modelId="{5A85D693-A5BC-43B3-B7C5-8256CC81F6C0}" type="presOf" srcId="{C8F9C229-01B9-4685-9731-4FBD62F1FD7E}" destId="{CE58D734-DB1F-47A8-BB33-0088BDCB4D35}" srcOrd="0" destOrd="0" presId="urn:microsoft.com/office/officeart/2016/7/layout/RepeatingBendingProcessNew"/>
    <dgm:cxn modelId="{4C9D1E9C-F5B0-47F9-8A4B-6E1AE7B04DFE}" type="presOf" srcId="{9D1D109A-3D60-46E5-80BA-4750B775030F}" destId="{B96FF9D2-D1C9-48B9-BA2C-E111549F285E}" srcOrd="0" destOrd="0" presId="urn:microsoft.com/office/officeart/2016/7/layout/RepeatingBendingProcessNew"/>
    <dgm:cxn modelId="{C802ECAB-823D-4077-B935-12792CC66DBA}" srcId="{C8F9C229-01B9-4685-9731-4FBD62F1FD7E}" destId="{1BDCE6C5-6130-4A6D-8A00-4D5F0254D136}" srcOrd="1" destOrd="0" parTransId="{19F38F5B-F9A6-4871-B3D6-A27164D197AB}" sibTransId="{C8E022F4-5D2E-4E80-AD9A-45505E109CA0}"/>
    <dgm:cxn modelId="{1648BDAD-4F09-472D-97F1-5A0F8948587A}" type="presOf" srcId="{CEA4264B-76C5-4036-AB89-131698040D14}" destId="{745E0A81-5154-459F-86EB-B258AC9D0CC9}" srcOrd="0" destOrd="0" presId="urn:microsoft.com/office/officeart/2016/7/layout/RepeatingBendingProcessNew"/>
    <dgm:cxn modelId="{49FE3EBB-3706-4A8B-B84D-3CC7427DCE71}" type="presOf" srcId="{F89F5F21-D0F6-487E-B84C-5E5995EFFEB5}" destId="{A6F91699-D927-42C0-B940-75A0EF086AE6}" srcOrd="1" destOrd="0" presId="urn:microsoft.com/office/officeart/2016/7/layout/RepeatingBendingProcessNew"/>
    <dgm:cxn modelId="{6ACF5BD3-C550-43CE-B74D-BF1DD03508D5}" type="presOf" srcId="{640278C7-7C69-4DE0-BA51-B8A187EDB12D}" destId="{14A1CB24-2406-4046-B82E-D6CD170C6C91}" srcOrd="0" destOrd="0" presId="urn:microsoft.com/office/officeart/2016/7/layout/RepeatingBendingProcessNew"/>
    <dgm:cxn modelId="{3A45E7E6-C1DB-4FC6-9211-34764A8CBBF9}" srcId="{C8F9C229-01B9-4685-9731-4FBD62F1FD7E}" destId="{9D1D109A-3D60-46E5-80BA-4750B775030F}" srcOrd="2" destOrd="0" parTransId="{9D59BA5C-BA4A-421D-AF2B-7562D76330CC}" sibTransId="{4BDFF705-5795-4F14-B486-245C56DB4A47}"/>
    <dgm:cxn modelId="{C3783CEA-21D1-42FA-AE69-D0FF1F56F77A}" type="presOf" srcId="{425017EE-7E9E-404C-B048-57B6D8A5AC4B}" destId="{B3004E39-DF8E-497E-8922-98323B967F2D}" srcOrd="0" destOrd="0" presId="urn:microsoft.com/office/officeart/2016/7/layout/RepeatingBendingProcessNew"/>
    <dgm:cxn modelId="{AD4E26EC-E362-411A-BCCB-6BF68E3F2232}" type="presOf" srcId="{4BDFF705-5795-4F14-B486-245C56DB4A47}" destId="{2C660BBA-E0FA-43CC-B31D-A51F128E8E28}" srcOrd="0" destOrd="0" presId="urn:microsoft.com/office/officeart/2016/7/layout/RepeatingBendingProcessNew"/>
    <dgm:cxn modelId="{4D2F59EF-CCCE-47DC-B898-1EBCAA0ED837}" type="presOf" srcId="{E815A153-111C-4F79-9F89-B9396EB6744F}" destId="{F1CDE20C-0B0C-4FE5-A848-7A48B24D9D94}" srcOrd="0" destOrd="0" presId="urn:microsoft.com/office/officeart/2016/7/layout/RepeatingBendingProcessNew"/>
    <dgm:cxn modelId="{DCFF8EF0-CE17-432C-BB8A-CD9A8647068F}" srcId="{C8F9C229-01B9-4685-9731-4FBD62F1FD7E}" destId="{CEA4264B-76C5-4036-AB89-131698040D14}" srcOrd="3" destOrd="0" parTransId="{E731ADFA-C5B7-45D4-87F4-99F6A0F1B0F1}" sibTransId="{425017EE-7E9E-404C-B048-57B6D8A5AC4B}"/>
    <dgm:cxn modelId="{234527F2-F265-4E16-BD2D-B933BCF497EC}" type="presOf" srcId="{C8E022F4-5D2E-4E80-AD9A-45505E109CA0}" destId="{312EADDC-EB0A-4849-A1D1-5C03522043AE}" srcOrd="0" destOrd="0" presId="urn:microsoft.com/office/officeart/2016/7/layout/RepeatingBendingProcessNew"/>
    <dgm:cxn modelId="{9C308CF2-5A3F-4305-836F-895996D26A43}" type="presOf" srcId="{F89F5F21-D0F6-487E-B84C-5E5995EFFEB5}" destId="{F6002AEE-CC3A-454B-BBC2-BC92C3691F91}" srcOrd="0" destOrd="0" presId="urn:microsoft.com/office/officeart/2016/7/layout/RepeatingBendingProcessNew"/>
    <dgm:cxn modelId="{13579F28-02FB-4837-B4FA-A1235B2DDF93}" type="presParOf" srcId="{CE58D734-DB1F-47A8-BB33-0088BDCB4D35}" destId="{F1CDE20C-0B0C-4FE5-A848-7A48B24D9D94}" srcOrd="0" destOrd="0" presId="urn:microsoft.com/office/officeart/2016/7/layout/RepeatingBendingProcessNew"/>
    <dgm:cxn modelId="{8CEFD2D1-01B2-4D08-8218-1966E82C481F}" type="presParOf" srcId="{CE58D734-DB1F-47A8-BB33-0088BDCB4D35}" destId="{F6002AEE-CC3A-454B-BBC2-BC92C3691F91}" srcOrd="1" destOrd="0" presId="urn:microsoft.com/office/officeart/2016/7/layout/RepeatingBendingProcessNew"/>
    <dgm:cxn modelId="{CDA7E76F-FA74-41EB-9398-559FFBC5C971}" type="presParOf" srcId="{F6002AEE-CC3A-454B-BBC2-BC92C3691F91}" destId="{A6F91699-D927-42C0-B940-75A0EF086AE6}" srcOrd="0" destOrd="0" presId="urn:microsoft.com/office/officeart/2016/7/layout/RepeatingBendingProcessNew"/>
    <dgm:cxn modelId="{85886088-9D90-4F36-99BF-AB03E1589C54}" type="presParOf" srcId="{CE58D734-DB1F-47A8-BB33-0088BDCB4D35}" destId="{49F1CA80-E12F-4A85-AB70-A8FE9F1C9B0A}" srcOrd="2" destOrd="0" presId="urn:microsoft.com/office/officeart/2016/7/layout/RepeatingBendingProcessNew"/>
    <dgm:cxn modelId="{ECAE11AB-1564-45CA-ACCE-9A0C63D3C147}" type="presParOf" srcId="{CE58D734-DB1F-47A8-BB33-0088BDCB4D35}" destId="{312EADDC-EB0A-4849-A1D1-5C03522043AE}" srcOrd="3" destOrd="0" presId="urn:microsoft.com/office/officeart/2016/7/layout/RepeatingBendingProcessNew"/>
    <dgm:cxn modelId="{FF6531E8-7F6E-4021-A853-775D7DEB590E}" type="presParOf" srcId="{312EADDC-EB0A-4849-A1D1-5C03522043AE}" destId="{DEDC4DEF-15A1-4BB4-82C1-803755F8D3E2}" srcOrd="0" destOrd="0" presId="urn:microsoft.com/office/officeart/2016/7/layout/RepeatingBendingProcessNew"/>
    <dgm:cxn modelId="{AE8CC665-DF33-4850-A073-67DA47E0BF55}" type="presParOf" srcId="{CE58D734-DB1F-47A8-BB33-0088BDCB4D35}" destId="{B96FF9D2-D1C9-48B9-BA2C-E111549F285E}" srcOrd="4" destOrd="0" presId="urn:microsoft.com/office/officeart/2016/7/layout/RepeatingBendingProcessNew"/>
    <dgm:cxn modelId="{35ED6898-D76F-4D7F-A4E4-0C0C5F87FFD9}" type="presParOf" srcId="{CE58D734-DB1F-47A8-BB33-0088BDCB4D35}" destId="{2C660BBA-E0FA-43CC-B31D-A51F128E8E28}" srcOrd="5" destOrd="0" presId="urn:microsoft.com/office/officeart/2016/7/layout/RepeatingBendingProcessNew"/>
    <dgm:cxn modelId="{3DB2A422-870B-4BDD-BC5C-2F5EDDAC005E}" type="presParOf" srcId="{2C660BBA-E0FA-43CC-B31D-A51F128E8E28}" destId="{0C1B94C4-9B11-4EFA-9972-27208291CBC4}" srcOrd="0" destOrd="0" presId="urn:microsoft.com/office/officeart/2016/7/layout/RepeatingBendingProcessNew"/>
    <dgm:cxn modelId="{9688086B-77F9-4773-BEEC-843A8DD3AB28}" type="presParOf" srcId="{CE58D734-DB1F-47A8-BB33-0088BDCB4D35}" destId="{745E0A81-5154-459F-86EB-B258AC9D0CC9}" srcOrd="6" destOrd="0" presId="urn:microsoft.com/office/officeart/2016/7/layout/RepeatingBendingProcessNew"/>
    <dgm:cxn modelId="{84982F3B-06C3-4689-A225-491F3375B1D2}" type="presParOf" srcId="{CE58D734-DB1F-47A8-BB33-0088BDCB4D35}" destId="{B3004E39-DF8E-497E-8922-98323B967F2D}" srcOrd="7" destOrd="0" presId="urn:microsoft.com/office/officeart/2016/7/layout/RepeatingBendingProcessNew"/>
    <dgm:cxn modelId="{8DA9B99B-01EF-48DE-8895-37CB9C76421D}" type="presParOf" srcId="{B3004E39-DF8E-497E-8922-98323B967F2D}" destId="{753A706F-BBEA-4782-A438-3E83A6DA41E2}" srcOrd="0" destOrd="0" presId="urn:microsoft.com/office/officeart/2016/7/layout/RepeatingBendingProcessNew"/>
    <dgm:cxn modelId="{E099E866-7D9B-4046-A263-52DC3270B3FF}" type="presParOf" srcId="{CE58D734-DB1F-47A8-BB33-0088BDCB4D35}" destId="{14A1CB24-2406-4046-B82E-D6CD170C6C91}" srcOrd="8" destOrd="0" presId="urn:microsoft.com/office/officeart/2016/7/layout/RepeatingBendingProcessNew"/>
    <dgm:cxn modelId="{FD4B0123-F89A-4888-A87B-1754C25508CB}" type="presParOf" srcId="{CE58D734-DB1F-47A8-BB33-0088BDCB4D35}" destId="{AA0E38B8-1A18-404C-AFFA-21CDD41C6F7F}" srcOrd="9" destOrd="0" presId="urn:microsoft.com/office/officeart/2016/7/layout/RepeatingBendingProcessNew"/>
    <dgm:cxn modelId="{0C249AE8-DBA3-4D26-84AC-0CE3B630DB05}" type="presParOf" srcId="{AA0E38B8-1A18-404C-AFFA-21CDD41C6F7F}" destId="{31B241C5-B77F-4DD3-9F17-2A0DAAEA6565}" srcOrd="0" destOrd="0" presId="urn:microsoft.com/office/officeart/2016/7/layout/RepeatingBendingProcessNew"/>
    <dgm:cxn modelId="{DA0C91FF-5FA1-4030-957F-7C90314F5CFA}" type="presParOf" srcId="{CE58D734-DB1F-47A8-BB33-0088BDCB4D35}" destId="{9D680634-45E5-436B-8796-4F9D5EEB482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6A545-2972-4B0D-A33F-6FD388D2A306}">
      <dsp:nvSpPr>
        <dsp:cNvPr id="0" name=""/>
        <dsp:cNvSpPr/>
      </dsp:nvSpPr>
      <dsp:spPr>
        <a:xfrm>
          <a:off x="0" y="358460"/>
          <a:ext cx="3757881" cy="22547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vida cristã não se sustenta em impulsos, mas em </a:t>
          </a:r>
          <a:r>
            <a:rPr lang="pt-BR" sz="2400" b="1" kern="1200"/>
            <a:t>hábitos espirituais</a:t>
          </a:r>
          <a:r>
            <a:rPr lang="pt-BR" sz="2400" kern="1200"/>
            <a:t>.</a:t>
          </a:r>
          <a:endParaRPr lang="en-US" sz="2400" kern="1200"/>
        </a:p>
      </dsp:txBody>
      <dsp:txXfrm>
        <a:off x="0" y="358460"/>
        <a:ext cx="3757881" cy="2254728"/>
      </dsp:txXfrm>
    </dsp:sp>
    <dsp:sp modelId="{D36658D3-25B0-4745-A5AD-5BE33C72A4E5}">
      <dsp:nvSpPr>
        <dsp:cNvPr id="0" name=""/>
        <dsp:cNvSpPr/>
      </dsp:nvSpPr>
      <dsp:spPr>
        <a:xfrm>
          <a:off x="4133669" y="358460"/>
          <a:ext cx="3757881" cy="2254728"/>
        </a:xfrm>
        <a:prstGeom prst="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Paulo usa linguagem atlética — "treinar" (gumnazō) — para demonstrar que a fé cresce mediante disciplina.</a:t>
          </a:r>
          <a:endParaRPr lang="en-US" sz="2400" kern="1200"/>
        </a:p>
      </dsp:txBody>
      <dsp:txXfrm>
        <a:off x="4133669" y="358460"/>
        <a:ext cx="3757881" cy="2254728"/>
      </dsp:txXfrm>
    </dsp:sp>
    <dsp:sp modelId="{2D7305BB-FEF4-45C5-9905-29E10FE2A592}">
      <dsp:nvSpPr>
        <dsp:cNvPr id="0" name=""/>
        <dsp:cNvSpPr/>
      </dsp:nvSpPr>
      <dsp:spPr>
        <a:xfrm>
          <a:off x="8267339" y="358460"/>
          <a:ext cx="3757881" cy="2254728"/>
        </a:xfrm>
        <a:prstGeom prst="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Horton: </a:t>
          </a:r>
          <a:r>
            <a:rPr lang="pt-BR" sz="2400" kern="1200"/>
            <a:t>“As disciplinas espirituais são meios pelos quais o Espírito Santo aprofunda a vida de Cristo em nós.”</a:t>
          </a:r>
          <a:endParaRPr lang="en-US" sz="2400" kern="1200"/>
        </a:p>
      </dsp:txBody>
      <dsp:txXfrm>
        <a:off x="8267339" y="358460"/>
        <a:ext cx="3757881" cy="2254728"/>
      </dsp:txXfrm>
    </dsp:sp>
    <dsp:sp modelId="{03E0C48F-5DDA-4B36-BD70-2C7F79086B7B}">
      <dsp:nvSpPr>
        <dsp:cNvPr id="0" name=""/>
        <dsp:cNvSpPr/>
      </dsp:nvSpPr>
      <dsp:spPr>
        <a:xfrm>
          <a:off x="2066834" y="2988977"/>
          <a:ext cx="3757881" cy="2254728"/>
        </a:xfrm>
        <a:prstGeom prst="rect">
          <a:avLst/>
        </a:prstGeom>
        <a:gradFill rotWithShape="0">
          <a:gsLst>
            <a:gs pos="0">
              <a:schemeClr val="accent2">
                <a:hueOff val="4832709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09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09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piedade é formada pelo entrelaçamento de três práticas: </a:t>
          </a:r>
          <a:r>
            <a:rPr lang="pt-BR" sz="2400" b="1" kern="1200"/>
            <a:t>oração, jejum e Palavra</a:t>
          </a:r>
          <a:r>
            <a:rPr lang="pt-BR" sz="2400" kern="1200"/>
            <a:t>.</a:t>
          </a:r>
          <a:endParaRPr lang="en-US" sz="2400" kern="1200"/>
        </a:p>
      </dsp:txBody>
      <dsp:txXfrm>
        <a:off x="2066834" y="2988977"/>
        <a:ext cx="3757881" cy="2254728"/>
      </dsp:txXfrm>
    </dsp:sp>
    <dsp:sp modelId="{83DE0AF1-9FA8-41CD-9980-2C1E5988FC1F}">
      <dsp:nvSpPr>
        <dsp:cNvPr id="0" name=""/>
        <dsp:cNvSpPr/>
      </dsp:nvSpPr>
      <dsp:spPr>
        <a:xfrm>
          <a:off x="6200504" y="2988977"/>
          <a:ext cx="3757881" cy="2254728"/>
        </a:xfrm>
        <a:prstGeom prst="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Assim como o corpo, o espírito atrofia se não for exercitado.</a:t>
          </a:r>
          <a:endParaRPr lang="en-US" sz="2400" kern="1200"/>
        </a:p>
      </dsp:txBody>
      <dsp:txXfrm>
        <a:off x="6200504" y="2988977"/>
        <a:ext cx="3757881" cy="2254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A385D-B891-49CC-BA3C-45A34F2492E2}">
      <dsp:nvSpPr>
        <dsp:cNvPr id="0" name=""/>
        <dsp:cNvSpPr/>
      </dsp:nvSpPr>
      <dsp:spPr>
        <a:xfrm>
          <a:off x="0" y="287022"/>
          <a:ext cx="3569178" cy="21415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ciladas (métodos bem planejados)</a:t>
          </a:r>
          <a:endParaRPr lang="en-US" sz="3300" kern="1200"/>
        </a:p>
      </dsp:txBody>
      <dsp:txXfrm>
        <a:off x="0" y="287022"/>
        <a:ext cx="3569178" cy="2141507"/>
      </dsp:txXfrm>
    </dsp:sp>
    <dsp:sp modelId="{FB1FA129-2AEF-49E6-8102-D5BD4B22A823}">
      <dsp:nvSpPr>
        <dsp:cNvPr id="0" name=""/>
        <dsp:cNvSpPr/>
      </dsp:nvSpPr>
      <dsp:spPr>
        <a:xfrm>
          <a:off x="3926096" y="287022"/>
          <a:ext cx="3569178" cy="21415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ataques à mente</a:t>
          </a:r>
          <a:endParaRPr lang="en-US" sz="3300" kern="1200"/>
        </a:p>
      </dsp:txBody>
      <dsp:txXfrm>
        <a:off x="3926096" y="287022"/>
        <a:ext cx="3569178" cy="2141507"/>
      </dsp:txXfrm>
    </dsp:sp>
    <dsp:sp modelId="{3F4BFC59-9C2B-4CA7-BD87-B245669329BB}">
      <dsp:nvSpPr>
        <dsp:cNvPr id="0" name=""/>
        <dsp:cNvSpPr/>
      </dsp:nvSpPr>
      <dsp:spPr>
        <a:xfrm>
          <a:off x="7852193" y="287022"/>
          <a:ext cx="3569178" cy="21415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tentações estratégicas</a:t>
          </a:r>
          <a:endParaRPr lang="en-US" sz="3300" kern="1200"/>
        </a:p>
      </dsp:txBody>
      <dsp:txXfrm>
        <a:off x="7852193" y="287022"/>
        <a:ext cx="3569178" cy="2141507"/>
      </dsp:txXfrm>
    </dsp:sp>
    <dsp:sp modelId="{0586D590-0C36-4891-9BD7-225F86645913}">
      <dsp:nvSpPr>
        <dsp:cNvPr id="0" name=""/>
        <dsp:cNvSpPr/>
      </dsp:nvSpPr>
      <dsp:spPr>
        <a:xfrm>
          <a:off x="0" y="2785447"/>
          <a:ext cx="3569178" cy="21415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pressões familiares</a:t>
          </a:r>
          <a:endParaRPr lang="en-US" sz="3300" kern="1200"/>
        </a:p>
      </dsp:txBody>
      <dsp:txXfrm>
        <a:off x="0" y="2785447"/>
        <a:ext cx="3569178" cy="2141507"/>
      </dsp:txXfrm>
    </dsp:sp>
    <dsp:sp modelId="{5D5C37C4-6D25-4CF8-9D6D-CF4F5C6B90A6}">
      <dsp:nvSpPr>
        <dsp:cNvPr id="0" name=""/>
        <dsp:cNvSpPr/>
      </dsp:nvSpPr>
      <dsp:spPr>
        <a:xfrm>
          <a:off x="3926096" y="2785447"/>
          <a:ext cx="3569178" cy="21415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distrações espirituais</a:t>
          </a:r>
          <a:endParaRPr lang="en-US" sz="3300" kern="1200"/>
        </a:p>
      </dsp:txBody>
      <dsp:txXfrm>
        <a:off x="3926096" y="2785447"/>
        <a:ext cx="3569178" cy="2141507"/>
      </dsp:txXfrm>
    </dsp:sp>
    <dsp:sp modelId="{8C450CAD-6E34-465C-8069-B3E9327536AA}">
      <dsp:nvSpPr>
        <dsp:cNvPr id="0" name=""/>
        <dsp:cNvSpPr/>
      </dsp:nvSpPr>
      <dsp:spPr>
        <a:xfrm>
          <a:off x="7852193" y="2785447"/>
          <a:ext cx="3569178" cy="21415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“A oração constante é a muralha da alma.”</a:t>
          </a:r>
          <a:endParaRPr lang="en-US" sz="3300" kern="1200"/>
        </a:p>
      </dsp:txBody>
      <dsp:txXfrm>
        <a:off x="7852193" y="2785447"/>
        <a:ext cx="3569178" cy="21415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26EA6-A28A-4B91-B773-5BA959710E3C}">
      <dsp:nvSpPr>
        <dsp:cNvPr id="0" name=""/>
        <dsp:cNvSpPr/>
      </dsp:nvSpPr>
      <dsp:spPr>
        <a:xfrm>
          <a:off x="482174" y="0"/>
          <a:ext cx="5803049" cy="5803049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ADA7D-3BF6-445E-9814-109A00A22500}">
      <dsp:nvSpPr>
        <dsp:cNvPr id="0" name=""/>
        <dsp:cNvSpPr/>
      </dsp:nvSpPr>
      <dsp:spPr>
        <a:xfrm>
          <a:off x="1033464" y="551289"/>
          <a:ext cx="2263189" cy="22631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confundir</a:t>
          </a:r>
          <a:endParaRPr lang="en-US" sz="2600" kern="1200"/>
        </a:p>
      </dsp:txBody>
      <dsp:txXfrm>
        <a:off x="1143944" y="661769"/>
        <a:ext cx="2042229" cy="2042229"/>
      </dsp:txXfrm>
    </dsp:sp>
    <dsp:sp modelId="{E5B1EE25-61C3-49E6-A002-92588A38D129}">
      <dsp:nvSpPr>
        <dsp:cNvPr id="0" name=""/>
        <dsp:cNvSpPr/>
      </dsp:nvSpPr>
      <dsp:spPr>
        <a:xfrm>
          <a:off x="3470744" y="551289"/>
          <a:ext cx="2263189" cy="22631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desgastar</a:t>
          </a:r>
          <a:endParaRPr lang="en-US" sz="2600" kern="1200"/>
        </a:p>
      </dsp:txBody>
      <dsp:txXfrm>
        <a:off x="3581224" y="661769"/>
        <a:ext cx="2042229" cy="2042229"/>
      </dsp:txXfrm>
    </dsp:sp>
    <dsp:sp modelId="{6C14DFFA-6854-47DF-8002-E6893BB4DA51}">
      <dsp:nvSpPr>
        <dsp:cNvPr id="0" name=""/>
        <dsp:cNvSpPr/>
      </dsp:nvSpPr>
      <dsp:spPr>
        <a:xfrm>
          <a:off x="1033464" y="2988570"/>
          <a:ext cx="2263189" cy="22631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Desviar</a:t>
          </a:r>
          <a:endParaRPr lang="en-US" sz="2600" kern="1200"/>
        </a:p>
      </dsp:txBody>
      <dsp:txXfrm>
        <a:off x="1143944" y="3099050"/>
        <a:ext cx="2042229" cy="2042229"/>
      </dsp:txXfrm>
    </dsp:sp>
    <dsp:sp modelId="{34188647-F18A-44BA-968C-B0512B0F1376}">
      <dsp:nvSpPr>
        <dsp:cNvPr id="0" name=""/>
        <dsp:cNvSpPr/>
      </dsp:nvSpPr>
      <dsp:spPr>
        <a:xfrm>
          <a:off x="3470744" y="2988570"/>
          <a:ext cx="2263189" cy="22631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objetivo final: romper a comunhão com Cristo.</a:t>
          </a:r>
          <a:endParaRPr lang="en-US" sz="2600" kern="1200"/>
        </a:p>
      </dsp:txBody>
      <dsp:txXfrm>
        <a:off x="3581224" y="3099050"/>
        <a:ext cx="2042229" cy="20422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4CC5A-BB69-45CA-BBC1-DC8AE22A3CB3}">
      <dsp:nvSpPr>
        <dsp:cNvPr id="0" name=""/>
        <dsp:cNvSpPr/>
      </dsp:nvSpPr>
      <dsp:spPr>
        <a:xfrm>
          <a:off x="0" y="188092"/>
          <a:ext cx="7630063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Oração → resistência</a:t>
          </a:r>
          <a:endParaRPr lang="en-US" sz="2800" kern="1200"/>
        </a:p>
      </dsp:txBody>
      <dsp:txXfrm>
        <a:off x="33583" y="221675"/>
        <a:ext cx="7562897" cy="620794"/>
      </dsp:txXfrm>
    </dsp:sp>
    <dsp:sp modelId="{71CB0724-DA56-4DC3-A6AC-1837B4C7A308}">
      <dsp:nvSpPr>
        <dsp:cNvPr id="0" name=""/>
        <dsp:cNvSpPr/>
      </dsp:nvSpPr>
      <dsp:spPr>
        <a:xfrm>
          <a:off x="0" y="956692"/>
          <a:ext cx="7630063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Jejum → autoridade</a:t>
          </a:r>
          <a:endParaRPr lang="en-US" sz="2800" kern="1200"/>
        </a:p>
      </dsp:txBody>
      <dsp:txXfrm>
        <a:off x="33583" y="990275"/>
        <a:ext cx="7562897" cy="620794"/>
      </dsp:txXfrm>
    </dsp:sp>
    <dsp:sp modelId="{80D8A8FF-9050-4C04-9929-3771062F2509}">
      <dsp:nvSpPr>
        <dsp:cNvPr id="0" name=""/>
        <dsp:cNvSpPr/>
      </dsp:nvSpPr>
      <dsp:spPr>
        <a:xfrm>
          <a:off x="0" y="1725292"/>
          <a:ext cx="7630063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Palavra → discernimento</a:t>
          </a:r>
          <a:endParaRPr lang="en-US" sz="2800" kern="1200"/>
        </a:p>
      </dsp:txBody>
      <dsp:txXfrm>
        <a:off x="33583" y="1758875"/>
        <a:ext cx="7562897" cy="620794"/>
      </dsp:txXfrm>
    </dsp:sp>
    <dsp:sp modelId="{A4D46844-9A98-4705-BD5C-3592D394B4D9}">
      <dsp:nvSpPr>
        <dsp:cNvPr id="0" name=""/>
        <dsp:cNvSpPr/>
      </dsp:nvSpPr>
      <dsp:spPr>
        <a:xfrm>
          <a:off x="0" y="2493892"/>
          <a:ext cx="7630063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Congregação → proteção</a:t>
          </a:r>
          <a:endParaRPr lang="en-US" sz="2800" kern="1200"/>
        </a:p>
      </dsp:txBody>
      <dsp:txXfrm>
        <a:off x="33583" y="2527475"/>
        <a:ext cx="7562897" cy="620794"/>
      </dsp:txXfrm>
    </dsp:sp>
    <dsp:sp modelId="{A90ADDBF-D192-4FA4-A038-09F10BD7FB57}">
      <dsp:nvSpPr>
        <dsp:cNvPr id="0" name=""/>
        <dsp:cNvSpPr/>
      </dsp:nvSpPr>
      <dsp:spPr>
        <a:xfrm>
          <a:off x="0" y="3262492"/>
          <a:ext cx="7630063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Adoração → fortaleza</a:t>
          </a:r>
          <a:endParaRPr lang="en-US" sz="2800" kern="1200"/>
        </a:p>
      </dsp:txBody>
      <dsp:txXfrm>
        <a:off x="33583" y="3296075"/>
        <a:ext cx="7562897" cy="620794"/>
      </dsp:txXfrm>
    </dsp:sp>
    <dsp:sp modelId="{F8F09E69-B0F1-4273-9E9D-276C0CFA1B94}">
      <dsp:nvSpPr>
        <dsp:cNvPr id="0" name=""/>
        <dsp:cNvSpPr/>
      </dsp:nvSpPr>
      <dsp:spPr>
        <a:xfrm>
          <a:off x="0" y="4031092"/>
          <a:ext cx="7630063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John Stott: </a:t>
          </a:r>
          <a:r>
            <a:rPr lang="pt-BR" sz="2800" kern="1200"/>
            <a:t>“A santidade não cresce por acaso.”</a:t>
          </a:r>
          <a:endParaRPr lang="en-US" sz="2800" kern="1200"/>
        </a:p>
      </dsp:txBody>
      <dsp:txXfrm>
        <a:off x="33583" y="4064675"/>
        <a:ext cx="7562897" cy="6207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EA29A-1B6A-4380-A2DB-E80837DD6F7A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6C0E2-2384-4F9F-9A11-A47568AF482C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oração rasa</a:t>
          </a:r>
          <a:endParaRPr lang="en-US" sz="4000" kern="1200"/>
        </a:p>
      </dsp:txBody>
      <dsp:txXfrm>
        <a:off x="0" y="675"/>
        <a:ext cx="6900512" cy="1106957"/>
      </dsp:txXfrm>
    </dsp:sp>
    <dsp:sp modelId="{45760353-EAEB-4415-A749-5E8488AB00CC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21290-3923-43EA-B490-6634EA91FA81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leitura superficial</a:t>
          </a:r>
          <a:endParaRPr lang="en-US" sz="4000" kern="1200"/>
        </a:p>
      </dsp:txBody>
      <dsp:txXfrm>
        <a:off x="0" y="1107633"/>
        <a:ext cx="6900512" cy="1106957"/>
      </dsp:txXfrm>
    </dsp:sp>
    <dsp:sp modelId="{A5E8651F-285B-4D14-BEED-5580BEC7B01F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856BC-823C-4E8B-90CA-7FFEAA73EA54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dificuldade de ouvir o Espírito</a:t>
          </a:r>
          <a:endParaRPr lang="en-US" sz="4000" kern="1200"/>
        </a:p>
      </dsp:txBody>
      <dsp:txXfrm>
        <a:off x="0" y="2214591"/>
        <a:ext cx="6900512" cy="1106957"/>
      </dsp:txXfrm>
    </dsp:sp>
    <dsp:sp modelId="{5E50A9CA-CC1A-4B21-A977-AE880D78062E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09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8A85-2616-4CA1-85F2-44F81A75AD63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culto assistido, não vivido</a:t>
          </a:r>
          <a:endParaRPr lang="en-US" sz="4000" kern="1200"/>
        </a:p>
      </dsp:txBody>
      <dsp:txXfrm>
        <a:off x="0" y="3321549"/>
        <a:ext cx="6900512" cy="1106957"/>
      </dsp:txXfrm>
    </dsp:sp>
    <dsp:sp modelId="{302B9389-3D77-4105-A2F3-2EDE0238D6D0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62976-0E03-4BC7-856A-BD75161832B6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desatenção espiritual</a:t>
          </a:r>
          <a:endParaRPr lang="en-US" sz="4000" kern="1200"/>
        </a:p>
      </dsp:txBody>
      <dsp:txXfrm>
        <a:off x="0" y="4428507"/>
        <a:ext cx="6900512" cy="11069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51701-0B2C-4127-845F-FBB56D5229EB}">
      <dsp:nvSpPr>
        <dsp:cNvPr id="0" name=""/>
        <dsp:cNvSpPr/>
      </dsp:nvSpPr>
      <dsp:spPr>
        <a:xfrm>
          <a:off x="0" y="52267"/>
          <a:ext cx="3753388" cy="22520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Efésios 5.15–16:</a:t>
          </a:r>
          <a:endParaRPr lang="en-US" sz="3300" kern="1200"/>
        </a:p>
      </dsp:txBody>
      <dsp:txXfrm>
        <a:off x="0" y="52267"/>
        <a:ext cx="3753388" cy="2252033"/>
      </dsp:txXfrm>
    </dsp:sp>
    <dsp:sp modelId="{C20D9031-DF4E-4325-A4AC-671DB4EFE16D}">
      <dsp:nvSpPr>
        <dsp:cNvPr id="0" name=""/>
        <dsp:cNvSpPr/>
      </dsp:nvSpPr>
      <dsp:spPr>
        <a:xfrm>
          <a:off x="4128727" y="52267"/>
          <a:ext cx="3753388" cy="22520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“remir o tempo”</a:t>
          </a:r>
          <a:endParaRPr lang="en-US" sz="3300" kern="1200"/>
        </a:p>
      </dsp:txBody>
      <dsp:txXfrm>
        <a:off x="4128727" y="52267"/>
        <a:ext cx="3753388" cy="2252033"/>
      </dsp:txXfrm>
    </dsp:sp>
    <dsp:sp modelId="{39DFED3D-0376-4186-8D20-910239FD26A5}">
      <dsp:nvSpPr>
        <dsp:cNvPr id="0" name=""/>
        <dsp:cNvSpPr/>
      </dsp:nvSpPr>
      <dsp:spPr>
        <a:xfrm>
          <a:off x="8257455" y="52267"/>
          <a:ext cx="3753388" cy="22520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priorizar o eterno</a:t>
          </a:r>
          <a:endParaRPr lang="en-US" sz="3300" kern="1200"/>
        </a:p>
      </dsp:txBody>
      <dsp:txXfrm>
        <a:off x="8257455" y="52267"/>
        <a:ext cx="3753388" cy="2252033"/>
      </dsp:txXfrm>
    </dsp:sp>
    <dsp:sp modelId="{4F355564-90A6-4701-AD26-B71C6E636F77}">
      <dsp:nvSpPr>
        <dsp:cNvPr id="0" name=""/>
        <dsp:cNvSpPr/>
      </dsp:nvSpPr>
      <dsp:spPr>
        <a:xfrm>
          <a:off x="2064363" y="2679639"/>
          <a:ext cx="3753388" cy="22520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gerenciamento espiritual da rotina</a:t>
          </a:r>
          <a:endParaRPr lang="en-US" sz="3300" kern="1200"/>
        </a:p>
      </dsp:txBody>
      <dsp:txXfrm>
        <a:off x="2064363" y="2679639"/>
        <a:ext cx="3753388" cy="2252033"/>
      </dsp:txXfrm>
    </dsp:sp>
    <dsp:sp modelId="{994B10BE-0ECA-4F88-AF9B-FCA3391273B9}">
      <dsp:nvSpPr>
        <dsp:cNvPr id="0" name=""/>
        <dsp:cNvSpPr/>
      </dsp:nvSpPr>
      <dsp:spPr>
        <a:xfrm>
          <a:off x="6193091" y="2679639"/>
          <a:ext cx="3753388" cy="22520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Jejum de redes sociais é disciplina moderna necessária.</a:t>
          </a:r>
          <a:endParaRPr lang="en-US" sz="3300" kern="1200"/>
        </a:p>
      </dsp:txBody>
      <dsp:txXfrm>
        <a:off x="6193091" y="2679639"/>
        <a:ext cx="3753388" cy="2252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3D885-4987-46C2-B7D8-676E7DF7B5FB}">
      <dsp:nvSpPr>
        <dsp:cNvPr id="0" name=""/>
        <dsp:cNvSpPr/>
      </dsp:nvSpPr>
      <dsp:spPr>
        <a:xfrm>
          <a:off x="4365823" y="869858"/>
          <a:ext cx="66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38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82044" y="912085"/>
        <a:ext cx="34896" cy="6986"/>
      </dsp:txXfrm>
    </dsp:sp>
    <dsp:sp modelId="{93EF6E79-35D7-4AD6-98F7-49866D151ABD}">
      <dsp:nvSpPr>
        <dsp:cNvPr id="0" name=""/>
        <dsp:cNvSpPr/>
      </dsp:nvSpPr>
      <dsp:spPr>
        <a:xfrm>
          <a:off x="1333106" y="5223"/>
          <a:ext cx="3034517" cy="18207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4" tIns="156080" rIns="148694" bIns="15608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Paulo não demoniza o físico; reconhece seu valor.</a:t>
          </a:r>
          <a:endParaRPr lang="en-US" sz="2600" kern="1200" dirty="0"/>
        </a:p>
      </dsp:txBody>
      <dsp:txXfrm>
        <a:off x="1333106" y="5223"/>
        <a:ext cx="3034517" cy="1820710"/>
      </dsp:txXfrm>
    </dsp:sp>
    <dsp:sp modelId="{8876C8D1-4CB9-481A-AEF7-5CC09F6F6C24}">
      <dsp:nvSpPr>
        <dsp:cNvPr id="0" name=""/>
        <dsp:cNvSpPr/>
      </dsp:nvSpPr>
      <dsp:spPr>
        <a:xfrm>
          <a:off x="8098279" y="869858"/>
          <a:ext cx="66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38" y="45720"/>
              </a:lnTo>
            </a:path>
          </a:pathLst>
        </a:custGeom>
        <a:noFill/>
        <a:ln w="12700" cap="flat" cmpd="sng" algn="ctr">
          <a:solidFill>
            <a:schemeClr val="accent5">
              <a:hueOff val="-2025358"/>
              <a:satOff val="-138"/>
              <a:lumOff val="32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14500" y="912085"/>
        <a:ext cx="34896" cy="6986"/>
      </dsp:txXfrm>
    </dsp:sp>
    <dsp:sp modelId="{013A6DAE-17B6-4AC6-9098-F41F881E2D1F}">
      <dsp:nvSpPr>
        <dsp:cNvPr id="0" name=""/>
        <dsp:cNvSpPr/>
      </dsp:nvSpPr>
      <dsp:spPr>
        <a:xfrm>
          <a:off x="5065562" y="5223"/>
          <a:ext cx="3034517" cy="1820710"/>
        </a:xfrm>
        <a:prstGeom prst="rect">
          <a:avLst/>
        </a:prstGeom>
        <a:solidFill>
          <a:schemeClr val="accent5">
            <a:hueOff val="-1736021"/>
            <a:satOff val="-118"/>
            <a:lumOff val="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4" tIns="156080" rIns="148694" bIns="1560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“Pouco aproveita” (</a:t>
          </a:r>
          <a:r>
            <a:rPr lang="pt-BR" sz="2400" kern="1200" dirty="0" err="1"/>
            <a:t>ὀλίγον</a:t>
          </a:r>
          <a:r>
            <a:rPr lang="pt-BR" sz="2400" kern="1200" dirty="0"/>
            <a:t> </a:t>
          </a:r>
          <a:r>
            <a:rPr lang="pt-BR" sz="2400" kern="1200" dirty="0" err="1"/>
            <a:t>ἐστίν</a:t>
          </a:r>
          <a:r>
            <a:rPr lang="pt-BR" sz="2400" kern="1200" dirty="0"/>
            <a:t>): aproveita, mas é limitado no tempo.</a:t>
          </a:r>
          <a:endParaRPr lang="en-US" sz="2400" kern="1200" dirty="0"/>
        </a:p>
      </dsp:txBody>
      <dsp:txXfrm>
        <a:off x="5065562" y="5223"/>
        <a:ext cx="3034517" cy="1820710"/>
      </dsp:txXfrm>
    </dsp:sp>
    <dsp:sp modelId="{04854C82-CA51-4FE4-96A7-5E766C830733}">
      <dsp:nvSpPr>
        <dsp:cNvPr id="0" name=""/>
        <dsp:cNvSpPr/>
      </dsp:nvSpPr>
      <dsp:spPr>
        <a:xfrm>
          <a:off x="2850365" y="1824133"/>
          <a:ext cx="7464911" cy="667338"/>
        </a:xfrm>
        <a:custGeom>
          <a:avLst/>
          <a:gdLst/>
          <a:ahLst/>
          <a:cxnLst/>
          <a:rect l="0" t="0" r="0" b="0"/>
          <a:pathLst>
            <a:path>
              <a:moveTo>
                <a:pt x="7464911" y="0"/>
              </a:moveTo>
              <a:lnTo>
                <a:pt x="7464911" y="350769"/>
              </a:lnTo>
              <a:lnTo>
                <a:pt x="0" y="350769"/>
              </a:lnTo>
              <a:lnTo>
                <a:pt x="0" y="667338"/>
              </a:lnTo>
            </a:path>
          </a:pathLst>
        </a:custGeom>
        <a:noFill/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95384" y="2154310"/>
        <a:ext cx="374873" cy="6986"/>
      </dsp:txXfrm>
    </dsp:sp>
    <dsp:sp modelId="{7E5EFE49-37CA-4407-90BC-D2DC418E4CB4}">
      <dsp:nvSpPr>
        <dsp:cNvPr id="0" name=""/>
        <dsp:cNvSpPr/>
      </dsp:nvSpPr>
      <dsp:spPr>
        <a:xfrm>
          <a:off x="8798018" y="5223"/>
          <a:ext cx="3034517" cy="1820710"/>
        </a:xfrm>
        <a:prstGeom prst="rect">
          <a:avLst/>
        </a:prstGeom>
        <a:solidFill>
          <a:schemeClr val="accent5">
            <a:hueOff val="-3472043"/>
            <a:satOff val="-236"/>
            <a:lumOff val="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4" tIns="156080" rIns="148694" bIns="1560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Piedade é “proveitosa para tudo” (π</a:t>
          </a:r>
          <a:r>
            <a:rPr lang="pt-BR" sz="2400" kern="1200" dirty="0" err="1"/>
            <a:t>ρὸς</a:t>
          </a:r>
          <a:r>
            <a:rPr lang="pt-BR" sz="2400" kern="1200" dirty="0"/>
            <a:t> π</a:t>
          </a:r>
          <a:r>
            <a:rPr lang="pt-BR" sz="2400" kern="1200" dirty="0" err="1"/>
            <a:t>άντ</a:t>
          </a:r>
          <a:r>
            <a:rPr lang="pt-BR" sz="2400" kern="1200" dirty="0"/>
            <a:t>α </a:t>
          </a:r>
          <a:r>
            <a:rPr lang="pt-BR" sz="2400" kern="1200" dirty="0" err="1"/>
            <a:t>ὠφέλιμος</a:t>
          </a:r>
          <a:r>
            <a:rPr lang="pt-BR" sz="2400" kern="1200" dirty="0"/>
            <a:t>)</a:t>
          </a:r>
          <a:r>
            <a:rPr lang="pt-BR" kern="1200" dirty="0"/>
            <a:t>.</a:t>
          </a:r>
          <a:endParaRPr lang="en-US" kern="1200" dirty="0"/>
        </a:p>
      </dsp:txBody>
      <dsp:txXfrm>
        <a:off x="8798018" y="5223"/>
        <a:ext cx="3034517" cy="1820710"/>
      </dsp:txXfrm>
    </dsp:sp>
    <dsp:sp modelId="{6BC98C01-1F43-423B-80A2-618755BBB854}">
      <dsp:nvSpPr>
        <dsp:cNvPr id="0" name=""/>
        <dsp:cNvSpPr/>
      </dsp:nvSpPr>
      <dsp:spPr>
        <a:xfrm>
          <a:off x="4365823" y="3388508"/>
          <a:ext cx="66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38" y="45720"/>
              </a:lnTo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82044" y="3430734"/>
        <a:ext cx="34896" cy="6986"/>
      </dsp:txXfrm>
    </dsp:sp>
    <dsp:sp modelId="{4FF27003-59C8-4B6B-B744-293EEE10DCB3}">
      <dsp:nvSpPr>
        <dsp:cNvPr id="0" name=""/>
        <dsp:cNvSpPr/>
      </dsp:nvSpPr>
      <dsp:spPr>
        <a:xfrm>
          <a:off x="1333106" y="2523872"/>
          <a:ext cx="3034517" cy="1820710"/>
        </a:xfrm>
        <a:prstGeom prst="rect">
          <a:avLst/>
        </a:prstGeom>
        <a:solidFill>
          <a:schemeClr val="accent5">
            <a:hueOff val="-5208064"/>
            <a:satOff val="-354"/>
            <a:lumOff val="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4" tIns="156080" rIns="148694" bIns="1560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“A piedade é uma vida disciplinada que abre espaço para a ação contínua do Espírito Santo.</a:t>
          </a:r>
          <a:r>
            <a:rPr lang="pt-BR" kern="1200" dirty="0"/>
            <a:t>”</a:t>
          </a:r>
          <a:endParaRPr lang="en-US" kern="1200" dirty="0"/>
        </a:p>
      </dsp:txBody>
      <dsp:txXfrm>
        <a:off x="1333106" y="2523872"/>
        <a:ext cx="3034517" cy="1820710"/>
      </dsp:txXfrm>
    </dsp:sp>
    <dsp:sp modelId="{51E067FD-2019-4CDC-A0D6-F22C05FC775C}">
      <dsp:nvSpPr>
        <dsp:cNvPr id="0" name=""/>
        <dsp:cNvSpPr/>
      </dsp:nvSpPr>
      <dsp:spPr>
        <a:xfrm>
          <a:off x="8098279" y="3388508"/>
          <a:ext cx="66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38" y="45720"/>
              </a:lnTo>
            </a:path>
          </a:pathLst>
        </a:custGeom>
        <a:noFill/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414500" y="3430734"/>
        <a:ext cx="34896" cy="6986"/>
      </dsp:txXfrm>
    </dsp:sp>
    <dsp:sp modelId="{5778B510-423B-4074-97BB-66B8CD013E5B}">
      <dsp:nvSpPr>
        <dsp:cNvPr id="0" name=""/>
        <dsp:cNvSpPr/>
      </dsp:nvSpPr>
      <dsp:spPr>
        <a:xfrm>
          <a:off x="5065562" y="2523872"/>
          <a:ext cx="3034517" cy="1820710"/>
        </a:xfrm>
        <a:prstGeom prst="rect">
          <a:avLst/>
        </a:prstGeom>
        <a:solidFill>
          <a:schemeClr val="accent5">
            <a:hueOff val="-6944086"/>
            <a:satOff val="-472"/>
            <a:lumOff val="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4" tIns="156080" rIns="148694" bIns="1560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O exercício corporal afeta o corpo.</a:t>
          </a:r>
          <a:endParaRPr lang="en-US" sz="2800" kern="1200" dirty="0"/>
        </a:p>
      </dsp:txBody>
      <dsp:txXfrm>
        <a:off x="5065562" y="2523872"/>
        <a:ext cx="3034517" cy="1820710"/>
      </dsp:txXfrm>
    </dsp:sp>
    <dsp:sp modelId="{FA3852E9-BBDE-465F-A1E6-CC2471AF0A21}">
      <dsp:nvSpPr>
        <dsp:cNvPr id="0" name=""/>
        <dsp:cNvSpPr/>
      </dsp:nvSpPr>
      <dsp:spPr>
        <a:xfrm>
          <a:off x="2850365" y="4342783"/>
          <a:ext cx="7464911" cy="667338"/>
        </a:xfrm>
        <a:custGeom>
          <a:avLst/>
          <a:gdLst/>
          <a:ahLst/>
          <a:cxnLst/>
          <a:rect l="0" t="0" r="0" b="0"/>
          <a:pathLst>
            <a:path>
              <a:moveTo>
                <a:pt x="7464911" y="0"/>
              </a:moveTo>
              <a:lnTo>
                <a:pt x="7464911" y="350769"/>
              </a:lnTo>
              <a:lnTo>
                <a:pt x="0" y="350769"/>
              </a:lnTo>
              <a:lnTo>
                <a:pt x="0" y="667338"/>
              </a:lnTo>
            </a:path>
          </a:pathLst>
        </a:custGeom>
        <a:noFill/>
        <a:ln w="12700" cap="flat" cmpd="sng" algn="ctr">
          <a:solidFill>
            <a:schemeClr val="accent5">
              <a:hueOff val="-10126791"/>
              <a:satOff val="-688"/>
              <a:lumOff val="163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95384" y="4672959"/>
        <a:ext cx="374873" cy="6986"/>
      </dsp:txXfrm>
    </dsp:sp>
    <dsp:sp modelId="{4D85D33E-9BF7-4B3C-A486-B801CD32B9AD}">
      <dsp:nvSpPr>
        <dsp:cNvPr id="0" name=""/>
        <dsp:cNvSpPr/>
      </dsp:nvSpPr>
      <dsp:spPr>
        <a:xfrm>
          <a:off x="8798018" y="2523872"/>
          <a:ext cx="3034517" cy="1820710"/>
        </a:xfrm>
        <a:prstGeom prst="rect">
          <a:avLst/>
        </a:prstGeom>
        <a:solidFill>
          <a:schemeClr val="accent5">
            <a:hueOff val="-8680107"/>
            <a:satOff val="-590"/>
            <a:lumOff val="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4" tIns="156080" rIns="148694" bIns="15608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 piedade afeta corpo, alma e espírito — com recompensas eternas</a:t>
          </a:r>
          <a:r>
            <a:rPr lang="pt-BR" kern="1200" dirty="0"/>
            <a:t>.</a:t>
          </a:r>
          <a:endParaRPr lang="en-US" kern="1200" dirty="0"/>
        </a:p>
      </dsp:txBody>
      <dsp:txXfrm>
        <a:off x="8798018" y="2523872"/>
        <a:ext cx="3034517" cy="1820710"/>
      </dsp:txXfrm>
    </dsp:sp>
    <dsp:sp modelId="{3E2F01E9-FCA0-43AA-B068-07434BC4764E}">
      <dsp:nvSpPr>
        <dsp:cNvPr id="0" name=""/>
        <dsp:cNvSpPr/>
      </dsp:nvSpPr>
      <dsp:spPr>
        <a:xfrm>
          <a:off x="4365823" y="5907157"/>
          <a:ext cx="667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38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82044" y="5949384"/>
        <a:ext cx="34896" cy="6986"/>
      </dsp:txXfrm>
    </dsp:sp>
    <dsp:sp modelId="{3DB69B88-182D-49AC-AA61-F10E4C2EBD62}">
      <dsp:nvSpPr>
        <dsp:cNvPr id="0" name=""/>
        <dsp:cNvSpPr/>
      </dsp:nvSpPr>
      <dsp:spPr>
        <a:xfrm>
          <a:off x="1333106" y="5042522"/>
          <a:ext cx="3034517" cy="1820710"/>
        </a:xfrm>
        <a:prstGeom prst="rect">
          <a:avLst/>
        </a:prstGeom>
        <a:solidFill>
          <a:schemeClr val="accent5">
            <a:hueOff val="-10416129"/>
            <a:satOff val="-708"/>
            <a:lumOff val="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4" tIns="156080" rIns="148694" bIns="1560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Exemplo:</a:t>
          </a:r>
          <a:r>
            <a:rPr lang="pt-BR" sz="2400" kern="1200" dirty="0"/>
            <a:t> Jesus e Paulo caminhavam longas distâncias; isso não os tornava espirituais.</a:t>
          </a:r>
          <a:endParaRPr lang="en-US" sz="2400" kern="1200" dirty="0">
            <a:latin typeface="Aptos Display" panose="020F0302020204030204"/>
          </a:endParaRPr>
        </a:p>
      </dsp:txBody>
      <dsp:txXfrm>
        <a:off x="1333106" y="5042522"/>
        <a:ext cx="3034517" cy="1820710"/>
      </dsp:txXfrm>
    </dsp:sp>
    <dsp:sp modelId="{76090469-B82F-4DDB-AFFC-2A0687DE4E95}">
      <dsp:nvSpPr>
        <dsp:cNvPr id="0" name=""/>
        <dsp:cNvSpPr/>
      </dsp:nvSpPr>
      <dsp:spPr>
        <a:xfrm>
          <a:off x="5065562" y="5042522"/>
          <a:ext cx="3034517" cy="1820710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4" tIns="156080" rIns="148694" bIns="15608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Aptos Display" panose="020F0302020204030204"/>
            </a:rPr>
            <a:t> </a:t>
          </a:r>
          <a:r>
            <a:rPr lang="pt-BR" sz="2600" kern="1200" dirty="0"/>
            <a:t>A espiritualidade vinha da comunhão com o Pai.</a:t>
          </a:r>
        </a:p>
      </dsp:txBody>
      <dsp:txXfrm>
        <a:off x="5065562" y="5042522"/>
        <a:ext cx="3034517" cy="1820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39D81-C790-4106-BCA9-07F4E72BCFE7}">
      <dsp:nvSpPr>
        <dsp:cNvPr id="0" name=""/>
        <dsp:cNvSpPr/>
      </dsp:nvSpPr>
      <dsp:spPr>
        <a:xfrm>
          <a:off x="0" y="647"/>
          <a:ext cx="520687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74723B-DEF0-4E3F-8A9C-AFEE00048180}">
      <dsp:nvSpPr>
        <dsp:cNvPr id="0" name=""/>
        <dsp:cNvSpPr/>
      </dsp:nvSpPr>
      <dsp:spPr>
        <a:xfrm>
          <a:off x="0" y="647"/>
          <a:ext cx="5206870" cy="106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Inclui:</a:t>
          </a:r>
          <a:endParaRPr lang="en-US" sz="2600" kern="1200"/>
        </a:p>
      </dsp:txBody>
      <dsp:txXfrm>
        <a:off x="0" y="647"/>
        <a:ext cx="5206870" cy="1060689"/>
      </dsp:txXfrm>
    </dsp:sp>
    <dsp:sp modelId="{02667A79-6315-4C20-AF6C-686584DF2903}">
      <dsp:nvSpPr>
        <dsp:cNvPr id="0" name=""/>
        <dsp:cNvSpPr/>
      </dsp:nvSpPr>
      <dsp:spPr>
        <a:xfrm>
          <a:off x="0" y="1061336"/>
          <a:ext cx="5206870" cy="0"/>
        </a:xfrm>
        <a:prstGeom prst="line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91C0DA-CEBD-46A2-8EEF-44EC38012062}">
      <dsp:nvSpPr>
        <dsp:cNvPr id="0" name=""/>
        <dsp:cNvSpPr/>
      </dsp:nvSpPr>
      <dsp:spPr>
        <a:xfrm>
          <a:off x="0" y="1061336"/>
          <a:ext cx="5206870" cy="106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Motivações puras (</a:t>
          </a:r>
          <a:r>
            <a:rPr lang="pt-BR" sz="2600" kern="1200" err="1"/>
            <a:t>Hb</a:t>
          </a:r>
          <a:r>
            <a:rPr lang="pt-BR" sz="2600" kern="1200"/>
            <a:t> 4.12)</a:t>
          </a:r>
          <a:endParaRPr lang="en-US" sz="2600" kern="1200"/>
        </a:p>
      </dsp:txBody>
      <dsp:txXfrm>
        <a:off x="0" y="1061336"/>
        <a:ext cx="5206870" cy="1060689"/>
      </dsp:txXfrm>
    </dsp:sp>
    <dsp:sp modelId="{4616DC59-9C79-4229-B6F0-D318E1CD947B}">
      <dsp:nvSpPr>
        <dsp:cNvPr id="0" name=""/>
        <dsp:cNvSpPr/>
      </dsp:nvSpPr>
      <dsp:spPr>
        <a:xfrm>
          <a:off x="0" y="2122025"/>
          <a:ext cx="5206870" cy="0"/>
        </a:xfrm>
        <a:prstGeom prst="line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DCD67-C652-4E45-BF64-0EB9F2514758}">
      <dsp:nvSpPr>
        <dsp:cNvPr id="0" name=""/>
        <dsp:cNvSpPr/>
      </dsp:nvSpPr>
      <dsp:spPr>
        <a:xfrm>
          <a:off x="0" y="2122025"/>
          <a:ext cx="5206870" cy="106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Desejo sincero de agradar a Deus</a:t>
          </a:r>
          <a:endParaRPr lang="en-US" sz="2600" kern="1200"/>
        </a:p>
      </dsp:txBody>
      <dsp:txXfrm>
        <a:off x="0" y="2122025"/>
        <a:ext cx="5206870" cy="1060689"/>
      </dsp:txXfrm>
    </dsp:sp>
    <dsp:sp modelId="{58D0A287-764A-4812-A30B-772E132E410D}">
      <dsp:nvSpPr>
        <dsp:cNvPr id="0" name=""/>
        <dsp:cNvSpPr/>
      </dsp:nvSpPr>
      <dsp:spPr>
        <a:xfrm>
          <a:off x="0" y="3182715"/>
          <a:ext cx="5206870" cy="0"/>
        </a:xfrm>
        <a:prstGeom prst="line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1860E8-BA4E-4E60-9F94-B44B9ABE6A38}">
      <dsp:nvSpPr>
        <dsp:cNvPr id="0" name=""/>
        <dsp:cNvSpPr/>
      </dsp:nvSpPr>
      <dsp:spPr>
        <a:xfrm>
          <a:off x="0" y="3182715"/>
          <a:ext cx="5206870" cy="106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Postura de humildade (</a:t>
          </a:r>
          <a:r>
            <a:rPr lang="pt-BR" sz="2600" kern="1200" err="1"/>
            <a:t>Mq</a:t>
          </a:r>
          <a:r>
            <a:rPr lang="pt-BR" sz="2600" kern="1200"/>
            <a:t> 6.8)</a:t>
          </a:r>
          <a:endParaRPr lang="en-US" sz="2600" kern="1200"/>
        </a:p>
      </dsp:txBody>
      <dsp:txXfrm>
        <a:off x="0" y="3182715"/>
        <a:ext cx="5206870" cy="1060689"/>
      </dsp:txXfrm>
    </dsp:sp>
    <dsp:sp modelId="{E0611386-1CDA-4968-8CE2-D365EC83744B}">
      <dsp:nvSpPr>
        <dsp:cNvPr id="0" name=""/>
        <dsp:cNvSpPr/>
      </dsp:nvSpPr>
      <dsp:spPr>
        <a:xfrm>
          <a:off x="0" y="4243404"/>
          <a:ext cx="5206870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135992-7D78-4DA9-8FFF-27C7ECC146F8}">
      <dsp:nvSpPr>
        <dsp:cNvPr id="0" name=""/>
        <dsp:cNvSpPr/>
      </dsp:nvSpPr>
      <dsp:spPr>
        <a:xfrm>
          <a:off x="0" y="4243404"/>
          <a:ext cx="5206870" cy="106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err="1"/>
            <a:t>Myer</a:t>
          </a:r>
          <a:r>
            <a:rPr lang="pt-BR" sz="2300" b="1" kern="1200"/>
            <a:t> </a:t>
          </a:r>
          <a:r>
            <a:rPr lang="pt-BR" sz="2300" b="1" kern="1200" err="1"/>
            <a:t>Pearlman</a:t>
          </a:r>
          <a:r>
            <a:rPr lang="pt-BR" sz="2300" b="1" kern="1200"/>
            <a:t>: </a:t>
          </a:r>
          <a:r>
            <a:rPr lang="pt-BR" sz="2300" kern="1200"/>
            <a:t>“Piedade é a manifestação externa de uma vida moldada internamente pela verdade.”</a:t>
          </a:r>
          <a:endParaRPr lang="en-US" sz="2300" kern="1200"/>
        </a:p>
      </dsp:txBody>
      <dsp:txXfrm>
        <a:off x="0" y="4243404"/>
        <a:ext cx="5206870" cy="1060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A88A9-5023-491F-9EB7-976390F72543}">
      <dsp:nvSpPr>
        <dsp:cNvPr id="0" name=""/>
        <dsp:cNvSpPr/>
      </dsp:nvSpPr>
      <dsp:spPr>
        <a:xfrm>
          <a:off x="0" y="696"/>
          <a:ext cx="1150763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AFB9AD-8C2D-423B-AFB2-775F8E42B633}">
      <dsp:nvSpPr>
        <dsp:cNvPr id="0" name=""/>
        <dsp:cNvSpPr/>
      </dsp:nvSpPr>
      <dsp:spPr>
        <a:xfrm>
          <a:off x="0" y="696"/>
          <a:ext cx="11507637" cy="1140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Oração, jejum, leitura bíblica</a:t>
          </a:r>
          <a:endParaRPr lang="en-US" sz="3200" kern="1200"/>
        </a:p>
      </dsp:txBody>
      <dsp:txXfrm>
        <a:off x="0" y="696"/>
        <a:ext cx="11507637" cy="1140283"/>
      </dsp:txXfrm>
    </dsp:sp>
    <dsp:sp modelId="{F12B3B40-8E62-442E-800F-1F9B8C19E9E1}">
      <dsp:nvSpPr>
        <dsp:cNvPr id="0" name=""/>
        <dsp:cNvSpPr/>
      </dsp:nvSpPr>
      <dsp:spPr>
        <a:xfrm>
          <a:off x="0" y="1140979"/>
          <a:ext cx="1150763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AC3F14-139A-4DA2-84EA-5FBBD251FACE}">
      <dsp:nvSpPr>
        <dsp:cNvPr id="0" name=""/>
        <dsp:cNvSpPr/>
      </dsp:nvSpPr>
      <dsp:spPr>
        <a:xfrm>
          <a:off x="0" y="1140979"/>
          <a:ext cx="11507637" cy="1140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Justiça social</a:t>
          </a:r>
          <a:endParaRPr lang="en-US" sz="3200" kern="1200"/>
        </a:p>
      </dsp:txBody>
      <dsp:txXfrm>
        <a:off x="0" y="1140979"/>
        <a:ext cx="11507637" cy="1140283"/>
      </dsp:txXfrm>
    </dsp:sp>
    <dsp:sp modelId="{71D0A452-459D-4ED8-8F08-31F17A461EA1}">
      <dsp:nvSpPr>
        <dsp:cNvPr id="0" name=""/>
        <dsp:cNvSpPr/>
      </dsp:nvSpPr>
      <dsp:spPr>
        <a:xfrm>
          <a:off x="0" y="2281262"/>
          <a:ext cx="1150763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C95578-F58F-47F1-A2AA-77EF111F28CF}">
      <dsp:nvSpPr>
        <dsp:cNvPr id="0" name=""/>
        <dsp:cNvSpPr/>
      </dsp:nvSpPr>
      <dsp:spPr>
        <a:xfrm>
          <a:off x="0" y="2281262"/>
          <a:ext cx="11507637" cy="1140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Integração entre fé e vida cotidiana</a:t>
          </a:r>
          <a:endParaRPr lang="en-US" sz="3200" kern="1200"/>
        </a:p>
      </dsp:txBody>
      <dsp:txXfrm>
        <a:off x="0" y="2281262"/>
        <a:ext cx="11507637" cy="1140283"/>
      </dsp:txXfrm>
    </dsp:sp>
    <dsp:sp modelId="{8E481E02-A06F-4DF3-A7D6-5160353EADC4}">
      <dsp:nvSpPr>
        <dsp:cNvPr id="0" name=""/>
        <dsp:cNvSpPr/>
      </dsp:nvSpPr>
      <dsp:spPr>
        <a:xfrm>
          <a:off x="0" y="3421545"/>
          <a:ext cx="1150763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B85D49-B76E-4535-8C08-2AA0FE1F9416}">
      <dsp:nvSpPr>
        <dsp:cNvPr id="0" name=""/>
        <dsp:cNvSpPr/>
      </dsp:nvSpPr>
      <dsp:spPr>
        <a:xfrm>
          <a:off x="0" y="3421545"/>
          <a:ext cx="11507637" cy="1140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Vida devocional consistente</a:t>
          </a:r>
          <a:endParaRPr lang="en-US" sz="3200" kern="1200"/>
        </a:p>
      </dsp:txBody>
      <dsp:txXfrm>
        <a:off x="0" y="3421545"/>
        <a:ext cx="11507637" cy="1140283"/>
      </dsp:txXfrm>
    </dsp:sp>
    <dsp:sp modelId="{8BB076E3-BF84-4F23-BA00-D69653A97169}">
      <dsp:nvSpPr>
        <dsp:cNvPr id="0" name=""/>
        <dsp:cNvSpPr/>
      </dsp:nvSpPr>
      <dsp:spPr>
        <a:xfrm>
          <a:off x="0" y="4561828"/>
          <a:ext cx="11507637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F4E37B-1617-4056-B088-FEFDBE0E9C00}">
      <dsp:nvSpPr>
        <dsp:cNvPr id="0" name=""/>
        <dsp:cNvSpPr/>
      </dsp:nvSpPr>
      <dsp:spPr>
        <a:xfrm>
          <a:off x="0" y="4561828"/>
          <a:ext cx="11507637" cy="1140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Pentecostalismo Clássico:</a:t>
          </a:r>
          <a:r>
            <a:rPr lang="pt-BR" sz="3200" kern="1200"/>
            <a:t> uma fé que ora, jejua, consagra e pratica obras de misericórdia.</a:t>
          </a:r>
          <a:endParaRPr lang="en-US" sz="3200" kern="1200"/>
        </a:p>
      </dsp:txBody>
      <dsp:txXfrm>
        <a:off x="0" y="4561828"/>
        <a:ext cx="11507637" cy="11402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985EF-28AC-4BEC-A752-01285AA3D782}">
      <dsp:nvSpPr>
        <dsp:cNvPr id="0" name=""/>
        <dsp:cNvSpPr/>
      </dsp:nvSpPr>
      <dsp:spPr>
        <a:xfrm>
          <a:off x="0" y="77143"/>
          <a:ext cx="8311428" cy="12097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Jesus condena o exibicionismo porque destrói a pureza da devoção.</a:t>
          </a:r>
          <a:br>
            <a:rPr lang="pt-BR" sz="2200" kern="1200" dirty="0">
              <a:latin typeface="Aptos" panose="020B0004020202020204"/>
              <a:ea typeface="+mn-ea"/>
              <a:cs typeface="+mn-cs"/>
            </a:rPr>
          </a:br>
          <a:r>
            <a:rPr lang="pt-BR" sz="22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 espiritualidade cristã é secreta, silenciosa, modesta.</a:t>
          </a:r>
          <a:endParaRPr lang="en-US" sz="22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59057" y="136200"/>
        <a:ext cx="8193314" cy="1091666"/>
      </dsp:txXfrm>
    </dsp:sp>
    <dsp:sp modelId="{C12A81FD-1555-4AED-8631-8B6602A75066}">
      <dsp:nvSpPr>
        <dsp:cNvPr id="0" name=""/>
        <dsp:cNvSpPr/>
      </dsp:nvSpPr>
      <dsp:spPr>
        <a:xfrm>
          <a:off x="0" y="1350283"/>
          <a:ext cx="8311428" cy="12097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“Teu Pai que vê em secreto te recompensará” (Mt 6.6).</a:t>
          </a:r>
          <a:endParaRPr lang="en-US" sz="22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59057" y="1409340"/>
        <a:ext cx="8193314" cy="1091666"/>
      </dsp:txXfrm>
    </dsp:sp>
    <dsp:sp modelId="{2B63C03C-5D00-472F-A95C-DA60FFE2B8B8}">
      <dsp:nvSpPr>
        <dsp:cNvPr id="0" name=""/>
        <dsp:cNvSpPr/>
      </dsp:nvSpPr>
      <dsp:spPr>
        <a:xfrm>
          <a:off x="0" y="2623424"/>
          <a:ext cx="8311428" cy="12097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Errado:</a:t>
          </a:r>
          <a:r>
            <a:rPr lang="pt-BR" sz="2200" kern="1200" dirty="0">
              <a:solidFill>
                <a:srgbClr val="FFFFFF"/>
              </a:solidFill>
              <a:latin typeface="Aptos Display" panose="020F0302020204030204"/>
              <a:ea typeface="+mn-ea"/>
              <a:cs typeface="+mn-cs"/>
            </a:rPr>
            <a:t> </a:t>
          </a:r>
          <a:r>
            <a:rPr lang="pt-BR" sz="22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ostentação religiosa</a:t>
          </a:r>
          <a:r>
            <a:rPr lang="pt-BR" sz="2200" kern="1200">
              <a:solidFill>
                <a:srgbClr val="FFFFFF"/>
              </a:solidFill>
              <a:latin typeface="Aptos Display" panose="020F0302020204030204"/>
              <a:ea typeface="+mn-ea"/>
              <a:cs typeface="+mn-cs"/>
            </a:rPr>
            <a:t>;</a:t>
          </a:r>
          <a:endParaRPr lang="en-US" sz="22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59057" y="2682481"/>
        <a:ext cx="8193314" cy="1091666"/>
      </dsp:txXfrm>
    </dsp:sp>
    <dsp:sp modelId="{7E100348-8F46-4744-9000-E3653E26B226}">
      <dsp:nvSpPr>
        <dsp:cNvPr id="0" name=""/>
        <dsp:cNvSpPr/>
      </dsp:nvSpPr>
      <dsp:spPr>
        <a:xfrm>
          <a:off x="0" y="3896564"/>
          <a:ext cx="8311428" cy="12097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jejuns anunciados em redes sociais</a:t>
          </a:r>
          <a:endParaRPr lang="en-US" sz="22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59057" y="3955621"/>
        <a:ext cx="8193314" cy="1091666"/>
      </dsp:txXfrm>
    </dsp:sp>
    <dsp:sp modelId="{AE90B179-93F0-47BF-B282-2ED849CC6E0F}">
      <dsp:nvSpPr>
        <dsp:cNvPr id="0" name=""/>
        <dsp:cNvSpPr/>
      </dsp:nvSpPr>
      <dsp:spPr>
        <a:xfrm>
          <a:off x="0" y="5169704"/>
          <a:ext cx="8311428" cy="12097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Aptos"/>
              <a:ea typeface="+mn-ea"/>
              <a:cs typeface="+mn-cs"/>
            </a:rPr>
            <a:t>orações como espetáculo</a:t>
          </a:r>
          <a:endParaRPr lang="en-US" sz="2200" kern="1200" dirty="0">
            <a:latin typeface="Aptos"/>
            <a:ea typeface="+mn-ea"/>
            <a:cs typeface="+mn-cs"/>
          </a:endParaRPr>
        </a:p>
      </dsp:txBody>
      <dsp:txXfrm>
        <a:off x="59057" y="5228761"/>
        <a:ext cx="8193314" cy="10916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848BE-3C02-4C0E-A237-EC105969C41F}">
      <dsp:nvSpPr>
        <dsp:cNvPr id="0" name=""/>
        <dsp:cNvSpPr/>
      </dsp:nvSpPr>
      <dsp:spPr>
        <a:xfrm>
          <a:off x="0" y="926391"/>
          <a:ext cx="8032680" cy="95822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Quanto menos se ora, menos se quer orar.</a:t>
          </a:r>
          <a:endParaRPr lang="en-US" sz="2400" kern="1200"/>
        </a:p>
      </dsp:txBody>
      <dsp:txXfrm>
        <a:off x="46777" y="973168"/>
        <a:ext cx="7939126" cy="864675"/>
      </dsp:txXfrm>
    </dsp:sp>
    <dsp:sp modelId="{2B572FF6-D2E7-410C-AD24-D4EFD921C9AF}">
      <dsp:nvSpPr>
        <dsp:cNvPr id="0" name=""/>
        <dsp:cNvSpPr/>
      </dsp:nvSpPr>
      <dsp:spPr>
        <a:xfrm>
          <a:off x="0" y="1953741"/>
          <a:ext cx="8032680" cy="958229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Quanto mais se jejua, mais se deseja jejuar.</a:t>
          </a:r>
          <a:endParaRPr lang="en-US" sz="2400" kern="1200"/>
        </a:p>
      </dsp:txBody>
      <dsp:txXfrm>
        <a:off x="46777" y="2000518"/>
        <a:ext cx="7939126" cy="864675"/>
      </dsp:txXfrm>
    </dsp:sp>
    <dsp:sp modelId="{39C1C3C8-575D-4B0D-9924-FBCEC7C021FD}">
      <dsp:nvSpPr>
        <dsp:cNvPr id="0" name=""/>
        <dsp:cNvSpPr/>
      </dsp:nvSpPr>
      <dsp:spPr>
        <a:xfrm>
          <a:off x="0" y="2981091"/>
          <a:ext cx="8032680" cy="958229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 espírito tem “músculos” que precisam ser ativados.</a:t>
          </a:r>
          <a:endParaRPr lang="en-US" sz="2400" kern="1200"/>
        </a:p>
      </dsp:txBody>
      <dsp:txXfrm>
        <a:off x="46777" y="3027868"/>
        <a:ext cx="7939126" cy="864675"/>
      </dsp:txXfrm>
    </dsp:sp>
    <dsp:sp modelId="{4AD484C5-F41C-4151-9841-E1566D9BF5D5}">
      <dsp:nvSpPr>
        <dsp:cNvPr id="0" name=""/>
        <dsp:cNvSpPr/>
      </dsp:nvSpPr>
      <dsp:spPr>
        <a:xfrm>
          <a:off x="0" y="4008441"/>
          <a:ext cx="8032680" cy="958229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Hebreus 12.12</a:t>
          </a:r>
          <a:r>
            <a:rPr lang="pt-BR" sz="2400" kern="1200"/>
            <a:t>: imagem de reabilitação espiritual.</a:t>
          </a:r>
          <a:endParaRPr lang="en-US" sz="2400" kern="1200"/>
        </a:p>
      </dsp:txBody>
      <dsp:txXfrm>
        <a:off x="46777" y="4055218"/>
        <a:ext cx="7939126" cy="864675"/>
      </dsp:txXfrm>
    </dsp:sp>
    <dsp:sp modelId="{12AC4F7F-F8F2-401E-B5A5-070E36561478}">
      <dsp:nvSpPr>
        <dsp:cNvPr id="0" name=""/>
        <dsp:cNvSpPr/>
      </dsp:nvSpPr>
      <dsp:spPr>
        <a:xfrm>
          <a:off x="0" y="5035791"/>
          <a:ext cx="8032680" cy="95822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Estudos modernos (psicologia comportamental)</a:t>
          </a:r>
          <a:r>
            <a:rPr lang="pt-BR" sz="2400" kern="1200"/>
            <a:t>: Hábitos se fortalecem pela repetição, não pela motivação.</a:t>
          </a:r>
          <a:endParaRPr lang="en-US" sz="2400" kern="1200"/>
        </a:p>
      </dsp:txBody>
      <dsp:txXfrm>
        <a:off x="46777" y="5082568"/>
        <a:ext cx="7939126" cy="864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C8C64-C299-4731-A5E6-3D0F276C8A25}">
      <dsp:nvSpPr>
        <dsp:cNvPr id="0" name=""/>
        <dsp:cNvSpPr/>
      </dsp:nvSpPr>
      <dsp:spPr>
        <a:xfrm>
          <a:off x="3584581" y="851309"/>
          <a:ext cx="6561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610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5466" y="893596"/>
        <a:ext cx="34335" cy="6867"/>
      </dsp:txXfrm>
    </dsp:sp>
    <dsp:sp modelId="{B02B914D-70EB-49E3-9C2F-11C85CA55D3C}">
      <dsp:nvSpPr>
        <dsp:cNvPr id="0" name=""/>
        <dsp:cNvSpPr/>
      </dsp:nvSpPr>
      <dsp:spPr>
        <a:xfrm>
          <a:off x="600704" y="1326"/>
          <a:ext cx="2985676" cy="1791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301" tIns="153568" rIns="146301" bIns="15356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Disciplina espiritual exige ação deliberada:</a:t>
          </a:r>
          <a:endParaRPr lang="en-US" sz="2600" kern="1200"/>
        </a:p>
      </dsp:txBody>
      <dsp:txXfrm>
        <a:off x="600704" y="1326"/>
        <a:ext cx="2985676" cy="1791406"/>
      </dsp:txXfrm>
    </dsp:sp>
    <dsp:sp modelId="{FD7A3592-CF24-418E-ABE3-727D27D71C99}">
      <dsp:nvSpPr>
        <dsp:cNvPr id="0" name=""/>
        <dsp:cNvSpPr/>
      </dsp:nvSpPr>
      <dsp:spPr>
        <a:xfrm>
          <a:off x="2093542" y="1790932"/>
          <a:ext cx="3672382" cy="656105"/>
        </a:xfrm>
        <a:custGeom>
          <a:avLst/>
          <a:gdLst/>
          <a:ahLst/>
          <a:cxnLst/>
          <a:rect l="0" t="0" r="0" b="0"/>
          <a:pathLst>
            <a:path>
              <a:moveTo>
                <a:pt x="3672382" y="0"/>
              </a:moveTo>
              <a:lnTo>
                <a:pt x="3672382" y="345152"/>
              </a:lnTo>
              <a:lnTo>
                <a:pt x="0" y="345152"/>
              </a:lnTo>
              <a:lnTo>
                <a:pt x="0" y="6561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6333" y="2115552"/>
        <a:ext cx="186801" cy="6867"/>
      </dsp:txXfrm>
    </dsp:sp>
    <dsp:sp modelId="{467C8FDD-B3F6-4FFC-AAAD-6AE739C69EF1}">
      <dsp:nvSpPr>
        <dsp:cNvPr id="0" name=""/>
        <dsp:cNvSpPr/>
      </dsp:nvSpPr>
      <dsp:spPr>
        <a:xfrm>
          <a:off x="4273086" y="1326"/>
          <a:ext cx="2985676" cy="1791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301" tIns="153568" rIns="146301" bIns="15356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Hora marcada</a:t>
          </a:r>
          <a:endParaRPr lang="en-US" sz="2600" kern="1200"/>
        </a:p>
      </dsp:txBody>
      <dsp:txXfrm>
        <a:off x="4273086" y="1326"/>
        <a:ext cx="2985676" cy="1791406"/>
      </dsp:txXfrm>
    </dsp:sp>
    <dsp:sp modelId="{56C2A61B-1852-4F12-AB9D-8AF116BDF177}">
      <dsp:nvSpPr>
        <dsp:cNvPr id="0" name=""/>
        <dsp:cNvSpPr/>
      </dsp:nvSpPr>
      <dsp:spPr>
        <a:xfrm>
          <a:off x="3584581" y="3329421"/>
          <a:ext cx="6561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6105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5466" y="3371707"/>
        <a:ext cx="34335" cy="6867"/>
      </dsp:txXfrm>
    </dsp:sp>
    <dsp:sp modelId="{47459104-BB66-4637-ADF3-8142A99E5A34}">
      <dsp:nvSpPr>
        <dsp:cNvPr id="0" name=""/>
        <dsp:cNvSpPr/>
      </dsp:nvSpPr>
      <dsp:spPr>
        <a:xfrm>
          <a:off x="600704" y="2479438"/>
          <a:ext cx="2985676" cy="1791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301" tIns="153568" rIns="146301" bIns="15356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Constância</a:t>
          </a:r>
          <a:endParaRPr lang="en-US" sz="2600" kern="1200"/>
        </a:p>
      </dsp:txBody>
      <dsp:txXfrm>
        <a:off x="600704" y="2479438"/>
        <a:ext cx="2985676" cy="1791406"/>
      </dsp:txXfrm>
    </dsp:sp>
    <dsp:sp modelId="{B464ED72-E379-4591-82FD-FD9A02CD1E9B}">
      <dsp:nvSpPr>
        <dsp:cNvPr id="0" name=""/>
        <dsp:cNvSpPr/>
      </dsp:nvSpPr>
      <dsp:spPr>
        <a:xfrm>
          <a:off x="2093542" y="4269044"/>
          <a:ext cx="3672382" cy="656105"/>
        </a:xfrm>
        <a:custGeom>
          <a:avLst/>
          <a:gdLst/>
          <a:ahLst/>
          <a:cxnLst/>
          <a:rect l="0" t="0" r="0" b="0"/>
          <a:pathLst>
            <a:path>
              <a:moveTo>
                <a:pt x="3672382" y="0"/>
              </a:moveTo>
              <a:lnTo>
                <a:pt x="3672382" y="345152"/>
              </a:lnTo>
              <a:lnTo>
                <a:pt x="0" y="345152"/>
              </a:lnTo>
              <a:lnTo>
                <a:pt x="0" y="65610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6333" y="4593663"/>
        <a:ext cx="186801" cy="6867"/>
      </dsp:txXfrm>
    </dsp:sp>
    <dsp:sp modelId="{AC002C6D-6A4D-4CAD-A36C-16BDE6C6B213}">
      <dsp:nvSpPr>
        <dsp:cNvPr id="0" name=""/>
        <dsp:cNvSpPr/>
      </dsp:nvSpPr>
      <dsp:spPr>
        <a:xfrm>
          <a:off x="4273086" y="2479438"/>
          <a:ext cx="2985676" cy="1791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301" tIns="153568" rIns="146301" bIns="15356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Ambiente adequado</a:t>
          </a:r>
          <a:endParaRPr lang="en-US" sz="2600" kern="1200"/>
        </a:p>
      </dsp:txBody>
      <dsp:txXfrm>
        <a:off x="4273086" y="2479438"/>
        <a:ext cx="2985676" cy="1791406"/>
      </dsp:txXfrm>
    </dsp:sp>
    <dsp:sp modelId="{46BBD816-5D95-4DCE-89B3-55F9114F941B}">
      <dsp:nvSpPr>
        <dsp:cNvPr id="0" name=""/>
        <dsp:cNvSpPr/>
      </dsp:nvSpPr>
      <dsp:spPr>
        <a:xfrm>
          <a:off x="3584581" y="5807533"/>
          <a:ext cx="6561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6105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5466" y="5849819"/>
        <a:ext cx="34335" cy="6867"/>
      </dsp:txXfrm>
    </dsp:sp>
    <dsp:sp modelId="{5834B993-6949-4A2A-87B5-E3A9036253AE}">
      <dsp:nvSpPr>
        <dsp:cNvPr id="0" name=""/>
        <dsp:cNvSpPr/>
      </dsp:nvSpPr>
      <dsp:spPr>
        <a:xfrm>
          <a:off x="600704" y="4957550"/>
          <a:ext cx="2985676" cy="17914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301" tIns="153568" rIns="146301" bIns="15356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Repetição</a:t>
          </a:r>
          <a:endParaRPr lang="en-US" sz="2600" kern="1200"/>
        </a:p>
      </dsp:txBody>
      <dsp:txXfrm>
        <a:off x="600704" y="4957550"/>
        <a:ext cx="2985676" cy="1791406"/>
      </dsp:txXfrm>
    </dsp:sp>
    <dsp:sp modelId="{F8057F02-75FB-4259-8472-E16908B41155}">
      <dsp:nvSpPr>
        <dsp:cNvPr id="0" name=""/>
        <dsp:cNvSpPr/>
      </dsp:nvSpPr>
      <dsp:spPr>
        <a:xfrm>
          <a:off x="4273086" y="4957550"/>
          <a:ext cx="2985676" cy="1791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301" tIns="153568" rIns="146301" bIns="15356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Daniel 6.10:</a:t>
          </a:r>
          <a:r>
            <a:rPr lang="pt-BR" sz="2600" kern="1200"/>
            <a:t> orava 3 vezes ao dia — hábito, e não impulso.</a:t>
          </a:r>
          <a:endParaRPr lang="en-US" sz="2600" kern="1200"/>
        </a:p>
      </dsp:txBody>
      <dsp:txXfrm>
        <a:off x="4273086" y="4957550"/>
        <a:ext cx="2985676" cy="1791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52956-8528-4359-B8AA-1CDAF392D686}">
      <dsp:nvSpPr>
        <dsp:cNvPr id="0" name=""/>
        <dsp:cNvSpPr/>
      </dsp:nvSpPr>
      <dsp:spPr>
        <a:xfrm>
          <a:off x="0" y="854"/>
          <a:ext cx="69674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89059-D39B-448F-BF58-24A8940BB98E}">
      <dsp:nvSpPr>
        <dsp:cNvPr id="0" name=""/>
        <dsp:cNvSpPr/>
      </dsp:nvSpPr>
      <dsp:spPr>
        <a:xfrm>
          <a:off x="0" y="854"/>
          <a:ext cx="6967449" cy="1399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/>
            <a:t>Manhã:</a:t>
          </a:r>
          <a:r>
            <a:rPr lang="pt-BR" sz="3900" kern="1200"/>
            <a:t> Palavra + Oração</a:t>
          </a:r>
          <a:endParaRPr lang="en-US" sz="3900" kern="1200"/>
        </a:p>
      </dsp:txBody>
      <dsp:txXfrm>
        <a:off x="0" y="854"/>
        <a:ext cx="6967449" cy="1399103"/>
      </dsp:txXfrm>
    </dsp:sp>
    <dsp:sp modelId="{31004416-87F4-452C-91DC-4278A20BA8FC}">
      <dsp:nvSpPr>
        <dsp:cNvPr id="0" name=""/>
        <dsp:cNvSpPr/>
      </dsp:nvSpPr>
      <dsp:spPr>
        <a:xfrm>
          <a:off x="0" y="1399957"/>
          <a:ext cx="6967449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F5A27-229E-4753-BD6D-779B923F3199}">
      <dsp:nvSpPr>
        <dsp:cNvPr id="0" name=""/>
        <dsp:cNvSpPr/>
      </dsp:nvSpPr>
      <dsp:spPr>
        <a:xfrm>
          <a:off x="0" y="1399957"/>
          <a:ext cx="6967449" cy="1399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/>
            <a:t>Dia:</a:t>
          </a:r>
          <a:r>
            <a:rPr lang="pt-BR" sz="3900" kern="1200"/>
            <a:t> pequenos períodos de adoração</a:t>
          </a:r>
          <a:endParaRPr lang="en-US" sz="3900" kern="1200"/>
        </a:p>
      </dsp:txBody>
      <dsp:txXfrm>
        <a:off x="0" y="1399957"/>
        <a:ext cx="6967449" cy="1399103"/>
      </dsp:txXfrm>
    </dsp:sp>
    <dsp:sp modelId="{CFB567C3-012A-4DA3-B2E6-3678D34614A2}">
      <dsp:nvSpPr>
        <dsp:cNvPr id="0" name=""/>
        <dsp:cNvSpPr/>
      </dsp:nvSpPr>
      <dsp:spPr>
        <a:xfrm>
          <a:off x="0" y="2799060"/>
          <a:ext cx="6967449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639E4-8100-4CC5-A738-F97B791019B7}">
      <dsp:nvSpPr>
        <dsp:cNvPr id="0" name=""/>
        <dsp:cNvSpPr/>
      </dsp:nvSpPr>
      <dsp:spPr>
        <a:xfrm>
          <a:off x="0" y="2799060"/>
          <a:ext cx="6967449" cy="1399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/>
            <a:t>Noite:</a:t>
          </a:r>
          <a:r>
            <a:rPr lang="pt-BR" sz="3900" kern="1200"/>
            <a:t> reflexão + revisão espiritual</a:t>
          </a:r>
          <a:endParaRPr lang="en-US" sz="3900" kern="1200"/>
        </a:p>
      </dsp:txBody>
      <dsp:txXfrm>
        <a:off x="0" y="2799060"/>
        <a:ext cx="6967449" cy="1399103"/>
      </dsp:txXfrm>
    </dsp:sp>
    <dsp:sp modelId="{AD486C72-7B62-4852-BAAB-24510899C60F}">
      <dsp:nvSpPr>
        <dsp:cNvPr id="0" name=""/>
        <dsp:cNvSpPr/>
      </dsp:nvSpPr>
      <dsp:spPr>
        <a:xfrm>
          <a:off x="0" y="4198164"/>
          <a:ext cx="6967449" cy="0"/>
        </a:xfrm>
        <a:prstGeom prst="line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09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AB21B-DAE9-4125-8D01-4FD1A73A542A}">
      <dsp:nvSpPr>
        <dsp:cNvPr id="0" name=""/>
        <dsp:cNvSpPr/>
      </dsp:nvSpPr>
      <dsp:spPr>
        <a:xfrm>
          <a:off x="0" y="4198164"/>
          <a:ext cx="6967449" cy="1399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/>
            <a:t>Semana:</a:t>
          </a:r>
          <a:r>
            <a:rPr lang="pt-BR" sz="3900" kern="1200"/>
            <a:t> jejuns regulares</a:t>
          </a:r>
          <a:endParaRPr lang="en-US" sz="3900" kern="1200"/>
        </a:p>
      </dsp:txBody>
      <dsp:txXfrm>
        <a:off x="0" y="4198164"/>
        <a:ext cx="6967449" cy="1399103"/>
      </dsp:txXfrm>
    </dsp:sp>
    <dsp:sp modelId="{B090E177-C0F9-4DCF-A548-2C160237B7A8}">
      <dsp:nvSpPr>
        <dsp:cNvPr id="0" name=""/>
        <dsp:cNvSpPr/>
      </dsp:nvSpPr>
      <dsp:spPr>
        <a:xfrm>
          <a:off x="0" y="5597267"/>
          <a:ext cx="6967449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748EB-1E9F-4F0A-8B09-D8FC3C43B2F3}">
      <dsp:nvSpPr>
        <dsp:cNvPr id="0" name=""/>
        <dsp:cNvSpPr/>
      </dsp:nvSpPr>
      <dsp:spPr>
        <a:xfrm>
          <a:off x="0" y="5597267"/>
          <a:ext cx="6967449" cy="1399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/>
            <a:t>Domingo:</a:t>
          </a:r>
          <a:r>
            <a:rPr lang="pt-BR" sz="3900" kern="1200"/>
            <a:t> Escola Dominical </a:t>
          </a:r>
          <a:endParaRPr lang="en-US" sz="3900" kern="1200"/>
        </a:p>
      </dsp:txBody>
      <dsp:txXfrm>
        <a:off x="0" y="5597267"/>
        <a:ext cx="6967449" cy="13991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02AEE-CC3A-454B-BBC2-BC92C3691F91}">
      <dsp:nvSpPr>
        <dsp:cNvPr id="0" name=""/>
        <dsp:cNvSpPr/>
      </dsp:nvSpPr>
      <dsp:spPr>
        <a:xfrm>
          <a:off x="3319509" y="1057181"/>
          <a:ext cx="7312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1277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6100" y="1099092"/>
        <a:ext cx="38093" cy="7618"/>
      </dsp:txXfrm>
    </dsp:sp>
    <dsp:sp modelId="{F1CDE20C-0B0C-4FE5-A848-7A48B24D9D94}">
      <dsp:nvSpPr>
        <dsp:cNvPr id="0" name=""/>
        <dsp:cNvSpPr/>
      </dsp:nvSpPr>
      <dsp:spPr>
        <a:xfrm>
          <a:off x="8799" y="109148"/>
          <a:ext cx="3312509" cy="19875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316" tIns="170379" rIns="162316" bIns="17037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Culto doméstico</a:t>
          </a:r>
          <a:endParaRPr lang="en-US" sz="2600" kern="1200"/>
        </a:p>
      </dsp:txBody>
      <dsp:txXfrm>
        <a:off x="8799" y="109148"/>
        <a:ext cx="3312509" cy="1987505"/>
      </dsp:txXfrm>
    </dsp:sp>
    <dsp:sp modelId="{312EADDC-EB0A-4849-A1D1-5C03522043AE}">
      <dsp:nvSpPr>
        <dsp:cNvPr id="0" name=""/>
        <dsp:cNvSpPr/>
      </dsp:nvSpPr>
      <dsp:spPr>
        <a:xfrm>
          <a:off x="7393895" y="1057181"/>
          <a:ext cx="7312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1277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40487" y="1099092"/>
        <a:ext cx="38093" cy="7618"/>
      </dsp:txXfrm>
    </dsp:sp>
    <dsp:sp modelId="{49F1CA80-E12F-4A85-AB70-A8FE9F1C9B0A}">
      <dsp:nvSpPr>
        <dsp:cNvPr id="0" name=""/>
        <dsp:cNvSpPr/>
      </dsp:nvSpPr>
      <dsp:spPr>
        <a:xfrm>
          <a:off x="4083186" y="109148"/>
          <a:ext cx="3312509" cy="19875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316" tIns="170379" rIns="162316" bIns="1703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Vida devocional</a:t>
          </a:r>
          <a:endParaRPr lang="en-US" sz="2800" kern="1200"/>
        </a:p>
      </dsp:txBody>
      <dsp:txXfrm>
        <a:off x="4083186" y="109148"/>
        <a:ext cx="3312509" cy="1987505"/>
      </dsp:txXfrm>
    </dsp:sp>
    <dsp:sp modelId="{2C660BBA-E0FA-43CC-B31D-A51F128E8E28}">
      <dsp:nvSpPr>
        <dsp:cNvPr id="0" name=""/>
        <dsp:cNvSpPr/>
      </dsp:nvSpPr>
      <dsp:spPr>
        <a:xfrm>
          <a:off x="1665054" y="2094854"/>
          <a:ext cx="8148773" cy="731277"/>
        </a:xfrm>
        <a:custGeom>
          <a:avLst/>
          <a:gdLst/>
          <a:ahLst/>
          <a:cxnLst/>
          <a:rect l="0" t="0" r="0" b="0"/>
          <a:pathLst>
            <a:path>
              <a:moveTo>
                <a:pt x="8148773" y="0"/>
              </a:moveTo>
              <a:lnTo>
                <a:pt x="8148773" y="382738"/>
              </a:lnTo>
              <a:lnTo>
                <a:pt x="0" y="382738"/>
              </a:lnTo>
              <a:lnTo>
                <a:pt x="0" y="73127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4833" y="2456683"/>
        <a:ext cx="409215" cy="7618"/>
      </dsp:txXfrm>
    </dsp:sp>
    <dsp:sp modelId="{B96FF9D2-D1C9-48B9-BA2C-E111549F285E}">
      <dsp:nvSpPr>
        <dsp:cNvPr id="0" name=""/>
        <dsp:cNvSpPr/>
      </dsp:nvSpPr>
      <dsp:spPr>
        <a:xfrm>
          <a:off x="8157572" y="109148"/>
          <a:ext cx="3312509" cy="19875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316" tIns="170379" rIns="162316" bIns="1703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Jejuns periódicos</a:t>
          </a:r>
          <a:endParaRPr lang="en-US" sz="1800" kern="1200"/>
        </a:p>
      </dsp:txBody>
      <dsp:txXfrm>
        <a:off x="8157572" y="109148"/>
        <a:ext cx="3312509" cy="1987505"/>
      </dsp:txXfrm>
    </dsp:sp>
    <dsp:sp modelId="{B3004E39-DF8E-497E-8922-98323B967F2D}">
      <dsp:nvSpPr>
        <dsp:cNvPr id="0" name=""/>
        <dsp:cNvSpPr/>
      </dsp:nvSpPr>
      <dsp:spPr>
        <a:xfrm>
          <a:off x="3319509" y="3806564"/>
          <a:ext cx="7312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1277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6100" y="3848475"/>
        <a:ext cx="38093" cy="7618"/>
      </dsp:txXfrm>
    </dsp:sp>
    <dsp:sp modelId="{745E0A81-5154-459F-86EB-B258AC9D0CC9}">
      <dsp:nvSpPr>
        <dsp:cNvPr id="0" name=""/>
        <dsp:cNvSpPr/>
      </dsp:nvSpPr>
      <dsp:spPr>
        <a:xfrm>
          <a:off x="8799" y="2858531"/>
          <a:ext cx="3312509" cy="1987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316" tIns="170379" rIns="162316" bIns="1703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Frequência aos cultos</a:t>
          </a:r>
          <a:endParaRPr lang="en-US" sz="2800" kern="1200"/>
        </a:p>
      </dsp:txBody>
      <dsp:txXfrm>
        <a:off x="8799" y="2858531"/>
        <a:ext cx="3312509" cy="1987505"/>
      </dsp:txXfrm>
    </dsp:sp>
    <dsp:sp modelId="{AA0E38B8-1A18-404C-AFFA-21CDD41C6F7F}">
      <dsp:nvSpPr>
        <dsp:cNvPr id="0" name=""/>
        <dsp:cNvSpPr/>
      </dsp:nvSpPr>
      <dsp:spPr>
        <a:xfrm>
          <a:off x="7393895" y="3806564"/>
          <a:ext cx="7312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127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40487" y="3848475"/>
        <a:ext cx="38093" cy="7618"/>
      </dsp:txXfrm>
    </dsp:sp>
    <dsp:sp modelId="{14A1CB24-2406-4046-B82E-D6CD170C6C91}">
      <dsp:nvSpPr>
        <dsp:cNvPr id="0" name=""/>
        <dsp:cNvSpPr/>
      </dsp:nvSpPr>
      <dsp:spPr>
        <a:xfrm>
          <a:off x="4083186" y="2858531"/>
          <a:ext cx="3312509" cy="19875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316" tIns="170379" rIns="162316" bIns="17037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Meditação diária</a:t>
          </a:r>
          <a:endParaRPr lang="en-US" sz="2300" kern="1200"/>
        </a:p>
      </dsp:txBody>
      <dsp:txXfrm>
        <a:off x="4083186" y="2858531"/>
        <a:ext cx="3312509" cy="1987505"/>
      </dsp:txXfrm>
    </dsp:sp>
    <dsp:sp modelId="{9D680634-45E5-436B-8796-4F9D5EEB482F}">
      <dsp:nvSpPr>
        <dsp:cNvPr id="0" name=""/>
        <dsp:cNvSpPr/>
      </dsp:nvSpPr>
      <dsp:spPr>
        <a:xfrm>
          <a:off x="8157572" y="2858531"/>
          <a:ext cx="3312509" cy="19875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316" tIns="170379" rIns="162316" bIns="17037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Antônio Gilberto: </a:t>
          </a:r>
          <a:r>
            <a:rPr lang="pt-BR" sz="2300" kern="1200"/>
            <a:t>“Uma fé sem disciplina torna-se sentimentalismo religioso.”</a:t>
          </a:r>
          <a:endParaRPr lang="en-US" sz="2300" kern="1200"/>
        </a:p>
      </dsp:txBody>
      <dsp:txXfrm>
        <a:off x="8157572" y="2858531"/>
        <a:ext cx="3312509" cy="1987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 /><Relationship Id="rId3" Type="http://schemas.openxmlformats.org/officeDocument/2006/relationships/image" Target="../media/image10.jpeg" /><Relationship Id="rId7" Type="http://schemas.openxmlformats.org/officeDocument/2006/relationships/diagramColors" Target="../diagrams/colors5.xml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5.xml" /><Relationship Id="rId5" Type="http://schemas.openxmlformats.org/officeDocument/2006/relationships/diagramLayout" Target="../diagrams/layout5.xml" /><Relationship Id="rId4" Type="http://schemas.openxmlformats.org/officeDocument/2006/relationships/diagramData" Target="../diagrams/data5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 /><Relationship Id="rId7" Type="http://schemas.microsoft.com/office/2007/relationships/diagramDrawing" Target="../diagrams/drawing9.xml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9.xml" /><Relationship Id="rId5" Type="http://schemas.openxmlformats.org/officeDocument/2006/relationships/diagramQuickStyle" Target="../diagrams/quickStyle9.xml" /><Relationship Id="rId4" Type="http://schemas.openxmlformats.org/officeDocument/2006/relationships/diagramLayout" Target="../diagrams/layout9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 /><Relationship Id="rId7" Type="http://schemas.microsoft.com/office/2007/relationships/diagramDrawing" Target="../diagrams/drawing10.xml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0.xml" /><Relationship Id="rId5" Type="http://schemas.openxmlformats.org/officeDocument/2006/relationships/diagramQuickStyle" Target="../diagrams/quickStyle10.xml" /><Relationship Id="rId4" Type="http://schemas.openxmlformats.org/officeDocument/2006/relationships/diagramLayout" Target="../diagrams/layout10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 /><Relationship Id="rId7" Type="http://schemas.microsoft.com/office/2007/relationships/diagramDrawing" Target="../diagrams/drawing11.xml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1.xml" /><Relationship Id="rId5" Type="http://schemas.openxmlformats.org/officeDocument/2006/relationships/diagramQuickStyle" Target="../diagrams/quickStyle11.xml" /><Relationship Id="rId4" Type="http://schemas.openxmlformats.org/officeDocument/2006/relationships/diagramLayout" Target="../diagrams/layout1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 /><Relationship Id="rId7" Type="http://schemas.microsoft.com/office/2007/relationships/diagramDrawing" Target="../diagrams/drawing12.xml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2.xml" /><Relationship Id="rId5" Type="http://schemas.openxmlformats.org/officeDocument/2006/relationships/diagramQuickStyle" Target="../diagrams/quickStyle12.xml" /><Relationship Id="rId4" Type="http://schemas.openxmlformats.org/officeDocument/2006/relationships/diagramLayout" Target="../diagrams/layout1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 /><Relationship Id="rId2" Type="http://schemas.openxmlformats.org/officeDocument/2006/relationships/diagramData" Target="../diagrams/data1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3.xml" /><Relationship Id="rId5" Type="http://schemas.openxmlformats.org/officeDocument/2006/relationships/diagramColors" Target="../diagrams/colors13.xml" /><Relationship Id="rId4" Type="http://schemas.openxmlformats.org/officeDocument/2006/relationships/diagramQuickStyle" Target="../diagrams/quickStyle13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 /><Relationship Id="rId7" Type="http://schemas.microsoft.com/office/2007/relationships/diagramDrawing" Target="../diagrams/drawing14.xml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4.xml" /><Relationship Id="rId5" Type="http://schemas.openxmlformats.org/officeDocument/2006/relationships/diagramQuickStyle" Target="../diagrams/quickStyle14.xml" /><Relationship Id="rId4" Type="http://schemas.openxmlformats.org/officeDocument/2006/relationships/diagramLayout" Target="../diagrams/layout1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929336DC-A07A-953F-6C5C-0A57150DB8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79" r="9090" b="3895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4849" y="345986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800" dirty="0">
                <a:solidFill>
                  <a:schemeClr val="bg1"/>
                </a:solidFill>
                <a:ea typeface="+mj-lt"/>
                <a:cs typeface="+mj-lt"/>
              </a:rPr>
              <a:t>O ESPÍRITO HUMANO E AS DISCIPLINAS CRISTÃS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B3C00FEF-3DBF-639F-FF99-BF5BAC2AA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4" y="3551218"/>
            <a:ext cx="4428227" cy="44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03C23-4911-817F-4D6E-406CA93D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29" y="-522895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A profundidade da piedade interna</a:t>
            </a:r>
            <a:endParaRPr lang="pt-BR" sz="4200"/>
          </a:p>
        </p:txBody>
      </p:sp>
      <p:pic>
        <p:nvPicPr>
          <p:cNvPr id="16" name="Imagem 15" descr="Assemblies of God (USA) Official Web Site | This Week in AG History ...">
            <a:extLst>
              <a:ext uri="{FF2B5EF4-FFF2-40B4-BE49-F238E27FC236}">
                <a16:creationId xmlns:a16="http://schemas.microsoft.com/office/drawing/2014/main" id="{B477808E-2EA1-B10B-D74B-04E63D30C9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01" r="25551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760EC57-D77E-61A7-997A-63F32C3E7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733504"/>
              </p:ext>
            </p:extLst>
          </p:nvPr>
        </p:nvGraphicFramePr>
        <p:xfrm>
          <a:off x="108120" y="1435164"/>
          <a:ext cx="5206870" cy="530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150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edifício, homem, olhando, celular&#10;&#10;O conteúdo gerado por IA pode estar incorreto.">
            <a:extLst>
              <a:ext uri="{FF2B5EF4-FFF2-40B4-BE49-F238E27FC236}">
                <a16:creationId xmlns:a16="http://schemas.microsoft.com/office/drawing/2014/main" id="{9554FC93-384D-C79E-EFC6-9EDE1765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4482" r="1" b="4053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94B35D-876E-9E3D-54F9-EEB73212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A piedade externa saudável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224397A-BB01-24B0-C78B-19BEB3D4B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187220"/>
              </p:ext>
            </p:extLst>
          </p:nvPr>
        </p:nvGraphicFramePr>
        <p:xfrm>
          <a:off x="306238" y="991739"/>
          <a:ext cx="11507637" cy="570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1435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15835B-ED9A-27E8-2DD3-517BA406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26" y="2733"/>
            <a:ext cx="6140449" cy="1323439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  <a:ea typeface="+mj-lt"/>
                <a:cs typeface="+mj-lt"/>
              </a:rPr>
              <a:t>3. Piedade e discrição</a:t>
            </a:r>
            <a:endParaRPr lang="pt-BR" sz="4000">
              <a:solidFill>
                <a:schemeClr val="bg1"/>
              </a:solidFill>
            </a:endParaRPr>
          </a:p>
        </p:txBody>
      </p:sp>
      <p:pic>
        <p:nvPicPr>
          <p:cNvPr id="16" name="Imagem 15" descr="Imagem em preto e branco de homem em pé&#10;&#10;O conteúdo gerado por IA pode estar incorreto.">
            <a:extLst>
              <a:ext uri="{FF2B5EF4-FFF2-40B4-BE49-F238E27FC236}">
                <a16:creationId xmlns:a16="http://schemas.microsoft.com/office/drawing/2014/main" id="{D3A17E4B-F878-A05E-9E5A-0277B635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8"/>
          <a:stretch>
            <a:fillRect/>
          </a:stretch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ECE2CBE-1FA1-EC30-ED18-0EB237093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559520"/>
              </p:ext>
            </p:extLst>
          </p:nvPr>
        </p:nvGraphicFramePr>
        <p:xfrm>
          <a:off x="4315" y="400323"/>
          <a:ext cx="8311428" cy="645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612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02C1AD-4E2A-F0C6-91BF-B3E5FFCC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pt-BR" sz="3100">
                <a:ea typeface="+mj-lt"/>
                <a:cs typeface="+mj-lt"/>
              </a:rPr>
              <a:t>Pecado do exibicionismo espiritual</a:t>
            </a:r>
            <a:endParaRPr lang="pt-BR" sz="31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B72AA502-EEC6-96ED-3454-91303A3D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63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54E31-A517-DB0B-0EDB-493F6F74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Troca-se Deus pela plateia.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A recompensa vira “likes”, não graça.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Prática espiritual vira autopromoção.</a:t>
            </a:r>
          </a:p>
          <a:p>
            <a:pPr>
              <a:buFont typeface="Arial"/>
              <a:buChar char="•"/>
            </a:pPr>
            <a:endParaRPr lang="pt-BR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A.W. </a:t>
            </a:r>
            <a:r>
              <a:rPr lang="pt-BR" b="1" err="1">
                <a:ea typeface="+mn-lt"/>
                <a:cs typeface="+mn-lt"/>
              </a:rPr>
              <a:t>Tozer</a:t>
            </a:r>
            <a:r>
              <a:rPr lang="pt-BR" b="1">
                <a:ea typeface="+mn-lt"/>
                <a:cs typeface="+mn-lt"/>
              </a:rPr>
              <a:t>: </a:t>
            </a:r>
            <a:r>
              <a:rPr lang="pt-BR">
                <a:ea typeface="+mn-lt"/>
                <a:cs typeface="+mn-lt"/>
              </a:rPr>
              <a:t>“Deus foge da publicidade religiosa.”</a:t>
            </a:r>
            <a:endParaRPr lang="pt-BR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584184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D75D6C3D-9E3B-93BF-AE25-E845046FA1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r="-1" b="28077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801615-F74A-5753-4567-44E4DF68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TÓPICO II. O DESAFIO DAS DISCIPLINAS ESPIRITUAIS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93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F19B8D-34C1-15A7-F8A8-3EF287F0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1. Analogia do corpo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FC7ECEA-E9B6-15CA-41E7-8D2D4DFC2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84994"/>
              </p:ext>
            </p:extLst>
          </p:nvPr>
        </p:nvGraphicFramePr>
        <p:xfrm>
          <a:off x="4056791" y="-40315"/>
          <a:ext cx="8032680" cy="692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116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26350F-1C0B-7FBB-492D-5A17F6CF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Atrofia espiritual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755283-F35A-2944-30D2-0AC333CB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84" y="1556921"/>
            <a:ext cx="6359280" cy="46200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Sinais: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sensibilidade reduzida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oração mecânica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culto desinteressante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falta de discernimento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ausência de lágrimas na presença de Deus</a:t>
            </a:r>
            <a:endParaRPr lang="pt-BR"/>
          </a:p>
          <a:p>
            <a:pPr marL="0" indent="0">
              <a:buNone/>
            </a:pPr>
            <a:endParaRPr lang="pt-BR" b="1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b="1">
                <a:ea typeface="+mn-lt"/>
                <a:cs typeface="+mn-lt"/>
              </a:rPr>
              <a:t>David Wilkerson: </a:t>
            </a:r>
            <a:r>
              <a:rPr lang="pt-BR">
                <a:ea typeface="+mn-lt"/>
                <a:cs typeface="+mn-lt"/>
              </a:rPr>
              <a:t>“A falta de disciplina espiritual é o primeiro passo para uma queda espiritual.”</a:t>
            </a:r>
            <a:endParaRPr lang="pt-BR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E2D21B-EF04-B03C-C314-F4566EA6C7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799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895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DF92E-56D5-1D46-317F-E01993867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55" y="-479763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600">
                <a:ea typeface="+mj-lt"/>
                <a:cs typeface="+mj-lt"/>
              </a:rPr>
              <a:t>2. Apatia, engano e pecado</a:t>
            </a:r>
            <a:endParaRPr lang="pt-BR" sz="46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CF7F31-D609-3DFF-110E-B890FF28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" y="1923994"/>
            <a:ext cx="5307513" cy="42551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A falta de práticas espirituais: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entorpece a mente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abre portas ao engano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relativiza o pecado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normaliza heresias</a:t>
            </a:r>
            <a:endParaRPr lang="pt-BR"/>
          </a:p>
          <a:p>
            <a:pPr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torna a consciência insensível (1 </a:t>
            </a:r>
            <a:r>
              <a:rPr lang="pt-BR" err="1">
                <a:ea typeface="+mn-lt"/>
                <a:cs typeface="+mn-lt"/>
              </a:rPr>
              <a:t>Tm</a:t>
            </a:r>
            <a:r>
              <a:rPr lang="pt-BR">
                <a:ea typeface="+mn-lt"/>
                <a:cs typeface="+mn-lt"/>
              </a:rPr>
              <a:t> 4.2)</a:t>
            </a:r>
            <a:endParaRPr lang="pt-BR"/>
          </a:p>
          <a:p>
            <a:pPr indent="0">
              <a:buNone/>
            </a:pPr>
            <a:endParaRPr lang="pt-BR" b="1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“Onde a oração cessa, o engano prospera.”</a:t>
            </a:r>
            <a:endParaRPr lang="pt-BR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5D261FF7-2957-A454-C0E0-94A6DF130E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1434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Mulher em pé em frente a palco com luzes&#10;&#10;O conteúdo gerado por IA pode estar incorreto.">
            <a:extLst>
              <a:ext uri="{FF2B5EF4-FFF2-40B4-BE49-F238E27FC236}">
                <a16:creationId xmlns:a16="http://schemas.microsoft.com/office/drawing/2014/main" id="{B69DAF50-41B8-F279-CB1C-7A4876C169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rcRect r="1" b="18844"/>
          <a:stretch>
            <a:fillRect/>
          </a:stretch>
        </p:blipFill>
        <p:spPr>
          <a:xfrm>
            <a:off x="20" y="10"/>
            <a:ext cx="1218841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6ACD8F-6423-17F4-8605-BBB68A18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A influência do secularismo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B67E07-2079-74E0-FE46-0B3DD085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93" y="2679861"/>
            <a:ext cx="10672487" cy="38565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ideologias contrárias ao evangelho</a:t>
            </a:r>
            <a:endParaRPr lang="pt-BR" sz="30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relativismo moral</a:t>
            </a:r>
            <a:endParaRPr lang="pt-BR" sz="30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cristãos híbridos</a:t>
            </a:r>
            <a:endParaRPr lang="pt-BR" sz="3000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templos dominados por entretenimento</a:t>
            </a:r>
          </a:p>
          <a:p>
            <a:pPr marL="0" indent="0">
              <a:buNone/>
            </a:pPr>
            <a:endParaRPr lang="pt-BR" sz="3000" b="1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D.M. Lloyd-Jones: </a:t>
            </a:r>
            <a:r>
              <a:rPr lang="pt-BR" sz="3000" dirty="0">
                <a:solidFill>
                  <a:srgbClr val="FFFFFF"/>
                </a:solidFill>
                <a:ea typeface="+mn-lt"/>
                <a:cs typeface="+mn-lt"/>
              </a:rPr>
              <a:t>“Onde a Palavra deixa de ser central, qualquer vento de doutrina encontra espaço.”</a:t>
            </a:r>
            <a:endParaRPr lang="pt-BR" sz="3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A035CE-A7F2-F044-34A3-43EE687D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3. Da teoria à prática</a:t>
            </a:r>
            <a:endParaRPr lang="pt-BR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7CE637E-9A42-9FC3-00ED-A7368A7C6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315481"/>
              </p:ext>
            </p:extLst>
          </p:nvPr>
        </p:nvGraphicFramePr>
        <p:xfrm>
          <a:off x="4268351" y="115940"/>
          <a:ext cx="7859468" cy="675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123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223D68-5711-E110-F919-3775AD94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8000">
                <a:solidFill>
                  <a:schemeClr val="bg1"/>
                </a:solidFill>
              </a:rPr>
              <a:t>Texto Áureo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7C0C66-7217-4CB7-0D62-FB75A24CE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604" y="1453117"/>
            <a:ext cx="6374750" cy="42125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  <a:ea typeface="+mn-lt"/>
                <a:cs typeface="+mn-lt"/>
              </a:rPr>
              <a:t>"Porque o exercício corporal para pouco aproveita, mas a piedade para tudo é proveitosa, tendo a promessa da vida presente e da que há de vir." 1 </a:t>
            </a:r>
            <a:r>
              <a:rPr lang="pt-BR" sz="4400" dirty="0" err="1">
                <a:solidFill>
                  <a:schemeClr val="bg1"/>
                </a:solidFill>
                <a:ea typeface="+mn-lt"/>
                <a:cs typeface="+mn-lt"/>
              </a:rPr>
              <a:t>Tm</a:t>
            </a:r>
            <a:r>
              <a:rPr lang="pt-BR" sz="4400" dirty="0">
                <a:solidFill>
                  <a:schemeClr val="bg1"/>
                </a:solidFill>
                <a:ea typeface="+mn-lt"/>
                <a:cs typeface="+mn-lt"/>
              </a:rPr>
              <a:t> 4.8</a:t>
            </a:r>
            <a:endParaRPr lang="pt-BR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08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BE9946-6035-46FA-8C3B-B44FE4B5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Modelo de rotina espiritual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A531386-CCE2-0D57-5AAD-F683D5F2E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339148"/>
              </p:ext>
            </p:extLst>
          </p:nvPr>
        </p:nvGraphicFramePr>
        <p:xfrm>
          <a:off x="4833831" y="240899"/>
          <a:ext cx="6967449" cy="699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143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Mulher ao lado de xícara&#10;&#10;O conteúdo gerado por IA pode estar incorreto.">
            <a:extLst>
              <a:ext uri="{FF2B5EF4-FFF2-40B4-BE49-F238E27FC236}">
                <a16:creationId xmlns:a16="http://schemas.microsoft.com/office/drawing/2014/main" id="{7100DEE8-9ECB-7826-6018-9BB89CD09F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6188" b="375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4148C0-028E-BB1F-23D8-EBE2D9A1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P</a:t>
            </a:r>
            <a:r>
              <a:rPr lang="pt-BR">
                <a:ea typeface="+mj-lt"/>
                <a:cs typeface="+mj-lt"/>
              </a:rPr>
              <a:t>rática espiritual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1342454-1355-4DC6-13FB-8C43F1993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881941"/>
              </p:ext>
            </p:extLst>
          </p:nvPr>
        </p:nvGraphicFramePr>
        <p:xfrm>
          <a:off x="378125" y="1538078"/>
          <a:ext cx="11478882" cy="495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6434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9716820-6EAC-FD85-94A8-F23A922B28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A7C559-64AD-3B72-B93C-F473E45F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bg1"/>
                </a:solidFill>
              </a:rPr>
              <a:t>TÓPICO III. AS DISCIPLINAS E A LUTA ESPIRITUAL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67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3AE2B684-1E1E-66E2-3B2C-59356C81CE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2776" b="2097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928B57-1F36-83F6-FB66-FF55D6B0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1. Astúcias do Maligno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C8BECA0-1722-EB5D-784A-2EC438C59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246611"/>
              </p:ext>
            </p:extLst>
          </p:nvPr>
        </p:nvGraphicFramePr>
        <p:xfrm>
          <a:off x="378125" y="1638720"/>
          <a:ext cx="11421372" cy="521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8886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Imagem 40" descr="Imagem do Pin de história">
            <a:extLst>
              <a:ext uri="{FF2B5EF4-FFF2-40B4-BE49-F238E27FC236}">
                <a16:creationId xmlns:a16="http://schemas.microsoft.com/office/drawing/2014/main" id="{EE80630B-5D69-EBD1-621A-E130CA5AF5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18592" r="1" b="40772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DE6743-4CA0-0C24-CF73-E34AD185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604" y="-276448"/>
            <a:ext cx="4343917" cy="1124712"/>
          </a:xfrm>
        </p:spPr>
        <p:txBody>
          <a:bodyPr anchor="b"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  <a:ea typeface="+mj-lt"/>
                <a:cs typeface="+mj-lt"/>
              </a:rPr>
              <a:t>Ação tripla do inimigo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493CA9E-EA02-5B18-E7D2-B0D9AFEC8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112848"/>
              </p:ext>
            </p:extLst>
          </p:nvPr>
        </p:nvGraphicFramePr>
        <p:xfrm>
          <a:off x="5839141" y="1042413"/>
          <a:ext cx="6767398" cy="580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4747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EAA1DC-5061-3ED5-D35B-E73C8563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A disciplina como arma espiritual</a:t>
            </a:r>
            <a:endParaRPr lang="pt-BR"/>
          </a:p>
        </p:txBody>
      </p:sp>
      <p:pic>
        <p:nvPicPr>
          <p:cNvPr id="12" name="Imagem 11" descr="The Bible for Today with John Stott » Premier Insight">
            <a:extLst>
              <a:ext uri="{FF2B5EF4-FFF2-40B4-BE49-F238E27FC236}">
                <a16:creationId xmlns:a16="http://schemas.microsoft.com/office/drawing/2014/main" id="{A8A8522C-8980-92DC-06D2-5C69DCE8EC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69" r="30918" b="-1"/>
          <a:stretch>
            <a:fillRect/>
          </a:stretch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489C250-A62E-8E18-F48A-AF3D28C49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42939"/>
              </p:ext>
            </p:extLst>
          </p:nvPr>
        </p:nvGraphicFramePr>
        <p:xfrm>
          <a:off x="4284454" y="1943166"/>
          <a:ext cx="7630063" cy="490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8238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49EABB-A839-B0A9-701F-B1D9C8E6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2. Evitando distrações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E81D9-1060-5DED-1F06-8B8A1C823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25" y="1715071"/>
            <a:ext cx="5683545" cy="47494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Celular = principal inimigo moderno da vida devocional.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 err="1">
                <a:ea typeface="+mn-lt"/>
                <a:cs typeface="+mn-lt"/>
              </a:rPr>
              <a:t>hiperconexão</a:t>
            </a:r>
            <a:endParaRPr lang="pt-BR" dirty="0" err="1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dopamina instantânea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dispersão mental</a:t>
            </a:r>
            <a:endParaRPr lang="pt-BR" dirty="0"/>
          </a:p>
          <a:p>
            <a:pPr marL="0" indent="0">
              <a:buNone/>
            </a:pPr>
            <a:endParaRPr lang="pt-BR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Estudos da USP sobre dependência digital: </a:t>
            </a:r>
            <a:r>
              <a:rPr lang="pt-BR" dirty="0">
                <a:ea typeface="+mn-lt"/>
                <a:cs typeface="+mn-lt"/>
              </a:rPr>
              <a:t>A hiperestimulação reduz a capacidade de concentração e o tempo de meditação profunda.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#179 Have We Become Mindless Servants to Our Screens? A Hard Look at ...">
            <a:extLst>
              <a:ext uri="{FF2B5EF4-FFF2-40B4-BE49-F238E27FC236}">
                <a16:creationId xmlns:a16="http://schemas.microsoft.com/office/drawing/2014/main" id="{41ADC1B8-A91A-7D14-7231-3FB49F81DE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99" r="4555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8091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A85C8C-3C24-B898-7BA6-8D7B8C8A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Impacto espiritual da distração</a:t>
            </a:r>
            <a:endParaRPr lang="pt-BR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AE5A99F-003A-7B32-9BD2-DDC8204F1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92587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613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B6282F71-1980-3961-99DA-88226B87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54" b="1385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885176-9CEA-4EC4-00BE-DD576121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Discernimento e sabedoria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5544E63-3724-9CC6-FF9A-66B4CAAA0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456209"/>
              </p:ext>
            </p:extLst>
          </p:nvPr>
        </p:nvGraphicFramePr>
        <p:xfrm>
          <a:off x="104955" y="1509324"/>
          <a:ext cx="12010844" cy="498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214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6C2C01-9929-EC75-D33E-17B5A4AE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Cristo como modelo supremo de disciplina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AF596D-AC28-0882-4FB3-4671DD9A5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1916354"/>
            <a:ext cx="6402412" cy="45337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orava de madrugada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jejuou 40 dias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meditava na Palavra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tinha vida congregacional (sinagoga)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vivia em comunhão constante com o Pai</a:t>
            </a:r>
          </a:p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dirty="0">
                <a:ea typeface="+mn-lt"/>
                <a:cs typeface="+mn-lt"/>
              </a:rPr>
              <a:t>Toda disciplina cristã é um caminho para nos conformar à imagem de Cristo.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Mulher sentada na areia da praia&#10;&#10;O conteúdo gerado por IA pode estar incorreto.">
            <a:extLst>
              <a:ext uri="{FF2B5EF4-FFF2-40B4-BE49-F238E27FC236}">
                <a16:creationId xmlns:a16="http://schemas.microsoft.com/office/drawing/2014/main" id="{B4C9F12D-4B10-425D-78C2-E6EF615AB6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20" r="2216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504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6BF58E-9BAD-C470-32C5-6CF66E2D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</a:rPr>
              <a:t>Introdução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52F376-7B22-96CF-5ED0-CE8593755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43" y="1765418"/>
            <a:ext cx="6239908" cy="40071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Esta lição apresenta a natureza da vida espiritual como um processo disciplinar contínuo. A comparação de Paulo entre exercício físico e espiritual introduz o conceito de piedade como um treinamento da alma — um tema central nas Epístolas Pastorais e profundamente enfatizado por autores pentecostais clássicos, como </a:t>
            </a:r>
            <a:r>
              <a:rPr lang="pt-BR" err="1">
                <a:solidFill>
                  <a:schemeClr val="bg1"/>
                </a:solidFill>
              </a:rPr>
              <a:t>Myer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err="1">
                <a:solidFill>
                  <a:schemeClr val="bg1"/>
                </a:solidFill>
              </a:rPr>
              <a:t>Pearlman</a:t>
            </a:r>
            <a:r>
              <a:rPr lang="pt-BR" dirty="0">
                <a:solidFill>
                  <a:schemeClr val="bg1"/>
                </a:solidFill>
              </a:rPr>
              <a:t> e Stanley Horton.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Stanley M. Horton: Shaper of Pentecostal Theology - eBook: Raymond L ...">
            <a:extLst>
              <a:ext uri="{FF2B5EF4-FFF2-40B4-BE49-F238E27FC236}">
                <a16:creationId xmlns:a16="http://schemas.microsoft.com/office/drawing/2014/main" id="{2B2B2D2D-FC63-8D18-504F-CBB03933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0"/>
            <a:ext cx="4440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50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2D010-4E7D-9565-3F77-848F8BB5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-892891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Conclusão</a:t>
            </a:r>
            <a:endParaRPr lang="pt-BR" sz="5400"/>
          </a:p>
        </p:txBody>
      </p:sp>
      <p:pic>
        <p:nvPicPr>
          <p:cNvPr id="4" name="Imagem 3" descr="ERUDIÇÃO E PIEDADE: ENTREVISTA COM O PR. ANTONIO GILBERTO DA CPAD ...">
            <a:extLst>
              <a:ext uri="{FF2B5EF4-FFF2-40B4-BE49-F238E27FC236}">
                <a16:creationId xmlns:a16="http://schemas.microsoft.com/office/drawing/2014/main" id="{963EAC5B-0BB2-C6D6-0AE5-575C5B0A9F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37" r="3467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494770-2208-5E18-E59B-54A2AA4F3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159" y="895077"/>
            <a:ext cx="7358165" cy="57411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Disciplinas espirituais são meios de graça.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Elas moldam o espírito humano à semelhança de Cristo.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São escudos contra o pecado, o engano e o diabo.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Formam caráter, produzem piedade e fortalecem a família.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São indispensáveis para uma vida cristã robusta, equilibrada e frutífera.</a:t>
            </a:r>
          </a:p>
          <a:p>
            <a:pPr>
              <a:buFont typeface="Arial"/>
              <a:buChar char="•"/>
            </a:pPr>
            <a:endParaRPr lang="pt-BR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b="1" dirty="0">
                <a:ea typeface="+mn-lt"/>
                <a:cs typeface="+mn-lt"/>
              </a:rPr>
              <a:t>Antônio Gilberto: </a:t>
            </a:r>
            <a:r>
              <a:rPr lang="pt-BR" sz="3000" dirty="0">
                <a:ea typeface="+mn-lt"/>
                <a:cs typeface="+mn-lt"/>
              </a:rPr>
              <a:t>“Sem disciplina, não há maturidade; sem maturidade, não há profundidade; sem profundidade, não há piedade.</a:t>
            </a:r>
            <a:r>
              <a:rPr lang="pt-BR" sz="1700" dirty="0">
                <a:ea typeface="+mn-lt"/>
                <a:cs typeface="+mn-lt"/>
              </a:rPr>
              <a:t>”</a:t>
            </a:r>
            <a:endParaRPr lang="pt-BR" sz="1700" dirty="0"/>
          </a:p>
          <a:p>
            <a:pPr marL="0" indent="0">
              <a:buNone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395033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4FB157-38AB-FCF2-175E-34B42B1BBC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6748" r="-2" b="885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84A085-D992-63DC-E560-9E78BD33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Introdução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D8F0E3D-09BD-0A79-6B02-23FF0A386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296785"/>
              </p:ext>
            </p:extLst>
          </p:nvPr>
        </p:nvGraphicFramePr>
        <p:xfrm>
          <a:off x="162465" y="1264909"/>
          <a:ext cx="12025221" cy="560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182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914FE2-18C8-6066-556A-83AC6E7C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4000"/>
              <a:t>Disciplinas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00494A-DCEF-9971-56D6-14B802C3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85" y="2312094"/>
            <a:ext cx="5779895" cy="39854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Disciplina (grego: </a:t>
            </a:r>
            <a:r>
              <a:rPr lang="pt-BR" sz="3200" err="1">
                <a:ea typeface="+mn-lt"/>
                <a:cs typeface="+mn-lt"/>
              </a:rPr>
              <a:t>paideia</a:t>
            </a:r>
            <a:r>
              <a:rPr lang="pt-BR" sz="3200" dirty="0">
                <a:ea typeface="+mn-lt"/>
                <a:cs typeface="+mn-lt"/>
              </a:rPr>
              <a:t>) implica treinamento intencional. Não é apenas hábito, mas prática que molda caráter. A espiritualidade pentecostal sempre valorizou disciplina como meio de cultivo da sensibilidade ao Espírito.</a:t>
            </a:r>
            <a:endParaRPr lang="pt-BR" sz="3200" dirty="0"/>
          </a:p>
        </p:txBody>
      </p:sp>
      <p:pic>
        <p:nvPicPr>
          <p:cNvPr id="5" name="Picture 4" descr="Estendendo a mão para o sol">
            <a:extLst>
              <a:ext uri="{FF2B5EF4-FFF2-40B4-BE49-F238E27FC236}">
                <a16:creationId xmlns:a16="http://schemas.microsoft.com/office/drawing/2014/main" id="{965BCD5E-9BE2-44DC-85F1-4BD0B7875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71" r="14441" b="-3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26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Multidão de pessoas em pé&#10;&#10;O conteúdo gerado por IA pode estar incorreto.">
            <a:extLst>
              <a:ext uri="{FF2B5EF4-FFF2-40B4-BE49-F238E27FC236}">
                <a16:creationId xmlns:a16="http://schemas.microsoft.com/office/drawing/2014/main" id="{179E65A2-6719-62FF-EBA0-3C504C9D43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59" r="4113"/>
          <a:stretch>
            <a:fillRect/>
          </a:stretch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F2DF7A-6AD6-2A8B-2A19-7DDC4513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TÓPICO I. A PIEDADE E AS DISCIPLINAS CRISTÃS</a:t>
            </a:r>
          </a:p>
        </p:txBody>
      </p:sp>
    </p:spTree>
    <p:extLst>
      <p:ext uri="{BB962C8B-B14F-4D97-AF65-F5344CB8AC3E}">
        <p14:creationId xmlns:p14="http://schemas.microsoft.com/office/powerpoint/2010/main" val="78754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0B3ECB-5C33-CEA2-65AA-EA25052E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727" y="5850086"/>
            <a:ext cx="7582620" cy="30477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FFFF"/>
                </a:solidFill>
                <a:ea typeface="+mj-lt"/>
                <a:cs typeface="+mj-lt"/>
              </a:rPr>
              <a:t>1. Exercício corporal </a:t>
            </a:r>
            <a:br>
              <a:rPr lang="pt-BR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pt-BR" dirty="0">
                <a:solidFill>
                  <a:srgbClr val="FFFFFF"/>
                </a:solidFill>
                <a:ea typeface="+mj-lt"/>
                <a:cs typeface="+mj-lt"/>
              </a:rPr>
              <a:t>e piedade</a:t>
            </a:r>
            <a:endParaRPr lang="pt-BR" dirty="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0131287-6B97-1DC0-E640-612F92E38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421998"/>
              </p:ext>
            </p:extLst>
          </p:nvPr>
        </p:nvGraphicFramePr>
        <p:xfrm>
          <a:off x="-685798" y="-5450"/>
          <a:ext cx="13165642" cy="686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23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DA7C2A-41C4-19FD-AF75-5C028669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OBSERVE: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75066B-774C-B26B-7F2A-6CBFBA867412}"/>
              </a:ext>
            </a:extLst>
          </p:cNvPr>
          <p:cNvSpPr txBox="1"/>
          <p:nvPr/>
        </p:nvSpPr>
        <p:spPr>
          <a:xfrm>
            <a:off x="638881" y="1809541"/>
            <a:ext cx="10909643" cy="6874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kern="1200">
                <a:latin typeface="+mn-lt"/>
                <a:ea typeface="+mn-ea"/>
                <a:cs typeface="+mn-cs"/>
              </a:rPr>
              <a:t>John Wesley</a:t>
            </a:r>
            <a:r>
              <a:rPr lang="en-US" sz="3200" kern="1200">
                <a:latin typeface="+mn-lt"/>
                <a:ea typeface="+mn-ea"/>
                <a:cs typeface="+mn-cs"/>
              </a:rPr>
              <a:t>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chamava</a:t>
            </a:r>
            <a:r>
              <a:rPr lang="en-US" sz="3200" kern="1200">
                <a:latin typeface="+mn-lt"/>
                <a:ea typeface="+mn-ea"/>
                <a:cs typeface="+mn-cs"/>
              </a:rPr>
              <a:t> a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piedade</a:t>
            </a:r>
            <a:r>
              <a:rPr lang="en-US" sz="3200" kern="1200">
                <a:latin typeface="+mn-lt"/>
                <a:ea typeface="+mn-ea"/>
                <a:cs typeface="+mn-cs"/>
              </a:rPr>
              <a:t> de “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treinamento</a:t>
            </a:r>
            <a:r>
              <a:rPr lang="en-US" sz="3200" kern="1200">
                <a:latin typeface="+mn-lt"/>
                <a:ea typeface="+mn-ea"/>
                <a:cs typeface="+mn-cs"/>
              </a:rPr>
              <a:t> da alma”.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F4CE193-FD78-1DE8-F1B1-C7DAA4587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159577"/>
              </p:ext>
            </p:extLst>
          </p:nvPr>
        </p:nvGraphicFramePr>
        <p:xfrm>
          <a:off x="115018" y="2918603"/>
          <a:ext cx="11981374" cy="368555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656044">
                  <a:extLst>
                    <a:ext uri="{9D8B030D-6E8A-4147-A177-3AD203B41FA5}">
                      <a16:colId xmlns:a16="http://schemas.microsoft.com/office/drawing/2014/main" val="2624070492"/>
                    </a:ext>
                  </a:extLst>
                </a:gridCol>
                <a:gridCol w="7325330">
                  <a:extLst>
                    <a:ext uri="{9D8B030D-6E8A-4147-A177-3AD203B41FA5}">
                      <a16:colId xmlns:a16="http://schemas.microsoft.com/office/drawing/2014/main" val="3113490292"/>
                    </a:ext>
                  </a:extLst>
                </a:gridCol>
              </a:tblGrid>
              <a:tr h="8571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2800" b="1" i="0" u="none" strike="noStrike" cap="none" spc="0" noProof="0">
                          <a:solidFill>
                            <a:schemeClr val="bg1"/>
                          </a:solidFill>
                          <a:latin typeface="Aptos"/>
                        </a:rPr>
                        <a:t>EXERCÍCIO FÍSICO</a:t>
                      </a:r>
                      <a:endParaRPr lang="pt-BR" sz="2800" b="1" cap="none" spc="0">
                        <a:solidFill>
                          <a:schemeClr val="bg1"/>
                        </a:solidFill>
                      </a:endParaRPr>
                    </a:p>
                  </a:txBody>
                  <a:tcPr marL="103187" marR="73705" marT="147411" marB="14741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1" cap="none" spc="0">
                          <a:solidFill>
                            <a:schemeClr val="bg1"/>
                          </a:solidFill>
                        </a:rPr>
                        <a:t>PIEDADE </a:t>
                      </a:r>
                    </a:p>
                  </a:txBody>
                  <a:tcPr marL="103187" marR="73705" marT="147411" marB="14741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7717"/>
                  </a:ext>
                </a:extLst>
              </a:tr>
              <a:tr h="7071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2800" cap="none" spc="0">
                          <a:solidFill>
                            <a:schemeClr val="tx1"/>
                          </a:solidFill>
                        </a:rPr>
                        <a:t>LIMITADO</a:t>
                      </a:r>
                    </a:p>
                  </a:txBody>
                  <a:tcPr marL="103187" marR="73705" marT="73705" marB="1474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cap="none" spc="0">
                          <a:solidFill>
                            <a:schemeClr val="tx1"/>
                          </a:solidFill>
                        </a:rPr>
                        <a:t>ETERNA</a:t>
                      </a:r>
                    </a:p>
                  </a:txBody>
                  <a:tcPr marL="103187" marR="73705" marT="73705" marB="1474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169959"/>
                  </a:ext>
                </a:extLst>
              </a:tr>
              <a:tr h="707113">
                <a:tc>
                  <a:txBody>
                    <a:bodyPr/>
                    <a:lstStyle/>
                    <a:p>
                      <a:r>
                        <a:rPr lang="pt-BR" sz="2800" cap="none" spc="0">
                          <a:solidFill>
                            <a:schemeClr val="tx1"/>
                          </a:solidFill>
                        </a:rPr>
                        <a:t>TEMPORAL</a:t>
                      </a:r>
                    </a:p>
                  </a:txBody>
                  <a:tcPr marL="103187" marR="73705" marT="73705" marB="1474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cap="none" spc="0">
                          <a:solidFill>
                            <a:schemeClr val="tx1"/>
                          </a:solidFill>
                        </a:rPr>
                        <a:t>EXPANSIVA</a:t>
                      </a:r>
                    </a:p>
                  </a:txBody>
                  <a:tcPr marL="103187" marR="73705" marT="73705" marB="1474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2766"/>
                  </a:ext>
                </a:extLst>
              </a:tr>
              <a:tr h="707113">
                <a:tc>
                  <a:txBody>
                    <a:bodyPr/>
                    <a:lstStyle/>
                    <a:p>
                      <a:r>
                        <a:rPr lang="pt-BR" sz="2800" cap="none" spc="0">
                          <a:solidFill>
                            <a:schemeClr val="tx1"/>
                          </a:solidFill>
                        </a:rPr>
                        <a:t>INDIVIDUAL</a:t>
                      </a:r>
                    </a:p>
                  </a:txBody>
                  <a:tcPr marL="103187" marR="73705" marT="73705" marB="1474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cap="none" spc="0">
                          <a:solidFill>
                            <a:schemeClr val="tx1"/>
                          </a:solidFill>
                        </a:rPr>
                        <a:t>AFETA RELAÇÕES </a:t>
                      </a:r>
                    </a:p>
                  </a:txBody>
                  <a:tcPr marL="103187" marR="73705" marT="73705" marB="1474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283318"/>
                  </a:ext>
                </a:extLst>
              </a:tr>
              <a:tr h="7071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2800" cap="none" spc="0">
                          <a:solidFill>
                            <a:schemeClr val="tx1"/>
                          </a:solidFill>
                        </a:rPr>
                        <a:t>RESTRITO AO CORPO</a:t>
                      </a:r>
                    </a:p>
                  </a:txBody>
                  <a:tcPr marL="103187" marR="73705" marT="73705" marB="1474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2800" cap="none" spc="0">
                          <a:solidFill>
                            <a:schemeClr val="tx1"/>
                          </a:solidFill>
                        </a:rPr>
                        <a:t>FORTALECE TODA A PERSONALIDADE</a:t>
                      </a:r>
                    </a:p>
                  </a:txBody>
                  <a:tcPr marL="103187" marR="73705" marT="73705" marB="1474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5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49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2ED0FC-1CCA-D2C5-3F7E-7173A3D6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8000">
                <a:solidFill>
                  <a:schemeClr val="bg1"/>
                </a:solidFill>
                <a:ea typeface="+mj-lt"/>
                <a:cs typeface="+mj-lt"/>
              </a:rPr>
              <a:t>Piedade interna e externa</a:t>
            </a:r>
            <a:endParaRPr lang="pt-BR" sz="80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732C98-BD97-777A-6545-5EAEEBA6D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19872"/>
            <a:ext cx="6619165" cy="59090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Eusébia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 = reverência prática.</a:t>
            </a: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Não basta “fazer”; é necessário “ser”.</a:t>
            </a: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Fariseus eram especialistas no externo, mas vazios no interno.</a:t>
            </a: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A verdadeira piedade combina devoção privada com ética pública.</a:t>
            </a: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b="1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>
                <a:solidFill>
                  <a:schemeClr val="bg1"/>
                </a:solidFill>
                <a:ea typeface="+mn-lt"/>
                <a:cs typeface="+mn-lt"/>
              </a:rPr>
              <a:t>Tiago 2.17: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 fé sem obras é morta.</a:t>
            </a: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b="1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>
                <a:solidFill>
                  <a:schemeClr val="bg1"/>
                </a:solidFill>
                <a:ea typeface="+mn-lt"/>
                <a:cs typeface="+mn-lt"/>
              </a:rPr>
              <a:t>Stanley Horton: 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“Piedade não é performance religiosa, mas Cristo sendo formado em nós.”</a:t>
            </a: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86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O ESPÍRITO HUMANO E AS DISCIPLINAS CRISTÃS</vt:lpstr>
      <vt:lpstr>Texto Áureo</vt:lpstr>
      <vt:lpstr>Introdução</vt:lpstr>
      <vt:lpstr>Introdução</vt:lpstr>
      <vt:lpstr>Disciplinas </vt:lpstr>
      <vt:lpstr>TÓPICO I. A PIEDADE E AS DISCIPLINAS CRISTÃS</vt:lpstr>
      <vt:lpstr>1. Exercício corporal  e piedade</vt:lpstr>
      <vt:lpstr>OBSERVE:</vt:lpstr>
      <vt:lpstr>Piedade interna e externa</vt:lpstr>
      <vt:lpstr>A profundidade da piedade interna</vt:lpstr>
      <vt:lpstr>A piedade externa saudável</vt:lpstr>
      <vt:lpstr>3. Piedade e discrição</vt:lpstr>
      <vt:lpstr>Pecado do exibicionismo espiritual</vt:lpstr>
      <vt:lpstr>TÓPICO II. O DESAFIO DAS DISCIPLINAS ESPIRITUAIS</vt:lpstr>
      <vt:lpstr>1. Analogia do corpo</vt:lpstr>
      <vt:lpstr>Atrofia espiritual</vt:lpstr>
      <vt:lpstr>2. Apatia, engano e pecado</vt:lpstr>
      <vt:lpstr>A influência do secularismo</vt:lpstr>
      <vt:lpstr>3. Da teoria à prática</vt:lpstr>
      <vt:lpstr>Modelo de rotina espiritual</vt:lpstr>
      <vt:lpstr>Prática espiritual</vt:lpstr>
      <vt:lpstr>TÓPICO III. AS DISCIPLINAS E A LUTA ESPIRITUAL</vt:lpstr>
      <vt:lpstr>1. Astúcias do Maligno</vt:lpstr>
      <vt:lpstr>Ação tripla do inimigo</vt:lpstr>
      <vt:lpstr>A disciplina como arma espiritual</vt:lpstr>
      <vt:lpstr>2. Evitando distrações</vt:lpstr>
      <vt:lpstr>Impacto espiritual da distração</vt:lpstr>
      <vt:lpstr>Discernimento e sabedoria</vt:lpstr>
      <vt:lpstr>Cristo como modelo supremo de disciplina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ESPÍRITO HUMANO E AS DISCIPLINAS CRISTÃS</dc:title>
  <dc:creator/>
  <cp:lastModifiedBy>Eldon Jr Santos Junior</cp:lastModifiedBy>
  <cp:revision>146</cp:revision>
  <dcterms:created xsi:type="dcterms:W3CDTF">2025-12-09T12:31:28Z</dcterms:created>
  <dcterms:modified xsi:type="dcterms:W3CDTF">2025-12-10T00:48:02Z</dcterms:modified>
</cp:coreProperties>
</file>