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273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315" r:id="rId45"/>
    <p:sldId id="299" r:id="rId46"/>
    <p:sldId id="300" r:id="rId47"/>
    <p:sldId id="316" r:id="rId48"/>
    <p:sldId id="301" r:id="rId49"/>
    <p:sldId id="302" r:id="rId50"/>
    <p:sldId id="303" r:id="rId51"/>
    <p:sldId id="304" r:id="rId52"/>
    <p:sldId id="305" r:id="rId53"/>
    <p:sldId id="306" r:id="rId54"/>
    <p:sldId id="307" r:id="rId55"/>
    <p:sldId id="308" r:id="rId56"/>
    <p:sldId id="309" r:id="rId57"/>
    <p:sldId id="310" r:id="rId58"/>
    <p:sldId id="311" r:id="rId59"/>
    <p:sldId id="317" r:id="rId60"/>
    <p:sldId id="312" r:id="rId61"/>
    <p:sldId id="313" r:id="rId62"/>
    <p:sldId id="318" r:id="rId63"/>
    <p:sldId id="314" r:id="rId64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F84EE0B-A3FA-4E0E-B74C-01B35C9904C6}" v="2021" dt="2025-08-03T19:56:19.118"/>
    <p1510:client id="{72B2A8F1-C1A7-CF4E-A7BD-BA7EA15EE596}" v="37" dt="2025-08-04T01:43:52.695"/>
    <p1510:client id="{F847D33C-10A2-48B3-A995-A65C6C4959FD}" v="3" dt="2025-08-04T12:03:20.279"/>
  </p1510:revLst>
</p1510:revInfo>
</file>

<file path=ppt/tableStyles.xml><?xml version="1.0" encoding="utf-8"?>
<a:tblStyleLst xmlns:a="http://schemas.openxmlformats.org/drawingml/2006/main" def="{5C22544A-7EE6-4342-B048-85BDC9FD1C3A}">
  <a:tblStyle styleId="{8EC20E35-A176-4012-BC5E-935CFFF8708E}" styleName="Estilo Mé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microsoft.com/office/2015/10/relationships/revisionInfo" Target="revisionInfo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75275CC-19B8-4DC2-93B8-DE4B03B1A163}" type="doc">
      <dgm:prSet loTypeId="urn:microsoft.com/office/officeart/2005/8/layout/matrix3" loCatId="matrix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FA27E98E-925D-4EDF-9EA4-E421D0E3A6CA}">
      <dgm:prSet/>
      <dgm:spPr/>
      <dgm:t>
        <a:bodyPr/>
        <a:lstStyle/>
        <a:p>
          <a:r>
            <a:rPr lang="pt-BR" b="1" dirty="0"/>
            <a:t>Profeta: Ensina e transmite a Palavra de Deus</a:t>
          </a:r>
          <a:endParaRPr lang="en-US" dirty="0"/>
        </a:p>
      </dgm:t>
    </dgm:pt>
    <dgm:pt modelId="{94FE66D1-EC34-47E0-85F3-383F35AE4BE7}" type="parTrans" cxnId="{DE2F2B04-5D03-457A-BCD7-96F3ED5AFF79}">
      <dgm:prSet/>
      <dgm:spPr/>
      <dgm:t>
        <a:bodyPr/>
        <a:lstStyle/>
        <a:p>
          <a:endParaRPr lang="en-US"/>
        </a:p>
      </dgm:t>
    </dgm:pt>
    <dgm:pt modelId="{64873208-C04A-443B-8596-F382BFE540F7}" type="sibTrans" cxnId="{DE2F2B04-5D03-457A-BCD7-96F3ED5AFF79}">
      <dgm:prSet/>
      <dgm:spPr/>
      <dgm:t>
        <a:bodyPr/>
        <a:lstStyle/>
        <a:p>
          <a:endParaRPr lang="en-US"/>
        </a:p>
      </dgm:t>
    </dgm:pt>
    <dgm:pt modelId="{D65B1E7B-FE2E-46C5-975E-FDFB395730D0}">
      <dgm:prSet/>
      <dgm:spPr/>
      <dgm:t>
        <a:bodyPr/>
        <a:lstStyle/>
        <a:p>
          <a:pPr rtl="0"/>
          <a:r>
            <a:rPr lang="pt-BR" dirty="0"/>
            <a:t>Instrui sua casa na</a:t>
          </a:r>
          <a:r>
            <a:rPr lang="pt-BR" dirty="0">
              <a:latin typeface="Aptos Display" panose="020F0302020204030204"/>
            </a:rPr>
            <a:t> Palavra</a:t>
          </a:r>
          <a:r>
            <a:rPr lang="pt-BR" dirty="0"/>
            <a:t> (Efésios 6.4; Deuteronômio 6.6-7)</a:t>
          </a:r>
          <a:endParaRPr lang="en-US" dirty="0"/>
        </a:p>
      </dgm:t>
    </dgm:pt>
    <dgm:pt modelId="{EA75ED0D-FA78-473D-B8C7-B4879997B2FB}" type="parTrans" cxnId="{3E6C9CAF-AF2E-4C51-906E-D91D6A194F57}">
      <dgm:prSet/>
      <dgm:spPr/>
      <dgm:t>
        <a:bodyPr/>
        <a:lstStyle/>
        <a:p>
          <a:endParaRPr lang="en-US"/>
        </a:p>
      </dgm:t>
    </dgm:pt>
    <dgm:pt modelId="{4C9AE5F6-F3BC-4A17-BF0D-53335407993E}" type="sibTrans" cxnId="{3E6C9CAF-AF2E-4C51-906E-D91D6A194F57}">
      <dgm:prSet/>
      <dgm:spPr/>
      <dgm:t>
        <a:bodyPr/>
        <a:lstStyle/>
        <a:p>
          <a:endParaRPr lang="en-US"/>
        </a:p>
      </dgm:t>
    </dgm:pt>
    <dgm:pt modelId="{073D092E-BC89-4872-A7AA-234E82CFA9D5}">
      <dgm:prSet/>
      <dgm:spPr/>
      <dgm:t>
        <a:bodyPr/>
        <a:lstStyle/>
        <a:p>
          <a:r>
            <a:rPr lang="pt-BR" dirty="0"/>
            <a:t>Aplica princípios bíblicos no dia a dia</a:t>
          </a:r>
          <a:endParaRPr lang="en-US" dirty="0"/>
        </a:p>
      </dgm:t>
    </dgm:pt>
    <dgm:pt modelId="{47E7FED3-6A0B-49E9-90E5-6B3BB10C4918}" type="parTrans" cxnId="{205ACE98-BF38-4095-9BFB-245E58FF5484}">
      <dgm:prSet/>
      <dgm:spPr/>
      <dgm:t>
        <a:bodyPr/>
        <a:lstStyle/>
        <a:p>
          <a:endParaRPr lang="en-US"/>
        </a:p>
      </dgm:t>
    </dgm:pt>
    <dgm:pt modelId="{81B47C57-9636-48AD-BA1F-79268323BA0F}" type="sibTrans" cxnId="{205ACE98-BF38-4095-9BFB-245E58FF5484}">
      <dgm:prSet/>
      <dgm:spPr/>
      <dgm:t>
        <a:bodyPr/>
        <a:lstStyle/>
        <a:p>
          <a:endParaRPr lang="en-US"/>
        </a:p>
      </dgm:t>
    </dgm:pt>
    <dgm:pt modelId="{A502B3AB-BD33-422D-A4E1-F3DDE00C6DC4}">
      <dgm:prSet/>
      <dgm:spPr/>
      <dgm:t>
        <a:bodyPr/>
        <a:lstStyle/>
        <a:p>
          <a:r>
            <a:rPr lang="pt-BR" dirty="0"/>
            <a:t>Exemplo: Abraão (Gênesis 18.19)</a:t>
          </a:r>
          <a:endParaRPr lang="en-US" dirty="0"/>
        </a:p>
      </dgm:t>
    </dgm:pt>
    <dgm:pt modelId="{38E90C8B-F99C-43AB-8075-BDFAA7813E27}" type="parTrans" cxnId="{9910CD8B-4C95-44E8-8436-0E26D6311A2C}">
      <dgm:prSet/>
      <dgm:spPr/>
      <dgm:t>
        <a:bodyPr/>
        <a:lstStyle/>
        <a:p>
          <a:endParaRPr lang="en-US"/>
        </a:p>
      </dgm:t>
    </dgm:pt>
    <dgm:pt modelId="{D0836DFD-124A-46D5-99FB-501F42DDBB06}" type="sibTrans" cxnId="{9910CD8B-4C95-44E8-8436-0E26D6311A2C}">
      <dgm:prSet/>
      <dgm:spPr/>
      <dgm:t>
        <a:bodyPr/>
        <a:lstStyle/>
        <a:p>
          <a:endParaRPr lang="en-US"/>
        </a:p>
      </dgm:t>
    </dgm:pt>
    <dgm:pt modelId="{2790824E-8141-45B0-B249-4A31266C276F}" type="pres">
      <dgm:prSet presAssocID="{375275CC-19B8-4DC2-93B8-DE4B03B1A163}" presName="matrix" presStyleCnt="0">
        <dgm:presLayoutVars>
          <dgm:chMax val="1"/>
          <dgm:dir/>
          <dgm:resizeHandles val="exact"/>
        </dgm:presLayoutVars>
      </dgm:prSet>
      <dgm:spPr/>
    </dgm:pt>
    <dgm:pt modelId="{FE2F4C7F-4C4E-4F16-B806-08A25E291B5C}" type="pres">
      <dgm:prSet presAssocID="{375275CC-19B8-4DC2-93B8-DE4B03B1A163}" presName="diamond" presStyleLbl="bgShp" presStyleIdx="0" presStyleCnt="1"/>
      <dgm:spPr/>
    </dgm:pt>
    <dgm:pt modelId="{987240EA-A1BA-40C3-A797-4932E4F0A7CD}" type="pres">
      <dgm:prSet presAssocID="{375275CC-19B8-4DC2-93B8-DE4B03B1A163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1A28CDAA-7642-4CAE-8A7C-734687A4EC23}" type="pres">
      <dgm:prSet presAssocID="{375275CC-19B8-4DC2-93B8-DE4B03B1A163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A2C80ABD-F13E-4470-AFFB-39625820B47F}" type="pres">
      <dgm:prSet presAssocID="{375275CC-19B8-4DC2-93B8-DE4B03B1A163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DAE127C8-A513-44D4-B2E6-AB52E9D8135F}" type="pres">
      <dgm:prSet presAssocID="{375275CC-19B8-4DC2-93B8-DE4B03B1A163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DE2F2B04-5D03-457A-BCD7-96F3ED5AFF79}" srcId="{375275CC-19B8-4DC2-93B8-DE4B03B1A163}" destId="{FA27E98E-925D-4EDF-9EA4-E421D0E3A6CA}" srcOrd="0" destOrd="0" parTransId="{94FE66D1-EC34-47E0-85F3-383F35AE4BE7}" sibTransId="{64873208-C04A-443B-8596-F382BFE540F7}"/>
    <dgm:cxn modelId="{C344DB7C-962A-4DC1-9BCC-864E6A2FBE77}" type="presOf" srcId="{A502B3AB-BD33-422D-A4E1-F3DDE00C6DC4}" destId="{DAE127C8-A513-44D4-B2E6-AB52E9D8135F}" srcOrd="0" destOrd="0" presId="urn:microsoft.com/office/officeart/2005/8/layout/matrix3"/>
    <dgm:cxn modelId="{9910CD8B-4C95-44E8-8436-0E26D6311A2C}" srcId="{375275CC-19B8-4DC2-93B8-DE4B03B1A163}" destId="{A502B3AB-BD33-422D-A4E1-F3DDE00C6DC4}" srcOrd="3" destOrd="0" parTransId="{38E90C8B-F99C-43AB-8075-BDFAA7813E27}" sibTransId="{D0836DFD-124A-46D5-99FB-501F42DDBB06}"/>
    <dgm:cxn modelId="{ACB54697-7789-4FCD-B915-ADE97B262306}" type="presOf" srcId="{073D092E-BC89-4872-A7AA-234E82CFA9D5}" destId="{A2C80ABD-F13E-4470-AFFB-39625820B47F}" srcOrd="0" destOrd="0" presId="urn:microsoft.com/office/officeart/2005/8/layout/matrix3"/>
    <dgm:cxn modelId="{205ACE98-BF38-4095-9BFB-245E58FF5484}" srcId="{375275CC-19B8-4DC2-93B8-DE4B03B1A163}" destId="{073D092E-BC89-4872-A7AA-234E82CFA9D5}" srcOrd="2" destOrd="0" parTransId="{47E7FED3-6A0B-49E9-90E5-6B3BB10C4918}" sibTransId="{81B47C57-9636-48AD-BA1F-79268323BA0F}"/>
    <dgm:cxn modelId="{A36B7DA1-F1AB-44E9-9E51-5F6B050370ED}" type="presOf" srcId="{FA27E98E-925D-4EDF-9EA4-E421D0E3A6CA}" destId="{987240EA-A1BA-40C3-A797-4932E4F0A7CD}" srcOrd="0" destOrd="0" presId="urn:microsoft.com/office/officeart/2005/8/layout/matrix3"/>
    <dgm:cxn modelId="{3E6C9CAF-AF2E-4C51-906E-D91D6A194F57}" srcId="{375275CC-19B8-4DC2-93B8-DE4B03B1A163}" destId="{D65B1E7B-FE2E-46C5-975E-FDFB395730D0}" srcOrd="1" destOrd="0" parTransId="{EA75ED0D-FA78-473D-B8C7-B4879997B2FB}" sibTransId="{4C9AE5F6-F3BC-4A17-BF0D-53335407993E}"/>
    <dgm:cxn modelId="{2E2923B2-25DB-4EBF-86F0-22CB7F2DD284}" type="presOf" srcId="{375275CC-19B8-4DC2-93B8-DE4B03B1A163}" destId="{2790824E-8141-45B0-B249-4A31266C276F}" srcOrd="0" destOrd="0" presId="urn:microsoft.com/office/officeart/2005/8/layout/matrix3"/>
    <dgm:cxn modelId="{32B77DD9-C38D-4637-A4C2-0B0E5C5F9B2F}" type="presOf" srcId="{D65B1E7B-FE2E-46C5-975E-FDFB395730D0}" destId="{1A28CDAA-7642-4CAE-8A7C-734687A4EC23}" srcOrd="0" destOrd="0" presId="urn:microsoft.com/office/officeart/2005/8/layout/matrix3"/>
    <dgm:cxn modelId="{69FFE046-7E96-4C29-B1E4-FDC965F579F0}" type="presParOf" srcId="{2790824E-8141-45B0-B249-4A31266C276F}" destId="{FE2F4C7F-4C4E-4F16-B806-08A25E291B5C}" srcOrd="0" destOrd="0" presId="urn:microsoft.com/office/officeart/2005/8/layout/matrix3"/>
    <dgm:cxn modelId="{534B1FFA-DD7B-4CD0-9E66-4FB5BFB87332}" type="presParOf" srcId="{2790824E-8141-45B0-B249-4A31266C276F}" destId="{987240EA-A1BA-40C3-A797-4932E4F0A7CD}" srcOrd="1" destOrd="0" presId="urn:microsoft.com/office/officeart/2005/8/layout/matrix3"/>
    <dgm:cxn modelId="{A57F27DB-4F8E-4790-8EC2-D69C63CCD3AA}" type="presParOf" srcId="{2790824E-8141-45B0-B249-4A31266C276F}" destId="{1A28CDAA-7642-4CAE-8A7C-734687A4EC23}" srcOrd="2" destOrd="0" presId="urn:microsoft.com/office/officeart/2005/8/layout/matrix3"/>
    <dgm:cxn modelId="{EF789629-4536-49CD-90B0-15F65549D4AC}" type="presParOf" srcId="{2790824E-8141-45B0-B249-4A31266C276F}" destId="{A2C80ABD-F13E-4470-AFFB-39625820B47F}" srcOrd="3" destOrd="0" presId="urn:microsoft.com/office/officeart/2005/8/layout/matrix3"/>
    <dgm:cxn modelId="{0C21CF0F-61E7-4591-B66E-F3FAA510D357}" type="presParOf" srcId="{2790824E-8141-45B0-B249-4A31266C276F}" destId="{DAE127C8-A513-44D4-B2E6-AB52E9D8135F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CF406FC7-76BE-4D85-84E8-8671F8D6E354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03EB0918-9B39-4D7B-9A4E-0B3A322F6652}">
      <dgm:prSet/>
      <dgm:spPr/>
      <dgm:t>
        <a:bodyPr/>
        <a:lstStyle/>
        <a:p>
          <a:r>
            <a:rPr lang="pt-BR"/>
            <a:t>“No suor do teu rosto comerás o teu pão...” (Gênesis 3.19)</a:t>
          </a:r>
          <a:endParaRPr lang="en-US"/>
        </a:p>
      </dgm:t>
    </dgm:pt>
    <dgm:pt modelId="{E5FE6D92-C89D-4C3B-9A3D-51F0BAA09E11}" type="parTrans" cxnId="{8341A05C-65B4-4778-A0EC-E07711574E8B}">
      <dgm:prSet/>
      <dgm:spPr/>
      <dgm:t>
        <a:bodyPr/>
        <a:lstStyle/>
        <a:p>
          <a:endParaRPr lang="en-US"/>
        </a:p>
      </dgm:t>
    </dgm:pt>
    <dgm:pt modelId="{9B41E225-ED7C-4C30-812C-42B4DCAA9C47}" type="sibTrans" cxnId="{8341A05C-65B4-4778-A0EC-E07711574E8B}">
      <dgm:prSet/>
      <dgm:spPr/>
      <dgm:t>
        <a:bodyPr/>
        <a:lstStyle/>
        <a:p>
          <a:endParaRPr lang="en-US"/>
        </a:p>
      </dgm:t>
    </dgm:pt>
    <dgm:pt modelId="{D319A3BB-CA75-4258-BE70-B8A0A20EF7BD}">
      <dgm:prSet/>
      <dgm:spPr/>
      <dgm:t>
        <a:bodyPr/>
        <a:lstStyle/>
        <a:p>
          <a:r>
            <a:rPr lang="pt-BR" b="1"/>
            <a:t>Sustento e dignidade</a:t>
          </a:r>
          <a:endParaRPr lang="en-US"/>
        </a:p>
      </dgm:t>
    </dgm:pt>
    <dgm:pt modelId="{3C34196F-000C-4A48-BCC8-D5EEEEDF9AB0}" type="parTrans" cxnId="{1A1DD8B1-F06C-4289-8864-16C2078107D4}">
      <dgm:prSet/>
      <dgm:spPr/>
      <dgm:t>
        <a:bodyPr/>
        <a:lstStyle/>
        <a:p>
          <a:endParaRPr lang="en-US"/>
        </a:p>
      </dgm:t>
    </dgm:pt>
    <dgm:pt modelId="{E2FCA8A5-F00F-4E8A-BAC8-708F244E8EE4}" type="sibTrans" cxnId="{1A1DD8B1-F06C-4289-8864-16C2078107D4}">
      <dgm:prSet/>
      <dgm:spPr/>
      <dgm:t>
        <a:bodyPr/>
        <a:lstStyle/>
        <a:p>
          <a:endParaRPr lang="en-US"/>
        </a:p>
      </dgm:t>
    </dgm:pt>
    <dgm:pt modelId="{4F07FC3F-3F26-4D73-AEBD-995F5D5068EA}">
      <dgm:prSet/>
      <dgm:spPr/>
      <dgm:t>
        <a:bodyPr/>
        <a:lstStyle/>
        <a:p>
          <a:r>
            <a:rPr lang="pt-BR"/>
            <a:t>A responsabilidade primária do sustento é do homem (</a:t>
          </a:r>
          <a:r>
            <a:rPr lang="pt-BR" b="1"/>
            <a:t>1Tm 5.8</a:t>
          </a:r>
          <a:r>
            <a:rPr lang="pt-BR"/>
            <a:t>)</a:t>
          </a:r>
          <a:endParaRPr lang="en-US"/>
        </a:p>
      </dgm:t>
    </dgm:pt>
    <dgm:pt modelId="{2FEDD27B-24A1-4200-BC33-6DE1B9A5AAFC}" type="parTrans" cxnId="{1B2509CC-AC63-4F63-BED7-7D27F2CC9E80}">
      <dgm:prSet/>
      <dgm:spPr/>
      <dgm:t>
        <a:bodyPr/>
        <a:lstStyle/>
        <a:p>
          <a:endParaRPr lang="en-US"/>
        </a:p>
      </dgm:t>
    </dgm:pt>
    <dgm:pt modelId="{AD71D7DE-4B29-408D-AF53-247368693827}" type="sibTrans" cxnId="{1B2509CC-AC63-4F63-BED7-7D27F2CC9E80}">
      <dgm:prSet/>
      <dgm:spPr/>
      <dgm:t>
        <a:bodyPr/>
        <a:lstStyle/>
        <a:p>
          <a:endParaRPr lang="en-US"/>
        </a:p>
      </dgm:t>
    </dgm:pt>
    <dgm:pt modelId="{AFA7CC87-E64B-442A-981B-C8E62B44AF40}">
      <dgm:prSet/>
      <dgm:spPr/>
      <dgm:t>
        <a:bodyPr/>
        <a:lstStyle/>
        <a:p>
          <a:r>
            <a:rPr lang="pt-BR"/>
            <a:t>A mulher pode trabalhar, mas o marido não pode ser omisso</a:t>
          </a:r>
          <a:endParaRPr lang="en-US"/>
        </a:p>
      </dgm:t>
    </dgm:pt>
    <dgm:pt modelId="{7992804B-B49E-48F0-BC13-915E1BF136A3}" type="parTrans" cxnId="{58EA11C9-540A-447F-AF79-42ADAF9BE147}">
      <dgm:prSet/>
      <dgm:spPr/>
      <dgm:t>
        <a:bodyPr/>
        <a:lstStyle/>
        <a:p>
          <a:endParaRPr lang="en-US"/>
        </a:p>
      </dgm:t>
    </dgm:pt>
    <dgm:pt modelId="{F64C55C4-1BFA-46A7-938F-91761AEBDD8E}" type="sibTrans" cxnId="{58EA11C9-540A-447F-AF79-42ADAF9BE147}">
      <dgm:prSet/>
      <dgm:spPr/>
      <dgm:t>
        <a:bodyPr/>
        <a:lstStyle/>
        <a:p>
          <a:endParaRPr lang="en-US"/>
        </a:p>
      </dgm:t>
    </dgm:pt>
    <dgm:pt modelId="{DC49F105-101C-4DA6-AB29-194BEEF4642C}">
      <dgm:prSet/>
      <dgm:spPr/>
      <dgm:t>
        <a:bodyPr/>
        <a:lstStyle/>
        <a:p>
          <a:r>
            <a:rPr lang="pt-BR" b="1"/>
            <a:t>John MacArthur</a:t>
          </a:r>
          <a:r>
            <a:rPr lang="pt-BR"/>
            <a:t>: “O homem deve refletir o caráter de Deus como provedor de seu lar.”</a:t>
          </a:r>
          <a:endParaRPr lang="en-US"/>
        </a:p>
      </dgm:t>
    </dgm:pt>
    <dgm:pt modelId="{8B922AD3-9242-42ED-BC27-585075AFFAF4}" type="parTrans" cxnId="{169FB6FF-9713-4E7B-AD05-9CF880863A5A}">
      <dgm:prSet/>
      <dgm:spPr/>
      <dgm:t>
        <a:bodyPr/>
        <a:lstStyle/>
        <a:p>
          <a:endParaRPr lang="en-US"/>
        </a:p>
      </dgm:t>
    </dgm:pt>
    <dgm:pt modelId="{52452D2D-8DB9-49CE-B14E-D361D33A4F75}" type="sibTrans" cxnId="{169FB6FF-9713-4E7B-AD05-9CF880863A5A}">
      <dgm:prSet/>
      <dgm:spPr/>
      <dgm:t>
        <a:bodyPr/>
        <a:lstStyle/>
        <a:p>
          <a:endParaRPr lang="en-US"/>
        </a:p>
      </dgm:t>
    </dgm:pt>
    <dgm:pt modelId="{619D7EA7-E2EE-43BE-BCD0-7ECFF8DCEE48}" type="pres">
      <dgm:prSet presAssocID="{CF406FC7-76BE-4D85-84E8-8671F8D6E354}" presName="vert0" presStyleCnt="0">
        <dgm:presLayoutVars>
          <dgm:dir/>
          <dgm:animOne val="branch"/>
          <dgm:animLvl val="lvl"/>
        </dgm:presLayoutVars>
      </dgm:prSet>
      <dgm:spPr/>
    </dgm:pt>
    <dgm:pt modelId="{029D7123-D229-4E94-A9C1-6A5EA968B609}" type="pres">
      <dgm:prSet presAssocID="{03EB0918-9B39-4D7B-9A4E-0B3A322F6652}" presName="thickLine" presStyleLbl="alignNode1" presStyleIdx="0" presStyleCnt="5"/>
      <dgm:spPr/>
    </dgm:pt>
    <dgm:pt modelId="{83C4C0C2-67E4-420D-9405-7176201B0011}" type="pres">
      <dgm:prSet presAssocID="{03EB0918-9B39-4D7B-9A4E-0B3A322F6652}" presName="horz1" presStyleCnt="0"/>
      <dgm:spPr/>
    </dgm:pt>
    <dgm:pt modelId="{C63561A6-01B0-40D5-AFBF-E8201F1AB226}" type="pres">
      <dgm:prSet presAssocID="{03EB0918-9B39-4D7B-9A4E-0B3A322F6652}" presName="tx1" presStyleLbl="revTx" presStyleIdx="0" presStyleCnt="5"/>
      <dgm:spPr/>
    </dgm:pt>
    <dgm:pt modelId="{4C7C166D-C4EE-4994-A28F-1FFB6F567545}" type="pres">
      <dgm:prSet presAssocID="{03EB0918-9B39-4D7B-9A4E-0B3A322F6652}" presName="vert1" presStyleCnt="0"/>
      <dgm:spPr/>
    </dgm:pt>
    <dgm:pt modelId="{E83F8F46-4217-4083-8079-3DB45749EFBA}" type="pres">
      <dgm:prSet presAssocID="{D319A3BB-CA75-4258-BE70-B8A0A20EF7BD}" presName="thickLine" presStyleLbl="alignNode1" presStyleIdx="1" presStyleCnt="5"/>
      <dgm:spPr/>
    </dgm:pt>
    <dgm:pt modelId="{8C10205E-0B75-43B6-8151-2893713CE119}" type="pres">
      <dgm:prSet presAssocID="{D319A3BB-CA75-4258-BE70-B8A0A20EF7BD}" presName="horz1" presStyleCnt="0"/>
      <dgm:spPr/>
    </dgm:pt>
    <dgm:pt modelId="{E4FE6689-0513-4342-A1EA-9A7FE54510E1}" type="pres">
      <dgm:prSet presAssocID="{D319A3BB-CA75-4258-BE70-B8A0A20EF7BD}" presName="tx1" presStyleLbl="revTx" presStyleIdx="1" presStyleCnt="5"/>
      <dgm:spPr/>
    </dgm:pt>
    <dgm:pt modelId="{2D4E7686-298B-49D0-9B54-E142E968D19B}" type="pres">
      <dgm:prSet presAssocID="{D319A3BB-CA75-4258-BE70-B8A0A20EF7BD}" presName="vert1" presStyleCnt="0"/>
      <dgm:spPr/>
    </dgm:pt>
    <dgm:pt modelId="{15D4AF31-9E45-4AA5-9F51-1D4D2189851B}" type="pres">
      <dgm:prSet presAssocID="{4F07FC3F-3F26-4D73-AEBD-995F5D5068EA}" presName="thickLine" presStyleLbl="alignNode1" presStyleIdx="2" presStyleCnt="5"/>
      <dgm:spPr/>
    </dgm:pt>
    <dgm:pt modelId="{3F21083B-A05A-485E-92CA-43145A43F489}" type="pres">
      <dgm:prSet presAssocID="{4F07FC3F-3F26-4D73-AEBD-995F5D5068EA}" presName="horz1" presStyleCnt="0"/>
      <dgm:spPr/>
    </dgm:pt>
    <dgm:pt modelId="{22DDE647-C4ED-490D-B87E-843341EE5E36}" type="pres">
      <dgm:prSet presAssocID="{4F07FC3F-3F26-4D73-AEBD-995F5D5068EA}" presName="tx1" presStyleLbl="revTx" presStyleIdx="2" presStyleCnt="5"/>
      <dgm:spPr/>
    </dgm:pt>
    <dgm:pt modelId="{894311DF-E6D2-48EE-A1E2-77BD6525051B}" type="pres">
      <dgm:prSet presAssocID="{4F07FC3F-3F26-4D73-AEBD-995F5D5068EA}" presName="vert1" presStyleCnt="0"/>
      <dgm:spPr/>
    </dgm:pt>
    <dgm:pt modelId="{76012896-A5A9-429B-8621-543F2C3F9543}" type="pres">
      <dgm:prSet presAssocID="{AFA7CC87-E64B-442A-981B-C8E62B44AF40}" presName="thickLine" presStyleLbl="alignNode1" presStyleIdx="3" presStyleCnt="5"/>
      <dgm:spPr/>
    </dgm:pt>
    <dgm:pt modelId="{C4F48D93-91F2-4065-9679-E6CFB2D88D07}" type="pres">
      <dgm:prSet presAssocID="{AFA7CC87-E64B-442A-981B-C8E62B44AF40}" presName="horz1" presStyleCnt="0"/>
      <dgm:spPr/>
    </dgm:pt>
    <dgm:pt modelId="{26C2B38F-54F7-4027-9CEC-BA5164F1A8DD}" type="pres">
      <dgm:prSet presAssocID="{AFA7CC87-E64B-442A-981B-C8E62B44AF40}" presName="tx1" presStyleLbl="revTx" presStyleIdx="3" presStyleCnt="5"/>
      <dgm:spPr/>
    </dgm:pt>
    <dgm:pt modelId="{76B7024A-D9A2-42F1-B8DF-33DDDB23191F}" type="pres">
      <dgm:prSet presAssocID="{AFA7CC87-E64B-442A-981B-C8E62B44AF40}" presName="vert1" presStyleCnt="0"/>
      <dgm:spPr/>
    </dgm:pt>
    <dgm:pt modelId="{65C0B919-2354-47BE-B576-F577B0D6AB1F}" type="pres">
      <dgm:prSet presAssocID="{DC49F105-101C-4DA6-AB29-194BEEF4642C}" presName="thickLine" presStyleLbl="alignNode1" presStyleIdx="4" presStyleCnt="5"/>
      <dgm:spPr/>
    </dgm:pt>
    <dgm:pt modelId="{CF8929A6-37C9-4061-80C0-3A33F0BE9036}" type="pres">
      <dgm:prSet presAssocID="{DC49F105-101C-4DA6-AB29-194BEEF4642C}" presName="horz1" presStyleCnt="0"/>
      <dgm:spPr/>
    </dgm:pt>
    <dgm:pt modelId="{502E640A-4E53-421A-B79C-A9878458D171}" type="pres">
      <dgm:prSet presAssocID="{DC49F105-101C-4DA6-AB29-194BEEF4642C}" presName="tx1" presStyleLbl="revTx" presStyleIdx="4" presStyleCnt="5"/>
      <dgm:spPr/>
    </dgm:pt>
    <dgm:pt modelId="{90F8DFAE-00CD-476A-831B-1321B2684AF9}" type="pres">
      <dgm:prSet presAssocID="{DC49F105-101C-4DA6-AB29-194BEEF4642C}" presName="vert1" presStyleCnt="0"/>
      <dgm:spPr/>
    </dgm:pt>
  </dgm:ptLst>
  <dgm:cxnLst>
    <dgm:cxn modelId="{74E29623-5F5C-46BA-9DFE-11433398CE7A}" type="presOf" srcId="{03EB0918-9B39-4D7B-9A4E-0B3A322F6652}" destId="{C63561A6-01B0-40D5-AFBF-E8201F1AB226}" srcOrd="0" destOrd="0" presId="urn:microsoft.com/office/officeart/2008/layout/LinedList"/>
    <dgm:cxn modelId="{9CD64435-0874-4627-9EF4-09DEADB1A18A}" type="presOf" srcId="{D319A3BB-CA75-4258-BE70-B8A0A20EF7BD}" destId="{E4FE6689-0513-4342-A1EA-9A7FE54510E1}" srcOrd="0" destOrd="0" presId="urn:microsoft.com/office/officeart/2008/layout/LinedList"/>
    <dgm:cxn modelId="{8341A05C-65B4-4778-A0EC-E07711574E8B}" srcId="{CF406FC7-76BE-4D85-84E8-8671F8D6E354}" destId="{03EB0918-9B39-4D7B-9A4E-0B3A322F6652}" srcOrd="0" destOrd="0" parTransId="{E5FE6D92-C89D-4C3B-9A3D-51F0BAA09E11}" sibTransId="{9B41E225-ED7C-4C30-812C-42B4DCAA9C47}"/>
    <dgm:cxn modelId="{83945D58-1246-4F73-A173-0CEB662FC062}" type="presOf" srcId="{AFA7CC87-E64B-442A-981B-C8E62B44AF40}" destId="{26C2B38F-54F7-4027-9CEC-BA5164F1A8DD}" srcOrd="0" destOrd="0" presId="urn:microsoft.com/office/officeart/2008/layout/LinedList"/>
    <dgm:cxn modelId="{6DD8D479-2E37-4976-80C9-F622267658AC}" type="presOf" srcId="{CF406FC7-76BE-4D85-84E8-8671F8D6E354}" destId="{619D7EA7-E2EE-43BE-BCD0-7ECFF8DCEE48}" srcOrd="0" destOrd="0" presId="urn:microsoft.com/office/officeart/2008/layout/LinedList"/>
    <dgm:cxn modelId="{1A1DD8B1-F06C-4289-8864-16C2078107D4}" srcId="{CF406FC7-76BE-4D85-84E8-8671F8D6E354}" destId="{D319A3BB-CA75-4258-BE70-B8A0A20EF7BD}" srcOrd="1" destOrd="0" parTransId="{3C34196F-000C-4A48-BCC8-D5EEEEDF9AB0}" sibTransId="{E2FCA8A5-F00F-4E8A-BAC8-708F244E8EE4}"/>
    <dgm:cxn modelId="{8E5B5AC2-7015-42C1-9364-06C900B06246}" type="presOf" srcId="{DC49F105-101C-4DA6-AB29-194BEEF4642C}" destId="{502E640A-4E53-421A-B79C-A9878458D171}" srcOrd="0" destOrd="0" presId="urn:microsoft.com/office/officeart/2008/layout/LinedList"/>
    <dgm:cxn modelId="{58EA11C9-540A-447F-AF79-42ADAF9BE147}" srcId="{CF406FC7-76BE-4D85-84E8-8671F8D6E354}" destId="{AFA7CC87-E64B-442A-981B-C8E62B44AF40}" srcOrd="3" destOrd="0" parTransId="{7992804B-B49E-48F0-BC13-915E1BF136A3}" sibTransId="{F64C55C4-1BFA-46A7-938F-91761AEBDD8E}"/>
    <dgm:cxn modelId="{1B2509CC-AC63-4F63-BED7-7D27F2CC9E80}" srcId="{CF406FC7-76BE-4D85-84E8-8671F8D6E354}" destId="{4F07FC3F-3F26-4D73-AEBD-995F5D5068EA}" srcOrd="2" destOrd="0" parTransId="{2FEDD27B-24A1-4200-BC33-6DE1B9A5AAFC}" sibTransId="{AD71D7DE-4B29-408D-AF53-247368693827}"/>
    <dgm:cxn modelId="{AB14A7E5-27D4-4169-ACB9-1A75A6825101}" type="presOf" srcId="{4F07FC3F-3F26-4D73-AEBD-995F5D5068EA}" destId="{22DDE647-C4ED-490D-B87E-843341EE5E36}" srcOrd="0" destOrd="0" presId="urn:microsoft.com/office/officeart/2008/layout/LinedList"/>
    <dgm:cxn modelId="{169FB6FF-9713-4E7B-AD05-9CF880863A5A}" srcId="{CF406FC7-76BE-4D85-84E8-8671F8D6E354}" destId="{DC49F105-101C-4DA6-AB29-194BEEF4642C}" srcOrd="4" destOrd="0" parTransId="{8B922AD3-9242-42ED-BC27-585075AFFAF4}" sibTransId="{52452D2D-8DB9-49CE-B14E-D361D33A4F75}"/>
    <dgm:cxn modelId="{7307DE5B-3A6A-44AF-9316-6C64D3175D6B}" type="presParOf" srcId="{619D7EA7-E2EE-43BE-BCD0-7ECFF8DCEE48}" destId="{029D7123-D229-4E94-A9C1-6A5EA968B609}" srcOrd="0" destOrd="0" presId="urn:microsoft.com/office/officeart/2008/layout/LinedList"/>
    <dgm:cxn modelId="{712A72A4-3D74-41BB-9944-16E1B88EE50E}" type="presParOf" srcId="{619D7EA7-E2EE-43BE-BCD0-7ECFF8DCEE48}" destId="{83C4C0C2-67E4-420D-9405-7176201B0011}" srcOrd="1" destOrd="0" presId="urn:microsoft.com/office/officeart/2008/layout/LinedList"/>
    <dgm:cxn modelId="{ED4E9EFB-8CDE-4351-8155-EDA65D57E8D3}" type="presParOf" srcId="{83C4C0C2-67E4-420D-9405-7176201B0011}" destId="{C63561A6-01B0-40D5-AFBF-E8201F1AB226}" srcOrd="0" destOrd="0" presId="urn:microsoft.com/office/officeart/2008/layout/LinedList"/>
    <dgm:cxn modelId="{7D93EC2E-3989-4332-A78D-7E24615705F4}" type="presParOf" srcId="{83C4C0C2-67E4-420D-9405-7176201B0011}" destId="{4C7C166D-C4EE-4994-A28F-1FFB6F567545}" srcOrd="1" destOrd="0" presId="urn:microsoft.com/office/officeart/2008/layout/LinedList"/>
    <dgm:cxn modelId="{FAD8E3F9-1416-442E-8E2B-70167BB617F4}" type="presParOf" srcId="{619D7EA7-E2EE-43BE-BCD0-7ECFF8DCEE48}" destId="{E83F8F46-4217-4083-8079-3DB45749EFBA}" srcOrd="2" destOrd="0" presId="urn:microsoft.com/office/officeart/2008/layout/LinedList"/>
    <dgm:cxn modelId="{3AF66117-4DBE-4196-93AA-B31C118DB5C7}" type="presParOf" srcId="{619D7EA7-E2EE-43BE-BCD0-7ECFF8DCEE48}" destId="{8C10205E-0B75-43B6-8151-2893713CE119}" srcOrd="3" destOrd="0" presId="urn:microsoft.com/office/officeart/2008/layout/LinedList"/>
    <dgm:cxn modelId="{DFE7365A-A92F-4FCD-982C-BC2B147ACF63}" type="presParOf" srcId="{8C10205E-0B75-43B6-8151-2893713CE119}" destId="{E4FE6689-0513-4342-A1EA-9A7FE54510E1}" srcOrd="0" destOrd="0" presId="urn:microsoft.com/office/officeart/2008/layout/LinedList"/>
    <dgm:cxn modelId="{E93DEA4C-956B-48EB-853B-EBE479020850}" type="presParOf" srcId="{8C10205E-0B75-43B6-8151-2893713CE119}" destId="{2D4E7686-298B-49D0-9B54-E142E968D19B}" srcOrd="1" destOrd="0" presId="urn:microsoft.com/office/officeart/2008/layout/LinedList"/>
    <dgm:cxn modelId="{93F99EC6-D93C-4DC1-8D67-6A51B5E09D0E}" type="presParOf" srcId="{619D7EA7-E2EE-43BE-BCD0-7ECFF8DCEE48}" destId="{15D4AF31-9E45-4AA5-9F51-1D4D2189851B}" srcOrd="4" destOrd="0" presId="urn:microsoft.com/office/officeart/2008/layout/LinedList"/>
    <dgm:cxn modelId="{76D9F791-CE0C-4505-9AA7-D2ED2A57224F}" type="presParOf" srcId="{619D7EA7-E2EE-43BE-BCD0-7ECFF8DCEE48}" destId="{3F21083B-A05A-485E-92CA-43145A43F489}" srcOrd="5" destOrd="0" presId="urn:microsoft.com/office/officeart/2008/layout/LinedList"/>
    <dgm:cxn modelId="{47988B0F-78CE-4CA6-8D71-A336DD218331}" type="presParOf" srcId="{3F21083B-A05A-485E-92CA-43145A43F489}" destId="{22DDE647-C4ED-490D-B87E-843341EE5E36}" srcOrd="0" destOrd="0" presId="urn:microsoft.com/office/officeart/2008/layout/LinedList"/>
    <dgm:cxn modelId="{66FF663C-A056-455C-9D3B-8FE2CFAF096B}" type="presParOf" srcId="{3F21083B-A05A-485E-92CA-43145A43F489}" destId="{894311DF-E6D2-48EE-A1E2-77BD6525051B}" srcOrd="1" destOrd="0" presId="urn:microsoft.com/office/officeart/2008/layout/LinedList"/>
    <dgm:cxn modelId="{589E2914-2989-4BF1-B4A7-571A96CD92B9}" type="presParOf" srcId="{619D7EA7-E2EE-43BE-BCD0-7ECFF8DCEE48}" destId="{76012896-A5A9-429B-8621-543F2C3F9543}" srcOrd="6" destOrd="0" presId="urn:microsoft.com/office/officeart/2008/layout/LinedList"/>
    <dgm:cxn modelId="{0944B021-3E7E-4874-A8E9-F99C0686BA15}" type="presParOf" srcId="{619D7EA7-E2EE-43BE-BCD0-7ECFF8DCEE48}" destId="{C4F48D93-91F2-4065-9679-E6CFB2D88D07}" srcOrd="7" destOrd="0" presId="urn:microsoft.com/office/officeart/2008/layout/LinedList"/>
    <dgm:cxn modelId="{A219263D-F78E-4CE1-987E-0F530B81D502}" type="presParOf" srcId="{C4F48D93-91F2-4065-9679-E6CFB2D88D07}" destId="{26C2B38F-54F7-4027-9CEC-BA5164F1A8DD}" srcOrd="0" destOrd="0" presId="urn:microsoft.com/office/officeart/2008/layout/LinedList"/>
    <dgm:cxn modelId="{728A1E35-47EE-45D6-94B3-C98E0B091CF2}" type="presParOf" srcId="{C4F48D93-91F2-4065-9679-E6CFB2D88D07}" destId="{76B7024A-D9A2-42F1-B8DF-33DDDB23191F}" srcOrd="1" destOrd="0" presId="urn:microsoft.com/office/officeart/2008/layout/LinedList"/>
    <dgm:cxn modelId="{3514A27E-3C40-4C13-B319-6D3557C8D35D}" type="presParOf" srcId="{619D7EA7-E2EE-43BE-BCD0-7ECFF8DCEE48}" destId="{65C0B919-2354-47BE-B576-F577B0D6AB1F}" srcOrd="8" destOrd="0" presId="urn:microsoft.com/office/officeart/2008/layout/LinedList"/>
    <dgm:cxn modelId="{51DF4B20-8C45-4A70-B513-381948C40ED5}" type="presParOf" srcId="{619D7EA7-E2EE-43BE-BCD0-7ECFF8DCEE48}" destId="{CF8929A6-37C9-4061-80C0-3A33F0BE9036}" srcOrd="9" destOrd="0" presId="urn:microsoft.com/office/officeart/2008/layout/LinedList"/>
    <dgm:cxn modelId="{1CBF7F3D-0E06-4DA5-B063-4777BBE75472}" type="presParOf" srcId="{CF8929A6-37C9-4061-80C0-3A33F0BE9036}" destId="{502E640A-4E53-421A-B79C-A9878458D171}" srcOrd="0" destOrd="0" presId="urn:microsoft.com/office/officeart/2008/layout/LinedList"/>
    <dgm:cxn modelId="{F029FAE4-4F1F-4975-A779-68B889D071FC}" type="presParOf" srcId="{CF8929A6-37C9-4061-80C0-3A33F0BE9036}" destId="{90F8DFAE-00CD-476A-831B-1321B2684AF9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2F2C6003-EB7E-4014-957E-90983C391054}" type="doc">
      <dgm:prSet loTypeId="urn:microsoft.com/office/officeart/2008/layout/LinedList" loCatId="list" qsTypeId="urn:microsoft.com/office/officeart/2005/8/quickstyle/simple4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2953D1E2-FFFC-4F5B-B538-CE4970396DC8}">
      <dgm:prSet/>
      <dgm:spPr/>
      <dgm:t>
        <a:bodyPr/>
        <a:lstStyle/>
        <a:p>
          <a:r>
            <a:rPr lang="pt-BR"/>
            <a:t>A cultura do “primeiro estabilidade, depois casamento” pode comprometer princípios bíblicos.</a:t>
          </a:r>
          <a:endParaRPr lang="en-US"/>
        </a:p>
      </dgm:t>
    </dgm:pt>
    <dgm:pt modelId="{A1440D3D-0B35-401C-BA8C-59547F9564B5}" type="parTrans" cxnId="{8BBD5DB6-04B2-4E31-A29C-5266CA2D6EC6}">
      <dgm:prSet/>
      <dgm:spPr/>
      <dgm:t>
        <a:bodyPr/>
        <a:lstStyle/>
        <a:p>
          <a:endParaRPr lang="en-US"/>
        </a:p>
      </dgm:t>
    </dgm:pt>
    <dgm:pt modelId="{6B54F1D9-3E3C-4BB9-8AD1-AC3882778922}" type="sibTrans" cxnId="{8BBD5DB6-04B2-4E31-A29C-5266CA2D6EC6}">
      <dgm:prSet/>
      <dgm:spPr/>
      <dgm:t>
        <a:bodyPr/>
        <a:lstStyle/>
        <a:p>
          <a:endParaRPr lang="en-US"/>
        </a:p>
      </dgm:t>
    </dgm:pt>
    <dgm:pt modelId="{AAF29A60-D2DB-4F8C-AB1C-3A3BA7FF54B0}">
      <dgm:prSet/>
      <dgm:spPr/>
      <dgm:t>
        <a:bodyPr/>
        <a:lstStyle/>
        <a:p>
          <a:r>
            <a:rPr lang="pt-BR" b="1"/>
            <a:t>Salmo 127.1-2</a:t>
          </a:r>
          <a:r>
            <a:rPr lang="pt-BR"/>
            <a:t>: “Inútil vos será levantar de madrugada...”</a:t>
          </a:r>
          <a:endParaRPr lang="en-US"/>
        </a:p>
      </dgm:t>
    </dgm:pt>
    <dgm:pt modelId="{A5171E4B-8865-4A06-A708-C24BA8784D6D}" type="parTrans" cxnId="{6D4E1ECB-A140-4C1E-8435-2BD1C88ABC6E}">
      <dgm:prSet/>
      <dgm:spPr/>
      <dgm:t>
        <a:bodyPr/>
        <a:lstStyle/>
        <a:p>
          <a:endParaRPr lang="en-US"/>
        </a:p>
      </dgm:t>
    </dgm:pt>
    <dgm:pt modelId="{C8CD16CF-AD97-4DF4-BEC7-BBEEE61E0330}" type="sibTrans" cxnId="{6D4E1ECB-A140-4C1E-8435-2BD1C88ABC6E}">
      <dgm:prSet/>
      <dgm:spPr/>
      <dgm:t>
        <a:bodyPr/>
        <a:lstStyle/>
        <a:p>
          <a:endParaRPr lang="en-US"/>
        </a:p>
      </dgm:t>
    </dgm:pt>
    <dgm:pt modelId="{64EF4AAD-67C8-44EC-A90C-3D1661C69A12}">
      <dgm:prSet/>
      <dgm:spPr/>
      <dgm:t>
        <a:bodyPr/>
        <a:lstStyle/>
        <a:p>
          <a:r>
            <a:rPr lang="pt-BR" b="1"/>
            <a:t>Gary Chapman</a:t>
          </a:r>
          <a:r>
            <a:rPr lang="pt-BR"/>
            <a:t>, em </a:t>
          </a:r>
          <a:r>
            <a:rPr lang="pt-BR" i="1"/>
            <a:t>As Quatro Estações do Casamento</a:t>
          </a:r>
          <a:r>
            <a:rPr lang="pt-BR"/>
            <a:t>: “Casar cedo exige maturidade, mas também promove crescimento mútuo.”</a:t>
          </a:r>
          <a:endParaRPr lang="en-US"/>
        </a:p>
      </dgm:t>
    </dgm:pt>
    <dgm:pt modelId="{81819502-7814-47C6-9801-C78CB5899608}" type="parTrans" cxnId="{EDDD2E81-28BA-47AF-AD30-7E163875735C}">
      <dgm:prSet/>
      <dgm:spPr/>
      <dgm:t>
        <a:bodyPr/>
        <a:lstStyle/>
        <a:p>
          <a:endParaRPr lang="en-US"/>
        </a:p>
      </dgm:t>
    </dgm:pt>
    <dgm:pt modelId="{331F92C7-91DD-4595-9E7A-3DEB4B0E2925}" type="sibTrans" cxnId="{EDDD2E81-28BA-47AF-AD30-7E163875735C}">
      <dgm:prSet/>
      <dgm:spPr/>
      <dgm:t>
        <a:bodyPr/>
        <a:lstStyle/>
        <a:p>
          <a:endParaRPr lang="en-US"/>
        </a:p>
      </dgm:t>
    </dgm:pt>
    <dgm:pt modelId="{513A1E1C-66FD-452E-AF95-F8D70FBDC477}" type="pres">
      <dgm:prSet presAssocID="{2F2C6003-EB7E-4014-957E-90983C391054}" presName="vert0" presStyleCnt="0">
        <dgm:presLayoutVars>
          <dgm:dir/>
          <dgm:animOne val="branch"/>
          <dgm:animLvl val="lvl"/>
        </dgm:presLayoutVars>
      </dgm:prSet>
      <dgm:spPr/>
    </dgm:pt>
    <dgm:pt modelId="{07B62985-585B-476D-A0A8-846E780570D3}" type="pres">
      <dgm:prSet presAssocID="{2953D1E2-FFFC-4F5B-B538-CE4970396DC8}" presName="thickLine" presStyleLbl="alignNode1" presStyleIdx="0" presStyleCnt="3"/>
      <dgm:spPr/>
    </dgm:pt>
    <dgm:pt modelId="{59866B9D-0373-4681-B94F-C7CBEF386718}" type="pres">
      <dgm:prSet presAssocID="{2953D1E2-FFFC-4F5B-B538-CE4970396DC8}" presName="horz1" presStyleCnt="0"/>
      <dgm:spPr/>
    </dgm:pt>
    <dgm:pt modelId="{9E45E314-8F55-4043-98F2-1450772624F4}" type="pres">
      <dgm:prSet presAssocID="{2953D1E2-FFFC-4F5B-B538-CE4970396DC8}" presName="tx1" presStyleLbl="revTx" presStyleIdx="0" presStyleCnt="3"/>
      <dgm:spPr/>
    </dgm:pt>
    <dgm:pt modelId="{C717D1EE-A67A-43B8-A2E6-27AA0596852B}" type="pres">
      <dgm:prSet presAssocID="{2953D1E2-FFFC-4F5B-B538-CE4970396DC8}" presName="vert1" presStyleCnt="0"/>
      <dgm:spPr/>
    </dgm:pt>
    <dgm:pt modelId="{FA060B21-2737-44E2-B621-742704721E31}" type="pres">
      <dgm:prSet presAssocID="{AAF29A60-D2DB-4F8C-AB1C-3A3BA7FF54B0}" presName="thickLine" presStyleLbl="alignNode1" presStyleIdx="1" presStyleCnt="3"/>
      <dgm:spPr/>
    </dgm:pt>
    <dgm:pt modelId="{B97B49BB-42A3-4866-A44E-B794584B88B7}" type="pres">
      <dgm:prSet presAssocID="{AAF29A60-D2DB-4F8C-AB1C-3A3BA7FF54B0}" presName="horz1" presStyleCnt="0"/>
      <dgm:spPr/>
    </dgm:pt>
    <dgm:pt modelId="{77448E26-58C7-45D7-8AE5-15C7AF3CB28E}" type="pres">
      <dgm:prSet presAssocID="{AAF29A60-D2DB-4F8C-AB1C-3A3BA7FF54B0}" presName="tx1" presStyleLbl="revTx" presStyleIdx="1" presStyleCnt="3"/>
      <dgm:spPr/>
    </dgm:pt>
    <dgm:pt modelId="{08A85AEC-CC77-4652-B8EF-08CEF163AB4C}" type="pres">
      <dgm:prSet presAssocID="{AAF29A60-D2DB-4F8C-AB1C-3A3BA7FF54B0}" presName="vert1" presStyleCnt="0"/>
      <dgm:spPr/>
    </dgm:pt>
    <dgm:pt modelId="{1802CD73-44C8-4D39-A481-0EAFD3072486}" type="pres">
      <dgm:prSet presAssocID="{64EF4AAD-67C8-44EC-A90C-3D1661C69A12}" presName="thickLine" presStyleLbl="alignNode1" presStyleIdx="2" presStyleCnt="3"/>
      <dgm:spPr/>
    </dgm:pt>
    <dgm:pt modelId="{8208BE97-8319-48DF-B083-F536CBA2BACC}" type="pres">
      <dgm:prSet presAssocID="{64EF4AAD-67C8-44EC-A90C-3D1661C69A12}" presName="horz1" presStyleCnt="0"/>
      <dgm:spPr/>
    </dgm:pt>
    <dgm:pt modelId="{8132712A-19FC-40D6-B2D6-96E302E40380}" type="pres">
      <dgm:prSet presAssocID="{64EF4AAD-67C8-44EC-A90C-3D1661C69A12}" presName="tx1" presStyleLbl="revTx" presStyleIdx="2" presStyleCnt="3"/>
      <dgm:spPr/>
    </dgm:pt>
    <dgm:pt modelId="{33293485-ED83-4B32-BF6B-9AEA1D0ACA90}" type="pres">
      <dgm:prSet presAssocID="{64EF4AAD-67C8-44EC-A90C-3D1661C69A12}" presName="vert1" presStyleCnt="0"/>
      <dgm:spPr/>
    </dgm:pt>
  </dgm:ptLst>
  <dgm:cxnLst>
    <dgm:cxn modelId="{CF12532A-A408-422B-B716-DCB6352B029B}" type="presOf" srcId="{2953D1E2-FFFC-4F5B-B538-CE4970396DC8}" destId="{9E45E314-8F55-4043-98F2-1450772624F4}" srcOrd="0" destOrd="0" presId="urn:microsoft.com/office/officeart/2008/layout/LinedList"/>
    <dgm:cxn modelId="{17806863-2AA2-461F-8239-5A1C41CEFB96}" type="presOf" srcId="{64EF4AAD-67C8-44EC-A90C-3D1661C69A12}" destId="{8132712A-19FC-40D6-B2D6-96E302E40380}" srcOrd="0" destOrd="0" presId="urn:microsoft.com/office/officeart/2008/layout/LinedList"/>
    <dgm:cxn modelId="{EDDD2E81-28BA-47AF-AD30-7E163875735C}" srcId="{2F2C6003-EB7E-4014-957E-90983C391054}" destId="{64EF4AAD-67C8-44EC-A90C-3D1661C69A12}" srcOrd="2" destOrd="0" parTransId="{81819502-7814-47C6-9801-C78CB5899608}" sibTransId="{331F92C7-91DD-4595-9E7A-3DEB4B0E2925}"/>
    <dgm:cxn modelId="{8BBD5DB6-04B2-4E31-A29C-5266CA2D6EC6}" srcId="{2F2C6003-EB7E-4014-957E-90983C391054}" destId="{2953D1E2-FFFC-4F5B-B538-CE4970396DC8}" srcOrd="0" destOrd="0" parTransId="{A1440D3D-0B35-401C-BA8C-59547F9564B5}" sibTransId="{6B54F1D9-3E3C-4BB9-8AD1-AC3882778922}"/>
    <dgm:cxn modelId="{4C3BFDB6-44EF-4345-B4CB-A7DC10723412}" type="presOf" srcId="{2F2C6003-EB7E-4014-957E-90983C391054}" destId="{513A1E1C-66FD-452E-AF95-F8D70FBDC477}" srcOrd="0" destOrd="0" presId="urn:microsoft.com/office/officeart/2008/layout/LinedList"/>
    <dgm:cxn modelId="{C55DD2C6-7C9F-4ECB-998D-A59E46326DDB}" type="presOf" srcId="{AAF29A60-D2DB-4F8C-AB1C-3A3BA7FF54B0}" destId="{77448E26-58C7-45D7-8AE5-15C7AF3CB28E}" srcOrd="0" destOrd="0" presId="urn:microsoft.com/office/officeart/2008/layout/LinedList"/>
    <dgm:cxn modelId="{6D4E1ECB-A140-4C1E-8435-2BD1C88ABC6E}" srcId="{2F2C6003-EB7E-4014-957E-90983C391054}" destId="{AAF29A60-D2DB-4F8C-AB1C-3A3BA7FF54B0}" srcOrd="1" destOrd="0" parTransId="{A5171E4B-8865-4A06-A708-C24BA8784D6D}" sibTransId="{C8CD16CF-AD97-4DF4-BEC7-BBEEE61E0330}"/>
    <dgm:cxn modelId="{C0F48BF2-25FD-41E7-A1F5-E11B4F15D362}" type="presParOf" srcId="{513A1E1C-66FD-452E-AF95-F8D70FBDC477}" destId="{07B62985-585B-476D-A0A8-846E780570D3}" srcOrd="0" destOrd="0" presId="urn:microsoft.com/office/officeart/2008/layout/LinedList"/>
    <dgm:cxn modelId="{545347BE-ABA9-4156-8E36-D4A2DCBA039F}" type="presParOf" srcId="{513A1E1C-66FD-452E-AF95-F8D70FBDC477}" destId="{59866B9D-0373-4681-B94F-C7CBEF386718}" srcOrd="1" destOrd="0" presId="urn:microsoft.com/office/officeart/2008/layout/LinedList"/>
    <dgm:cxn modelId="{044D437D-279E-4F64-B0DE-0200BFE77554}" type="presParOf" srcId="{59866B9D-0373-4681-B94F-C7CBEF386718}" destId="{9E45E314-8F55-4043-98F2-1450772624F4}" srcOrd="0" destOrd="0" presId="urn:microsoft.com/office/officeart/2008/layout/LinedList"/>
    <dgm:cxn modelId="{CF50ACCA-B15C-4502-81CE-7062FCA672CB}" type="presParOf" srcId="{59866B9D-0373-4681-B94F-C7CBEF386718}" destId="{C717D1EE-A67A-43B8-A2E6-27AA0596852B}" srcOrd="1" destOrd="0" presId="urn:microsoft.com/office/officeart/2008/layout/LinedList"/>
    <dgm:cxn modelId="{78E6CF8D-1B25-41BC-B9F9-217832362319}" type="presParOf" srcId="{513A1E1C-66FD-452E-AF95-F8D70FBDC477}" destId="{FA060B21-2737-44E2-B621-742704721E31}" srcOrd="2" destOrd="0" presId="urn:microsoft.com/office/officeart/2008/layout/LinedList"/>
    <dgm:cxn modelId="{639B961B-83D6-43A7-A7E2-BE164CA455F0}" type="presParOf" srcId="{513A1E1C-66FD-452E-AF95-F8D70FBDC477}" destId="{B97B49BB-42A3-4866-A44E-B794584B88B7}" srcOrd="3" destOrd="0" presId="urn:microsoft.com/office/officeart/2008/layout/LinedList"/>
    <dgm:cxn modelId="{F80B3CAC-BD06-4BDC-A9EC-4B34AE27D92E}" type="presParOf" srcId="{B97B49BB-42A3-4866-A44E-B794584B88B7}" destId="{77448E26-58C7-45D7-8AE5-15C7AF3CB28E}" srcOrd="0" destOrd="0" presId="urn:microsoft.com/office/officeart/2008/layout/LinedList"/>
    <dgm:cxn modelId="{54F46143-5681-48E1-9FA7-F4E15EB26F61}" type="presParOf" srcId="{B97B49BB-42A3-4866-A44E-B794584B88B7}" destId="{08A85AEC-CC77-4652-B8EF-08CEF163AB4C}" srcOrd="1" destOrd="0" presId="urn:microsoft.com/office/officeart/2008/layout/LinedList"/>
    <dgm:cxn modelId="{04E76DEC-8644-4C3D-9268-062090604CCE}" type="presParOf" srcId="{513A1E1C-66FD-452E-AF95-F8D70FBDC477}" destId="{1802CD73-44C8-4D39-A481-0EAFD3072486}" srcOrd="4" destOrd="0" presId="urn:microsoft.com/office/officeart/2008/layout/LinedList"/>
    <dgm:cxn modelId="{9B004BDE-BE0F-44DD-9DD1-44AA80D9047E}" type="presParOf" srcId="{513A1E1C-66FD-452E-AF95-F8D70FBDC477}" destId="{8208BE97-8319-48DF-B083-F536CBA2BACC}" srcOrd="5" destOrd="0" presId="urn:microsoft.com/office/officeart/2008/layout/LinedList"/>
    <dgm:cxn modelId="{FD1F36AA-69CE-4A18-95D3-B21AAD471DCE}" type="presParOf" srcId="{8208BE97-8319-48DF-B083-F536CBA2BACC}" destId="{8132712A-19FC-40D6-B2D6-96E302E40380}" srcOrd="0" destOrd="0" presId="urn:microsoft.com/office/officeart/2008/layout/LinedList"/>
    <dgm:cxn modelId="{1C7C1EF5-4C91-4354-99ED-CAEFEFDD2C9B}" type="presParOf" srcId="{8208BE97-8319-48DF-B083-F536CBA2BACC}" destId="{33293485-ED83-4B32-BF6B-9AEA1D0ACA90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8913A857-561B-406E-88A3-09D39AF747CC}" type="doc">
      <dgm:prSet loTypeId="urn:microsoft.com/office/officeart/2005/8/layout/vList2" loCatId="list" qsTypeId="urn:microsoft.com/office/officeart/2005/8/quickstyle/simple1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B2CB16D2-58F6-4056-8C10-4B74A4037F45}">
      <dgm:prSet/>
      <dgm:spPr/>
      <dgm:t>
        <a:bodyPr/>
        <a:lstStyle/>
        <a:p>
          <a:r>
            <a:rPr lang="pt-BR" b="1"/>
            <a:t>O mandamento para multiplicar </a:t>
          </a:r>
          <a:endParaRPr lang="en-US"/>
        </a:p>
      </dgm:t>
    </dgm:pt>
    <dgm:pt modelId="{8CE24D20-18D3-4DFD-A78C-161AE817C11B}" type="parTrans" cxnId="{A9473262-4B20-4744-B708-7792AEE4BF84}">
      <dgm:prSet/>
      <dgm:spPr/>
      <dgm:t>
        <a:bodyPr/>
        <a:lstStyle/>
        <a:p>
          <a:endParaRPr lang="en-US"/>
        </a:p>
      </dgm:t>
    </dgm:pt>
    <dgm:pt modelId="{E1B29A10-6AF1-4D7D-B319-121C142ECFC4}" type="sibTrans" cxnId="{A9473262-4B20-4744-B708-7792AEE4BF84}">
      <dgm:prSet/>
      <dgm:spPr/>
      <dgm:t>
        <a:bodyPr/>
        <a:lstStyle/>
        <a:p>
          <a:endParaRPr lang="en-US"/>
        </a:p>
      </dgm:t>
    </dgm:pt>
    <dgm:pt modelId="{0367832F-701B-465B-9930-CBE3A5D9C551}">
      <dgm:prSet/>
      <dgm:spPr/>
      <dgm:t>
        <a:bodyPr/>
        <a:lstStyle/>
        <a:p>
          <a:r>
            <a:rPr lang="pt-BR"/>
            <a:t>Gênesis 1.28: “Frutificai e multiplicai-vos...”. Deus entregou ao homem a missão da paternidade.</a:t>
          </a:r>
          <a:endParaRPr lang="en-US"/>
        </a:p>
      </dgm:t>
    </dgm:pt>
    <dgm:pt modelId="{6C9D9E9E-0F7D-43FD-AA9F-102A7182F7DD}" type="parTrans" cxnId="{6DE0F05B-15E6-4A4D-8EEB-4546D49487CC}">
      <dgm:prSet/>
      <dgm:spPr/>
      <dgm:t>
        <a:bodyPr/>
        <a:lstStyle/>
        <a:p>
          <a:endParaRPr lang="en-US"/>
        </a:p>
      </dgm:t>
    </dgm:pt>
    <dgm:pt modelId="{D3F21DC9-FEE5-48DC-A12B-604BB46E411A}" type="sibTrans" cxnId="{6DE0F05B-15E6-4A4D-8EEB-4546D49487CC}">
      <dgm:prSet/>
      <dgm:spPr/>
      <dgm:t>
        <a:bodyPr/>
        <a:lstStyle/>
        <a:p>
          <a:endParaRPr lang="en-US"/>
        </a:p>
      </dgm:t>
    </dgm:pt>
    <dgm:pt modelId="{C540B53E-7FAA-480D-93D1-01DB73D868F4}">
      <dgm:prSet/>
      <dgm:spPr/>
      <dgm:t>
        <a:bodyPr/>
        <a:lstStyle/>
        <a:p>
          <a:r>
            <a:rPr lang="pt-BR" b="1"/>
            <a:t>No contexto cristão, entende-se que os filhos são herança do Senhor (Sl 127.3), e não um incômodo ou obstáculo.</a:t>
          </a:r>
          <a:endParaRPr lang="en-US"/>
        </a:p>
      </dgm:t>
    </dgm:pt>
    <dgm:pt modelId="{CDE124FC-115F-473A-9AA2-BA3C56A78B2C}" type="parTrans" cxnId="{BD065DEE-70AD-44A4-91EC-339C8A601677}">
      <dgm:prSet/>
      <dgm:spPr/>
      <dgm:t>
        <a:bodyPr/>
        <a:lstStyle/>
        <a:p>
          <a:endParaRPr lang="en-US"/>
        </a:p>
      </dgm:t>
    </dgm:pt>
    <dgm:pt modelId="{D19B5A96-8150-4496-A47D-20604B6B5249}" type="sibTrans" cxnId="{BD065DEE-70AD-44A4-91EC-339C8A601677}">
      <dgm:prSet/>
      <dgm:spPr/>
      <dgm:t>
        <a:bodyPr/>
        <a:lstStyle/>
        <a:p>
          <a:endParaRPr lang="en-US"/>
        </a:p>
      </dgm:t>
    </dgm:pt>
    <dgm:pt modelId="{4F78F956-54A6-40B5-8A11-360662F60101}">
      <dgm:prSet/>
      <dgm:spPr/>
      <dgm:t>
        <a:bodyPr/>
        <a:lstStyle/>
        <a:p>
          <a:r>
            <a:rPr lang="pt-BR"/>
            <a:t>Filhos são instrumentos de perpetuação da fé e do reino de Deus na Terra (Dt 6.6-7).</a:t>
          </a:r>
          <a:endParaRPr lang="en-US"/>
        </a:p>
      </dgm:t>
    </dgm:pt>
    <dgm:pt modelId="{E61E8E2D-1B9B-4F58-9021-1CB662915500}" type="parTrans" cxnId="{4B2008EC-7249-4027-8DAB-65994D12A758}">
      <dgm:prSet/>
      <dgm:spPr/>
      <dgm:t>
        <a:bodyPr/>
        <a:lstStyle/>
        <a:p>
          <a:endParaRPr lang="en-US"/>
        </a:p>
      </dgm:t>
    </dgm:pt>
    <dgm:pt modelId="{3318BDB5-48E4-4A1D-B5CD-6932E7BA001B}" type="sibTrans" cxnId="{4B2008EC-7249-4027-8DAB-65994D12A758}">
      <dgm:prSet/>
      <dgm:spPr/>
      <dgm:t>
        <a:bodyPr/>
        <a:lstStyle/>
        <a:p>
          <a:endParaRPr lang="en-US"/>
        </a:p>
      </dgm:t>
    </dgm:pt>
    <dgm:pt modelId="{9DBAFFE6-5702-4605-BF12-A8EE053E7784}" type="pres">
      <dgm:prSet presAssocID="{8913A857-561B-406E-88A3-09D39AF747CC}" presName="linear" presStyleCnt="0">
        <dgm:presLayoutVars>
          <dgm:animLvl val="lvl"/>
          <dgm:resizeHandles val="exact"/>
        </dgm:presLayoutVars>
      </dgm:prSet>
      <dgm:spPr/>
    </dgm:pt>
    <dgm:pt modelId="{FF5DAB80-9754-4D7A-A55A-B6D3FE0614A3}" type="pres">
      <dgm:prSet presAssocID="{B2CB16D2-58F6-4056-8C10-4B74A4037F45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48C4A9DF-A06E-49C7-B0F4-36C1504EE059}" type="pres">
      <dgm:prSet presAssocID="{E1B29A10-6AF1-4D7D-B319-121C142ECFC4}" presName="spacer" presStyleCnt="0"/>
      <dgm:spPr/>
    </dgm:pt>
    <dgm:pt modelId="{F0263A02-51AE-4E14-AB72-9E0C42099470}" type="pres">
      <dgm:prSet presAssocID="{0367832F-701B-465B-9930-CBE3A5D9C551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68DEEC81-768D-41A8-8E54-1BF7189C9EFA}" type="pres">
      <dgm:prSet presAssocID="{D3F21DC9-FEE5-48DC-A12B-604BB46E411A}" presName="spacer" presStyleCnt="0"/>
      <dgm:spPr/>
    </dgm:pt>
    <dgm:pt modelId="{0676869F-FC93-4F6A-88AE-F44C41AB68D8}" type="pres">
      <dgm:prSet presAssocID="{C540B53E-7FAA-480D-93D1-01DB73D868F4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327837D3-7970-4F57-9DB1-068E72D1CBE3}" type="pres">
      <dgm:prSet presAssocID="{D19B5A96-8150-4496-A47D-20604B6B5249}" presName="spacer" presStyleCnt="0"/>
      <dgm:spPr/>
    </dgm:pt>
    <dgm:pt modelId="{34397E01-99C1-421E-B21C-AF1E18AD96AF}" type="pres">
      <dgm:prSet presAssocID="{4F78F956-54A6-40B5-8A11-360662F60101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F3460221-F002-47A0-B04B-E6C7C5FFEFA6}" type="presOf" srcId="{4F78F956-54A6-40B5-8A11-360662F60101}" destId="{34397E01-99C1-421E-B21C-AF1E18AD96AF}" srcOrd="0" destOrd="0" presId="urn:microsoft.com/office/officeart/2005/8/layout/vList2"/>
    <dgm:cxn modelId="{0786CC2C-4A38-4CA4-BC7A-A0514D948518}" type="presOf" srcId="{B2CB16D2-58F6-4056-8C10-4B74A4037F45}" destId="{FF5DAB80-9754-4D7A-A55A-B6D3FE0614A3}" srcOrd="0" destOrd="0" presId="urn:microsoft.com/office/officeart/2005/8/layout/vList2"/>
    <dgm:cxn modelId="{6DE0F05B-15E6-4A4D-8EEB-4546D49487CC}" srcId="{8913A857-561B-406E-88A3-09D39AF747CC}" destId="{0367832F-701B-465B-9930-CBE3A5D9C551}" srcOrd="1" destOrd="0" parTransId="{6C9D9E9E-0F7D-43FD-AA9F-102A7182F7DD}" sibTransId="{D3F21DC9-FEE5-48DC-A12B-604BB46E411A}"/>
    <dgm:cxn modelId="{A9473262-4B20-4744-B708-7792AEE4BF84}" srcId="{8913A857-561B-406E-88A3-09D39AF747CC}" destId="{B2CB16D2-58F6-4056-8C10-4B74A4037F45}" srcOrd="0" destOrd="0" parTransId="{8CE24D20-18D3-4DFD-A78C-161AE817C11B}" sibTransId="{E1B29A10-6AF1-4D7D-B319-121C142ECFC4}"/>
    <dgm:cxn modelId="{ACA59948-ECBA-4B5D-A2B0-3757AC877120}" type="presOf" srcId="{C540B53E-7FAA-480D-93D1-01DB73D868F4}" destId="{0676869F-FC93-4F6A-88AE-F44C41AB68D8}" srcOrd="0" destOrd="0" presId="urn:microsoft.com/office/officeart/2005/8/layout/vList2"/>
    <dgm:cxn modelId="{317F00BB-0939-4B86-9FBB-1EDB56DAF6EE}" type="presOf" srcId="{0367832F-701B-465B-9930-CBE3A5D9C551}" destId="{F0263A02-51AE-4E14-AB72-9E0C42099470}" srcOrd="0" destOrd="0" presId="urn:microsoft.com/office/officeart/2005/8/layout/vList2"/>
    <dgm:cxn modelId="{4B2008EC-7249-4027-8DAB-65994D12A758}" srcId="{8913A857-561B-406E-88A3-09D39AF747CC}" destId="{4F78F956-54A6-40B5-8A11-360662F60101}" srcOrd="3" destOrd="0" parTransId="{E61E8E2D-1B9B-4F58-9021-1CB662915500}" sibTransId="{3318BDB5-48E4-4A1D-B5CD-6932E7BA001B}"/>
    <dgm:cxn modelId="{BD065DEE-70AD-44A4-91EC-339C8A601677}" srcId="{8913A857-561B-406E-88A3-09D39AF747CC}" destId="{C540B53E-7FAA-480D-93D1-01DB73D868F4}" srcOrd="2" destOrd="0" parTransId="{CDE124FC-115F-473A-9AA2-BA3C56A78B2C}" sibTransId="{D19B5A96-8150-4496-A47D-20604B6B5249}"/>
    <dgm:cxn modelId="{D151CBF5-1165-4C1B-851B-3FC7C9E96EF8}" type="presOf" srcId="{8913A857-561B-406E-88A3-09D39AF747CC}" destId="{9DBAFFE6-5702-4605-BF12-A8EE053E7784}" srcOrd="0" destOrd="0" presId="urn:microsoft.com/office/officeart/2005/8/layout/vList2"/>
    <dgm:cxn modelId="{F9F97FA8-F90C-4D3A-A37F-F267862D1FAF}" type="presParOf" srcId="{9DBAFFE6-5702-4605-BF12-A8EE053E7784}" destId="{FF5DAB80-9754-4D7A-A55A-B6D3FE0614A3}" srcOrd="0" destOrd="0" presId="urn:microsoft.com/office/officeart/2005/8/layout/vList2"/>
    <dgm:cxn modelId="{5B2B32F7-8DB7-48F3-8AB7-6166AFF96CDF}" type="presParOf" srcId="{9DBAFFE6-5702-4605-BF12-A8EE053E7784}" destId="{48C4A9DF-A06E-49C7-B0F4-36C1504EE059}" srcOrd="1" destOrd="0" presId="urn:microsoft.com/office/officeart/2005/8/layout/vList2"/>
    <dgm:cxn modelId="{21B4EF7E-7308-4C50-8006-EC56BF73EAC1}" type="presParOf" srcId="{9DBAFFE6-5702-4605-BF12-A8EE053E7784}" destId="{F0263A02-51AE-4E14-AB72-9E0C42099470}" srcOrd="2" destOrd="0" presId="urn:microsoft.com/office/officeart/2005/8/layout/vList2"/>
    <dgm:cxn modelId="{C767E349-448C-48C3-9F21-FC5FC7F024F9}" type="presParOf" srcId="{9DBAFFE6-5702-4605-BF12-A8EE053E7784}" destId="{68DEEC81-768D-41A8-8E54-1BF7189C9EFA}" srcOrd="3" destOrd="0" presId="urn:microsoft.com/office/officeart/2005/8/layout/vList2"/>
    <dgm:cxn modelId="{210BE70C-2210-4926-A384-504A34CCD5A4}" type="presParOf" srcId="{9DBAFFE6-5702-4605-BF12-A8EE053E7784}" destId="{0676869F-FC93-4F6A-88AE-F44C41AB68D8}" srcOrd="4" destOrd="0" presId="urn:microsoft.com/office/officeart/2005/8/layout/vList2"/>
    <dgm:cxn modelId="{F5D03023-92A3-4CB9-9730-5A629FF88925}" type="presParOf" srcId="{9DBAFFE6-5702-4605-BF12-A8EE053E7784}" destId="{327837D3-7970-4F57-9DB1-068E72D1CBE3}" srcOrd="5" destOrd="0" presId="urn:microsoft.com/office/officeart/2005/8/layout/vList2"/>
    <dgm:cxn modelId="{F2BC8908-5D8A-49BF-8688-253506CC22DE}" type="presParOf" srcId="{9DBAFFE6-5702-4605-BF12-A8EE053E7784}" destId="{34397E01-99C1-421E-B21C-AF1E18AD96AF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C79F9BF2-BF4E-45A0-BC90-07F4AAFE550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7477D753-33E8-4B00-A603-7C9EF23CE11F}">
      <dgm:prSet/>
      <dgm:spPr/>
      <dgm:t>
        <a:bodyPr/>
        <a:lstStyle/>
        <a:p>
          <a:r>
            <a:rPr lang="pt-BR"/>
            <a:t>A ideologia humanista secular tenta desconstruir o valor da família tradicional e a figura de autoridade do pai.</a:t>
          </a:r>
          <a:endParaRPr lang="en-US"/>
        </a:p>
      </dgm:t>
    </dgm:pt>
    <dgm:pt modelId="{E4AD1E3C-D7DA-4E57-B0A2-B610ECEB8D57}" type="parTrans" cxnId="{FF4345B3-AB68-457D-8317-40774780CE3A}">
      <dgm:prSet/>
      <dgm:spPr/>
      <dgm:t>
        <a:bodyPr/>
        <a:lstStyle/>
        <a:p>
          <a:endParaRPr lang="en-US"/>
        </a:p>
      </dgm:t>
    </dgm:pt>
    <dgm:pt modelId="{545ECCE4-BC56-4B61-8CC7-810E1E961054}" type="sibTrans" cxnId="{FF4345B3-AB68-457D-8317-40774780CE3A}">
      <dgm:prSet/>
      <dgm:spPr/>
      <dgm:t>
        <a:bodyPr/>
        <a:lstStyle/>
        <a:p>
          <a:endParaRPr lang="en-US"/>
        </a:p>
      </dgm:t>
    </dgm:pt>
    <dgm:pt modelId="{FA848A9C-B1F3-46A5-A92F-63F668251C0C}">
      <dgm:prSet/>
      <dgm:spPr/>
      <dgm:t>
        <a:bodyPr/>
        <a:lstStyle/>
        <a:p>
          <a:r>
            <a:rPr lang="pt-BR"/>
            <a:t>"O humanismo moderno tenta substituir Deus pelo homem como medida de todas as coisas" (Francis Schaeffer).</a:t>
          </a:r>
          <a:endParaRPr lang="en-US"/>
        </a:p>
      </dgm:t>
    </dgm:pt>
    <dgm:pt modelId="{C2F0DD7B-F48D-4B75-AD44-C421FE4FAE1C}" type="parTrans" cxnId="{4B765A94-C235-42EC-ADFF-A2EC91FA9E82}">
      <dgm:prSet/>
      <dgm:spPr/>
      <dgm:t>
        <a:bodyPr/>
        <a:lstStyle/>
        <a:p>
          <a:endParaRPr lang="en-US"/>
        </a:p>
      </dgm:t>
    </dgm:pt>
    <dgm:pt modelId="{2D19523A-24B1-4E6A-8BA4-8AFEC6C1DB08}" type="sibTrans" cxnId="{4B765A94-C235-42EC-ADFF-A2EC91FA9E82}">
      <dgm:prSet/>
      <dgm:spPr/>
      <dgm:t>
        <a:bodyPr/>
        <a:lstStyle/>
        <a:p>
          <a:endParaRPr lang="en-US"/>
        </a:p>
      </dgm:t>
    </dgm:pt>
    <dgm:pt modelId="{B5EAAADF-FAF3-4630-BC1D-E53FC79C37D5}" type="pres">
      <dgm:prSet presAssocID="{C79F9BF2-BF4E-45A0-BC90-07F4AAFE550F}" presName="linear" presStyleCnt="0">
        <dgm:presLayoutVars>
          <dgm:animLvl val="lvl"/>
          <dgm:resizeHandles val="exact"/>
        </dgm:presLayoutVars>
      </dgm:prSet>
      <dgm:spPr/>
    </dgm:pt>
    <dgm:pt modelId="{26D98421-4082-4A4E-A593-F162D3920719}" type="pres">
      <dgm:prSet presAssocID="{7477D753-33E8-4B00-A603-7C9EF23CE11F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B548C9FC-66EF-49B8-8FB6-01B83EC4AF5F}" type="pres">
      <dgm:prSet presAssocID="{545ECCE4-BC56-4B61-8CC7-810E1E961054}" presName="spacer" presStyleCnt="0"/>
      <dgm:spPr/>
    </dgm:pt>
    <dgm:pt modelId="{2465D4AD-E8F8-4F38-B670-F6047D835B14}" type="pres">
      <dgm:prSet presAssocID="{FA848A9C-B1F3-46A5-A92F-63F668251C0C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5579773C-1E04-41CE-B7E2-F4D4CF4B871F}" type="presOf" srcId="{7477D753-33E8-4B00-A603-7C9EF23CE11F}" destId="{26D98421-4082-4A4E-A593-F162D3920719}" srcOrd="0" destOrd="0" presId="urn:microsoft.com/office/officeart/2005/8/layout/vList2"/>
    <dgm:cxn modelId="{2F60A945-1628-4CDE-B152-2B3F743FB063}" type="presOf" srcId="{C79F9BF2-BF4E-45A0-BC90-07F4AAFE550F}" destId="{B5EAAADF-FAF3-4630-BC1D-E53FC79C37D5}" srcOrd="0" destOrd="0" presId="urn:microsoft.com/office/officeart/2005/8/layout/vList2"/>
    <dgm:cxn modelId="{4B765A94-C235-42EC-ADFF-A2EC91FA9E82}" srcId="{C79F9BF2-BF4E-45A0-BC90-07F4AAFE550F}" destId="{FA848A9C-B1F3-46A5-A92F-63F668251C0C}" srcOrd="1" destOrd="0" parTransId="{C2F0DD7B-F48D-4B75-AD44-C421FE4FAE1C}" sibTransId="{2D19523A-24B1-4E6A-8BA4-8AFEC6C1DB08}"/>
    <dgm:cxn modelId="{3206169D-F707-4292-A662-47701F4BB1EE}" type="presOf" srcId="{FA848A9C-B1F3-46A5-A92F-63F668251C0C}" destId="{2465D4AD-E8F8-4F38-B670-F6047D835B14}" srcOrd="0" destOrd="0" presId="urn:microsoft.com/office/officeart/2005/8/layout/vList2"/>
    <dgm:cxn modelId="{FF4345B3-AB68-457D-8317-40774780CE3A}" srcId="{C79F9BF2-BF4E-45A0-BC90-07F4AAFE550F}" destId="{7477D753-33E8-4B00-A603-7C9EF23CE11F}" srcOrd="0" destOrd="0" parTransId="{E4AD1E3C-D7DA-4E57-B0A2-B610ECEB8D57}" sibTransId="{545ECCE4-BC56-4B61-8CC7-810E1E961054}"/>
    <dgm:cxn modelId="{FB735C68-D7C5-4CED-844C-96B851A2C480}" type="presParOf" srcId="{B5EAAADF-FAF3-4630-BC1D-E53FC79C37D5}" destId="{26D98421-4082-4A4E-A593-F162D3920719}" srcOrd="0" destOrd="0" presId="urn:microsoft.com/office/officeart/2005/8/layout/vList2"/>
    <dgm:cxn modelId="{5F412F97-A9F2-4663-8F6B-B649A12F72C2}" type="presParOf" srcId="{B5EAAADF-FAF3-4630-BC1D-E53FC79C37D5}" destId="{B548C9FC-66EF-49B8-8FB6-01B83EC4AF5F}" srcOrd="1" destOrd="0" presId="urn:microsoft.com/office/officeart/2005/8/layout/vList2"/>
    <dgm:cxn modelId="{764A76A9-14DC-4E90-9B17-F348CD745EFE}" type="presParOf" srcId="{B5EAAADF-FAF3-4630-BC1D-E53FC79C37D5}" destId="{2465D4AD-E8F8-4F38-B670-F6047D835B14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E6B56007-4F86-4058-9F9D-5591FEF932AF}" type="doc">
      <dgm:prSet loTypeId="urn:microsoft.com/office/officeart/2005/8/layout/vList2" loCatId="list" qsTypeId="urn:microsoft.com/office/officeart/2005/8/quickstyle/simple4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0989D07F-DB37-4766-BE46-678471018798}">
      <dgm:prSet/>
      <dgm:spPr/>
      <dgm:t>
        <a:bodyPr/>
        <a:lstStyle/>
        <a:p>
          <a:r>
            <a:rPr lang="pt-BR"/>
            <a:t>Ensinar habilidades práticas: responsabilidade, trabalho, respeito, honestidade, administração financeira básica, resolução de conflitos e, sobretudo, valores cristãos.</a:t>
          </a:r>
          <a:endParaRPr lang="en-US"/>
        </a:p>
      </dgm:t>
    </dgm:pt>
    <dgm:pt modelId="{B8649DD7-403D-4333-8082-7965BAB43AFE}" type="parTrans" cxnId="{50172025-65B8-444E-BC7B-E8C9C177ACDE}">
      <dgm:prSet/>
      <dgm:spPr/>
      <dgm:t>
        <a:bodyPr/>
        <a:lstStyle/>
        <a:p>
          <a:endParaRPr lang="en-US"/>
        </a:p>
      </dgm:t>
    </dgm:pt>
    <dgm:pt modelId="{965D70FE-A5E1-4724-AA7E-B150B4ED8F25}" type="sibTrans" cxnId="{50172025-65B8-444E-BC7B-E8C9C177ACDE}">
      <dgm:prSet/>
      <dgm:spPr/>
      <dgm:t>
        <a:bodyPr/>
        <a:lstStyle/>
        <a:p>
          <a:endParaRPr lang="en-US"/>
        </a:p>
      </dgm:t>
    </dgm:pt>
    <dgm:pt modelId="{024E2697-78DE-4F17-BB74-FF90A1C1CA3B}">
      <dgm:prSet/>
      <dgm:spPr/>
      <dgm:t>
        <a:bodyPr/>
        <a:lstStyle/>
        <a:p>
          <a:r>
            <a:rPr lang="pt-BR"/>
            <a:t>Segundo o psicólogo cristão Larry Crabb, "os filhos aprendem mais observando quem seus pais são do que ouvindo o que eles dizem". Portanto, o ensino efetivo é mais encarnado do que discursado.</a:t>
          </a:r>
          <a:endParaRPr lang="en-US"/>
        </a:p>
      </dgm:t>
    </dgm:pt>
    <dgm:pt modelId="{7BDE5A9C-A391-447E-978A-6FF4E0177B40}" type="parTrans" cxnId="{9BFFD142-A680-4B00-8660-D72837D11CC9}">
      <dgm:prSet/>
      <dgm:spPr/>
      <dgm:t>
        <a:bodyPr/>
        <a:lstStyle/>
        <a:p>
          <a:endParaRPr lang="en-US"/>
        </a:p>
      </dgm:t>
    </dgm:pt>
    <dgm:pt modelId="{87E59F9D-2497-4D61-B28E-75C5B5530A96}" type="sibTrans" cxnId="{9BFFD142-A680-4B00-8660-D72837D11CC9}">
      <dgm:prSet/>
      <dgm:spPr/>
      <dgm:t>
        <a:bodyPr/>
        <a:lstStyle/>
        <a:p>
          <a:endParaRPr lang="en-US"/>
        </a:p>
      </dgm:t>
    </dgm:pt>
    <dgm:pt modelId="{3688EEBE-8B4E-4F0B-842B-F9EC4D9DE8CA}" type="pres">
      <dgm:prSet presAssocID="{E6B56007-4F86-4058-9F9D-5591FEF932AF}" presName="linear" presStyleCnt="0">
        <dgm:presLayoutVars>
          <dgm:animLvl val="lvl"/>
          <dgm:resizeHandles val="exact"/>
        </dgm:presLayoutVars>
      </dgm:prSet>
      <dgm:spPr/>
    </dgm:pt>
    <dgm:pt modelId="{887288EA-B312-460D-A9E2-CFEACE3DC566}" type="pres">
      <dgm:prSet presAssocID="{0989D07F-DB37-4766-BE46-678471018798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EAAE8FC6-AF1A-4282-861A-BE0D0F53AF9E}" type="pres">
      <dgm:prSet presAssocID="{965D70FE-A5E1-4724-AA7E-B150B4ED8F25}" presName="spacer" presStyleCnt="0"/>
      <dgm:spPr/>
    </dgm:pt>
    <dgm:pt modelId="{87ECD79B-417C-4964-872F-C497CA7A5D02}" type="pres">
      <dgm:prSet presAssocID="{024E2697-78DE-4F17-BB74-FF90A1C1CA3B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569A101A-A053-4755-97B4-D1ED74D740C3}" type="presOf" srcId="{024E2697-78DE-4F17-BB74-FF90A1C1CA3B}" destId="{87ECD79B-417C-4964-872F-C497CA7A5D02}" srcOrd="0" destOrd="0" presId="urn:microsoft.com/office/officeart/2005/8/layout/vList2"/>
    <dgm:cxn modelId="{50172025-65B8-444E-BC7B-E8C9C177ACDE}" srcId="{E6B56007-4F86-4058-9F9D-5591FEF932AF}" destId="{0989D07F-DB37-4766-BE46-678471018798}" srcOrd="0" destOrd="0" parTransId="{B8649DD7-403D-4333-8082-7965BAB43AFE}" sibTransId="{965D70FE-A5E1-4724-AA7E-B150B4ED8F25}"/>
    <dgm:cxn modelId="{9BFFD142-A680-4B00-8660-D72837D11CC9}" srcId="{E6B56007-4F86-4058-9F9D-5591FEF932AF}" destId="{024E2697-78DE-4F17-BB74-FF90A1C1CA3B}" srcOrd="1" destOrd="0" parTransId="{7BDE5A9C-A391-447E-978A-6FF4E0177B40}" sibTransId="{87E59F9D-2497-4D61-B28E-75C5B5530A96}"/>
    <dgm:cxn modelId="{298740CB-B454-4D6C-9903-2682668C36B8}" type="presOf" srcId="{E6B56007-4F86-4058-9F9D-5591FEF932AF}" destId="{3688EEBE-8B4E-4F0B-842B-F9EC4D9DE8CA}" srcOrd="0" destOrd="0" presId="urn:microsoft.com/office/officeart/2005/8/layout/vList2"/>
    <dgm:cxn modelId="{839775E5-32DC-425C-855B-09C8A1729A20}" type="presOf" srcId="{0989D07F-DB37-4766-BE46-678471018798}" destId="{887288EA-B312-460D-A9E2-CFEACE3DC566}" srcOrd="0" destOrd="0" presId="urn:microsoft.com/office/officeart/2005/8/layout/vList2"/>
    <dgm:cxn modelId="{EFA2C1DD-B09A-453F-81D8-12D505DD9C02}" type="presParOf" srcId="{3688EEBE-8B4E-4F0B-842B-F9EC4D9DE8CA}" destId="{887288EA-B312-460D-A9E2-CFEACE3DC566}" srcOrd="0" destOrd="0" presId="urn:microsoft.com/office/officeart/2005/8/layout/vList2"/>
    <dgm:cxn modelId="{8C28BAA5-75FD-41A8-A075-C6B6A6B6EAF2}" type="presParOf" srcId="{3688EEBE-8B4E-4F0B-842B-F9EC4D9DE8CA}" destId="{EAAE8FC6-AF1A-4282-861A-BE0D0F53AF9E}" srcOrd="1" destOrd="0" presId="urn:microsoft.com/office/officeart/2005/8/layout/vList2"/>
    <dgm:cxn modelId="{2C3323B6-0CA2-4DE8-90CE-E7DFA916D478}" type="presParOf" srcId="{3688EEBE-8B4E-4F0B-842B-F9EC4D9DE8CA}" destId="{87ECD79B-417C-4964-872F-C497CA7A5D02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05A472B3-89C9-4199-BC32-8D1448C70C36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8CBCC0D3-7583-48DE-82D7-7F86F8BC2B1A}">
      <dgm:prSet/>
      <dgm:spPr/>
      <dgm:t>
        <a:bodyPr/>
        <a:lstStyle/>
        <a:p>
          <a:r>
            <a:rPr lang="pt-BR"/>
            <a:t>Estudos da Common Sense Media (2023) indicam que crianças e adolescentes entre 8 e 18 anos passam, em média, de 7 a 9 horas por dia diante de telas, excluindo o tempo escolar. Isso inclui celulares, tablets, videogames e TV.</a:t>
          </a:r>
          <a:endParaRPr lang="en-US"/>
        </a:p>
      </dgm:t>
    </dgm:pt>
    <dgm:pt modelId="{DF123FF9-4FEA-45F5-9934-A976E34F070C}" type="parTrans" cxnId="{316AAF17-A977-42FB-9379-C2154951C121}">
      <dgm:prSet/>
      <dgm:spPr/>
      <dgm:t>
        <a:bodyPr/>
        <a:lstStyle/>
        <a:p>
          <a:endParaRPr lang="en-US"/>
        </a:p>
      </dgm:t>
    </dgm:pt>
    <dgm:pt modelId="{0623543B-AC1C-426B-AC78-CD9724C1A01C}" type="sibTrans" cxnId="{316AAF17-A977-42FB-9379-C2154951C121}">
      <dgm:prSet/>
      <dgm:spPr/>
      <dgm:t>
        <a:bodyPr/>
        <a:lstStyle/>
        <a:p>
          <a:endParaRPr lang="en-US"/>
        </a:p>
      </dgm:t>
    </dgm:pt>
    <dgm:pt modelId="{22179E18-E11C-4AB7-B16C-3A1107FCE445}">
      <dgm:prSet/>
      <dgm:spPr/>
      <dgm:t>
        <a:bodyPr/>
        <a:lstStyle/>
        <a:p>
          <a:r>
            <a:rPr lang="pt-BR"/>
            <a:t>Gary Chapman, autor de "As 5 Linguagens do Amor", alerta: "Estamos perdendo nossos filhos para as telas", pois o vínculo emocional e espiritual tem sido substituído por estímulos virtuais excessivos.</a:t>
          </a:r>
          <a:endParaRPr lang="en-US"/>
        </a:p>
      </dgm:t>
    </dgm:pt>
    <dgm:pt modelId="{DADFCFB4-1B28-4BA6-9B67-D245D2AFFCBE}" type="parTrans" cxnId="{CD3C52C2-5722-4B21-A8CA-B7DFE745FCE1}">
      <dgm:prSet/>
      <dgm:spPr/>
      <dgm:t>
        <a:bodyPr/>
        <a:lstStyle/>
        <a:p>
          <a:endParaRPr lang="en-US"/>
        </a:p>
      </dgm:t>
    </dgm:pt>
    <dgm:pt modelId="{940F0499-3491-408C-A071-51DDB766627A}" type="sibTrans" cxnId="{CD3C52C2-5722-4B21-A8CA-B7DFE745FCE1}">
      <dgm:prSet/>
      <dgm:spPr/>
      <dgm:t>
        <a:bodyPr/>
        <a:lstStyle/>
        <a:p>
          <a:endParaRPr lang="en-US"/>
        </a:p>
      </dgm:t>
    </dgm:pt>
    <dgm:pt modelId="{DAC4C627-6805-4A82-A372-1CC0F90357F9}" type="pres">
      <dgm:prSet presAssocID="{05A472B3-89C9-4199-BC32-8D1448C70C36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CB673B1C-3CE6-4899-A8A6-47C2D13B49F7}" type="pres">
      <dgm:prSet presAssocID="{8CBCC0D3-7583-48DE-82D7-7F86F8BC2B1A}" presName="hierRoot1" presStyleCnt="0"/>
      <dgm:spPr/>
    </dgm:pt>
    <dgm:pt modelId="{6226BA89-4ACE-4E57-B11A-2118CF17C861}" type="pres">
      <dgm:prSet presAssocID="{8CBCC0D3-7583-48DE-82D7-7F86F8BC2B1A}" presName="composite" presStyleCnt="0"/>
      <dgm:spPr/>
    </dgm:pt>
    <dgm:pt modelId="{58B903D6-CBAD-4DF9-A6E0-3364307079BA}" type="pres">
      <dgm:prSet presAssocID="{8CBCC0D3-7583-48DE-82D7-7F86F8BC2B1A}" presName="background" presStyleLbl="node0" presStyleIdx="0" presStyleCnt="2"/>
      <dgm:spPr/>
    </dgm:pt>
    <dgm:pt modelId="{3FED6567-62F0-424A-B3BB-D7496B887807}" type="pres">
      <dgm:prSet presAssocID="{8CBCC0D3-7583-48DE-82D7-7F86F8BC2B1A}" presName="text" presStyleLbl="fgAcc0" presStyleIdx="0" presStyleCnt="2">
        <dgm:presLayoutVars>
          <dgm:chPref val="3"/>
        </dgm:presLayoutVars>
      </dgm:prSet>
      <dgm:spPr/>
    </dgm:pt>
    <dgm:pt modelId="{68517FF1-F756-425E-AF31-47AAB662DB90}" type="pres">
      <dgm:prSet presAssocID="{8CBCC0D3-7583-48DE-82D7-7F86F8BC2B1A}" presName="hierChild2" presStyleCnt="0"/>
      <dgm:spPr/>
    </dgm:pt>
    <dgm:pt modelId="{58A0ADE4-8F0A-4EC5-B959-68EB044AD158}" type="pres">
      <dgm:prSet presAssocID="{22179E18-E11C-4AB7-B16C-3A1107FCE445}" presName="hierRoot1" presStyleCnt="0"/>
      <dgm:spPr/>
    </dgm:pt>
    <dgm:pt modelId="{45BE49AF-4460-47E5-9B17-09FAC05A1815}" type="pres">
      <dgm:prSet presAssocID="{22179E18-E11C-4AB7-B16C-3A1107FCE445}" presName="composite" presStyleCnt="0"/>
      <dgm:spPr/>
    </dgm:pt>
    <dgm:pt modelId="{384AFE0E-2319-4C60-BE04-02F4499DFB67}" type="pres">
      <dgm:prSet presAssocID="{22179E18-E11C-4AB7-B16C-3A1107FCE445}" presName="background" presStyleLbl="node0" presStyleIdx="1" presStyleCnt="2"/>
      <dgm:spPr/>
    </dgm:pt>
    <dgm:pt modelId="{0EDD1B48-92CE-4C95-B7B3-C3E27577A75B}" type="pres">
      <dgm:prSet presAssocID="{22179E18-E11C-4AB7-B16C-3A1107FCE445}" presName="text" presStyleLbl="fgAcc0" presStyleIdx="1" presStyleCnt="2">
        <dgm:presLayoutVars>
          <dgm:chPref val="3"/>
        </dgm:presLayoutVars>
      </dgm:prSet>
      <dgm:spPr/>
    </dgm:pt>
    <dgm:pt modelId="{467D1B19-1C76-44F0-8861-6EA6163BC6CF}" type="pres">
      <dgm:prSet presAssocID="{22179E18-E11C-4AB7-B16C-3A1107FCE445}" presName="hierChild2" presStyleCnt="0"/>
      <dgm:spPr/>
    </dgm:pt>
  </dgm:ptLst>
  <dgm:cxnLst>
    <dgm:cxn modelId="{316AAF17-A977-42FB-9379-C2154951C121}" srcId="{05A472B3-89C9-4199-BC32-8D1448C70C36}" destId="{8CBCC0D3-7583-48DE-82D7-7F86F8BC2B1A}" srcOrd="0" destOrd="0" parTransId="{DF123FF9-4FEA-45F5-9934-A976E34F070C}" sibTransId="{0623543B-AC1C-426B-AC78-CD9724C1A01C}"/>
    <dgm:cxn modelId="{037B30BE-E508-4020-B368-74EB60B1CE16}" type="presOf" srcId="{22179E18-E11C-4AB7-B16C-3A1107FCE445}" destId="{0EDD1B48-92CE-4C95-B7B3-C3E27577A75B}" srcOrd="0" destOrd="0" presId="urn:microsoft.com/office/officeart/2005/8/layout/hierarchy1"/>
    <dgm:cxn modelId="{CD3C52C2-5722-4B21-A8CA-B7DFE745FCE1}" srcId="{05A472B3-89C9-4199-BC32-8D1448C70C36}" destId="{22179E18-E11C-4AB7-B16C-3A1107FCE445}" srcOrd="1" destOrd="0" parTransId="{DADFCFB4-1B28-4BA6-9B67-D245D2AFFCBE}" sibTransId="{940F0499-3491-408C-A071-51DDB766627A}"/>
    <dgm:cxn modelId="{E06C9FD7-782F-4B26-80D4-9DD179077110}" type="presOf" srcId="{8CBCC0D3-7583-48DE-82D7-7F86F8BC2B1A}" destId="{3FED6567-62F0-424A-B3BB-D7496B887807}" srcOrd="0" destOrd="0" presId="urn:microsoft.com/office/officeart/2005/8/layout/hierarchy1"/>
    <dgm:cxn modelId="{31113FF6-B488-4999-A730-621367FA3C6A}" type="presOf" srcId="{05A472B3-89C9-4199-BC32-8D1448C70C36}" destId="{DAC4C627-6805-4A82-A372-1CC0F90357F9}" srcOrd="0" destOrd="0" presId="urn:microsoft.com/office/officeart/2005/8/layout/hierarchy1"/>
    <dgm:cxn modelId="{34FABD1D-E35C-4F78-A9EF-65A05795BF79}" type="presParOf" srcId="{DAC4C627-6805-4A82-A372-1CC0F90357F9}" destId="{CB673B1C-3CE6-4899-A8A6-47C2D13B49F7}" srcOrd="0" destOrd="0" presId="urn:microsoft.com/office/officeart/2005/8/layout/hierarchy1"/>
    <dgm:cxn modelId="{CC7CB67D-5F5D-4570-9CD8-38668E76DED3}" type="presParOf" srcId="{CB673B1C-3CE6-4899-A8A6-47C2D13B49F7}" destId="{6226BA89-4ACE-4E57-B11A-2118CF17C861}" srcOrd="0" destOrd="0" presId="urn:microsoft.com/office/officeart/2005/8/layout/hierarchy1"/>
    <dgm:cxn modelId="{76928616-02A4-465A-869D-E596BAF33410}" type="presParOf" srcId="{6226BA89-4ACE-4E57-B11A-2118CF17C861}" destId="{58B903D6-CBAD-4DF9-A6E0-3364307079BA}" srcOrd="0" destOrd="0" presId="urn:microsoft.com/office/officeart/2005/8/layout/hierarchy1"/>
    <dgm:cxn modelId="{33DCA0BA-686A-4F36-9FC7-615CF4E1344B}" type="presParOf" srcId="{6226BA89-4ACE-4E57-B11A-2118CF17C861}" destId="{3FED6567-62F0-424A-B3BB-D7496B887807}" srcOrd="1" destOrd="0" presId="urn:microsoft.com/office/officeart/2005/8/layout/hierarchy1"/>
    <dgm:cxn modelId="{2EE75404-1C60-46DA-9E04-D1795CB50C4C}" type="presParOf" srcId="{CB673B1C-3CE6-4899-A8A6-47C2D13B49F7}" destId="{68517FF1-F756-425E-AF31-47AAB662DB90}" srcOrd="1" destOrd="0" presId="urn:microsoft.com/office/officeart/2005/8/layout/hierarchy1"/>
    <dgm:cxn modelId="{662924BF-01D6-4A55-A161-208BBFA6DD74}" type="presParOf" srcId="{DAC4C627-6805-4A82-A372-1CC0F90357F9}" destId="{58A0ADE4-8F0A-4EC5-B959-68EB044AD158}" srcOrd="1" destOrd="0" presId="urn:microsoft.com/office/officeart/2005/8/layout/hierarchy1"/>
    <dgm:cxn modelId="{0CDD4DB7-D708-4E9E-ABE6-ABB614452867}" type="presParOf" srcId="{58A0ADE4-8F0A-4EC5-B959-68EB044AD158}" destId="{45BE49AF-4460-47E5-9B17-09FAC05A1815}" srcOrd="0" destOrd="0" presId="urn:microsoft.com/office/officeart/2005/8/layout/hierarchy1"/>
    <dgm:cxn modelId="{5E3475B5-1561-4C76-8B19-2B9317674006}" type="presParOf" srcId="{45BE49AF-4460-47E5-9B17-09FAC05A1815}" destId="{384AFE0E-2319-4C60-BE04-02F4499DFB67}" srcOrd="0" destOrd="0" presId="urn:microsoft.com/office/officeart/2005/8/layout/hierarchy1"/>
    <dgm:cxn modelId="{1E8B2BB0-F1D5-46CA-B554-AD3B4DD42D57}" type="presParOf" srcId="{45BE49AF-4460-47E5-9B17-09FAC05A1815}" destId="{0EDD1B48-92CE-4C95-B7B3-C3E27577A75B}" srcOrd="1" destOrd="0" presId="urn:microsoft.com/office/officeart/2005/8/layout/hierarchy1"/>
    <dgm:cxn modelId="{7FA0B1D0-8A94-46A0-A61D-29FA7F0FDA1D}" type="presParOf" srcId="{58A0ADE4-8F0A-4EC5-B959-68EB044AD158}" destId="{467D1B19-1C76-44F0-8861-6EA6163BC6CF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0590D245-83BF-45DD-9E41-A5CBAC86950C}" type="doc">
      <dgm:prSet loTypeId="urn:microsoft.com/office/officeart/2005/8/layout/vList2" loCatId="list" qsTypeId="urn:microsoft.com/office/officeart/2005/8/quickstyle/simple4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4821FECF-59B5-4935-A8AF-FA71208EB416}">
      <dgm:prSet/>
      <dgm:spPr/>
      <dgm:t>
        <a:bodyPr/>
        <a:lstStyle/>
        <a:p>
          <a:r>
            <a:rPr lang="pt-BR"/>
            <a:t>Gl 5.23: O fruto do Espírito inclui "domínio próprio", essencial para o exercício saudável da paternidade e liderança espiritual.</a:t>
          </a:r>
          <a:endParaRPr lang="en-US"/>
        </a:p>
      </dgm:t>
    </dgm:pt>
    <dgm:pt modelId="{AA2BC72C-6B94-4A11-B62A-BCC347098325}" type="parTrans" cxnId="{0AE2D276-0923-4CF1-832E-F8498017C1E5}">
      <dgm:prSet/>
      <dgm:spPr/>
      <dgm:t>
        <a:bodyPr/>
        <a:lstStyle/>
        <a:p>
          <a:endParaRPr lang="en-US"/>
        </a:p>
      </dgm:t>
    </dgm:pt>
    <dgm:pt modelId="{80FD11C7-A81E-4C2B-9BAF-1C0FBFB1B060}" type="sibTrans" cxnId="{0AE2D276-0923-4CF1-832E-F8498017C1E5}">
      <dgm:prSet/>
      <dgm:spPr/>
      <dgm:t>
        <a:bodyPr/>
        <a:lstStyle/>
        <a:p>
          <a:endParaRPr lang="en-US"/>
        </a:p>
      </dgm:t>
    </dgm:pt>
    <dgm:pt modelId="{81C2A476-4750-45FE-96C8-C315F7B5C49E}">
      <dgm:prSet/>
      <dgm:spPr/>
      <dgm:t>
        <a:bodyPr/>
        <a:lstStyle/>
        <a:p>
          <a:r>
            <a:rPr lang="pt-BR"/>
            <a:t>Segundo o psicólogo cristão Henry Cloud, em sua obra Desenvolvendo o Caráter, adultos maduros são aqueles que sabem lidar com frustrações, adiam recompensas e assumem responsabilidades com perseverança.</a:t>
          </a:r>
          <a:endParaRPr lang="en-US"/>
        </a:p>
      </dgm:t>
    </dgm:pt>
    <dgm:pt modelId="{66A35D8C-D52E-439B-BA7A-6D154FE32C64}" type="parTrans" cxnId="{E5687E9C-6F59-4B39-8865-F8109E334C08}">
      <dgm:prSet/>
      <dgm:spPr/>
      <dgm:t>
        <a:bodyPr/>
        <a:lstStyle/>
        <a:p>
          <a:endParaRPr lang="en-US"/>
        </a:p>
      </dgm:t>
    </dgm:pt>
    <dgm:pt modelId="{D3A2034B-0E4C-4F7B-B7F0-5820C448B14B}" type="sibTrans" cxnId="{E5687E9C-6F59-4B39-8865-F8109E334C08}">
      <dgm:prSet/>
      <dgm:spPr/>
      <dgm:t>
        <a:bodyPr/>
        <a:lstStyle/>
        <a:p>
          <a:endParaRPr lang="en-US"/>
        </a:p>
      </dgm:t>
    </dgm:pt>
    <dgm:pt modelId="{69C539E9-E0F3-48E6-B7E4-3C96F964779A}">
      <dgm:prSet/>
      <dgm:spPr/>
      <dgm:t>
        <a:bodyPr/>
        <a:lstStyle/>
        <a:p>
          <a:r>
            <a:rPr lang="pt-BR"/>
            <a:t>Sem autocontrole, o pai facilmente se tornará tirano ou omisso. Com autocontrole, será um espelho do Pai Celestial.</a:t>
          </a:r>
          <a:endParaRPr lang="en-US"/>
        </a:p>
      </dgm:t>
    </dgm:pt>
    <dgm:pt modelId="{42CEBC01-47ED-4504-9021-77E0A5109F5E}" type="parTrans" cxnId="{3AE17A67-295D-4C6D-ABF6-5E9CBF318885}">
      <dgm:prSet/>
      <dgm:spPr/>
      <dgm:t>
        <a:bodyPr/>
        <a:lstStyle/>
        <a:p>
          <a:endParaRPr lang="en-US"/>
        </a:p>
      </dgm:t>
    </dgm:pt>
    <dgm:pt modelId="{20CD00A9-844C-4779-9DCF-F81BA55F182A}" type="sibTrans" cxnId="{3AE17A67-295D-4C6D-ABF6-5E9CBF318885}">
      <dgm:prSet/>
      <dgm:spPr/>
      <dgm:t>
        <a:bodyPr/>
        <a:lstStyle/>
        <a:p>
          <a:endParaRPr lang="en-US"/>
        </a:p>
      </dgm:t>
    </dgm:pt>
    <dgm:pt modelId="{C61FAE5B-946B-3E46-92B4-5E6DCD36445A}" type="pres">
      <dgm:prSet presAssocID="{0590D245-83BF-45DD-9E41-A5CBAC86950C}" presName="linear" presStyleCnt="0">
        <dgm:presLayoutVars>
          <dgm:animLvl val="lvl"/>
          <dgm:resizeHandles val="exact"/>
        </dgm:presLayoutVars>
      </dgm:prSet>
      <dgm:spPr/>
    </dgm:pt>
    <dgm:pt modelId="{12D2EFF2-E844-0041-8C5B-FB5EEE2B27C5}" type="pres">
      <dgm:prSet presAssocID="{4821FECF-59B5-4935-A8AF-FA71208EB416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9E59B440-F141-1A48-931B-134E8D5B37BE}" type="pres">
      <dgm:prSet presAssocID="{80FD11C7-A81E-4C2B-9BAF-1C0FBFB1B060}" presName="spacer" presStyleCnt="0"/>
      <dgm:spPr/>
    </dgm:pt>
    <dgm:pt modelId="{4DF8CBE4-CB2F-B043-9503-99116D7D4C11}" type="pres">
      <dgm:prSet presAssocID="{81C2A476-4750-45FE-96C8-C315F7B5C49E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7E87DEB9-892B-1841-9FA2-AE812165A286}" type="pres">
      <dgm:prSet presAssocID="{D3A2034B-0E4C-4F7B-B7F0-5820C448B14B}" presName="spacer" presStyleCnt="0"/>
      <dgm:spPr/>
    </dgm:pt>
    <dgm:pt modelId="{DD13B614-C1A1-E948-9825-2EB9F505A082}" type="pres">
      <dgm:prSet presAssocID="{69C539E9-E0F3-48E6-B7E4-3C96F964779A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924DD51E-0723-0B4C-BA08-EBE72EA41365}" type="presOf" srcId="{81C2A476-4750-45FE-96C8-C315F7B5C49E}" destId="{4DF8CBE4-CB2F-B043-9503-99116D7D4C11}" srcOrd="0" destOrd="0" presId="urn:microsoft.com/office/officeart/2005/8/layout/vList2"/>
    <dgm:cxn modelId="{3AE17A67-295D-4C6D-ABF6-5E9CBF318885}" srcId="{0590D245-83BF-45DD-9E41-A5CBAC86950C}" destId="{69C539E9-E0F3-48E6-B7E4-3C96F964779A}" srcOrd="2" destOrd="0" parTransId="{42CEBC01-47ED-4504-9021-77E0A5109F5E}" sibTransId="{20CD00A9-844C-4779-9DCF-F81BA55F182A}"/>
    <dgm:cxn modelId="{0AE2D276-0923-4CF1-832E-F8498017C1E5}" srcId="{0590D245-83BF-45DD-9E41-A5CBAC86950C}" destId="{4821FECF-59B5-4935-A8AF-FA71208EB416}" srcOrd="0" destOrd="0" parTransId="{AA2BC72C-6B94-4A11-B62A-BCC347098325}" sibTransId="{80FD11C7-A81E-4C2B-9BAF-1C0FBFB1B060}"/>
    <dgm:cxn modelId="{E0849C90-F528-D147-8CD2-4BBCA1EF7781}" type="presOf" srcId="{0590D245-83BF-45DD-9E41-A5CBAC86950C}" destId="{C61FAE5B-946B-3E46-92B4-5E6DCD36445A}" srcOrd="0" destOrd="0" presId="urn:microsoft.com/office/officeart/2005/8/layout/vList2"/>
    <dgm:cxn modelId="{E5687E9C-6F59-4B39-8865-F8109E334C08}" srcId="{0590D245-83BF-45DD-9E41-A5CBAC86950C}" destId="{81C2A476-4750-45FE-96C8-C315F7B5C49E}" srcOrd="1" destOrd="0" parTransId="{66A35D8C-D52E-439B-BA7A-6D154FE32C64}" sibTransId="{D3A2034B-0E4C-4F7B-B7F0-5820C448B14B}"/>
    <dgm:cxn modelId="{C1E538E3-167A-F446-AD9C-8FFB3CECDDBF}" type="presOf" srcId="{69C539E9-E0F3-48E6-B7E4-3C96F964779A}" destId="{DD13B614-C1A1-E948-9825-2EB9F505A082}" srcOrd="0" destOrd="0" presId="urn:microsoft.com/office/officeart/2005/8/layout/vList2"/>
    <dgm:cxn modelId="{A50042F4-33DC-A34A-9944-2D26674F25A7}" type="presOf" srcId="{4821FECF-59B5-4935-A8AF-FA71208EB416}" destId="{12D2EFF2-E844-0041-8C5B-FB5EEE2B27C5}" srcOrd="0" destOrd="0" presId="urn:microsoft.com/office/officeart/2005/8/layout/vList2"/>
    <dgm:cxn modelId="{30F9F163-CEAA-FB47-AC2C-502D3330590C}" type="presParOf" srcId="{C61FAE5B-946B-3E46-92B4-5E6DCD36445A}" destId="{12D2EFF2-E844-0041-8C5B-FB5EEE2B27C5}" srcOrd="0" destOrd="0" presId="urn:microsoft.com/office/officeart/2005/8/layout/vList2"/>
    <dgm:cxn modelId="{9A212C61-8899-4C45-BDCE-C3EA4C4193AF}" type="presParOf" srcId="{C61FAE5B-946B-3E46-92B4-5E6DCD36445A}" destId="{9E59B440-F141-1A48-931B-134E8D5B37BE}" srcOrd="1" destOrd="0" presId="urn:microsoft.com/office/officeart/2005/8/layout/vList2"/>
    <dgm:cxn modelId="{526B9B5A-18A0-254E-8F1D-3CDF09B24403}" type="presParOf" srcId="{C61FAE5B-946B-3E46-92B4-5E6DCD36445A}" destId="{4DF8CBE4-CB2F-B043-9503-99116D7D4C11}" srcOrd="2" destOrd="0" presId="urn:microsoft.com/office/officeart/2005/8/layout/vList2"/>
    <dgm:cxn modelId="{7F499AC1-5D28-FA41-96BB-35BF40099143}" type="presParOf" srcId="{C61FAE5B-946B-3E46-92B4-5E6DCD36445A}" destId="{7E87DEB9-892B-1841-9FA2-AE812165A286}" srcOrd="3" destOrd="0" presId="urn:microsoft.com/office/officeart/2005/8/layout/vList2"/>
    <dgm:cxn modelId="{B1A6A4DC-D4E0-F941-9419-7A02F8CA79ED}" type="presParOf" srcId="{C61FAE5B-946B-3E46-92B4-5E6DCD36445A}" destId="{DD13B614-C1A1-E948-9825-2EB9F505A082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5024E6FE-2F63-4C80-9A59-45076480BDB0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BBFCFA06-CA83-40D7-BD3B-C3EBECBE5F44}">
      <dgm:prSet/>
      <dgm:spPr/>
      <dgm:t>
        <a:bodyPr/>
        <a:lstStyle/>
        <a:p>
          <a:r>
            <a:rPr lang="pt-BR"/>
            <a:t>Palavras constroem ou destroem.</a:t>
          </a:r>
          <a:endParaRPr lang="en-US"/>
        </a:p>
      </dgm:t>
    </dgm:pt>
    <dgm:pt modelId="{5C4D1D2B-B63C-445A-AA0E-22EDD19DEA22}" type="parTrans" cxnId="{94AD56E4-C57F-4533-A594-D93ADF007962}">
      <dgm:prSet/>
      <dgm:spPr/>
      <dgm:t>
        <a:bodyPr/>
        <a:lstStyle/>
        <a:p>
          <a:endParaRPr lang="en-US"/>
        </a:p>
      </dgm:t>
    </dgm:pt>
    <dgm:pt modelId="{1388ACE1-614B-4025-BD71-8CD1AE64FDB2}" type="sibTrans" cxnId="{94AD56E4-C57F-4533-A594-D93ADF007962}">
      <dgm:prSet/>
      <dgm:spPr/>
      <dgm:t>
        <a:bodyPr/>
        <a:lstStyle/>
        <a:p>
          <a:endParaRPr lang="en-US"/>
        </a:p>
      </dgm:t>
    </dgm:pt>
    <dgm:pt modelId="{E2A699F0-E573-430E-B040-6C5CF9E2A724}">
      <dgm:prSet/>
      <dgm:spPr/>
      <dgm:t>
        <a:bodyPr/>
        <a:lstStyle/>
        <a:p>
          <a:r>
            <a:rPr lang="pt-BR"/>
            <a:t>Elogios sinceros formam identidades saudáveis (Pv 25.11).</a:t>
          </a:r>
          <a:endParaRPr lang="en-US"/>
        </a:p>
      </dgm:t>
    </dgm:pt>
    <dgm:pt modelId="{C829D2A6-8CF6-4E22-9D73-8A5A14D12FC7}" type="parTrans" cxnId="{85C013F0-74EB-45E2-9CB2-2531AC63C024}">
      <dgm:prSet/>
      <dgm:spPr/>
      <dgm:t>
        <a:bodyPr/>
        <a:lstStyle/>
        <a:p>
          <a:endParaRPr lang="en-US"/>
        </a:p>
      </dgm:t>
    </dgm:pt>
    <dgm:pt modelId="{47A819C1-B50F-4C38-9D26-0254E1F971CB}" type="sibTrans" cxnId="{85C013F0-74EB-45E2-9CB2-2531AC63C024}">
      <dgm:prSet/>
      <dgm:spPr/>
      <dgm:t>
        <a:bodyPr/>
        <a:lstStyle/>
        <a:p>
          <a:endParaRPr lang="en-US"/>
        </a:p>
      </dgm:t>
    </dgm:pt>
    <dgm:pt modelId="{7419EC1B-A10B-1345-BEF7-3256671AB562}" type="pres">
      <dgm:prSet presAssocID="{5024E6FE-2F63-4C80-9A59-45076480BDB0}" presName="diagram" presStyleCnt="0">
        <dgm:presLayoutVars>
          <dgm:dir/>
          <dgm:resizeHandles val="exact"/>
        </dgm:presLayoutVars>
      </dgm:prSet>
      <dgm:spPr/>
    </dgm:pt>
    <dgm:pt modelId="{CA7BD030-B08B-CD46-A756-4EAA2C337B60}" type="pres">
      <dgm:prSet presAssocID="{BBFCFA06-CA83-40D7-BD3B-C3EBECBE5F44}" presName="node" presStyleLbl="node1" presStyleIdx="0" presStyleCnt="2">
        <dgm:presLayoutVars>
          <dgm:bulletEnabled val="1"/>
        </dgm:presLayoutVars>
      </dgm:prSet>
      <dgm:spPr/>
    </dgm:pt>
    <dgm:pt modelId="{DB0AFE92-7171-D04F-90F4-23BB03D6A859}" type="pres">
      <dgm:prSet presAssocID="{1388ACE1-614B-4025-BD71-8CD1AE64FDB2}" presName="sibTrans" presStyleCnt="0"/>
      <dgm:spPr/>
    </dgm:pt>
    <dgm:pt modelId="{51978940-F1F2-584D-B152-BDC8F20128A0}" type="pres">
      <dgm:prSet presAssocID="{E2A699F0-E573-430E-B040-6C5CF9E2A724}" presName="node" presStyleLbl="node1" presStyleIdx="1" presStyleCnt="2">
        <dgm:presLayoutVars>
          <dgm:bulletEnabled val="1"/>
        </dgm:presLayoutVars>
      </dgm:prSet>
      <dgm:spPr/>
    </dgm:pt>
  </dgm:ptLst>
  <dgm:cxnLst>
    <dgm:cxn modelId="{85564904-82F8-9D42-96B8-F865CC1E9686}" type="presOf" srcId="{5024E6FE-2F63-4C80-9A59-45076480BDB0}" destId="{7419EC1B-A10B-1345-BEF7-3256671AB562}" srcOrd="0" destOrd="0" presId="urn:microsoft.com/office/officeart/2005/8/layout/default"/>
    <dgm:cxn modelId="{56661985-8492-8040-9079-662DA1310DD8}" type="presOf" srcId="{E2A699F0-E573-430E-B040-6C5CF9E2A724}" destId="{51978940-F1F2-584D-B152-BDC8F20128A0}" srcOrd="0" destOrd="0" presId="urn:microsoft.com/office/officeart/2005/8/layout/default"/>
    <dgm:cxn modelId="{94AD56E4-C57F-4533-A594-D93ADF007962}" srcId="{5024E6FE-2F63-4C80-9A59-45076480BDB0}" destId="{BBFCFA06-CA83-40D7-BD3B-C3EBECBE5F44}" srcOrd="0" destOrd="0" parTransId="{5C4D1D2B-B63C-445A-AA0E-22EDD19DEA22}" sibTransId="{1388ACE1-614B-4025-BD71-8CD1AE64FDB2}"/>
    <dgm:cxn modelId="{F2463EEB-9FE0-CC4E-8394-26624CC008CD}" type="presOf" srcId="{BBFCFA06-CA83-40D7-BD3B-C3EBECBE5F44}" destId="{CA7BD030-B08B-CD46-A756-4EAA2C337B60}" srcOrd="0" destOrd="0" presId="urn:microsoft.com/office/officeart/2005/8/layout/default"/>
    <dgm:cxn modelId="{85C013F0-74EB-45E2-9CB2-2531AC63C024}" srcId="{5024E6FE-2F63-4C80-9A59-45076480BDB0}" destId="{E2A699F0-E573-430E-B040-6C5CF9E2A724}" srcOrd="1" destOrd="0" parTransId="{C829D2A6-8CF6-4E22-9D73-8A5A14D12FC7}" sibTransId="{47A819C1-B50F-4C38-9D26-0254E1F971CB}"/>
    <dgm:cxn modelId="{A8C07F73-1209-6540-A983-27452022BF0D}" type="presParOf" srcId="{7419EC1B-A10B-1345-BEF7-3256671AB562}" destId="{CA7BD030-B08B-CD46-A756-4EAA2C337B60}" srcOrd="0" destOrd="0" presId="urn:microsoft.com/office/officeart/2005/8/layout/default"/>
    <dgm:cxn modelId="{04506879-870B-FA43-BA38-08D9C14AEBB4}" type="presParOf" srcId="{7419EC1B-A10B-1345-BEF7-3256671AB562}" destId="{DB0AFE92-7171-D04F-90F4-23BB03D6A859}" srcOrd="1" destOrd="0" presId="urn:microsoft.com/office/officeart/2005/8/layout/default"/>
    <dgm:cxn modelId="{8ADD003D-38A2-934D-B448-1FC3F9475470}" type="presParOf" srcId="{7419EC1B-A10B-1345-BEF7-3256671AB562}" destId="{51978940-F1F2-584D-B152-BDC8F20128A0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88AF408F-2CDE-4BF3-9D13-1750448EBCFD}" type="doc">
      <dgm:prSet loTypeId="urn:microsoft.com/office/officeart/2005/8/layout/vList2" loCatId="list" qsTypeId="urn:microsoft.com/office/officeart/2005/8/quickstyle/simple5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ADACC898-AD07-410B-B08B-36EE3873FE4E}">
      <dgm:prSet/>
      <dgm:spPr/>
      <dgm:t>
        <a:bodyPr/>
        <a:lstStyle/>
        <a:p>
          <a:r>
            <a:rPr lang="pt-BR"/>
            <a:t>Falta de afeto, rejeição paterna, comparativos destrutivos.</a:t>
          </a:r>
          <a:endParaRPr lang="en-US"/>
        </a:p>
      </dgm:t>
    </dgm:pt>
    <dgm:pt modelId="{299C2415-F323-4A53-8E6E-E7839DF8EAF5}" type="parTrans" cxnId="{D03CAE2F-D669-447B-B45A-2E5D42AEA9F8}">
      <dgm:prSet/>
      <dgm:spPr/>
      <dgm:t>
        <a:bodyPr/>
        <a:lstStyle/>
        <a:p>
          <a:endParaRPr lang="en-US"/>
        </a:p>
      </dgm:t>
    </dgm:pt>
    <dgm:pt modelId="{54D8FAD2-0133-4C1D-B5C6-D9BB4F28EE5C}" type="sibTrans" cxnId="{D03CAE2F-D669-447B-B45A-2E5D42AEA9F8}">
      <dgm:prSet/>
      <dgm:spPr/>
      <dgm:t>
        <a:bodyPr/>
        <a:lstStyle/>
        <a:p>
          <a:endParaRPr lang="en-US"/>
        </a:p>
      </dgm:t>
    </dgm:pt>
    <dgm:pt modelId="{1DA53851-69E8-4137-99FE-3102413D5743}">
      <dgm:prSet/>
      <dgm:spPr/>
      <dgm:t>
        <a:bodyPr/>
        <a:lstStyle/>
        <a:p>
          <a:r>
            <a:rPr lang="pt-BR"/>
            <a:t>"O Corpo Guarda as Marcas" (Bessel van der Kolk)</a:t>
          </a:r>
          <a:endParaRPr lang="en-US"/>
        </a:p>
      </dgm:t>
    </dgm:pt>
    <dgm:pt modelId="{FFCBBB6A-A19F-4ACF-A7F7-98D9D22BCD10}" type="parTrans" cxnId="{B293DC79-916E-4AB3-BA66-8132E1B57C01}">
      <dgm:prSet/>
      <dgm:spPr/>
      <dgm:t>
        <a:bodyPr/>
        <a:lstStyle/>
        <a:p>
          <a:endParaRPr lang="en-US"/>
        </a:p>
      </dgm:t>
    </dgm:pt>
    <dgm:pt modelId="{BBA78E0D-1410-4F95-A8CA-7111C1AA444F}" type="sibTrans" cxnId="{B293DC79-916E-4AB3-BA66-8132E1B57C01}">
      <dgm:prSet/>
      <dgm:spPr/>
      <dgm:t>
        <a:bodyPr/>
        <a:lstStyle/>
        <a:p>
          <a:endParaRPr lang="en-US"/>
        </a:p>
      </dgm:t>
    </dgm:pt>
    <dgm:pt modelId="{9FB94914-D1B9-324F-B287-20CF47E6F6B6}" type="pres">
      <dgm:prSet presAssocID="{88AF408F-2CDE-4BF3-9D13-1750448EBCFD}" presName="linear" presStyleCnt="0">
        <dgm:presLayoutVars>
          <dgm:animLvl val="lvl"/>
          <dgm:resizeHandles val="exact"/>
        </dgm:presLayoutVars>
      </dgm:prSet>
      <dgm:spPr/>
    </dgm:pt>
    <dgm:pt modelId="{B1F8AFCF-7155-4E49-9D60-C18DE929761C}" type="pres">
      <dgm:prSet presAssocID="{ADACC898-AD07-410B-B08B-36EE3873FE4E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56D2E6E7-64E8-AF42-B117-3541700A972C}" type="pres">
      <dgm:prSet presAssocID="{54D8FAD2-0133-4C1D-B5C6-D9BB4F28EE5C}" presName="spacer" presStyleCnt="0"/>
      <dgm:spPr/>
    </dgm:pt>
    <dgm:pt modelId="{17F28539-6F4B-7948-A6CE-CF44539EBAA9}" type="pres">
      <dgm:prSet presAssocID="{1DA53851-69E8-4137-99FE-3102413D5743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D03CAE2F-D669-447B-B45A-2E5D42AEA9F8}" srcId="{88AF408F-2CDE-4BF3-9D13-1750448EBCFD}" destId="{ADACC898-AD07-410B-B08B-36EE3873FE4E}" srcOrd="0" destOrd="0" parTransId="{299C2415-F323-4A53-8E6E-E7839DF8EAF5}" sibTransId="{54D8FAD2-0133-4C1D-B5C6-D9BB4F28EE5C}"/>
    <dgm:cxn modelId="{74C6F33E-A4FD-6044-A03C-176186027A26}" type="presOf" srcId="{1DA53851-69E8-4137-99FE-3102413D5743}" destId="{17F28539-6F4B-7948-A6CE-CF44539EBAA9}" srcOrd="0" destOrd="0" presId="urn:microsoft.com/office/officeart/2005/8/layout/vList2"/>
    <dgm:cxn modelId="{B293DC79-916E-4AB3-BA66-8132E1B57C01}" srcId="{88AF408F-2CDE-4BF3-9D13-1750448EBCFD}" destId="{1DA53851-69E8-4137-99FE-3102413D5743}" srcOrd="1" destOrd="0" parTransId="{FFCBBB6A-A19F-4ACF-A7F7-98D9D22BCD10}" sibTransId="{BBA78E0D-1410-4F95-A8CA-7111C1AA444F}"/>
    <dgm:cxn modelId="{8E5D2389-3573-F845-94B3-136E4C24D719}" type="presOf" srcId="{88AF408F-2CDE-4BF3-9D13-1750448EBCFD}" destId="{9FB94914-D1B9-324F-B287-20CF47E6F6B6}" srcOrd="0" destOrd="0" presId="urn:microsoft.com/office/officeart/2005/8/layout/vList2"/>
    <dgm:cxn modelId="{CCFC6CDE-23C6-B545-81A1-7380AB5E8B22}" type="presOf" srcId="{ADACC898-AD07-410B-B08B-36EE3873FE4E}" destId="{B1F8AFCF-7155-4E49-9D60-C18DE929761C}" srcOrd="0" destOrd="0" presId="urn:microsoft.com/office/officeart/2005/8/layout/vList2"/>
    <dgm:cxn modelId="{F3CF68A6-7246-574E-9D44-390C87897610}" type="presParOf" srcId="{9FB94914-D1B9-324F-B287-20CF47E6F6B6}" destId="{B1F8AFCF-7155-4E49-9D60-C18DE929761C}" srcOrd="0" destOrd="0" presId="urn:microsoft.com/office/officeart/2005/8/layout/vList2"/>
    <dgm:cxn modelId="{62CF6572-3084-9348-A19A-C5ED7BBB14CC}" type="presParOf" srcId="{9FB94914-D1B9-324F-B287-20CF47E6F6B6}" destId="{56D2E6E7-64E8-AF42-B117-3541700A972C}" srcOrd="1" destOrd="0" presId="urn:microsoft.com/office/officeart/2005/8/layout/vList2"/>
    <dgm:cxn modelId="{01474565-2DCB-3F43-9F74-9948C50C4F07}" type="presParOf" srcId="{9FB94914-D1B9-324F-B287-20CF47E6F6B6}" destId="{17F28539-6F4B-7948-A6CE-CF44539EBAA9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310D26A3-956C-4F1C-9459-3D9AFFF759C1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37429264-E0AD-45F9-A34D-7BA41413BD5F}">
      <dgm:prSet/>
      <dgm:spPr/>
      <dgm:t>
        <a:bodyPr/>
        <a:lstStyle/>
        <a:p>
          <a:r>
            <a:rPr lang="pt-BR"/>
            <a:t>Batalha pela mente dos filhos</a:t>
          </a:r>
          <a:endParaRPr lang="en-US"/>
        </a:p>
      </dgm:t>
    </dgm:pt>
    <dgm:pt modelId="{DFAF6D5E-7063-4BB7-B5D5-13C8A1EA4ABB}" type="parTrans" cxnId="{128B1326-79C6-4D00-B915-547798082B65}">
      <dgm:prSet/>
      <dgm:spPr/>
      <dgm:t>
        <a:bodyPr/>
        <a:lstStyle/>
        <a:p>
          <a:endParaRPr lang="en-US"/>
        </a:p>
      </dgm:t>
    </dgm:pt>
    <dgm:pt modelId="{D2C8EB9A-C2A3-42E0-A2E1-78EB4C9AAF36}" type="sibTrans" cxnId="{128B1326-79C6-4D00-B915-547798082B65}">
      <dgm:prSet/>
      <dgm:spPr/>
      <dgm:t>
        <a:bodyPr/>
        <a:lstStyle/>
        <a:p>
          <a:endParaRPr lang="en-US"/>
        </a:p>
      </dgm:t>
    </dgm:pt>
    <dgm:pt modelId="{C5CACEDC-CA95-40D2-93DC-914FBA82B4A1}">
      <dgm:prSet/>
      <dgm:spPr/>
      <dgm:t>
        <a:bodyPr/>
        <a:lstStyle/>
        <a:p>
          <a:r>
            <a:rPr lang="pt-BR"/>
            <a:t>Rm 12.2: "Não vos conformeis com este mundo..."</a:t>
          </a:r>
          <a:endParaRPr lang="en-US"/>
        </a:p>
      </dgm:t>
    </dgm:pt>
    <dgm:pt modelId="{BDBA1C08-2B30-43A3-8204-6F90F60A33AB}" type="parTrans" cxnId="{5C6894BB-3492-4F1A-8958-5D15979104EB}">
      <dgm:prSet/>
      <dgm:spPr/>
      <dgm:t>
        <a:bodyPr/>
        <a:lstStyle/>
        <a:p>
          <a:endParaRPr lang="en-US"/>
        </a:p>
      </dgm:t>
    </dgm:pt>
    <dgm:pt modelId="{AA42E4C1-B51A-444F-AA63-1441AAFCDF02}" type="sibTrans" cxnId="{5C6894BB-3492-4F1A-8958-5D15979104EB}">
      <dgm:prSet/>
      <dgm:spPr/>
      <dgm:t>
        <a:bodyPr/>
        <a:lstStyle/>
        <a:p>
          <a:endParaRPr lang="en-US"/>
        </a:p>
      </dgm:t>
    </dgm:pt>
    <dgm:pt modelId="{3A352E3F-CF3B-4E94-9A8D-3B7B010DC323}">
      <dgm:prSet/>
      <dgm:spPr/>
      <dgm:t>
        <a:bodyPr/>
        <a:lstStyle/>
        <a:p>
          <a:r>
            <a:rPr lang="pt-BR"/>
            <a:t>Ambiente escolar e redes sociais estão cheios de ideologias anticristãs.</a:t>
          </a:r>
          <a:endParaRPr lang="en-US"/>
        </a:p>
      </dgm:t>
    </dgm:pt>
    <dgm:pt modelId="{38289F33-44B1-4267-83BC-D85A6859A4DB}" type="parTrans" cxnId="{4F887305-B339-41C2-AB64-89DAA0E3E98F}">
      <dgm:prSet/>
      <dgm:spPr/>
      <dgm:t>
        <a:bodyPr/>
        <a:lstStyle/>
        <a:p>
          <a:endParaRPr lang="en-US"/>
        </a:p>
      </dgm:t>
    </dgm:pt>
    <dgm:pt modelId="{6F3DE71F-BCEB-40C9-BC3E-15153963F5AD}" type="sibTrans" cxnId="{4F887305-B339-41C2-AB64-89DAA0E3E98F}">
      <dgm:prSet/>
      <dgm:spPr/>
      <dgm:t>
        <a:bodyPr/>
        <a:lstStyle/>
        <a:p>
          <a:endParaRPr lang="en-US"/>
        </a:p>
      </dgm:t>
    </dgm:pt>
    <dgm:pt modelId="{D81A45FE-37DC-2E4A-9EF2-2300861F0586}" type="pres">
      <dgm:prSet presAssocID="{310D26A3-956C-4F1C-9459-3D9AFFF759C1}" presName="vert0" presStyleCnt="0">
        <dgm:presLayoutVars>
          <dgm:dir/>
          <dgm:animOne val="branch"/>
          <dgm:animLvl val="lvl"/>
        </dgm:presLayoutVars>
      </dgm:prSet>
      <dgm:spPr/>
    </dgm:pt>
    <dgm:pt modelId="{1612D162-ABFB-3147-8BA4-31B1A5B87331}" type="pres">
      <dgm:prSet presAssocID="{37429264-E0AD-45F9-A34D-7BA41413BD5F}" presName="thickLine" presStyleLbl="alignNode1" presStyleIdx="0" presStyleCnt="3"/>
      <dgm:spPr/>
    </dgm:pt>
    <dgm:pt modelId="{6C641640-9897-7E41-988B-8F579EBE93E4}" type="pres">
      <dgm:prSet presAssocID="{37429264-E0AD-45F9-A34D-7BA41413BD5F}" presName="horz1" presStyleCnt="0"/>
      <dgm:spPr/>
    </dgm:pt>
    <dgm:pt modelId="{11CBAB2B-3978-9C41-955A-D6058D1AED2B}" type="pres">
      <dgm:prSet presAssocID="{37429264-E0AD-45F9-A34D-7BA41413BD5F}" presName="tx1" presStyleLbl="revTx" presStyleIdx="0" presStyleCnt="3"/>
      <dgm:spPr/>
    </dgm:pt>
    <dgm:pt modelId="{BF0E3EF7-20E2-0242-B870-5C17F4596375}" type="pres">
      <dgm:prSet presAssocID="{37429264-E0AD-45F9-A34D-7BA41413BD5F}" presName="vert1" presStyleCnt="0"/>
      <dgm:spPr/>
    </dgm:pt>
    <dgm:pt modelId="{5DED880D-4338-D544-A9EE-001876BEA22B}" type="pres">
      <dgm:prSet presAssocID="{C5CACEDC-CA95-40D2-93DC-914FBA82B4A1}" presName="thickLine" presStyleLbl="alignNode1" presStyleIdx="1" presStyleCnt="3"/>
      <dgm:spPr/>
    </dgm:pt>
    <dgm:pt modelId="{5FD2876C-EFF7-6B44-AEEA-BAC693824375}" type="pres">
      <dgm:prSet presAssocID="{C5CACEDC-CA95-40D2-93DC-914FBA82B4A1}" presName="horz1" presStyleCnt="0"/>
      <dgm:spPr/>
    </dgm:pt>
    <dgm:pt modelId="{8809FFD9-1572-CA4E-888D-056DE97F5775}" type="pres">
      <dgm:prSet presAssocID="{C5CACEDC-CA95-40D2-93DC-914FBA82B4A1}" presName="tx1" presStyleLbl="revTx" presStyleIdx="1" presStyleCnt="3"/>
      <dgm:spPr/>
    </dgm:pt>
    <dgm:pt modelId="{06D83F57-D322-7E42-B879-4809E447B169}" type="pres">
      <dgm:prSet presAssocID="{C5CACEDC-CA95-40D2-93DC-914FBA82B4A1}" presName="vert1" presStyleCnt="0"/>
      <dgm:spPr/>
    </dgm:pt>
    <dgm:pt modelId="{7129A583-C74B-D649-B8B5-683F770162D2}" type="pres">
      <dgm:prSet presAssocID="{3A352E3F-CF3B-4E94-9A8D-3B7B010DC323}" presName="thickLine" presStyleLbl="alignNode1" presStyleIdx="2" presStyleCnt="3"/>
      <dgm:spPr/>
    </dgm:pt>
    <dgm:pt modelId="{8AC60F10-F9AD-2A47-AF3D-BCF6D937D710}" type="pres">
      <dgm:prSet presAssocID="{3A352E3F-CF3B-4E94-9A8D-3B7B010DC323}" presName="horz1" presStyleCnt="0"/>
      <dgm:spPr/>
    </dgm:pt>
    <dgm:pt modelId="{A6ED9C5B-873A-7F41-869E-BA150A124F38}" type="pres">
      <dgm:prSet presAssocID="{3A352E3F-CF3B-4E94-9A8D-3B7B010DC323}" presName="tx1" presStyleLbl="revTx" presStyleIdx="2" presStyleCnt="3"/>
      <dgm:spPr/>
    </dgm:pt>
    <dgm:pt modelId="{006BBD2A-BE3D-5A48-917B-03875C911292}" type="pres">
      <dgm:prSet presAssocID="{3A352E3F-CF3B-4E94-9A8D-3B7B010DC323}" presName="vert1" presStyleCnt="0"/>
      <dgm:spPr/>
    </dgm:pt>
  </dgm:ptLst>
  <dgm:cxnLst>
    <dgm:cxn modelId="{4F887305-B339-41C2-AB64-89DAA0E3E98F}" srcId="{310D26A3-956C-4F1C-9459-3D9AFFF759C1}" destId="{3A352E3F-CF3B-4E94-9A8D-3B7B010DC323}" srcOrd="2" destOrd="0" parTransId="{38289F33-44B1-4267-83BC-D85A6859A4DB}" sibTransId="{6F3DE71F-BCEB-40C9-BC3E-15153963F5AD}"/>
    <dgm:cxn modelId="{128B1326-79C6-4D00-B915-547798082B65}" srcId="{310D26A3-956C-4F1C-9459-3D9AFFF759C1}" destId="{37429264-E0AD-45F9-A34D-7BA41413BD5F}" srcOrd="0" destOrd="0" parTransId="{DFAF6D5E-7063-4BB7-B5D5-13C8A1EA4ABB}" sibTransId="{D2C8EB9A-C2A3-42E0-A2E1-78EB4C9AAF36}"/>
    <dgm:cxn modelId="{7528E52B-C0EC-6041-91F9-465594143ADD}" type="presOf" srcId="{3A352E3F-CF3B-4E94-9A8D-3B7B010DC323}" destId="{A6ED9C5B-873A-7F41-869E-BA150A124F38}" srcOrd="0" destOrd="0" presId="urn:microsoft.com/office/officeart/2008/layout/LinedList"/>
    <dgm:cxn modelId="{B14E733C-BD44-F74F-BFFD-5A1233831E40}" type="presOf" srcId="{37429264-E0AD-45F9-A34D-7BA41413BD5F}" destId="{11CBAB2B-3978-9C41-955A-D6058D1AED2B}" srcOrd="0" destOrd="0" presId="urn:microsoft.com/office/officeart/2008/layout/LinedList"/>
    <dgm:cxn modelId="{50AE079D-8E35-8247-AF83-B4B69598B7DB}" type="presOf" srcId="{310D26A3-956C-4F1C-9459-3D9AFFF759C1}" destId="{D81A45FE-37DC-2E4A-9EF2-2300861F0586}" srcOrd="0" destOrd="0" presId="urn:microsoft.com/office/officeart/2008/layout/LinedList"/>
    <dgm:cxn modelId="{5C6894BB-3492-4F1A-8958-5D15979104EB}" srcId="{310D26A3-956C-4F1C-9459-3D9AFFF759C1}" destId="{C5CACEDC-CA95-40D2-93DC-914FBA82B4A1}" srcOrd="1" destOrd="0" parTransId="{BDBA1C08-2B30-43A3-8204-6F90F60A33AB}" sibTransId="{AA42E4C1-B51A-444F-AA63-1441AAFCDF02}"/>
    <dgm:cxn modelId="{AE7916FE-A33A-D544-8622-65F8202F4C89}" type="presOf" srcId="{C5CACEDC-CA95-40D2-93DC-914FBA82B4A1}" destId="{8809FFD9-1572-CA4E-888D-056DE97F5775}" srcOrd="0" destOrd="0" presId="urn:microsoft.com/office/officeart/2008/layout/LinedList"/>
    <dgm:cxn modelId="{9D1ABBFC-5DDF-DC42-B8DA-CBD8DBCEC66C}" type="presParOf" srcId="{D81A45FE-37DC-2E4A-9EF2-2300861F0586}" destId="{1612D162-ABFB-3147-8BA4-31B1A5B87331}" srcOrd="0" destOrd="0" presId="urn:microsoft.com/office/officeart/2008/layout/LinedList"/>
    <dgm:cxn modelId="{0373303A-2F45-3647-8CF4-6DC6E5AB99D9}" type="presParOf" srcId="{D81A45FE-37DC-2E4A-9EF2-2300861F0586}" destId="{6C641640-9897-7E41-988B-8F579EBE93E4}" srcOrd="1" destOrd="0" presId="urn:microsoft.com/office/officeart/2008/layout/LinedList"/>
    <dgm:cxn modelId="{7F46610B-92FF-794C-BC86-B47EED8D172F}" type="presParOf" srcId="{6C641640-9897-7E41-988B-8F579EBE93E4}" destId="{11CBAB2B-3978-9C41-955A-D6058D1AED2B}" srcOrd="0" destOrd="0" presId="urn:microsoft.com/office/officeart/2008/layout/LinedList"/>
    <dgm:cxn modelId="{63A40768-C8D9-274A-91EC-B4C1BA001DF4}" type="presParOf" srcId="{6C641640-9897-7E41-988B-8F579EBE93E4}" destId="{BF0E3EF7-20E2-0242-B870-5C17F4596375}" srcOrd="1" destOrd="0" presId="urn:microsoft.com/office/officeart/2008/layout/LinedList"/>
    <dgm:cxn modelId="{21F7C224-C884-D54C-AFBC-F35D7C56A41B}" type="presParOf" srcId="{D81A45FE-37DC-2E4A-9EF2-2300861F0586}" destId="{5DED880D-4338-D544-A9EE-001876BEA22B}" srcOrd="2" destOrd="0" presId="urn:microsoft.com/office/officeart/2008/layout/LinedList"/>
    <dgm:cxn modelId="{BA7AD9A7-6EC6-D246-915F-21D6F24EAC30}" type="presParOf" srcId="{D81A45FE-37DC-2E4A-9EF2-2300861F0586}" destId="{5FD2876C-EFF7-6B44-AEEA-BAC693824375}" srcOrd="3" destOrd="0" presId="urn:microsoft.com/office/officeart/2008/layout/LinedList"/>
    <dgm:cxn modelId="{B80688D1-9AE4-3D48-968F-280CDEE341EF}" type="presParOf" srcId="{5FD2876C-EFF7-6B44-AEEA-BAC693824375}" destId="{8809FFD9-1572-CA4E-888D-056DE97F5775}" srcOrd="0" destOrd="0" presId="urn:microsoft.com/office/officeart/2008/layout/LinedList"/>
    <dgm:cxn modelId="{120943FD-2149-8045-ADB8-93B7619A947B}" type="presParOf" srcId="{5FD2876C-EFF7-6B44-AEEA-BAC693824375}" destId="{06D83F57-D322-7E42-B879-4809E447B169}" srcOrd="1" destOrd="0" presId="urn:microsoft.com/office/officeart/2008/layout/LinedList"/>
    <dgm:cxn modelId="{AC51BA41-2659-D04D-AB7B-6BB7D8D065E1}" type="presParOf" srcId="{D81A45FE-37DC-2E4A-9EF2-2300861F0586}" destId="{7129A583-C74B-D649-B8B5-683F770162D2}" srcOrd="4" destOrd="0" presId="urn:microsoft.com/office/officeart/2008/layout/LinedList"/>
    <dgm:cxn modelId="{D1A0C056-D28F-C140-9A1E-143168322313}" type="presParOf" srcId="{D81A45FE-37DC-2E4A-9EF2-2300861F0586}" destId="{8AC60F10-F9AD-2A47-AF3D-BCF6D937D710}" srcOrd="5" destOrd="0" presId="urn:microsoft.com/office/officeart/2008/layout/LinedList"/>
    <dgm:cxn modelId="{4DB4FF2B-1C66-B14B-9145-8982B01D6B48}" type="presParOf" srcId="{8AC60F10-F9AD-2A47-AF3D-BCF6D937D710}" destId="{A6ED9C5B-873A-7F41-869E-BA150A124F38}" srcOrd="0" destOrd="0" presId="urn:microsoft.com/office/officeart/2008/layout/LinedList"/>
    <dgm:cxn modelId="{098BB6C2-7831-B544-A71B-CCCF426057B5}" type="presParOf" srcId="{8AC60F10-F9AD-2A47-AF3D-BCF6D937D710}" destId="{006BBD2A-BE3D-5A48-917B-03875C911292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2C9490E-C129-476E-8582-AC13C767431D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B8869B7D-B805-4A8E-B0EE-A0DB5D7FE8F4}">
      <dgm:prSet/>
      <dgm:spPr/>
      <dgm:t>
        <a:bodyPr/>
        <a:lstStyle/>
        <a:p>
          <a:r>
            <a:rPr lang="pt-BR"/>
            <a:t>A autoridade não pode ser delegada à esposa</a:t>
          </a:r>
          <a:endParaRPr lang="en-US"/>
        </a:p>
      </dgm:t>
    </dgm:pt>
    <dgm:pt modelId="{7EFF7A8D-DDE6-4D8A-965E-88BAF94E7CAC}" type="parTrans" cxnId="{D4D3E27D-BF64-47B0-9652-594486C4BE41}">
      <dgm:prSet/>
      <dgm:spPr/>
      <dgm:t>
        <a:bodyPr/>
        <a:lstStyle/>
        <a:p>
          <a:endParaRPr lang="en-US"/>
        </a:p>
      </dgm:t>
    </dgm:pt>
    <dgm:pt modelId="{12FD8058-4AA2-4AAF-911D-5F3496207794}" type="sibTrans" cxnId="{D4D3E27D-BF64-47B0-9652-594486C4BE41}">
      <dgm:prSet/>
      <dgm:spPr/>
      <dgm:t>
        <a:bodyPr/>
        <a:lstStyle/>
        <a:p>
          <a:endParaRPr lang="en-US"/>
        </a:p>
      </dgm:t>
    </dgm:pt>
    <dgm:pt modelId="{56191FA4-2027-443A-B0FA-C526CA77F86B}">
      <dgm:prSet/>
      <dgm:spPr/>
      <dgm:t>
        <a:bodyPr/>
        <a:lstStyle/>
        <a:p>
          <a:r>
            <a:rPr lang="pt-BR"/>
            <a:t>Guia o lar com amor e firmeza</a:t>
          </a:r>
          <a:endParaRPr lang="en-US"/>
        </a:p>
      </dgm:t>
    </dgm:pt>
    <dgm:pt modelId="{C1E2C097-94AF-4D86-90BD-57D38A8FE5D8}" type="parTrans" cxnId="{CC9C4700-583D-41B2-9D55-D761566D9DCB}">
      <dgm:prSet/>
      <dgm:spPr/>
      <dgm:t>
        <a:bodyPr/>
        <a:lstStyle/>
        <a:p>
          <a:endParaRPr lang="en-US"/>
        </a:p>
      </dgm:t>
    </dgm:pt>
    <dgm:pt modelId="{0D36207C-C434-4A61-AACF-143B95FFA6EC}" type="sibTrans" cxnId="{CC9C4700-583D-41B2-9D55-D761566D9DCB}">
      <dgm:prSet/>
      <dgm:spPr/>
      <dgm:t>
        <a:bodyPr/>
        <a:lstStyle/>
        <a:p>
          <a:endParaRPr lang="en-US"/>
        </a:p>
      </dgm:t>
    </dgm:pt>
    <dgm:pt modelId="{A7451D4C-180B-428D-A74B-502BC25A11F6}">
      <dgm:prSet/>
      <dgm:spPr/>
      <dgm:t>
        <a:bodyPr/>
        <a:lstStyle/>
        <a:p>
          <a:r>
            <a:rPr lang="pt-BR"/>
            <a:t>Como Josué: "Eu e a minha casa serviremos ao Senhor" (Josué 24.15)</a:t>
          </a:r>
          <a:endParaRPr lang="en-US"/>
        </a:p>
      </dgm:t>
    </dgm:pt>
    <dgm:pt modelId="{B308F765-CE14-4628-B23F-A379ACE387D2}" type="parTrans" cxnId="{DEADB16F-6A8B-4824-92FC-27312258C7FB}">
      <dgm:prSet/>
      <dgm:spPr/>
      <dgm:t>
        <a:bodyPr/>
        <a:lstStyle/>
        <a:p>
          <a:endParaRPr lang="en-US"/>
        </a:p>
      </dgm:t>
    </dgm:pt>
    <dgm:pt modelId="{266BCB6C-C53B-49FF-B852-6BF2923CD0B8}" type="sibTrans" cxnId="{DEADB16F-6A8B-4824-92FC-27312258C7FB}">
      <dgm:prSet/>
      <dgm:spPr/>
      <dgm:t>
        <a:bodyPr/>
        <a:lstStyle/>
        <a:p>
          <a:endParaRPr lang="en-US"/>
        </a:p>
      </dgm:t>
    </dgm:pt>
    <dgm:pt modelId="{A468AB4B-E3C6-44C9-87EF-B04883DB2008}">
      <dgm:prSet/>
      <dgm:spPr/>
      <dgm:t>
        <a:bodyPr/>
        <a:lstStyle/>
        <a:p>
          <a:r>
            <a:rPr lang="pt-BR" b="1"/>
            <a:t>A liderança do rei no lar também envolve</a:t>
          </a:r>
          <a:r>
            <a:rPr lang="pt-BR"/>
            <a:t>:</a:t>
          </a:r>
          <a:endParaRPr lang="en-US"/>
        </a:p>
      </dgm:t>
    </dgm:pt>
    <dgm:pt modelId="{E533BD77-3ABB-4DBF-A375-4CDD084BD5C8}" type="parTrans" cxnId="{72D4AE16-8D5C-4B8F-A67C-70B887CA5D74}">
      <dgm:prSet/>
      <dgm:spPr/>
      <dgm:t>
        <a:bodyPr/>
        <a:lstStyle/>
        <a:p>
          <a:endParaRPr lang="en-US"/>
        </a:p>
      </dgm:t>
    </dgm:pt>
    <dgm:pt modelId="{888B07E7-7222-4345-B2A1-37E198AEE02D}" type="sibTrans" cxnId="{72D4AE16-8D5C-4B8F-A67C-70B887CA5D74}">
      <dgm:prSet/>
      <dgm:spPr/>
      <dgm:t>
        <a:bodyPr/>
        <a:lstStyle/>
        <a:p>
          <a:endParaRPr lang="en-US"/>
        </a:p>
      </dgm:t>
    </dgm:pt>
    <dgm:pt modelId="{BC6E458D-999E-4934-A1C7-D35D9FC4D228}">
      <dgm:prSet/>
      <dgm:spPr/>
      <dgm:t>
        <a:bodyPr/>
        <a:lstStyle/>
        <a:p>
          <a:r>
            <a:rPr lang="pt-BR" b="1"/>
            <a:t>Decidir com base na Palavra, não em impulsos</a:t>
          </a:r>
          <a:r>
            <a:rPr lang="pt-BR"/>
            <a:t> (Salmo 119.105)</a:t>
          </a:r>
          <a:endParaRPr lang="en-US"/>
        </a:p>
      </dgm:t>
    </dgm:pt>
    <dgm:pt modelId="{2C2DE2AD-4C95-4828-BC7F-F61330C46905}" type="parTrans" cxnId="{AE1CCCD2-905B-4047-A0B6-9CADA8077A13}">
      <dgm:prSet/>
      <dgm:spPr/>
      <dgm:t>
        <a:bodyPr/>
        <a:lstStyle/>
        <a:p>
          <a:endParaRPr lang="en-US"/>
        </a:p>
      </dgm:t>
    </dgm:pt>
    <dgm:pt modelId="{FEE140EF-7802-4557-AD99-03A8D0327B13}" type="sibTrans" cxnId="{AE1CCCD2-905B-4047-A0B6-9CADA8077A13}">
      <dgm:prSet/>
      <dgm:spPr/>
      <dgm:t>
        <a:bodyPr/>
        <a:lstStyle/>
        <a:p>
          <a:endParaRPr lang="en-US"/>
        </a:p>
      </dgm:t>
    </dgm:pt>
    <dgm:pt modelId="{F49643E7-82E4-4665-913C-1EB74B620F5C}">
      <dgm:prSet/>
      <dgm:spPr/>
      <dgm:t>
        <a:bodyPr/>
        <a:lstStyle/>
        <a:p>
          <a:r>
            <a:rPr lang="pt-BR" b="1"/>
            <a:t>Manter a ordem espiritual e emocional do lar</a:t>
          </a:r>
          <a:r>
            <a:rPr lang="pt-BR"/>
            <a:t> (1 Timóteo 3.4-5)</a:t>
          </a:r>
          <a:endParaRPr lang="en-US"/>
        </a:p>
      </dgm:t>
    </dgm:pt>
    <dgm:pt modelId="{E9F792F8-7AED-4BE6-A2C5-E4179FCB5565}" type="parTrans" cxnId="{2E72E726-9557-4419-A0F9-8BD855FF4B76}">
      <dgm:prSet/>
      <dgm:spPr/>
      <dgm:t>
        <a:bodyPr/>
        <a:lstStyle/>
        <a:p>
          <a:endParaRPr lang="en-US"/>
        </a:p>
      </dgm:t>
    </dgm:pt>
    <dgm:pt modelId="{CC511A5E-35D9-4B9C-AF07-A765444A37C6}" type="sibTrans" cxnId="{2E72E726-9557-4419-A0F9-8BD855FF4B76}">
      <dgm:prSet/>
      <dgm:spPr/>
      <dgm:t>
        <a:bodyPr/>
        <a:lstStyle/>
        <a:p>
          <a:endParaRPr lang="en-US"/>
        </a:p>
      </dgm:t>
    </dgm:pt>
    <dgm:pt modelId="{F2F6285E-0630-44AB-9D34-E9168117BBE7}">
      <dgm:prSet/>
      <dgm:spPr/>
      <dgm:t>
        <a:bodyPr/>
        <a:lstStyle/>
        <a:p>
          <a:r>
            <a:rPr lang="pt-BR" b="1"/>
            <a:t>Ser referência de integridade e justiça</a:t>
          </a:r>
          <a:r>
            <a:rPr lang="pt-BR"/>
            <a:t> (Provérbios 20.7)</a:t>
          </a:r>
          <a:endParaRPr lang="en-US"/>
        </a:p>
      </dgm:t>
    </dgm:pt>
    <dgm:pt modelId="{2A675FA5-4544-4209-A544-877ECCDA8625}" type="parTrans" cxnId="{8FBC131E-57E5-4722-A0F6-FA2D52940C01}">
      <dgm:prSet/>
      <dgm:spPr/>
      <dgm:t>
        <a:bodyPr/>
        <a:lstStyle/>
        <a:p>
          <a:endParaRPr lang="en-US"/>
        </a:p>
      </dgm:t>
    </dgm:pt>
    <dgm:pt modelId="{0845E46E-FC3E-4E12-9F89-79FD38A743E2}" type="sibTrans" cxnId="{8FBC131E-57E5-4722-A0F6-FA2D52940C01}">
      <dgm:prSet/>
      <dgm:spPr/>
      <dgm:t>
        <a:bodyPr/>
        <a:lstStyle/>
        <a:p>
          <a:endParaRPr lang="en-US"/>
        </a:p>
      </dgm:t>
    </dgm:pt>
    <dgm:pt modelId="{01AEB509-C289-4039-871D-FF3810566A0E}" type="pres">
      <dgm:prSet presAssocID="{F2C9490E-C129-476E-8582-AC13C767431D}" presName="vert0" presStyleCnt="0">
        <dgm:presLayoutVars>
          <dgm:dir/>
          <dgm:animOne val="branch"/>
          <dgm:animLvl val="lvl"/>
        </dgm:presLayoutVars>
      </dgm:prSet>
      <dgm:spPr/>
    </dgm:pt>
    <dgm:pt modelId="{30C99C3F-9AE8-4F73-BCD6-0812532F1CB1}" type="pres">
      <dgm:prSet presAssocID="{B8869B7D-B805-4A8E-B0EE-A0DB5D7FE8F4}" presName="thickLine" presStyleLbl="alignNode1" presStyleIdx="0" presStyleCnt="7"/>
      <dgm:spPr/>
    </dgm:pt>
    <dgm:pt modelId="{5D1DC9AF-274D-4C05-9DC8-E36BA023521D}" type="pres">
      <dgm:prSet presAssocID="{B8869B7D-B805-4A8E-B0EE-A0DB5D7FE8F4}" presName="horz1" presStyleCnt="0"/>
      <dgm:spPr/>
    </dgm:pt>
    <dgm:pt modelId="{00128A27-E916-4E0A-B834-8D1F412C5C86}" type="pres">
      <dgm:prSet presAssocID="{B8869B7D-B805-4A8E-B0EE-A0DB5D7FE8F4}" presName="tx1" presStyleLbl="revTx" presStyleIdx="0" presStyleCnt="7"/>
      <dgm:spPr/>
    </dgm:pt>
    <dgm:pt modelId="{25D0D579-CFF2-48DA-B87B-02F3132C42E0}" type="pres">
      <dgm:prSet presAssocID="{B8869B7D-B805-4A8E-B0EE-A0DB5D7FE8F4}" presName="vert1" presStyleCnt="0"/>
      <dgm:spPr/>
    </dgm:pt>
    <dgm:pt modelId="{095A4494-92BB-48E5-855A-B8FBAAC010BD}" type="pres">
      <dgm:prSet presAssocID="{56191FA4-2027-443A-B0FA-C526CA77F86B}" presName="thickLine" presStyleLbl="alignNode1" presStyleIdx="1" presStyleCnt="7"/>
      <dgm:spPr/>
    </dgm:pt>
    <dgm:pt modelId="{C25D65D2-7108-4EA0-9333-A4A849B7FA1B}" type="pres">
      <dgm:prSet presAssocID="{56191FA4-2027-443A-B0FA-C526CA77F86B}" presName="horz1" presStyleCnt="0"/>
      <dgm:spPr/>
    </dgm:pt>
    <dgm:pt modelId="{A79FEF7C-8275-405A-A45D-5A99AA83608E}" type="pres">
      <dgm:prSet presAssocID="{56191FA4-2027-443A-B0FA-C526CA77F86B}" presName="tx1" presStyleLbl="revTx" presStyleIdx="1" presStyleCnt="7"/>
      <dgm:spPr/>
    </dgm:pt>
    <dgm:pt modelId="{5E099219-E5D6-4DFC-80E0-17795BE1CEE3}" type="pres">
      <dgm:prSet presAssocID="{56191FA4-2027-443A-B0FA-C526CA77F86B}" presName="vert1" presStyleCnt="0"/>
      <dgm:spPr/>
    </dgm:pt>
    <dgm:pt modelId="{7B6A6B2F-F150-4DDF-A143-B415406EDC11}" type="pres">
      <dgm:prSet presAssocID="{A7451D4C-180B-428D-A74B-502BC25A11F6}" presName="thickLine" presStyleLbl="alignNode1" presStyleIdx="2" presStyleCnt="7"/>
      <dgm:spPr/>
    </dgm:pt>
    <dgm:pt modelId="{28EF0C5B-85A4-491D-93E1-A1424ECCE110}" type="pres">
      <dgm:prSet presAssocID="{A7451D4C-180B-428D-A74B-502BC25A11F6}" presName="horz1" presStyleCnt="0"/>
      <dgm:spPr/>
    </dgm:pt>
    <dgm:pt modelId="{1EA57E7B-B7F5-4CBE-907E-12AD8D644697}" type="pres">
      <dgm:prSet presAssocID="{A7451D4C-180B-428D-A74B-502BC25A11F6}" presName="tx1" presStyleLbl="revTx" presStyleIdx="2" presStyleCnt="7"/>
      <dgm:spPr/>
    </dgm:pt>
    <dgm:pt modelId="{288BC502-41E7-4C32-8810-7787A92195EF}" type="pres">
      <dgm:prSet presAssocID="{A7451D4C-180B-428D-A74B-502BC25A11F6}" presName="vert1" presStyleCnt="0"/>
      <dgm:spPr/>
    </dgm:pt>
    <dgm:pt modelId="{05B79D48-EBFB-4983-A5F1-39A322940767}" type="pres">
      <dgm:prSet presAssocID="{A468AB4B-E3C6-44C9-87EF-B04883DB2008}" presName="thickLine" presStyleLbl="alignNode1" presStyleIdx="3" presStyleCnt="7"/>
      <dgm:spPr/>
    </dgm:pt>
    <dgm:pt modelId="{4E089830-8098-4FB6-BBD8-B14862AB1CF0}" type="pres">
      <dgm:prSet presAssocID="{A468AB4B-E3C6-44C9-87EF-B04883DB2008}" presName="horz1" presStyleCnt="0"/>
      <dgm:spPr/>
    </dgm:pt>
    <dgm:pt modelId="{9E4E3E27-A084-49B2-B7B7-2250AAB3B0B7}" type="pres">
      <dgm:prSet presAssocID="{A468AB4B-E3C6-44C9-87EF-B04883DB2008}" presName="tx1" presStyleLbl="revTx" presStyleIdx="3" presStyleCnt="7"/>
      <dgm:spPr/>
    </dgm:pt>
    <dgm:pt modelId="{EB87F401-3CB8-4376-9727-587D9AF1CA8A}" type="pres">
      <dgm:prSet presAssocID="{A468AB4B-E3C6-44C9-87EF-B04883DB2008}" presName="vert1" presStyleCnt="0"/>
      <dgm:spPr/>
    </dgm:pt>
    <dgm:pt modelId="{2E6E921C-AFC6-4FD8-A0A5-5E3A873FABEE}" type="pres">
      <dgm:prSet presAssocID="{BC6E458D-999E-4934-A1C7-D35D9FC4D228}" presName="thickLine" presStyleLbl="alignNode1" presStyleIdx="4" presStyleCnt="7"/>
      <dgm:spPr/>
    </dgm:pt>
    <dgm:pt modelId="{8F58AC12-DA5C-4CD5-A6BA-DB817ACF4B01}" type="pres">
      <dgm:prSet presAssocID="{BC6E458D-999E-4934-A1C7-D35D9FC4D228}" presName="horz1" presStyleCnt="0"/>
      <dgm:spPr/>
    </dgm:pt>
    <dgm:pt modelId="{2246D5FC-E04D-4BDF-BC30-98D6C209E22E}" type="pres">
      <dgm:prSet presAssocID="{BC6E458D-999E-4934-A1C7-D35D9FC4D228}" presName="tx1" presStyleLbl="revTx" presStyleIdx="4" presStyleCnt="7"/>
      <dgm:spPr/>
    </dgm:pt>
    <dgm:pt modelId="{97B58B9F-2F67-4F92-AB9E-80D0D8CD8825}" type="pres">
      <dgm:prSet presAssocID="{BC6E458D-999E-4934-A1C7-D35D9FC4D228}" presName="vert1" presStyleCnt="0"/>
      <dgm:spPr/>
    </dgm:pt>
    <dgm:pt modelId="{E8A15199-0ADF-4538-BD7E-9EEC97725ED2}" type="pres">
      <dgm:prSet presAssocID="{F49643E7-82E4-4665-913C-1EB74B620F5C}" presName="thickLine" presStyleLbl="alignNode1" presStyleIdx="5" presStyleCnt="7"/>
      <dgm:spPr/>
    </dgm:pt>
    <dgm:pt modelId="{3D29E959-2C2F-4DCB-BC32-DBF49A742B3D}" type="pres">
      <dgm:prSet presAssocID="{F49643E7-82E4-4665-913C-1EB74B620F5C}" presName="horz1" presStyleCnt="0"/>
      <dgm:spPr/>
    </dgm:pt>
    <dgm:pt modelId="{740E5724-16B1-4A44-94F3-367FF96FB2E8}" type="pres">
      <dgm:prSet presAssocID="{F49643E7-82E4-4665-913C-1EB74B620F5C}" presName="tx1" presStyleLbl="revTx" presStyleIdx="5" presStyleCnt="7"/>
      <dgm:spPr/>
    </dgm:pt>
    <dgm:pt modelId="{F9E4BF22-056B-447A-99D9-0F7FED968108}" type="pres">
      <dgm:prSet presAssocID="{F49643E7-82E4-4665-913C-1EB74B620F5C}" presName="vert1" presStyleCnt="0"/>
      <dgm:spPr/>
    </dgm:pt>
    <dgm:pt modelId="{542E75D1-EE86-47F6-87EE-581FB2BE5C31}" type="pres">
      <dgm:prSet presAssocID="{F2F6285E-0630-44AB-9D34-E9168117BBE7}" presName="thickLine" presStyleLbl="alignNode1" presStyleIdx="6" presStyleCnt="7"/>
      <dgm:spPr/>
    </dgm:pt>
    <dgm:pt modelId="{D4EA4D2F-3490-4192-BBE6-06B8C2F1D3C3}" type="pres">
      <dgm:prSet presAssocID="{F2F6285E-0630-44AB-9D34-E9168117BBE7}" presName="horz1" presStyleCnt="0"/>
      <dgm:spPr/>
    </dgm:pt>
    <dgm:pt modelId="{CF929998-DB10-440A-9B93-7DE005716DD3}" type="pres">
      <dgm:prSet presAssocID="{F2F6285E-0630-44AB-9D34-E9168117BBE7}" presName="tx1" presStyleLbl="revTx" presStyleIdx="6" presStyleCnt="7"/>
      <dgm:spPr/>
    </dgm:pt>
    <dgm:pt modelId="{43F4449A-2EC3-4A33-9278-CEF7655F93B1}" type="pres">
      <dgm:prSet presAssocID="{F2F6285E-0630-44AB-9D34-E9168117BBE7}" presName="vert1" presStyleCnt="0"/>
      <dgm:spPr/>
    </dgm:pt>
  </dgm:ptLst>
  <dgm:cxnLst>
    <dgm:cxn modelId="{CC9C4700-583D-41B2-9D55-D761566D9DCB}" srcId="{F2C9490E-C129-476E-8582-AC13C767431D}" destId="{56191FA4-2027-443A-B0FA-C526CA77F86B}" srcOrd="1" destOrd="0" parTransId="{C1E2C097-94AF-4D86-90BD-57D38A8FE5D8}" sibTransId="{0D36207C-C434-4A61-AACF-143B95FFA6EC}"/>
    <dgm:cxn modelId="{72D4AE16-8D5C-4B8F-A67C-70B887CA5D74}" srcId="{F2C9490E-C129-476E-8582-AC13C767431D}" destId="{A468AB4B-E3C6-44C9-87EF-B04883DB2008}" srcOrd="3" destOrd="0" parTransId="{E533BD77-3ABB-4DBF-A375-4CDD084BD5C8}" sibTransId="{888B07E7-7222-4345-B2A1-37E198AEE02D}"/>
    <dgm:cxn modelId="{8FBC131E-57E5-4722-A0F6-FA2D52940C01}" srcId="{F2C9490E-C129-476E-8582-AC13C767431D}" destId="{F2F6285E-0630-44AB-9D34-E9168117BBE7}" srcOrd="6" destOrd="0" parTransId="{2A675FA5-4544-4209-A544-877ECCDA8625}" sibTransId="{0845E46E-FC3E-4E12-9F89-79FD38A743E2}"/>
    <dgm:cxn modelId="{D511A523-D9D0-4876-A7C9-1293DDB32DBE}" type="presOf" srcId="{F2C9490E-C129-476E-8582-AC13C767431D}" destId="{01AEB509-C289-4039-871D-FF3810566A0E}" srcOrd="0" destOrd="0" presId="urn:microsoft.com/office/officeart/2008/layout/LinedList"/>
    <dgm:cxn modelId="{2E72E726-9557-4419-A0F9-8BD855FF4B76}" srcId="{F2C9490E-C129-476E-8582-AC13C767431D}" destId="{F49643E7-82E4-4665-913C-1EB74B620F5C}" srcOrd="5" destOrd="0" parTransId="{E9F792F8-7AED-4BE6-A2C5-E4179FCB5565}" sibTransId="{CC511A5E-35D9-4B9C-AF07-A765444A37C6}"/>
    <dgm:cxn modelId="{D4FAEB37-F614-4D17-B195-083E37A729E6}" type="presOf" srcId="{BC6E458D-999E-4934-A1C7-D35D9FC4D228}" destId="{2246D5FC-E04D-4BDF-BC30-98D6C209E22E}" srcOrd="0" destOrd="0" presId="urn:microsoft.com/office/officeart/2008/layout/LinedList"/>
    <dgm:cxn modelId="{1770273D-3B3B-4DB5-A701-69E0DC9ACE57}" type="presOf" srcId="{B8869B7D-B805-4A8E-B0EE-A0DB5D7FE8F4}" destId="{00128A27-E916-4E0A-B834-8D1F412C5C86}" srcOrd="0" destOrd="0" presId="urn:microsoft.com/office/officeart/2008/layout/LinedList"/>
    <dgm:cxn modelId="{2ABBE74A-DBFB-470C-A1E4-0D2A81A70064}" type="presOf" srcId="{F49643E7-82E4-4665-913C-1EB74B620F5C}" destId="{740E5724-16B1-4A44-94F3-367FF96FB2E8}" srcOrd="0" destOrd="0" presId="urn:microsoft.com/office/officeart/2008/layout/LinedList"/>
    <dgm:cxn modelId="{DEADB16F-6A8B-4824-92FC-27312258C7FB}" srcId="{F2C9490E-C129-476E-8582-AC13C767431D}" destId="{A7451D4C-180B-428D-A74B-502BC25A11F6}" srcOrd="2" destOrd="0" parTransId="{B308F765-CE14-4628-B23F-A379ACE387D2}" sibTransId="{266BCB6C-C53B-49FF-B852-6BF2923CD0B8}"/>
    <dgm:cxn modelId="{D4D3E27D-BF64-47B0-9652-594486C4BE41}" srcId="{F2C9490E-C129-476E-8582-AC13C767431D}" destId="{B8869B7D-B805-4A8E-B0EE-A0DB5D7FE8F4}" srcOrd="0" destOrd="0" parTransId="{7EFF7A8D-DDE6-4D8A-965E-88BAF94E7CAC}" sibTransId="{12FD8058-4AA2-4AAF-911D-5F3496207794}"/>
    <dgm:cxn modelId="{BA8D6F81-3763-4905-A5DB-36B29D509703}" type="presOf" srcId="{A468AB4B-E3C6-44C9-87EF-B04883DB2008}" destId="{9E4E3E27-A084-49B2-B7B7-2250AAB3B0B7}" srcOrd="0" destOrd="0" presId="urn:microsoft.com/office/officeart/2008/layout/LinedList"/>
    <dgm:cxn modelId="{DB5074B8-DC29-4A2E-991F-1BC916A7650A}" type="presOf" srcId="{F2F6285E-0630-44AB-9D34-E9168117BBE7}" destId="{CF929998-DB10-440A-9B93-7DE005716DD3}" srcOrd="0" destOrd="0" presId="urn:microsoft.com/office/officeart/2008/layout/LinedList"/>
    <dgm:cxn modelId="{6983FAC2-749C-4A0F-BCDF-D082B0EF7610}" type="presOf" srcId="{56191FA4-2027-443A-B0FA-C526CA77F86B}" destId="{A79FEF7C-8275-405A-A45D-5A99AA83608E}" srcOrd="0" destOrd="0" presId="urn:microsoft.com/office/officeart/2008/layout/LinedList"/>
    <dgm:cxn modelId="{AE1CCCD2-905B-4047-A0B6-9CADA8077A13}" srcId="{F2C9490E-C129-476E-8582-AC13C767431D}" destId="{BC6E458D-999E-4934-A1C7-D35D9FC4D228}" srcOrd="4" destOrd="0" parTransId="{2C2DE2AD-4C95-4828-BC7F-F61330C46905}" sibTransId="{FEE140EF-7802-4557-AD99-03A8D0327B13}"/>
    <dgm:cxn modelId="{3EB8EBF5-DC80-41ED-9587-7EE38422B60C}" type="presOf" srcId="{A7451D4C-180B-428D-A74B-502BC25A11F6}" destId="{1EA57E7B-B7F5-4CBE-907E-12AD8D644697}" srcOrd="0" destOrd="0" presId="urn:microsoft.com/office/officeart/2008/layout/LinedList"/>
    <dgm:cxn modelId="{7BFB3967-8837-4639-8D46-D8DAC9783647}" type="presParOf" srcId="{01AEB509-C289-4039-871D-FF3810566A0E}" destId="{30C99C3F-9AE8-4F73-BCD6-0812532F1CB1}" srcOrd="0" destOrd="0" presId="urn:microsoft.com/office/officeart/2008/layout/LinedList"/>
    <dgm:cxn modelId="{C1B0B294-9591-4C1A-96FC-9842DAED1ADC}" type="presParOf" srcId="{01AEB509-C289-4039-871D-FF3810566A0E}" destId="{5D1DC9AF-274D-4C05-9DC8-E36BA023521D}" srcOrd="1" destOrd="0" presId="urn:microsoft.com/office/officeart/2008/layout/LinedList"/>
    <dgm:cxn modelId="{DC1EAC5E-83BB-4525-AC16-8C36705CF3D9}" type="presParOf" srcId="{5D1DC9AF-274D-4C05-9DC8-E36BA023521D}" destId="{00128A27-E916-4E0A-B834-8D1F412C5C86}" srcOrd="0" destOrd="0" presId="urn:microsoft.com/office/officeart/2008/layout/LinedList"/>
    <dgm:cxn modelId="{BDF8A715-FF2C-45A7-B3E8-B51ABF5F58ED}" type="presParOf" srcId="{5D1DC9AF-274D-4C05-9DC8-E36BA023521D}" destId="{25D0D579-CFF2-48DA-B87B-02F3132C42E0}" srcOrd="1" destOrd="0" presId="urn:microsoft.com/office/officeart/2008/layout/LinedList"/>
    <dgm:cxn modelId="{0E139E09-0136-48C5-B9DE-22FCE4CE67CC}" type="presParOf" srcId="{01AEB509-C289-4039-871D-FF3810566A0E}" destId="{095A4494-92BB-48E5-855A-B8FBAAC010BD}" srcOrd="2" destOrd="0" presId="urn:microsoft.com/office/officeart/2008/layout/LinedList"/>
    <dgm:cxn modelId="{B133086B-04C5-4FBB-AA8E-EF8C753F7B96}" type="presParOf" srcId="{01AEB509-C289-4039-871D-FF3810566A0E}" destId="{C25D65D2-7108-4EA0-9333-A4A849B7FA1B}" srcOrd="3" destOrd="0" presId="urn:microsoft.com/office/officeart/2008/layout/LinedList"/>
    <dgm:cxn modelId="{BB4448F5-56DC-4DA9-955C-0ABD3958B07C}" type="presParOf" srcId="{C25D65D2-7108-4EA0-9333-A4A849B7FA1B}" destId="{A79FEF7C-8275-405A-A45D-5A99AA83608E}" srcOrd="0" destOrd="0" presId="urn:microsoft.com/office/officeart/2008/layout/LinedList"/>
    <dgm:cxn modelId="{E7CD6F0B-82FE-4962-B7D7-BC6510FACAEA}" type="presParOf" srcId="{C25D65D2-7108-4EA0-9333-A4A849B7FA1B}" destId="{5E099219-E5D6-4DFC-80E0-17795BE1CEE3}" srcOrd="1" destOrd="0" presId="urn:microsoft.com/office/officeart/2008/layout/LinedList"/>
    <dgm:cxn modelId="{3368A173-53FF-40F8-9012-6F04CE102BDB}" type="presParOf" srcId="{01AEB509-C289-4039-871D-FF3810566A0E}" destId="{7B6A6B2F-F150-4DDF-A143-B415406EDC11}" srcOrd="4" destOrd="0" presId="urn:microsoft.com/office/officeart/2008/layout/LinedList"/>
    <dgm:cxn modelId="{8512F741-8074-485C-A3E1-FCAD40591020}" type="presParOf" srcId="{01AEB509-C289-4039-871D-FF3810566A0E}" destId="{28EF0C5B-85A4-491D-93E1-A1424ECCE110}" srcOrd="5" destOrd="0" presId="urn:microsoft.com/office/officeart/2008/layout/LinedList"/>
    <dgm:cxn modelId="{C0ABF3F0-FE31-4472-9448-715760ACBF02}" type="presParOf" srcId="{28EF0C5B-85A4-491D-93E1-A1424ECCE110}" destId="{1EA57E7B-B7F5-4CBE-907E-12AD8D644697}" srcOrd="0" destOrd="0" presId="urn:microsoft.com/office/officeart/2008/layout/LinedList"/>
    <dgm:cxn modelId="{A436735C-B68A-4597-9997-627DBDCD6779}" type="presParOf" srcId="{28EF0C5B-85A4-491D-93E1-A1424ECCE110}" destId="{288BC502-41E7-4C32-8810-7787A92195EF}" srcOrd="1" destOrd="0" presId="urn:microsoft.com/office/officeart/2008/layout/LinedList"/>
    <dgm:cxn modelId="{8C17AD11-9C32-4FF4-84BB-D799D8E28C5F}" type="presParOf" srcId="{01AEB509-C289-4039-871D-FF3810566A0E}" destId="{05B79D48-EBFB-4983-A5F1-39A322940767}" srcOrd="6" destOrd="0" presId="urn:microsoft.com/office/officeart/2008/layout/LinedList"/>
    <dgm:cxn modelId="{0EA360B8-CF2C-4EA1-80B9-0A02DAE0F452}" type="presParOf" srcId="{01AEB509-C289-4039-871D-FF3810566A0E}" destId="{4E089830-8098-4FB6-BBD8-B14862AB1CF0}" srcOrd="7" destOrd="0" presId="urn:microsoft.com/office/officeart/2008/layout/LinedList"/>
    <dgm:cxn modelId="{1B1A2F0A-A033-42C1-92B3-462FB50588F5}" type="presParOf" srcId="{4E089830-8098-4FB6-BBD8-B14862AB1CF0}" destId="{9E4E3E27-A084-49B2-B7B7-2250AAB3B0B7}" srcOrd="0" destOrd="0" presId="urn:microsoft.com/office/officeart/2008/layout/LinedList"/>
    <dgm:cxn modelId="{49DAE775-E1DF-4B0E-80A8-8026453B664F}" type="presParOf" srcId="{4E089830-8098-4FB6-BBD8-B14862AB1CF0}" destId="{EB87F401-3CB8-4376-9727-587D9AF1CA8A}" srcOrd="1" destOrd="0" presId="urn:microsoft.com/office/officeart/2008/layout/LinedList"/>
    <dgm:cxn modelId="{0895D21E-BC1D-470E-BAA5-C1C6D1FACBE9}" type="presParOf" srcId="{01AEB509-C289-4039-871D-FF3810566A0E}" destId="{2E6E921C-AFC6-4FD8-A0A5-5E3A873FABEE}" srcOrd="8" destOrd="0" presId="urn:microsoft.com/office/officeart/2008/layout/LinedList"/>
    <dgm:cxn modelId="{1D30DEA4-E12E-43DF-B178-FB2D4C1A7038}" type="presParOf" srcId="{01AEB509-C289-4039-871D-FF3810566A0E}" destId="{8F58AC12-DA5C-4CD5-A6BA-DB817ACF4B01}" srcOrd="9" destOrd="0" presId="urn:microsoft.com/office/officeart/2008/layout/LinedList"/>
    <dgm:cxn modelId="{90AA26C7-ABF9-4A19-9F1E-ED1BE8122819}" type="presParOf" srcId="{8F58AC12-DA5C-4CD5-A6BA-DB817ACF4B01}" destId="{2246D5FC-E04D-4BDF-BC30-98D6C209E22E}" srcOrd="0" destOrd="0" presId="urn:microsoft.com/office/officeart/2008/layout/LinedList"/>
    <dgm:cxn modelId="{170D98F4-450A-4A13-B955-8A09CE994124}" type="presParOf" srcId="{8F58AC12-DA5C-4CD5-A6BA-DB817ACF4B01}" destId="{97B58B9F-2F67-4F92-AB9E-80D0D8CD8825}" srcOrd="1" destOrd="0" presId="urn:microsoft.com/office/officeart/2008/layout/LinedList"/>
    <dgm:cxn modelId="{F92EB610-3666-4735-A2F5-5E95400476CD}" type="presParOf" srcId="{01AEB509-C289-4039-871D-FF3810566A0E}" destId="{E8A15199-0ADF-4538-BD7E-9EEC97725ED2}" srcOrd="10" destOrd="0" presId="urn:microsoft.com/office/officeart/2008/layout/LinedList"/>
    <dgm:cxn modelId="{EC0A4E97-FA19-492C-A9AC-87542C0B0E19}" type="presParOf" srcId="{01AEB509-C289-4039-871D-FF3810566A0E}" destId="{3D29E959-2C2F-4DCB-BC32-DBF49A742B3D}" srcOrd="11" destOrd="0" presId="urn:microsoft.com/office/officeart/2008/layout/LinedList"/>
    <dgm:cxn modelId="{F5004A6E-36D9-4077-849E-C8079353F022}" type="presParOf" srcId="{3D29E959-2C2F-4DCB-BC32-DBF49A742B3D}" destId="{740E5724-16B1-4A44-94F3-367FF96FB2E8}" srcOrd="0" destOrd="0" presId="urn:microsoft.com/office/officeart/2008/layout/LinedList"/>
    <dgm:cxn modelId="{A688B106-6C1A-4A62-8D23-51409B5812D8}" type="presParOf" srcId="{3D29E959-2C2F-4DCB-BC32-DBF49A742B3D}" destId="{F9E4BF22-056B-447A-99D9-0F7FED968108}" srcOrd="1" destOrd="0" presId="urn:microsoft.com/office/officeart/2008/layout/LinedList"/>
    <dgm:cxn modelId="{B7FD29B0-2733-4AEA-9C94-6ED331C5F121}" type="presParOf" srcId="{01AEB509-C289-4039-871D-FF3810566A0E}" destId="{542E75D1-EE86-47F6-87EE-581FB2BE5C31}" srcOrd="12" destOrd="0" presId="urn:microsoft.com/office/officeart/2008/layout/LinedList"/>
    <dgm:cxn modelId="{3419EDCE-E7BC-4BD4-88D2-8161CDBC5FC8}" type="presParOf" srcId="{01AEB509-C289-4039-871D-FF3810566A0E}" destId="{D4EA4D2F-3490-4192-BBE6-06B8C2F1D3C3}" srcOrd="13" destOrd="0" presId="urn:microsoft.com/office/officeart/2008/layout/LinedList"/>
    <dgm:cxn modelId="{114DE38A-03DE-4FFF-8C7D-7CC862097DE7}" type="presParOf" srcId="{D4EA4D2F-3490-4192-BBE6-06B8C2F1D3C3}" destId="{CF929998-DB10-440A-9B93-7DE005716DD3}" srcOrd="0" destOrd="0" presId="urn:microsoft.com/office/officeart/2008/layout/LinedList"/>
    <dgm:cxn modelId="{13E760CD-E8FA-4EDC-B210-E712F3AE0E66}" type="presParOf" srcId="{D4EA4D2F-3490-4192-BBE6-06B8C2F1D3C3}" destId="{43F4449A-2EC3-4A33-9278-CEF7655F93B1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1DA1C1A3-840A-400A-AC77-C342DA1D3BB4}" type="doc">
      <dgm:prSet loTypeId="urn:microsoft.com/office/officeart/2005/8/layout/vList2" loCatId="list" qsTypeId="urn:microsoft.com/office/officeart/2005/8/quickstyle/simple4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D81592E5-8524-46DB-8515-A3A65ED51161}">
      <dgm:prSet/>
      <dgm:spPr/>
      <dgm:t>
        <a:bodyPr/>
        <a:lstStyle/>
        <a:p>
          <a:r>
            <a:rPr lang="pt-BR"/>
            <a:t>Protegendo a esposa dos filhos rebeldes </a:t>
          </a:r>
          <a:br>
            <a:rPr lang="pt-BR"/>
          </a:br>
          <a:endParaRPr lang="en-US"/>
        </a:p>
      </dgm:t>
    </dgm:pt>
    <dgm:pt modelId="{121DDA2C-4E5F-4E10-BCAA-C2095F97B2E5}" type="parTrans" cxnId="{37AA616B-41F2-413E-B305-0521513A51BE}">
      <dgm:prSet/>
      <dgm:spPr/>
      <dgm:t>
        <a:bodyPr/>
        <a:lstStyle/>
        <a:p>
          <a:endParaRPr lang="en-US"/>
        </a:p>
      </dgm:t>
    </dgm:pt>
    <dgm:pt modelId="{75BBB2EE-463C-492D-9D28-5FEA265CC6BE}" type="sibTrans" cxnId="{37AA616B-41F2-413E-B305-0521513A51BE}">
      <dgm:prSet/>
      <dgm:spPr/>
      <dgm:t>
        <a:bodyPr/>
        <a:lstStyle/>
        <a:p>
          <a:endParaRPr lang="en-US"/>
        </a:p>
      </dgm:t>
    </dgm:pt>
    <dgm:pt modelId="{86EC012F-5F8F-4BDB-8F4A-3ABCF67967FA}">
      <dgm:prSet/>
      <dgm:spPr/>
      <dgm:t>
        <a:bodyPr/>
        <a:lstStyle/>
        <a:p>
          <a:r>
            <a:rPr lang="pt-BR"/>
            <a:t>O marido deve apoiar e defender a autoridade da mãe.</a:t>
          </a:r>
          <a:endParaRPr lang="en-US"/>
        </a:p>
      </dgm:t>
    </dgm:pt>
    <dgm:pt modelId="{BB9CC1C6-1F46-461F-8EC6-C1BF4CD254C1}" type="parTrans" cxnId="{3D9DEE96-CAC0-408C-A608-D61623B62ACE}">
      <dgm:prSet/>
      <dgm:spPr/>
      <dgm:t>
        <a:bodyPr/>
        <a:lstStyle/>
        <a:p>
          <a:endParaRPr lang="en-US"/>
        </a:p>
      </dgm:t>
    </dgm:pt>
    <dgm:pt modelId="{5C04E003-1405-4A5F-B96E-AAE2A7CA2A26}" type="sibTrans" cxnId="{3D9DEE96-CAC0-408C-A608-D61623B62ACE}">
      <dgm:prSet/>
      <dgm:spPr/>
      <dgm:t>
        <a:bodyPr/>
        <a:lstStyle/>
        <a:p>
          <a:endParaRPr lang="en-US"/>
        </a:p>
      </dgm:t>
    </dgm:pt>
    <dgm:pt modelId="{8E7A8AE9-4791-4110-86B2-B574C908653A}">
      <dgm:prSet/>
      <dgm:spPr/>
      <dgm:t>
        <a:bodyPr/>
        <a:lstStyle/>
        <a:p>
          <a:r>
            <a:rPr lang="pt-BR"/>
            <a:t>Não permitir desrespeito ou desautorização.</a:t>
          </a:r>
          <a:endParaRPr lang="en-US"/>
        </a:p>
      </dgm:t>
    </dgm:pt>
    <dgm:pt modelId="{A2E00A59-678F-4C08-B214-C5B3F63AF644}" type="parTrans" cxnId="{AC30CED6-0948-4FDF-BDE8-9BB894AC9B38}">
      <dgm:prSet/>
      <dgm:spPr/>
      <dgm:t>
        <a:bodyPr/>
        <a:lstStyle/>
        <a:p>
          <a:endParaRPr lang="en-US"/>
        </a:p>
      </dgm:t>
    </dgm:pt>
    <dgm:pt modelId="{567CE9E5-205E-4872-9846-5DF0CE73DB30}" type="sibTrans" cxnId="{AC30CED6-0948-4FDF-BDE8-9BB894AC9B38}">
      <dgm:prSet/>
      <dgm:spPr/>
      <dgm:t>
        <a:bodyPr/>
        <a:lstStyle/>
        <a:p>
          <a:endParaRPr lang="en-US"/>
        </a:p>
      </dgm:t>
    </dgm:pt>
    <dgm:pt modelId="{1F758337-3AA8-BC4B-873F-5B863D70E509}" type="pres">
      <dgm:prSet presAssocID="{1DA1C1A3-840A-400A-AC77-C342DA1D3BB4}" presName="linear" presStyleCnt="0">
        <dgm:presLayoutVars>
          <dgm:animLvl val="lvl"/>
          <dgm:resizeHandles val="exact"/>
        </dgm:presLayoutVars>
      </dgm:prSet>
      <dgm:spPr/>
    </dgm:pt>
    <dgm:pt modelId="{408D8578-A62E-AB46-88B9-E94323473DB6}" type="pres">
      <dgm:prSet presAssocID="{D81592E5-8524-46DB-8515-A3A65ED51161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B6A6F559-6F42-1743-9478-ED4B1CA6C2D3}" type="pres">
      <dgm:prSet presAssocID="{75BBB2EE-463C-492D-9D28-5FEA265CC6BE}" presName="spacer" presStyleCnt="0"/>
      <dgm:spPr/>
    </dgm:pt>
    <dgm:pt modelId="{CA8D5B34-13FA-9141-9D34-6638DD557CD2}" type="pres">
      <dgm:prSet presAssocID="{86EC012F-5F8F-4BDB-8F4A-3ABCF67967FA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A711CE6F-F92A-C440-B20F-4A4AD3BACB4E}" type="pres">
      <dgm:prSet presAssocID="{5C04E003-1405-4A5F-B96E-AAE2A7CA2A26}" presName="spacer" presStyleCnt="0"/>
      <dgm:spPr/>
    </dgm:pt>
    <dgm:pt modelId="{7517DCE6-E264-934F-967A-C35F115A2B65}" type="pres">
      <dgm:prSet presAssocID="{8E7A8AE9-4791-4110-86B2-B574C908653A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37AA616B-41F2-413E-B305-0521513A51BE}" srcId="{1DA1C1A3-840A-400A-AC77-C342DA1D3BB4}" destId="{D81592E5-8524-46DB-8515-A3A65ED51161}" srcOrd="0" destOrd="0" parTransId="{121DDA2C-4E5F-4E10-BCAA-C2095F97B2E5}" sibTransId="{75BBB2EE-463C-492D-9D28-5FEA265CC6BE}"/>
    <dgm:cxn modelId="{B49E2E53-6FD8-BA4B-909D-07364FF7DD20}" type="presOf" srcId="{D81592E5-8524-46DB-8515-A3A65ED51161}" destId="{408D8578-A62E-AB46-88B9-E94323473DB6}" srcOrd="0" destOrd="0" presId="urn:microsoft.com/office/officeart/2005/8/layout/vList2"/>
    <dgm:cxn modelId="{3D9DEE96-CAC0-408C-A608-D61623B62ACE}" srcId="{1DA1C1A3-840A-400A-AC77-C342DA1D3BB4}" destId="{86EC012F-5F8F-4BDB-8F4A-3ABCF67967FA}" srcOrd="1" destOrd="0" parTransId="{BB9CC1C6-1F46-461F-8EC6-C1BF4CD254C1}" sibTransId="{5C04E003-1405-4A5F-B96E-AAE2A7CA2A26}"/>
    <dgm:cxn modelId="{5506659D-7D9D-3F4C-B4B6-C9C48F731841}" type="presOf" srcId="{86EC012F-5F8F-4BDB-8F4A-3ABCF67967FA}" destId="{CA8D5B34-13FA-9141-9D34-6638DD557CD2}" srcOrd="0" destOrd="0" presId="urn:microsoft.com/office/officeart/2005/8/layout/vList2"/>
    <dgm:cxn modelId="{AAEE44A1-52A8-1144-BFD1-A465B6802386}" type="presOf" srcId="{1DA1C1A3-840A-400A-AC77-C342DA1D3BB4}" destId="{1F758337-3AA8-BC4B-873F-5B863D70E509}" srcOrd="0" destOrd="0" presId="urn:microsoft.com/office/officeart/2005/8/layout/vList2"/>
    <dgm:cxn modelId="{2B56D7BD-C1DB-6446-BA57-8B3271D63B4D}" type="presOf" srcId="{8E7A8AE9-4791-4110-86B2-B574C908653A}" destId="{7517DCE6-E264-934F-967A-C35F115A2B65}" srcOrd="0" destOrd="0" presId="urn:microsoft.com/office/officeart/2005/8/layout/vList2"/>
    <dgm:cxn modelId="{AC30CED6-0948-4FDF-BDE8-9BB894AC9B38}" srcId="{1DA1C1A3-840A-400A-AC77-C342DA1D3BB4}" destId="{8E7A8AE9-4791-4110-86B2-B574C908653A}" srcOrd="2" destOrd="0" parTransId="{A2E00A59-678F-4C08-B214-C5B3F63AF644}" sibTransId="{567CE9E5-205E-4872-9846-5DF0CE73DB30}"/>
    <dgm:cxn modelId="{B1796E1E-0CC6-D841-97FB-796207B41A5D}" type="presParOf" srcId="{1F758337-3AA8-BC4B-873F-5B863D70E509}" destId="{408D8578-A62E-AB46-88B9-E94323473DB6}" srcOrd="0" destOrd="0" presId="urn:microsoft.com/office/officeart/2005/8/layout/vList2"/>
    <dgm:cxn modelId="{ADB9B260-D766-F049-BBE0-537568EE230F}" type="presParOf" srcId="{1F758337-3AA8-BC4B-873F-5B863D70E509}" destId="{B6A6F559-6F42-1743-9478-ED4B1CA6C2D3}" srcOrd="1" destOrd="0" presId="urn:microsoft.com/office/officeart/2005/8/layout/vList2"/>
    <dgm:cxn modelId="{EFF0BFE3-7E3F-874C-B0F4-38F7A465C4F7}" type="presParOf" srcId="{1F758337-3AA8-BC4B-873F-5B863D70E509}" destId="{CA8D5B34-13FA-9141-9D34-6638DD557CD2}" srcOrd="2" destOrd="0" presId="urn:microsoft.com/office/officeart/2005/8/layout/vList2"/>
    <dgm:cxn modelId="{EB2EBAD2-5B8A-BB4A-8F19-87EEE9C5426D}" type="presParOf" srcId="{1F758337-3AA8-BC4B-873F-5B863D70E509}" destId="{A711CE6F-F92A-C440-B20F-4A4AD3BACB4E}" srcOrd="3" destOrd="0" presId="urn:microsoft.com/office/officeart/2005/8/layout/vList2"/>
    <dgm:cxn modelId="{AD6E1A90-E60C-B641-B660-D9E3EAF055A3}" type="presParOf" srcId="{1F758337-3AA8-BC4B-873F-5B863D70E509}" destId="{7517DCE6-E264-934F-967A-C35F115A2B65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E87F0C55-7FB5-4FFF-818E-A74111F4B488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DA9F496A-143A-400C-8E82-89D9ABA37B4C}">
      <dgm:prSet/>
      <dgm:spPr/>
      <dgm:t>
        <a:bodyPr/>
        <a:lstStyle/>
        <a:p>
          <a:r>
            <a:rPr lang="pt-BR"/>
            <a:t>O pai precisa trabalhar suas emoções e não agir pela carne.</a:t>
          </a:r>
          <a:endParaRPr lang="en-US"/>
        </a:p>
      </dgm:t>
    </dgm:pt>
    <dgm:pt modelId="{B0D77005-070B-45C2-BF64-FAEBA5A09911}" type="parTrans" cxnId="{ECBAB3E0-5BF8-4847-B47F-1380D4F5CAF5}">
      <dgm:prSet/>
      <dgm:spPr/>
      <dgm:t>
        <a:bodyPr/>
        <a:lstStyle/>
        <a:p>
          <a:endParaRPr lang="en-US"/>
        </a:p>
      </dgm:t>
    </dgm:pt>
    <dgm:pt modelId="{B50C79C2-396D-4907-9A26-713FD9457FD3}" type="sibTrans" cxnId="{ECBAB3E0-5BF8-4847-B47F-1380D4F5CAF5}">
      <dgm:prSet/>
      <dgm:spPr/>
      <dgm:t>
        <a:bodyPr/>
        <a:lstStyle/>
        <a:p>
          <a:endParaRPr lang="en-US"/>
        </a:p>
      </dgm:t>
    </dgm:pt>
    <dgm:pt modelId="{68127A7F-AAB4-4794-9F3F-05B1EAA27AE1}">
      <dgm:prSet/>
      <dgm:spPr/>
      <dgm:t>
        <a:bodyPr/>
        <a:lstStyle/>
        <a:p>
          <a:r>
            <a:rPr lang="pt-BR"/>
            <a:t>Rm 8.13: "se, pelo Espírito, mortificardes as obras do corpo..."</a:t>
          </a:r>
          <a:endParaRPr lang="en-US"/>
        </a:p>
      </dgm:t>
    </dgm:pt>
    <dgm:pt modelId="{559A24A9-3328-47FA-BEF2-E677E41E67E9}" type="parTrans" cxnId="{33D866DD-831C-4DAA-B4B2-9A6580350AC8}">
      <dgm:prSet/>
      <dgm:spPr/>
      <dgm:t>
        <a:bodyPr/>
        <a:lstStyle/>
        <a:p>
          <a:endParaRPr lang="en-US"/>
        </a:p>
      </dgm:t>
    </dgm:pt>
    <dgm:pt modelId="{85C8BC6B-5755-4E10-88C7-FDD95705653B}" type="sibTrans" cxnId="{33D866DD-831C-4DAA-B4B2-9A6580350AC8}">
      <dgm:prSet/>
      <dgm:spPr/>
      <dgm:t>
        <a:bodyPr/>
        <a:lstStyle/>
        <a:p>
          <a:endParaRPr lang="en-US"/>
        </a:p>
      </dgm:t>
    </dgm:pt>
    <dgm:pt modelId="{7164CAA1-1977-4574-8E88-A3AFDFDA6032}">
      <dgm:prSet/>
      <dgm:spPr/>
      <dgm:t>
        <a:bodyPr/>
        <a:lstStyle/>
        <a:p>
          <a:r>
            <a:rPr lang="pt-BR"/>
            <a:t>Teólogos como Dietrich Bonhoeffer: "O discipulado começa na submissão da vontade ao senhorio de Cristo".</a:t>
          </a:r>
          <a:endParaRPr lang="en-US"/>
        </a:p>
      </dgm:t>
    </dgm:pt>
    <dgm:pt modelId="{BF0C5951-6D51-4D02-9F63-51C71310C676}" type="parTrans" cxnId="{7F8196B6-0704-4CA3-9C82-819073FFFC28}">
      <dgm:prSet/>
      <dgm:spPr/>
      <dgm:t>
        <a:bodyPr/>
        <a:lstStyle/>
        <a:p>
          <a:endParaRPr lang="en-US"/>
        </a:p>
      </dgm:t>
    </dgm:pt>
    <dgm:pt modelId="{3733E0A5-54C5-4B2C-9A2C-67AAC385CA78}" type="sibTrans" cxnId="{7F8196B6-0704-4CA3-9C82-819073FFFC28}">
      <dgm:prSet/>
      <dgm:spPr/>
      <dgm:t>
        <a:bodyPr/>
        <a:lstStyle/>
        <a:p>
          <a:endParaRPr lang="en-US"/>
        </a:p>
      </dgm:t>
    </dgm:pt>
    <dgm:pt modelId="{D2475B12-DB4C-9F4A-A3DF-374C6EAEDA23}" type="pres">
      <dgm:prSet presAssocID="{E87F0C55-7FB5-4FFF-818E-A74111F4B488}" presName="vert0" presStyleCnt="0">
        <dgm:presLayoutVars>
          <dgm:dir/>
          <dgm:animOne val="branch"/>
          <dgm:animLvl val="lvl"/>
        </dgm:presLayoutVars>
      </dgm:prSet>
      <dgm:spPr/>
    </dgm:pt>
    <dgm:pt modelId="{3A8EFD60-5D8C-F545-9E42-9B9C6C9892BF}" type="pres">
      <dgm:prSet presAssocID="{DA9F496A-143A-400C-8E82-89D9ABA37B4C}" presName="thickLine" presStyleLbl="alignNode1" presStyleIdx="0" presStyleCnt="3"/>
      <dgm:spPr/>
    </dgm:pt>
    <dgm:pt modelId="{623613A0-C7A8-6243-B8F4-A928F102B244}" type="pres">
      <dgm:prSet presAssocID="{DA9F496A-143A-400C-8E82-89D9ABA37B4C}" presName="horz1" presStyleCnt="0"/>
      <dgm:spPr/>
    </dgm:pt>
    <dgm:pt modelId="{428FA813-B1E3-1941-B14C-8B4A967216B9}" type="pres">
      <dgm:prSet presAssocID="{DA9F496A-143A-400C-8E82-89D9ABA37B4C}" presName="tx1" presStyleLbl="revTx" presStyleIdx="0" presStyleCnt="3"/>
      <dgm:spPr/>
    </dgm:pt>
    <dgm:pt modelId="{39B1C88C-3974-7840-83D8-39FA56499BEB}" type="pres">
      <dgm:prSet presAssocID="{DA9F496A-143A-400C-8E82-89D9ABA37B4C}" presName="vert1" presStyleCnt="0"/>
      <dgm:spPr/>
    </dgm:pt>
    <dgm:pt modelId="{5CC43B0B-B87A-644D-A804-3495D20B23E5}" type="pres">
      <dgm:prSet presAssocID="{68127A7F-AAB4-4794-9F3F-05B1EAA27AE1}" presName="thickLine" presStyleLbl="alignNode1" presStyleIdx="1" presStyleCnt="3"/>
      <dgm:spPr/>
    </dgm:pt>
    <dgm:pt modelId="{A085E1ED-AFF2-7F48-AFA1-2020E782658C}" type="pres">
      <dgm:prSet presAssocID="{68127A7F-AAB4-4794-9F3F-05B1EAA27AE1}" presName="horz1" presStyleCnt="0"/>
      <dgm:spPr/>
    </dgm:pt>
    <dgm:pt modelId="{75A3C364-5C83-FB48-830C-246C91BBD37E}" type="pres">
      <dgm:prSet presAssocID="{68127A7F-AAB4-4794-9F3F-05B1EAA27AE1}" presName="tx1" presStyleLbl="revTx" presStyleIdx="1" presStyleCnt="3"/>
      <dgm:spPr/>
    </dgm:pt>
    <dgm:pt modelId="{39594341-DB66-2A48-AFF5-442DE52AFDE2}" type="pres">
      <dgm:prSet presAssocID="{68127A7F-AAB4-4794-9F3F-05B1EAA27AE1}" presName="vert1" presStyleCnt="0"/>
      <dgm:spPr/>
    </dgm:pt>
    <dgm:pt modelId="{483FE451-0A73-4B44-B4AE-78F658BBBCA0}" type="pres">
      <dgm:prSet presAssocID="{7164CAA1-1977-4574-8E88-A3AFDFDA6032}" presName="thickLine" presStyleLbl="alignNode1" presStyleIdx="2" presStyleCnt="3"/>
      <dgm:spPr/>
    </dgm:pt>
    <dgm:pt modelId="{A8D33637-316D-0C47-ABBE-50566F48D471}" type="pres">
      <dgm:prSet presAssocID="{7164CAA1-1977-4574-8E88-A3AFDFDA6032}" presName="horz1" presStyleCnt="0"/>
      <dgm:spPr/>
    </dgm:pt>
    <dgm:pt modelId="{52247320-7F9B-C344-B532-60B3FD00FFF1}" type="pres">
      <dgm:prSet presAssocID="{7164CAA1-1977-4574-8E88-A3AFDFDA6032}" presName="tx1" presStyleLbl="revTx" presStyleIdx="2" presStyleCnt="3"/>
      <dgm:spPr/>
    </dgm:pt>
    <dgm:pt modelId="{14994D98-161D-B94E-8629-5190E6E53478}" type="pres">
      <dgm:prSet presAssocID="{7164CAA1-1977-4574-8E88-A3AFDFDA6032}" presName="vert1" presStyleCnt="0"/>
      <dgm:spPr/>
    </dgm:pt>
  </dgm:ptLst>
  <dgm:cxnLst>
    <dgm:cxn modelId="{DA63C052-5438-ED46-B69D-3603AC250248}" type="presOf" srcId="{68127A7F-AAB4-4794-9F3F-05B1EAA27AE1}" destId="{75A3C364-5C83-FB48-830C-246C91BBD37E}" srcOrd="0" destOrd="0" presId="urn:microsoft.com/office/officeart/2008/layout/LinedList"/>
    <dgm:cxn modelId="{9ADDC37A-1F63-DD49-9A4C-978AEC177F9E}" type="presOf" srcId="{DA9F496A-143A-400C-8E82-89D9ABA37B4C}" destId="{428FA813-B1E3-1941-B14C-8B4A967216B9}" srcOrd="0" destOrd="0" presId="urn:microsoft.com/office/officeart/2008/layout/LinedList"/>
    <dgm:cxn modelId="{3671A991-C071-4B4D-823A-46C5460BF3A9}" type="presOf" srcId="{E87F0C55-7FB5-4FFF-818E-A74111F4B488}" destId="{D2475B12-DB4C-9F4A-A3DF-374C6EAEDA23}" srcOrd="0" destOrd="0" presId="urn:microsoft.com/office/officeart/2008/layout/LinedList"/>
    <dgm:cxn modelId="{7F8196B6-0704-4CA3-9C82-819073FFFC28}" srcId="{E87F0C55-7FB5-4FFF-818E-A74111F4B488}" destId="{7164CAA1-1977-4574-8E88-A3AFDFDA6032}" srcOrd="2" destOrd="0" parTransId="{BF0C5951-6D51-4D02-9F63-51C71310C676}" sibTransId="{3733E0A5-54C5-4B2C-9A2C-67AAC385CA78}"/>
    <dgm:cxn modelId="{33D866DD-831C-4DAA-B4B2-9A6580350AC8}" srcId="{E87F0C55-7FB5-4FFF-818E-A74111F4B488}" destId="{68127A7F-AAB4-4794-9F3F-05B1EAA27AE1}" srcOrd="1" destOrd="0" parTransId="{559A24A9-3328-47FA-BEF2-E677E41E67E9}" sibTransId="{85C8BC6B-5755-4E10-88C7-FDD95705653B}"/>
    <dgm:cxn modelId="{ECBAB3E0-5BF8-4847-B47F-1380D4F5CAF5}" srcId="{E87F0C55-7FB5-4FFF-818E-A74111F4B488}" destId="{DA9F496A-143A-400C-8E82-89D9ABA37B4C}" srcOrd="0" destOrd="0" parTransId="{B0D77005-070B-45C2-BF64-FAEBA5A09911}" sibTransId="{B50C79C2-396D-4907-9A26-713FD9457FD3}"/>
    <dgm:cxn modelId="{E70823E2-4AF2-B641-B133-6F8A7697BD56}" type="presOf" srcId="{7164CAA1-1977-4574-8E88-A3AFDFDA6032}" destId="{52247320-7F9B-C344-B532-60B3FD00FFF1}" srcOrd="0" destOrd="0" presId="urn:microsoft.com/office/officeart/2008/layout/LinedList"/>
    <dgm:cxn modelId="{855F8CDC-FC77-BA46-B846-53F91054A111}" type="presParOf" srcId="{D2475B12-DB4C-9F4A-A3DF-374C6EAEDA23}" destId="{3A8EFD60-5D8C-F545-9E42-9B9C6C9892BF}" srcOrd="0" destOrd="0" presId="urn:microsoft.com/office/officeart/2008/layout/LinedList"/>
    <dgm:cxn modelId="{A73675C3-53C3-FF4F-B82B-57BF1C6A6696}" type="presParOf" srcId="{D2475B12-DB4C-9F4A-A3DF-374C6EAEDA23}" destId="{623613A0-C7A8-6243-B8F4-A928F102B244}" srcOrd="1" destOrd="0" presId="urn:microsoft.com/office/officeart/2008/layout/LinedList"/>
    <dgm:cxn modelId="{E2D4F6FF-CA9B-2F43-B025-8B9D98B0B9CC}" type="presParOf" srcId="{623613A0-C7A8-6243-B8F4-A928F102B244}" destId="{428FA813-B1E3-1941-B14C-8B4A967216B9}" srcOrd="0" destOrd="0" presId="urn:microsoft.com/office/officeart/2008/layout/LinedList"/>
    <dgm:cxn modelId="{3128C255-1B44-F74D-A29E-C2CCF3240858}" type="presParOf" srcId="{623613A0-C7A8-6243-B8F4-A928F102B244}" destId="{39B1C88C-3974-7840-83D8-39FA56499BEB}" srcOrd="1" destOrd="0" presId="urn:microsoft.com/office/officeart/2008/layout/LinedList"/>
    <dgm:cxn modelId="{3EE234A1-68A5-CB42-8FF7-C8ADA418B739}" type="presParOf" srcId="{D2475B12-DB4C-9F4A-A3DF-374C6EAEDA23}" destId="{5CC43B0B-B87A-644D-A804-3495D20B23E5}" srcOrd="2" destOrd="0" presId="urn:microsoft.com/office/officeart/2008/layout/LinedList"/>
    <dgm:cxn modelId="{DC82C7E4-3968-6949-8788-B6D8CBC02BBD}" type="presParOf" srcId="{D2475B12-DB4C-9F4A-A3DF-374C6EAEDA23}" destId="{A085E1ED-AFF2-7F48-AFA1-2020E782658C}" srcOrd="3" destOrd="0" presId="urn:microsoft.com/office/officeart/2008/layout/LinedList"/>
    <dgm:cxn modelId="{BC4B6F4A-4AE5-0445-9161-38DC9591F7C7}" type="presParOf" srcId="{A085E1ED-AFF2-7F48-AFA1-2020E782658C}" destId="{75A3C364-5C83-FB48-830C-246C91BBD37E}" srcOrd="0" destOrd="0" presId="urn:microsoft.com/office/officeart/2008/layout/LinedList"/>
    <dgm:cxn modelId="{FE8A8972-640B-7C4D-94F8-7CC8B7EF8AE3}" type="presParOf" srcId="{A085E1ED-AFF2-7F48-AFA1-2020E782658C}" destId="{39594341-DB66-2A48-AFF5-442DE52AFDE2}" srcOrd="1" destOrd="0" presId="urn:microsoft.com/office/officeart/2008/layout/LinedList"/>
    <dgm:cxn modelId="{20FBEE06-DF1C-6242-BFF7-FB6000808744}" type="presParOf" srcId="{D2475B12-DB4C-9F4A-A3DF-374C6EAEDA23}" destId="{483FE451-0A73-4B44-B4AE-78F658BBBCA0}" srcOrd="4" destOrd="0" presId="urn:microsoft.com/office/officeart/2008/layout/LinedList"/>
    <dgm:cxn modelId="{BC24B440-B75D-6441-93E3-4974107AAA96}" type="presParOf" srcId="{D2475B12-DB4C-9F4A-A3DF-374C6EAEDA23}" destId="{A8D33637-316D-0C47-ABBE-50566F48D471}" srcOrd="5" destOrd="0" presId="urn:microsoft.com/office/officeart/2008/layout/LinedList"/>
    <dgm:cxn modelId="{837F10AB-4FB5-0A4E-8810-409ED5A86EF6}" type="presParOf" srcId="{A8D33637-316D-0C47-ABBE-50566F48D471}" destId="{52247320-7F9B-C344-B532-60B3FD00FFF1}" srcOrd="0" destOrd="0" presId="urn:microsoft.com/office/officeart/2008/layout/LinedList"/>
    <dgm:cxn modelId="{609B9DAC-9A6E-8945-B30C-0F255430D307}" type="presParOf" srcId="{A8D33637-316D-0C47-ABBE-50566F48D471}" destId="{14994D98-161D-B94E-8629-5190E6E53478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7592205-13B1-474C-B3D7-B7FAE21D73F9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048D12C0-1F95-4443-91F9-FDCCCDF0CBEF}">
      <dgm:prSet/>
      <dgm:spPr/>
      <dgm:t>
        <a:bodyPr/>
        <a:lstStyle/>
        <a:p>
          <a:r>
            <a:rPr lang="pt-BR"/>
            <a:t>Instrução contínua: Deuteronômio 6.6-9</a:t>
          </a:r>
          <a:endParaRPr lang="en-US"/>
        </a:p>
      </dgm:t>
    </dgm:pt>
    <dgm:pt modelId="{F856BECD-AB34-4D43-B3A7-057AA4F732D5}" type="parTrans" cxnId="{0BE59729-48A0-4535-B789-74B481685A74}">
      <dgm:prSet/>
      <dgm:spPr/>
      <dgm:t>
        <a:bodyPr/>
        <a:lstStyle/>
        <a:p>
          <a:endParaRPr lang="en-US"/>
        </a:p>
      </dgm:t>
    </dgm:pt>
    <dgm:pt modelId="{C92A3820-6B4A-4B73-B92B-7B6AA2E1029D}" type="sibTrans" cxnId="{0BE59729-48A0-4535-B789-74B481685A74}">
      <dgm:prSet/>
      <dgm:spPr/>
      <dgm:t>
        <a:bodyPr/>
        <a:lstStyle/>
        <a:p>
          <a:endParaRPr lang="en-US"/>
        </a:p>
      </dgm:t>
    </dgm:pt>
    <dgm:pt modelId="{D9C8AE92-B518-4C4E-A9F7-9C51DC0B43A4}">
      <dgm:prSet/>
      <dgm:spPr/>
      <dgm:t>
        <a:bodyPr/>
        <a:lstStyle/>
        <a:p>
          <a:r>
            <a:rPr lang="pt-BR"/>
            <a:t>Disciplina e ensino: Provérbios 22.6; Efésios 6.4</a:t>
          </a:r>
          <a:endParaRPr lang="en-US"/>
        </a:p>
      </dgm:t>
    </dgm:pt>
    <dgm:pt modelId="{9E8E06C1-105A-406E-B99C-B0C344C9B2ED}" type="parTrans" cxnId="{B9182AF1-7B0A-4A4A-BA5B-1E032D6D6519}">
      <dgm:prSet/>
      <dgm:spPr/>
      <dgm:t>
        <a:bodyPr/>
        <a:lstStyle/>
        <a:p>
          <a:endParaRPr lang="en-US"/>
        </a:p>
      </dgm:t>
    </dgm:pt>
    <dgm:pt modelId="{9C8321CF-865A-4D7F-9645-0D877A16C95F}" type="sibTrans" cxnId="{B9182AF1-7B0A-4A4A-BA5B-1E032D6D6519}">
      <dgm:prSet/>
      <dgm:spPr/>
      <dgm:t>
        <a:bodyPr/>
        <a:lstStyle/>
        <a:p>
          <a:endParaRPr lang="en-US"/>
        </a:p>
      </dgm:t>
    </dgm:pt>
    <dgm:pt modelId="{12FB0CA8-AFD4-49E8-8EA8-EDB3207B9817}">
      <dgm:prSet/>
      <dgm:spPr/>
      <dgm:t>
        <a:bodyPr/>
        <a:lstStyle/>
        <a:p>
          <a:r>
            <a:rPr lang="pt-BR"/>
            <a:t>A responsabilidade não é da igreja apenas, mas do pai</a:t>
          </a:r>
          <a:endParaRPr lang="en-US"/>
        </a:p>
      </dgm:t>
    </dgm:pt>
    <dgm:pt modelId="{E4A47D5A-D747-44F3-AE59-318A257F267F}" type="parTrans" cxnId="{1DE36919-EC89-4F14-ABB3-7E89467F70AA}">
      <dgm:prSet/>
      <dgm:spPr/>
      <dgm:t>
        <a:bodyPr/>
        <a:lstStyle/>
        <a:p>
          <a:endParaRPr lang="en-US"/>
        </a:p>
      </dgm:t>
    </dgm:pt>
    <dgm:pt modelId="{A787C237-6F0C-46B5-BE36-4B6493FD0A77}" type="sibTrans" cxnId="{1DE36919-EC89-4F14-ABB3-7E89467F70AA}">
      <dgm:prSet/>
      <dgm:spPr/>
      <dgm:t>
        <a:bodyPr/>
        <a:lstStyle/>
        <a:p>
          <a:endParaRPr lang="en-US"/>
        </a:p>
      </dgm:t>
    </dgm:pt>
    <dgm:pt modelId="{7A633605-03C0-4685-AFD8-1AE088743F47}">
      <dgm:prSet/>
      <dgm:spPr/>
      <dgm:t>
        <a:bodyPr/>
        <a:lstStyle/>
        <a:p>
          <a:r>
            <a:rPr lang="pt-BR"/>
            <a:t>John Piper - "Pais devem ser teólogos da sua casa."</a:t>
          </a:r>
          <a:endParaRPr lang="en-US"/>
        </a:p>
      </dgm:t>
    </dgm:pt>
    <dgm:pt modelId="{7EB4C0B1-88A4-491F-9BF5-42D6661F1C32}" type="parTrans" cxnId="{C37F4BF7-4B3D-4962-9A16-3D15FAF5FBD2}">
      <dgm:prSet/>
      <dgm:spPr/>
      <dgm:t>
        <a:bodyPr/>
        <a:lstStyle/>
        <a:p>
          <a:endParaRPr lang="en-US"/>
        </a:p>
      </dgm:t>
    </dgm:pt>
    <dgm:pt modelId="{AB9B3AE9-3381-4754-B86C-1AA0735640A5}" type="sibTrans" cxnId="{C37F4BF7-4B3D-4962-9A16-3D15FAF5FBD2}">
      <dgm:prSet/>
      <dgm:spPr/>
      <dgm:t>
        <a:bodyPr/>
        <a:lstStyle/>
        <a:p>
          <a:endParaRPr lang="en-US"/>
        </a:p>
      </dgm:t>
    </dgm:pt>
    <dgm:pt modelId="{BE1BC3EF-D114-4FC9-82B5-B7C6B7931813}" type="pres">
      <dgm:prSet presAssocID="{87592205-13B1-474C-B3D7-B7FAE21D73F9}" presName="linear" presStyleCnt="0">
        <dgm:presLayoutVars>
          <dgm:animLvl val="lvl"/>
          <dgm:resizeHandles val="exact"/>
        </dgm:presLayoutVars>
      </dgm:prSet>
      <dgm:spPr/>
    </dgm:pt>
    <dgm:pt modelId="{A56EE0E6-4F5F-4609-9520-D48BC79252DA}" type="pres">
      <dgm:prSet presAssocID="{048D12C0-1F95-4443-91F9-FDCCCDF0CBEF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A7518331-BCF6-4D5E-BB05-3EF9BD0513EA}" type="pres">
      <dgm:prSet presAssocID="{C92A3820-6B4A-4B73-B92B-7B6AA2E1029D}" presName="spacer" presStyleCnt="0"/>
      <dgm:spPr/>
    </dgm:pt>
    <dgm:pt modelId="{9E914260-88C9-453B-8645-CDF100D465C9}" type="pres">
      <dgm:prSet presAssocID="{D9C8AE92-B518-4C4E-A9F7-9C51DC0B43A4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D78BB184-FF7D-469E-B79C-F584933B166E}" type="pres">
      <dgm:prSet presAssocID="{9C8321CF-865A-4D7F-9645-0D877A16C95F}" presName="spacer" presStyleCnt="0"/>
      <dgm:spPr/>
    </dgm:pt>
    <dgm:pt modelId="{055E606A-21B9-4979-B7BE-86CC91D9760F}" type="pres">
      <dgm:prSet presAssocID="{12FB0CA8-AFD4-49E8-8EA8-EDB3207B9817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628239CF-6790-433F-AAC4-41B340E573F5}" type="pres">
      <dgm:prSet presAssocID="{A787C237-6F0C-46B5-BE36-4B6493FD0A77}" presName="spacer" presStyleCnt="0"/>
      <dgm:spPr/>
    </dgm:pt>
    <dgm:pt modelId="{C99BE8CF-9D69-4E16-82B3-6A40A63DFEC3}" type="pres">
      <dgm:prSet presAssocID="{7A633605-03C0-4685-AFD8-1AE088743F47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1DE36919-EC89-4F14-ABB3-7E89467F70AA}" srcId="{87592205-13B1-474C-B3D7-B7FAE21D73F9}" destId="{12FB0CA8-AFD4-49E8-8EA8-EDB3207B9817}" srcOrd="2" destOrd="0" parTransId="{E4A47D5A-D747-44F3-AE59-318A257F267F}" sibTransId="{A787C237-6F0C-46B5-BE36-4B6493FD0A77}"/>
    <dgm:cxn modelId="{0BE59729-48A0-4535-B789-74B481685A74}" srcId="{87592205-13B1-474C-B3D7-B7FAE21D73F9}" destId="{048D12C0-1F95-4443-91F9-FDCCCDF0CBEF}" srcOrd="0" destOrd="0" parTransId="{F856BECD-AB34-4D43-B3A7-057AA4F732D5}" sibTransId="{C92A3820-6B4A-4B73-B92B-7B6AA2E1029D}"/>
    <dgm:cxn modelId="{DF6EBB31-51EC-43D1-90F1-0BD8A1D644B6}" type="presOf" srcId="{87592205-13B1-474C-B3D7-B7FAE21D73F9}" destId="{BE1BC3EF-D114-4FC9-82B5-B7C6B7931813}" srcOrd="0" destOrd="0" presId="urn:microsoft.com/office/officeart/2005/8/layout/vList2"/>
    <dgm:cxn modelId="{8CACD543-7AAB-4DBB-AAAE-AC3E5FA6F957}" type="presOf" srcId="{7A633605-03C0-4685-AFD8-1AE088743F47}" destId="{C99BE8CF-9D69-4E16-82B3-6A40A63DFEC3}" srcOrd="0" destOrd="0" presId="urn:microsoft.com/office/officeart/2005/8/layout/vList2"/>
    <dgm:cxn modelId="{A4229F74-AC61-47AC-8BD8-B1AA69F68A33}" type="presOf" srcId="{048D12C0-1F95-4443-91F9-FDCCCDF0CBEF}" destId="{A56EE0E6-4F5F-4609-9520-D48BC79252DA}" srcOrd="0" destOrd="0" presId="urn:microsoft.com/office/officeart/2005/8/layout/vList2"/>
    <dgm:cxn modelId="{7A796597-BB10-4047-8257-038BF1AEA458}" type="presOf" srcId="{12FB0CA8-AFD4-49E8-8EA8-EDB3207B9817}" destId="{055E606A-21B9-4979-B7BE-86CC91D9760F}" srcOrd="0" destOrd="0" presId="urn:microsoft.com/office/officeart/2005/8/layout/vList2"/>
    <dgm:cxn modelId="{56C786A9-7973-490B-9844-31D6FC2DAEB3}" type="presOf" srcId="{D9C8AE92-B518-4C4E-A9F7-9C51DC0B43A4}" destId="{9E914260-88C9-453B-8645-CDF100D465C9}" srcOrd="0" destOrd="0" presId="urn:microsoft.com/office/officeart/2005/8/layout/vList2"/>
    <dgm:cxn modelId="{B9182AF1-7B0A-4A4A-BA5B-1E032D6D6519}" srcId="{87592205-13B1-474C-B3D7-B7FAE21D73F9}" destId="{D9C8AE92-B518-4C4E-A9F7-9C51DC0B43A4}" srcOrd="1" destOrd="0" parTransId="{9E8E06C1-105A-406E-B99C-B0C344C9B2ED}" sibTransId="{9C8321CF-865A-4D7F-9645-0D877A16C95F}"/>
    <dgm:cxn modelId="{C37F4BF7-4B3D-4962-9A16-3D15FAF5FBD2}" srcId="{87592205-13B1-474C-B3D7-B7FAE21D73F9}" destId="{7A633605-03C0-4685-AFD8-1AE088743F47}" srcOrd="3" destOrd="0" parTransId="{7EB4C0B1-88A4-491F-9BF5-42D6661F1C32}" sibTransId="{AB9B3AE9-3381-4754-B86C-1AA0735640A5}"/>
    <dgm:cxn modelId="{84A0B4FD-CD16-442F-92D4-0FD6F349B867}" type="presParOf" srcId="{BE1BC3EF-D114-4FC9-82B5-B7C6B7931813}" destId="{A56EE0E6-4F5F-4609-9520-D48BC79252DA}" srcOrd="0" destOrd="0" presId="urn:microsoft.com/office/officeart/2005/8/layout/vList2"/>
    <dgm:cxn modelId="{F86DA863-F54E-4B84-A7B9-01BE74BAEF86}" type="presParOf" srcId="{BE1BC3EF-D114-4FC9-82B5-B7C6B7931813}" destId="{A7518331-BCF6-4D5E-BB05-3EF9BD0513EA}" srcOrd="1" destOrd="0" presId="urn:microsoft.com/office/officeart/2005/8/layout/vList2"/>
    <dgm:cxn modelId="{27384705-289A-409D-A5E4-B692D08C56DF}" type="presParOf" srcId="{BE1BC3EF-D114-4FC9-82B5-B7C6B7931813}" destId="{9E914260-88C9-453B-8645-CDF100D465C9}" srcOrd="2" destOrd="0" presId="urn:microsoft.com/office/officeart/2005/8/layout/vList2"/>
    <dgm:cxn modelId="{444435A7-263C-4AD6-A8AB-17E8CA0AB458}" type="presParOf" srcId="{BE1BC3EF-D114-4FC9-82B5-B7C6B7931813}" destId="{D78BB184-FF7D-469E-B79C-F584933B166E}" srcOrd="3" destOrd="0" presId="urn:microsoft.com/office/officeart/2005/8/layout/vList2"/>
    <dgm:cxn modelId="{70492B4A-4DD6-4204-9A72-38C528348D30}" type="presParOf" srcId="{BE1BC3EF-D114-4FC9-82B5-B7C6B7931813}" destId="{055E606A-21B9-4979-B7BE-86CC91D9760F}" srcOrd="4" destOrd="0" presId="urn:microsoft.com/office/officeart/2005/8/layout/vList2"/>
    <dgm:cxn modelId="{D09D6043-01D8-4DD5-8E51-85AF598EF544}" type="presParOf" srcId="{BE1BC3EF-D114-4FC9-82B5-B7C6B7931813}" destId="{628239CF-6790-433F-AAC4-41B340E573F5}" srcOrd="5" destOrd="0" presId="urn:microsoft.com/office/officeart/2005/8/layout/vList2"/>
    <dgm:cxn modelId="{D0B71264-47AB-479D-B3C6-14CDCE919F3E}" type="presParOf" srcId="{BE1BC3EF-D114-4FC9-82B5-B7C6B7931813}" destId="{C99BE8CF-9D69-4E16-82B3-6A40A63DFEC3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24C2952-FA27-491B-950A-3A8B42B839B6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882057B2-C8AC-45CD-BF4D-4BD204399E02}">
      <dgm:prSet/>
      <dgm:spPr/>
      <dgm:t>
        <a:bodyPr/>
        <a:lstStyle/>
        <a:p>
          <a:r>
            <a:rPr lang="pt-BR" dirty="0"/>
            <a:t>Função de intercessor</a:t>
          </a:r>
          <a:endParaRPr lang="en-US" dirty="0"/>
        </a:p>
      </dgm:t>
    </dgm:pt>
    <dgm:pt modelId="{ADC01E71-B8D2-4A5D-A0CE-731F4ACCFF5D}" type="parTrans" cxnId="{7B388BF1-D203-40E1-B718-959BDB4E9046}">
      <dgm:prSet/>
      <dgm:spPr/>
      <dgm:t>
        <a:bodyPr/>
        <a:lstStyle/>
        <a:p>
          <a:endParaRPr lang="en-US"/>
        </a:p>
      </dgm:t>
    </dgm:pt>
    <dgm:pt modelId="{3AE50507-2ED7-4908-B8B1-A75A3A9F6D23}" type="sibTrans" cxnId="{7B388BF1-D203-40E1-B718-959BDB4E9046}">
      <dgm:prSet/>
      <dgm:spPr/>
      <dgm:t>
        <a:bodyPr/>
        <a:lstStyle/>
        <a:p>
          <a:endParaRPr lang="en-US"/>
        </a:p>
      </dgm:t>
    </dgm:pt>
    <dgm:pt modelId="{C6BC8390-5DC6-40B5-8957-30F6477773DA}">
      <dgm:prSet/>
      <dgm:spPr/>
      <dgm:t>
        <a:bodyPr/>
        <a:lstStyle/>
        <a:p>
          <a:pPr rtl="0"/>
          <a:r>
            <a:rPr lang="pt-BR" dirty="0"/>
            <a:t>Levanta altares de oração pela família</a:t>
          </a:r>
          <a:r>
            <a:rPr lang="pt-BR" dirty="0">
              <a:latin typeface="Aptos Display" panose="020F0302020204030204"/>
            </a:rPr>
            <a:t> </a:t>
          </a:r>
          <a:endParaRPr lang="en-US" dirty="0"/>
        </a:p>
      </dgm:t>
    </dgm:pt>
    <dgm:pt modelId="{5FC794D4-B6C1-47E2-A4DD-C1D97013B0A6}" type="parTrans" cxnId="{9EA45B98-0B3D-4A77-9642-874C10000CAC}">
      <dgm:prSet/>
      <dgm:spPr/>
      <dgm:t>
        <a:bodyPr/>
        <a:lstStyle/>
        <a:p>
          <a:endParaRPr lang="en-US"/>
        </a:p>
      </dgm:t>
    </dgm:pt>
    <dgm:pt modelId="{D30DB9A7-D2E8-40E8-9A4B-69C9412F5860}" type="sibTrans" cxnId="{9EA45B98-0B3D-4A77-9642-874C10000CAC}">
      <dgm:prSet/>
      <dgm:spPr/>
      <dgm:t>
        <a:bodyPr/>
        <a:lstStyle/>
        <a:p>
          <a:endParaRPr lang="en-US"/>
        </a:p>
      </dgm:t>
    </dgm:pt>
    <dgm:pt modelId="{0A83107B-1108-4B53-9034-CD9FAD54341D}">
      <dgm:prSet/>
      <dgm:spPr/>
      <dgm:t>
        <a:bodyPr/>
        <a:lstStyle/>
        <a:p>
          <a:r>
            <a:rPr lang="pt-BR" dirty="0"/>
            <a:t>Ensina o temor a Deus</a:t>
          </a:r>
          <a:endParaRPr lang="en-US" dirty="0"/>
        </a:p>
      </dgm:t>
    </dgm:pt>
    <dgm:pt modelId="{2430411C-7BAD-43C5-9A74-D5477657BB2A}" type="parTrans" cxnId="{CC6D21D2-0A35-4856-B718-27F5F0DDADC1}">
      <dgm:prSet/>
      <dgm:spPr/>
      <dgm:t>
        <a:bodyPr/>
        <a:lstStyle/>
        <a:p>
          <a:endParaRPr lang="en-US"/>
        </a:p>
      </dgm:t>
    </dgm:pt>
    <dgm:pt modelId="{547EAF1C-2FF6-4876-BA61-DD7489CD7CDA}" type="sibTrans" cxnId="{CC6D21D2-0A35-4856-B718-27F5F0DDADC1}">
      <dgm:prSet/>
      <dgm:spPr/>
      <dgm:t>
        <a:bodyPr/>
        <a:lstStyle/>
        <a:p>
          <a:endParaRPr lang="en-US"/>
        </a:p>
      </dgm:t>
    </dgm:pt>
    <dgm:pt modelId="{8155ED6D-706A-48CD-87DB-962B20AF9789}">
      <dgm:prSet/>
      <dgm:spPr/>
      <dgm:t>
        <a:bodyPr/>
        <a:lstStyle/>
        <a:p>
          <a:r>
            <a:rPr lang="pt-BR" dirty="0"/>
            <a:t>Exemplo: Jó (Jó 1.5)</a:t>
          </a:r>
          <a:endParaRPr lang="en-US" dirty="0"/>
        </a:p>
      </dgm:t>
    </dgm:pt>
    <dgm:pt modelId="{9C8F9A3D-A32D-4C74-AB23-A0C53C608E1B}" type="parTrans" cxnId="{BADE07FD-952D-4029-B53F-C57A265E2E7C}">
      <dgm:prSet/>
      <dgm:spPr/>
      <dgm:t>
        <a:bodyPr/>
        <a:lstStyle/>
        <a:p>
          <a:endParaRPr lang="en-US"/>
        </a:p>
      </dgm:t>
    </dgm:pt>
    <dgm:pt modelId="{A1082570-1E3C-4F60-9382-EB2C2EE224F0}" type="sibTrans" cxnId="{BADE07FD-952D-4029-B53F-C57A265E2E7C}">
      <dgm:prSet/>
      <dgm:spPr/>
      <dgm:t>
        <a:bodyPr/>
        <a:lstStyle/>
        <a:p>
          <a:endParaRPr lang="en-US"/>
        </a:p>
      </dgm:t>
    </dgm:pt>
    <dgm:pt modelId="{7C38BD92-84C9-40F6-9C60-2D31B2430EC9}">
      <dgm:prSet/>
      <dgm:spPr/>
      <dgm:t>
        <a:bodyPr/>
        <a:lstStyle/>
        <a:p>
          <a:r>
            <a:rPr lang="pt-BR" dirty="0"/>
            <a:t>Charles </a:t>
          </a:r>
          <a:r>
            <a:rPr lang="pt-BR" dirty="0" err="1"/>
            <a:t>Spurgeon</a:t>
          </a:r>
          <a:r>
            <a:rPr lang="pt-BR" dirty="0"/>
            <a:t> - “Melhor é um pai que ora do que um que grita”</a:t>
          </a:r>
          <a:endParaRPr lang="en-US" dirty="0"/>
        </a:p>
      </dgm:t>
    </dgm:pt>
    <dgm:pt modelId="{5180E967-94B5-4DC4-AFB7-16635BA074C6}" type="parTrans" cxnId="{54EC0C3C-1FA3-4F75-996B-7D2AFEE3B7AD}">
      <dgm:prSet/>
      <dgm:spPr/>
      <dgm:t>
        <a:bodyPr/>
        <a:lstStyle/>
        <a:p>
          <a:endParaRPr lang="en-US"/>
        </a:p>
      </dgm:t>
    </dgm:pt>
    <dgm:pt modelId="{A19D065D-AD68-48E8-B6F6-3ACC1F203CA5}" type="sibTrans" cxnId="{54EC0C3C-1FA3-4F75-996B-7D2AFEE3B7AD}">
      <dgm:prSet/>
      <dgm:spPr/>
      <dgm:t>
        <a:bodyPr/>
        <a:lstStyle/>
        <a:p>
          <a:endParaRPr lang="en-US"/>
        </a:p>
      </dgm:t>
    </dgm:pt>
    <dgm:pt modelId="{D1B2C3A8-1A3F-42C0-B1A5-FBF054CD1B0B}" type="pres">
      <dgm:prSet presAssocID="{724C2952-FA27-491B-950A-3A8B42B839B6}" presName="Name0" presStyleCnt="0">
        <dgm:presLayoutVars>
          <dgm:dir/>
          <dgm:resizeHandles val="exact"/>
        </dgm:presLayoutVars>
      </dgm:prSet>
      <dgm:spPr/>
    </dgm:pt>
    <dgm:pt modelId="{7FEC6784-E57E-4EA6-8000-3AE44C27DB52}" type="pres">
      <dgm:prSet presAssocID="{882057B2-C8AC-45CD-BF4D-4BD204399E02}" presName="node" presStyleLbl="node1" presStyleIdx="0" presStyleCnt="5">
        <dgm:presLayoutVars>
          <dgm:bulletEnabled val="1"/>
        </dgm:presLayoutVars>
      </dgm:prSet>
      <dgm:spPr/>
    </dgm:pt>
    <dgm:pt modelId="{235200DD-BD9A-47A9-95C4-E64EAE10884E}" type="pres">
      <dgm:prSet presAssocID="{3AE50507-2ED7-4908-B8B1-A75A3A9F6D23}" presName="sibTrans" presStyleLbl="sibTrans1D1" presStyleIdx="0" presStyleCnt="4"/>
      <dgm:spPr/>
    </dgm:pt>
    <dgm:pt modelId="{ADB6686F-0CCC-4FC4-A8DE-9DF2F574202D}" type="pres">
      <dgm:prSet presAssocID="{3AE50507-2ED7-4908-B8B1-A75A3A9F6D23}" presName="connectorText" presStyleLbl="sibTrans1D1" presStyleIdx="0" presStyleCnt="4"/>
      <dgm:spPr/>
    </dgm:pt>
    <dgm:pt modelId="{C1317023-5624-4944-8931-D6FF4CABDAD2}" type="pres">
      <dgm:prSet presAssocID="{C6BC8390-5DC6-40B5-8957-30F6477773DA}" presName="node" presStyleLbl="node1" presStyleIdx="1" presStyleCnt="5">
        <dgm:presLayoutVars>
          <dgm:bulletEnabled val="1"/>
        </dgm:presLayoutVars>
      </dgm:prSet>
      <dgm:spPr/>
    </dgm:pt>
    <dgm:pt modelId="{75206998-CAD6-495C-AC4D-29C2B406CB4B}" type="pres">
      <dgm:prSet presAssocID="{D30DB9A7-D2E8-40E8-9A4B-69C9412F5860}" presName="sibTrans" presStyleLbl="sibTrans1D1" presStyleIdx="1" presStyleCnt="4"/>
      <dgm:spPr/>
    </dgm:pt>
    <dgm:pt modelId="{05600511-5974-408B-8AF3-407B057436A9}" type="pres">
      <dgm:prSet presAssocID="{D30DB9A7-D2E8-40E8-9A4B-69C9412F5860}" presName="connectorText" presStyleLbl="sibTrans1D1" presStyleIdx="1" presStyleCnt="4"/>
      <dgm:spPr/>
    </dgm:pt>
    <dgm:pt modelId="{B7F9EF3A-39A0-48E2-9F1C-E37EEAEC734A}" type="pres">
      <dgm:prSet presAssocID="{0A83107B-1108-4B53-9034-CD9FAD54341D}" presName="node" presStyleLbl="node1" presStyleIdx="2" presStyleCnt="5">
        <dgm:presLayoutVars>
          <dgm:bulletEnabled val="1"/>
        </dgm:presLayoutVars>
      </dgm:prSet>
      <dgm:spPr/>
    </dgm:pt>
    <dgm:pt modelId="{F5A24EB3-448C-43C2-97BF-716D86D017BC}" type="pres">
      <dgm:prSet presAssocID="{547EAF1C-2FF6-4876-BA61-DD7489CD7CDA}" presName="sibTrans" presStyleLbl="sibTrans1D1" presStyleIdx="2" presStyleCnt="4"/>
      <dgm:spPr/>
    </dgm:pt>
    <dgm:pt modelId="{1495DB01-B619-41DC-A28F-2F2DFB48DB7C}" type="pres">
      <dgm:prSet presAssocID="{547EAF1C-2FF6-4876-BA61-DD7489CD7CDA}" presName="connectorText" presStyleLbl="sibTrans1D1" presStyleIdx="2" presStyleCnt="4"/>
      <dgm:spPr/>
    </dgm:pt>
    <dgm:pt modelId="{0CEE8B0E-1BF9-426E-A334-D3447AA458ED}" type="pres">
      <dgm:prSet presAssocID="{8155ED6D-706A-48CD-87DB-962B20AF9789}" presName="node" presStyleLbl="node1" presStyleIdx="3" presStyleCnt="5">
        <dgm:presLayoutVars>
          <dgm:bulletEnabled val="1"/>
        </dgm:presLayoutVars>
      </dgm:prSet>
      <dgm:spPr/>
    </dgm:pt>
    <dgm:pt modelId="{22FF57BB-3564-4035-B5F3-97300F6BDE2C}" type="pres">
      <dgm:prSet presAssocID="{A1082570-1E3C-4F60-9382-EB2C2EE224F0}" presName="sibTrans" presStyleLbl="sibTrans1D1" presStyleIdx="3" presStyleCnt="4"/>
      <dgm:spPr/>
    </dgm:pt>
    <dgm:pt modelId="{6BE63492-C4A4-4126-9CAB-3AC95F294A2E}" type="pres">
      <dgm:prSet presAssocID="{A1082570-1E3C-4F60-9382-EB2C2EE224F0}" presName="connectorText" presStyleLbl="sibTrans1D1" presStyleIdx="3" presStyleCnt="4"/>
      <dgm:spPr/>
    </dgm:pt>
    <dgm:pt modelId="{EAAAB543-4110-4E03-8BBF-1F14E1DFC4A3}" type="pres">
      <dgm:prSet presAssocID="{7C38BD92-84C9-40F6-9C60-2D31B2430EC9}" presName="node" presStyleLbl="node1" presStyleIdx="4" presStyleCnt="5">
        <dgm:presLayoutVars>
          <dgm:bulletEnabled val="1"/>
        </dgm:presLayoutVars>
      </dgm:prSet>
      <dgm:spPr/>
    </dgm:pt>
  </dgm:ptLst>
  <dgm:cxnLst>
    <dgm:cxn modelId="{7A2E201F-4A6F-43AE-9AD9-7C004E6D6D82}" type="presOf" srcId="{C6BC8390-5DC6-40B5-8957-30F6477773DA}" destId="{C1317023-5624-4944-8931-D6FF4CABDAD2}" srcOrd="0" destOrd="0" presId="urn:microsoft.com/office/officeart/2016/7/layout/RepeatingBendingProcessNew"/>
    <dgm:cxn modelId="{19DAFE30-772B-4048-9F69-A8581B9A7636}" type="presOf" srcId="{D30DB9A7-D2E8-40E8-9A4B-69C9412F5860}" destId="{75206998-CAD6-495C-AC4D-29C2B406CB4B}" srcOrd="0" destOrd="0" presId="urn:microsoft.com/office/officeart/2016/7/layout/RepeatingBendingProcessNew"/>
    <dgm:cxn modelId="{3DF38E34-7BAB-4650-8906-D47B546A961D}" type="presOf" srcId="{D30DB9A7-D2E8-40E8-9A4B-69C9412F5860}" destId="{05600511-5974-408B-8AF3-407B057436A9}" srcOrd="1" destOrd="0" presId="urn:microsoft.com/office/officeart/2016/7/layout/RepeatingBendingProcessNew"/>
    <dgm:cxn modelId="{30CA7B3B-EB0F-4BF5-A0CB-4CB6A8F5412D}" type="presOf" srcId="{A1082570-1E3C-4F60-9382-EB2C2EE224F0}" destId="{22FF57BB-3564-4035-B5F3-97300F6BDE2C}" srcOrd="0" destOrd="0" presId="urn:microsoft.com/office/officeart/2016/7/layout/RepeatingBendingProcessNew"/>
    <dgm:cxn modelId="{382FC53B-9C70-49CD-B852-F0AB1EC88546}" type="presOf" srcId="{7C38BD92-84C9-40F6-9C60-2D31B2430EC9}" destId="{EAAAB543-4110-4E03-8BBF-1F14E1DFC4A3}" srcOrd="0" destOrd="0" presId="urn:microsoft.com/office/officeart/2016/7/layout/RepeatingBendingProcessNew"/>
    <dgm:cxn modelId="{54EC0C3C-1FA3-4F75-996B-7D2AFEE3B7AD}" srcId="{724C2952-FA27-491B-950A-3A8B42B839B6}" destId="{7C38BD92-84C9-40F6-9C60-2D31B2430EC9}" srcOrd="4" destOrd="0" parTransId="{5180E967-94B5-4DC4-AFB7-16635BA074C6}" sibTransId="{A19D065D-AD68-48E8-B6F6-3ACC1F203CA5}"/>
    <dgm:cxn modelId="{DE42295C-77E3-4AD4-AA6F-3E3189AD2FE8}" type="presOf" srcId="{8155ED6D-706A-48CD-87DB-962B20AF9789}" destId="{0CEE8B0E-1BF9-426E-A334-D3447AA458ED}" srcOrd="0" destOrd="0" presId="urn:microsoft.com/office/officeart/2016/7/layout/RepeatingBendingProcessNew"/>
    <dgm:cxn modelId="{394F7E44-D3AC-4096-8FC1-E6AC9190AC98}" type="presOf" srcId="{547EAF1C-2FF6-4876-BA61-DD7489CD7CDA}" destId="{1495DB01-B619-41DC-A28F-2F2DFB48DB7C}" srcOrd="1" destOrd="0" presId="urn:microsoft.com/office/officeart/2016/7/layout/RepeatingBendingProcessNew"/>
    <dgm:cxn modelId="{64AB8382-794A-4BA0-8819-A89066236441}" type="presOf" srcId="{3AE50507-2ED7-4908-B8B1-A75A3A9F6D23}" destId="{ADB6686F-0CCC-4FC4-A8DE-9DF2F574202D}" srcOrd="1" destOrd="0" presId="urn:microsoft.com/office/officeart/2016/7/layout/RepeatingBendingProcessNew"/>
    <dgm:cxn modelId="{7B541797-77F4-4A63-B2CB-188E58CCC452}" type="presOf" srcId="{882057B2-C8AC-45CD-BF4D-4BD204399E02}" destId="{7FEC6784-E57E-4EA6-8000-3AE44C27DB52}" srcOrd="0" destOrd="0" presId="urn:microsoft.com/office/officeart/2016/7/layout/RepeatingBendingProcessNew"/>
    <dgm:cxn modelId="{9EA45B98-0B3D-4A77-9642-874C10000CAC}" srcId="{724C2952-FA27-491B-950A-3A8B42B839B6}" destId="{C6BC8390-5DC6-40B5-8957-30F6477773DA}" srcOrd="1" destOrd="0" parTransId="{5FC794D4-B6C1-47E2-A4DD-C1D97013B0A6}" sibTransId="{D30DB9A7-D2E8-40E8-9A4B-69C9412F5860}"/>
    <dgm:cxn modelId="{42EA709A-FE4D-449B-A325-82DF434712DF}" type="presOf" srcId="{0A83107B-1108-4B53-9034-CD9FAD54341D}" destId="{B7F9EF3A-39A0-48E2-9F1C-E37EEAEC734A}" srcOrd="0" destOrd="0" presId="urn:microsoft.com/office/officeart/2016/7/layout/RepeatingBendingProcessNew"/>
    <dgm:cxn modelId="{922B8F9C-05FE-48BC-96FA-9DA57923D81A}" type="presOf" srcId="{3AE50507-2ED7-4908-B8B1-A75A3A9F6D23}" destId="{235200DD-BD9A-47A9-95C4-E64EAE10884E}" srcOrd="0" destOrd="0" presId="urn:microsoft.com/office/officeart/2016/7/layout/RepeatingBendingProcessNew"/>
    <dgm:cxn modelId="{CC6D21D2-0A35-4856-B718-27F5F0DDADC1}" srcId="{724C2952-FA27-491B-950A-3A8B42B839B6}" destId="{0A83107B-1108-4B53-9034-CD9FAD54341D}" srcOrd="2" destOrd="0" parTransId="{2430411C-7BAD-43C5-9A74-D5477657BB2A}" sibTransId="{547EAF1C-2FF6-4876-BA61-DD7489CD7CDA}"/>
    <dgm:cxn modelId="{A24435D2-E149-44C6-9BB5-9CFA8F6264BC}" type="presOf" srcId="{A1082570-1E3C-4F60-9382-EB2C2EE224F0}" destId="{6BE63492-C4A4-4126-9CAB-3AC95F294A2E}" srcOrd="1" destOrd="0" presId="urn:microsoft.com/office/officeart/2016/7/layout/RepeatingBendingProcessNew"/>
    <dgm:cxn modelId="{7B388BF1-D203-40E1-B718-959BDB4E9046}" srcId="{724C2952-FA27-491B-950A-3A8B42B839B6}" destId="{882057B2-C8AC-45CD-BF4D-4BD204399E02}" srcOrd="0" destOrd="0" parTransId="{ADC01E71-B8D2-4A5D-A0CE-731F4ACCFF5D}" sibTransId="{3AE50507-2ED7-4908-B8B1-A75A3A9F6D23}"/>
    <dgm:cxn modelId="{61A323FC-B9FE-4993-A286-3B286F43070F}" type="presOf" srcId="{547EAF1C-2FF6-4876-BA61-DD7489CD7CDA}" destId="{F5A24EB3-448C-43C2-97BF-716D86D017BC}" srcOrd="0" destOrd="0" presId="urn:microsoft.com/office/officeart/2016/7/layout/RepeatingBendingProcessNew"/>
    <dgm:cxn modelId="{BADE07FD-952D-4029-B53F-C57A265E2E7C}" srcId="{724C2952-FA27-491B-950A-3A8B42B839B6}" destId="{8155ED6D-706A-48CD-87DB-962B20AF9789}" srcOrd="3" destOrd="0" parTransId="{9C8F9A3D-A32D-4C74-AB23-A0C53C608E1B}" sibTransId="{A1082570-1E3C-4F60-9382-EB2C2EE224F0}"/>
    <dgm:cxn modelId="{7CFBE7FE-11C6-41FD-BB53-1CA0E790B6F2}" type="presOf" srcId="{724C2952-FA27-491B-950A-3A8B42B839B6}" destId="{D1B2C3A8-1A3F-42C0-B1A5-FBF054CD1B0B}" srcOrd="0" destOrd="0" presId="urn:microsoft.com/office/officeart/2016/7/layout/RepeatingBendingProcessNew"/>
    <dgm:cxn modelId="{A7B24FE5-DB5A-412D-88E2-56EB09A229A2}" type="presParOf" srcId="{D1B2C3A8-1A3F-42C0-B1A5-FBF054CD1B0B}" destId="{7FEC6784-E57E-4EA6-8000-3AE44C27DB52}" srcOrd="0" destOrd="0" presId="urn:microsoft.com/office/officeart/2016/7/layout/RepeatingBendingProcessNew"/>
    <dgm:cxn modelId="{6C267B1A-FBD1-40DA-B668-2E5E0AC612C4}" type="presParOf" srcId="{D1B2C3A8-1A3F-42C0-B1A5-FBF054CD1B0B}" destId="{235200DD-BD9A-47A9-95C4-E64EAE10884E}" srcOrd="1" destOrd="0" presId="urn:microsoft.com/office/officeart/2016/7/layout/RepeatingBendingProcessNew"/>
    <dgm:cxn modelId="{C6D79162-3CC9-4784-8F79-A1182D7B5270}" type="presParOf" srcId="{235200DD-BD9A-47A9-95C4-E64EAE10884E}" destId="{ADB6686F-0CCC-4FC4-A8DE-9DF2F574202D}" srcOrd="0" destOrd="0" presId="urn:microsoft.com/office/officeart/2016/7/layout/RepeatingBendingProcessNew"/>
    <dgm:cxn modelId="{E59C6CB0-9B8D-4A18-AB1D-5EF3FE2C9CCE}" type="presParOf" srcId="{D1B2C3A8-1A3F-42C0-B1A5-FBF054CD1B0B}" destId="{C1317023-5624-4944-8931-D6FF4CABDAD2}" srcOrd="2" destOrd="0" presId="urn:microsoft.com/office/officeart/2016/7/layout/RepeatingBendingProcessNew"/>
    <dgm:cxn modelId="{FDEC505A-F374-4AEC-B3AE-1D4C687761E3}" type="presParOf" srcId="{D1B2C3A8-1A3F-42C0-B1A5-FBF054CD1B0B}" destId="{75206998-CAD6-495C-AC4D-29C2B406CB4B}" srcOrd="3" destOrd="0" presId="urn:microsoft.com/office/officeart/2016/7/layout/RepeatingBendingProcessNew"/>
    <dgm:cxn modelId="{ECF8CEA1-CD41-4937-86BD-D392372A21AC}" type="presParOf" srcId="{75206998-CAD6-495C-AC4D-29C2B406CB4B}" destId="{05600511-5974-408B-8AF3-407B057436A9}" srcOrd="0" destOrd="0" presId="urn:microsoft.com/office/officeart/2016/7/layout/RepeatingBendingProcessNew"/>
    <dgm:cxn modelId="{251F49E7-335E-47BD-A6FB-728613F3760F}" type="presParOf" srcId="{D1B2C3A8-1A3F-42C0-B1A5-FBF054CD1B0B}" destId="{B7F9EF3A-39A0-48E2-9F1C-E37EEAEC734A}" srcOrd="4" destOrd="0" presId="urn:microsoft.com/office/officeart/2016/7/layout/RepeatingBendingProcessNew"/>
    <dgm:cxn modelId="{91513212-4928-4465-BD36-9DECF372F2C5}" type="presParOf" srcId="{D1B2C3A8-1A3F-42C0-B1A5-FBF054CD1B0B}" destId="{F5A24EB3-448C-43C2-97BF-716D86D017BC}" srcOrd="5" destOrd="0" presId="urn:microsoft.com/office/officeart/2016/7/layout/RepeatingBendingProcessNew"/>
    <dgm:cxn modelId="{189936B5-C003-4E59-B31B-FAFBF202B158}" type="presParOf" srcId="{F5A24EB3-448C-43C2-97BF-716D86D017BC}" destId="{1495DB01-B619-41DC-A28F-2F2DFB48DB7C}" srcOrd="0" destOrd="0" presId="urn:microsoft.com/office/officeart/2016/7/layout/RepeatingBendingProcessNew"/>
    <dgm:cxn modelId="{7EEA5A1E-0120-4024-B466-88F754A6794D}" type="presParOf" srcId="{D1B2C3A8-1A3F-42C0-B1A5-FBF054CD1B0B}" destId="{0CEE8B0E-1BF9-426E-A334-D3447AA458ED}" srcOrd="6" destOrd="0" presId="urn:microsoft.com/office/officeart/2016/7/layout/RepeatingBendingProcessNew"/>
    <dgm:cxn modelId="{C4D59487-94BC-4FC8-88A9-4FFF464BF885}" type="presParOf" srcId="{D1B2C3A8-1A3F-42C0-B1A5-FBF054CD1B0B}" destId="{22FF57BB-3564-4035-B5F3-97300F6BDE2C}" srcOrd="7" destOrd="0" presId="urn:microsoft.com/office/officeart/2016/7/layout/RepeatingBendingProcessNew"/>
    <dgm:cxn modelId="{E3157681-3F3D-4A66-B20E-D3E6DD6B765F}" type="presParOf" srcId="{22FF57BB-3564-4035-B5F3-97300F6BDE2C}" destId="{6BE63492-C4A4-4126-9CAB-3AC95F294A2E}" srcOrd="0" destOrd="0" presId="urn:microsoft.com/office/officeart/2016/7/layout/RepeatingBendingProcessNew"/>
    <dgm:cxn modelId="{3B0BF561-9602-4524-ACD9-47D2499C6145}" type="presParOf" srcId="{D1B2C3A8-1A3F-42C0-B1A5-FBF054CD1B0B}" destId="{EAAAB543-4110-4E03-8BBF-1F14E1DFC4A3}" srcOrd="8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6FED5A0-457C-4449-A922-4047CFE217B3}" type="doc">
      <dgm:prSet loTypeId="urn:microsoft.com/office/officeart/2008/layout/LinedList" loCatId="list" qsTypeId="urn:microsoft.com/office/officeart/2005/8/quickstyle/simple5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7ECB3974-C2D2-4E7C-9685-414EFA3742D4}">
      <dgm:prSet/>
      <dgm:spPr/>
      <dgm:t>
        <a:bodyPr/>
        <a:lstStyle/>
        <a:p>
          <a:r>
            <a:rPr lang="pt-BR"/>
            <a:t>Efésios 5.23: "O marido é o cabeça da mulher... como Cristo o é da igreja"</a:t>
          </a:r>
          <a:endParaRPr lang="en-US"/>
        </a:p>
      </dgm:t>
    </dgm:pt>
    <dgm:pt modelId="{56B29B3F-3F65-479E-8327-EB70EFDB6C86}" type="parTrans" cxnId="{D1930439-E84B-4C23-A20C-941F3D01B686}">
      <dgm:prSet/>
      <dgm:spPr/>
      <dgm:t>
        <a:bodyPr/>
        <a:lstStyle/>
        <a:p>
          <a:endParaRPr lang="en-US"/>
        </a:p>
      </dgm:t>
    </dgm:pt>
    <dgm:pt modelId="{443A7D25-A278-460B-AFB1-10132001BD61}" type="sibTrans" cxnId="{D1930439-E84B-4C23-A20C-941F3D01B686}">
      <dgm:prSet/>
      <dgm:spPr/>
      <dgm:t>
        <a:bodyPr/>
        <a:lstStyle/>
        <a:p>
          <a:endParaRPr lang="en-US"/>
        </a:p>
      </dgm:t>
    </dgm:pt>
    <dgm:pt modelId="{DB33F893-0858-4FA1-9C17-75CAC9EAA4AB}">
      <dgm:prSet/>
      <dgm:spPr/>
      <dgm:t>
        <a:bodyPr/>
        <a:lstStyle/>
        <a:p>
          <a:r>
            <a:rPr lang="pt-BR"/>
            <a:t>Gênesis 3.16: Governo do marido sobre a casa</a:t>
          </a:r>
          <a:endParaRPr lang="en-US"/>
        </a:p>
      </dgm:t>
    </dgm:pt>
    <dgm:pt modelId="{0EDF857A-8320-42BA-A726-C2A37AE500D8}" type="parTrans" cxnId="{0BAEE467-3286-426B-A377-A5845DCC2C26}">
      <dgm:prSet/>
      <dgm:spPr/>
      <dgm:t>
        <a:bodyPr/>
        <a:lstStyle/>
        <a:p>
          <a:endParaRPr lang="en-US"/>
        </a:p>
      </dgm:t>
    </dgm:pt>
    <dgm:pt modelId="{07782D23-01BF-4E6F-887E-AAF0EFD7714B}" type="sibTrans" cxnId="{0BAEE467-3286-426B-A377-A5845DCC2C26}">
      <dgm:prSet/>
      <dgm:spPr/>
      <dgm:t>
        <a:bodyPr/>
        <a:lstStyle/>
        <a:p>
          <a:endParaRPr lang="en-US"/>
        </a:p>
      </dgm:t>
    </dgm:pt>
    <dgm:pt modelId="{C9AF2656-1B69-4855-A55F-289EC68B58AC}">
      <dgm:prSet/>
      <dgm:spPr/>
      <dgm:t>
        <a:bodyPr/>
        <a:lstStyle/>
        <a:p>
          <a:r>
            <a:rPr lang="pt-BR"/>
            <a:t>1 Coríntios 11.3: Cristo, homem, mulher - uma ordem divina</a:t>
          </a:r>
          <a:endParaRPr lang="en-US"/>
        </a:p>
      </dgm:t>
    </dgm:pt>
    <dgm:pt modelId="{03505020-98EE-4CB7-8D8B-A2E99178467D}" type="parTrans" cxnId="{FE7E6B85-5B24-47CA-BFB5-8D1143200F29}">
      <dgm:prSet/>
      <dgm:spPr/>
      <dgm:t>
        <a:bodyPr/>
        <a:lstStyle/>
        <a:p>
          <a:endParaRPr lang="en-US"/>
        </a:p>
      </dgm:t>
    </dgm:pt>
    <dgm:pt modelId="{6CB433FA-E18C-405D-BD69-E828FE158D9F}" type="sibTrans" cxnId="{FE7E6B85-5B24-47CA-BFB5-8D1143200F29}">
      <dgm:prSet/>
      <dgm:spPr/>
      <dgm:t>
        <a:bodyPr/>
        <a:lstStyle/>
        <a:p>
          <a:endParaRPr lang="en-US"/>
        </a:p>
      </dgm:t>
    </dgm:pt>
    <dgm:pt modelId="{55609185-994E-4265-9E74-46116449C9BC}">
      <dgm:prSet/>
      <dgm:spPr/>
      <dgm:t>
        <a:bodyPr/>
        <a:lstStyle/>
        <a:p>
          <a:r>
            <a:rPr lang="pt-BR"/>
            <a:t>John Stott: "Cabeça não é privilégio, mas responsabilidade sacrificial"</a:t>
          </a:r>
          <a:endParaRPr lang="en-US"/>
        </a:p>
      </dgm:t>
    </dgm:pt>
    <dgm:pt modelId="{BC8D513B-EE0B-4A2F-8FE1-979F2AE5F07C}" type="parTrans" cxnId="{DFA1429F-AE6E-4373-A500-59C2B1351DAE}">
      <dgm:prSet/>
      <dgm:spPr/>
      <dgm:t>
        <a:bodyPr/>
        <a:lstStyle/>
        <a:p>
          <a:endParaRPr lang="en-US"/>
        </a:p>
      </dgm:t>
    </dgm:pt>
    <dgm:pt modelId="{5D49E059-F9C5-4104-9F06-37103BDA78D1}" type="sibTrans" cxnId="{DFA1429F-AE6E-4373-A500-59C2B1351DAE}">
      <dgm:prSet/>
      <dgm:spPr/>
      <dgm:t>
        <a:bodyPr/>
        <a:lstStyle/>
        <a:p>
          <a:endParaRPr lang="en-US"/>
        </a:p>
      </dgm:t>
    </dgm:pt>
    <dgm:pt modelId="{57DCA966-EEF8-4B6B-9056-92ECFCE919CD}" type="pres">
      <dgm:prSet presAssocID="{16FED5A0-457C-4449-A922-4047CFE217B3}" presName="vert0" presStyleCnt="0">
        <dgm:presLayoutVars>
          <dgm:dir/>
          <dgm:animOne val="branch"/>
          <dgm:animLvl val="lvl"/>
        </dgm:presLayoutVars>
      </dgm:prSet>
      <dgm:spPr/>
    </dgm:pt>
    <dgm:pt modelId="{7D2F5FDF-E1F4-47C8-A12B-D593D9C9528A}" type="pres">
      <dgm:prSet presAssocID="{7ECB3974-C2D2-4E7C-9685-414EFA3742D4}" presName="thickLine" presStyleLbl="alignNode1" presStyleIdx="0" presStyleCnt="4"/>
      <dgm:spPr/>
    </dgm:pt>
    <dgm:pt modelId="{21D5B579-8941-44D1-99D3-6AF723810FFA}" type="pres">
      <dgm:prSet presAssocID="{7ECB3974-C2D2-4E7C-9685-414EFA3742D4}" presName="horz1" presStyleCnt="0"/>
      <dgm:spPr/>
    </dgm:pt>
    <dgm:pt modelId="{8242FCB1-B408-4B2E-9D45-1D9A581D1383}" type="pres">
      <dgm:prSet presAssocID="{7ECB3974-C2D2-4E7C-9685-414EFA3742D4}" presName="tx1" presStyleLbl="revTx" presStyleIdx="0" presStyleCnt="4"/>
      <dgm:spPr/>
    </dgm:pt>
    <dgm:pt modelId="{69005489-E41B-4693-B4AC-539F2DF62EA5}" type="pres">
      <dgm:prSet presAssocID="{7ECB3974-C2D2-4E7C-9685-414EFA3742D4}" presName="vert1" presStyleCnt="0"/>
      <dgm:spPr/>
    </dgm:pt>
    <dgm:pt modelId="{7DC948B7-5E88-4E83-BACD-CD7953C61AC1}" type="pres">
      <dgm:prSet presAssocID="{DB33F893-0858-4FA1-9C17-75CAC9EAA4AB}" presName="thickLine" presStyleLbl="alignNode1" presStyleIdx="1" presStyleCnt="4"/>
      <dgm:spPr/>
    </dgm:pt>
    <dgm:pt modelId="{AC99CF05-2A43-4961-989D-26ABEAB9BD71}" type="pres">
      <dgm:prSet presAssocID="{DB33F893-0858-4FA1-9C17-75CAC9EAA4AB}" presName="horz1" presStyleCnt="0"/>
      <dgm:spPr/>
    </dgm:pt>
    <dgm:pt modelId="{98274C8D-A396-4A99-91FE-F90FD017249C}" type="pres">
      <dgm:prSet presAssocID="{DB33F893-0858-4FA1-9C17-75CAC9EAA4AB}" presName="tx1" presStyleLbl="revTx" presStyleIdx="1" presStyleCnt="4"/>
      <dgm:spPr/>
    </dgm:pt>
    <dgm:pt modelId="{A4B0C3AF-5EB9-493D-9769-90F33D222CD9}" type="pres">
      <dgm:prSet presAssocID="{DB33F893-0858-4FA1-9C17-75CAC9EAA4AB}" presName="vert1" presStyleCnt="0"/>
      <dgm:spPr/>
    </dgm:pt>
    <dgm:pt modelId="{86F6A9B4-23A6-4639-8C07-46D0C07AF408}" type="pres">
      <dgm:prSet presAssocID="{C9AF2656-1B69-4855-A55F-289EC68B58AC}" presName="thickLine" presStyleLbl="alignNode1" presStyleIdx="2" presStyleCnt="4"/>
      <dgm:spPr/>
    </dgm:pt>
    <dgm:pt modelId="{C0412624-CD29-4DBF-8FCA-A0549B85A418}" type="pres">
      <dgm:prSet presAssocID="{C9AF2656-1B69-4855-A55F-289EC68B58AC}" presName="horz1" presStyleCnt="0"/>
      <dgm:spPr/>
    </dgm:pt>
    <dgm:pt modelId="{48AE3D3E-951E-4092-9A4D-BE84E660A58A}" type="pres">
      <dgm:prSet presAssocID="{C9AF2656-1B69-4855-A55F-289EC68B58AC}" presName="tx1" presStyleLbl="revTx" presStyleIdx="2" presStyleCnt="4"/>
      <dgm:spPr/>
    </dgm:pt>
    <dgm:pt modelId="{43ACCDC6-8052-4DCF-8219-D703B3B864EA}" type="pres">
      <dgm:prSet presAssocID="{C9AF2656-1B69-4855-A55F-289EC68B58AC}" presName="vert1" presStyleCnt="0"/>
      <dgm:spPr/>
    </dgm:pt>
    <dgm:pt modelId="{C4781521-6708-4D40-88E1-6A0833D639ED}" type="pres">
      <dgm:prSet presAssocID="{55609185-994E-4265-9E74-46116449C9BC}" presName="thickLine" presStyleLbl="alignNode1" presStyleIdx="3" presStyleCnt="4"/>
      <dgm:spPr/>
    </dgm:pt>
    <dgm:pt modelId="{DE8A3814-562C-4CEF-AC37-F484C98B4B92}" type="pres">
      <dgm:prSet presAssocID="{55609185-994E-4265-9E74-46116449C9BC}" presName="horz1" presStyleCnt="0"/>
      <dgm:spPr/>
    </dgm:pt>
    <dgm:pt modelId="{019DF42D-10F0-45F2-A1D8-B3D5F8B05D47}" type="pres">
      <dgm:prSet presAssocID="{55609185-994E-4265-9E74-46116449C9BC}" presName="tx1" presStyleLbl="revTx" presStyleIdx="3" presStyleCnt="4"/>
      <dgm:spPr/>
    </dgm:pt>
    <dgm:pt modelId="{023030D2-98BB-4E8A-9EA7-90B5291A2D87}" type="pres">
      <dgm:prSet presAssocID="{55609185-994E-4265-9E74-46116449C9BC}" presName="vert1" presStyleCnt="0"/>
      <dgm:spPr/>
    </dgm:pt>
  </dgm:ptLst>
  <dgm:cxnLst>
    <dgm:cxn modelId="{D1930439-E84B-4C23-A20C-941F3D01B686}" srcId="{16FED5A0-457C-4449-A922-4047CFE217B3}" destId="{7ECB3974-C2D2-4E7C-9685-414EFA3742D4}" srcOrd="0" destOrd="0" parTransId="{56B29B3F-3F65-479E-8327-EB70EFDB6C86}" sibTransId="{443A7D25-A278-460B-AFB1-10132001BD61}"/>
    <dgm:cxn modelId="{0BAEE467-3286-426B-A377-A5845DCC2C26}" srcId="{16FED5A0-457C-4449-A922-4047CFE217B3}" destId="{DB33F893-0858-4FA1-9C17-75CAC9EAA4AB}" srcOrd="1" destOrd="0" parTransId="{0EDF857A-8320-42BA-A726-C2A37AE500D8}" sibTransId="{07782D23-01BF-4E6F-887E-AAF0EFD7714B}"/>
    <dgm:cxn modelId="{249EC952-CE83-406E-9870-4A68C52F9199}" type="presOf" srcId="{C9AF2656-1B69-4855-A55F-289EC68B58AC}" destId="{48AE3D3E-951E-4092-9A4D-BE84E660A58A}" srcOrd="0" destOrd="0" presId="urn:microsoft.com/office/officeart/2008/layout/LinedList"/>
    <dgm:cxn modelId="{AF3C037D-4950-49B3-8B06-BF1917946B96}" type="presOf" srcId="{7ECB3974-C2D2-4E7C-9685-414EFA3742D4}" destId="{8242FCB1-B408-4B2E-9D45-1D9A581D1383}" srcOrd="0" destOrd="0" presId="urn:microsoft.com/office/officeart/2008/layout/LinedList"/>
    <dgm:cxn modelId="{FE7E6B85-5B24-47CA-BFB5-8D1143200F29}" srcId="{16FED5A0-457C-4449-A922-4047CFE217B3}" destId="{C9AF2656-1B69-4855-A55F-289EC68B58AC}" srcOrd="2" destOrd="0" parTransId="{03505020-98EE-4CB7-8D8B-A2E99178467D}" sibTransId="{6CB433FA-E18C-405D-BD69-E828FE158D9F}"/>
    <dgm:cxn modelId="{DFA1429F-AE6E-4373-A500-59C2B1351DAE}" srcId="{16FED5A0-457C-4449-A922-4047CFE217B3}" destId="{55609185-994E-4265-9E74-46116449C9BC}" srcOrd="3" destOrd="0" parTransId="{BC8D513B-EE0B-4A2F-8FE1-979F2AE5F07C}" sibTransId="{5D49E059-F9C5-4104-9F06-37103BDA78D1}"/>
    <dgm:cxn modelId="{43F043BD-0D1E-416F-9E93-3F0AC60B0860}" type="presOf" srcId="{DB33F893-0858-4FA1-9C17-75CAC9EAA4AB}" destId="{98274C8D-A396-4A99-91FE-F90FD017249C}" srcOrd="0" destOrd="0" presId="urn:microsoft.com/office/officeart/2008/layout/LinedList"/>
    <dgm:cxn modelId="{22659BE0-116D-458A-9ED7-EF6C90D1F3DA}" type="presOf" srcId="{16FED5A0-457C-4449-A922-4047CFE217B3}" destId="{57DCA966-EEF8-4B6B-9056-92ECFCE919CD}" srcOrd="0" destOrd="0" presId="urn:microsoft.com/office/officeart/2008/layout/LinedList"/>
    <dgm:cxn modelId="{AFF84AFA-6226-4C9C-92D2-9863C24316C8}" type="presOf" srcId="{55609185-994E-4265-9E74-46116449C9BC}" destId="{019DF42D-10F0-45F2-A1D8-B3D5F8B05D47}" srcOrd="0" destOrd="0" presId="urn:microsoft.com/office/officeart/2008/layout/LinedList"/>
    <dgm:cxn modelId="{3976A2B6-2B20-46C4-8E8B-94A986AEB6A8}" type="presParOf" srcId="{57DCA966-EEF8-4B6B-9056-92ECFCE919CD}" destId="{7D2F5FDF-E1F4-47C8-A12B-D593D9C9528A}" srcOrd="0" destOrd="0" presId="urn:microsoft.com/office/officeart/2008/layout/LinedList"/>
    <dgm:cxn modelId="{9B98B363-57B6-4D0E-8DAA-38B1EF9E588A}" type="presParOf" srcId="{57DCA966-EEF8-4B6B-9056-92ECFCE919CD}" destId="{21D5B579-8941-44D1-99D3-6AF723810FFA}" srcOrd="1" destOrd="0" presId="urn:microsoft.com/office/officeart/2008/layout/LinedList"/>
    <dgm:cxn modelId="{DDD7F82C-69D9-4A8A-BF6A-90B2CBFC90A0}" type="presParOf" srcId="{21D5B579-8941-44D1-99D3-6AF723810FFA}" destId="{8242FCB1-B408-4B2E-9D45-1D9A581D1383}" srcOrd="0" destOrd="0" presId="urn:microsoft.com/office/officeart/2008/layout/LinedList"/>
    <dgm:cxn modelId="{65B21306-7D05-4ADE-ABB4-959B3EB9C7A1}" type="presParOf" srcId="{21D5B579-8941-44D1-99D3-6AF723810FFA}" destId="{69005489-E41B-4693-B4AC-539F2DF62EA5}" srcOrd="1" destOrd="0" presId="urn:microsoft.com/office/officeart/2008/layout/LinedList"/>
    <dgm:cxn modelId="{47CA8268-D254-478B-A05F-E4D317BD6483}" type="presParOf" srcId="{57DCA966-EEF8-4B6B-9056-92ECFCE919CD}" destId="{7DC948B7-5E88-4E83-BACD-CD7953C61AC1}" srcOrd="2" destOrd="0" presId="urn:microsoft.com/office/officeart/2008/layout/LinedList"/>
    <dgm:cxn modelId="{D5F26D95-04A8-4A86-8128-A3B6826231DA}" type="presParOf" srcId="{57DCA966-EEF8-4B6B-9056-92ECFCE919CD}" destId="{AC99CF05-2A43-4961-989D-26ABEAB9BD71}" srcOrd="3" destOrd="0" presId="urn:microsoft.com/office/officeart/2008/layout/LinedList"/>
    <dgm:cxn modelId="{7DE71814-0967-4D86-AF6E-9E69346008FC}" type="presParOf" srcId="{AC99CF05-2A43-4961-989D-26ABEAB9BD71}" destId="{98274C8D-A396-4A99-91FE-F90FD017249C}" srcOrd="0" destOrd="0" presId="urn:microsoft.com/office/officeart/2008/layout/LinedList"/>
    <dgm:cxn modelId="{98531CB3-E331-41C6-9570-CBE86EB493B1}" type="presParOf" srcId="{AC99CF05-2A43-4961-989D-26ABEAB9BD71}" destId="{A4B0C3AF-5EB9-493D-9769-90F33D222CD9}" srcOrd="1" destOrd="0" presId="urn:microsoft.com/office/officeart/2008/layout/LinedList"/>
    <dgm:cxn modelId="{E5A9D550-817D-4006-90B8-52E7233C50EC}" type="presParOf" srcId="{57DCA966-EEF8-4B6B-9056-92ECFCE919CD}" destId="{86F6A9B4-23A6-4639-8C07-46D0C07AF408}" srcOrd="4" destOrd="0" presId="urn:microsoft.com/office/officeart/2008/layout/LinedList"/>
    <dgm:cxn modelId="{E80C8F23-782D-4FDB-B172-7C32936CE056}" type="presParOf" srcId="{57DCA966-EEF8-4B6B-9056-92ECFCE919CD}" destId="{C0412624-CD29-4DBF-8FCA-A0549B85A418}" srcOrd="5" destOrd="0" presId="urn:microsoft.com/office/officeart/2008/layout/LinedList"/>
    <dgm:cxn modelId="{26CFCA12-C0D6-473A-AD52-1C8FF0276351}" type="presParOf" srcId="{C0412624-CD29-4DBF-8FCA-A0549B85A418}" destId="{48AE3D3E-951E-4092-9A4D-BE84E660A58A}" srcOrd="0" destOrd="0" presId="urn:microsoft.com/office/officeart/2008/layout/LinedList"/>
    <dgm:cxn modelId="{D5632293-A059-4DD6-B6C0-9AB1E5ABF955}" type="presParOf" srcId="{C0412624-CD29-4DBF-8FCA-A0549B85A418}" destId="{43ACCDC6-8052-4DCF-8219-D703B3B864EA}" srcOrd="1" destOrd="0" presId="urn:microsoft.com/office/officeart/2008/layout/LinedList"/>
    <dgm:cxn modelId="{33C07CF6-8B6C-4EB8-B5B7-060BA55A390E}" type="presParOf" srcId="{57DCA966-EEF8-4B6B-9056-92ECFCE919CD}" destId="{C4781521-6708-4D40-88E1-6A0833D639ED}" srcOrd="6" destOrd="0" presId="urn:microsoft.com/office/officeart/2008/layout/LinedList"/>
    <dgm:cxn modelId="{18C9EE1B-6128-4DC7-89FF-060AA501B9A2}" type="presParOf" srcId="{57DCA966-EEF8-4B6B-9056-92ECFCE919CD}" destId="{DE8A3814-562C-4CEF-AC37-F484C98B4B92}" srcOrd="7" destOrd="0" presId="urn:microsoft.com/office/officeart/2008/layout/LinedList"/>
    <dgm:cxn modelId="{38AA9CAE-4398-47D7-B18E-7DC937A7AFA0}" type="presParOf" srcId="{DE8A3814-562C-4CEF-AC37-F484C98B4B92}" destId="{019DF42D-10F0-45F2-A1D8-B3D5F8B05D47}" srcOrd="0" destOrd="0" presId="urn:microsoft.com/office/officeart/2008/layout/LinedList"/>
    <dgm:cxn modelId="{38F7FC78-3E5F-4418-BBBD-2A2BBD9843FA}" type="presParOf" srcId="{DE8A3814-562C-4CEF-AC37-F484C98B4B92}" destId="{023030D2-98BB-4E8A-9EA7-90B5291A2D87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DBCF88C-8AC8-41A3-8B63-C02F2B2EBB1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72CB2B95-4C23-4276-8F55-8A4F7BADE696}">
      <dgm:prSet/>
      <dgm:spPr/>
      <dgm:t>
        <a:bodyPr/>
        <a:lstStyle/>
        <a:p>
          <a:r>
            <a:rPr lang="pt-BR" b="1"/>
            <a:t>Submissão com diálogo e sensibilidade</a:t>
          </a:r>
          <a:endParaRPr lang="en-US"/>
        </a:p>
      </dgm:t>
    </dgm:pt>
    <dgm:pt modelId="{6F890F01-C6A7-401B-9FC1-A5C14043E041}" type="parTrans" cxnId="{43FA0130-A206-4563-91EA-EF484F1D6A84}">
      <dgm:prSet/>
      <dgm:spPr/>
      <dgm:t>
        <a:bodyPr/>
        <a:lstStyle/>
        <a:p>
          <a:endParaRPr lang="en-US"/>
        </a:p>
      </dgm:t>
    </dgm:pt>
    <dgm:pt modelId="{F26D89BB-902A-4CF1-9257-1822016E5348}" type="sibTrans" cxnId="{43FA0130-A206-4563-91EA-EF484F1D6A84}">
      <dgm:prSet/>
      <dgm:spPr/>
      <dgm:t>
        <a:bodyPr/>
        <a:lstStyle/>
        <a:p>
          <a:endParaRPr lang="en-US"/>
        </a:p>
      </dgm:t>
    </dgm:pt>
    <dgm:pt modelId="{9BE105CA-CD2E-4E37-BB6A-C85B9B433C05}">
      <dgm:prSet/>
      <dgm:spPr/>
      <dgm:t>
        <a:bodyPr/>
        <a:lstStyle/>
        <a:p>
          <a:r>
            <a:rPr lang="pt-BR"/>
            <a:t>A submissão bíblica não é servilismo ou opressão, mas cooperação amorosa dentro da ordem divina.</a:t>
          </a:r>
          <a:endParaRPr lang="en-US"/>
        </a:p>
      </dgm:t>
    </dgm:pt>
    <dgm:pt modelId="{31E51F5A-0ED2-4B4F-AAF9-F0100414F116}" type="parTrans" cxnId="{4264E875-C203-4525-8C2D-6816123D6427}">
      <dgm:prSet/>
      <dgm:spPr/>
      <dgm:t>
        <a:bodyPr/>
        <a:lstStyle/>
        <a:p>
          <a:endParaRPr lang="en-US"/>
        </a:p>
      </dgm:t>
    </dgm:pt>
    <dgm:pt modelId="{C22BF335-4190-4FC7-A5FB-AE7BF4CD1F19}" type="sibTrans" cxnId="{4264E875-C203-4525-8C2D-6816123D6427}">
      <dgm:prSet/>
      <dgm:spPr/>
      <dgm:t>
        <a:bodyPr/>
        <a:lstStyle/>
        <a:p>
          <a:endParaRPr lang="en-US"/>
        </a:p>
      </dgm:t>
    </dgm:pt>
    <dgm:pt modelId="{03DF7FFA-5ED1-4FEF-807D-190773379F26}">
      <dgm:prSet/>
      <dgm:spPr/>
      <dgm:t>
        <a:bodyPr/>
        <a:lstStyle/>
        <a:p>
          <a:r>
            <a:rPr lang="pt-BR" b="1"/>
            <a:t>John Stott</a:t>
          </a:r>
          <a:r>
            <a:rPr lang="pt-BR"/>
            <a:t>: “A liderança cristã é exercida não por dominação, mas por serviço; não por orgulho, mas por humildade.”</a:t>
          </a:r>
          <a:endParaRPr lang="en-US"/>
        </a:p>
      </dgm:t>
    </dgm:pt>
    <dgm:pt modelId="{96B1C9B6-869A-4F85-9DAF-45D7E0780EEE}" type="parTrans" cxnId="{F44F20D2-74AE-4A5A-A33E-4B40A479D405}">
      <dgm:prSet/>
      <dgm:spPr/>
      <dgm:t>
        <a:bodyPr/>
        <a:lstStyle/>
        <a:p>
          <a:endParaRPr lang="en-US"/>
        </a:p>
      </dgm:t>
    </dgm:pt>
    <dgm:pt modelId="{3DDC8096-29CF-45A9-91EB-11747F6742EB}" type="sibTrans" cxnId="{F44F20D2-74AE-4A5A-A33E-4B40A479D405}">
      <dgm:prSet/>
      <dgm:spPr/>
      <dgm:t>
        <a:bodyPr/>
        <a:lstStyle/>
        <a:p>
          <a:endParaRPr lang="en-US"/>
        </a:p>
      </dgm:t>
    </dgm:pt>
    <dgm:pt modelId="{F4D64B70-CD33-4045-854E-86048A7CB204}">
      <dgm:prSet/>
      <dgm:spPr/>
      <dgm:t>
        <a:bodyPr/>
        <a:lstStyle/>
        <a:p>
          <a:r>
            <a:rPr lang="pt-BR"/>
            <a:t>A esposa deve ser ouvida: </a:t>
          </a:r>
          <a:r>
            <a:rPr lang="pt-BR" b="1"/>
            <a:t>Provérbios 31.26</a:t>
          </a:r>
          <a:r>
            <a:rPr lang="pt-BR"/>
            <a:t> – “Abre a boca com sabedoria...”</a:t>
          </a:r>
          <a:endParaRPr lang="en-US"/>
        </a:p>
      </dgm:t>
    </dgm:pt>
    <dgm:pt modelId="{3964D84E-ED29-4293-860B-62F3BE93CC86}" type="parTrans" cxnId="{5A120160-BD72-44F7-BE57-A9012F1C46C2}">
      <dgm:prSet/>
      <dgm:spPr/>
      <dgm:t>
        <a:bodyPr/>
        <a:lstStyle/>
        <a:p>
          <a:endParaRPr lang="en-US"/>
        </a:p>
      </dgm:t>
    </dgm:pt>
    <dgm:pt modelId="{CC13B72D-15EC-4A32-A385-35EB93249C78}" type="sibTrans" cxnId="{5A120160-BD72-44F7-BE57-A9012F1C46C2}">
      <dgm:prSet/>
      <dgm:spPr/>
      <dgm:t>
        <a:bodyPr/>
        <a:lstStyle/>
        <a:p>
          <a:endParaRPr lang="en-US"/>
        </a:p>
      </dgm:t>
    </dgm:pt>
    <dgm:pt modelId="{9FD1E548-1333-4FBF-9C13-E3E8C47AB3ED}">
      <dgm:prSet/>
      <dgm:spPr/>
      <dgm:t>
        <a:bodyPr/>
        <a:lstStyle/>
        <a:p>
          <a:r>
            <a:rPr lang="pt-BR" b="1"/>
            <a:t>Mateus 20.26</a:t>
          </a:r>
          <a:r>
            <a:rPr lang="pt-BR"/>
            <a:t>: “...quem quiser tornar-se grande entre vós será esse o que vos sirva.”</a:t>
          </a:r>
          <a:endParaRPr lang="en-US"/>
        </a:p>
      </dgm:t>
    </dgm:pt>
    <dgm:pt modelId="{16091F7C-C403-4194-993E-7FEBEB83D9FB}" type="parTrans" cxnId="{E6493917-49A7-488B-9D0C-25E36D20EE46}">
      <dgm:prSet/>
      <dgm:spPr/>
      <dgm:t>
        <a:bodyPr/>
        <a:lstStyle/>
        <a:p>
          <a:endParaRPr lang="en-US"/>
        </a:p>
      </dgm:t>
    </dgm:pt>
    <dgm:pt modelId="{4F0DDF31-51B4-4318-BFAA-323C8540DD17}" type="sibTrans" cxnId="{E6493917-49A7-488B-9D0C-25E36D20EE46}">
      <dgm:prSet/>
      <dgm:spPr/>
      <dgm:t>
        <a:bodyPr/>
        <a:lstStyle/>
        <a:p>
          <a:endParaRPr lang="en-US"/>
        </a:p>
      </dgm:t>
    </dgm:pt>
    <dgm:pt modelId="{C027A950-7259-4D2A-8083-F1BC79102E18}" type="pres">
      <dgm:prSet presAssocID="{4DBCF88C-8AC8-41A3-8B63-C02F2B2EBB1B}" presName="linear" presStyleCnt="0">
        <dgm:presLayoutVars>
          <dgm:animLvl val="lvl"/>
          <dgm:resizeHandles val="exact"/>
        </dgm:presLayoutVars>
      </dgm:prSet>
      <dgm:spPr/>
    </dgm:pt>
    <dgm:pt modelId="{C4A69C80-5111-449F-8321-564A1781FB9C}" type="pres">
      <dgm:prSet presAssocID="{72CB2B95-4C23-4276-8F55-8A4F7BADE696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09E863A9-CAB6-4F93-9623-40F0033AA3E9}" type="pres">
      <dgm:prSet presAssocID="{F26D89BB-902A-4CF1-9257-1822016E5348}" presName="spacer" presStyleCnt="0"/>
      <dgm:spPr/>
    </dgm:pt>
    <dgm:pt modelId="{8F4ABFF0-C00E-4C91-BA64-8AF53812CEC3}" type="pres">
      <dgm:prSet presAssocID="{9BE105CA-CD2E-4E37-BB6A-C85B9B433C05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1788B125-7F90-4555-94C8-3FA399A52AA3}" type="pres">
      <dgm:prSet presAssocID="{C22BF335-4190-4FC7-A5FB-AE7BF4CD1F19}" presName="spacer" presStyleCnt="0"/>
      <dgm:spPr/>
    </dgm:pt>
    <dgm:pt modelId="{7C1BC78B-5C0C-4D2F-918B-8E7F477FB446}" type="pres">
      <dgm:prSet presAssocID="{03DF7FFA-5ED1-4FEF-807D-190773379F26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E3080E1F-D937-4683-88C6-23553337FD0A}" type="pres">
      <dgm:prSet presAssocID="{3DDC8096-29CF-45A9-91EB-11747F6742EB}" presName="spacer" presStyleCnt="0"/>
      <dgm:spPr/>
    </dgm:pt>
    <dgm:pt modelId="{451A75BC-5A97-4126-B49D-444E26145D4B}" type="pres">
      <dgm:prSet presAssocID="{F4D64B70-CD33-4045-854E-86048A7CB204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19F0545C-A918-41E9-9F8A-EE9DEDBC76BF}" type="pres">
      <dgm:prSet presAssocID="{CC13B72D-15EC-4A32-A385-35EB93249C78}" presName="spacer" presStyleCnt="0"/>
      <dgm:spPr/>
    </dgm:pt>
    <dgm:pt modelId="{B09E6B14-4E86-4533-B637-5EABF61CB985}" type="pres">
      <dgm:prSet presAssocID="{9FD1E548-1333-4FBF-9C13-E3E8C47AB3ED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E6493917-49A7-488B-9D0C-25E36D20EE46}" srcId="{4DBCF88C-8AC8-41A3-8B63-C02F2B2EBB1B}" destId="{9FD1E548-1333-4FBF-9C13-E3E8C47AB3ED}" srcOrd="4" destOrd="0" parTransId="{16091F7C-C403-4194-993E-7FEBEB83D9FB}" sibTransId="{4F0DDF31-51B4-4318-BFAA-323C8540DD17}"/>
    <dgm:cxn modelId="{9CB82326-B58C-4A3F-A396-1E0E25BD83B6}" type="presOf" srcId="{F4D64B70-CD33-4045-854E-86048A7CB204}" destId="{451A75BC-5A97-4126-B49D-444E26145D4B}" srcOrd="0" destOrd="0" presId="urn:microsoft.com/office/officeart/2005/8/layout/vList2"/>
    <dgm:cxn modelId="{43FA0130-A206-4563-91EA-EF484F1D6A84}" srcId="{4DBCF88C-8AC8-41A3-8B63-C02F2B2EBB1B}" destId="{72CB2B95-4C23-4276-8F55-8A4F7BADE696}" srcOrd="0" destOrd="0" parTransId="{6F890F01-C6A7-401B-9FC1-A5C14043E041}" sibTransId="{F26D89BB-902A-4CF1-9257-1822016E5348}"/>
    <dgm:cxn modelId="{09DD463C-F41D-4874-9CA1-1C78EECAB5A7}" type="presOf" srcId="{9BE105CA-CD2E-4E37-BB6A-C85B9B433C05}" destId="{8F4ABFF0-C00E-4C91-BA64-8AF53812CEC3}" srcOrd="0" destOrd="0" presId="urn:microsoft.com/office/officeart/2005/8/layout/vList2"/>
    <dgm:cxn modelId="{5A120160-BD72-44F7-BE57-A9012F1C46C2}" srcId="{4DBCF88C-8AC8-41A3-8B63-C02F2B2EBB1B}" destId="{F4D64B70-CD33-4045-854E-86048A7CB204}" srcOrd="3" destOrd="0" parTransId="{3964D84E-ED29-4293-860B-62F3BE93CC86}" sibTransId="{CC13B72D-15EC-4A32-A385-35EB93249C78}"/>
    <dgm:cxn modelId="{DDA12841-AC5C-49CF-94F0-FD5A5FC8BCE4}" type="presOf" srcId="{4DBCF88C-8AC8-41A3-8B63-C02F2B2EBB1B}" destId="{C027A950-7259-4D2A-8083-F1BC79102E18}" srcOrd="0" destOrd="0" presId="urn:microsoft.com/office/officeart/2005/8/layout/vList2"/>
    <dgm:cxn modelId="{4264E875-C203-4525-8C2D-6816123D6427}" srcId="{4DBCF88C-8AC8-41A3-8B63-C02F2B2EBB1B}" destId="{9BE105CA-CD2E-4E37-BB6A-C85B9B433C05}" srcOrd="1" destOrd="0" parTransId="{31E51F5A-0ED2-4B4F-AAF9-F0100414F116}" sibTransId="{C22BF335-4190-4FC7-A5FB-AE7BF4CD1F19}"/>
    <dgm:cxn modelId="{D2D5989B-B2DF-4579-BBEA-10EBC4AAF6CC}" type="presOf" srcId="{03DF7FFA-5ED1-4FEF-807D-190773379F26}" destId="{7C1BC78B-5C0C-4D2F-918B-8E7F477FB446}" srcOrd="0" destOrd="0" presId="urn:microsoft.com/office/officeart/2005/8/layout/vList2"/>
    <dgm:cxn modelId="{F44F20D2-74AE-4A5A-A33E-4B40A479D405}" srcId="{4DBCF88C-8AC8-41A3-8B63-C02F2B2EBB1B}" destId="{03DF7FFA-5ED1-4FEF-807D-190773379F26}" srcOrd="2" destOrd="0" parTransId="{96B1C9B6-869A-4F85-9DAF-45D7E0780EEE}" sibTransId="{3DDC8096-29CF-45A9-91EB-11747F6742EB}"/>
    <dgm:cxn modelId="{3F5CCBF9-5E3A-4E14-B1E1-3F2EE179C068}" type="presOf" srcId="{72CB2B95-4C23-4276-8F55-8A4F7BADE696}" destId="{C4A69C80-5111-449F-8321-564A1781FB9C}" srcOrd="0" destOrd="0" presId="urn:microsoft.com/office/officeart/2005/8/layout/vList2"/>
    <dgm:cxn modelId="{8A3C92FC-A6D9-49EB-B4DA-2026DF0D5117}" type="presOf" srcId="{9FD1E548-1333-4FBF-9C13-E3E8C47AB3ED}" destId="{B09E6B14-4E86-4533-B637-5EABF61CB985}" srcOrd="0" destOrd="0" presId="urn:microsoft.com/office/officeart/2005/8/layout/vList2"/>
    <dgm:cxn modelId="{2F8C09BC-0181-454D-AF3E-98ECABB9CEA2}" type="presParOf" srcId="{C027A950-7259-4D2A-8083-F1BC79102E18}" destId="{C4A69C80-5111-449F-8321-564A1781FB9C}" srcOrd="0" destOrd="0" presId="urn:microsoft.com/office/officeart/2005/8/layout/vList2"/>
    <dgm:cxn modelId="{C340698F-F80F-4A49-B8DB-43A62FEC1F35}" type="presParOf" srcId="{C027A950-7259-4D2A-8083-F1BC79102E18}" destId="{09E863A9-CAB6-4F93-9623-40F0033AA3E9}" srcOrd="1" destOrd="0" presId="urn:microsoft.com/office/officeart/2005/8/layout/vList2"/>
    <dgm:cxn modelId="{B6E4559E-8988-4436-8AFA-C7E38D7CA61F}" type="presParOf" srcId="{C027A950-7259-4D2A-8083-F1BC79102E18}" destId="{8F4ABFF0-C00E-4C91-BA64-8AF53812CEC3}" srcOrd="2" destOrd="0" presId="urn:microsoft.com/office/officeart/2005/8/layout/vList2"/>
    <dgm:cxn modelId="{829EC0F4-47B9-4935-8D9F-942B5CE91204}" type="presParOf" srcId="{C027A950-7259-4D2A-8083-F1BC79102E18}" destId="{1788B125-7F90-4555-94C8-3FA399A52AA3}" srcOrd="3" destOrd="0" presId="urn:microsoft.com/office/officeart/2005/8/layout/vList2"/>
    <dgm:cxn modelId="{76420938-F1CD-4FB4-B49A-832E67D636B9}" type="presParOf" srcId="{C027A950-7259-4D2A-8083-F1BC79102E18}" destId="{7C1BC78B-5C0C-4D2F-918B-8E7F477FB446}" srcOrd="4" destOrd="0" presId="urn:microsoft.com/office/officeart/2005/8/layout/vList2"/>
    <dgm:cxn modelId="{0E5A8196-5BBD-4329-BF8E-81C20D8E13CD}" type="presParOf" srcId="{C027A950-7259-4D2A-8083-F1BC79102E18}" destId="{E3080E1F-D937-4683-88C6-23553337FD0A}" srcOrd="5" destOrd="0" presId="urn:microsoft.com/office/officeart/2005/8/layout/vList2"/>
    <dgm:cxn modelId="{CFCBF035-2DF7-4CED-BE22-2B4B9A7D7D48}" type="presParOf" srcId="{C027A950-7259-4D2A-8083-F1BC79102E18}" destId="{451A75BC-5A97-4126-B49D-444E26145D4B}" srcOrd="6" destOrd="0" presId="urn:microsoft.com/office/officeart/2005/8/layout/vList2"/>
    <dgm:cxn modelId="{68E6F178-8DC6-4A51-9222-5A87A7EFC285}" type="presParOf" srcId="{C027A950-7259-4D2A-8083-F1BC79102E18}" destId="{19F0545C-A918-41E9-9F8A-EE9DEDBC76BF}" srcOrd="7" destOrd="0" presId="urn:microsoft.com/office/officeart/2005/8/layout/vList2"/>
    <dgm:cxn modelId="{EE7AB587-85C5-4C94-846A-8DC59382AAF2}" type="presParOf" srcId="{C027A950-7259-4D2A-8083-F1BC79102E18}" destId="{B09E6B14-4E86-4533-B637-5EABF61CB985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A0CB9A8-D173-4AA2-BB08-BBBD3BDB1685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7BD23442-6A8A-40A2-8A6D-C296FD9EE802}">
      <dgm:prSet/>
      <dgm:spPr/>
      <dgm:t>
        <a:bodyPr/>
        <a:lstStyle/>
        <a:p>
          <a:r>
            <a:rPr lang="pt-BR"/>
            <a:t>“Maridos, amai vossas mulheres, como também Cristo amou a Igreja...” (Ef 5.25)</a:t>
          </a:r>
          <a:endParaRPr lang="en-US"/>
        </a:p>
      </dgm:t>
    </dgm:pt>
    <dgm:pt modelId="{D82D7AF9-8C23-448D-B77B-F2B86954A02F}" type="parTrans" cxnId="{D939D4A9-2332-4AD1-A6B6-053901741F84}">
      <dgm:prSet/>
      <dgm:spPr/>
      <dgm:t>
        <a:bodyPr/>
        <a:lstStyle/>
        <a:p>
          <a:endParaRPr lang="en-US"/>
        </a:p>
      </dgm:t>
    </dgm:pt>
    <dgm:pt modelId="{84946295-8C03-47B4-9087-1A06A0EC1BB7}" type="sibTrans" cxnId="{D939D4A9-2332-4AD1-A6B6-053901741F84}">
      <dgm:prSet/>
      <dgm:spPr/>
      <dgm:t>
        <a:bodyPr/>
        <a:lstStyle/>
        <a:p>
          <a:endParaRPr lang="en-US"/>
        </a:p>
      </dgm:t>
    </dgm:pt>
    <dgm:pt modelId="{D6D75990-5728-40D8-AEF4-98BAA945D9A5}">
      <dgm:prSet/>
      <dgm:spPr/>
      <dgm:t>
        <a:bodyPr/>
        <a:lstStyle/>
        <a:p>
          <a:r>
            <a:rPr lang="pt-BR" b="1"/>
            <a:t>Um amor sacrificial</a:t>
          </a:r>
          <a:endParaRPr lang="en-US"/>
        </a:p>
      </dgm:t>
    </dgm:pt>
    <dgm:pt modelId="{789F6FC4-69A3-4228-9FF6-BCC1121AC308}" type="parTrans" cxnId="{862ADF07-B2B5-4571-8C47-BDCFE56E32E9}">
      <dgm:prSet/>
      <dgm:spPr/>
      <dgm:t>
        <a:bodyPr/>
        <a:lstStyle/>
        <a:p>
          <a:endParaRPr lang="en-US"/>
        </a:p>
      </dgm:t>
    </dgm:pt>
    <dgm:pt modelId="{34BE8CD2-1417-4848-8608-5E622D89EE15}" type="sibTrans" cxnId="{862ADF07-B2B5-4571-8C47-BDCFE56E32E9}">
      <dgm:prSet/>
      <dgm:spPr/>
      <dgm:t>
        <a:bodyPr/>
        <a:lstStyle/>
        <a:p>
          <a:endParaRPr lang="en-US"/>
        </a:p>
      </dgm:t>
    </dgm:pt>
    <dgm:pt modelId="{0FB2FBB8-58F3-4A27-99DD-73267E049F61}">
      <dgm:prSet/>
      <dgm:spPr/>
      <dgm:t>
        <a:bodyPr/>
        <a:lstStyle/>
        <a:p>
          <a:r>
            <a:rPr lang="pt-BR"/>
            <a:t>Palavra grega: </a:t>
          </a:r>
          <a:r>
            <a:rPr lang="pt-BR" b="1"/>
            <a:t>ÁGAPE</a:t>
          </a:r>
          <a:r>
            <a:rPr lang="pt-BR"/>
            <a:t> – amor que se entrega, mesmo quando não é correspondido.</a:t>
          </a:r>
          <a:endParaRPr lang="en-US"/>
        </a:p>
      </dgm:t>
    </dgm:pt>
    <dgm:pt modelId="{455366C8-C58B-43D6-9D50-AC883301BD7E}" type="parTrans" cxnId="{F9B3E11C-2872-4DA4-AF3E-0A31E5443B1E}">
      <dgm:prSet/>
      <dgm:spPr/>
      <dgm:t>
        <a:bodyPr/>
        <a:lstStyle/>
        <a:p>
          <a:endParaRPr lang="en-US"/>
        </a:p>
      </dgm:t>
    </dgm:pt>
    <dgm:pt modelId="{CE962C2F-76CA-44CF-B34F-48EAE624BE0D}" type="sibTrans" cxnId="{F9B3E11C-2872-4DA4-AF3E-0A31E5443B1E}">
      <dgm:prSet/>
      <dgm:spPr/>
      <dgm:t>
        <a:bodyPr/>
        <a:lstStyle/>
        <a:p>
          <a:endParaRPr lang="en-US"/>
        </a:p>
      </dgm:t>
    </dgm:pt>
    <dgm:pt modelId="{2F22B3A4-958A-4BC4-85F6-E16A1DC05DCE}">
      <dgm:prSet/>
      <dgm:spPr/>
      <dgm:t>
        <a:bodyPr/>
        <a:lstStyle/>
        <a:p>
          <a:r>
            <a:rPr lang="pt-BR"/>
            <a:t>“Não é paixão, mas decisão de doar-se.”</a:t>
          </a:r>
          <a:endParaRPr lang="en-US"/>
        </a:p>
      </dgm:t>
    </dgm:pt>
    <dgm:pt modelId="{763F0EB2-6823-49F6-8F17-D697A757026C}" type="parTrans" cxnId="{FCCDC979-C0A8-48B3-9DE6-C4E3A6798D42}">
      <dgm:prSet/>
      <dgm:spPr/>
      <dgm:t>
        <a:bodyPr/>
        <a:lstStyle/>
        <a:p>
          <a:endParaRPr lang="en-US"/>
        </a:p>
      </dgm:t>
    </dgm:pt>
    <dgm:pt modelId="{5F93E1ED-3858-48EF-8692-F0D89769F49B}" type="sibTrans" cxnId="{FCCDC979-C0A8-48B3-9DE6-C4E3A6798D42}">
      <dgm:prSet/>
      <dgm:spPr/>
      <dgm:t>
        <a:bodyPr/>
        <a:lstStyle/>
        <a:p>
          <a:endParaRPr lang="en-US"/>
        </a:p>
      </dgm:t>
    </dgm:pt>
    <dgm:pt modelId="{15C7B3D9-D646-4D24-A7AF-31DC00741144}">
      <dgm:prSet/>
      <dgm:spPr/>
      <dgm:t>
        <a:bodyPr/>
        <a:lstStyle/>
        <a:p>
          <a:r>
            <a:rPr lang="pt-BR" b="1"/>
            <a:t>C.S. Lewis</a:t>
          </a:r>
          <a:r>
            <a:rPr lang="pt-BR"/>
            <a:t>: “Amar é não apenas um sentimento, mas uma escolha contínua de buscar o bem do outro.”</a:t>
          </a:r>
          <a:endParaRPr lang="en-US"/>
        </a:p>
      </dgm:t>
    </dgm:pt>
    <dgm:pt modelId="{406078B3-3242-4813-BC95-7CF90290E3F0}" type="parTrans" cxnId="{59F74AB0-CDD6-4316-B95D-A215BDD1357A}">
      <dgm:prSet/>
      <dgm:spPr/>
      <dgm:t>
        <a:bodyPr/>
        <a:lstStyle/>
        <a:p>
          <a:endParaRPr lang="en-US"/>
        </a:p>
      </dgm:t>
    </dgm:pt>
    <dgm:pt modelId="{52B6A846-BD64-4FAA-974F-19C3C27623F1}" type="sibTrans" cxnId="{59F74AB0-CDD6-4316-B95D-A215BDD1357A}">
      <dgm:prSet/>
      <dgm:spPr/>
      <dgm:t>
        <a:bodyPr/>
        <a:lstStyle/>
        <a:p>
          <a:endParaRPr lang="en-US"/>
        </a:p>
      </dgm:t>
    </dgm:pt>
    <dgm:pt modelId="{C401DD04-81C9-4064-A99D-5DE7E13F1D74}" type="pres">
      <dgm:prSet presAssocID="{BA0CB9A8-D173-4AA2-BB08-BBBD3BDB1685}" presName="linear" presStyleCnt="0">
        <dgm:presLayoutVars>
          <dgm:animLvl val="lvl"/>
          <dgm:resizeHandles val="exact"/>
        </dgm:presLayoutVars>
      </dgm:prSet>
      <dgm:spPr/>
    </dgm:pt>
    <dgm:pt modelId="{765A28F0-378E-416B-8370-FD575344A306}" type="pres">
      <dgm:prSet presAssocID="{7BD23442-6A8A-40A2-8A6D-C296FD9EE802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B39109CA-7602-47D5-AEFF-A55844DE1718}" type="pres">
      <dgm:prSet presAssocID="{84946295-8C03-47B4-9087-1A06A0EC1BB7}" presName="spacer" presStyleCnt="0"/>
      <dgm:spPr/>
    </dgm:pt>
    <dgm:pt modelId="{A13043E1-D450-4CA5-87DC-8EE207325931}" type="pres">
      <dgm:prSet presAssocID="{D6D75990-5728-40D8-AEF4-98BAA945D9A5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DF1E4472-74D3-4949-805D-6BA686D7244A}" type="pres">
      <dgm:prSet presAssocID="{34BE8CD2-1417-4848-8608-5E622D89EE15}" presName="spacer" presStyleCnt="0"/>
      <dgm:spPr/>
    </dgm:pt>
    <dgm:pt modelId="{711FEC24-63F7-4C62-975E-05E768B4711A}" type="pres">
      <dgm:prSet presAssocID="{0FB2FBB8-58F3-4A27-99DD-73267E049F61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3E3D6510-4337-4BBA-B7E5-BA954BD35891}" type="pres">
      <dgm:prSet presAssocID="{CE962C2F-76CA-44CF-B34F-48EAE624BE0D}" presName="spacer" presStyleCnt="0"/>
      <dgm:spPr/>
    </dgm:pt>
    <dgm:pt modelId="{0C43FE78-8A12-4C10-9095-5C625DCE1204}" type="pres">
      <dgm:prSet presAssocID="{2F22B3A4-958A-4BC4-85F6-E16A1DC05DCE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0CFA2F8B-7371-4C86-ACDA-48C03088D40E}" type="pres">
      <dgm:prSet presAssocID="{5F93E1ED-3858-48EF-8692-F0D89769F49B}" presName="spacer" presStyleCnt="0"/>
      <dgm:spPr/>
    </dgm:pt>
    <dgm:pt modelId="{C325BD57-D4CF-4140-8F9E-776850EE4D45}" type="pres">
      <dgm:prSet presAssocID="{15C7B3D9-D646-4D24-A7AF-31DC00741144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BDD61004-E95E-4402-9C1C-AC323FE7F00B}" type="presOf" srcId="{2F22B3A4-958A-4BC4-85F6-E16A1DC05DCE}" destId="{0C43FE78-8A12-4C10-9095-5C625DCE1204}" srcOrd="0" destOrd="0" presId="urn:microsoft.com/office/officeart/2005/8/layout/vList2"/>
    <dgm:cxn modelId="{862ADF07-B2B5-4571-8C47-BDCFE56E32E9}" srcId="{BA0CB9A8-D173-4AA2-BB08-BBBD3BDB1685}" destId="{D6D75990-5728-40D8-AEF4-98BAA945D9A5}" srcOrd="1" destOrd="0" parTransId="{789F6FC4-69A3-4228-9FF6-BCC1121AC308}" sibTransId="{34BE8CD2-1417-4848-8608-5E622D89EE15}"/>
    <dgm:cxn modelId="{F9B3E11C-2872-4DA4-AF3E-0A31E5443B1E}" srcId="{BA0CB9A8-D173-4AA2-BB08-BBBD3BDB1685}" destId="{0FB2FBB8-58F3-4A27-99DD-73267E049F61}" srcOrd="2" destOrd="0" parTransId="{455366C8-C58B-43D6-9D50-AC883301BD7E}" sibTransId="{CE962C2F-76CA-44CF-B34F-48EAE624BE0D}"/>
    <dgm:cxn modelId="{25EE3669-98D5-4E09-9E46-B1433ECF8E8F}" type="presOf" srcId="{0FB2FBB8-58F3-4A27-99DD-73267E049F61}" destId="{711FEC24-63F7-4C62-975E-05E768B4711A}" srcOrd="0" destOrd="0" presId="urn:microsoft.com/office/officeart/2005/8/layout/vList2"/>
    <dgm:cxn modelId="{FCCDC979-C0A8-48B3-9DE6-C4E3A6798D42}" srcId="{BA0CB9A8-D173-4AA2-BB08-BBBD3BDB1685}" destId="{2F22B3A4-958A-4BC4-85F6-E16A1DC05DCE}" srcOrd="3" destOrd="0" parTransId="{763F0EB2-6823-49F6-8F17-D697A757026C}" sibTransId="{5F93E1ED-3858-48EF-8692-F0D89769F49B}"/>
    <dgm:cxn modelId="{D939D4A9-2332-4AD1-A6B6-053901741F84}" srcId="{BA0CB9A8-D173-4AA2-BB08-BBBD3BDB1685}" destId="{7BD23442-6A8A-40A2-8A6D-C296FD9EE802}" srcOrd="0" destOrd="0" parTransId="{D82D7AF9-8C23-448D-B77B-F2B86954A02F}" sibTransId="{84946295-8C03-47B4-9087-1A06A0EC1BB7}"/>
    <dgm:cxn modelId="{59F74AB0-CDD6-4316-B95D-A215BDD1357A}" srcId="{BA0CB9A8-D173-4AA2-BB08-BBBD3BDB1685}" destId="{15C7B3D9-D646-4D24-A7AF-31DC00741144}" srcOrd="4" destOrd="0" parTransId="{406078B3-3242-4813-BC95-7CF90290E3F0}" sibTransId="{52B6A846-BD64-4FAA-974F-19C3C27623F1}"/>
    <dgm:cxn modelId="{8BCCBFE5-8DDF-4E83-9DE3-AC630B8CA245}" type="presOf" srcId="{7BD23442-6A8A-40A2-8A6D-C296FD9EE802}" destId="{765A28F0-378E-416B-8370-FD575344A306}" srcOrd="0" destOrd="0" presId="urn:microsoft.com/office/officeart/2005/8/layout/vList2"/>
    <dgm:cxn modelId="{AA34BBE9-31DC-42FE-A098-62A40880D16D}" type="presOf" srcId="{D6D75990-5728-40D8-AEF4-98BAA945D9A5}" destId="{A13043E1-D450-4CA5-87DC-8EE207325931}" srcOrd="0" destOrd="0" presId="urn:microsoft.com/office/officeart/2005/8/layout/vList2"/>
    <dgm:cxn modelId="{04D072FC-CDA2-4538-AF63-33638EF6E445}" type="presOf" srcId="{BA0CB9A8-D173-4AA2-BB08-BBBD3BDB1685}" destId="{C401DD04-81C9-4064-A99D-5DE7E13F1D74}" srcOrd="0" destOrd="0" presId="urn:microsoft.com/office/officeart/2005/8/layout/vList2"/>
    <dgm:cxn modelId="{0F9243FF-9255-4E51-893B-C216C7A638AB}" type="presOf" srcId="{15C7B3D9-D646-4D24-A7AF-31DC00741144}" destId="{C325BD57-D4CF-4140-8F9E-776850EE4D45}" srcOrd="0" destOrd="0" presId="urn:microsoft.com/office/officeart/2005/8/layout/vList2"/>
    <dgm:cxn modelId="{1BD32B2E-AF62-4A3B-BED2-8592E9011482}" type="presParOf" srcId="{C401DD04-81C9-4064-A99D-5DE7E13F1D74}" destId="{765A28F0-378E-416B-8370-FD575344A306}" srcOrd="0" destOrd="0" presId="urn:microsoft.com/office/officeart/2005/8/layout/vList2"/>
    <dgm:cxn modelId="{082A4B19-315C-492D-99AD-FCA8CF6A6F26}" type="presParOf" srcId="{C401DD04-81C9-4064-A99D-5DE7E13F1D74}" destId="{B39109CA-7602-47D5-AEFF-A55844DE1718}" srcOrd="1" destOrd="0" presId="urn:microsoft.com/office/officeart/2005/8/layout/vList2"/>
    <dgm:cxn modelId="{289F8289-14CB-4C2D-9B37-26BEC516D449}" type="presParOf" srcId="{C401DD04-81C9-4064-A99D-5DE7E13F1D74}" destId="{A13043E1-D450-4CA5-87DC-8EE207325931}" srcOrd="2" destOrd="0" presId="urn:microsoft.com/office/officeart/2005/8/layout/vList2"/>
    <dgm:cxn modelId="{B5EC7A52-A197-42B1-AA9A-7CF2337B139D}" type="presParOf" srcId="{C401DD04-81C9-4064-A99D-5DE7E13F1D74}" destId="{DF1E4472-74D3-4949-805D-6BA686D7244A}" srcOrd="3" destOrd="0" presId="urn:microsoft.com/office/officeart/2005/8/layout/vList2"/>
    <dgm:cxn modelId="{B3A5A12E-0DB3-4B3C-AA2C-4BB8F47033F7}" type="presParOf" srcId="{C401DD04-81C9-4064-A99D-5DE7E13F1D74}" destId="{711FEC24-63F7-4C62-975E-05E768B4711A}" srcOrd="4" destOrd="0" presId="urn:microsoft.com/office/officeart/2005/8/layout/vList2"/>
    <dgm:cxn modelId="{9DEE05B3-09C5-4ED2-A1F8-08FC067EEA1D}" type="presParOf" srcId="{C401DD04-81C9-4064-A99D-5DE7E13F1D74}" destId="{3E3D6510-4337-4BBA-B7E5-BA954BD35891}" srcOrd="5" destOrd="0" presId="urn:microsoft.com/office/officeart/2005/8/layout/vList2"/>
    <dgm:cxn modelId="{22AA6FFF-CCA4-43C5-82D9-ECC1277CB208}" type="presParOf" srcId="{C401DD04-81C9-4064-A99D-5DE7E13F1D74}" destId="{0C43FE78-8A12-4C10-9095-5C625DCE1204}" srcOrd="6" destOrd="0" presId="urn:microsoft.com/office/officeart/2005/8/layout/vList2"/>
    <dgm:cxn modelId="{357AA919-EDCA-4335-99B4-C03EEE2848CD}" type="presParOf" srcId="{C401DD04-81C9-4064-A99D-5DE7E13F1D74}" destId="{0CFA2F8B-7371-4C86-ACDA-48C03088D40E}" srcOrd="7" destOrd="0" presId="urn:microsoft.com/office/officeart/2005/8/layout/vList2"/>
    <dgm:cxn modelId="{32AC1AD2-2E8A-48E7-B1D2-30246996F743}" type="presParOf" srcId="{C401DD04-81C9-4064-A99D-5DE7E13F1D74}" destId="{C325BD57-D4CF-4140-8F9E-776850EE4D45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3FB73C3-A0CF-4BB3-8354-F60A4C6D2AE4}" type="doc">
      <dgm:prSet loTypeId="urn:microsoft.com/office/officeart/2005/8/layout/matrix3" loCatId="matrix" qsTypeId="urn:microsoft.com/office/officeart/2005/8/quickstyle/simple4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78FBC26D-5DE3-4E7B-9CAC-F61FE669347D}">
      <dgm:prSet/>
      <dgm:spPr/>
      <dgm:t>
        <a:bodyPr/>
        <a:lstStyle/>
        <a:p>
          <a:r>
            <a:rPr lang="pt-BR"/>
            <a:t>O relacionamento conjugal precisa ser cultivado (</a:t>
          </a:r>
          <a:r>
            <a:rPr lang="pt-BR" b="1"/>
            <a:t>Cantares 2.15</a:t>
          </a:r>
          <a:r>
            <a:rPr lang="pt-BR"/>
            <a:t> – “apanhai-nos as raposas...”)</a:t>
          </a:r>
          <a:endParaRPr lang="en-US"/>
        </a:p>
      </dgm:t>
    </dgm:pt>
    <dgm:pt modelId="{2C25293E-D005-42C3-914F-F0F0E557D5A1}" type="parTrans" cxnId="{79C78C19-D22C-47E7-9F24-0B3A9D5648D0}">
      <dgm:prSet/>
      <dgm:spPr/>
      <dgm:t>
        <a:bodyPr/>
        <a:lstStyle/>
        <a:p>
          <a:endParaRPr lang="en-US"/>
        </a:p>
      </dgm:t>
    </dgm:pt>
    <dgm:pt modelId="{50D9D23B-300E-4174-92FF-C5B6B46B4288}" type="sibTrans" cxnId="{79C78C19-D22C-47E7-9F24-0B3A9D5648D0}">
      <dgm:prSet/>
      <dgm:spPr/>
      <dgm:t>
        <a:bodyPr/>
        <a:lstStyle/>
        <a:p>
          <a:endParaRPr lang="en-US"/>
        </a:p>
      </dgm:t>
    </dgm:pt>
    <dgm:pt modelId="{EE03E69E-5018-44C6-A810-CCB18A66373D}">
      <dgm:prSet/>
      <dgm:spPr/>
      <dgm:t>
        <a:bodyPr/>
        <a:lstStyle/>
        <a:p>
          <a:r>
            <a:rPr lang="pt-BR"/>
            <a:t>Cresce com a oração, o diálogo, o perdão e o cuidado mútuo.</a:t>
          </a:r>
          <a:endParaRPr lang="en-US"/>
        </a:p>
      </dgm:t>
    </dgm:pt>
    <dgm:pt modelId="{ED99232A-3230-41DA-9197-CFA996DE7321}" type="parTrans" cxnId="{A75F5754-F593-41A5-ABBD-A1D23810E94F}">
      <dgm:prSet/>
      <dgm:spPr/>
      <dgm:t>
        <a:bodyPr/>
        <a:lstStyle/>
        <a:p>
          <a:endParaRPr lang="en-US"/>
        </a:p>
      </dgm:t>
    </dgm:pt>
    <dgm:pt modelId="{9F60BB12-B882-4678-A72C-DD4165247947}" type="sibTrans" cxnId="{A75F5754-F593-41A5-ABBD-A1D23810E94F}">
      <dgm:prSet/>
      <dgm:spPr/>
      <dgm:t>
        <a:bodyPr/>
        <a:lstStyle/>
        <a:p>
          <a:endParaRPr lang="en-US"/>
        </a:p>
      </dgm:t>
    </dgm:pt>
    <dgm:pt modelId="{79D65E09-DB10-4677-A7E8-6F04FB02E68E}">
      <dgm:prSet/>
      <dgm:spPr/>
      <dgm:t>
        <a:bodyPr/>
        <a:lstStyle/>
        <a:p>
          <a:r>
            <a:rPr lang="pt-BR" b="1"/>
            <a:t>Billy Graham</a:t>
          </a:r>
          <a:r>
            <a:rPr lang="pt-BR"/>
            <a:t> dizia: </a:t>
          </a:r>
          <a:r>
            <a:rPr lang="pt-BR" i="1"/>
            <a:t>“Casais que oram juntos permanecem juntos.”</a:t>
          </a:r>
          <a:endParaRPr lang="en-US"/>
        </a:p>
      </dgm:t>
    </dgm:pt>
    <dgm:pt modelId="{00F562BD-0FB5-4667-B500-8A707E075F95}" type="parTrans" cxnId="{DC98D810-EFCC-42F4-BA70-DF0CCA7E1BDD}">
      <dgm:prSet/>
      <dgm:spPr/>
      <dgm:t>
        <a:bodyPr/>
        <a:lstStyle/>
        <a:p>
          <a:endParaRPr lang="en-US"/>
        </a:p>
      </dgm:t>
    </dgm:pt>
    <dgm:pt modelId="{F62F7E4B-83CC-4495-80B8-7C89703953DC}" type="sibTrans" cxnId="{DC98D810-EFCC-42F4-BA70-DF0CCA7E1BDD}">
      <dgm:prSet/>
      <dgm:spPr/>
      <dgm:t>
        <a:bodyPr/>
        <a:lstStyle/>
        <a:p>
          <a:endParaRPr lang="en-US"/>
        </a:p>
      </dgm:t>
    </dgm:pt>
    <dgm:pt modelId="{FD722AC6-2C56-4C5D-AF70-1EAA33A2B79D}">
      <dgm:prSet/>
      <dgm:spPr/>
      <dgm:t>
        <a:bodyPr/>
        <a:lstStyle/>
        <a:p>
          <a:r>
            <a:rPr lang="pt-BR" b="1"/>
            <a:t>Stormie Omartian</a:t>
          </a:r>
          <a:r>
            <a:rPr lang="pt-BR" i="1"/>
            <a:t> </a:t>
          </a:r>
          <a:r>
            <a:rPr lang="pt-BR"/>
            <a:t>“Quando o casal se ajoelha junto, as barreiras do orgulho caem, e o perdão se torna possível.” </a:t>
          </a:r>
          <a:endParaRPr lang="en-US"/>
        </a:p>
      </dgm:t>
    </dgm:pt>
    <dgm:pt modelId="{51660A0B-4CA7-4D34-B164-81BD2805F6CD}" type="parTrans" cxnId="{BF77C760-CF40-42EB-8712-52CF2C19B6C0}">
      <dgm:prSet/>
      <dgm:spPr/>
      <dgm:t>
        <a:bodyPr/>
        <a:lstStyle/>
        <a:p>
          <a:endParaRPr lang="en-US"/>
        </a:p>
      </dgm:t>
    </dgm:pt>
    <dgm:pt modelId="{BE25E81E-3585-4D56-B86D-A82F4FBF8802}" type="sibTrans" cxnId="{BF77C760-CF40-42EB-8712-52CF2C19B6C0}">
      <dgm:prSet/>
      <dgm:spPr/>
      <dgm:t>
        <a:bodyPr/>
        <a:lstStyle/>
        <a:p>
          <a:endParaRPr lang="en-US"/>
        </a:p>
      </dgm:t>
    </dgm:pt>
    <dgm:pt modelId="{015C373F-06BF-4E72-9C61-6D9A9A637B0B}" type="pres">
      <dgm:prSet presAssocID="{53FB73C3-A0CF-4BB3-8354-F60A4C6D2AE4}" presName="matrix" presStyleCnt="0">
        <dgm:presLayoutVars>
          <dgm:chMax val="1"/>
          <dgm:dir/>
          <dgm:resizeHandles val="exact"/>
        </dgm:presLayoutVars>
      </dgm:prSet>
      <dgm:spPr/>
    </dgm:pt>
    <dgm:pt modelId="{18EFABE5-C64E-4D49-8F2D-0F447EC24876}" type="pres">
      <dgm:prSet presAssocID="{53FB73C3-A0CF-4BB3-8354-F60A4C6D2AE4}" presName="diamond" presStyleLbl="bgShp" presStyleIdx="0" presStyleCnt="1"/>
      <dgm:spPr/>
    </dgm:pt>
    <dgm:pt modelId="{4DBBFCE7-48FD-465A-8A5D-62662E339493}" type="pres">
      <dgm:prSet presAssocID="{53FB73C3-A0CF-4BB3-8354-F60A4C6D2AE4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DBEE4369-D48B-400B-A31C-4A5CE65F15AB}" type="pres">
      <dgm:prSet presAssocID="{53FB73C3-A0CF-4BB3-8354-F60A4C6D2AE4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D9C9D125-1B95-47CB-AD01-3C612E672181}" type="pres">
      <dgm:prSet presAssocID="{53FB73C3-A0CF-4BB3-8354-F60A4C6D2AE4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44B02124-D63D-4808-B60D-08D97DF674A3}" type="pres">
      <dgm:prSet presAssocID="{53FB73C3-A0CF-4BB3-8354-F60A4C6D2AE4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DC98D810-EFCC-42F4-BA70-DF0CCA7E1BDD}" srcId="{53FB73C3-A0CF-4BB3-8354-F60A4C6D2AE4}" destId="{79D65E09-DB10-4677-A7E8-6F04FB02E68E}" srcOrd="2" destOrd="0" parTransId="{00F562BD-0FB5-4667-B500-8A707E075F95}" sibTransId="{F62F7E4B-83CC-4495-80B8-7C89703953DC}"/>
    <dgm:cxn modelId="{79C78C19-D22C-47E7-9F24-0B3A9D5648D0}" srcId="{53FB73C3-A0CF-4BB3-8354-F60A4C6D2AE4}" destId="{78FBC26D-5DE3-4E7B-9CAC-F61FE669347D}" srcOrd="0" destOrd="0" parTransId="{2C25293E-D005-42C3-914F-F0F0E557D5A1}" sibTransId="{50D9D23B-300E-4174-92FF-C5B6B46B4288}"/>
    <dgm:cxn modelId="{7131B43A-0090-4902-AD05-56BCC69606FE}" type="presOf" srcId="{79D65E09-DB10-4677-A7E8-6F04FB02E68E}" destId="{D9C9D125-1B95-47CB-AD01-3C612E672181}" srcOrd="0" destOrd="0" presId="urn:microsoft.com/office/officeart/2005/8/layout/matrix3"/>
    <dgm:cxn modelId="{BF77C760-CF40-42EB-8712-52CF2C19B6C0}" srcId="{53FB73C3-A0CF-4BB3-8354-F60A4C6D2AE4}" destId="{FD722AC6-2C56-4C5D-AF70-1EAA33A2B79D}" srcOrd="3" destOrd="0" parTransId="{51660A0B-4CA7-4D34-B164-81BD2805F6CD}" sibTransId="{BE25E81E-3585-4D56-B86D-A82F4FBF8802}"/>
    <dgm:cxn modelId="{A75F5754-F593-41A5-ABBD-A1D23810E94F}" srcId="{53FB73C3-A0CF-4BB3-8354-F60A4C6D2AE4}" destId="{EE03E69E-5018-44C6-A810-CCB18A66373D}" srcOrd="1" destOrd="0" parTransId="{ED99232A-3230-41DA-9197-CFA996DE7321}" sibTransId="{9F60BB12-B882-4678-A72C-DD4165247947}"/>
    <dgm:cxn modelId="{02C6AB91-5BEE-4F9D-AC8E-D8DC9CC83C4C}" type="presOf" srcId="{78FBC26D-5DE3-4E7B-9CAC-F61FE669347D}" destId="{4DBBFCE7-48FD-465A-8A5D-62662E339493}" srcOrd="0" destOrd="0" presId="urn:microsoft.com/office/officeart/2005/8/layout/matrix3"/>
    <dgm:cxn modelId="{F9D1D5C2-5305-4FB1-8860-900DC4036CB6}" type="presOf" srcId="{FD722AC6-2C56-4C5D-AF70-1EAA33A2B79D}" destId="{44B02124-D63D-4808-B60D-08D97DF674A3}" srcOrd="0" destOrd="0" presId="urn:microsoft.com/office/officeart/2005/8/layout/matrix3"/>
    <dgm:cxn modelId="{E0F3CEE0-E3B3-498D-A3AE-A4F211D754A2}" type="presOf" srcId="{EE03E69E-5018-44C6-A810-CCB18A66373D}" destId="{DBEE4369-D48B-400B-A31C-4A5CE65F15AB}" srcOrd="0" destOrd="0" presId="urn:microsoft.com/office/officeart/2005/8/layout/matrix3"/>
    <dgm:cxn modelId="{0B5A29FB-8050-49A9-BA49-4765B25597C1}" type="presOf" srcId="{53FB73C3-A0CF-4BB3-8354-F60A4C6D2AE4}" destId="{015C373F-06BF-4E72-9C61-6D9A9A637B0B}" srcOrd="0" destOrd="0" presId="urn:microsoft.com/office/officeart/2005/8/layout/matrix3"/>
    <dgm:cxn modelId="{D786731C-D648-43E1-879E-EF30895B291E}" type="presParOf" srcId="{015C373F-06BF-4E72-9C61-6D9A9A637B0B}" destId="{18EFABE5-C64E-4D49-8F2D-0F447EC24876}" srcOrd="0" destOrd="0" presId="urn:microsoft.com/office/officeart/2005/8/layout/matrix3"/>
    <dgm:cxn modelId="{AC6E716D-0A75-4BC2-9AF3-74F03D5E1357}" type="presParOf" srcId="{015C373F-06BF-4E72-9C61-6D9A9A637B0B}" destId="{4DBBFCE7-48FD-465A-8A5D-62662E339493}" srcOrd="1" destOrd="0" presId="urn:microsoft.com/office/officeart/2005/8/layout/matrix3"/>
    <dgm:cxn modelId="{F910632A-6B20-4251-9D83-CF48AFF1FFF2}" type="presParOf" srcId="{015C373F-06BF-4E72-9C61-6D9A9A637B0B}" destId="{DBEE4369-D48B-400B-A31C-4A5CE65F15AB}" srcOrd="2" destOrd="0" presId="urn:microsoft.com/office/officeart/2005/8/layout/matrix3"/>
    <dgm:cxn modelId="{5F03A262-054D-4411-8FF3-0806AA956633}" type="presParOf" srcId="{015C373F-06BF-4E72-9C61-6D9A9A637B0B}" destId="{D9C9D125-1B95-47CB-AD01-3C612E672181}" srcOrd="3" destOrd="0" presId="urn:microsoft.com/office/officeart/2005/8/layout/matrix3"/>
    <dgm:cxn modelId="{CAB5BF3C-7B91-4575-A3FC-4D83FEF733A1}" type="presParOf" srcId="{015C373F-06BF-4E72-9C61-6D9A9A637B0B}" destId="{44B02124-D63D-4808-B60D-08D97DF674A3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B2E3D7F-8D22-4538-828A-8DEFF3FE3723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4337192E-DD7D-4647-896C-B77C0B814BDD}">
      <dgm:prSet/>
      <dgm:spPr/>
      <dgm:t>
        <a:bodyPr/>
        <a:lstStyle/>
        <a:p>
          <a:r>
            <a:rPr lang="pt-BR"/>
            <a:t>Falta de tempo para conversar;</a:t>
          </a:r>
          <a:endParaRPr lang="en-US"/>
        </a:p>
      </dgm:t>
    </dgm:pt>
    <dgm:pt modelId="{C835B591-F003-4673-9BAF-B7E631DEE139}" type="parTrans" cxnId="{B3808E12-DCB6-4766-BF81-3300FF862B0C}">
      <dgm:prSet/>
      <dgm:spPr/>
      <dgm:t>
        <a:bodyPr/>
        <a:lstStyle/>
        <a:p>
          <a:endParaRPr lang="en-US"/>
        </a:p>
      </dgm:t>
    </dgm:pt>
    <dgm:pt modelId="{84175613-AE7B-475D-AEFD-B1246156FB65}" type="sibTrans" cxnId="{B3808E12-DCB6-4766-BF81-3300FF862B0C}">
      <dgm:prSet/>
      <dgm:spPr/>
      <dgm:t>
        <a:bodyPr/>
        <a:lstStyle/>
        <a:p>
          <a:endParaRPr lang="en-US"/>
        </a:p>
      </dgm:t>
    </dgm:pt>
    <dgm:pt modelId="{EA78E5D0-45A9-470E-A388-A303BA2D8454}">
      <dgm:prSet/>
      <dgm:spPr/>
      <dgm:t>
        <a:bodyPr/>
        <a:lstStyle/>
        <a:p>
          <a:r>
            <a:rPr lang="pt-BR"/>
            <a:t>Irritações não resolvidas;</a:t>
          </a:r>
          <a:endParaRPr lang="en-US"/>
        </a:p>
      </dgm:t>
    </dgm:pt>
    <dgm:pt modelId="{69871228-9C01-47C3-8C96-B72A4B0B31CF}" type="parTrans" cxnId="{E40F8865-BDA0-4B56-B435-38052255A918}">
      <dgm:prSet/>
      <dgm:spPr/>
      <dgm:t>
        <a:bodyPr/>
        <a:lstStyle/>
        <a:p>
          <a:endParaRPr lang="en-US"/>
        </a:p>
      </dgm:t>
    </dgm:pt>
    <dgm:pt modelId="{08787C14-9232-49D9-8795-D4FF6EC0B362}" type="sibTrans" cxnId="{E40F8865-BDA0-4B56-B435-38052255A918}">
      <dgm:prSet/>
      <dgm:spPr/>
      <dgm:t>
        <a:bodyPr/>
        <a:lstStyle/>
        <a:p>
          <a:endParaRPr lang="en-US"/>
        </a:p>
      </dgm:t>
    </dgm:pt>
    <dgm:pt modelId="{0C3C48D6-D54F-4DEA-9D6E-09FFEA985485}">
      <dgm:prSet/>
      <dgm:spPr/>
      <dgm:t>
        <a:bodyPr/>
        <a:lstStyle/>
        <a:p>
          <a:r>
            <a:rPr lang="pt-BR"/>
            <a:t>Comunicação ríspida ou superficial;</a:t>
          </a:r>
          <a:endParaRPr lang="en-US"/>
        </a:p>
      </dgm:t>
    </dgm:pt>
    <dgm:pt modelId="{2C938ABB-4398-4415-A5BD-99A4E5CB73E4}" type="parTrans" cxnId="{552AD842-4D9D-4CAD-BDB7-FB7D5990538B}">
      <dgm:prSet/>
      <dgm:spPr/>
      <dgm:t>
        <a:bodyPr/>
        <a:lstStyle/>
        <a:p>
          <a:endParaRPr lang="en-US"/>
        </a:p>
      </dgm:t>
    </dgm:pt>
    <dgm:pt modelId="{49967B0C-6170-4B61-9170-5291275BB15B}" type="sibTrans" cxnId="{552AD842-4D9D-4CAD-BDB7-FB7D5990538B}">
      <dgm:prSet/>
      <dgm:spPr/>
      <dgm:t>
        <a:bodyPr/>
        <a:lstStyle/>
        <a:p>
          <a:endParaRPr lang="en-US"/>
        </a:p>
      </dgm:t>
    </dgm:pt>
    <dgm:pt modelId="{A5CB5B64-2EBE-4D02-A841-BA4DFB5923DD}">
      <dgm:prSet/>
      <dgm:spPr/>
      <dgm:t>
        <a:bodyPr/>
        <a:lstStyle/>
        <a:p>
          <a:r>
            <a:rPr lang="pt-BR"/>
            <a:t>Negligência emocional;</a:t>
          </a:r>
          <a:endParaRPr lang="en-US"/>
        </a:p>
      </dgm:t>
    </dgm:pt>
    <dgm:pt modelId="{F2D04BCC-99A9-4397-A582-8C71AAFA42FF}" type="parTrans" cxnId="{0FB3A1A1-17F5-4C25-B482-0EA9CF44434F}">
      <dgm:prSet/>
      <dgm:spPr/>
      <dgm:t>
        <a:bodyPr/>
        <a:lstStyle/>
        <a:p>
          <a:endParaRPr lang="en-US"/>
        </a:p>
      </dgm:t>
    </dgm:pt>
    <dgm:pt modelId="{50FFF684-7EB6-44CF-B785-E3933C972389}" type="sibTrans" cxnId="{0FB3A1A1-17F5-4C25-B482-0EA9CF44434F}">
      <dgm:prSet/>
      <dgm:spPr/>
      <dgm:t>
        <a:bodyPr/>
        <a:lstStyle/>
        <a:p>
          <a:endParaRPr lang="en-US"/>
        </a:p>
      </dgm:t>
    </dgm:pt>
    <dgm:pt modelId="{67A0DFBD-3C08-48D8-B2CF-743DFC09015E}">
      <dgm:prSet/>
      <dgm:spPr/>
      <dgm:t>
        <a:bodyPr/>
        <a:lstStyle/>
        <a:p>
          <a:r>
            <a:rPr lang="pt-BR"/>
            <a:t>Falta de oração juntos.</a:t>
          </a:r>
          <a:endParaRPr lang="en-US"/>
        </a:p>
      </dgm:t>
    </dgm:pt>
    <dgm:pt modelId="{FF47D4F1-AECD-4240-9C14-76313EEB5C00}" type="parTrans" cxnId="{26E328F6-82EF-4E5B-9011-8C821738D9C8}">
      <dgm:prSet/>
      <dgm:spPr/>
      <dgm:t>
        <a:bodyPr/>
        <a:lstStyle/>
        <a:p>
          <a:endParaRPr lang="en-US"/>
        </a:p>
      </dgm:t>
    </dgm:pt>
    <dgm:pt modelId="{2381AF91-E88F-4132-A1D2-B4B33F673796}" type="sibTrans" cxnId="{26E328F6-82EF-4E5B-9011-8C821738D9C8}">
      <dgm:prSet/>
      <dgm:spPr/>
      <dgm:t>
        <a:bodyPr/>
        <a:lstStyle/>
        <a:p>
          <a:endParaRPr lang="en-US"/>
        </a:p>
      </dgm:t>
    </dgm:pt>
    <dgm:pt modelId="{54904691-D8DC-45B9-8B69-C26932E78F99}">
      <dgm:prSet/>
      <dgm:spPr/>
      <dgm:t>
        <a:bodyPr/>
        <a:lstStyle/>
        <a:p>
          <a:r>
            <a:rPr lang="pt-BR"/>
            <a:t>“As maiores ameaças ao casamento não são tempestades violentas, mas goteiras ignoradas.” </a:t>
          </a:r>
          <a:r>
            <a:rPr lang="pt-BR" i="1"/>
            <a:t>Russell Shedd</a:t>
          </a:r>
          <a:endParaRPr lang="en-US"/>
        </a:p>
      </dgm:t>
    </dgm:pt>
    <dgm:pt modelId="{F60B0948-970B-4B6D-A511-5B03287AB7BA}" type="parTrans" cxnId="{9F7059E5-FFD5-43B0-956E-BF5C9EEBCCA3}">
      <dgm:prSet/>
      <dgm:spPr/>
      <dgm:t>
        <a:bodyPr/>
        <a:lstStyle/>
        <a:p>
          <a:endParaRPr lang="en-US"/>
        </a:p>
      </dgm:t>
    </dgm:pt>
    <dgm:pt modelId="{B21D8B04-EA06-4379-91C1-85246D34EB21}" type="sibTrans" cxnId="{9F7059E5-FFD5-43B0-956E-BF5C9EEBCCA3}">
      <dgm:prSet/>
      <dgm:spPr/>
      <dgm:t>
        <a:bodyPr/>
        <a:lstStyle/>
        <a:p>
          <a:endParaRPr lang="en-US"/>
        </a:p>
      </dgm:t>
    </dgm:pt>
    <dgm:pt modelId="{BEAF2319-330C-4B1E-816E-CA60037320A3}" type="pres">
      <dgm:prSet presAssocID="{0B2E3D7F-8D22-4538-828A-8DEFF3FE3723}" presName="Name0" presStyleCnt="0">
        <dgm:presLayoutVars>
          <dgm:dir/>
          <dgm:resizeHandles val="exact"/>
        </dgm:presLayoutVars>
      </dgm:prSet>
      <dgm:spPr/>
    </dgm:pt>
    <dgm:pt modelId="{844F885E-E7AC-4270-A222-4662D3F034B5}" type="pres">
      <dgm:prSet presAssocID="{4337192E-DD7D-4647-896C-B77C0B814BDD}" presName="node" presStyleLbl="node1" presStyleIdx="0" presStyleCnt="6">
        <dgm:presLayoutVars>
          <dgm:bulletEnabled val="1"/>
        </dgm:presLayoutVars>
      </dgm:prSet>
      <dgm:spPr/>
    </dgm:pt>
    <dgm:pt modelId="{FEE72A88-DF61-46A4-B37D-2B20471EEBDE}" type="pres">
      <dgm:prSet presAssocID="{84175613-AE7B-475D-AEFD-B1246156FB65}" presName="sibTrans" presStyleLbl="sibTrans1D1" presStyleIdx="0" presStyleCnt="5"/>
      <dgm:spPr/>
    </dgm:pt>
    <dgm:pt modelId="{2A739140-8B1C-433E-8FAF-1EC22EAE6ABD}" type="pres">
      <dgm:prSet presAssocID="{84175613-AE7B-475D-AEFD-B1246156FB65}" presName="connectorText" presStyleLbl="sibTrans1D1" presStyleIdx="0" presStyleCnt="5"/>
      <dgm:spPr/>
    </dgm:pt>
    <dgm:pt modelId="{2D397573-D60A-481A-9C19-29E97B7F06A0}" type="pres">
      <dgm:prSet presAssocID="{EA78E5D0-45A9-470E-A388-A303BA2D8454}" presName="node" presStyleLbl="node1" presStyleIdx="1" presStyleCnt="6">
        <dgm:presLayoutVars>
          <dgm:bulletEnabled val="1"/>
        </dgm:presLayoutVars>
      </dgm:prSet>
      <dgm:spPr/>
    </dgm:pt>
    <dgm:pt modelId="{4553076B-60AC-4BBB-9CFB-E1C8D33DAABD}" type="pres">
      <dgm:prSet presAssocID="{08787C14-9232-49D9-8795-D4FF6EC0B362}" presName="sibTrans" presStyleLbl="sibTrans1D1" presStyleIdx="1" presStyleCnt="5"/>
      <dgm:spPr/>
    </dgm:pt>
    <dgm:pt modelId="{4279A514-AFAD-4EFC-94E9-DBADAD4EFFCB}" type="pres">
      <dgm:prSet presAssocID="{08787C14-9232-49D9-8795-D4FF6EC0B362}" presName="connectorText" presStyleLbl="sibTrans1D1" presStyleIdx="1" presStyleCnt="5"/>
      <dgm:spPr/>
    </dgm:pt>
    <dgm:pt modelId="{E423F478-1AF3-4973-B955-ECF007A15CA9}" type="pres">
      <dgm:prSet presAssocID="{0C3C48D6-D54F-4DEA-9D6E-09FFEA985485}" presName="node" presStyleLbl="node1" presStyleIdx="2" presStyleCnt="6">
        <dgm:presLayoutVars>
          <dgm:bulletEnabled val="1"/>
        </dgm:presLayoutVars>
      </dgm:prSet>
      <dgm:spPr/>
    </dgm:pt>
    <dgm:pt modelId="{2BFD122B-C8E8-4A35-8092-65A55808A3B4}" type="pres">
      <dgm:prSet presAssocID="{49967B0C-6170-4B61-9170-5291275BB15B}" presName="sibTrans" presStyleLbl="sibTrans1D1" presStyleIdx="2" presStyleCnt="5"/>
      <dgm:spPr/>
    </dgm:pt>
    <dgm:pt modelId="{85904CB1-343E-414A-B0ED-CD615F940F51}" type="pres">
      <dgm:prSet presAssocID="{49967B0C-6170-4B61-9170-5291275BB15B}" presName="connectorText" presStyleLbl="sibTrans1D1" presStyleIdx="2" presStyleCnt="5"/>
      <dgm:spPr/>
    </dgm:pt>
    <dgm:pt modelId="{7BF956CB-3A9E-4206-B210-AFBA8E7A6613}" type="pres">
      <dgm:prSet presAssocID="{A5CB5B64-2EBE-4D02-A841-BA4DFB5923DD}" presName="node" presStyleLbl="node1" presStyleIdx="3" presStyleCnt="6">
        <dgm:presLayoutVars>
          <dgm:bulletEnabled val="1"/>
        </dgm:presLayoutVars>
      </dgm:prSet>
      <dgm:spPr/>
    </dgm:pt>
    <dgm:pt modelId="{97C23D39-1AFA-4F87-AE80-49B6CB3ACF7A}" type="pres">
      <dgm:prSet presAssocID="{50FFF684-7EB6-44CF-B785-E3933C972389}" presName="sibTrans" presStyleLbl="sibTrans1D1" presStyleIdx="3" presStyleCnt="5"/>
      <dgm:spPr/>
    </dgm:pt>
    <dgm:pt modelId="{73202984-9766-470E-A766-15C4DDF5A84F}" type="pres">
      <dgm:prSet presAssocID="{50FFF684-7EB6-44CF-B785-E3933C972389}" presName="connectorText" presStyleLbl="sibTrans1D1" presStyleIdx="3" presStyleCnt="5"/>
      <dgm:spPr/>
    </dgm:pt>
    <dgm:pt modelId="{E7348097-AB24-4E79-A054-67D4EE969424}" type="pres">
      <dgm:prSet presAssocID="{67A0DFBD-3C08-48D8-B2CF-743DFC09015E}" presName="node" presStyleLbl="node1" presStyleIdx="4" presStyleCnt="6">
        <dgm:presLayoutVars>
          <dgm:bulletEnabled val="1"/>
        </dgm:presLayoutVars>
      </dgm:prSet>
      <dgm:spPr/>
    </dgm:pt>
    <dgm:pt modelId="{B4B4A2AC-94A2-44C5-B54C-9C8AAECD531E}" type="pres">
      <dgm:prSet presAssocID="{2381AF91-E88F-4132-A1D2-B4B33F673796}" presName="sibTrans" presStyleLbl="sibTrans1D1" presStyleIdx="4" presStyleCnt="5"/>
      <dgm:spPr/>
    </dgm:pt>
    <dgm:pt modelId="{39DB5DBD-8724-43FD-82CC-8B2DA45CB334}" type="pres">
      <dgm:prSet presAssocID="{2381AF91-E88F-4132-A1D2-B4B33F673796}" presName="connectorText" presStyleLbl="sibTrans1D1" presStyleIdx="4" presStyleCnt="5"/>
      <dgm:spPr/>
    </dgm:pt>
    <dgm:pt modelId="{6399D77A-BEA0-4FD4-91EC-EA8DB8493CB9}" type="pres">
      <dgm:prSet presAssocID="{54904691-D8DC-45B9-8B69-C26932E78F99}" presName="node" presStyleLbl="node1" presStyleIdx="5" presStyleCnt="6">
        <dgm:presLayoutVars>
          <dgm:bulletEnabled val="1"/>
        </dgm:presLayoutVars>
      </dgm:prSet>
      <dgm:spPr/>
    </dgm:pt>
  </dgm:ptLst>
  <dgm:cxnLst>
    <dgm:cxn modelId="{FFA12E10-3256-4394-BC4C-7294365D3008}" type="presOf" srcId="{49967B0C-6170-4B61-9170-5291275BB15B}" destId="{85904CB1-343E-414A-B0ED-CD615F940F51}" srcOrd="1" destOrd="0" presId="urn:microsoft.com/office/officeart/2016/7/layout/RepeatingBendingProcessNew"/>
    <dgm:cxn modelId="{B3808E12-DCB6-4766-BF81-3300FF862B0C}" srcId="{0B2E3D7F-8D22-4538-828A-8DEFF3FE3723}" destId="{4337192E-DD7D-4647-896C-B77C0B814BDD}" srcOrd="0" destOrd="0" parTransId="{C835B591-F003-4673-9BAF-B7E631DEE139}" sibTransId="{84175613-AE7B-475D-AEFD-B1246156FB65}"/>
    <dgm:cxn modelId="{43316D14-81B5-41D4-AF85-9F8B66C130F1}" type="presOf" srcId="{A5CB5B64-2EBE-4D02-A841-BA4DFB5923DD}" destId="{7BF956CB-3A9E-4206-B210-AFBA8E7A6613}" srcOrd="0" destOrd="0" presId="urn:microsoft.com/office/officeart/2016/7/layout/RepeatingBendingProcessNew"/>
    <dgm:cxn modelId="{8B9BC21B-37FC-43A6-90E6-B3D99777F6E5}" type="presOf" srcId="{0B2E3D7F-8D22-4538-828A-8DEFF3FE3723}" destId="{BEAF2319-330C-4B1E-816E-CA60037320A3}" srcOrd="0" destOrd="0" presId="urn:microsoft.com/office/officeart/2016/7/layout/RepeatingBendingProcessNew"/>
    <dgm:cxn modelId="{45B9951E-127F-4065-A3D8-0BF6E5A1D6E6}" type="presOf" srcId="{49967B0C-6170-4B61-9170-5291275BB15B}" destId="{2BFD122B-C8E8-4A35-8092-65A55808A3B4}" srcOrd="0" destOrd="0" presId="urn:microsoft.com/office/officeart/2016/7/layout/RepeatingBendingProcessNew"/>
    <dgm:cxn modelId="{3FD5923B-D6E8-4318-B32F-FA09147D3FDF}" type="presOf" srcId="{50FFF684-7EB6-44CF-B785-E3933C972389}" destId="{97C23D39-1AFA-4F87-AE80-49B6CB3ACF7A}" srcOrd="0" destOrd="0" presId="urn:microsoft.com/office/officeart/2016/7/layout/RepeatingBendingProcessNew"/>
    <dgm:cxn modelId="{0A447D5C-A01F-4702-AA41-4BA19015868E}" type="presOf" srcId="{54904691-D8DC-45B9-8B69-C26932E78F99}" destId="{6399D77A-BEA0-4FD4-91EC-EA8DB8493CB9}" srcOrd="0" destOrd="0" presId="urn:microsoft.com/office/officeart/2016/7/layout/RepeatingBendingProcessNew"/>
    <dgm:cxn modelId="{C8ECAA60-DAE3-4D5D-9971-32430EBE1664}" type="presOf" srcId="{2381AF91-E88F-4132-A1D2-B4B33F673796}" destId="{B4B4A2AC-94A2-44C5-B54C-9C8AAECD531E}" srcOrd="0" destOrd="0" presId="urn:microsoft.com/office/officeart/2016/7/layout/RepeatingBendingProcessNew"/>
    <dgm:cxn modelId="{552AD842-4D9D-4CAD-BDB7-FB7D5990538B}" srcId="{0B2E3D7F-8D22-4538-828A-8DEFF3FE3723}" destId="{0C3C48D6-D54F-4DEA-9D6E-09FFEA985485}" srcOrd="2" destOrd="0" parTransId="{2C938ABB-4398-4415-A5BD-99A4E5CB73E4}" sibTransId="{49967B0C-6170-4B61-9170-5291275BB15B}"/>
    <dgm:cxn modelId="{E40F8865-BDA0-4B56-B435-38052255A918}" srcId="{0B2E3D7F-8D22-4538-828A-8DEFF3FE3723}" destId="{EA78E5D0-45A9-470E-A388-A303BA2D8454}" srcOrd="1" destOrd="0" parTransId="{69871228-9C01-47C3-8C96-B72A4B0B31CF}" sibTransId="{08787C14-9232-49D9-8795-D4FF6EC0B362}"/>
    <dgm:cxn modelId="{1B32DA51-A91C-4872-B86D-6BFA04AA0E40}" type="presOf" srcId="{67A0DFBD-3C08-48D8-B2CF-743DFC09015E}" destId="{E7348097-AB24-4E79-A054-67D4EE969424}" srcOrd="0" destOrd="0" presId="urn:microsoft.com/office/officeart/2016/7/layout/RepeatingBendingProcessNew"/>
    <dgm:cxn modelId="{C2530875-3FEC-408D-8AF7-3C2BD1E11E68}" type="presOf" srcId="{08787C14-9232-49D9-8795-D4FF6EC0B362}" destId="{4553076B-60AC-4BBB-9CFB-E1C8D33DAABD}" srcOrd="0" destOrd="0" presId="urn:microsoft.com/office/officeart/2016/7/layout/RepeatingBendingProcessNew"/>
    <dgm:cxn modelId="{6C636879-F0AE-4730-8922-763E28A5FD8C}" type="presOf" srcId="{0C3C48D6-D54F-4DEA-9D6E-09FFEA985485}" destId="{E423F478-1AF3-4973-B955-ECF007A15CA9}" srcOrd="0" destOrd="0" presId="urn:microsoft.com/office/officeart/2016/7/layout/RepeatingBendingProcessNew"/>
    <dgm:cxn modelId="{A33A515A-A5CE-4684-96FB-331D4B67B4F7}" type="presOf" srcId="{08787C14-9232-49D9-8795-D4FF6EC0B362}" destId="{4279A514-AFAD-4EFC-94E9-DBADAD4EFFCB}" srcOrd="1" destOrd="0" presId="urn:microsoft.com/office/officeart/2016/7/layout/RepeatingBendingProcessNew"/>
    <dgm:cxn modelId="{0DA0668D-FACB-435F-AC46-555AF9BEACEF}" type="presOf" srcId="{EA78E5D0-45A9-470E-A388-A303BA2D8454}" destId="{2D397573-D60A-481A-9C19-29E97B7F06A0}" srcOrd="0" destOrd="0" presId="urn:microsoft.com/office/officeart/2016/7/layout/RepeatingBendingProcessNew"/>
    <dgm:cxn modelId="{BCF444A1-A7AC-4F6A-96D0-411F17607746}" type="presOf" srcId="{84175613-AE7B-475D-AEFD-B1246156FB65}" destId="{2A739140-8B1C-433E-8FAF-1EC22EAE6ABD}" srcOrd="1" destOrd="0" presId="urn:microsoft.com/office/officeart/2016/7/layout/RepeatingBendingProcessNew"/>
    <dgm:cxn modelId="{0FB3A1A1-17F5-4C25-B482-0EA9CF44434F}" srcId="{0B2E3D7F-8D22-4538-828A-8DEFF3FE3723}" destId="{A5CB5B64-2EBE-4D02-A841-BA4DFB5923DD}" srcOrd="3" destOrd="0" parTransId="{F2D04BCC-99A9-4397-A582-8C71AAFA42FF}" sibTransId="{50FFF684-7EB6-44CF-B785-E3933C972389}"/>
    <dgm:cxn modelId="{6083BBAC-B817-43FC-BB5B-0635834B89B7}" type="presOf" srcId="{4337192E-DD7D-4647-896C-B77C0B814BDD}" destId="{844F885E-E7AC-4270-A222-4662D3F034B5}" srcOrd="0" destOrd="0" presId="urn:microsoft.com/office/officeart/2016/7/layout/RepeatingBendingProcessNew"/>
    <dgm:cxn modelId="{0908DFC0-F930-4DC0-8B7E-EEFA649C07BD}" type="presOf" srcId="{50FFF684-7EB6-44CF-B785-E3933C972389}" destId="{73202984-9766-470E-A766-15C4DDF5A84F}" srcOrd="1" destOrd="0" presId="urn:microsoft.com/office/officeart/2016/7/layout/RepeatingBendingProcessNew"/>
    <dgm:cxn modelId="{983EC5C1-C2EB-423F-8388-EECF191F76BA}" type="presOf" srcId="{84175613-AE7B-475D-AEFD-B1246156FB65}" destId="{FEE72A88-DF61-46A4-B37D-2B20471EEBDE}" srcOrd="0" destOrd="0" presId="urn:microsoft.com/office/officeart/2016/7/layout/RepeatingBendingProcessNew"/>
    <dgm:cxn modelId="{3F0324D5-F339-4BC6-8003-CA87412D0934}" type="presOf" srcId="{2381AF91-E88F-4132-A1D2-B4B33F673796}" destId="{39DB5DBD-8724-43FD-82CC-8B2DA45CB334}" srcOrd="1" destOrd="0" presId="urn:microsoft.com/office/officeart/2016/7/layout/RepeatingBendingProcessNew"/>
    <dgm:cxn modelId="{9F7059E5-FFD5-43B0-956E-BF5C9EEBCCA3}" srcId="{0B2E3D7F-8D22-4538-828A-8DEFF3FE3723}" destId="{54904691-D8DC-45B9-8B69-C26932E78F99}" srcOrd="5" destOrd="0" parTransId="{F60B0948-970B-4B6D-A511-5B03287AB7BA}" sibTransId="{B21D8B04-EA06-4379-91C1-85246D34EB21}"/>
    <dgm:cxn modelId="{26E328F6-82EF-4E5B-9011-8C821738D9C8}" srcId="{0B2E3D7F-8D22-4538-828A-8DEFF3FE3723}" destId="{67A0DFBD-3C08-48D8-B2CF-743DFC09015E}" srcOrd="4" destOrd="0" parTransId="{FF47D4F1-AECD-4240-9C14-76313EEB5C00}" sibTransId="{2381AF91-E88F-4132-A1D2-B4B33F673796}"/>
    <dgm:cxn modelId="{F00DAFE1-D19F-41A4-8838-956049977F22}" type="presParOf" srcId="{BEAF2319-330C-4B1E-816E-CA60037320A3}" destId="{844F885E-E7AC-4270-A222-4662D3F034B5}" srcOrd="0" destOrd="0" presId="urn:microsoft.com/office/officeart/2016/7/layout/RepeatingBendingProcessNew"/>
    <dgm:cxn modelId="{1D91DAF6-D4DD-48F5-84EE-32CAFBBE1D6D}" type="presParOf" srcId="{BEAF2319-330C-4B1E-816E-CA60037320A3}" destId="{FEE72A88-DF61-46A4-B37D-2B20471EEBDE}" srcOrd="1" destOrd="0" presId="urn:microsoft.com/office/officeart/2016/7/layout/RepeatingBendingProcessNew"/>
    <dgm:cxn modelId="{C0E79595-325A-4BC4-8CED-3DA206E2C2BC}" type="presParOf" srcId="{FEE72A88-DF61-46A4-B37D-2B20471EEBDE}" destId="{2A739140-8B1C-433E-8FAF-1EC22EAE6ABD}" srcOrd="0" destOrd="0" presId="urn:microsoft.com/office/officeart/2016/7/layout/RepeatingBendingProcessNew"/>
    <dgm:cxn modelId="{C66F1A3C-AA4D-4033-9431-FBB0A6B4CBC4}" type="presParOf" srcId="{BEAF2319-330C-4B1E-816E-CA60037320A3}" destId="{2D397573-D60A-481A-9C19-29E97B7F06A0}" srcOrd="2" destOrd="0" presId="urn:microsoft.com/office/officeart/2016/7/layout/RepeatingBendingProcessNew"/>
    <dgm:cxn modelId="{896C2E76-99E6-4A21-B8AE-B4F89B1D501D}" type="presParOf" srcId="{BEAF2319-330C-4B1E-816E-CA60037320A3}" destId="{4553076B-60AC-4BBB-9CFB-E1C8D33DAABD}" srcOrd="3" destOrd="0" presId="urn:microsoft.com/office/officeart/2016/7/layout/RepeatingBendingProcessNew"/>
    <dgm:cxn modelId="{A355E67A-E48C-4B8F-A20B-1FBE7A011CED}" type="presParOf" srcId="{4553076B-60AC-4BBB-9CFB-E1C8D33DAABD}" destId="{4279A514-AFAD-4EFC-94E9-DBADAD4EFFCB}" srcOrd="0" destOrd="0" presId="urn:microsoft.com/office/officeart/2016/7/layout/RepeatingBendingProcessNew"/>
    <dgm:cxn modelId="{170CC070-CABB-419B-9971-965268947500}" type="presParOf" srcId="{BEAF2319-330C-4B1E-816E-CA60037320A3}" destId="{E423F478-1AF3-4973-B955-ECF007A15CA9}" srcOrd="4" destOrd="0" presId="urn:microsoft.com/office/officeart/2016/7/layout/RepeatingBendingProcessNew"/>
    <dgm:cxn modelId="{C3D0C086-AC16-4ED5-A2F5-41BAC4DC5F1D}" type="presParOf" srcId="{BEAF2319-330C-4B1E-816E-CA60037320A3}" destId="{2BFD122B-C8E8-4A35-8092-65A55808A3B4}" srcOrd="5" destOrd="0" presId="urn:microsoft.com/office/officeart/2016/7/layout/RepeatingBendingProcessNew"/>
    <dgm:cxn modelId="{2A60644A-FF58-498D-AF7A-0085F234CB58}" type="presParOf" srcId="{2BFD122B-C8E8-4A35-8092-65A55808A3B4}" destId="{85904CB1-343E-414A-B0ED-CD615F940F51}" srcOrd="0" destOrd="0" presId="urn:microsoft.com/office/officeart/2016/7/layout/RepeatingBendingProcessNew"/>
    <dgm:cxn modelId="{3AB5E35B-C9AF-4981-BE07-62829B82ED23}" type="presParOf" srcId="{BEAF2319-330C-4B1E-816E-CA60037320A3}" destId="{7BF956CB-3A9E-4206-B210-AFBA8E7A6613}" srcOrd="6" destOrd="0" presId="urn:microsoft.com/office/officeart/2016/7/layout/RepeatingBendingProcessNew"/>
    <dgm:cxn modelId="{D2E0911C-06E9-4EC2-A6F2-8919EFA95985}" type="presParOf" srcId="{BEAF2319-330C-4B1E-816E-CA60037320A3}" destId="{97C23D39-1AFA-4F87-AE80-49B6CB3ACF7A}" srcOrd="7" destOrd="0" presId="urn:microsoft.com/office/officeart/2016/7/layout/RepeatingBendingProcessNew"/>
    <dgm:cxn modelId="{51495CCE-F73D-467A-B4EF-EF8BBC16A8FE}" type="presParOf" srcId="{97C23D39-1AFA-4F87-AE80-49B6CB3ACF7A}" destId="{73202984-9766-470E-A766-15C4DDF5A84F}" srcOrd="0" destOrd="0" presId="urn:microsoft.com/office/officeart/2016/7/layout/RepeatingBendingProcessNew"/>
    <dgm:cxn modelId="{1679BF2F-F6B6-44D0-9602-A039F136D153}" type="presParOf" srcId="{BEAF2319-330C-4B1E-816E-CA60037320A3}" destId="{E7348097-AB24-4E79-A054-67D4EE969424}" srcOrd="8" destOrd="0" presId="urn:microsoft.com/office/officeart/2016/7/layout/RepeatingBendingProcessNew"/>
    <dgm:cxn modelId="{B337B913-FC19-462E-9FBD-D8EA5EF5106B}" type="presParOf" srcId="{BEAF2319-330C-4B1E-816E-CA60037320A3}" destId="{B4B4A2AC-94A2-44C5-B54C-9C8AAECD531E}" srcOrd="9" destOrd="0" presId="urn:microsoft.com/office/officeart/2016/7/layout/RepeatingBendingProcessNew"/>
    <dgm:cxn modelId="{B09A7B01-52C6-42EB-B7C9-A63358DEC620}" type="presParOf" srcId="{B4B4A2AC-94A2-44C5-B54C-9C8AAECD531E}" destId="{39DB5DBD-8724-43FD-82CC-8B2DA45CB334}" srcOrd="0" destOrd="0" presId="urn:microsoft.com/office/officeart/2016/7/layout/RepeatingBendingProcessNew"/>
    <dgm:cxn modelId="{49BA57E8-C846-43DA-8317-F341D5DC82FE}" type="presParOf" srcId="{BEAF2319-330C-4B1E-816E-CA60037320A3}" destId="{6399D77A-BEA0-4FD4-91EC-EA8DB8493CB9}" srcOrd="10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2F4C7F-4C4E-4F16-B806-08A25E291B5C}">
      <dsp:nvSpPr>
        <dsp:cNvPr id="0" name=""/>
        <dsp:cNvSpPr/>
      </dsp:nvSpPr>
      <dsp:spPr>
        <a:xfrm>
          <a:off x="1221565" y="0"/>
          <a:ext cx="7644204" cy="7644204"/>
        </a:xfrm>
        <a:prstGeom prst="diamond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7240EA-A1BA-40C3-A797-4932E4F0A7CD}">
      <dsp:nvSpPr>
        <dsp:cNvPr id="0" name=""/>
        <dsp:cNvSpPr/>
      </dsp:nvSpPr>
      <dsp:spPr>
        <a:xfrm>
          <a:off x="1947765" y="726199"/>
          <a:ext cx="2981239" cy="298123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900" b="1" kern="1200" dirty="0"/>
            <a:t>Profeta: Ensina e transmite a Palavra de Deus</a:t>
          </a:r>
          <a:endParaRPr lang="en-US" sz="2900" kern="1200" dirty="0"/>
        </a:p>
      </dsp:txBody>
      <dsp:txXfrm>
        <a:off x="2093297" y="871731"/>
        <a:ext cx="2690175" cy="2690175"/>
      </dsp:txXfrm>
    </dsp:sp>
    <dsp:sp modelId="{1A28CDAA-7642-4CAE-8A7C-734687A4EC23}">
      <dsp:nvSpPr>
        <dsp:cNvPr id="0" name=""/>
        <dsp:cNvSpPr/>
      </dsp:nvSpPr>
      <dsp:spPr>
        <a:xfrm>
          <a:off x="5158331" y="726199"/>
          <a:ext cx="2981239" cy="2981239"/>
        </a:xfrm>
        <a:prstGeom prst="roundRect">
          <a:avLst/>
        </a:prstGeom>
        <a:solidFill>
          <a:schemeClr val="accent5">
            <a:hueOff val="-4050717"/>
            <a:satOff val="-275"/>
            <a:lumOff val="654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900" kern="1200" dirty="0"/>
            <a:t>Instrui sua casa na</a:t>
          </a:r>
          <a:r>
            <a:rPr lang="pt-BR" sz="2900" kern="1200" dirty="0">
              <a:latin typeface="Aptos Display" panose="020F0302020204030204"/>
            </a:rPr>
            <a:t> Palavra</a:t>
          </a:r>
          <a:r>
            <a:rPr lang="pt-BR" sz="2900" kern="1200" dirty="0"/>
            <a:t> (Efésios 6.4; Deuteronômio 6.6-7)</a:t>
          </a:r>
          <a:endParaRPr lang="en-US" sz="2900" kern="1200" dirty="0"/>
        </a:p>
      </dsp:txBody>
      <dsp:txXfrm>
        <a:off x="5303863" y="871731"/>
        <a:ext cx="2690175" cy="2690175"/>
      </dsp:txXfrm>
    </dsp:sp>
    <dsp:sp modelId="{A2C80ABD-F13E-4470-AFFB-39625820B47F}">
      <dsp:nvSpPr>
        <dsp:cNvPr id="0" name=""/>
        <dsp:cNvSpPr/>
      </dsp:nvSpPr>
      <dsp:spPr>
        <a:xfrm>
          <a:off x="1947765" y="3936765"/>
          <a:ext cx="2981239" cy="2981239"/>
        </a:xfrm>
        <a:prstGeom prst="roundRect">
          <a:avLst/>
        </a:prstGeom>
        <a:solidFill>
          <a:schemeClr val="accent5">
            <a:hueOff val="-8101434"/>
            <a:satOff val="-551"/>
            <a:lumOff val="130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900" kern="1200" dirty="0"/>
            <a:t>Aplica princípios bíblicos no dia a dia</a:t>
          </a:r>
          <a:endParaRPr lang="en-US" sz="2900" kern="1200" dirty="0"/>
        </a:p>
      </dsp:txBody>
      <dsp:txXfrm>
        <a:off x="2093297" y="4082297"/>
        <a:ext cx="2690175" cy="2690175"/>
      </dsp:txXfrm>
    </dsp:sp>
    <dsp:sp modelId="{DAE127C8-A513-44D4-B2E6-AB52E9D8135F}">
      <dsp:nvSpPr>
        <dsp:cNvPr id="0" name=""/>
        <dsp:cNvSpPr/>
      </dsp:nvSpPr>
      <dsp:spPr>
        <a:xfrm>
          <a:off x="5158331" y="3936765"/>
          <a:ext cx="2981239" cy="2981239"/>
        </a:xfrm>
        <a:prstGeom prst="roundRect">
          <a:avLst/>
        </a:prstGeom>
        <a:solidFill>
          <a:schemeClr val="accent5">
            <a:hueOff val="-12152150"/>
            <a:satOff val="-826"/>
            <a:lumOff val="196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900" kern="1200" dirty="0"/>
            <a:t>Exemplo: Abraão (Gênesis 18.19)</a:t>
          </a:r>
          <a:endParaRPr lang="en-US" sz="2900" kern="1200" dirty="0"/>
        </a:p>
      </dsp:txBody>
      <dsp:txXfrm>
        <a:off x="5303863" y="4082297"/>
        <a:ext cx="2690175" cy="2690175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9D7123-D229-4E94-A9C1-6A5EA968B609}">
      <dsp:nvSpPr>
        <dsp:cNvPr id="0" name=""/>
        <dsp:cNvSpPr/>
      </dsp:nvSpPr>
      <dsp:spPr>
        <a:xfrm>
          <a:off x="0" y="776"/>
          <a:ext cx="7700695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3561A6-01B0-40D5-AFBF-E8201F1AB226}">
      <dsp:nvSpPr>
        <dsp:cNvPr id="0" name=""/>
        <dsp:cNvSpPr/>
      </dsp:nvSpPr>
      <dsp:spPr>
        <a:xfrm>
          <a:off x="0" y="776"/>
          <a:ext cx="7700695" cy="12726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100" kern="1200"/>
            <a:t>“No suor do teu rosto comerás o teu pão...” (Gênesis 3.19)</a:t>
          </a:r>
          <a:endParaRPr lang="en-US" sz="3100" kern="1200"/>
        </a:p>
      </dsp:txBody>
      <dsp:txXfrm>
        <a:off x="0" y="776"/>
        <a:ext cx="7700695" cy="1272613"/>
      </dsp:txXfrm>
    </dsp:sp>
    <dsp:sp modelId="{E83F8F46-4217-4083-8079-3DB45749EFBA}">
      <dsp:nvSpPr>
        <dsp:cNvPr id="0" name=""/>
        <dsp:cNvSpPr/>
      </dsp:nvSpPr>
      <dsp:spPr>
        <a:xfrm>
          <a:off x="0" y="1273390"/>
          <a:ext cx="7700695" cy="0"/>
        </a:xfrm>
        <a:prstGeom prst="line">
          <a:avLst/>
        </a:prstGeom>
        <a:solidFill>
          <a:schemeClr val="accent2">
            <a:hueOff val="1610903"/>
            <a:satOff val="-4623"/>
            <a:lumOff val="-7402"/>
            <a:alphaOff val="0"/>
          </a:schemeClr>
        </a:solidFill>
        <a:ln w="19050" cap="flat" cmpd="sng" algn="ctr">
          <a:solidFill>
            <a:schemeClr val="accent2">
              <a:hueOff val="1610903"/>
              <a:satOff val="-4623"/>
              <a:lumOff val="-740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FE6689-0513-4342-A1EA-9A7FE54510E1}">
      <dsp:nvSpPr>
        <dsp:cNvPr id="0" name=""/>
        <dsp:cNvSpPr/>
      </dsp:nvSpPr>
      <dsp:spPr>
        <a:xfrm>
          <a:off x="0" y="1273390"/>
          <a:ext cx="7700695" cy="12726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100" b="1" kern="1200"/>
            <a:t>Sustento e dignidade</a:t>
          </a:r>
          <a:endParaRPr lang="en-US" sz="3100" kern="1200"/>
        </a:p>
      </dsp:txBody>
      <dsp:txXfrm>
        <a:off x="0" y="1273390"/>
        <a:ext cx="7700695" cy="1272613"/>
      </dsp:txXfrm>
    </dsp:sp>
    <dsp:sp modelId="{15D4AF31-9E45-4AA5-9F51-1D4D2189851B}">
      <dsp:nvSpPr>
        <dsp:cNvPr id="0" name=""/>
        <dsp:cNvSpPr/>
      </dsp:nvSpPr>
      <dsp:spPr>
        <a:xfrm>
          <a:off x="0" y="2546003"/>
          <a:ext cx="7700695" cy="0"/>
        </a:xfrm>
        <a:prstGeom prst="line">
          <a:avLst/>
        </a:prstGeom>
        <a:solidFill>
          <a:schemeClr val="accent2">
            <a:hueOff val="3221807"/>
            <a:satOff val="-9246"/>
            <a:lumOff val="-14805"/>
            <a:alphaOff val="0"/>
          </a:schemeClr>
        </a:solidFill>
        <a:ln w="19050" cap="flat" cmpd="sng" algn="ctr">
          <a:solidFill>
            <a:schemeClr val="accent2">
              <a:hueOff val="3221807"/>
              <a:satOff val="-9246"/>
              <a:lumOff val="-1480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DDE647-C4ED-490D-B87E-843341EE5E36}">
      <dsp:nvSpPr>
        <dsp:cNvPr id="0" name=""/>
        <dsp:cNvSpPr/>
      </dsp:nvSpPr>
      <dsp:spPr>
        <a:xfrm>
          <a:off x="0" y="2546003"/>
          <a:ext cx="7700695" cy="12726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100" kern="1200"/>
            <a:t>A responsabilidade primária do sustento é do homem (</a:t>
          </a:r>
          <a:r>
            <a:rPr lang="pt-BR" sz="3100" b="1" kern="1200"/>
            <a:t>1Tm 5.8</a:t>
          </a:r>
          <a:r>
            <a:rPr lang="pt-BR" sz="3100" kern="1200"/>
            <a:t>)</a:t>
          </a:r>
          <a:endParaRPr lang="en-US" sz="3100" kern="1200"/>
        </a:p>
      </dsp:txBody>
      <dsp:txXfrm>
        <a:off x="0" y="2546003"/>
        <a:ext cx="7700695" cy="1272613"/>
      </dsp:txXfrm>
    </dsp:sp>
    <dsp:sp modelId="{76012896-A5A9-429B-8621-543F2C3F9543}">
      <dsp:nvSpPr>
        <dsp:cNvPr id="0" name=""/>
        <dsp:cNvSpPr/>
      </dsp:nvSpPr>
      <dsp:spPr>
        <a:xfrm>
          <a:off x="0" y="3818617"/>
          <a:ext cx="7700695" cy="0"/>
        </a:xfrm>
        <a:prstGeom prst="line">
          <a:avLst/>
        </a:prstGeom>
        <a:solidFill>
          <a:schemeClr val="accent2">
            <a:hueOff val="4832710"/>
            <a:satOff val="-13870"/>
            <a:lumOff val="-22207"/>
            <a:alphaOff val="0"/>
          </a:schemeClr>
        </a:solidFill>
        <a:ln w="19050" cap="flat" cmpd="sng" algn="ctr">
          <a:solidFill>
            <a:schemeClr val="accent2">
              <a:hueOff val="4832710"/>
              <a:satOff val="-13870"/>
              <a:lumOff val="-2220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C2B38F-54F7-4027-9CEC-BA5164F1A8DD}">
      <dsp:nvSpPr>
        <dsp:cNvPr id="0" name=""/>
        <dsp:cNvSpPr/>
      </dsp:nvSpPr>
      <dsp:spPr>
        <a:xfrm>
          <a:off x="0" y="3818617"/>
          <a:ext cx="7700695" cy="12726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100" kern="1200"/>
            <a:t>A mulher pode trabalhar, mas o marido não pode ser omisso</a:t>
          </a:r>
          <a:endParaRPr lang="en-US" sz="3100" kern="1200"/>
        </a:p>
      </dsp:txBody>
      <dsp:txXfrm>
        <a:off x="0" y="3818617"/>
        <a:ext cx="7700695" cy="1272613"/>
      </dsp:txXfrm>
    </dsp:sp>
    <dsp:sp modelId="{65C0B919-2354-47BE-B576-F577B0D6AB1F}">
      <dsp:nvSpPr>
        <dsp:cNvPr id="0" name=""/>
        <dsp:cNvSpPr/>
      </dsp:nvSpPr>
      <dsp:spPr>
        <a:xfrm>
          <a:off x="0" y="5091230"/>
          <a:ext cx="7700695" cy="0"/>
        </a:xfrm>
        <a:prstGeom prst="line">
          <a:avLst/>
        </a:prstGeom>
        <a:solidFill>
          <a:schemeClr val="accent2">
            <a:hueOff val="6443614"/>
            <a:satOff val="-18493"/>
            <a:lumOff val="-29609"/>
            <a:alphaOff val="0"/>
          </a:schemeClr>
        </a:solidFill>
        <a:ln w="19050" cap="flat" cmpd="sng" algn="ctr">
          <a:solidFill>
            <a:schemeClr val="accent2">
              <a:hueOff val="6443614"/>
              <a:satOff val="-18493"/>
              <a:lumOff val="-2960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2E640A-4E53-421A-B79C-A9878458D171}">
      <dsp:nvSpPr>
        <dsp:cNvPr id="0" name=""/>
        <dsp:cNvSpPr/>
      </dsp:nvSpPr>
      <dsp:spPr>
        <a:xfrm>
          <a:off x="0" y="5091230"/>
          <a:ext cx="7700695" cy="12726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100" b="1" kern="1200"/>
            <a:t>John MacArthur</a:t>
          </a:r>
          <a:r>
            <a:rPr lang="pt-BR" sz="3100" kern="1200"/>
            <a:t>: “O homem deve refletir o caráter de Deus como provedor de seu lar.”</a:t>
          </a:r>
          <a:endParaRPr lang="en-US" sz="3100" kern="1200"/>
        </a:p>
      </dsp:txBody>
      <dsp:txXfrm>
        <a:off x="0" y="5091230"/>
        <a:ext cx="7700695" cy="1272613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B62985-585B-476D-A0A8-846E780570D3}">
      <dsp:nvSpPr>
        <dsp:cNvPr id="0" name=""/>
        <dsp:cNvSpPr/>
      </dsp:nvSpPr>
      <dsp:spPr>
        <a:xfrm>
          <a:off x="0" y="2677"/>
          <a:ext cx="6718716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E45E314-8F55-4043-98F2-1450772624F4}">
      <dsp:nvSpPr>
        <dsp:cNvPr id="0" name=""/>
        <dsp:cNvSpPr/>
      </dsp:nvSpPr>
      <dsp:spPr>
        <a:xfrm>
          <a:off x="0" y="2677"/>
          <a:ext cx="6718716" cy="18257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/>
            <a:t>A cultura do “primeiro estabilidade, depois casamento” pode comprometer princípios bíblicos.</a:t>
          </a:r>
          <a:endParaRPr lang="en-US" sz="2800" kern="1200"/>
        </a:p>
      </dsp:txBody>
      <dsp:txXfrm>
        <a:off x="0" y="2677"/>
        <a:ext cx="6718716" cy="1825776"/>
      </dsp:txXfrm>
    </dsp:sp>
    <dsp:sp modelId="{FA060B21-2737-44E2-B621-742704721E31}">
      <dsp:nvSpPr>
        <dsp:cNvPr id="0" name=""/>
        <dsp:cNvSpPr/>
      </dsp:nvSpPr>
      <dsp:spPr>
        <a:xfrm>
          <a:off x="0" y="1828453"/>
          <a:ext cx="6718716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7448E26-58C7-45D7-8AE5-15C7AF3CB28E}">
      <dsp:nvSpPr>
        <dsp:cNvPr id="0" name=""/>
        <dsp:cNvSpPr/>
      </dsp:nvSpPr>
      <dsp:spPr>
        <a:xfrm>
          <a:off x="0" y="1828453"/>
          <a:ext cx="6718716" cy="18257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b="1" kern="1200"/>
            <a:t>Salmo 127.1-2</a:t>
          </a:r>
          <a:r>
            <a:rPr lang="pt-BR" sz="2800" kern="1200"/>
            <a:t>: “Inútil vos será levantar de madrugada...”</a:t>
          </a:r>
          <a:endParaRPr lang="en-US" sz="2800" kern="1200"/>
        </a:p>
      </dsp:txBody>
      <dsp:txXfrm>
        <a:off x="0" y="1828453"/>
        <a:ext cx="6718716" cy="1825776"/>
      </dsp:txXfrm>
    </dsp:sp>
    <dsp:sp modelId="{1802CD73-44C8-4D39-A481-0EAFD3072486}">
      <dsp:nvSpPr>
        <dsp:cNvPr id="0" name=""/>
        <dsp:cNvSpPr/>
      </dsp:nvSpPr>
      <dsp:spPr>
        <a:xfrm>
          <a:off x="0" y="3654230"/>
          <a:ext cx="6718716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132712A-19FC-40D6-B2D6-96E302E40380}">
      <dsp:nvSpPr>
        <dsp:cNvPr id="0" name=""/>
        <dsp:cNvSpPr/>
      </dsp:nvSpPr>
      <dsp:spPr>
        <a:xfrm>
          <a:off x="0" y="3654230"/>
          <a:ext cx="6718716" cy="18257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b="1" kern="1200"/>
            <a:t>Gary Chapman</a:t>
          </a:r>
          <a:r>
            <a:rPr lang="pt-BR" sz="2800" kern="1200"/>
            <a:t>, em </a:t>
          </a:r>
          <a:r>
            <a:rPr lang="pt-BR" sz="2800" i="1" kern="1200"/>
            <a:t>As Quatro Estações do Casamento</a:t>
          </a:r>
          <a:r>
            <a:rPr lang="pt-BR" sz="2800" kern="1200"/>
            <a:t>: “Casar cedo exige maturidade, mas também promove crescimento mútuo.”</a:t>
          </a:r>
          <a:endParaRPr lang="en-US" sz="2800" kern="1200"/>
        </a:p>
      </dsp:txBody>
      <dsp:txXfrm>
        <a:off x="0" y="3654230"/>
        <a:ext cx="6718716" cy="1825776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5DAB80-9754-4D7A-A55A-B6D3FE0614A3}">
      <dsp:nvSpPr>
        <dsp:cNvPr id="0" name=""/>
        <dsp:cNvSpPr/>
      </dsp:nvSpPr>
      <dsp:spPr>
        <a:xfrm>
          <a:off x="0" y="16805"/>
          <a:ext cx="11780808" cy="1317566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300" b="1" kern="1200"/>
            <a:t>O mandamento para multiplicar </a:t>
          </a:r>
          <a:endParaRPr lang="en-US" sz="3300" kern="1200"/>
        </a:p>
      </dsp:txBody>
      <dsp:txXfrm>
        <a:off x="64318" y="81123"/>
        <a:ext cx="11652172" cy="1188930"/>
      </dsp:txXfrm>
    </dsp:sp>
    <dsp:sp modelId="{F0263A02-51AE-4E14-AB72-9E0C42099470}">
      <dsp:nvSpPr>
        <dsp:cNvPr id="0" name=""/>
        <dsp:cNvSpPr/>
      </dsp:nvSpPr>
      <dsp:spPr>
        <a:xfrm>
          <a:off x="0" y="1429411"/>
          <a:ext cx="11780808" cy="1317566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300" kern="1200"/>
            <a:t>Gênesis 1.28: “Frutificai e multiplicai-vos...”. Deus entregou ao homem a missão da paternidade.</a:t>
          </a:r>
          <a:endParaRPr lang="en-US" sz="3300" kern="1200"/>
        </a:p>
      </dsp:txBody>
      <dsp:txXfrm>
        <a:off x="64318" y="1493729"/>
        <a:ext cx="11652172" cy="1188930"/>
      </dsp:txXfrm>
    </dsp:sp>
    <dsp:sp modelId="{0676869F-FC93-4F6A-88AE-F44C41AB68D8}">
      <dsp:nvSpPr>
        <dsp:cNvPr id="0" name=""/>
        <dsp:cNvSpPr/>
      </dsp:nvSpPr>
      <dsp:spPr>
        <a:xfrm>
          <a:off x="0" y="2842017"/>
          <a:ext cx="11780808" cy="1317566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300" b="1" kern="1200"/>
            <a:t>No contexto cristão, entende-se que os filhos são herança do Senhor (Sl 127.3), e não um incômodo ou obstáculo.</a:t>
          </a:r>
          <a:endParaRPr lang="en-US" sz="3300" kern="1200"/>
        </a:p>
      </dsp:txBody>
      <dsp:txXfrm>
        <a:off x="64318" y="2906335"/>
        <a:ext cx="11652172" cy="1188930"/>
      </dsp:txXfrm>
    </dsp:sp>
    <dsp:sp modelId="{34397E01-99C1-421E-B21C-AF1E18AD96AF}">
      <dsp:nvSpPr>
        <dsp:cNvPr id="0" name=""/>
        <dsp:cNvSpPr/>
      </dsp:nvSpPr>
      <dsp:spPr>
        <a:xfrm>
          <a:off x="0" y="4254624"/>
          <a:ext cx="11780808" cy="1317566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300" kern="1200"/>
            <a:t>Filhos são instrumentos de perpetuação da fé e do reino de Deus na Terra (Dt 6.6-7).</a:t>
          </a:r>
          <a:endParaRPr lang="en-US" sz="3300" kern="1200"/>
        </a:p>
      </dsp:txBody>
      <dsp:txXfrm>
        <a:off x="64318" y="4318942"/>
        <a:ext cx="11652172" cy="1188930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D98421-4082-4A4E-A593-F162D3920719}">
      <dsp:nvSpPr>
        <dsp:cNvPr id="0" name=""/>
        <dsp:cNvSpPr/>
      </dsp:nvSpPr>
      <dsp:spPr>
        <a:xfrm>
          <a:off x="0" y="17318"/>
          <a:ext cx="11090694" cy="24745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marL="0" lvl="0" indent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500" kern="1200"/>
            <a:t>A ideologia humanista secular tenta desconstruir o valor da família tradicional e a figura de autoridade do pai.</a:t>
          </a:r>
          <a:endParaRPr lang="en-US" sz="4500" kern="1200"/>
        </a:p>
      </dsp:txBody>
      <dsp:txXfrm>
        <a:off x="120798" y="138116"/>
        <a:ext cx="10849098" cy="2232954"/>
      </dsp:txXfrm>
    </dsp:sp>
    <dsp:sp modelId="{2465D4AD-E8F8-4F38-B670-F6047D835B14}">
      <dsp:nvSpPr>
        <dsp:cNvPr id="0" name=""/>
        <dsp:cNvSpPr/>
      </dsp:nvSpPr>
      <dsp:spPr>
        <a:xfrm>
          <a:off x="0" y="2621468"/>
          <a:ext cx="11090694" cy="24745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marL="0" lvl="0" indent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500" kern="1200"/>
            <a:t>"O humanismo moderno tenta substituir Deus pelo homem como medida de todas as coisas" (Francis Schaeffer).</a:t>
          </a:r>
          <a:endParaRPr lang="en-US" sz="4500" kern="1200"/>
        </a:p>
      </dsp:txBody>
      <dsp:txXfrm>
        <a:off x="120798" y="2742266"/>
        <a:ext cx="10849098" cy="2232954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7288EA-B312-460D-A9E2-CFEACE3DC566}">
      <dsp:nvSpPr>
        <dsp:cNvPr id="0" name=""/>
        <dsp:cNvSpPr/>
      </dsp:nvSpPr>
      <dsp:spPr>
        <a:xfrm>
          <a:off x="0" y="519601"/>
          <a:ext cx="8104568" cy="285714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300" kern="1200"/>
            <a:t>Ensinar habilidades práticas: responsabilidade, trabalho, respeito, honestidade, administração financeira básica, resolução de conflitos e, sobretudo, valores cristãos.</a:t>
          </a:r>
          <a:endParaRPr lang="en-US" sz="3300" kern="1200"/>
        </a:p>
      </dsp:txBody>
      <dsp:txXfrm>
        <a:off x="139474" y="659075"/>
        <a:ext cx="7825620" cy="2578192"/>
      </dsp:txXfrm>
    </dsp:sp>
    <dsp:sp modelId="{87ECD79B-417C-4964-872F-C497CA7A5D02}">
      <dsp:nvSpPr>
        <dsp:cNvPr id="0" name=""/>
        <dsp:cNvSpPr/>
      </dsp:nvSpPr>
      <dsp:spPr>
        <a:xfrm>
          <a:off x="0" y="3471781"/>
          <a:ext cx="8104568" cy="2857140"/>
        </a:xfrm>
        <a:prstGeom prst="roundRect">
          <a:avLst/>
        </a:prstGeom>
        <a:gradFill rotWithShape="0">
          <a:gsLst>
            <a:gs pos="0">
              <a:schemeClr val="accent5">
                <a:hueOff val="-12152150"/>
                <a:satOff val="-826"/>
                <a:lumOff val="19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2152150"/>
                <a:satOff val="-826"/>
                <a:lumOff val="19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2152150"/>
                <a:satOff val="-826"/>
                <a:lumOff val="19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300" kern="1200"/>
            <a:t>Segundo o psicólogo cristão Larry Crabb, "os filhos aprendem mais observando quem seus pais são do que ouvindo o que eles dizem". Portanto, o ensino efetivo é mais encarnado do que discursado.</a:t>
          </a:r>
          <a:endParaRPr lang="en-US" sz="3300" kern="1200"/>
        </a:p>
      </dsp:txBody>
      <dsp:txXfrm>
        <a:off x="139474" y="3611255"/>
        <a:ext cx="7825620" cy="2578192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B903D6-CBAD-4DF9-A6E0-3364307079BA}">
      <dsp:nvSpPr>
        <dsp:cNvPr id="0" name=""/>
        <dsp:cNvSpPr/>
      </dsp:nvSpPr>
      <dsp:spPr>
        <a:xfrm>
          <a:off x="1489" y="1663719"/>
          <a:ext cx="5227562" cy="33195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ED6567-62F0-424A-B3BB-D7496B887807}">
      <dsp:nvSpPr>
        <dsp:cNvPr id="0" name=""/>
        <dsp:cNvSpPr/>
      </dsp:nvSpPr>
      <dsp:spPr>
        <a:xfrm>
          <a:off x="582329" y="2215517"/>
          <a:ext cx="5227562" cy="33195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kern="1200"/>
            <a:t>Estudos da Common Sense Media (2023) indicam que crianças e adolescentes entre 8 e 18 anos passam, em média, de 7 a 9 horas por dia diante de telas, excluindo o tempo escolar. Isso inclui celulares, tablets, videogames e TV.</a:t>
          </a:r>
          <a:endParaRPr lang="en-US" sz="2600" kern="1200"/>
        </a:p>
      </dsp:txBody>
      <dsp:txXfrm>
        <a:off x="679554" y="2312742"/>
        <a:ext cx="5033112" cy="3125052"/>
      </dsp:txXfrm>
    </dsp:sp>
    <dsp:sp modelId="{384AFE0E-2319-4C60-BE04-02F4499DFB67}">
      <dsp:nvSpPr>
        <dsp:cNvPr id="0" name=""/>
        <dsp:cNvSpPr/>
      </dsp:nvSpPr>
      <dsp:spPr>
        <a:xfrm>
          <a:off x="6390732" y="1663719"/>
          <a:ext cx="5227562" cy="33195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DD1B48-92CE-4C95-B7B3-C3E27577A75B}">
      <dsp:nvSpPr>
        <dsp:cNvPr id="0" name=""/>
        <dsp:cNvSpPr/>
      </dsp:nvSpPr>
      <dsp:spPr>
        <a:xfrm>
          <a:off x="6971572" y="2215517"/>
          <a:ext cx="5227562" cy="33195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kern="1200"/>
            <a:t>Gary Chapman, autor de "As 5 Linguagens do Amor", alerta: "Estamos perdendo nossos filhos para as telas", pois o vínculo emocional e espiritual tem sido substituído por estímulos virtuais excessivos.</a:t>
          </a:r>
          <a:endParaRPr lang="en-US" sz="2600" kern="1200"/>
        </a:p>
      </dsp:txBody>
      <dsp:txXfrm>
        <a:off x="7068797" y="2312742"/>
        <a:ext cx="5033112" cy="3125052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D2EFF2-E844-0041-8C5B-FB5EEE2B27C5}">
      <dsp:nvSpPr>
        <dsp:cNvPr id="0" name=""/>
        <dsp:cNvSpPr/>
      </dsp:nvSpPr>
      <dsp:spPr>
        <a:xfrm>
          <a:off x="0" y="43055"/>
          <a:ext cx="7886130" cy="2148046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kern="1200"/>
            <a:t>Gl 5.23: O fruto do Espírito inclui "domínio próprio", essencial para o exercício saudável da paternidade e liderança espiritual.</a:t>
          </a:r>
          <a:endParaRPr lang="en-US" sz="2500" kern="1200"/>
        </a:p>
      </dsp:txBody>
      <dsp:txXfrm>
        <a:off x="104859" y="147914"/>
        <a:ext cx="7676412" cy="1938328"/>
      </dsp:txXfrm>
    </dsp:sp>
    <dsp:sp modelId="{4DF8CBE4-CB2F-B043-9503-99116D7D4C11}">
      <dsp:nvSpPr>
        <dsp:cNvPr id="0" name=""/>
        <dsp:cNvSpPr/>
      </dsp:nvSpPr>
      <dsp:spPr>
        <a:xfrm>
          <a:off x="0" y="2263102"/>
          <a:ext cx="7886130" cy="2148046"/>
        </a:xfrm>
        <a:prstGeom prst="roundRect">
          <a:avLst/>
        </a:prstGeom>
        <a:gradFill rotWithShape="0">
          <a:gsLst>
            <a:gs pos="0">
              <a:schemeClr val="accent5">
                <a:hueOff val="-6076075"/>
                <a:satOff val="-413"/>
                <a:lumOff val="98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076075"/>
                <a:satOff val="-413"/>
                <a:lumOff val="98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076075"/>
                <a:satOff val="-413"/>
                <a:lumOff val="98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kern="1200"/>
            <a:t>Segundo o psicólogo cristão Henry Cloud, em sua obra Desenvolvendo o Caráter, adultos maduros são aqueles que sabem lidar com frustrações, adiam recompensas e assumem responsabilidades com perseverança.</a:t>
          </a:r>
          <a:endParaRPr lang="en-US" sz="2500" kern="1200"/>
        </a:p>
      </dsp:txBody>
      <dsp:txXfrm>
        <a:off x="104859" y="2367961"/>
        <a:ext cx="7676412" cy="1938328"/>
      </dsp:txXfrm>
    </dsp:sp>
    <dsp:sp modelId="{DD13B614-C1A1-E948-9825-2EB9F505A082}">
      <dsp:nvSpPr>
        <dsp:cNvPr id="0" name=""/>
        <dsp:cNvSpPr/>
      </dsp:nvSpPr>
      <dsp:spPr>
        <a:xfrm>
          <a:off x="0" y="4483149"/>
          <a:ext cx="7886130" cy="2148046"/>
        </a:xfrm>
        <a:prstGeom prst="roundRect">
          <a:avLst/>
        </a:prstGeom>
        <a:gradFill rotWithShape="0">
          <a:gsLst>
            <a:gs pos="0">
              <a:schemeClr val="accent5">
                <a:hueOff val="-12152150"/>
                <a:satOff val="-826"/>
                <a:lumOff val="19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2152150"/>
                <a:satOff val="-826"/>
                <a:lumOff val="19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2152150"/>
                <a:satOff val="-826"/>
                <a:lumOff val="19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kern="1200"/>
            <a:t>Sem autocontrole, o pai facilmente se tornará tirano ou omisso. Com autocontrole, será um espelho do Pai Celestial.</a:t>
          </a:r>
          <a:endParaRPr lang="en-US" sz="2500" kern="1200"/>
        </a:p>
      </dsp:txBody>
      <dsp:txXfrm>
        <a:off x="104859" y="4588008"/>
        <a:ext cx="7676412" cy="1938328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7BD030-B08B-CD46-A756-4EAA2C337B60}">
      <dsp:nvSpPr>
        <dsp:cNvPr id="0" name=""/>
        <dsp:cNvSpPr/>
      </dsp:nvSpPr>
      <dsp:spPr>
        <a:xfrm>
          <a:off x="1320" y="321505"/>
          <a:ext cx="5151313" cy="309078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300" kern="1200"/>
            <a:t>Palavras constroem ou destroem.</a:t>
          </a:r>
          <a:endParaRPr lang="en-US" sz="4300" kern="1200"/>
        </a:p>
      </dsp:txBody>
      <dsp:txXfrm>
        <a:off x="1320" y="321505"/>
        <a:ext cx="5151313" cy="3090788"/>
      </dsp:txXfrm>
    </dsp:sp>
    <dsp:sp modelId="{51978940-F1F2-584D-B152-BDC8F20128A0}">
      <dsp:nvSpPr>
        <dsp:cNvPr id="0" name=""/>
        <dsp:cNvSpPr/>
      </dsp:nvSpPr>
      <dsp:spPr>
        <a:xfrm>
          <a:off x="5667765" y="321505"/>
          <a:ext cx="5151313" cy="309078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300" kern="1200"/>
            <a:t>Elogios sinceros formam identidades saudáveis (Pv 25.11).</a:t>
          </a:r>
          <a:endParaRPr lang="en-US" sz="4300" kern="1200"/>
        </a:p>
      </dsp:txBody>
      <dsp:txXfrm>
        <a:off x="5667765" y="321505"/>
        <a:ext cx="5151313" cy="3090788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F8AFCF-7155-4E49-9D60-C18DE929761C}">
      <dsp:nvSpPr>
        <dsp:cNvPr id="0" name=""/>
        <dsp:cNvSpPr/>
      </dsp:nvSpPr>
      <dsp:spPr>
        <a:xfrm>
          <a:off x="0" y="92565"/>
          <a:ext cx="11438147" cy="242658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32410" tIns="232410" rIns="232410" bIns="232410" numCol="1" spcCol="1270" anchor="ctr" anchorCtr="0">
          <a:noAutofit/>
        </a:bodyPr>
        <a:lstStyle/>
        <a:p>
          <a:pPr marL="0" lvl="0" indent="0" algn="l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6100" kern="1200"/>
            <a:t>Falta de afeto, rejeição paterna, comparativos destrutivos.</a:t>
          </a:r>
          <a:endParaRPr lang="en-US" sz="6100" kern="1200"/>
        </a:p>
      </dsp:txBody>
      <dsp:txXfrm>
        <a:off x="118456" y="211021"/>
        <a:ext cx="11201235" cy="2189668"/>
      </dsp:txXfrm>
    </dsp:sp>
    <dsp:sp modelId="{17F28539-6F4B-7948-A6CE-CF44539EBAA9}">
      <dsp:nvSpPr>
        <dsp:cNvPr id="0" name=""/>
        <dsp:cNvSpPr/>
      </dsp:nvSpPr>
      <dsp:spPr>
        <a:xfrm>
          <a:off x="0" y="2694825"/>
          <a:ext cx="11438147" cy="242658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32410" tIns="232410" rIns="232410" bIns="232410" numCol="1" spcCol="1270" anchor="ctr" anchorCtr="0">
          <a:noAutofit/>
        </a:bodyPr>
        <a:lstStyle/>
        <a:p>
          <a:pPr marL="0" lvl="0" indent="0" algn="l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6100" kern="1200"/>
            <a:t>"O Corpo Guarda as Marcas" (Bessel van der Kolk)</a:t>
          </a:r>
          <a:endParaRPr lang="en-US" sz="6100" kern="1200"/>
        </a:p>
      </dsp:txBody>
      <dsp:txXfrm>
        <a:off x="118456" y="2813281"/>
        <a:ext cx="11201235" cy="2189668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12D162-ABFB-3147-8BA4-31B1A5B87331}">
      <dsp:nvSpPr>
        <dsp:cNvPr id="0" name=""/>
        <dsp:cNvSpPr/>
      </dsp:nvSpPr>
      <dsp:spPr>
        <a:xfrm>
          <a:off x="0" y="2124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CBAB2B-3978-9C41-955A-D6058D1AED2B}">
      <dsp:nvSpPr>
        <dsp:cNvPr id="0" name=""/>
        <dsp:cNvSpPr/>
      </dsp:nvSpPr>
      <dsp:spPr>
        <a:xfrm>
          <a:off x="0" y="2124"/>
          <a:ext cx="10515600" cy="14490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000" kern="1200"/>
            <a:t>Batalha pela mente dos filhos</a:t>
          </a:r>
          <a:endParaRPr lang="en-US" sz="4000" kern="1200"/>
        </a:p>
      </dsp:txBody>
      <dsp:txXfrm>
        <a:off x="0" y="2124"/>
        <a:ext cx="10515600" cy="1449029"/>
      </dsp:txXfrm>
    </dsp:sp>
    <dsp:sp modelId="{5DED880D-4338-D544-A9EE-001876BEA22B}">
      <dsp:nvSpPr>
        <dsp:cNvPr id="0" name=""/>
        <dsp:cNvSpPr/>
      </dsp:nvSpPr>
      <dsp:spPr>
        <a:xfrm>
          <a:off x="0" y="1451154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09FFD9-1572-CA4E-888D-056DE97F5775}">
      <dsp:nvSpPr>
        <dsp:cNvPr id="0" name=""/>
        <dsp:cNvSpPr/>
      </dsp:nvSpPr>
      <dsp:spPr>
        <a:xfrm>
          <a:off x="0" y="1451154"/>
          <a:ext cx="10515600" cy="14490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000" kern="1200"/>
            <a:t>Rm 12.2: "Não vos conformeis com este mundo..."</a:t>
          </a:r>
          <a:endParaRPr lang="en-US" sz="4000" kern="1200"/>
        </a:p>
      </dsp:txBody>
      <dsp:txXfrm>
        <a:off x="0" y="1451154"/>
        <a:ext cx="10515600" cy="1449029"/>
      </dsp:txXfrm>
    </dsp:sp>
    <dsp:sp modelId="{7129A583-C74B-D649-B8B5-683F770162D2}">
      <dsp:nvSpPr>
        <dsp:cNvPr id="0" name=""/>
        <dsp:cNvSpPr/>
      </dsp:nvSpPr>
      <dsp:spPr>
        <a:xfrm>
          <a:off x="0" y="2900183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ED9C5B-873A-7F41-869E-BA150A124F38}">
      <dsp:nvSpPr>
        <dsp:cNvPr id="0" name=""/>
        <dsp:cNvSpPr/>
      </dsp:nvSpPr>
      <dsp:spPr>
        <a:xfrm>
          <a:off x="0" y="2900183"/>
          <a:ext cx="10515600" cy="14490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000" kern="1200"/>
            <a:t>Ambiente escolar e redes sociais estão cheios de ideologias anticristãs.</a:t>
          </a:r>
          <a:endParaRPr lang="en-US" sz="4000" kern="1200"/>
        </a:p>
      </dsp:txBody>
      <dsp:txXfrm>
        <a:off x="0" y="2900183"/>
        <a:ext cx="10515600" cy="144902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C99C3F-9AE8-4F73-BCD6-0812532F1CB1}">
      <dsp:nvSpPr>
        <dsp:cNvPr id="0" name=""/>
        <dsp:cNvSpPr/>
      </dsp:nvSpPr>
      <dsp:spPr>
        <a:xfrm>
          <a:off x="0" y="622"/>
          <a:ext cx="1101880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128A27-E916-4E0A-B834-8D1F412C5C86}">
      <dsp:nvSpPr>
        <dsp:cNvPr id="0" name=""/>
        <dsp:cNvSpPr/>
      </dsp:nvSpPr>
      <dsp:spPr>
        <a:xfrm>
          <a:off x="0" y="622"/>
          <a:ext cx="11018807" cy="7282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/>
            <a:t>A autoridade não pode ser delegada à esposa</a:t>
          </a:r>
          <a:endParaRPr lang="en-US" sz="2800" kern="1200"/>
        </a:p>
      </dsp:txBody>
      <dsp:txXfrm>
        <a:off x="0" y="622"/>
        <a:ext cx="11018807" cy="728245"/>
      </dsp:txXfrm>
    </dsp:sp>
    <dsp:sp modelId="{095A4494-92BB-48E5-855A-B8FBAAC010BD}">
      <dsp:nvSpPr>
        <dsp:cNvPr id="0" name=""/>
        <dsp:cNvSpPr/>
      </dsp:nvSpPr>
      <dsp:spPr>
        <a:xfrm>
          <a:off x="0" y="728867"/>
          <a:ext cx="1101880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9FEF7C-8275-405A-A45D-5A99AA83608E}">
      <dsp:nvSpPr>
        <dsp:cNvPr id="0" name=""/>
        <dsp:cNvSpPr/>
      </dsp:nvSpPr>
      <dsp:spPr>
        <a:xfrm>
          <a:off x="0" y="728867"/>
          <a:ext cx="11018807" cy="7282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/>
            <a:t>Guia o lar com amor e firmeza</a:t>
          </a:r>
          <a:endParaRPr lang="en-US" sz="2800" kern="1200"/>
        </a:p>
      </dsp:txBody>
      <dsp:txXfrm>
        <a:off x="0" y="728867"/>
        <a:ext cx="11018807" cy="728245"/>
      </dsp:txXfrm>
    </dsp:sp>
    <dsp:sp modelId="{7B6A6B2F-F150-4DDF-A143-B415406EDC11}">
      <dsp:nvSpPr>
        <dsp:cNvPr id="0" name=""/>
        <dsp:cNvSpPr/>
      </dsp:nvSpPr>
      <dsp:spPr>
        <a:xfrm>
          <a:off x="0" y="1457112"/>
          <a:ext cx="1101880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A57E7B-B7F5-4CBE-907E-12AD8D644697}">
      <dsp:nvSpPr>
        <dsp:cNvPr id="0" name=""/>
        <dsp:cNvSpPr/>
      </dsp:nvSpPr>
      <dsp:spPr>
        <a:xfrm>
          <a:off x="0" y="1457112"/>
          <a:ext cx="11018807" cy="7282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/>
            <a:t>Como Josué: "Eu e a minha casa serviremos ao Senhor" (Josué 24.15)</a:t>
          </a:r>
          <a:endParaRPr lang="en-US" sz="2800" kern="1200"/>
        </a:p>
      </dsp:txBody>
      <dsp:txXfrm>
        <a:off x="0" y="1457112"/>
        <a:ext cx="11018807" cy="728245"/>
      </dsp:txXfrm>
    </dsp:sp>
    <dsp:sp modelId="{05B79D48-EBFB-4983-A5F1-39A322940767}">
      <dsp:nvSpPr>
        <dsp:cNvPr id="0" name=""/>
        <dsp:cNvSpPr/>
      </dsp:nvSpPr>
      <dsp:spPr>
        <a:xfrm>
          <a:off x="0" y="2185357"/>
          <a:ext cx="1101880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4E3E27-A084-49B2-B7B7-2250AAB3B0B7}">
      <dsp:nvSpPr>
        <dsp:cNvPr id="0" name=""/>
        <dsp:cNvSpPr/>
      </dsp:nvSpPr>
      <dsp:spPr>
        <a:xfrm>
          <a:off x="0" y="2185357"/>
          <a:ext cx="11018807" cy="7282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b="1" kern="1200"/>
            <a:t>A liderança do rei no lar também envolve</a:t>
          </a:r>
          <a:r>
            <a:rPr lang="pt-BR" sz="2800" kern="1200"/>
            <a:t>:</a:t>
          </a:r>
          <a:endParaRPr lang="en-US" sz="2800" kern="1200"/>
        </a:p>
      </dsp:txBody>
      <dsp:txXfrm>
        <a:off x="0" y="2185357"/>
        <a:ext cx="11018807" cy="728245"/>
      </dsp:txXfrm>
    </dsp:sp>
    <dsp:sp modelId="{2E6E921C-AFC6-4FD8-A0A5-5E3A873FABEE}">
      <dsp:nvSpPr>
        <dsp:cNvPr id="0" name=""/>
        <dsp:cNvSpPr/>
      </dsp:nvSpPr>
      <dsp:spPr>
        <a:xfrm>
          <a:off x="0" y="2913602"/>
          <a:ext cx="1101880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46D5FC-E04D-4BDF-BC30-98D6C209E22E}">
      <dsp:nvSpPr>
        <dsp:cNvPr id="0" name=""/>
        <dsp:cNvSpPr/>
      </dsp:nvSpPr>
      <dsp:spPr>
        <a:xfrm>
          <a:off x="0" y="2913602"/>
          <a:ext cx="11018807" cy="7282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b="1" kern="1200"/>
            <a:t>Decidir com base na Palavra, não em impulsos</a:t>
          </a:r>
          <a:r>
            <a:rPr lang="pt-BR" sz="2800" kern="1200"/>
            <a:t> (Salmo 119.105)</a:t>
          </a:r>
          <a:endParaRPr lang="en-US" sz="2800" kern="1200"/>
        </a:p>
      </dsp:txBody>
      <dsp:txXfrm>
        <a:off x="0" y="2913602"/>
        <a:ext cx="11018807" cy="728245"/>
      </dsp:txXfrm>
    </dsp:sp>
    <dsp:sp modelId="{E8A15199-0ADF-4538-BD7E-9EEC97725ED2}">
      <dsp:nvSpPr>
        <dsp:cNvPr id="0" name=""/>
        <dsp:cNvSpPr/>
      </dsp:nvSpPr>
      <dsp:spPr>
        <a:xfrm>
          <a:off x="0" y="3641847"/>
          <a:ext cx="1101880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0E5724-16B1-4A44-94F3-367FF96FB2E8}">
      <dsp:nvSpPr>
        <dsp:cNvPr id="0" name=""/>
        <dsp:cNvSpPr/>
      </dsp:nvSpPr>
      <dsp:spPr>
        <a:xfrm>
          <a:off x="0" y="3641847"/>
          <a:ext cx="11018807" cy="7282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b="1" kern="1200"/>
            <a:t>Manter a ordem espiritual e emocional do lar</a:t>
          </a:r>
          <a:r>
            <a:rPr lang="pt-BR" sz="2800" kern="1200"/>
            <a:t> (1 Timóteo 3.4-5)</a:t>
          </a:r>
          <a:endParaRPr lang="en-US" sz="2800" kern="1200"/>
        </a:p>
      </dsp:txBody>
      <dsp:txXfrm>
        <a:off x="0" y="3641847"/>
        <a:ext cx="11018807" cy="728245"/>
      </dsp:txXfrm>
    </dsp:sp>
    <dsp:sp modelId="{542E75D1-EE86-47F6-87EE-581FB2BE5C31}">
      <dsp:nvSpPr>
        <dsp:cNvPr id="0" name=""/>
        <dsp:cNvSpPr/>
      </dsp:nvSpPr>
      <dsp:spPr>
        <a:xfrm>
          <a:off x="0" y="4370092"/>
          <a:ext cx="1101880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929998-DB10-440A-9B93-7DE005716DD3}">
      <dsp:nvSpPr>
        <dsp:cNvPr id="0" name=""/>
        <dsp:cNvSpPr/>
      </dsp:nvSpPr>
      <dsp:spPr>
        <a:xfrm>
          <a:off x="0" y="4370092"/>
          <a:ext cx="11018807" cy="7282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b="1" kern="1200"/>
            <a:t>Ser referência de integridade e justiça</a:t>
          </a:r>
          <a:r>
            <a:rPr lang="pt-BR" sz="2800" kern="1200"/>
            <a:t> (Provérbios 20.7)</a:t>
          </a:r>
          <a:endParaRPr lang="en-US" sz="2800" kern="1200"/>
        </a:p>
      </dsp:txBody>
      <dsp:txXfrm>
        <a:off x="0" y="4370092"/>
        <a:ext cx="11018807" cy="728245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8D8578-A62E-AB46-88B9-E94323473DB6}">
      <dsp:nvSpPr>
        <dsp:cNvPr id="0" name=""/>
        <dsp:cNvSpPr/>
      </dsp:nvSpPr>
      <dsp:spPr>
        <a:xfrm>
          <a:off x="0" y="80644"/>
          <a:ext cx="6666833" cy="170469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100" kern="1200"/>
            <a:t>Protegendo a esposa dos filhos rebeldes </a:t>
          </a:r>
          <a:br>
            <a:rPr lang="pt-BR" sz="3100" kern="1200"/>
          </a:br>
          <a:endParaRPr lang="en-US" sz="3100" kern="1200"/>
        </a:p>
      </dsp:txBody>
      <dsp:txXfrm>
        <a:off x="83216" y="163860"/>
        <a:ext cx="6500401" cy="1538258"/>
      </dsp:txXfrm>
    </dsp:sp>
    <dsp:sp modelId="{CA8D5B34-13FA-9141-9D34-6638DD557CD2}">
      <dsp:nvSpPr>
        <dsp:cNvPr id="0" name=""/>
        <dsp:cNvSpPr/>
      </dsp:nvSpPr>
      <dsp:spPr>
        <a:xfrm>
          <a:off x="0" y="1874614"/>
          <a:ext cx="6666833" cy="1704690"/>
        </a:xfrm>
        <a:prstGeom prst="roundRect">
          <a:avLst/>
        </a:prstGeom>
        <a:gradFill rotWithShape="0">
          <a:gsLst>
            <a:gs pos="0">
              <a:schemeClr val="accent5">
                <a:hueOff val="-6076075"/>
                <a:satOff val="-413"/>
                <a:lumOff val="98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076075"/>
                <a:satOff val="-413"/>
                <a:lumOff val="98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076075"/>
                <a:satOff val="-413"/>
                <a:lumOff val="98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100" kern="1200"/>
            <a:t>O marido deve apoiar e defender a autoridade da mãe.</a:t>
          </a:r>
          <a:endParaRPr lang="en-US" sz="3100" kern="1200"/>
        </a:p>
      </dsp:txBody>
      <dsp:txXfrm>
        <a:off x="83216" y="1957830"/>
        <a:ext cx="6500401" cy="1538258"/>
      </dsp:txXfrm>
    </dsp:sp>
    <dsp:sp modelId="{7517DCE6-E264-934F-967A-C35F115A2B65}">
      <dsp:nvSpPr>
        <dsp:cNvPr id="0" name=""/>
        <dsp:cNvSpPr/>
      </dsp:nvSpPr>
      <dsp:spPr>
        <a:xfrm>
          <a:off x="0" y="3668585"/>
          <a:ext cx="6666833" cy="1704690"/>
        </a:xfrm>
        <a:prstGeom prst="roundRect">
          <a:avLst/>
        </a:prstGeom>
        <a:gradFill rotWithShape="0">
          <a:gsLst>
            <a:gs pos="0">
              <a:schemeClr val="accent5">
                <a:hueOff val="-12152150"/>
                <a:satOff val="-826"/>
                <a:lumOff val="19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2152150"/>
                <a:satOff val="-826"/>
                <a:lumOff val="19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2152150"/>
                <a:satOff val="-826"/>
                <a:lumOff val="19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100" kern="1200"/>
            <a:t>Não permitir desrespeito ou desautorização.</a:t>
          </a:r>
          <a:endParaRPr lang="en-US" sz="3100" kern="1200"/>
        </a:p>
      </dsp:txBody>
      <dsp:txXfrm>
        <a:off x="83216" y="3751801"/>
        <a:ext cx="6500401" cy="1538258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8EFD60-5D8C-F545-9E42-9B9C6C9892BF}">
      <dsp:nvSpPr>
        <dsp:cNvPr id="0" name=""/>
        <dsp:cNvSpPr/>
      </dsp:nvSpPr>
      <dsp:spPr>
        <a:xfrm>
          <a:off x="0" y="3285"/>
          <a:ext cx="7222435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8FA813-B1E3-1941-B14C-8B4A967216B9}">
      <dsp:nvSpPr>
        <dsp:cNvPr id="0" name=""/>
        <dsp:cNvSpPr/>
      </dsp:nvSpPr>
      <dsp:spPr>
        <a:xfrm>
          <a:off x="0" y="3285"/>
          <a:ext cx="7222435" cy="22409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500" kern="1200"/>
            <a:t>O pai precisa trabalhar suas emoções e não agir pela carne.</a:t>
          </a:r>
          <a:endParaRPr lang="en-US" sz="3500" kern="1200"/>
        </a:p>
      </dsp:txBody>
      <dsp:txXfrm>
        <a:off x="0" y="3285"/>
        <a:ext cx="7222435" cy="2240902"/>
      </dsp:txXfrm>
    </dsp:sp>
    <dsp:sp modelId="{5CC43B0B-B87A-644D-A804-3495D20B23E5}">
      <dsp:nvSpPr>
        <dsp:cNvPr id="0" name=""/>
        <dsp:cNvSpPr/>
      </dsp:nvSpPr>
      <dsp:spPr>
        <a:xfrm>
          <a:off x="0" y="2244188"/>
          <a:ext cx="7222435" cy="0"/>
        </a:xfrm>
        <a:prstGeom prst="line">
          <a:avLst/>
        </a:prstGeom>
        <a:solidFill>
          <a:schemeClr val="accent2">
            <a:hueOff val="3221807"/>
            <a:satOff val="-9246"/>
            <a:lumOff val="-14805"/>
            <a:alphaOff val="0"/>
          </a:schemeClr>
        </a:solidFill>
        <a:ln w="19050" cap="flat" cmpd="sng" algn="ctr">
          <a:solidFill>
            <a:schemeClr val="accent2">
              <a:hueOff val="3221807"/>
              <a:satOff val="-9246"/>
              <a:lumOff val="-1480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A3C364-5C83-FB48-830C-246C91BBD37E}">
      <dsp:nvSpPr>
        <dsp:cNvPr id="0" name=""/>
        <dsp:cNvSpPr/>
      </dsp:nvSpPr>
      <dsp:spPr>
        <a:xfrm>
          <a:off x="0" y="2244188"/>
          <a:ext cx="7222435" cy="22409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500" kern="1200"/>
            <a:t>Rm 8.13: "se, pelo Espírito, mortificardes as obras do corpo..."</a:t>
          </a:r>
          <a:endParaRPr lang="en-US" sz="3500" kern="1200"/>
        </a:p>
      </dsp:txBody>
      <dsp:txXfrm>
        <a:off x="0" y="2244188"/>
        <a:ext cx="7222435" cy="2240902"/>
      </dsp:txXfrm>
    </dsp:sp>
    <dsp:sp modelId="{483FE451-0A73-4B44-B4AE-78F658BBBCA0}">
      <dsp:nvSpPr>
        <dsp:cNvPr id="0" name=""/>
        <dsp:cNvSpPr/>
      </dsp:nvSpPr>
      <dsp:spPr>
        <a:xfrm>
          <a:off x="0" y="4485091"/>
          <a:ext cx="7222435" cy="0"/>
        </a:xfrm>
        <a:prstGeom prst="line">
          <a:avLst/>
        </a:prstGeom>
        <a:solidFill>
          <a:schemeClr val="accent2">
            <a:hueOff val="6443614"/>
            <a:satOff val="-18493"/>
            <a:lumOff val="-29609"/>
            <a:alphaOff val="0"/>
          </a:schemeClr>
        </a:solidFill>
        <a:ln w="19050" cap="flat" cmpd="sng" algn="ctr">
          <a:solidFill>
            <a:schemeClr val="accent2">
              <a:hueOff val="6443614"/>
              <a:satOff val="-18493"/>
              <a:lumOff val="-2960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247320-7F9B-C344-B532-60B3FD00FFF1}">
      <dsp:nvSpPr>
        <dsp:cNvPr id="0" name=""/>
        <dsp:cNvSpPr/>
      </dsp:nvSpPr>
      <dsp:spPr>
        <a:xfrm>
          <a:off x="0" y="4485091"/>
          <a:ext cx="7222435" cy="22409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500" kern="1200"/>
            <a:t>Teólogos como Dietrich Bonhoeffer: "O discipulado começa na submissão da vontade ao senhorio de Cristo".</a:t>
          </a:r>
          <a:endParaRPr lang="en-US" sz="3500" kern="1200"/>
        </a:p>
      </dsp:txBody>
      <dsp:txXfrm>
        <a:off x="0" y="4485091"/>
        <a:ext cx="7222435" cy="224090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6EE0E6-4F5F-4609-9520-D48BC79252DA}">
      <dsp:nvSpPr>
        <dsp:cNvPr id="0" name=""/>
        <dsp:cNvSpPr/>
      </dsp:nvSpPr>
      <dsp:spPr>
        <a:xfrm>
          <a:off x="0" y="226"/>
          <a:ext cx="6834736" cy="14718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700" kern="1200"/>
            <a:t>Instrução contínua: Deuteronômio 6.6-9</a:t>
          </a:r>
          <a:endParaRPr lang="en-US" sz="3700" kern="1200"/>
        </a:p>
      </dsp:txBody>
      <dsp:txXfrm>
        <a:off x="71850" y="72076"/>
        <a:ext cx="6691036" cy="1328160"/>
      </dsp:txXfrm>
    </dsp:sp>
    <dsp:sp modelId="{9E914260-88C9-453B-8645-CDF100D465C9}">
      <dsp:nvSpPr>
        <dsp:cNvPr id="0" name=""/>
        <dsp:cNvSpPr/>
      </dsp:nvSpPr>
      <dsp:spPr>
        <a:xfrm>
          <a:off x="0" y="1578646"/>
          <a:ext cx="6834736" cy="1471860"/>
        </a:xfrm>
        <a:prstGeom prst="roundRect">
          <a:avLst/>
        </a:prstGeom>
        <a:solidFill>
          <a:schemeClr val="accent2">
            <a:hueOff val="2147871"/>
            <a:satOff val="-6164"/>
            <a:lumOff val="-987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700" kern="1200"/>
            <a:t>Disciplina e ensino: Provérbios 22.6; Efésios 6.4</a:t>
          </a:r>
          <a:endParaRPr lang="en-US" sz="3700" kern="1200"/>
        </a:p>
      </dsp:txBody>
      <dsp:txXfrm>
        <a:off x="71850" y="1650496"/>
        <a:ext cx="6691036" cy="1328160"/>
      </dsp:txXfrm>
    </dsp:sp>
    <dsp:sp modelId="{055E606A-21B9-4979-B7BE-86CC91D9760F}">
      <dsp:nvSpPr>
        <dsp:cNvPr id="0" name=""/>
        <dsp:cNvSpPr/>
      </dsp:nvSpPr>
      <dsp:spPr>
        <a:xfrm>
          <a:off x="0" y="3157066"/>
          <a:ext cx="6834736" cy="1471860"/>
        </a:xfrm>
        <a:prstGeom prst="roundRect">
          <a:avLst/>
        </a:prstGeom>
        <a:solidFill>
          <a:schemeClr val="accent2">
            <a:hueOff val="4295743"/>
            <a:satOff val="-12329"/>
            <a:lumOff val="-1973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700" kern="1200"/>
            <a:t>A responsabilidade não é da igreja apenas, mas do pai</a:t>
          </a:r>
          <a:endParaRPr lang="en-US" sz="3700" kern="1200"/>
        </a:p>
      </dsp:txBody>
      <dsp:txXfrm>
        <a:off x="71850" y="3228916"/>
        <a:ext cx="6691036" cy="1328160"/>
      </dsp:txXfrm>
    </dsp:sp>
    <dsp:sp modelId="{C99BE8CF-9D69-4E16-82B3-6A40A63DFEC3}">
      <dsp:nvSpPr>
        <dsp:cNvPr id="0" name=""/>
        <dsp:cNvSpPr/>
      </dsp:nvSpPr>
      <dsp:spPr>
        <a:xfrm>
          <a:off x="0" y="4735486"/>
          <a:ext cx="6834736" cy="1471860"/>
        </a:xfrm>
        <a:prstGeom prst="roundRect">
          <a:avLst/>
        </a:prstGeom>
        <a:solidFill>
          <a:schemeClr val="accent2">
            <a:hueOff val="6443614"/>
            <a:satOff val="-18493"/>
            <a:lumOff val="-2960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700" kern="1200"/>
            <a:t>John Piper - "Pais devem ser teólogos da sua casa."</a:t>
          </a:r>
          <a:endParaRPr lang="en-US" sz="3700" kern="1200"/>
        </a:p>
      </dsp:txBody>
      <dsp:txXfrm>
        <a:off x="71850" y="4807336"/>
        <a:ext cx="6691036" cy="132816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5200DD-BD9A-47A9-95C4-E64EAE10884E}">
      <dsp:nvSpPr>
        <dsp:cNvPr id="0" name=""/>
        <dsp:cNvSpPr/>
      </dsp:nvSpPr>
      <dsp:spPr>
        <a:xfrm>
          <a:off x="3484543" y="1146833"/>
          <a:ext cx="76913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769134" y="4572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849117" y="1188555"/>
        <a:ext cx="39986" cy="7997"/>
      </dsp:txXfrm>
    </dsp:sp>
    <dsp:sp modelId="{7FEC6784-E57E-4EA6-8000-3AE44C27DB52}">
      <dsp:nvSpPr>
        <dsp:cNvPr id="0" name=""/>
        <dsp:cNvSpPr/>
      </dsp:nvSpPr>
      <dsp:spPr>
        <a:xfrm>
          <a:off x="9236" y="149421"/>
          <a:ext cx="3477106" cy="208626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381" tIns="178845" rIns="170381" bIns="178845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000" kern="1200" dirty="0"/>
            <a:t>Função de intercessor</a:t>
          </a:r>
          <a:endParaRPr lang="en-US" sz="3000" kern="1200" dirty="0"/>
        </a:p>
      </dsp:txBody>
      <dsp:txXfrm>
        <a:off x="9236" y="149421"/>
        <a:ext cx="3477106" cy="2086263"/>
      </dsp:txXfrm>
    </dsp:sp>
    <dsp:sp modelId="{75206998-CAD6-495C-AC4D-29C2B406CB4B}">
      <dsp:nvSpPr>
        <dsp:cNvPr id="0" name=""/>
        <dsp:cNvSpPr/>
      </dsp:nvSpPr>
      <dsp:spPr>
        <a:xfrm>
          <a:off x="7761384" y="1146833"/>
          <a:ext cx="76913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769134" y="45720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8125958" y="1188555"/>
        <a:ext cx="39986" cy="7997"/>
      </dsp:txXfrm>
    </dsp:sp>
    <dsp:sp modelId="{C1317023-5624-4944-8931-D6FF4CABDAD2}">
      <dsp:nvSpPr>
        <dsp:cNvPr id="0" name=""/>
        <dsp:cNvSpPr/>
      </dsp:nvSpPr>
      <dsp:spPr>
        <a:xfrm>
          <a:off x="4286077" y="149421"/>
          <a:ext cx="3477106" cy="208626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381" tIns="178845" rIns="170381" bIns="178845" numCol="1" spcCol="1270" anchor="ctr" anchorCtr="0">
          <a:noAutofit/>
        </a:bodyPr>
        <a:lstStyle/>
        <a:p>
          <a:pPr marL="0" lvl="0" indent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000" kern="1200" dirty="0"/>
            <a:t>Levanta altares de oração pela família</a:t>
          </a:r>
          <a:r>
            <a:rPr lang="pt-BR" sz="3000" kern="1200" dirty="0">
              <a:latin typeface="Aptos Display" panose="020F0302020204030204"/>
            </a:rPr>
            <a:t> </a:t>
          </a:r>
          <a:endParaRPr lang="en-US" sz="3000" kern="1200" dirty="0"/>
        </a:p>
      </dsp:txBody>
      <dsp:txXfrm>
        <a:off x="4286077" y="149421"/>
        <a:ext cx="3477106" cy="2086263"/>
      </dsp:txXfrm>
    </dsp:sp>
    <dsp:sp modelId="{F5A24EB3-448C-43C2-97BF-716D86D017BC}">
      <dsp:nvSpPr>
        <dsp:cNvPr id="0" name=""/>
        <dsp:cNvSpPr/>
      </dsp:nvSpPr>
      <dsp:spPr>
        <a:xfrm>
          <a:off x="1747790" y="2233885"/>
          <a:ext cx="8553681" cy="769134"/>
        </a:xfrm>
        <a:custGeom>
          <a:avLst/>
          <a:gdLst/>
          <a:ahLst/>
          <a:cxnLst/>
          <a:rect l="0" t="0" r="0" b="0"/>
          <a:pathLst>
            <a:path>
              <a:moveTo>
                <a:pt x="8553681" y="0"/>
              </a:moveTo>
              <a:lnTo>
                <a:pt x="8553681" y="401667"/>
              </a:lnTo>
              <a:lnTo>
                <a:pt x="0" y="401667"/>
              </a:lnTo>
              <a:lnTo>
                <a:pt x="0" y="769134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809856" y="2614454"/>
        <a:ext cx="429549" cy="7997"/>
      </dsp:txXfrm>
    </dsp:sp>
    <dsp:sp modelId="{B7F9EF3A-39A0-48E2-9F1C-E37EEAEC734A}">
      <dsp:nvSpPr>
        <dsp:cNvPr id="0" name=""/>
        <dsp:cNvSpPr/>
      </dsp:nvSpPr>
      <dsp:spPr>
        <a:xfrm>
          <a:off x="8562918" y="149421"/>
          <a:ext cx="3477106" cy="208626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381" tIns="178845" rIns="170381" bIns="178845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000" kern="1200" dirty="0"/>
            <a:t>Ensina o temor a Deus</a:t>
          </a:r>
          <a:endParaRPr lang="en-US" sz="3000" kern="1200" dirty="0"/>
        </a:p>
      </dsp:txBody>
      <dsp:txXfrm>
        <a:off x="8562918" y="149421"/>
        <a:ext cx="3477106" cy="2086263"/>
      </dsp:txXfrm>
    </dsp:sp>
    <dsp:sp modelId="{22FF57BB-3564-4035-B5F3-97300F6BDE2C}">
      <dsp:nvSpPr>
        <dsp:cNvPr id="0" name=""/>
        <dsp:cNvSpPr/>
      </dsp:nvSpPr>
      <dsp:spPr>
        <a:xfrm>
          <a:off x="3484543" y="4032832"/>
          <a:ext cx="76913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769134" y="4572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849117" y="4074553"/>
        <a:ext cx="39986" cy="7997"/>
      </dsp:txXfrm>
    </dsp:sp>
    <dsp:sp modelId="{0CEE8B0E-1BF9-426E-A334-D3447AA458ED}">
      <dsp:nvSpPr>
        <dsp:cNvPr id="0" name=""/>
        <dsp:cNvSpPr/>
      </dsp:nvSpPr>
      <dsp:spPr>
        <a:xfrm>
          <a:off x="9236" y="3035420"/>
          <a:ext cx="3477106" cy="208626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381" tIns="178845" rIns="170381" bIns="178845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000" kern="1200" dirty="0"/>
            <a:t>Exemplo: Jó (Jó 1.5)</a:t>
          </a:r>
          <a:endParaRPr lang="en-US" sz="3000" kern="1200" dirty="0"/>
        </a:p>
      </dsp:txBody>
      <dsp:txXfrm>
        <a:off x="9236" y="3035420"/>
        <a:ext cx="3477106" cy="2086263"/>
      </dsp:txXfrm>
    </dsp:sp>
    <dsp:sp modelId="{EAAAB543-4110-4E03-8BBF-1F14E1DFC4A3}">
      <dsp:nvSpPr>
        <dsp:cNvPr id="0" name=""/>
        <dsp:cNvSpPr/>
      </dsp:nvSpPr>
      <dsp:spPr>
        <a:xfrm>
          <a:off x="4286077" y="3035420"/>
          <a:ext cx="3477106" cy="2086263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381" tIns="178845" rIns="170381" bIns="178845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000" kern="1200" dirty="0"/>
            <a:t>Charles </a:t>
          </a:r>
          <a:r>
            <a:rPr lang="pt-BR" sz="3000" kern="1200" dirty="0" err="1"/>
            <a:t>Spurgeon</a:t>
          </a:r>
          <a:r>
            <a:rPr lang="pt-BR" sz="3000" kern="1200" dirty="0"/>
            <a:t> - “Melhor é um pai que ora do que um que grita”</a:t>
          </a:r>
          <a:endParaRPr lang="en-US" sz="3000" kern="1200" dirty="0"/>
        </a:p>
      </dsp:txBody>
      <dsp:txXfrm>
        <a:off x="4286077" y="3035420"/>
        <a:ext cx="3477106" cy="208626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2F5FDF-E1F4-47C8-A12B-D593D9C9528A}">
      <dsp:nvSpPr>
        <dsp:cNvPr id="0" name=""/>
        <dsp:cNvSpPr/>
      </dsp:nvSpPr>
      <dsp:spPr>
        <a:xfrm>
          <a:off x="0" y="0"/>
          <a:ext cx="7097980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242FCB1-B408-4B2E-9D45-1D9A581D1383}">
      <dsp:nvSpPr>
        <dsp:cNvPr id="0" name=""/>
        <dsp:cNvSpPr/>
      </dsp:nvSpPr>
      <dsp:spPr>
        <a:xfrm>
          <a:off x="0" y="0"/>
          <a:ext cx="7097980" cy="13330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300" kern="1200"/>
            <a:t>Efésios 5.23: "O marido é o cabeça da mulher... como Cristo o é da igreja"</a:t>
          </a:r>
          <a:endParaRPr lang="en-US" sz="3300" kern="1200"/>
        </a:p>
      </dsp:txBody>
      <dsp:txXfrm>
        <a:off x="0" y="0"/>
        <a:ext cx="7097980" cy="1333062"/>
      </dsp:txXfrm>
    </dsp:sp>
    <dsp:sp modelId="{7DC948B7-5E88-4E83-BACD-CD7953C61AC1}">
      <dsp:nvSpPr>
        <dsp:cNvPr id="0" name=""/>
        <dsp:cNvSpPr/>
      </dsp:nvSpPr>
      <dsp:spPr>
        <a:xfrm>
          <a:off x="0" y="1333062"/>
          <a:ext cx="7097980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8274C8D-A396-4A99-91FE-F90FD017249C}">
      <dsp:nvSpPr>
        <dsp:cNvPr id="0" name=""/>
        <dsp:cNvSpPr/>
      </dsp:nvSpPr>
      <dsp:spPr>
        <a:xfrm>
          <a:off x="0" y="1333062"/>
          <a:ext cx="7097980" cy="13330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300" kern="1200"/>
            <a:t>Gênesis 3.16: Governo do marido sobre a casa</a:t>
          </a:r>
          <a:endParaRPr lang="en-US" sz="3300" kern="1200"/>
        </a:p>
      </dsp:txBody>
      <dsp:txXfrm>
        <a:off x="0" y="1333062"/>
        <a:ext cx="7097980" cy="1333062"/>
      </dsp:txXfrm>
    </dsp:sp>
    <dsp:sp modelId="{86F6A9B4-23A6-4639-8C07-46D0C07AF408}">
      <dsp:nvSpPr>
        <dsp:cNvPr id="0" name=""/>
        <dsp:cNvSpPr/>
      </dsp:nvSpPr>
      <dsp:spPr>
        <a:xfrm>
          <a:off x="0" y="2666125"/>
          <a:ext cx="7097980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8AE3D3E-951E-4092-9A4D-BE84E660A58A}">
      <dsp:nvSpPr>
        <dsp:cNvPr id="0" name=""/>
        <dsp:cNvSpPr/>
      </dsp:nvSpPr>
      <dsp:spPr>
        <a:xfrm>
          <a:off x="0" y="2666125"/>
          <a:ext cx="7097980" cy="13330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300" kern="1200"/>
            <a:t>1 Coríntios 11.3: Cristo, homem, mulher - uma ordem divina</a:t>
          </a:r>
          <a:endParaRPr lang="en-US" sz="3300" kern="1200"/>
        </a:p>
      </dsp:txBody>
      <dsp:txXfrm>
        <a:off x="0" y="2666125"/>
        <a:ext cx="7097980" cy="1333062"/>
      </dsp:txXfrm>
    </dsp:sp>
    <dsp:sp modelId="{C4781521-6708-4D40-88E1-6A0833D639ED}">
      <dsp:nvSpPr>
        <dsp:cNvPr id="0" name=""/>
        <dsp:cNvSpPr/>
      </dsp:nvSpPr>
      <dsp:spPr>
        <a:xfrm>
          <a:off x="0" y="3999188"/>
          <a:ext cx="7097980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19DF42D-10F0-45F2-A1D8-B3D5F8B05D47}">
      <dsp:nvSpPr>
        <dsp:cNvPr id="0" name=""/>
        <dsp:cNvSpPr/>
      </dsp:nvSpPr>
      <dsp:spPr>
        <a:xfrm>
          <a:off x="0" y="3999188"/>
          <a:ext cx="7097980" cy="13330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300" kern="1200"/>
            <a:t>John Stott: "Cabeça não é privilégio, mas responsabilidade sacrificial"</a:t>
          </a:r>
          <a:endParaRPr lang="en-US" sz="3300" kern="1200"/>
        </a:p>
      </dsp:txBody>
      <dsp:txXfrm>
        <a:off x="0" y="3999188"/>
        <a:ext cx="7097980" cy="133306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A69C80-5111-449F-8321-564A1781FB9C}">
      <dsp:nvSpPr>
        <dsp:cNvPr id="0" name=""/>
        <dsp:cNvSpPr/>
      </dsp:nvSpPr>
      <dsp:spPr>
        <a:xfrm>
          <a:off x="0" y="56117"/>
          <a:ext cx="11996467" cy="103808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b="1" kern="1200"/>
            <a:t>Submissão com diálogo e sensibilidade</a:t>
          </a:r>
          <a:endParaRPr lang="en-US" sz="2600" kern="1200"/>
        </a:p>
      </dsp:txBody>
      <dsp:txXfrm>
        <a:off x="50675" y="106792"/>
        <a:ext cx="11895117" cy="936732"/>
      </dsp:txXfrm>
    </dsp:sp>
    <dsp:sp modelId="{8F4ABFF0-C00E-4C91-BA64-8AF53812CEC3}">
      <dsp:nvSpPr>
        <dsp:cNvPr id="0" name=""/>
        <dsp:cNvSpPr/>
      </dsp:nvSpPr>
      <dsp:spPr>
        <a:xfrm>
          <a:off x="0" y="1169079"/>
          <a:ext cx="11996467" cy="103808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kern="1200"/>
            <a:t>A submissão bíblica não é servilismo ou opressão, mas cooperação amorosa dentro da ordem divina.</a:t>
          </a:r>
          <a:endParaRPr lang="en-US" sz="2600" kern="1200"/>
        </a:p>
      </dsp:txBody>
      <dsp:txXfrm>
        <a:off x="50675" y="1219754"/>
        <a:ext cx="11895117" cy="936732"/>
      </dsp:txXfrm>
    </dsp:sp>
    <dsp:sp modelId="{7C1BC78B-5C0C-4D2F-918B-8E7F477FB446}">
      <dsp:nvSpPr>
        <dsp:cNvPr id="0" name=""/>
        <dsp:cNvSpPr/>
      </dsp:nvSpPr>
      <dsp:spPr>
        <a:xfrm>
          <a:off x="0" y="2282042"/>
          <a:ext cx="11996467" cy="103808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b="1" kern="1200"/>
            <a:t>John Stott</a:t>
          </a:r>
          <a:r>
            <a:rPr lang="pt-BR" sz="2600" kern="1200"/>
            <a:t>: “A liderança cristã é exercida não por dominação, mas por serviço; não por orgulho, mas por humildade.”</a:t>
          </a:r>
          <a:endParaRPr lang="en-US" sz="2600" kern="1200"/>
        </a:p>
      </dsp:txBody>
      <dsp:txXfrm>
        <a:off x="50675" y="2332717"/>
        <a:ext cx="11895117" cy="936732"/>
      </dsp:txXfrm>
    </dsp:sp>
    <dsp:sp modelId="{451A75BC-5A97-4126-B49D-444E26145D4B}">
      <dsp:nvSpPr>
        <dsp:cNvPr id="0" name=""/>
        <dsp:cNvSpPr/>
      </dsp:nvSpPr>
      <dsp:spPr>
        <a:xfrm>
          <a:off x="0" y="3395004"/>
          <a:ext cx="11996467" cy="103808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kern="1200"/>
            <a:t>A esposa deve ser ouvida: </a:t>
          </a:r>
          <a:r>
            <a:rPr lang="pt-BR" sz="2600" b="1" kern="1200"/>
            <a:t>Provérbios 31.26</a:t>
          </a:r>
          <a:r>
            <a:rPr lang="pt-BR" sz="2600" kern="1200"/>
            <a:t> – “Abre a boca com sabedoria...”</a:t>
          </a:r>
          <a:endParaRPr lang="en-US" sz="2600" kern="1200"/>
        </a:p>
      </dsp:txBody>
      <dsp:txXfrm>
        <a:off x="50675" y="3445679"/>
        <a:ext cx="11895117" cy="936732"/>
      </dsp:txXfrm>
    </dsp:sp>
    <dsp:sp modelId="{B09E6B14-4E86-4533-B637-5EABF61CB985}">
      <dsp:nvSpPr>
        <dsp:cNvPr id="0" name=""/>
        <dsp:cNvSpPr/>
      </dsp:nvSpPr>
      <dsp:spPr>
        <a:xfrm>
          <a:off x="0" y="4507967"/>
          <a:ext cx="11996467" cy="103808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b="1" kern="1200"/>
            <a:t>Mateus 20.26</a:t>
          </a:r>
          <a:r>
            <a:rPr lang="pt-BR" sz="2600" kern="1200"/>
            <a:t>: “...quem quiser tornar-se grande entre vós será esse o que vos sirva.”</a:t>
          </a:r>
          <a:endParaRPr lang="en-US" sz="2600" kern="1200"/>
        </a:p>
      </dsp:txBody>
      <dsp:txXfrm>
        <a:off x="50675" y="4558642"/>
        <a:ext cx="11895117" cy="93673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5A28F0-378E-416B-8370-FD575344A306}">
      <dsp:nvSpPr>
        <dsp:cNvPr id="0" name=""/>
        <dsp:cNvSpPr/>
      </dsp:nvSpPr>
      <dsp:spPr>
        <a:xfrm>
          <a:off x="0" y="1127310"/>
          <a:ext cx="8147700" cy="103428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kern="1200"/>
            <a:t>“Maridos, amai vossas mulheres, como também Cristo amou a Igreja...” (Ef 5.25)</a:t>
          </a:r>
          <a:endParaRPr lang="en-US" sz="2600" kern="1200"/>
        </a:p>
      </dsp:txBody>
      <dsp:txXfrm>
        <a:off x="50489" y="1177799"/>
        <a:ext cx="8046722" cy="933302"/>
      </dsp:txXfrm>
    </dsp:sp>
    <dsp:sp modelId="{A13043E1-D450-4CA5-87DC-8EE207325931}">
      <dsp:nvSpPr>
        <dsp:cNvPr id="0" name=""/>
        <dsp:cNvSpPr/>
      </dsp:nvSpPr>
      <dsp:spPr>
        <a:xfrm>
          <a:off x="0" y="2236470"/>
          <a:ext cx="8147700" cy="1034280"/>
        </a:xfrm>
        <a:prstGeom prst="roundRect">
          <a:avLst/>
        </a:prstGeom>
        <a:gradFill rotWithShape="0">
          <a:gsLst>
            <a:gs pos="0">
              <a:schemeClr val="accent2">
                <a:hueOff val="1610903"/>
                <a:satOff val="-4623"/>
                <a:lumOff val="-740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1610903"/>
                <a:satOff val="-4623"/>
                <a:lumOff val="-740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1610903"/>
                <a:satOff val="-4623"/>
                <a:lumOff val="-740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b="1" kern="1200"/>
            <a:t>Um amor sacrificial</a:t>
          </a:r>
          <a:endParaRPr lang="en-US" sz="2600" kern="1200"/>
        </a:p>
      </dsp:txBody>
      <dsp:txXfrm>
        <a:off x="50489" y="2286959"/>
        <a:ext cx="8046722" cy="933302"/>
      </dsp:txXfrm>
    </dsp:sp>
    <dsp:sp modelId="{711FEC24-63F7-4C62-975E-05E768B4711A}">
      <dsp:nvSpPr>
        <dsp:cNvPr id="0" name=""/>
        <dsp:cNvSpPr/>
      </dsp:nvSpPr>
      <dsp:spPr>
        <a:xfrm>
          <a:off x="0" y="3345630"/>
          <a:ext cx="8147700" cy="1034280"/>
        </a:xfrm>
        <a:prstGeom prst="roundRect">
          <a:avLst/>
        </a:prstGeom>
        <a:gradFill rotWithShape="0">
          <a:gsLst>
            <a:gs pos="0">
              <a:schemeClr val="accent2">
                <a:hueOff val="3221807"/>
                <a:satOff val="-9246"/>
                <a:lumOff val="-1480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3221807"/>
                <a:satOff val="-9246"/>
                <a:lumOff val="-1480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3221807"/>
                <a:satOff val="-9246"/>
                <a:lumOff val="-1480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kern="1200"/>
            <a:t>Palavra grega: </a:t>
          </a:r>
          <a:r>
            <a:rPr lang="pt-BR" sz="2600" b="1" kern="1200"/>
            <a:t>ÁGAPE</a:t>
          </a:r>
          <a:r>
            <a:rPr lang="pt-BR" sz="2600" kern="1200"/>
            <a:t> – amor que se entrega, mesmo quando não é correspondido.</a:t>
          </a:r>
          <a:endParaRPr lang="en-US" sz="2600" kern="1200"/>
        </a:p>
      </dsp:txBody>
      <dsp:txXfrm>
        <a:off x="50489" y="3396119"/>
        <a:ext cx="8046722" cy="933302"/>
      </dsp:txXfrm>
    </dsp:sp>
    <dsp:sp modelId="{0C43FE78-8A12-4C10-9095-5C625DCE1204}">
      <dsp:nvSpPr>
        <dsp:cNvPr id="0" name=""/>
        <dsp:cNvSpPr/>
      </dsp:nvSpPr>
      <dsp:spPr>
        <a:xfrm>
          <a:off x="0" y="4454790"/>
          <a:ext cx="8147700" cy="1034280"/>
        </a:xfrm>
        <a:prstGeom prst="roundRect">
          <a:avLst/>
        </a:prstGeom>
        <a:gradFill rotWithShape="0">
          <a:gsLst>
            <a:gs pos="0">
              <a:schemeClr val="accent2">
                <a:hueOff val="4832710"/>
                <a:satOff val="-13870"/>
                <a:lumOff val="-2220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4832710"/>
                <a:satOff val="-13870"/>
                <a:lumOff val="-2220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4832710"/>
                <a:satOff val="-13870"/>
                <a:lumOff val="-2220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kern="1200"/>
            <a:t>“Não é paixão, mas decisão de doar-se.”</a:t>
          </a:r>
          <a:endParaRPr lang="en-US" sz="2600" kern="1200"/>
        </a:p>
      </dsp:txBody>
      <dsp:txXfrm>
        <a:off x="50489" y="4505279"/>
        <a:ext cx="8046722" cy="933302"/>
      </dsp:txXfrm>
    </dsp:sp>
    <dsp:sp modelId="{C325BD57-D4CF-4140-8F9E-776850EE4D45}">
      <dsp:nvSpPr>
        <dsp:cNvPr id="0" name=""/>
        <dsp:cNvSpPr/>
      </dsp:nvSpPr>
      <dsp:spPr>
        <a:xfrm>
          <a:off x="0" y="5563950"/>
          <a:ext cx="8147700" cy="1034280"/>
        </a:xfrm>
        <a:prstGeom prst="roundRect">
          <a:avLst/>
        </a:prstGeom>
        <a:gradFill rotWithShape="0">
          <a:gsLst>
            <a:gs pos="0">
              <a:schemeClr val="accent2">
                <a:hueOff val="6443614"/>
                <a:satOff val="-18493"/>
                <a:lumOff val="-2960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6443614"/>
                <a:satOff val="-18493"/>
                <a:lumOff val="-2960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6443614"/>
                <a:satOff val="-18493"/>
                <a:lumOff val="-2960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b="1" kern="1200"/>
            <a:t>C.S. Lewis</a:t>
          </a:r>
          <a:r>
            <a:rPr lang="pt-BR" sz="2600" kern="1200"/>
            <a:t>: “Amar é não apenas um sentimento, mas uma escolha contínua de buscar o bem do outro.”</a:t>
          </a:r>
          <a:endParaRPr lang="en-US" sz="2600" kern="1200"/>
        </a:p>
      </dsp:txBody>
      <dsp:txXfrm>
        <a:off x="50489" y="5614439"/>
        <a:ext cx="8046722" cy="93330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EFABE5-C64E-4D49-8F2D-0F447EC24876}">
      <dsp:nvSpPr>
        <dsp:cNvPr id="0" name=""/>
        <dsp:cNvSpPr/>
      </dsp:nvSpPr>
      <dsp:spPr>
        <a:xfrm>
          <a:off x="735852" y="0"/>
          <a:ext cx="8401277" cy="8401277"/>
        </a:xfrm>
        <a:prstGeom prst="diamond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DBBFCE7-48FD-465A-8A5D-62662E339493}">
      <dsp:nvSpPr>
        <dsp:cNvPr id="0" name=""/>
        <dsp:cNvSpPr/>
      </dsp:nvSpPr>
      <dsp:spPr>
        <a:xfrm>
          <a:off x="1533973" y="798121"/>
          <a:ext cx="3276498" cy="3276498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kern="1200"/>
            <a:t>O relacionamento conjugal precisa ser cultivado (</a:t>
          </a:r>
          <a:r>
            <a:rPr lang="pt-BR" sz="2600" b="1" kern="1200"/>
            <a:t>Cantares 2.15</a:t>
          </a:r>
          <a:r>
            <a:rPr lang="pt-BR" sz="2600" kern="1200"/>
            <a:t> – “apanhai-nos as raposas...”)</a:t>
          </a:r>
          <a:endParaRPr lang="en-US" sz="2600" kern="1200"/>
        </a:p>
      </dsp:txBody>
      <dsp:txXfrm>
        <a:off x="1693918" y="958066"/>
        <a:ext cx="2956608" cy="2956608"/>
      </dsp:txXfrm>
    </dsp:sp>
    <dsp:sp modelId="{DBEE4369-D48B-400B-A31C-4A5CE65F15AB}">
      <dsp:nvSpPr>
        <dsp:cNvPr id="0" name=""/>
        <dsp:cNvSpPr/>
      </dsp:nvSpPr>
      <dsp:spPr>
        <a:xfrm>
          <a:off x="5062510" y="798121"/>
          <a:ext cx="3276498" cy="3276498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kern="1200"/>
            <a:t>Cresce com a oração, o diálogo, o perdão e o cuidado mútuo.</a:t>
          </a:r>
          <a:endParaRPr lang="en-US" sz="2600" kern="1200"/>
        </a:p>
      </dsp:txBody>
      <dsp:txXfrm>
        <a:off x="5222455" y="958066"/>
        <a:ext cx="2956608" cy="2956608"/>
      </dsp:txXfrm>
    </dsp:sp>
    <dsp:sp modelId="{D9C9D125-1B95-47CB-AD01-3C612E672181}">
      <dsp:nvSpPr>
        <dsp:cNvPr id="0" name=""/>
        <dsp:cNvSpPr/>
      </dsp:nvSpPr>
      <dsp:spPr>
        <a:xfrm>
          <a:off x="1533973" y="4326657"/>
          <a:ext cx="3276498" cy="3276498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b="1" kern="1200"/>
            <a:t>Billy Graham</a:t>
          </a:r>
          <a:r>
            <a:rPr lang="pt-BR" sz="2600" kern="1200"/>
            <a:t> dizia: </a:t>
          </a:r>
          <a:r>
            <a:rPr lang="pt-BR" sz="2600" i="1" kern="1200"/>
            <a:t>“Casais que oram juntos permanecem juntos.”</a:t>
          </a:r>
          <a:endParaRPr lang="en-US" sz="2600" kern="1200"/>
        </a:p>
      </dsp:txBody>
      <dsp:txXfrm>
        <a:off x="1693918" y="4486602"/>
        <a:ext cx="2956608" cy="2956608"/>
      </dsp:txXfrm>
    </dsp:sp>
    <dsp:sp modelId="{44B02124-D63D-4808-B60D-08D97DF674A3}">
      <dsp:nvSpPr>
        <dsp:cNvPr id="0" name=""/>
        <dsp:cNvSpPr/>
      </dsp:nvSpPr>
      <dsp:spPr>
        <a:xfrm>
          <a:off x="5062510" y="4326657"/>
          <a:ext cx="3276498" cy="3276498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b="1" kern="1200"/>
            <a:t>Stormie Omartian</a:t>
          </a:r>
          <a:r>
            <a:rPr lang="pt-BR" sz="2600" i="1" kern="1200"/>
            <a:t> </a:t>
          </a:r>
          <a:r>
            <a:rPr lang="pt-BR" sz="2600" kern="1200"/>
            <a:t>“Quando o casal se ajoelha junto, as barreiras do orgulho caem, e o perdão se torna possível.” </a:t>
          </a:r>
          <a:endParaRPr lang="en-US" sz="2600" kern="1200"/>
        </a:p>
      </dsp:txBody>
      <dsp:txXfrm>
        <a:off x="5222455" y="4486602"/>
        <a:ext cx="2956608" cy="295660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E72A88-DF61-46A4-B37D-2B20471EEBDE}">
      <dsp:nvSpPr>
        <dsp:cNvPr id="0" name=""/>
        <dsp:cNvSpPr/>
      </dsp:nvSpPr>
      <dsp:spPr>
        <a:xfrm>
          <a:off x="3519186" y="1405855"/>
          <a:ext cx="77708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777081" y="45720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887535" y="1447536"/>
        <a:ext cx="40384" cy="8076"/>
      </dsp:txXfrm>
    </dsp:sp>
    <dsp:sp modelId="{844F885E-E7AC-4270-A222-4662D3F034B5}">
      <dsp:nvSpPr>
        <dsp:cNvPr id="0" name=""/>
        <dsp:cNvSpPr/>
      </dsp:nvSpPr>
      <dsp:spPr>
        <a:xfrm>
          <a:off x="9328" y="398077"/>
          <a:ext cx="3511658" cy="210699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2074" tIns="180622" rIns="172074" bIns="180622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kern="1200"/>
            <a:t>Falta de tempo para conversar;</a:t>
          </a:r>
          <a:endParaRPr lang="en-US" sz="2300" kern="1200"/>
        </a:p>
      </dsp:txBody>
      <dsp:txXfrm>
        <a:off x="9328" y="398077"/>
        <a:ext cx="3511658" cy="2106994"/>
      </dsp:txXfrm>
    </dsp:sp>
    <dsp:sp modelId="{4553076B-60AC-4BBB-9CFB-E1C8D33DAABD}">
      <dsp:nvSpPr>
        <dsp:cNvPr id="0" name=""/>
        <dsp:cNvSpPr/>
      </dsp:nvSpPr>
      <dsp:spPr>
        <a:xfrm>
          <a:off x="7838526" y="1405855"/>
          <a:ext cx="77708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777081" y="45720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8206875" y="1447536"/>
        <a:ext cx="40384" cy="8076"/>
      </dsp:txXfrm>
    </dsp:sp>
    <dsp:sp modelId="{2D397573-D60A-481A-9C19-29E97B7F06A0}">
      <dsp:nvSpPr>
        <dsp:cNvPr id="0" name=""/>
        <dsp:cNvSpPr/>
      </dsp:nvSpPr>
      <dsp:spPr>
        <a:xfrm>
          <a:off x="4328668" y="398077"/>
          <a:ext cx="3511658" cy="210699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2074" tIns="180622" rIns="172074" bIns="180622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kern="1200"/>
            <a:t>Irritações não resolvidas;</a:t>
          </a:r>
          <a:endParaRPr lang="en-US" sz="2300" kern="1200"/>
        </a:p>
      </dsp:txBody>
      <dsp:txXfrm>
        <a:off x="4328668" y="398077"/>
        <a:ext cx="3511658" cy="2106994"/>
      </dsp:txXfrm>
    </dsp:sp>
    <dsp:sp modelId="{2BFD122B-C8E8-4A35-8092-65A55808A3B4}">
      <dsp:nvSpPr>
        <dsp:cNvPr id="0" name=""/>
        <dsp:cNvSpPr/>
      </dsp:nvSpPr>
      <dsp:spPr>
        <a:xfrm>
          <a:off x="1765157" y="2503272"/>
          <a:ext cx="8638679" cy="777081"/>
        </a:xfrm>
        <a:custGeom>
          <a:avLst/>
          <a:gdLst/>
          <a:ahLst/>
          <a:cxnLst/>
          <a:rect l="0" t="0" r="0" b="0"/>
          <a:pathLst>
            <a:path>
              <a:moveTo>
                <a:pt x="8638679" y="0"/>
              </a:moveTo>
              <a:lnTo>
                <a:pt x="8638679" y="405640"/>
              </a:lnTo>
              <a:lnTo>
                <a:pt x="0" y="405640"/>
              </a:lnTo>
              <a:lnTo>
                <a:pt x="0" y="777081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867588" y="2887775"/>
        <a:ext cx="433817" cy="8076"/>
      </dsp:txXfrm>
    </dsp:sp>
    <dsp:sp modelId="{E423F478-1AF3-4973-B955-ECF007A15CA9}">
      <dsp:nvSpPr>
        <dsp:cNvPr id="0" name=""/>
        <dsp:cNvSpPr/>
      </dsp:nvSpPr>
      <dsp:spPr>
        <a:xfrm>
          <a:off x="8648008" y="398077"/>
          <a:ext cx="3511658" cy="210699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2074" tIns="180622" rIns="172074" bIns="180622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kern="1200"/>
            <a:t>Comunicação ríspida ou superficial;</a:t>
          </a:r>
          <a:endParaRPr lang="en-US" sz="2300" kern="1200"/>
        </a:p>
      </dsp:txBody>
      <dsp:txXfrm>
        <a:off x="8648008" y="398077"/>
        <a:ext cx="3511658" cy="2106994"/>
      </dsp:txXfrm>
    </dsp:sp>
    <dsp:sp modelId="{97C23D39-1AFA-4F87-AE80-49B6CB3ACF7A}">
      <dsp:nvSpPr>
        <dsp:cNvPr id="0" name=""/>
        <dsp:cNvSpPr/>
      </dsp:nvSpPr>
      <dsp:spPr>
        <a:xfrm>
          <a:off x="3519186" y="4320531"/>
          <a:ext cx="77708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777081" y="45720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887535" y="4362213"/>
        <a:ext cx="40384" cy="8076"/>
      </dsp:txXfrm>
    </dsp:sp>
    <dsp:sp modelId="{7BF956CB-3A9E-4206-B210-AFBA8E7A6613}">
      <dsp:nvSpPr>
        <dsp:cNvPr id="0" name=""/>
        <dsp:cNvSpPr/>
      </dsp:nvSpPr>
      <dsp:spPr>
        <a:xfrm>
          <a:off x="9328" y="3312754"/>
          <a:ext cx="3511658" cy="210699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2074" tIns="180622" rIns="172074" bIns="180622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kern="1200"/>
            <a:t>Negligência emocional;</a:t>
          </a:r>
          <a:endParaRPr lang="en-US" sz="2300" kern="1200"/>
        </a:p>
      </dsp:txBody>
      <dsp:txXfrm>
        <a:off x="9328" y="3312754"/>
        <a:ext cx="3511658" cy="2106994"/>
      </dsp:txXfrm>
    </dsp:sp>
    <dsp:sp modelId="{B4B4A2AC-94A2-44C5-B54C-9C8AAECD531E}">
      <dsp:nvSpPr>
        <dsp:cNvPr id="0" name=""/>
        <dsp:cNvSpPr/>
      </dsp:nvSpPr>
      <dsp:spPr>
        <a:xfrm>
          <a:off x="7838526" y="4320531"/>
          <a:ext cx="77708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777081" y="45720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8206875" y="4362213"/>
        <a:ext cx="40384" cy="8076"/>
      </dsp:txXfrm>
    </dsp:sp>
    <dsp:sp modelId="{E7348097-AB24-4E79-A054-67D4EE969424}">
      <dsp:nvSpPr>
        <dsp:cNvPr id="0" name=""/>
        <dsp:cNvSpPr/>
      </dsp:nvSpPr>
      <dsp:spPr>
        <a:xfrm>
          <a:off x="4328668" y="3312754"/>
          <a:ext cx="3511658" cy="210699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2074" tIns="180622" rIns="172074" bIns="180622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kern="1200"/>
            <a:t>Falta de oração juntos.</a:t>
          </a:r>
          <a:endParaRPr lang="en-US" sz="2300" kern="1200"/>
        </a:p>
      </dsp:txBody>
      <dsp:txXfrm>
        <a:off x="4328668" y="3312754"/>
        <a:ext cx="3511658" cy="2106994"/>
      </dsp:txXfrm>
    </dsp:sp>
    <dsp:sp modelId="{6399D77A-BEA0-4FD4-91EC-EA8DB8493CB9}">
      <dsp:nvSpPr>
        <dsp:cNvPr id="0" name=""/>
        <dsp:cNvSpPr/>
      </dsp:nvSpPr>
      <dsp:spPr>
        <a:xfrm>
          <a:off x="8648008" y="3312754"/>
          <a:ext cx="3511658" cy="210699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2074" tIns="180622" rIns="172074" bIns="180622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kern="1200"/>
            <a:t>“As maiores ameaças ao casamento não são tempestades violentas, mas goteiras ignoradas.” </a:t>
          </a:r>
          <a:r>
            <a:rPr lang="pt-BR" sz="2300" i="1" kern="1200"/>
            <a:t>Russell Shedd</a:t>
          </a:r>
          <a:endParaRPr lang="en-US" sz="2300" kern="1200"/>
        </a:p>
      </dsp:txBody>
      <dsp:txXfrm>
        <a:off x="8648008" y="3312754"/>
        <a:ext cx="3511658" cy="21069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04.08.2025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76838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04.08.2025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6588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04.08.2025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06397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04.08.2025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4005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04.08.2025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13757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04.08.2025</a:t>
            </a:fld>
            <a:endParaRPr lang="de-DE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4613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04.08.2025</a:t>
            </a:fld>
            <a:endParaRPr lang="de-DE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94421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04.08.2025</a:t>
            </a:fld>
            <a:endParaRPr lang="de-DE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08533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04.08.2025</a:t>
            </a:fld>
            <a:endParaRPr lang="de-DE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78281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04.08.2025</a:t>
            </a:fld>
            <a:endParaRPr lang="de-DE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7836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04.08.2025</a:t>
            </a:fld>
            <a:endParaRPr lang="de-DE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5566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0E51C7C-CEA3-4CAA-BE4B-344879E7C377}" type="datetimeFigureOut">
              <a:rPr lang="de-DE" smtClean="0"/>
              <a:t>04.08.2025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75746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8.xml"/><Relationship Id="rId7" Type="http://schemas.microsoft.com/office/2007/relationships/diagramDrawing" Target="../diagrams/drawing18.xm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8.xml"/><Relationship Id="rId5" Type="http://schemas.openxmlformats.org/officeDocument/2006/relationships/diagramQuickStyle" Target="../diagrams/quickStyle18.xml"/><Relationship Id="rId4" Type="http://schemas.openxmlformats.org/officeDocument/2006/relationships/diagramLayout" Target="../diagrams/layout18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7">
            <a:extLst>
              <a:ext uri="{FF2B5EF4-FFF2-40B4-BE49-F238E27FC236}">
                <a16:creationId xmlns:a16="http://schemas.microsoft.com/office/drawing/2014/main" id="{8C790BE2-4E4F-4AAF-81A2-4A6F4885E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9">
            <a:extLst>
              <a:ext uri="{FF2B5EF4-FFF2-40B4-BE49-F238E27FC236}">
                <a16:creationId xmlns:a16="http://schemas.microsoft.com/office/drawing/2014/main" id="{D28B54C3-B57B-472A-B96E-1FCB67093D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0"/>
            <a:ext cx="12191999" cy="6858000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rgbClr val="000000"/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11">
            <a:extLst>
              <a:ext uri="{FF2B5EF4-FFF2-40B4-BE49-F238E27FC236}">
                <a16:creationId xmlns:a16="http://schemas.microsoft.com/office/drawing/2014/main" id="{7DB3C429-F8DA-49B9-AF84-21996FCF7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-4"/>
            <a:ext cx="12192000" cy="6402581"/>
          </a:xfrm>
          <a:prstGeom prst="rect">
            <a:avLst/>
          </a:prstGeom>
          <a:gradFill>
            <a:gsLst>
              <a:gs pos="1000">
                <a:schemeClr val="accent1">
                  <a:lumMod val="75000"/>
                  <a:alpha val="59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13">
            <a:extLst>
              <a:ext uri="{FF2B5EF4-FFF2-40B4-BE49-F238E27FC236}">
                <a16:creationId xmlns:a16="http://schemas.microsoft.com/office/drawing/2014/main" id="{E12088DD-B1AD-40E0-8B86-1D87A2CCD9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63054" y="-2653923"/>
            <a:ext cx="6858001" cy="12165846"/>
          </a:xfrm>
          <a:prstGeom prst="rect">
            <a:avLst/>
          </a:prstGeom>
          <a:gradFill>
            <a:gsLst>
              <a:gs pos="13000">
                <a:schemeClr val="accent1">
                  <a:lumMod val="50000"/>
                  <a:alpha val="0"/>
                </a:schemeClr>
              </a:gs>
              <a:gs pos="99000">
                <a:srgbClr val="000000">
                  <a:alpha val="28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15">
            <a:extLst>
              <a:ext uri="{FF2B5EF4-FFF2-40B4-BE49-F238E27FC236}">
                <a16:creationId xmlns:a16="http://schemas.microsoft.com/office/drawing/2014/main" id="{C4C9F2B0-1044-46EB-8AEB-C3BFFDE6C2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094763" y="0"/>
            <a:ext cx="6096001" cy="6858000"/>
          </a:xfrm>
          <a:prstGeom prst="rect">
            <a:avLst/>
          </a:prstGeom>
          <a:gradFill>
            <a:gsLst>
              <a:gs pos="13000">
                <a:schemeClr val="accent1">
                  <a:lumMod val="50000"/>
                  <a:alpha val="0"/>
                </a:schemeClr>
              </a:gs>
              <a:gs pos="99000">
                <a:schemeClr val="accent1">
                  <a:lumMod val="75000"/>
                  <a:alpha val="50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17">
            <a:extLst>
              <a:ext uri="{FF2B5EF4-FFF2-40B4-BE49-F238E27FC236}">
                <a16:creationId xmlns:a16="http://schemas.microsoft.com/office/drawing/2014/main" id="{0C395952-4E26-45A2-8756-2ADFD6E53C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4" y="-3"/>
            <a:ext cx="12182871" cy="6871922"/>
          </a:xfrm>
          <a:prstGeom prst="rect">
            <a:avLst/>
          </a:prstGeom>
          <a:gradFill>
            <a:gsLst>
              <a:gs pos="13000">
                <a:srgbClr val="000000">
                  <a:alpha val="35000"/>
                </a:srgbClr>
              </a:gs>
              <a:gs pos="99000">
                <a:schemeClr val="accent1">
                  <a:lumMod val="75000"/>
                  <a:alpha val="0"/>
                </a:schemeClr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: Shape 19">
            <a:extLst>
              <a:ext uri="{FF2B5EF4-FFF2-40B4-BE49-F238E27FC236}">
                <a16:creationId xmlns:a16="http://schemas.microsoft.com/office/drawing/2014/main" id="{4734BADF-9461-4621-B112-2D7BABEA7D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7713" y="4049"/>
            <a:ext cx="10216576" cy="4729040"/>
          </a:xfrm>
          <a:custGeom>
            <a:avLst/>
            <a:gdLst>
              <a:gd name="connsiteX0" fmla="*/ 0 w 10216576"/>
              <a:gd name="connsiteY0" fmla="*/ 0 h 4729040"/>
              <a:gd name="connsiteX1" fmla="*/ 10216576 w 10216576"/>
              <a:gd name="connsiteY1" fmla="*/ 0 h 4729040"/>
              <a:gd name="connsiteX2" fmla="*/ 10210268 w 10216576"/>
              <a:gd name="connsiteY2" fmla="*/ 124944 h 4729040"/>
              <a:gd name="connsiteX3" fmla="*/ 5108288 w 10216576"/>
              <a:gd name="connsiteY3" fmla="*/ 4729040 h 4729040"/>
              <a:gd name="connsiteX4" fmla="*/ 6309 w 10216576"/>
              <a:gd name="connsiteY4" fmla="*/ 124944 h 4729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16576" h="4729040">
                <a:moveTo>
                  <a:pt x="0" y="0"/>
                </a:moveTo>
                <a:lnTo>
                  <a:pt x="10216576" y="0"/>
                </a:lnTo>
                <a:lnTo>
                  <a:pt x="10210268" y="124944"/>
                </a:lnTo>
                <a:cubicBezTo>
                  <a:pt x="9947637" y="2710997"/>
                  <a:pt x="7763635" y="4729040"/>
                  <a:pt x="5108288" y="4729040"/>
                </a:cubicBezTo>
                <a:cubicBezTo>
                  <a:pt x="2452942" y="4729040"/>
                  <a:pt x="268937" y="2710997"/>
                  <a:pt x="6309" y="124944"/>
                </a:cubicBezTo>
                <a:close/>
              </a:path>
            </a:pathLst>
          </a:custGeom>
          <a:gradFill>
            <a:gsLst>
              <a:gs pos="7000">
                <a:schemeClr val="accent1">
                  <a:lumMod val="50000"/>
                  <a:alpha val="4000"/>
                </a:schemeClr>
              </a:gs>
              <a:gs pos="99000">
                <a:schemeClr val="accent1">
                  <a:alpha val="24000"/>
                </a:schemeClr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026693" y="1030406"/>
            <a:ext cx="8147713" cy="3081242"/>
          </a:xfrm>
        </p:spPr>
        <p:txBody>
          <a:bodyPr anchor="ctr">
            <a:normAutofit/>
          </a:bodyPr>
          <a:lstStyle/>
          <a:p>
            <a:r>
              <a:rPr lang="de-DE" sz="4800">
                <a:solidFill>
                  <a:srgbClr val="FFFFFF"/>
                </a:solidFill>
              </a:rPr>
              <a:t>O PAPEL DO MARIDO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59943" y="5171093"/>
            <a:ext cx="9078628" cy="86062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z="2200">
                <a:solidFill>
                  <a:srgbClr val="FFFFFF"/>
                </a:solidFill>
              </a:rPr>
              <a:t>AULA 3 – IBADEP</a:t>
            </a:r>
            <a:endParaRPr lang="pt-BR" sz="2200">
              <a:solidFill>
                <a:srgbClr val="FFFFFF"/>
              </a:solidFill>
            </a:endParaRPr>
          </a:p>
          <a:p>
            <a:r>
              <a:rPr lang="de-DE" sz="2200">
                <a:solidFill>
                  <a:srgbClr val="FFFFFF"/>
                </a:solidFill>
              </a:rPr>
              <a:t>ELDON JUNIOR</a:t>
            </a:r>
          </a:p>
        </p:txBody>
      </p:sp>
    </p:spTree>
    <p:extLst>
      <p:ext uri="{BB962C8B-B14F-4D97-AF65-F5344CB8AC3E}">
        <p14:creationId xmlns:p14="http://schemas.microsoft.com/office/powerpoint/2010/main" val="22108665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639C3025-4784-4B16-914D-CCFC3E8335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AD20437-C88A-4F45-9C6D-DA32B29A4D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-2"/>
            <a:ext cx="8610598" cy="6858000"/>
          </a:xfrm>
          <a:prstGeom prst="rect">
            <a:avLst/>
          </a:pr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F74C036-2D47-DBAD-76CE-7FBDD6982A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0770" y="5751"/>
            <a:ext cx="6112220" cy="1330839"/>
          </a:xfrm>
        </p:spPr>
        <p:txBody>
          <a:bodyPr>
            <a:normAutofit/>
          </a:bodyPr>
          <a:lstStyle/>
          <a:p>
            <a:r>
              <a:rPr lang="pt-BR">
                <a:solidFill>
                  <a:schemeClr val="tx1">
                    <a:lumMod val="85000"/>
                    <a:lumOff val="15000"/>
                  </a:schemeClr>
                </a:solidFill>
              </a:rPr>
              <a:t>O Pai como Rei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5B3688E-412F-1FB1-A421-D6DD5FFE3B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128" y="1144554"/>
            <a:ext cx="7844790" cy="4845052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Font typeface="Arial"/>
              <a:buChar char="•"/>
            </a:pPr>
            <a:r>
              <a:rPr lang="pt-BR" sz="3000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cs typeface="+mn-lt"/>
              </a:rPr>
              <a:t>Liderança não é autoritarismo (Cristo lavou os pés dos seus discípulos (João 13.13-15).</a:t>
            </a:r>
          </a:p>
          <a:p>
            <a:pPr>
              <a:buFont typeface="Arial"/>
              <a:buChar char="•"/>
            </a:pPr>
            <a:r>
              <a:rPr lang="pt-BR" sz="3000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cs typeface="+mn-lt"/>
              </a:rPr>
              <a:t>Responsável final pelas decisões</a:t>
            </a:r>
            <a:endParaRPr lang="pt-BR" sz="300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buFont typeface="Arial"/>
              <a:buChar char="•"/>
            </a:pPr>
            <a:r>
              <a:rPr lang="pt-BR" sz="3000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cs typeface="+mn-lt"/>
              </a:rPr>
              <a:t>Guia com sabedoria, sem transferi-la</a:t>
            </a:r>
            <a:endParaRPr lang="pt-BR" sz="300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buFont typeface="Arial"/>
              <a:buChar char="•"/>
            </a:pPr>
            <a:endParaRPr lang="pt-BR" sz="300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>
              <a:buNone/>
            </a:pPr>
            <a:r>
              <a:rPr lang="pt-BR" sz="3000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cs typeface="+mn-lt"/>
              </a:rPr>
              <a:t>O marido como rei é aquele que governa em temor do Senhor, não pelo medo da família, mas pelo respeito que sua liderança amorosa inspira. Ele representa, em miniatura, o reinado de Cristo sobre a Igreja. Onde o homem se posiciona assim, Deus honra e a família prospera.</a:t>
            </a:r>
            <a:endParaRPr lang="pt-BR" sz="300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buFont typeface="Arial"/>
              <a:buChar char="•"/>
            </a:pPr>
            <a:endParaRPr lang="pt-BR" sz="200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>
              <a:buNone/>
            </a:pPr>
            <a:endParaRPr lang="pt-BR" sz="20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" name="Imagem 4" descr="Ao educar seus filhos como diferenciar autoritarismo e autoridade ...">
            <a:extLst>
              <a:ext uri="{FF2B5EF4-FFF2-40B4-BE49-F238E27FC236}">
                <a16:creationId xmlns:a16="http://schemas.microsoft.com/office/drawing/2014/main" id="{97231AEC-8A26-D063-E756-A718A0BB961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6047" r="-1" b="21974"/>
          <a:stretch>
            <a:fillRect/>
          </a:stretch>
        </p:blipFill>
        <p:spPr>
          <a:xfrm>
            <a:off x="7801965" y="3429000"/>
            <a:ext cx="4390035" cy="3429000"/>
          </a:xfrm>
          <a:custGeom>
            <a:avLst/>
            <a:gdLst/>
            <a:ahLst/>
            <a:cxnLst/>
            <a:rect l="l" t="t" r="r" b="b"/>
            <a:pathLst>
              <a:path w="4390035" h="3429000">
                <a:moveTo>
                  <a:pt x="73290" y="0"/>
                </a:moveTo>
                <a:lnTo>
                  <a:pt x="4390035" y="0"/>
                </a:lnTo>
                <a:lnTo>
                  <a:pt x="4390035" y="3429000"/>
                </a:lnTo>
                <a:lnTo>
                  <a:pt x="436073" y="3429000"/>
                </a:lnTo>
                <a:lnTo>
                  <a:pt x="427332" y="3410468"/>
                </a:lnTo>
                <a:cubicBezTo>
                  <a:pt x="419323" y="3391643"/>
                  <a:pt x="413863" y="3372861"/>
                  <a:pt x="421685" y="3366814"/>
                </a:cubicBezTo>
                <a:cubicBezTo>
                  <a:pt x="417583" y="3332384"/>
                  <a:pt x="433681" y="3294011"/>
                  <a:pt x="423663" y="3247798"/>
                </a:cubicBezTo>
                <a:cubicBezTo>
                  <a:pt x="421194" y="3188032"/>
                  <a:pt x="418245" y="3205513"/>
                  <a:pt x="412524" y="3110724"/>
                </a:cubicBezTo>
                <a:cubicBezTo>
                  <a:pt x="404022" y="3069386"/>
                  <a:pt x="436006" y="3027577"/>
                  <a:pt x="419732" y="3004503"/>
                </a:cubicBezTo>
                <a:cubicBezTo>
                  <a:pt x="407578" y="2949657"/>
                  <a:pt x="388511" y="2896851"/>
                  <a:pt x="363651" y="2842588"/>
                </a:cubicBezTo>
                <a:cubicBezTo>
                  <a:pt x="332103" y="2797699"/>
                  <a:pt x="331554" y="2711800"/>
                  <a:pt x="263212" y="2651456"/>
                </a:cubicBezTo>
                <a:cubicBezTo>
                  <a:pt x="235935" y="2585326"/>
                  <a:pt x="214760" y="2535145"/>
                  <a:pt x="194330" y="2484251"/>
                </a:cubicBezTo>
                <a:cubicBezTo>
                  <a:pt x="184580" y="2468441"/>
                  <a:pt x="154039" y="2380429"/>
                  <a:pt x="140630" y="2346096"/>
                </a:cubicBezTo>
                <a:cubicBezTo>
                  <a:pt x="76681" y="2257531"/>
                  <a:pt x="91260" y="2243719"/>
                  <a:pt x="77185" y="2144811"/>
                </a:cubicBezTo>
                <a:cubicBezTo>
                  <a:pt x="66953" y="2112233"/>
                  <a:pt x="67414" y="2096078"/>
                  <a:pt x="50887" y="2061697"/>
                </a:cubicBezTo>
                <a:lnTo>
                  <a:pt x="27133" y="1969379"/>
                </a:lnTo>
                <a:lnTo>
                  <a:pt x="29988" y="1961973"/>
                </a:lnTo>
                <a:lnTo>
                  <a:pt x="31559" y="1961231"/>
                </a:lnTo>
                <a:lnTo>
                  <a:pt x="14905" y="1880268"/>
                </a:lnTo>
                <a:cubicBezTo>
                  <a:pt x="12271" y="1874644"/>
                  <a:pt x="-805" y="1860096"/>
                  <a:pt x="2188" y="1847922"/>
                </a:cubicBezTo>
                <a:lnTo>
                  <a:pt x="21879" y="1779161"/>
                </a:lnTo>
                <a:lnTo>
                  <a:pt x="27968" y="1733684"/>
                </a:lnTo>
                <a:cubicBezTo>
                  <a:pt x="25035" y="1726530"/>
                  <a:pt x="21617" y="1619937"/>
                  <a:pt x="16511" y="1614373"/>
                </a:cubicBezTo>
                <a:cubicBezTo>
                  <a:pt x="47946" y="1547691"/>
                  <a:pt x="4394" y="1556097"/>
                  <a:pt x="12613" y="1479987"/>
                </a:cubicBezTo>
                <a:cubicBezTo>
                  <a:pt x="15110" y="1387360"/>
                  <a:pt x="4986" y="1320420"/>
                  <a:pt x="4190" y="1214801"/>
                </a:cubicBezTo>
                <a:cubicBezTo>
                  <a:pt x="3611" y="1152457"/>
                  <a:pt x="-6268" y="1080052"/>
                  <a:pt x="6503" y="966549"/>
                </a:cubicBezTo>
                <a:cubicBezTo>
                  <a:pt x="10182" y="901722"/>
                  <a:pt x="25065" y="884915"/>
                  <a:pt x="20609" y="845066"/>
                </a:cubicBezTo>
                <a:cubicBezTo>
                  <a:pt x="20199" y="816540"/>
                  <a:pt x="19791" y="788014"/>
                  <a:pt x="19381" y="759488"/>
                </a:cubicBezTo>
                <a:lnTo>
                  <a:pt x="21672" y="741102"/>
                </a:lnTo>
                <a:lnTo>
                  <a:pt x="30720" y="737125"/>
                </a:lnTo>
                <a:lnTo>
                  <a:pt x="23211" y="691098"/>
                </a:lnTo>
                <a:cubicBezTo>
                  <a:pt x="25461" y="680873"/>
                  <a:pt x="43338" y="650431"/>
                  <a:pt x="42062" y="637700"/>
                </a:cubicBezTo>
                <a:cubicBezTo>
                  <a:pt x="23297" y="593852"/>
                  <a:pt x="30263" y="601340"/>
                  <a:pt x="41571" y="540174"/>
                </a:cubicBezTo>
                <a:cubicBezTo>
                  <a:pt x="35397" y="519975"/>
                  <a:pt x="35174" y="428356"/>
                  <a:pt x="46636" y="415352"/>
                </a:cubicBezTo>
                <a:cubicBezTo>
                  <a:pt x="48960" y="401821"/>
                  <a:pt x="44602" y="386587"/>
                  <a:pt x="56977" y="379461"/>
                </a:cubicBezTo>
                <a:cubicBezTo>
                  <a:pt x="71829" y="368123"/>
                  <a:pt x="47958" y="323384"/>
                  <a:pt x="65759" y="328645"/>
                </a:cubicBezTo>
                <a:cubicBezTo>
                  <a:pt x="49386" y="296830"/>
                  <a:pt x="65237" y="231983"/>
                  <a:pt x="72589" y="203608"/>
                </a:cubicBezTo>
                <a:cubicBezTo>
                  <a:pt x="75524" y="153257"/>
                  <a:pt x="77980" y="142710"/>
                  <a:pt x="78370" y="105992"/>
                </a:cubicBezTo>
                <a:cubicBezTo>
                  <a:pt x="80828" y="104127"/>
                  <a:pt x="70890" y="52128"/>
                  <a:pt x="70125" y="25135"/>
                </a:cubicBezTo>
                <a:close/>
              </a:path>
            </a:pathLst>
          </a:custGeom>
        </p:spPr>
      </p:pic>
      <p:pic>
        <p:nvPicPr>
          <p:cNvPr id="4" name="Imagem 3" descr="Revista Digital El Recreo: PADRES AUTORITARIOS – HIJOS CON PROBLEMAS">
            <a:extLst>
              <a:ext uri="{FF2B5EF4-FFF2-40B4-BE49-F238E27FC236}">
                <a16:creationId xmlns:a16="http://schemas.microsoft.com/office/drawing/2014/main" id="{87A549A1-D4AB-4BB9-03E5-411D4587001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646" r="23644" b="-2"/>
          <a:stretch>
            <a:fillRect/>
          </a:stretch>
        </p:blipFill>
        <p:spPr>
          <a:xfrm>
            <a:off x="7842932" y="-17"/>
            <a:ext cx="4349068" cy="3432349"/>
          </a:xfrm>
          <a:custGeom>
            <a:avLst/>
            <a:gdLst/>
            <a:ahLst/>
            <a:cxnLst/>
            <a:rect l="l" t="t" r="r" b="b"/>
            <a:pathLst>
              <a:path w="4349068" h="3428999">
                <a:moveTo>
                  <a:pt x="711944" y="0"/>
                </a:moveTo>
                <a:lnTo>
                  <a:pt x="4349068" y="0"/>
                </a:lnTo>
                <a:lnTo>
                  <a:pt x="4349068" y="3428999"/>
                </a:lnTo>
                <a:lnTo>
                  <a:pt x="32307" y="3428999"/>
                </a:lnTo>
                <a:lnTo>
                  <a:pt x="34693" y="3410051"/>
                </a:lnTo>
                <a:cubicBezTo>
                  <a:pt x="37039" y="3395347"/>
                  <a:pt x="38143" y="3381819"/>
                  <a:pt x="32792" y="3373027"/>
                </a:cubicBezTo>
                <a:cubicBezTo>
                  <a:pt x="29961" y="3298527"/>
                  <a:pt x="20335" y="3290617"/>
                  <a:pt x="14318" y="3222737"/>
                </a:cubicBezTo>
                <a:cubicBezTo>
                  <a:pt x="11384" y="3146284"/>
                  <a:pt x="-6116" y="3184007"/>
                  <a:pt x="2241" y="3118188"/>
                </a:cubicBezTo>
                <a:cubicBezTo>
                  <a:pt x="16306" y="3109217"/>
                  <a:pt x="34183" y="3024732"/>
                  <a:pt x="27952" y="3003808"/>
                </a:cubicBezTo>
                <a:cubicBezTo>
                  <a:pt x="27563" y="2966753"/>
                  <a:pt x="27366" y="2989870"/>
                  <a:pt x="27149" y="2944921"/>
                </a:cubicBezTo>
                <a:lnTo>
                  <a:pt x="41941" y="2877744"/>
                </a:lnTo>
                <a:cubicBezTo>
                  <a:pt x="36258" y="2880724"/>
                  <a:pt x="54303" y="2822146"/>
                  <a:pt x="53926" y="2807161"/>
                </a:cubicBezTo>
                <a:cubicBezTo>
                  <a:pt x="56083" y="2775643"/>
                  <a:pt x="30060" y="2769288"/>
                  <a:pt x="53334" y="2752347"/>
                </a:cubicBezTo>
                <a:lnTo>
                  <a:pt x="60008" y="2748299"/>
                </a:lnTo>
                <a:cubicBezTo>
                  <a:pt x="60210" y="2745962"/>
                  <a:pt x="60411" y="2743625"/>
                  <a:pt x="60613" y="2741288"/>
                </a:cubicBezTo>
                <a:cubicBezTo>
                  <a:pt x="60116" y="2737657"/>
                  <a:pt x="58269" y="2735847"/>
                  <a:pt x="53819" y="2737160"/>
                </a:cubicBezTo>
                <a:cubicBezTo>
                  <a:pt x="70191" y="2705347"/>
                  <a:pt x="64153" y="2699356"/>
                  <a:pt x="66799" y="2659631"/>
                </a:cubicBezTo>
                <a:cubicBezTo>
                  <a:pt x="77943" y="2612127"/>
                  <a:pt x="64846" y="2628594"/>
                  <a:pt x="86795" y="2573336"/>
                </a:cubicBezTo>
                <a:cubicBezTo>
                  <a:pt x="96119" y="2559732"/>
                  <a:pt x="108676" y="2541339"/>
                  <a:pt x="108890" y="2528057"/>
                </a:cubicBezTo>
                <a:lnTo>
                  <a:pt x="137074" y="2489594"/>
                </a:lnTo>
                <a:cubicBezTo>
                  <a:pt x="138076" y="2487774"/>
                  <a:pt x="138422" y="2473350"/>
                  <a:pt x="137897" y="2468303"/>
                </a:cubicBezTo>
                <a:lnTo>
                  <a:pt x="155171" y="2460480"/>
                </a:lnTo>
                <a:lnTo>
                  <a:pt x="147972" y="2423535"/>
                </a:lnTo>
                <a:lnTo>
                  <a:pt x="155293" y="2404394"/>
                </a:lnTo>
                <a:cubicBezTo>
                  <a:pt x="172891" y="2392610"/>
                  <a:pt x="160687" y="2347474"/>
                  <a:pt x="168818" y="2324643"/>
                </a:cubicBezTo>
                <a:cubicBezTo>
                  <a:pt x="169390" y="2297698"/>
                  <a:pt x="193082" y="2284202"/>
                  <a:pt x="198340" y="2255535"/>
                </a:cubicBezTo>
                <a:cubicBezTo>
                  <a:pt x="214268" y="2249648"/>
                  <a:pt x="228319" y="2207828"/>
                  <a:pt x="217338" y="2184679"/>
                </a:cubicBezTo>
                <a:lnTo>
                  <a:pt x="242924" y="2093132"/>
                </a:lnTo>
                <a:cubicBezTo>
                  <a:pt x="264937" y="2084587"/>
                  <a:pt x="280562" y="1985868"/>
                  <a:pt x="290446" y="1950235"/>
                </a:cubicBezTo>
                <a:cubicBezTo>
                  <a:pt x="308239" y="1920183"/>
                  <a:pt x="350073" y="1898905"/>
                  <a:pt x="361001" y="1861568"/>
                </a:cubicBezTo>
                <a:cubicBezTo>
                  <a:pt x="367163" y="1810687"/>
                  <a:pt x="352049" y="1869507"/>
                  <a:pt x="356015" y="1809499"/>
                </a:cubicBezTo>
                <a:cubicBezTo>
                  <a:pt x="355145" y="1754297"/>
                  <a:pt x="367821" y="1767680"/>
                  <a:pt x="375846" y="1693716"/>
                </a:cubicBezTo>
                <a:cubicBezTo>
                  <a:pt x="374712" y="1654244"/>
                  <a:pt x="382062" y="1627007"/>
                  <a:pt x="381776" y="1605195"/>
                </a:cubicBezTo>
                <a:cubicBezTo>
                  <a:pt x="389848" y="1568952"/>
                  <a:pt x="392552" y="1564518"/>
                  <a:pt x="396301" y="1516217"/>
                </a:cubicBezTo>
                <a:cubicBezTo>
                  <a:pt x="401397" y="1488452"/>
                  <a:pt x="428137" y="1457870"/>
                  <a:pt x="409866" y="1429841"/>
                </a:cubicBezTo>
                <a:cubicBezTo>
                  <a:pt x="422203" y="1412325"/>
                  <a:pt x="460064" y="1413592"/>
                  <a:pt x="442210" y="1380081"/>
                </a:cubicBezTo>
                <a:cubicBezTo>
                  <a:pt x="464590" y="1394128"/>
                  <a:pt x="443394" y="1335176"/>
                  <a:pt x="463662" y="1334891"/>
                </a:cubicBezTo>
                <a:cubicBezTo>
                  <a:pt x="480316" y="1336427"/>
                  <a:pt x="515162" y="1194568"/>
                  <a:pt x="519523" y="1185551"/>
                </a:cubicBezTo>
                <a:cubicBezTo>
                  <a:pt x="527731" y="1149210"/>
                  <a:pt x="536547" y="1148087"/>
                  <a:pt x="542909" y="1111168"/>
                </a:cubicBezTo>
                <a:cubicBezTo>
                  <a:pt x="555522" y="1057226"/>
                  <a:pt x="531818" y="1022543"/>
                  <a:pt x="543055" y="993353"/>
                </a:cubicBezTo>
                <a:cubicBezTo>
                  <a:pt x="559986" y="960214"/>
                  <a:pt x="580459" y="867450"/>
                  <a:pt x="592544" y="813953"/>
                </a:cubicBezTo>
                <a:cubicBezTo>
                  <a:pt x="604272" y="746430"/>
                  <a:pt x="608119" y="666470"/>
                  <a:pt x="613420" y="588218"/>
                </a:cubicBezTo>
                <a:cubicBezTo>
                  <a:pt x="604962" y="475380"/>
                  <a:pt x="590630" y="536119"/>
                  <a:pt x="596055" y="376479"/>
                </a:cubicBezTo>
                <a:lnTo>
                  <a:pt x="605018" y="280992"/>
                </a:lnTo>
                <a:cubicBezTo>
                  <a:pt x="604854" y="276227"/>
                  <a:pt x="610771" y="223140"/>
                  <a:pt x="610608" y="218374"/>
                </a:cubicBezTo>
                <a:lnTo>
                  <a:pt x="604880" y="188178"/>
                </a:lnTo>
                <a:lnTo>
                  <a:pt x="630913" y="152404"/>
                </a:lnTo>
                <a:cubicBezTo>
                  <a:pt x="640688" y="136342"/>
                  <a:pt x="647365" y="122048"/>
                  <a:pt x="663530" y="91810"/>
                </a:cubicBezTo>
                <a:lnTo>
                  <a:pt x="705264" y="3016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6991493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m 3" descr="“Eu entrei num cinema pela primeira vez com mais de 20 anos”, revela ...">
            <a:extLst>
              <a:ext uri="{FF2B5EF4-FFF2-40B4-BE49-F238E27FC236}">
                <a16:creationId xmlns:a16="http://schemas.microsoft.com/office/drawing/2014/main" id="{C278AA8B-83FC-803C-BFCC-F805DC397BC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030" r="11788" b="9091"/>
          <a:stretch>
            <a:fillRect/>
          </a:stretch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207EB84-63A2-ED24-8F3F-8F3CA30791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339" y="1175665"/>
            <a:ext cx="5666634" cy="765279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pt-BR" sz="3600" b="1"/>
              <a:t>Base Bíblica para o Ensino à Criança</a:t>
            </a:r>
          </a:p>
          <a:p>
            <a:endParaRPr lang="pt-BR" sz="28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D9721CF-169D-4CE8-7070-7589F6B3DA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358" y="2042318"/>
            <a:ext cx="6141849" cy="3638578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Font typeface="Arial"/>
              <a:buChar char="•"/>
            </a:pPr>
            <a:r>
              <a:rPr lang="pt-BR" sz="3000">
                <a:ea typeface="+mn-lt"/>
                <a:cs typeface="+mn-lt"/>
              </a:rPr>
              <a:t>Deuteronômio 6.6-7: "E estas palavras... as ensinarás a teus filhos"</a:t>
            </a:r>
            <a:endParaRPr lang="pt-BR" sz="3000"/>
          </a:p>
          <a:p>
            <a:pPr>
              <a:buFont typeface="Arial"/>
              <a:buChar char="•"/>
            </a:pPr>
            <a:r>
              <a:rPr lang="pt-BR" sz="3000">
                <a:ea typeface="+mn-lt"/>
                <a:cs typeface="+mn-lt"/>
              </a:rPr>
              <a:t>Provérbios 22.6: "Instrui o menino..."</a:t>
            </a:r>
            <a:endParaRPr lang="pt-BR" sz="3000"/>
          </a:p>
          <a:p>
            <a:pPr>
              <a:buFont typeface="Arial"/>
              <a:buChar char="•"/>
            </a:pPr>
            <a:r>
              <a:rPr lang="pt-BR" sz="3000">
                <a:ea typeface="+mn-lt"/>
                <a:cs typeface="+mn-lt"/>
              </a:rPr>
              <a:t>Salmo 78.5-7: Transmissão geracional da fé</a:t>
            </a:r>
            <a:endParaRPr lang="pt-BR" sz="3000"/>
          </a:p>
          <a:p>
            <a:pPr marL="0" indent="0">
              <a:buNone/>
            </a:pPr>
            <a:endParaRPr lang="pt-BR" sz="3000" b="1">
              <a:ea typeface="+mn-lt"/>
              <a:cs typeface="+mn-lt"/>
            </a:endParaRPr>
          </a:p>
          <a:p>
            <a:pPr marL="0" indent="0">
              <a:buFont typeface="Arial"/>
              <a:buNone/>
            </a:pPr>
            <a:r>
              <a:rPr lang="pt-BR" sz="3000" b="1">
                <a:ea typeface="+mn-lt"/>
                <a:cs typeface="+mn-lt"/>
              </a:rPr>
              <a:t>Russell </a:t>
            </a:r>
            <a:r>
              <a:rPr lang="pt-BR" sz="3000" b="1" err="1">
                <a:ea typeface="+mn-lt"/>
                <a:cs typeface="+mn-lt"/>
              </a:rPr>
              <a:t>Shedd</a:t>
            </a:r>
            <a:r>
              <a:rPr lang="pt-BR" sz="3000" b="1">
                <a:ea typeface="+mn-lt"/>
                <a:cs typeface="+mn-lt"/>
              </a:rPr>
              <a:t> - "O lar é o primeiro seminário"</a:t>
            </a:r>
            <a:endParaRPr lang="pt-BR" sz="3000" b="1"/>
          </a:p>
          <a:p>
            <a:pPr marL="0" indent="0">
              <a:buNone/>
            </a:pPr>
            <a:endParaRPr lang="pt-BR" sz="1700"/>
          </a:p>
        </p:txBody>
      </p:sp>
    </p:spTree>
    <p:extLst>
      <p:ext uri="{BB962C8B-B14F-4D97-AF65-F5344CB8AC3E}">
        <p14:creationId xmlns:p14="http://schemas.microsoft.com/office/powerpoint/2010/main" val="8524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E88BE1E-E122-B6D0-10A8-2EF21C37DC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627293"/>
            <a:ext cx="4368602" cy="1956841"/>
          </a:xfrm>
        </p:spPr>
        <p:txBody>
          <a:bodyPr anchor="b">
            <a:normAutofit/>
          </a:bodyPr>
          <a:lstStyle/>
          <a:p>
            <a:r>
              <a:rPr lang="pt-BR" sz="5400"/>
              <a:t>As Funções do Homem</a:t>
            </a:r>
          </a:p>
          <a:p>
            <a:endParaRPr lang="pt-BR" sz="5400"/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E27EE21-1AED-DD18-A5A9-92CF96092D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Font typeface="Arial"/>
              <a:buChar char="•"/>
            </a:pPr>
            <a:r>
              <a:rPr lang="pt-BR" sz="3200">
                <a:ea typeface="+mn-lt"/>
                <a:cs typeface="+mn-lt"/>
              </a:rPr>
              <a:t>Cabeça da família</a:t>
            </a:r>
            <a:endParaRPr lang="pt-BR" sz="3200"/>
          </a:p>
          <a:p>
            <a:pPr>
              <a:buFont typeface="Arial"/>
              <a:buChar char="•"/>
            </a:pPr>
            <a:r>
              <a:rPr lang="pt-BR" sz="3200">
                <a:ea typeface="+mn-lt"/>
                <a:cs typeface="+mn-lt"/>
              </a:rPr>
              <a:t>Amado da esposa</a:t>
            </a:r>
            <a:endParaRPr lang="pt-BR" sz="3200"/>
          </a:p>
          <a:p>
            <a:pPr>
              <a:buFont typeface="Arial"/>
              <a:buChar char="•"/>
            </a:pPr>
            <a:r>
              <a:rPr lang="pt-BR" sz="3200">
                <a:ea typeface="+mn-lt"/>
                <a:cs typeface="+mn-lt"/>
              </a:rPr>
              <a:t>Sacerdote da família</a:t>
            </a:r>
            <a:endParaRPr lang="pt-BR" sz="3200"/>
          </a:p>
          <a:p>
            <a:pPr>
              <a:buFont typeface="Arial"/>
              <a:buChar char="•"/>
            </a:pPr>
            <a:r>
              <a:rPr lang="pt-BR" sz="3200">
                <a:ea typeface="+mn-lt"/>
                <a:cs typeface="+mn-lt"/>
              </a:rPr>
              <a:t>Pai e mestre</a:t>
            </a:r>
            <a:endParaRPr lang="pt-BR" sz="3200"/>
          </a:p>
          <a:p>
            <a:pPr>
              <a:buFont typeface="Arial"/>
              <a:buChar char="•"/>
            </a:pPr>
            <a:r>
              <a:rPr lang="pt-BR" sz="3200">
                <a:ea typeface="+mn-lt"/>
                <a:cs typeface="+mn-lt"/>
              </a:rPr>
              <a:t>Provedor</a:t>
            </a:r>
            <a:endParaRPr lang="pt-BR" sz="3200"/>
          </a:p>
          <a:p>
            <a:pPr>
              <a:buFont typeface="Arial"/>
              <a:buChar char="•"/>
            </a:pPr>
            <a:r>
              <a:rPr lang="pt-BR" sz="3200">
                <a:ea typeface="+mn-lt"/>
                <a:cs typeface="+mn-lt"/>
              </a:rPr>
              <a:t>Protetor</a:t>
            </a:r>
            <a:endParaRPr lang="pt-BR" sz="3200"/>
          </a:p>
          <a:p>
            <a:pPr marL="0" indent="0">
              <a:buNone/>
            </a:pPr>
            <a:endParaRPr lang="pt-BR" sz="2200"/>
          </a:p>
        </p:txBody>
      </p:sp>
      <p:pic>
        <p:nvPicPr>
          <p:cNvPr id="4" name="Imagem 3" descr="A importância da relação pai e filho e seu desenvolvimento - Blog da Mooui">
            <a:extLst>
              <a:ext uri="{FF2B5EF4-FFF2-40B4-BE49-F238E27FC236}">
                <a16:creationId xmlns:a16="http://schemas.microsoft.com/office/drawing/2014/main" id="{E7819D7C-67CA-DDBB-D090-D0A27175FC1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3914" r="19385"/>
          <a:stretch>
            <a:fillRect/>
          </a:stretch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9402822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8" name="Rectangle 54">
            <a:extLst>
              <a:ext uri="{FF2B5EF4-FFF2-40B4-BE49-F238E27FC236}">
                <a16:creationId xmlns:a16="http://schemas.microsoft.com/office/drawing/2014/main" id="{12609869-9E80-471B-A487-A53288E0E7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FE288BE-A293-E957-CA5A-E8A52F9C67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435" y="-231225"/>
            <a:ext cx="5323715" cy="1642970"/>
          </a:xfrm>
        </p:spPr>
        <p:txBody>
          <a:bodyPr anchor="b">
            <a:normAutofit/>
          </a:bodyPr>
          <a:lstStyle/>
          <a:p>
            <a:r>
              <a:rPr lang="pt-BR" sz="4000"/>
              <a:t>Ser o Cabeça da Família</a:t>
            </a:r>
          </a:p>
          <a:p>
            <a:endParaRPr lang="pt-BR" sz="4000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7004738A-9D34-43E8-97D2-CA0EED4F8B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5"/>
            <a:ext cx="4092521" cy="6858000"/>
          </a:xfrm>
          <a:prstGeom prst="rect">
            <a:avLst/>
          </a:prstGeom>
          <a:gradFill>
            <a:gsLst>
              <a:gs pos="8000">
                <a:srgbClr val="000000">
                  <a:alpha val="94000"/>
                </a:srgbClr>
              </a:gs>
              <a:gs pos="100000">
                <a:schemeClr val="accent1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B8B8D07F-F13E-443E-BA68-2D26672D76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"/>
            <a:ext cx="4092521" cy="6400369"/>
          </a:xfrm>
          <a:prstGeom prst="rect">
            <a:avLst/>
          </a:prstGeom>
          <a:gradFill>
            <a:gsLst>
              <a:gs pos="31000">
                <a:schemeClr val="accent1">
                  <a:lumMod val="50000"/>
                  <a:alpha val="0"/>
                </a:schemeClr>
              </a:gs>
              <a:gs pos="100000">
                <a:schemeClr val="accent1">
                  <a:lumMod val="50000"/>
                  <a:alpha val="26000"/>
                </a:scheme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2813A4FA-24A5-41ED-A534-3807D1B2F3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2"/>
            <a:ext cx="4068667" cy="6400389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72000">
                <a:srgbClr val="000000">
                  <a:alpha val="21000"/>
                </a:srgb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C3944F27-CA70-4E84-A51A-E6BF89558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10"/>
            <a:ext cx="3611467" cy="6857997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93000">
                <a:srgbClr val="000000">
                  <a:alpha val="29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0" name="Imagem 49" descr="The Bible for Today with John Stott » Premier Insight">
            <a:extLst>
              <a:ext uri="{FF2B5EF4-FFF2-40B4-BE49-F238E27FC236}">
                <a16:creationId xmlns:a16="http://schemas.microsoft.com/office/drawing/2014/main" id="{9B990C7A-80DA-47EB-0A11-6D00069722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5967" y="1562995"/>
            <a:ext cx="4170530" cy="3763903"/>
          </a:xfrm>
          <a:prstGeom prst="rect">
            <a:avLst/>
          </a:prstGeom>
        </p:spPr>
      </p:pic>
      <p:graphicFrame>
        <p:nvGraphicFramePr>
          <p:cNvPr id="23" name="Espaço Reservado para Conteúdo 2">
            <a:extLst>
              <a:ext uri="{FF2B5EF4-FFF2-40B4-BE49-F238E27FC236}">
                <a16:creationId xmlns:a16="http://schemas.microsoft.com/office/drawing/2014/main" id="{CBFF3AE6-AB40-3293-539E-606664300AF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14635242"/>
              </p:ext>
            </p:extLst>
          </p:nvPr>
        </p:nvGraphicFramePr>
        <p:xfrm>
          <a:off x="-5265" y="1528876"/>
          <a:ext cx="7097980" cy="53322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598780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" name="Rectangle 40">
            <a:extLst>
              <a:ext uri="{FF2B5EF4-FFF2-40B4-BE49-F238E27FC236}">
                <a16:creationId xmlns:a16="http://schemas.microsoft.com/office/drawing/2014/main" id="{637B2035-1FCB-439A-B421-095E136C7E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676D6CDF-C512-4739-B158-55EE955EFA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503" y="-1"/>
            <a:ext cx="12192000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6636D24-C297-AB3D-392D-BB480BAD91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787" y="641805"/>
            <a:ext cx="4683321" cy="2148841"/>
          </a:xfrm>
        </p:spPr>
        <p:txBody>
          <a:bodyPr anchor="t">
            <a:normAutofit/>
          </a:bodyPr>
          <a:lstStyle/>
          <a:p>
            <a:r>
              <a:rPr lang="pt-BR"/>
              <a:t>O Feminismo e a Crise de Liderança Masculina</a:t>
            </a:r>
          </a:p>
          <a:p>
            <a:pPr marL="285750" indent="-285750">
              <a:buFont typeface="Arial"/>
              <a:buChar char="•"/>
            </a:pPr>
            <a:endParaRPr lang="pt-BR"/>
          </a:p>
          <a:p>
            <a:endParaRPr lang="pt-BR"/>
          </a:p>
        </p:txBody>
      </p:sp>
      <p:pic>
        <p:nvPicPr>
          <p:cNvPr id="4" name="Imagem 3" descr="¿Qué es el feminismo, qué significa y cuál es el origen del término ...">
            <a:extLst>
              <a:ext uri="{FF2B5EF4-FFF2-40B4-BE49-F238E27FC236}">
                <a16:creationId xmlns:a16="http://schemas.microsoft.com/office/drawing/2014/main" id="{20BA812C-80DA-6DE7-3819-98E99AD35C0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2812"/>
          <a:stretch>
            <a:fillRect/>
          </a:stretch>
        </p:blipFill>
        <p:spPr>
          <a:xfrm>
            <a:off x="0" y="3723377"/>
            <a:ext cx="5485142" cy="3134623"/>
          </a:xfrm>
          <a:custGeom>
            <a:avLst/>
            <a:gdLst/>
            <a:ahLst/>
            <a:cxnLst/>
            <a:rect l="l" t="t" r="r" b="b"/>
            <a:pathLst>
              <a:path w="6448424" h="3752849">
                <a:moveTo>
                  <a:pt x="0" y="0"/>
                </a:moveTo>
                <a:lnTo>
                  <a:pt x="137978" y="22215"/>
                </a:lnTo>
                <a:cubicBezTo>
                  <a:pt x="196046" y="32277"/>
                  <a:pt x="252469" y="42437"/>
                  <a:pt x="295660" y="49771"/>
                </a:cubicBezTo>
                <a:cubicBezTo>
                  <a:pt x="364885" y="66610"/>
                  <a:pt x="403214" y="32071"/>
                  <a:pt x="456941" y="65635"/>
                </a:cubicBezTo>
                <a:cubicBezTo>
                  <a:pt x="529612" y="69090"/>
                  <a:pt x="662508" y="71245"/>
                  <a:pt x="731691" y="70501"/>
                </a:cubicBezTo>
                <a:cubicBezTo>
                  <a:pt x="768741" y="62400"/>
                  <a:pt x="808263" y="64633"/>
                  <a:pt x="841820" y="61171"/>
                </a:cubicBezTo>
                <a:cubicBezTo>
                  <a:pt x="958973" y="43639"/>
                  <a:pt x="1009730" y="45863"/>
                  <a:pt x="1068219" y="39136"/>
                </a:cubicBezTo>
                <a:cubicBezTo>
                  <a:pt x="1104329" y="33447"/>
                  <a:pt x="1156536" y="44203"/>
                  <a:pt x="1174190" y="38808"/>
                </a:cubicBezTo>
                <a:cubicBezTo>
                  <a:pt x="1188943" y="36385"/>
                  <a:pt x="1213832" y="14880"/>
                  <a:pt x="1225923" y="34507"/>
                </a:cubicBezTo>
                <a:cubicBezTo>
                  <a:pt x="1305283" y="8501"/>
                  <a:pt x="1319617" y="30839"/>
                  <a:pt x="1385617" y="18003"/>
                </a:cubicBezTo>
                <a:cubicBezTo>
                  <a:pt x="1461876" y="-26747"/>
                  <a:pt x="1519510" y="56342"/>
                  <a:pt x="1563967" y="4638"/>
                </a:cubicBezTo>
                <a:lnTo>
                  <a:pt x="1676634" y="10582"/>
                </a:lnTo>
                <a:lnTo>
                  <a:pt x="1769429" y="20265"/>
                </a:lnTo>
                <a:cubicBezTo>
                  <a:pt x="1790625" y="23534"/>
                  <a:pt x="1880369" y="18448"/>
                  <a:pt x="1900584" y="27732"/>
                </a:cubicBezTo>
                <a:cubicBezTo>
                  <a:pt x="2072430" y="22762"/>
                  <a:pt x="2014935" y="5831"/>
                  <a:pt x="2127041" y="22101"/>
                </a:cubicBezTo>
                <a:cubicBezTo>
                  <a:pt x="2168847" y="65820"/>
                  <a:pt x="2153052" y="28773"/>
                  <a:pt x="2211644" y="44507"/>
                </a:cubicBezTo>
                <a:cubicBezTo>
                  <a:pt x="2211201" y="9921"/>
                  <a:pt x="2277596" y="73686"/>
                  <a:pt x="2299605" y="38004"/>
                </a:cubicBezTo>
                <a:cubicBezTo>
                  <a:pt x="2309570" y="41997"/>
                  <a:pt x="2318531" y="46991"/>
                  <a:pt x="2327359" y="52270"/>
                </a:cubicBezTo>
                <a:lnTo>
                  <a:pt x="2331995" y="55017"/>
                </a:lnTo>
                <a:lnTo>
                  <a:pt x="2353777" y="59755"/>
                </a:lnTo>
                <a:lnTo>
                  <a:pt x="2355893" y="68914"/>
                </a:lnTo>
                <a:lnTo>
                  <a:pt x="2385794" y="81650"/>
                </a:lnTo>
                <a:cubicBezTo>
                  <a:pt x="2397613" y="85211"/>
                  <a:pt x="2411061" y="87627"/>
                  <a:pt x="2427010" y="88184"/>
                </a:cubicBezTo>
                <a:cubicBezTo>
                  <a:pt x="2486314" y="76422"/>
                  <a:pt x="2553170" y="126870"/>
                  <a:pt x="2627153" y="110451"/>
                </a:cubicBezTo>
                <a:cubicBezTo>
                  <a:pt x="2653722" y="107383"/>
                  <a:pt x="2732043" y="116068"/>
                  <a:pt x="2744462" y="128780"/>
                </a:cubicBezTo>
                <a:cubicBezTo>
                  <a:pt x="2760299" y="132873"/>
                  <a:pt x="2780248" y="130843"/>
                  <a:pt x="2785202" y="143610"/>
                </a:cubicBezTo>
                <a:cubicBezTo>
                  <a:pt x="2794558" y="159316"/>
                  <a:pt x="2856498" y="142821"/>
                  <a:pt x="2844667" y="159029"/>
                </a:cubicBezTo>
                <a:cubicBezTo>
                  <a:pt x="2888530" y="147871"/>
                  <a:pt x="2914187" y="181391"/>
                  <a:pt x="2946649" y="192330"/>
                </a:cubicBezTo>
                <a:cubicBezTo>
                  <a:pt x="2981872" y="180417"/>
                  <a:pt x="3015239" y="215115"/>
                  <a:pt x="3088812" y="226485"/>
                </a:cubicBezTo>
                <a:cubicBezTo>
                  <a:pt x="3127734" y="212524"/>
                  <a:pt x="3138301" y="234381"/>
                  <a:pt x="3208669" y="217774"/>
                </a:cubicBezTo>
                <a:cubicBezTo>
                  <a:pt x="3242208" y="219284"/>
                  <a:pt x="3229623" y="233297"/>
                  <a:pt x="3290045" y="235553"/>
                </a:cubicBezTo>
                <a:cubicBezTo>
                  <a:pt x="3399655" y="215239"/>
                  <a:pt x="3444518" y="245862"/>
                  <a:pt x="3529335" y="249571"/>
                </a:cubicBezTo>
                <a:cubicBezTo>
                  <a:pt x="3623697" y="257405"/>
                  <a:pt x="3587652" y="268832"/>
                  <a:pt x="3716766" y="252690"/>
                </a:cubicBezTo>
                <a:cubicBezTo>
                  <a:pt x="3723469" y="267318"/>
                  <a:pt x="3737863" y="269842"/>
                  <a:pt x="3765333" y="266823"/>
                </a:cubicBezTo>
                <a:cubicBezTo>
                  <a:pt x="3810754" y="271601"/>
                  <a:pt x="3792745" y="303866"/>
                  <a:pt x="3846897" y="290090"/>
                </a:cubicBezTo>
                <a:cubicBezTo>
                  <a:pt x="3830941" y="306608"/>
                  <a:pt x="3929114" y="308026"/>
                  <a:pt x="3900217" y="323590"/>
                </a:cubicBezTo>
                <a:cubicBezTo>
                  <a:pt x="3922367" y="343425"/>
                  <a:pt x="3948574" y="318948"/>
                  <a:pt x="3971444" y="336662"/>
                </a:cubicBezTo>
                <a:cubicBezTo>
                  <a:pt x="4002781" y="344193"/>
                  <a:pt x="3960997" y="315419"/>
                  <a:pt x="3997868" y="318867"/>
                </a:cubicBezTo>
                <a:cubicBezTo>
                  <a:pt x="4041159" y="326219"/>
                  <a:pt x="4055435" y="293981"/>
                  <a:pt x="4070852" y="339615"/>
                </a:cubicBezTo>
                <a:cubicBezTo>
                  <a:pt x="4121286" y="335828"/>
                  <a:pt x="4121920" y="355506"/>
                  <a:pt x="4180483" y="373369"/>
                </a:cubicBezTo>
                <a:cubicBezTo>
                  <a:pt x="4211379" y="366707"/>
                  <a:pt x="4230171" y="374664"/>
                  <a:pt x="4246264" y="387458"/>
                </a:cubicBezTo>
                <a:cubicBezTo>
                  <a:pt x="4308508" y="393310"/>
                  <a:pt x="4357326" y="416142"/>
                  <a:pt x="4423169" y="431783"/>
                </a:cubicBezTo>
                <a:lnTo>
                  <a:pt x="4446752" y="435383"/>
                </a:lnTo>
                <a:lnTo>
                  <a:pt x="4446954" y="435566"/>
                </a:lnTo>
                <a:cubicBezTo>
                  <a:pt x="4508528" y="480137"/>
                  <a:pt x="4617740" y="529869"/>
                  <a:pt x="4662523" y="553169"/>
                </a:cubicBezTo>
                <a:cubicBezTo>
                  <a:pt x="4720320" y="547046"/>
                  <a:pt x="4678644" y="560102"/>
                  <a:pt x="4715641" y="575354"/>
                </a:cubicBezTo>
                <a:cubicBezTo>
                  <a:pt x="4682056" y="593278"/>
                  <a:pt x="4768370" y="586520"/>
                  <a:pt x="4742071" y="614016"/>
                </a:cubicBezTo>
                <a:cubicBezTo>
                  <a:pt x="4749637" y="615922"/>
                  <a:pt x="4757797" y="616899"/>
                  <a:pt x="4766183" y="617675"/>
                </a:cubicBezTo>
                <a:lnTo>
                  <a:pt x="4770562" y="618094"/>
                </a:lnTo>
                <a:lnTo>
                  <a:pt x="4783240" y="624350"/>
                </a:lnTo>
                <a:lnTo>
                  <a:pt x="4792882" y="620401"/>
                </a:lnTo>
                <a:lnTo>
                  <a:pt x="4816310" y="625721"/>
                </a:lnTo>
                <a:cubicBezTo>
                  <a:pt x="4824144" y="628595"/>
                  <a:pt x="4831482" y="632720"/>
                  <a:pt x="4837953" y="638824"/>
                </a:cubicBezTo>
                <a:cubicBezTo>
                  <a:pt x="4848645" y="668753"/>
                  <a:pt x="4922266" y="669148"/>
                  <a:pt x="4933914" y="707398"/>
                </a:cubicBezTo>
                <a:cubicBezTo>
                  <a:pt x="4940833" y="719653"/>
                  <a:pt x="4978358" y="746502"/>
                  <a:pt x="4995259" y="744825"/>
                </a:cubicBezTo>
                <a:cubicBezTo>
                  <a:pt x="5005107" y="749034"/>
                  <a:pt x="5010567" y="758092"/>
                  <a:pt x="5024744" y="753396"/>
                </a:cubicBezTo>
                <a:cubicBezTo>
                  <a:pt x="5047511" y="761361"/>
                  <a:pt x="5109162" y="783016"/>
                  <a:pt x="5131877" y="792613"/>
                </a:cubicBezTo>
                <a:cubicBezTo>
                  <a:pt x="5132671" y="802792"/>
                  <a:pt x="5144554" y="806683"/>
                  <a:pt x="5161031" y="810975"/>
                </a:cubicBezTo>
                <a:lnTo>
                  <a:pt x="5176815" y="815342"/>
                </a:lnTo>
                <a:lnTo>
                  <a:pt x="5180064" y="831233"/>
                </a:lnTo>
                <a:cubicBezTo>
                  <a:pt x="5202966" y="819270"/>
                  <a:pt x="5188976" y="863361"/>
                  <a:pt x="5215059" y="865080"/>
                </a:cubicBezTo>
                <a:cubicBezTo>
                  <a:pt x="5235765" y="864786"/>
                  <a:pt x="5236347" y="878098"/>
                  <a:pt x="5245643" y="887119"/>
                </a:cubicBezTo>
                <a:cubicBezTo>
                  <a:pt x="5267660" y="891609"/>
                  <a:pt x="5295742" y="939348"/>
                  <a:pt x="5295952" y="957174"/>
                </a:cubicBezTo>
                <a:cubicBezTo>
                  <a:pt x="5284322" y="1008946"/>
                  <a:pt x="5374979" y="1038019"/>
                  <a:pt x="5367826" y="1079140"/>
                </a:cubicBezTo>
                <a:cubicBezTo>
                  <a:pt x="5371668" y="1089190"/>
                  <a:pt x="5377921" y="1097135"/>
                  <a:pt x="5385646" y="1103730"/>
                </a:cubicBezTo>
                <a:lnTo>
                  <a:pt x="5410965" y="1119397"/>
                </a:lnTo>
                <a:lnTo>
                  <a:pt x="5436960" y="1130910"/>
                </a:lnTo>
                <a:lnTo>
                  <a:pt x="5442083" y="1133134"/>
                </a:lnTo>
                <a:cubicBezTo>
                  <a:pt x="5451910" y="1137346"/>
                  <a:pt x="5457170" y="1169188"/>
                  <a:pt x="5465219" y="1174479"/>
                </a:cubicBezTo>
                <a:cubicBezTo>
                  <a:pt x="5488744" y="1195184"/>
                  <a:pt x="5467141" y="1223401"/>
                  <a:pt x="5488171" y="1238604"/>
                </a:cubicBezTo>
                <a:cubicBezTo>
                  <a:pt x="5523491" y="1271811"/>
                  <a:pt x="5486623" y="1305961"/>
                  <a:pt x="5562172" y="1320840"/>
                </a:cubicBezTo>
                <a:cubicBezTo>
                  <a:pt x="5601634" y="1385316"/>
                  <a:pt x="5636528" y="1453139"/>
                  <a:pt x="5686905" y="1512529"/>
                </a:cubicBezTo>
                <a:cubicBezTo>
                  <a:pt x="5729049" y="1575678"/>
                  <a:pt x="5699691" y="1553768"/>
                  <a:pt x="5748726" y="1623716"/>
                </a:cubicBezTo>
                <a:cubicBezTo>
                  <a:pt x="5783098" y="1689734"/>
                  <a:pt x="5789710" y="1639740"/>
                  <a:pt x="5842593" y="1726595"/>
                </a:cubicBezTo>
                <a:cubicBezTo>
                  <a:pt x="5837824" y="1733043"/>
                  <a:pt x="5862023" y="1845188"/>
                  <a:pt x="5861042" y="1851837"/>
                </a:cubicBezTo>
                <a:cubicBezTo>
                  <a:pt x="5874156" y="1887981"/>
                  <a:pt x="5901790" y="1919218"/>
                  <a:pt x="5921290" y="1943460"/>
                </a:cubicBezTo>
                <a:lnTo>
                  <a:pt x="5978046" y="1997284"/>
                </a:lnTo>
                <a:lnTo>
                  <a:pt x="5992479" y="2056720"/>
                </a:lnTo>
                <a:cubicBezTo>
                  <a:pt x="6011078" y="2079033"/>
                  <a:pt x="6072687" y="2117397"/>
                  <a:pt x="6089639" y="2131171"/>
                </a:cubicBezTo>
                <a:lnTo>
                  <a:pt x="6094199" y="2139379"/>
                </a:lnTo>
                <a:lnTo>
                  <a:pt x="6094822" y="2139386"/>
                </a:lnTo>
                <a:cubicBezTo>
                  <a:pt x="6096947" y="2140841"/>
                  <a:pt x="6098876" y="2143416"/>
                  <a:pt x="6100692" y="2147736"/>
                </a:cubicBezTo>
                <a:lnTo>
                  <a:pt x="6102516" y="2154343"/>
                </a:lnTo>
                <a:lnTo>
                  <a:pt x="6111361" y="2170264"/>
                </a:lnTo>
                <a:lnTo>
                  <a:pt x="6215475" y="2270153"/>
                </a:lnTo>
                <a:lnTo>
                  <a:pt x="6255966" y="2335401"/>
                </a:lnTo>
                <a:lnTo>
                  <a:pt x="6272711" y="2385144"/>
                </a:lnTo>
                <a:cubicBezTo>
                  <a:pt x="6282320" y="2406495"/>
                  <a:pt x="6299066" y="2405139"/>
                  <a:pt x="6304347" y="2439388"/>
                </a:cubicBezTo>
                <a:cubicBezTo>
                  <a:pt x="6297131" y="2486231"/>
                  <a:pt x="6325530" y="2500962"/>
                  <a:pt x="6326729" y="2549400"/>
                </a:cubicBezTo>
                <a:cubicBezTo>
                  <a:pt x="6325926" y="2572066"/>
                  <a:pt x="6339111" y="2599957"/>
                  <a:pt x="6344663" y="2628839"/>
                </a:cubicBezTo>
                <a:lnTo>
                  <a:pt x="6375811" y="2639204"/>
                </a:lnTo>
                <a:cubicBezTo>
                  <a:pt x="6375427" y="2643533"/>
                  <a:pt x="6375041" y="2647863"/>
                  <a:pt x="6374657" y="2652193"/>
                </a:cubicBezTo>
                <a:cubicBezTo>
                  <a:pt x="6373555" y="2658134"/>
                  <a:pt x="6371943" y="2662665"/>
                  <a:pt x="6369740" y="2664642"/>
                </a:cubicBezTo>
                <a:cubicBezTo>
                  <a:pt x="6368032" y="2674540"/>
                  <a:pt x="6371528" y="2686899"/>
                  <a:pt x="6361964" y="2690172"/>
                </a:cubicBezTo>
                <a:cubicBezTo>
                  <a:pt x="6350507" y="2696218"/>
                  <a:pt x="6369375" y="2734440"/>
                  <a:pt x="6355511" y="2727335"/>
                </a:cubicBezTo>
                <a:cubicBezTo>
                  <a:pt x="6358746" y="2734104"/>
                  <a:pt x="6360434" y="2742096"/>
                  <a:pt x="6361058" y="2750592"/>
                </a:cubicBezTo>
                <a:cubicBezTo>
                  <a:pt x="6361013" y="2751998"/>
                  <a:pt x="6360970" y="2753408"/>
                  <a:pt x="6360926" y="2754814"/>
                </a:cubicBezTo>
                <a:lnTo>
                  <a:pt x="6339285" y="2810353"/>
                </a:lnTo>
                <a:cubicBezTo>
                  <a:pt x="6360091" y="2854187"/>
                  <a:pt x="6313103" y="2870086"/>
                  <a:pt x="6325672" y="2908809"/>
                </a:cubicBezTo>
                <a:cubicBezTo>
                  <a:pt x="6341563" y="2966972"/>
                  <a:pt x="6291836" y="2935388"/>
                  <a:pt x="6333498" y="3009772"/>
                </a:cubicBezTo>
                <a:cubicBezTo>
                  <a:pt x="6345476" y="3039254"/>
                  <a:pt x="6345955" y="3068963"/>
                  <a:pt x="6334947" y="3095405"/>
                </a:cubicBezTo>
                <a:lnTo>
                  <a:pt x="6344768" y="3155941"/>
                </a:lnTo>
                <a:cubicBezTo>
                  <a:pt x="6348643" y="3153663"/>
                  <a:pt x="6311793" y="3186588"/>
                  <a:pt x="6314754" y="3197987"/>
                </a:cubicBezTo>
                <a:cubicBezTo>
                  <a:pt x="6318695" y="3221971"/>
                  <a:pt x="6319257" y="3226752"/>
                  <a:pt x="6304230" y="3239690"/>
                </a:cubicBezTo>
                <a:cubicBezTo>
                  <a:pt x="6306321" y="3248567"/>
                  <a:pt x="6307305" y="3254005"/>
                  <a:pt x="6308837" y="3264003"/>
                </a:cubicBezTo>
                <a:cubicBezTo>
                  <a:pt x="6301812" y="3288243"/>
                  <a:pt x="6298529" y="3302527"/>
                  <a:pt x="6309285" y="3324103"/>
                </a:cubicBezTo>
                <a:cubicBezTo>
                  <a:pt x="6301188" y="3343007"/>
                  <a:pt x="6329285" y="3359307"/>
                  <a:pt x="6342503" y="3405661"/>
                </a:cubicBezTo>
                <a:cubicBezTo>
                  <a:pt x="6338012" y="3447477"/>
                  <a:pt x="6408325" y="3505721"/>
                  <a:pt x="6401531" y="3550593"/>
                </a:cubicBezTo>
                <a:cubicBezTo>
                  <a:pt x="6395655" y="3579549"/>
                  <a:pt x="6423437" y="3594758"/>
                  <a:pt x="6427705" y="3624684"/>
                </a:cubicBezTo>
                <a:cubicBezTo>
                  <a:pt x="6416402" y="3629199"/>
                  <a:pt x="6435787" y="3639516"/>
                  <a:pt x="6448424" y="3657106"/>
                </a:cubicBezTo>
                <a:lnTo>
                  <a:pt x="6444014" y="3752742"/>
                </a:lnTo>
                <a:cubicBezTo>
                  <a:pt x="6443990" y="3752777"/>
                  <a:pt x="6443967" y="3752813"/>
                  <a:pt x="6443946" y="3752849"/>
                </a:cubicBezTo>
                <a:lnTo>
                  <a:pt x="0" y="3752849"/>
                </a:lnTo>
                <a:close/>
              </a:path>
            </a:pathLst>
          </a:custGeom>
        </p:spPr>
      </p:pic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6676C5D-5C32-8A0A-582E-DD2D8991BD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3646" y="-5176"/>
            <a:ext cx="7028686" cy="5790132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Font typeface="Arial"/>
              <a:buChar char="•"/>
            </a:pPr>
            <a:r>
              <a:rPr lang="pt-BR">
                <a:ea typeface="+mn-lt"/>
                <a:cs typeface="+mn-lt"/>
              </a:rPr>
              <a:t>O feminismo radical distorce o papel do homem</a:t>
            </a:r>
            <a:endParaRPr lang="pt-BR"/>
          </a:p>
          <a:p>
            <a:pPr>
              <a:buFont typeface="Arial"/>
              <a:buChar char="•"/>
            </a:pPr>
            <a:r>
              <a:rPr lang="pt-BR">
                <a:ea typeface="+mn-lt"/>
                <a:cs typeface="+mn-lt"/>
              </a:rPr>
              <a:t>Falta de posicionamento masculino gera desequilíbrio</a:t>
            </a:r>
            <a:endParaRPr lang="pt-BR"/>
          </a:p>
          <a:p>
            <a:pPr>
              <a:buFont typeface="Arial"/>
              <a:buChar char="•"/>
            </a:pPr>
            <a:r>
              <a:rPr lang="pt-BR">
                <a:ea typeface="+mn-lt"/>
                <a:cs typeface="+mn-lt"/>
              </a:rPr>
              <a:t>A cultura moderna tem confundido autoridade com opressão</a:t>
            </a:r>
            <a:endParaRPr lang="pt-BR"/>
          </a:p>
          <a:p>
            <a:pPr marL="0" indent="0">
              <a:buNone/>
            </a:pPr>
            <a:endParaRPr lang="pt-BR"/>
          </a:p>
          <a:p>
            <a:pPr marL="0" indent="0">
              <a:buNone/>
            </a:pPr>
            <a:r>
              <a:rPr lang="pt-BR"/>
              <a:t>Toda ideologia que se opõe à ordem divina tende a desfigurar o plano de Deus para o lar. </a:t>
            </a:r>
            <a:r>
              <a:rPr lang="pt-BR" b="1"/>
              <a:t>Assim, mesmo causas com aparência justa devem ser examinadas à luz da Palavra</a:t>
            </a:r>
            <a:r>
              <a:rPr lang="pt-BR"/>
              <a:t>. </a:t>
            </a:r>
          </a:p>
          <a:p>
            <a:pPr marL="0" indent="0">
              <a:buNone/>
            </a:pPr>
            <a:r>
              <a:rPr lang="pt-BR" err="1"/>
              <a:t>Martyn</a:t>
            </a:r>
            <a:r>
              <a:rPr lang="pt-BR"/>
              <a:t> Lloyd-Jones: "Sempre que o homem tenta resolver por si mesmo os problemas sociais sem Deus, ele só muda a face do erro."</a:t>
            </a:r>
          </a:p>
          <a:p>
            <a:pPr marL="0" indent="0">
              <a:buNone/>
            </a:pPr>
            <a:endParaRPr lang="pt-BR" sz="2000"/>
          </a:p>
        </p:txBody>
      </p:sp>
    </p:spTree>
    <p:extLst>
      <p:ext uri="{BB962C8B-B14F-4D97-AF65-F5344CB8AC3E}">
        <p14:creationId xmlns:p14="http://schemas.microsoft.com/office/powerpoint/2010/main" val="29608529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E38F5530-DA31-4B62-8DF9-56A1A3B6B6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AEFAF95-013F-4375-AAF4-033AC93F55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8735E28-7236-42D8-A5E1-A0F302FE87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2075420"/>
            <a:ext cx="12048729" cy="4093306"/>
            <a:chOff x="1" y="2075420"/>
            <a:chExt cx="12048729" cy="4093306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F3642881-D4B2-4CC2-A287-0FA0006F3A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7942191" y="2507571"/>
              <a:ext cx="3563871" cy="3563871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901C50C6-CC43-4D9E-B2AB-F373712E43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435065" y="4048931"/>
              <a:ext cx="1381607" cy="1381607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26E7187D-0938-461D-BFC5-89EEF35062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2075420"/>
              <a:ext cx="3144364" cy="3144364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20000"/>
                  </a:schemeClr>
                </a:gs>
                <a:gs pos="100000">
                  <a:schemeClr val="tx2">
                    <a:lumMod val="50000"/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934C951A-9754-438B-9D57-E6B93B6E4C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2600000">
              <a:off x="10150845" y="4270841"/>
              <a:ext cx="1897885" cy="1897885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10000"/>
                  </a:schemeClr>
                </a:gs>
                <a:gs pos="100000">
                  <a:schemeClr val="tx2">
                    <a:lumMod val="75000"/>
                    <a:alpha val="2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FCCC8FCE-0563-4147-B2A2-7C81702EBE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046780" y="3040492"/>
              <a:ext cx="2579322" cy="2579322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5E68FC26-41A9-4C82-BE7F-E9344CDC4F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224640" y="3193975"/>
              <a:ext cx="2243193" cy="2243193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1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FBB336D1-2562-4680-B29B-E22C603C0E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438146" y="1042605"/>
            <a:ext cx="2796461" cy="71125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0"/>
                </a:schemeClr>
              </a:gs>
              <a:gs pos="100000">
                <a:schemeClr val="tx2">
                  <a:lumMod val="75000"/>
                  <a:alpha val="1000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9EED3885-4010-4FBE-A045-DC59CAE782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59539" y="317578"/>
            <a:ext cx="548640" cy="549007"/>
            <a:chOff x="7029447" y="3514725"/>
            <a:chExt cx="1285875" cy="549007"/>
          </a:xfrm>
        </p:grpSpPr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C3D74F45-ED22-46E8-8A8C-85550ED981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7F675583-78ED-4BEC-8424-37068227E8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C9BD9726-207D-4725-AA6E-5147080D5B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B1A43941-4783-4A0B-9385-1952F9F89D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Rectangle 36">
            <a:extLst>
              <a:ext uri="{FF2B5EF4-FFF2-40B4-BE49-F238E27FC236}">
                <a16:creationId xmlns:a16="http://schemas.microsoft.com/office/drawing/2014/main" id="{B4806F9C-3233-4FC3-B300-D5AA58A5CD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" y="6140785"/>
            <a:ext cx="6095997" cy="711252"/>
          </a:xfrm>
          <a:prstGeom prst="rect">
            <a:avLst/>
          </a:prstGeom>
          <a:gradFill flip="none" rotWithShape="1">
            <a:gsLst>
              <a:gs pos="10000">
                <a:schemeClr val="tx2">
                  <a:lumMod val="50000"/>
                  <a:alpha val="10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70E3F9FC-BB7B-433D-8A4F-1BCFA582E0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616345" y="5940560"/>
            <a:ext cx="1285875" cy="549007"/>
            <a:chOff x="7029447" y="3514725"/>
            <a:chExt cx="1285875" cy="549007"/>
          </a:xfrm>
        </p:grpSpPr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1406F394-9D6F-4986-A3AF-6EF16DEDE6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54F98CF1-0C8F-435D-846B-D3C506378F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2781ACDD-4A0F-4369-A468-3FEC355F8E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2BB34D61-E762-4862-9DA8-702D97A362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1A3006C2-07D8-E2BE-0F7A-88BFC92CB1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0936"/>
            <a:ext cx="5465064" cy="5626947"/>
          </a:xfrm>
          <a:noFill/>
        </p:spPr>
        <p:txBody>
          <a:bodyPr anchor="ctr">
            <a:normAutofit/>
          </a:bodyPr>
          <a:lstStyle/>
          <a:p>
            <a:r>
              <a:rPr lang="pt-BR" sz="4800">
                <a:solidFill>
                  <a:schemeClr val="bg1"/>
                </a:solidFill>
              </a:rPr>
              <a:t>Homem como Cabeça: Cristo como Modelo</a:t>
            </a:r>
          </a:p>
          <a:p>
            <a:pPr marL="285750" indent="-285750">
              <a:buFont typeface="Arial"/>
              <a:buChar char="•"/>
            </a:pPr>
            <a:endParaRPr lang="pt-BR" sz="4800">
              <a:solidFill>
                <a:schemeClr val="bg1"/>
              </a:solidFill>
            </a:endParaRPr>
          </a:p>
          <a:p>
            <a:endParaRPr lang="pt-BR" sz="4800">
              <a:solidFill>
                <a:schemeClr val="bg1"/>
              </a:solidFill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37B1754-ACE5-61B5-48DC-A5E8C11983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2152" y="630936"/>
            <a:ext cx="4978592" cy="56269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>
              <a:buFont typeface="Arial"/>
              <a:buChar char="•"/>
            </a:pPr>
            <a:r>
              <a:rPr lang="pt-BR" sz="3200" dirty="0">
                <a:solidFill>
                  <a:schemeClr val="bg1"/>
                </a:solidFill>
                <a:ea typeface="+mn-lt"/>
                <a:cs typeface="+mn-lt"/>
              </a:rPr>
              <a:t>Guia, orienta, ama, assume responsabilidades</a:t>
            </a:r>
            <a:endParaRPr lang="pt-BR" sz="3200" dirty="0">
              <a:solidFill>
                <a:schemeClr val="bg1"/>
              </a:solidFill>
            </a:endParaRPr>
          </a:p>
          <a:p>
            <a:pPr>
              <a:buFont typeface="Arial"/>
              <a:buChar char="•"/>
            </a:pPr>
            <a:endParaRPr lang="pt-BR" sz="3200" dirty="0">
              <a:solidFill>
                <a:schemeClr val="bg1"/>
              </a:solidFill>
              <a:ea typeface="+mn-lt"/>
              <a:cs typeface="+mn-lt"/>
            </a:endParaRPr>
          </a:p>
          <a:p>
            <a:pPr>
              <a:buFont typeface="Arial"/>
              <a:buChar char="•"/>
            </a:pPr>
            <a:r>
              <a:rPr lang="pt-BR" sz="3200" dirty="0">
                <a:solidFill>
                  <a:schemeClr val="bg1"/>
                </a:solidFill>
                <a:ea typeface="+mn-lt"/>
                <a:cs typeface="+mn-lt"/>
              </a:rPr>
              <a:t>Sempre com amor e </a:t>
            </a:r>
            <a:r>
              <a:rPr lang="pt-BR" sz="3200" dirty="0" err="1">
                <a:solidFill>
                  <a:schemeClr val="bg1"/>
                </a:solidFill>
                <a:ea typeface="+mn-lt"/>
                <a:cs typeface="+mn-lt"/>
              </a:rPr>
              <a:t>sacríficio</a:t>
            </a:r>
            <a:r>
              <a:rPr lang="pt-BR" sz="3200" dirty="0">
                <a:solidFill>
                  <a:schemeClr val="bg1"/>
                </a:solidFill>
                <a:ea typeface="+mn-lt"/>
                <a:cs typeface="+mn-lt"/>
              </a:rPr>
              <a:t> (Efésios 5.25)</a:t>
            </a:r>
            <a:endParaRPr lang="pt-BR" sz="3200" dirty="0">
              <a:solidFill>
                <a:schemeClr val="bg1"/>
              </a:solidFill>
            </a:endParaRPr>
          </a:p>
          <a:p>
            <a:pPr>
              <a:buFont typeface="Arial"/>
              <a:buChar char="•"/>
            </a:pPr>
            <a:endParaRPr lang="pt-BR" sz="3200" dirty="0">
              <a:solidFill>
                <a:schemeClr val="bg1"/>
              </a:solidFill>
              <a:ea typeface="+mn-lt"/>
              <a:cs typeface="+mn-lt"/>
            </a:endParaRPr>
          </a:p>
          <a:p>
            <a:pPr>
              <a:buFont typeface="Arial"/>
              <a:buChar char="•"/>
            </a:pPr>
            <a:r>
              <a:rPr lang="pt-BR" sz="3200" dirty="0">
                <a:solidFill>
                  <a:schemeClr val="bg1"/>
                </a:solidFill>
                <a:ea typeface="+mn-lt"/>
                <a:cs typeface="+mn-lt"/>
              </a:rPr>
              <a:t>Cristo não oprime a Igreja, mas se entrega por ela</a:t>
            </a:r>
            <a:endParaRPr lang="pt-BR" sz="32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pt-BR" sz="18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0667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9A36457-A5F4-4103-A443-02581C0918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C5FB7E8-B636-40FA-BE8D-48145C0F5C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"/>
            <a:ext cx="12192000" cy="2295238"/>
          </a:xfrm>
          <a:custGeom>
            <a:avLst/>
            <a:gdLst>
              <a:gd name="connsiteX0" fmla="*/ 12160143 w 12192000"/>
              <a:gd name="connsiteY0" fmla="*/ 831692 h 2079137"/>
              <a:gd name="connsiteX1" fmla="*/ 12159112 w 12192000"/>
              <a:gd name="connsiteY1" fmla="*/ 833361 h 2079137"/>
              <a:gd name="connsiteX2" fmla="*/ 12158912 w 12192000"/>
              <a:gd name="connsiteY2" fmla="*/ 832430 h 2079137"/>
              <a:gd name="connsiteX3" fmla="*/ 0 w 12192000"/>
              <a:gd name="connsiteY3" fmla="*/ 0 h 2079137"/>
              <a:gd name="connsiteX4" fmla="*/ 12192000 w 12192000"/>
              <a:gd name="connsiteY4" fmla="*/ 0 h 2079137"/>
              <a:gd name="connsiteX5" fmla="*/ 12192000 w 12192000"/>
              <a:gd name="connsiteY5" fmla="*/ 558063 h 2079137"/>
              <a:gd name="connsiteX6" fmla="*/ 12189259 w 12192000"/>
              <a:gd name="connsiteY6" fmla="*/ 810508 h 2079137"/>
              <a:gd name="connsiteX7" fmla="*/ 12170847 w 12192000"/>
              <a:gd name="connsiteY7" fmla="*/ 825280 h 2079137"/>
              <a:gd name="connsiteX8" fmla="*/ 12160143 w 12192000"/>
              <a:gd name="connsiteY8" fmla="*/ 831692 h 2079137"/>
              <a:gd name="connsiteX9" fmla="*/ 12163806 w 12192000"/>
              <a:gd name="connsiteY9" fmla="*/ 825759 h 2079137"/>
              <a:gd name="connsiteX10" fmla="*/ 12056557 w 12192000"/>
              <a:gd name="connsiteY10" fmla="*/ 810176 h 2079137"/>
              <a:gd name="connsiteX11" fmla="*/ 11900316 w 12192000"/>
              <a:gd name="connsiteY11" fmla="*/ 789618 h 2079137"/>
              <a:gd name="connsiteX12" fmla="*/ 11791206 w 12192000"/>
              <a:gd name="connsiteY12" fmla="*/ 824176 h 2079137"/>
              <a:gd name="connsiteX13" fmla="*/ 11659257 w 12192000"/>
              <a:gd name="connsiteY13" fmla="*/ 800841 h 2079137"/>
              <a:gd name="connsiteX14" fmla="*/ 11569789 w 12192000"/>
              <a:gd name="connsiteY14" fmla="*/ 797135 h 2079137"/>
              <a:gd name="connsiteX15" fmla="*/ 11367885 w 12192000"/>
              <a:gd name="connsiteY15" fmla="*/ 791985 h 2079137"/>
              <a:gd name="connsiteX16" fmla="*/ 11174663 w 12192000"/>
              <a:gd name="connsiteY16" fmla="*/ 788721 h 2079137"/>
              <a:gd name="connsiteX17" fmla="*/ 11068220 w 12192000"/>
              <a:gd name="connsiteY17" fmla="*/ 786994 h 2079137"/>
              <a:gd name="connsiteX18" fmla="*/ 10893266 w 12192000"/>
              <a:gd name="connsiteY18" fmla="*/ 794013 h 2079137"/>
              <a:gd name="connsiteX19" fmla="*/ 10844025 w 12192000"/>
              <a:gd name="connsiteY19" fmla="*/ 789857 h 2079137"/>
              <a:gd name="connsiteX20" fmla="*/ 10814353 w 12192000"/>
              <a:gd name="connsiteY20" fmla="*/ 789010 h 2079137"/>
              <a:gd name="connsiteX21" fmla="*/ 10748393 w 12192000"/>
              <a:gd name="connsiteY21" fmla="*/ 806738 h 2079137"/>
              <a:gd name="connsiteX22" fmla="*/ 10468256 w 12192000"/>
              <a:gd name="connsiteY22" fmla="*/ 778733 h 2079137"/>
              <a:gd name="connsiteX23" fmla="*/ 10256131 w 12192000"/>
              <a:gd name="connsiteY23" fmla="*/ 788332 h 2079137"/>
              <a:gd name="connsiteX24" fmla="*/ 10177442 w 12192000"/>
              <a:gd name="connsiteY24" fmla="*/ 777371 h 2079137"/>
              <a:gd name="connsiteX25" fmla="*/ 10006086 w 12192000"/>
              <a:gd name="connsiteY25" fmla="*/ 792651 h 2079137"/>
              <a:gd name="connsiteX26" fmla="*/ 9952382 w 12192000"/>
              <a:gd name="connsiteY26" fmla="*/ 815411 h 2079137"/>
              <a:gd name="connsiteX27" fmla="*/ 9926457 w 12192000"/>
              <a:gd name="connsiteY27" fmla="*/ 827295 h 2079137"/>
              <a:gd name="connsiteX28" fmla="*/ 9843405 w 12192000"/>
              <a:gd name="connsiteY28" fmla="*/ 867046 h 2079137"/>
              <a:gd name="connsiteX29" fmla="*/ 9830866 w 12192000"/>
              <a:gd name="connsiteY29" fmla="*/ 875047 h 2079137"/>
              <a:gd name="connsiteX30" fmla="*/ 9801807 w 12192000"/>
              <a:gd name="connsiteY30" fmla="*/ 872272 h 2079137"/>
              <a:gd name="connsiteX31" fmla="*/ 9785653 w 12192000"/>
              <a:gd name="connsiteY31" fmla="*/ 861743 h 2079137"/>
              <a:gd name="connsiteX32" fmla="*/ 9781177 w 12192000"/>
              <a:gd name="connsiteY32" fmla="*/ 864820 h 2079137"/>
              <a:gd name="connsiteX33" fmla="*/ 9768640 w 12192000"/>
              <a:gd name="connsiteY33" fmla="*/ 869379 h 2079137"/>
              <a:gd name="connsiteX34" fmla="*/ 9712211 w 12192000"/>
              <a:gd name="connsiteY34" fmla="*/ 900283 h 2079137"/>
              <a:gd name="connsiteX35" fmla="*/ 9689465 w 12192000"/>
              <a:gd name="connsiteY35" fmla="*/ 899268 h 2079137"/>
              <a:gd name="connsiteX36" fmla="*/ 9600339 w 12192000"/>
              <a:gd name="connsiteY36" fmla="*/ 922112 h 2079137"/>
              <a:gd name="connsiteX37" fmla="*/ 9582850 w 12192000"/>
              <a:gd name="connsiteY37" fmla="*/ 925510 h 2079137"/>
              <a:gd name="connsiteX38" fmla="*/ 9549638 w 12192000"/>
              <a:gd name="connsiteY38" fmla="*/ 940845 h 2079137"/>
              <a:gd name="connsiteX39" fmla="*/ 9539471 w 12192000"/>
              <a:gd name="connsiteY39" fmla="*/ 941799 h 2079137"/>
              <a:gd name="connsiteX40" fmla="*/ 9505592 w 12192000"/>
              <a:gd name="connsiteY40" fmla="*/ 955533 h 2079137"/>
              <a:gd name="connsiteX41" fmla="*/ 9432569 w 12192000"/>
              <a:gd name="connsiteY41" fmla="*/ 985377 h 2079137"/>
              <a:gd name="connsiteX42" fmla="*/ 9414216 w 12192000"/>
              <a:gd name="connsiteY42" fmla="*/ 992655 h 2079137"/>
              <a:gd name="connsiteX43" fmla="*/ 9397106 w 12192000"/>
              <a:gd name="connsiteY43" fmla="*/ 992980 h 2079137"/>
              <a:gd name="connsiteX44" fmla="*/ 9305108 w 12192000"/>
              <a:gd name="connsiteY44" fmla="*/ 1007767 h 2079137"/>
              <a:gd name="connsiteX45" fmla="*/ 9282434 w 12192000"/>
              <a:gd name="connsiteY45" fmla="*/ 1007523 h 2079137"/>
              <a:gd name="connsiteX46" fmla="*/ 9271941 w 12192000"/>
              <a:gd name="connsiteY46" fmla="*/ 1002839 h 2079137"/>
              <a:gd name="connsiteX47" fmla="*/ 9238227 w 12192000"/>
              <a:gd name="connsiteY47" fmla="*/ 1017668 h 2079137"/>
              <a:gd name="connsiteX48" fmla="*/ 9184265 w 12192000"/>
              <a:gd name="connsiteY48" fmla="*/ 1031275 h 2079137"/>
              <a:gd name="connsiteX49" fmla="*/ 9159000 w 12192000"/>
              <a:gd name="connsiteY49" fmla="*/ 1039569 h 2079137"/>
              <a:gd name="connsiteX50" fmla="*/ 9137031 w 12192000"/>
              <a:gd name="connsiteY50" fmla="*/ 1038699 h 2079137"/>
              <a:gd name="connsiteX51" fmla="*/ 9015702 w 12192000"/>
              <a:gd name="connsiteY51" fmla="*/ 1051400 h 2079137"/>
              <a:gd name="connsiteX52" fmla="*/ 8971403 w 12192000"/>
              <a:gd name="connsiteY52" fmla="*/ 1040542 h 2079137"/>
              <a:gd name="connsiteX53" fmla="*/ 8961826 w 12192000"/>
              <a:gd name="connsiteY53" fmla="*/ 1045364 h 2079137"/>
              <a:gd name="connsiteX54" fmla="*/ 8888623 w 12192000"/>
              <a:gd name="connsiteY54" fmla="*/ 1053908 h 2079137"/>
              <a:gd name="connsiteX55" fmla="*/ 8841066 w 12192000"/>
              <a:gd name="connsiteY55" fmla="*/ 1060421 h 2079137"/>
              <a:gd name="connsiteX56" fmla="*/ 8752342 w 12192000"/>
              <a:gd name="connsiteY56" fmla="*/ 1080646 h 2079137"/>
              <a:gd name="connsiteX57" fmla="*/ 8699139 w 12192000"/>
              <a:gd name="connsiteY57" fmla="*/ 1087885 h 2079137"/>
              <a:gd name="connsiteX58" fmla="*/ 8667273 w 12192000"/>
              <a:gd name="connsiteY58" fmla="*/ 1092062 h 2079137"/>
              <a:gd name="connsiteX59" fmla="*/ 8586064 w 12192000"/>
              <a:gd name="connsiteY59" fmla="*/ 1114603 h 2079137"/>
              <a:gd name="connsiteX60" fmla="*/ 8460312 w 12192000"/>
              <a:gd name="connsiteY60" fmla="*/ 1179878 h 2079137"/>
              <a:gd name="connsiteX61" fmla="*/ 8419023 w 12192000"/>
              <a:gd name="connsiteY61" fmla="*/ 1191748 h 2079137"/>
              <a:gd name="connsiteX62" fmla="*/ 8410939 w 12192000"/>
              <a:gd name="connsiteY62" fmla="*/ 1189696 h 2079137"/>
              <a:gd name="connsiteX63" fmla="*/ 8362040 w 12192000"/>
              <a:gd name="connsiteY63" fmla="*/ 1220820 h 2079137"/>
              <a:gd name="connsiteX64" fmla="*/ 8273677 w 12192000"/>
              <a:gd name="connsiteY64" fmla="*/ 1236495 h 2079137"/>
              <a:gd name="connsiteX65" fmla="*/ 8204283 w 12192000"/>
              <a:gd name="connsiteY65" fmla="*/ 1243537 h 2079137"/>
              <a:gd name="connsiteX66" fmla="*/ 8166550 w 12192000"/>
              <a:gd name="connsiteY66" fmla="*/ 1249551 h 2079137"/>
              <a:gd name="connsiteX67" fmla="*/ 8137785 w 12192000"/>
              <a:gd name="connsiteY67" fmla="*/ 1251636 h 2079137"/>
              <a:gd name="connsiteX68" fmla="*/ 8071596 w 12192000"/>
              <a:gd name="connsiteY68" fmla="*/ 1269274 h 2079137"/>
              <a:gd name="connsiteX69" fmla="*/ 7964816 w 12192000"/>
              <a:gd name="connsiteY69" fmla="*/ 1303668 h 2079137"/>
              <a:gd name="connsiteX70" fmla="*/ 7941495 w 12192000"/>
              <a:gd name="connsiteY70" fmla="*/ 1309821 h 2079137"/>
              <a:gd name="connsiteX71" fmla="*/ 7919123 w 12192000"/>
              <a:gd name="connsiteY71" fmla="*/ 1310466 h 2079137"/>
              <a:gd name="connsiteX72" fmla="*/ 7911902 w 12192000"/>
              <a:gd name="connsiteY72" fmla="*/ 1306569 h 2079137"/>
              <a:gd name="connsiteX73" fmla="*/ 7898703 w 12192000"/>
              <a:gd name="connsiteY73" fmla="*/ 1309208 h 2079137"/>
              <a:gd name="connsiteX74" fmla="*/ 7894703 w 12192000"/>
              <a:gd name="connsiteY74" fmla="*/ 1308939 h 2079137"/>
              <a:gd name="connsiteX75" fmla="*/ 7872267 w 12192000"/>
              <a:gd name="connsiteY75" fmla="*/ 1308370 h 2079137"/>
              <a:gd name="connsiteX76" fmla="*/ 7836454 w 12192000"/>
              <a:gd name="connsiteY76" fmla="*/ 1331265 h 2079137"/>
              <a:gd name="connsiteX77" fmla="*/ 7782451 w 12192000"/>
              <a:gd name="connsiteY77" fmla="*/ 1339601 h 2079137"/>
              <a:gd name="connsiteX78" fmla="*/ 7542969 w 12192000"/>
              <a:gd name="connsiteY78" fmla="*/ 1372495 h 2079137"/>
              <a:gd name="connsiteX79" fmla="*/ 7476832 w 12192000"/>
              <a:gd name="connsiteY79" fmla="*/ 1431655 h 2079137"/>
              <a:gd name="connsiteX80" fmla="*/ 7370237 w 12192000"/>
              <a:gd name="connsiteY80" fmla="*/ 1474339 h 2079137"/>
              <a:gd name="connsiteX81" fmla="*/ 7222223 w 12192000"/>
              <a:gd name="connsiteY81" fmla="*/ 1510199 h 2079137"/>
              <a:gd name="connsiteX82" fmla="*/ 7215703 w 12192000"/>
              <a:gd name="connsiteY82" fmla="*/ 1520424 h 2079137"/>
              <a:gd name="connsiteX83" fmla="*/ 7204548 w 12192000"/>
              <a:gd name="connsiteY83" fmla="*/ 1528145 h 2079137"/>
              <a:gd name="connsiteX84" fmla="*/ 7202038 w 12192000"/>
              <a:gd name="connsiteY84" fmla="*/ 1527954 h 2079137"/>
              <a:gd name="connsiteX85" fmla="*/ 7173860 w 12192000"/>
              <a:gd name="connsiteY85" fmla="*/ 1541605 h 2079137"/>
              <a:gd name="connsiteX86" fmla="*/ 7155079 w 12192000"/>
              <a:gd name="connsiteY86" fmla="*/ 1552495 h 2079137"/>
              <a:gd name="connsiteX87" fmla="*/ 7149757 w 12192000"/>
              <a:gd name="connsiteY87" fmla="*/ 1552732 h 2079137"/>
              <a:gd name="connsiteX88" fmla="*/ 7104804 w 12192000"/>
              <a:gd name="connsiteY88" fmla="*/ 1565792 h 2079137"/>
              <a:gd name="connsiteX89" fmla="*/ 7082824 w 12192000"/>
              <a:gd name="connsiteY89" fmla="*/ 1567947 h 2079137"/>
              <a:gd name="connsiteX90" fmla="*/ 7021520 w 12192000"/>
              <a:gd name="connsiteY90" fmla="*/ 1562334 h 2079137"/>
              <a:gd name="connsiteX91" fmla="*/ 6988956 w 12192000"/>
              <a:gd name="connsiteY91" fmla="*/ 1576442 h 2079137"/>
              <a:gd name="connsiteX92" fmla="*/ 6981922 w 12192000"/>
              <a:gd name="connsiteY92" fmla="*/ 1578821 h 2079137"/>
              <a:gd name="connsiteX93" fmla="*/ 6981583 w 12192000"/>
              <a:gd name="connsiteY93" fmla="*/ 1578678 h 2079137"/>
              <a:gd name="connsiteX94" fmla="*/ 6973762 w 12192000"/>
              <a:gd name="connsiteY94" fmla="*/ 1580811 h 2079137"/>
              <a:gd name="connsiteX95" fmla="*/ 6969093 w 12192000"/>
              <a:gd name="connsiteY95" fmla="*/ 1583157 h 2079137"/>
              <a:gd name="connsiteX96" fmla="*/ 6890037 w 12192000"/>
              <a:gd name="connsiteY96" fmla="*/ 1575825 h 2079137"/>
              <a:gd name="connsiteX97" fmla="*/ 6785054 w 12192000"/>
              <a:gd name="connsiteY97" fmla="*/ 1582200 h 2079137"/>
              <a:gd name="connsiteX98" fmla="*/ 6681692 w 12192000"/>
              <a:gd name="connsiteY98" fmla="*/ 1591296 h 2079137"/>
              <a:gd name="connsiteX99" fmla="*/ 6644556 w 12192000"/>
              <a:gd name="connsiteY99" fmla="*/ 1595940 h 2079137"/>
              <a:gd name="connsiteX100" fmla="*/ 6577106 w 12192000"/>
              <a:gd name="connsiteY100" fmla="*/ 1598261 h 2079137"/>
              <a:gd name="connsiteX101" fmla="*/ 6544183 w 12192000"/>
              <a:gd name="connsiteY101" fmla="*/ 1596149 h 2079137"/>
              <a:gd name="connsiteX102" fmla="*/ 6540921 w 12192000"/>
              <a:gd name="connsiteY102" fmla="*/ 1593857 h 2079137"/>
              <a:gd name="connsiteX103" fmla="*/ 6535046 w 12192000"/>
              <a:gd name="connsiteY103" fmla="*/ 1593283 h 2079137"/>
              <a:gd name="connsiteX104" fmla="*/ 6519853 w 12192000"/>
              <a:gd name="connsiteY104" fmla="*/ 1595771 h 2079137"/>
              <a:gd name="connsiteX105" fmla="*/ 6514280 w 12192000"/>
              <a:gd name="connsiteY105" fmla="*/ 1597376 h 2079137"/>
              <a:gd name="connsiteX106" fmla="*/ 6505824 w 12192000"/>
              <a:gd name="connsiteY106" fmla="*/ 1598298 h 2079137"/>
              <a:gd name="connsiteX107" fmla="*/ 6505573 w 12192000"/>
              <a:gd name="connsiteY107" fmla="*/ 1598109 h 2079137"/>
              <a:gd name="connsiteX108" fmla="*/ 6497741 w 12192000"/>
              <a:gd name="connsiteY108" fmla="*/ 1599392 h 2079137"/>
              <a:gd name="connsiteX109" fmla="*/ 6459992 w 12192000"/>
              <a:gd name="connsiteY109" fmla="*/ 1608358 h 2079137"/>
              <a:gd name="connsiteX110" fmla="*/ 6404572 w 12192000"/>
              <a:gd name="connsiteY110" fmla="*/ 1593771 h 2079137"/>
              <a:gd name="connsiteX111" fmla="*/ 6382671 w 12192000"/>
              <a:gd name="connsiteY111" fmla="*/ 1592612 h 2079137"/>
              <a:gd name="connsiteX112" fmla="*/ 6369843 w 12192000"/>
              <a:gd name="connsiteY112" fmla="*/ 1590015 h 2079137"/>
              <a:gd name="connsiteX113" fmla="*/ 6269740 w 12192000"/>
              <a:gd name="connsiteY113" fmla="*/ 1614633 h 2079137"/>
              <a:gd name="connsiteX114" fmla="*/ 6255405 w 12192000"/>
              <a:gd name="connsiteY114" fmla="*/ 1620529 h 2079137"/>
              <a:gd name="connsiteX115" fmla="*/ 6244248 w 12192000"/>
              <a:gd name="connsiteY115" fmla="*/ 1629561 h 2079137"/>
              <a:gd name="connsiteX116" fmla="*/ 6086396 w 12192000"/>
              <a:gd name="connsiteY116" fmla="*/ 1642666 h 2079137"/>
              <a:gd name="connsiteX117" fmla="*/ 5867429 w 12192000"/>
              <a:gd name="connsiteY117" fmla="*/ 1695554 h 2079137"/>
              <a:gd name="connsiteX118" fmla="*/ 5772864 w 12192000"/>
              <a:gd name="connsiteY118" fmla="*/ 1689002 h 2079137"/>
              <a:gd name="connsiteX119" fmla="*/ 5629833 w 12192000"/>
              <a:gd name="connsiteY119" fmla="*/ 1713273 h 2079137"/>
              <a:gd name="connsiteX120" fmla="*/ 5504771 w 12192000"/>
              <a:gd name="connsiteY120" fmla="*/ 1725744 h 2079137"/>
              <a:gd name="connsiteX121" fmla="*/ 5490967 w 12192000"/>
              <a:gd name="connsiteY121" fmla="*/ 1726367 h 2079137"/>
              <a:gd name="connsiteX122" fmla="*/ 5486015 w 12192000"/>
              <a:gd name="connsiteY122" fmla="*/ 1721481 h 2079137"/>
              <a:gd name="connsiteX123" fmla="*/ 5439364 w 12192000"/>
              <a:gd name="connsiteY123" fmla="*/ 1721349 h 2079137"/>
              <a:gd name="connsiteX124" fmla="*/ 5350025 w 12192000"/>
              <a:gd name="connsiteY124" fmla="*/ 1729885 h 2079137"/>
              <a:gd name="connsiteX125" fmla="*/ 5336104 w 12192000"/>
              <a:gd name="connsiteY125" fmla="*/ 1734377 h 2079137"/>
              <a:gd name="connsiteX126" fmla="*/ 5245234 w 12192000"/>
              <a:gd name="connsiteY126" fmla="*/ 1738520 h 2079137"/>
              <a:gd name="connsiteX127" fmla="*/ 5182955 w 12192000"/>
              <a:gd name="connsiteY127" fmla="*/ 1744622 h 2079137"/>
              <a:gd name="connsiteX128" fmla="*/ 5169506 w 12192000"/>
              <a:gd name="connsiteY128" fmla="*/ 1748993 h 2079137"/>
              <a:gd name="connsiteX129" fmla="*/ 5154299 w 12192000"/>
              <a:gd name="connsiteY129" fmla="*/ 1744080 h 2079137"/>
              <a:gd name="connsiteX130" fmla="*/ 5149917 w 12192000"/>
              <a:gd name="connsiteY130" fmla="*/ 1739727 h 2079137"/>
              <a:gd name="connsiteX131" fmla="*/ 5100319 w 12192000"/>
              <a:gd name="connsiteY131" fmla="*/ 1745797 h 2079137"/>
              <a:gd name="connsiteX132" fmla="*/ 5094361 w 12192000"/>
              <a:gd name="connsiteY132" fmla="*/ 1745767 h 2079137"/>
              <a:gd name="connsiteX133" fmla="*/ 5053410 w 12192000"/>
              <a:gd name="connsiteY133" fmla="*/ 1742790 h 2079137"/>
              <a:gd name="connsiteX134" fmla="*/ 4992711 w 12192000"/>
              <a:gd name="connsiteY134" fmla="*/ 1734075 h 2079137"/>
              <a:gd name="connsiteX135" fmla="*/ 4930098 w 12192000"/>
              <a:gd name="connsiteY135" fmla="*/ 1717312 h 2079137"/>
              <a:gd name="connsiteX136" fmla="*/ 4893834 w 12192000"/>
              <a:gd name="connsiteY136" fmla="*/ 1710028 h 2079137"/>
              <a:gd name="connsiteX137" fmla="*/ 4868730 w 12192000"/>
              <a:gd name="connsiteY137" fmla="*/ 1702384 h 2079137"/>
              <a:gd name="connsiteX138" fmla="*/ 4797925 w 12192000"/>
              <a:gd name="connsiteY138" fmla="*/ 1695535 h 2079137"/>
              <a:gd name="connsiteX139" fmla="*/ 4677670 w 12192000"/>
              <a:gd name="connsiteY139" fmla="*/ 1689453 h 2079137"/>
              <a:gd name="connsiteX140" fmla="*/ 4634248 w 12192000"/>
              <a:gd name="connsiteY140" fmla="*/ 1680227 h 2079137"/>
              <a:gd name="connsiteX141" fmla="*/ 4632434 w 12192000"/>
              <a:gd name="connsiteY141" fmla="*/ 1674607 h 2079137"/>
              <a:gd name="connsiteX142" fmla="*/ 4619204 w 12192000"/>
              <a:gd name="connsiteY142" fmla="*/ 1672507 h 2079137"/>
              <a:gd name="connsiteX143" fmla="*/ 4616283 w 12192000"/>
              <a:gd name="connsiteY143" fmla="*/ 1670977 h 2079137"/>
              <a:gd name="connsiteX144" fmla="*/ 4598926 w 12192000"/>
              <a:gd name="connsiteY144" fmla="*/ 1663178 h 2079137"/>
              <a:gd name="connsiteX145" fmla="*/ 4547069 w 12192000"/>
              <a:gd name="connsiteY145" fmla="*/ 1670642 h 2079137"/>
              <a:gd name="connsiteX146" fmla="*/ 4523516 w 12192000"/>
              <a:gd name="connsiteY146" fmla="*/ 1669785 h 2079137"/>
              <a:gd name="connsiteX147" fmla="*/ 4500586 w 12192000"/>
              <a:gd name="connsiteY147" fmla="*/ 1675912 h 2079137"/>
              <a:gd name="connsiteX148" fmla="*/ 4488196 w 12192000"/>
              <a:gd name="connsiteY148" fmla="*/ 1683463 h 2079137"/>
              <a:gd name="connsiteX149" fmla="*/ 4445463 w 12192000"/>
              <a:gd name="connsiteY149" fmla="*/ 1695634 h 2079137"/>
              <a:gd name="connsiteX150" fmla="*/ 4446550 w 12192000"/>
              <a:gd name="connsiteY150" fmla="*/ 1680538 h 2079137"/>
              <a:gd name="connsiteX151" fmla="*/ 4365375 w 12192000"/>
              <a:gd name="connsiteY151" fmla="*/ 1697935 h 2079137"/>
              <a:gd name="connsiteX152" fmla="*/ 4305123 w 12192000"/>
              <a:gd name="connsiteY152" fmla="*/ 1714185 h 2079137"/>
              <a:gd name="connsiteX153" fmla="*/ 4292665 w 12192000"/>
              <a:gd name="connsiteY153" fmla="*/ 1720703 h 2079137"/>
              <a:gd name="connsiteX154" fmla="*/ 4276789 w 12192000"/>
              <a:gd name="connsiteY154" fmla="*/ 1718367 h 2079137"/>
              <a:gd name="connsiteX155" fmla="*/ 4271683 w 12192000"/>
              <a:gd name="connsiteY155" fmla="*/ 1714801 h 2079137"/>
              <a:gd name="connsiteX156" fmla="*/ 4223918 w 12192000"/>
              <a:gd name="connsiteY156" fmla="*/ 1728936 h 2079137"/>
              <a:gd name="connsiteX157" fmla="*/ 4218039 w 12192000"/>
              <a:gd name="connsiteY157" fmla="*/ 1729885 h 2079137"/>
              <a:gd name="connsiteX158" fmla="*/ 4177153 w 12192000"/>
              <a:gd name="connsiteY158" fmla="*/ 1733691 h 2079137"/>
              <a:gd name="connsiteX159" fmla="*/ 4051032 w 12192000"/>
              <a:gd name="connsiteY159" fmla="*/ 1728886 h 2079137"/>
              <a:gd name="connsiteX160" fmla="*/ 4013978 w 12192000"/>
              <a:gd name="connsiteY160" fmla="*/ 1727679 h 2079137"/>
              <a:gd name="connsiteX161" fmla="*/ 3987857 w 12192000"/>
              <a:gd name="connsiteY161" fmla="*/ 1724282 h 2079137"/>
              <a:gd name="connsiteX162" fmla="*/ 3916852 w 12192000"/>
              <a:gd name="connsiteY162" fmla="*/ 1729184 h 2079137"/>
              <a:gd name="connsiteX163" fmla="*/ 3797263 w 12192000"/>
              <a:gd name="connsiteY163" fmla="*/ 1742976 h 2079137"/>
              <a:gd name="connsiteX164" fmla="*/ 3752806 w 12192000"/>
              <a:gd name="connsiteY164" fmla="*/ 1741033 h 2079137"/>
              <a:gd name="connsiteX165" fmla="*/ 3749997 w 12192000"/>
              <a:gd name="connsiteY165" fmla="*/ 1735799 h 2079137"/>
              <a:gd name="connsiteX166" fmla="*/ 3736582 w 12192000"/>
              <a:gd name="connsiteY166" fmla="*/ 1735907 h 2079137"/>
              <a:gd name="connsiteX167" fmla="*/ 3733428 w 12192000"/>
              <a:gd name="connsiteY167" fmla="*/ 1734881 h 2079137"/>
              <a:gd name="connsiteX168" fmla="*/ 3714911 w 12192000"/>
              <a:gd name="connsiteY168" fmla="*/ 1730056 h 2079137"/>
              <a:gd name="connsiteX169" fmla="*/ 3665172 w 12192000"/>
              <a:gd name="connsiteY169" fmla="*/ 1745936 h 2079137"/>
              <a:gd name="connsiteX170" fmla="*/ 3552006 w 12192000"/>
              <a:gd name="connsiteY170" fmla="*/ 1755220 h 2079137"/>
              <a:gd name="connsiteX171" fmla="*/ 3390301 w 12192000"/>
              <a:gd name="connsiteY171" fmla="*/ 1762546 h 2079137"/>
              <a:gd name="connsiteX172" fmla="*/ 3264312 w 12192000"/>
              <a:gd name="connsiteY172" fmla="*/ 1774620 h 2079137"/>
              <a:gd name="connsiteX173" fmla="*/ 3106901 w 12192000"/>
              <a:gd name="connsiteY173" fmla="*/ 1804264 h 2079137"/>
              <a:gd name="connsiteX174" fmla="*/ 2993303 w 12192000"/>
              <a:gd name="connsiteY174" fmla="*/ 1806542 h 2079137"/>
              <a:gd name="connsiteX175" fmla="*/ 2979115 w 12192000"/>
              <a:gd name="connsiteY175" fmla="*/ 1815432 h 2079137"/>
              <a:gd name="connsiteX176" fmla="*/ 2963118 w 12192000"/>
              <a:gd name="connsiteY176" fmla="*/ 1820962 h 2079137"/>
              <a:gd name="connsiteX177" fmla="*/ 2961156 w 12192000"/>
              <a:gd name="connsiteY177" fmla="*/ 1820297 h 2079137"/>
              <a:gd name="connsiteX178" fmla="*/ 2925719 w 12192000"/>
              <a:gd name="connsiteY178" fmla="*/ 1828468 h 2079137"/>
              <a:gd name="connsiteX179" fmla="*/ 2857951 w 12192000"/>
              <a:gd name="connsiteY179" fmla="*/ 1842496 h 2079137"/>
              <a:gd name="connsiteX180" fmla="*/ 2857427 w 12192000"/>
              <a:gd name="connsiteY180" fmla="*/ 1841591 h 2079137"/>
              <a:gd name="connsiteX181" fmla="*/ 2846731 w 12192000"/>
              <a:gd name="connsiteY181" fmla="*/ 1839316 h 2079137"/>
              <a:gd name="connsiteX182" fmla="*/ 2826290 w 12192000"/>
              <a:gd name="connsiteY182" fmla="*/ 1837274 h 2079137"/>
              <a:gd name="connsiteX183" fmla="*/ 2779146 w 12192000"/>
              <a:gd name="connsiteY183" fmla="*/ 1820071 h 2079137"/>
              <a:gd name="connsiteX184" fmla="*/ 2739608 w 12192000"/>
              <a:gd name="connsiteY184" fmla="*/ 1827861 h 2079137"/>
              <a:gd name="connsiteX185" fmla="*/ 2731631 w 12192000"/>
              <a:gd name="connsiteY185" fmla="*/ 1828881 h 2079137"/>
              <a:gd name="connsiteX186" fmla="*/ 2731464 w 12192000"/>
              <a:gd name="connsiteY186" fmla="*/ 1828677 h 2079137"/>
              <a:gd name="connsiteX187" fmla="*/ 2723037 w 12192000"/>
              <a:gd name="connsiteY187" fmla="*/ 1829303 h 2079137"/>
              <a:gd name="connsiteX188" fmla="*/ 2701616 w 12192000"/>
              <a:gd name="connsiteY188" fmla="*/ 1832725 h 2079137"/>
              <a:gd name="connsiteX189" fmla="*/ 2696239 w 12192000"/>
              <a:gd name="connsiteY189" fmla="*/ 1831904 h 2079137"/>
              <a:gd name="connsiteX190" fmla="*/ 2663445 w 12192000"/>
              <a:gd name="connsiteY190" fmla="*/ 1825958 h 2079137"/>
              <a:gd name="connsiteX191" fmla="*/ 2560925 w 12192000"/>
              <a:gd name="connsiteY191" fmla="*/ 1829094 h 2079137"/>
              <a:gd name="connsiteX192" fmla="*/ 2458739 w 12192000"/>
              <a:gd name="connsiteY192" fmla="*/ 1834479 h 2079137"/>
              <a:gd name="connsiteX193" fmla="*/ 2356074 w 12192000"/>
              <a:gd name="connsiteY193" fmla="*/ 1836991 h 2079137"/>
              <a:gd name="connsiteX194" fmla="*/ 2304241 w 12192000"/>
              <a:gd name="connsiteY194" fmla="*/ 1822021 h 2079137"/>
              <a:gd name="connsiteX195" fmla="*/ 2298362 w 12192000"/>
              <a:gd name="connsiteY195" fmla="*/ 1822125 h 2079137"/>
              <a:gd name="connsiteX196" fmla="*/ 2283527 w 12192000"/>
              <a:gd name="connsiteY196" fmla="*/ 1826361 h 2079137"/>
              <a:gd name="connsiteX197" fmla="*/ 2278150 w 12192000"/>
              <a:gd name="connsiteY197" fmla="*/ 1828604 h 2079137"/>
              <a:gd name="connsiteX198" fmla="*/ 2269853 w 12192000"/>
              <a:gd name="connsiteY198" fmla="*/ 1830502 h 2079137"/>
              <a:gd name="connsiteX199" fmla="*/ 2269585 w 12192000"/>
              <a:gd name="connsiteY199" fmla="*/ 1830341 h 2079137"/>
              <a:gd name="connsiteX200" fmla="*/ 2225332 w 12192000"/>
              <a:gd name="connsiteY200" fmla="*/ 1845825 h 2079137"/>
              <a:gd name="connsiteX201" fmla="*/ 2169048 w 12192000"/>
              <a:gd name="connsiteY201" fmla="*/ 1837658 h 2079137"/>
              <a:gd name="connsiteX202" fmla="*/ 2147231 w 12192000"/>
              <a:gd name="connsiteY202" fmla="*/ 1839027 h 2079137"/>
              <a:gd name="connsiteX203" fmla="*/ 2135241 w 12192000"/>
              <a:gd name="connsiteY203" fmla="*/ 1838652 h 2079137"/>
              <a:gd name="connsiteX204" fmla="*/ 2099215 w 12192000"/>
              <a:gd name="connsiteY204" fmla="*/ 1850768 h 2079137"/>
              <a:gd name="connsiteX205" fmla="*/ 2094046 w 12192000"/>
              <a:gd name="connsiteY205" fmla="*/ 1850806 h 2079137"/>
              <a:gd name="connsiteX206" fmla="*/ 2071850 w 12192000"/>
              <a:gd name="connsiteY206" fmla="*/ 1861319 h 2079137"/>
              <a:gd name="connsiteX207" fmla="*/ 2039607 w 12192000"/>
              <a:gd name="connsiteY207" fmla="*/ 1874318 h 2079137"/>
              <a:gd name="connsiteX208" fmla="*/ 2037289 w 12192000"/>
              <a:gd name="connsiteY208" fmla="*/ 1874025 h 2079137"/>
              <a:gd name="connsiteX209" fmla="*/ 2023615 w 12192000"/>
              <a:gd name="connsiteY209" fmla="*/ 1881562 h 2079137"/>
              <a:gd name="connsiteX210" fmla="*/ 1957176 w 12192000"/>
              <a:gd name="connsiteY210" fmla="*/ 1898709 h 2079137"/>
              <a:gd name="connsiteX211" fmla="*/ 1858081 w 12192000"/>
              <a:gd name="connsiteY211" fmla="*/ 1923144 h 2079137"/>
              <a:gd name="connsiteX212" fmla="*/ 1738865 w 12192000"/>
              <a:gd name="connsiteY212" fmla="*/ 1944965 h 2079137"/>
              <a:gd name="connsiteX213" fmla="*/ 1616692 w 12192000"/>
              <a:gd name="connsiteY213" fmla="*/ 1989107 h 2079137"/>
              <a:gd name="connsiteX214" fmla="*/ 1411898 w 12192000"/>
              <a:gd name="connsiteY214" fmla="*/ 2046254 h 2079137"/>
              <a:gd name="connsiteX215" fmla="*/ 1375780 w 12192000"/>
              <a:gd name="connsiteY215" fmla="*/ 2047961 h 2079137"/>
              <a:gd name="connsiteX216" fmla="*/ 1375707 w 12192000"/>
              <a:gd name="connsiteY216" fmla="*/ 2047981 h 2079137"/>
              <a:gd name="connsiteX217" fmla="*/ 1285585 w 12192000"/>
              <a:gd name="connsiteY217" fmla="*/ 2047113 h 2079137"/>
              <a:gd name="connsiteX218" fmla="*/ 1263658 w 12192000"/>
              <a:gd name="connsiteY218" fmla="*/ 2041397 h 2079137"/>
              <a:gd name="connsiteX219" fmla="*/ 1170403 w 12192000"/>
              <a:gd name="connsiteY219" fmla="*/ 2033399 h 2079137"/>
              <a:gd name="connsiteX220" fmla="*/ 1153718 w 12192000"/>
              <a:gd name="connsiteY220" fmla="*/ 2029576 h 2079137"/>
              <a:gd name="connsiteX221" fmla="*/ 1133937 w 12192000"/>
              <a:gd name="connsiteY221" fmla="*/ 2032149 h 2079137"/>
              <a:gd name="connsiteX222" fmla="*/ 1054999 w 12192000"/>
              <a:gd name="connsiteY222" fmla="*/ 2043242 h 2079137"/>
              <a:gd name="connsiteX223" fmla="*/ 1018405 w 12192000"/>
              <a:gd name="connsiteY223" fmla="*/ 2048281 h 2079137"/>
              <a:gd name="connsiteX224" fmla="*/ 1016563 w 12192000"/>
              <a:gd name="connsiteY224" fmla="*/ 2051718 h 2079137"/>
              <a:gd name="connsiteX225" fmla="*/ 1008284 w 12192000"/>
              <a:gd name="connsiteY225" fmla="*/ 2046742 h 2079137"/>
              <a:gd name="connsiteX226" fmla="*/ 981974 w 12192000"/>
              <a:gd name="connsiteY226" fmla="*/ 2048363 h 2079137"/>
              <a:gd name="connsiteX227" fmla="*/ 971903 w 12192000"/>
              <a:gd name="connsiteY227" fmla="*/ 2053484 h 2079137"/>
              <a:gd name="connsiteX228" fmla="*/ 954015 w 12192000"/>
              <a:gd name="connsiteY228" fmla="*/ 2052529 h 2079137"/>
              <a:gd name="connsiteX229" fmla="*/ 839571 w 12192000"/>
              <a:gd name="connsiteY229" fmla="*/ 2046509 h 2079137"/>
              <a:gd name="connsiteX230" fmla="*/ 823321 w 12192000"/>
              <a:gd name="connsiteY230" fmla="*/ 2054296 h 2079137"/>
              <a:gd name="connsiteX231" fmla="*/ 800990 w 12192000"/>
              <a:gd name="connsiteY231" fmla="*/ 2051523 h 2079137"/>
              <a:gd name="connsiteX232" fmla="*/ 776439 w 12192000"/>
              <a:gd name="connsiteY232" fmla="*/ 2062634 h 2079137"/>
              <a:gd name="connsiteX233" fmla="*/ 763041 w 12192000"/>
              <a:gd name="connsiteY233" fmla="*/ 2063995 h 2079137"/>
              <a:gd name="connsiteX234" fmla="*/ 757863 w 12192000"/>
              <a:gd name="connsiteY234" fmla="*/ 2065877 h 2079137"/>
              <a:gd name="connsiteX235" fmla="*/ 745053 w 12192000"/>
              <a:gd name="connsiteY235" fmla="*/ 2051831 h 2079137"/>
              <a:gd name="connsiteX236" fmla="*/ 722609 w 12192000"/>
              <a:gd name="connsiteY236" fmla="*/ 2049504 h 2079137"/>
              <a:gd name="connsiteX237" fmla="*/ 717618 w 12192000"/>
              <a:gd name="connsiteY237" fmla="*/ 2042131 h 2079137"/>
              <a:gd name="connsiteX238" fmla="*/ 703285 w 12192000"/>
              <a:gd name="connsiteY238" fmla="*/ 2046808 h 2079137"/>
              <a:gd name="connsiteX239" fmla="*/ 680199 w 12192000"/>
              <a:gd name="connsiteY239" fmla="*/ 2051947 h 2079137"/>
              <a:gd name="connsiteX240" fmla="*/ 667351 w 12192000"/>
              <a:gd name="connsiteY240" fmla="*/ 2054469 h 2079137"/>
              <a:gd name="connsiteX241" fmla="*/ 660961 w 12192000"/>
              <a:gd name="connsiteY241" fmla="*/ 2049404 h 2079137"/>
              <a:gd name="connsiteX242" fmla="*/ 638282 w 12192000"/>
              <a:gd name="connsiteY242" fmla="*/ 2060093 h 2079137"/>
              <a:gd name="connsiteX243" fmla="*/ 583551 w 12192000"/>
              <a:gd name="connsiteY243" fmla="*/ 2070197 h 2079137"/>
              <a:gd name="connsiteX244" fmla="*/ 525274 w 12192000"/>
              <a:gd name="connsiteY244" fmla="*/ 2079137 h 2079137"/>
              <a:gd name="connsiteX245" fmla="*/ 405635 w 12192000"/>
              <a:gd name="connsiteY245" fmla="*/ 2059339 h 2079137"/>
              <a:gd name="connsiteX246" fmla="*/ 281555 w 12192000"/>
              <a:gd name="connsiteY246" fmla="*/ 2022847 h 2079137"/>
              <a:gd name="connsiteX247" fmla="*/ 98513 w 12192000"/>
              <a:gd name="connsiteY247" fmla="*/ 1969504 h 2079137"/>
              <a:gd name="connsiteX248" fmla="*/ 56191 w 12192000"/>
              <a:gd name="connsiteY248" fmla="*/ 1950709 h 2079137"/>
              <a:gd name="connsiteX249" fmla="*/ 0 w 12192000"/>
              <a:gd name="connsiteY249" fmla="*/ 1935789 h 2079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</a:cxnLst>
            <a:rect l="l" t="t" r="r" b="b"/>
            <a:pathLst>
              <a:path w="12192000" h="2079137">
                <a:moveTo>
                  <a:pt x="12160143" y="831692"/>
                </a:moveTo>
                <a:lnTo>
                  <a:pt x="12159112" y="833361"/>
                </a:lnTo>
                <a:cubicBezTo>
                  <a:pt x="12157915" y="833832"/>
                  <a:pt x="12157402" y="833649"/>
                  <a:pt x="12158912" y="832430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558063"/>
                </a:lnTo>
                <a:lnTo>
                  <a:pt x="12189259" y="810508"/>
                </a:lnTo>
                <a:lnTo>
                  <a:pt x="12170847" y="825280"/>
                </a:lnTo>
                <a:lnTo>
                  <a:pt x="12160143" y="831692"/>
                </a:lnTo>
                <a:lnTo>
                  <a:pt x="12163806" y="825759"/>
                </a:lnTo>
                <a:cubicBezTo>
                  <a:pt x="12125449" y="821525"/>
                  <a:pt x="12082203" y="824698"/>
                  <a:pt x="12056557" y="810176"/>
                </a:cubicBezTo>
                <a:cubicBezTo>
                  <a:pt x="12050902" y="790976"/>
                  <a:pt x="11923731" y="799312"/>
                  <a:pt x="11900316" y="789618"/>
                </a:cubicBezTo>
                <a:cubicBezTo>
                  <a:pt x="11841702" y="803374"/>
                  <a:pt x="11823963" y="832645"/>
                  <a:pt x="11791206" y="824176"/>
                </a:cubicBezTo>
                <a:cubicBezTo>
                  <a:pt x="11768977" y="817380"/>
                  <a:pt x="11683857" y="828947"/>
                  <a:pt x="11659257" y="800841"/>
                </a:cubicBezTo>
                <a:cubicBezTo>
                  <a:pt x="11617173" y="818107"/>
                  <a:pt x="11602556" y="790694"/>
                  <a:pt x="11569789" y="797135"/>
                </a:cubicBezTo>
                <a:cubicBezTo>
                  <a:pt x="11498310" y="795094"/>
                  <a:pt x="11458472" y="819882"/>
                  <a:pt x="11367885" y="791985"/>
                </a:cubicBezTo>
                <a:cubicBezTo>
                  <a:pt x="11325508" y="798158"/>
                  <a:pt x="11266580" y="755023"/>
                  <a:pt x="11174663" y="788721"/>
                </a:cubicBezTo>
                <a:cubicBezTo>
                  <a:pt x="11122703" y="792192"/>
                  <a:pt x="11150009" y="775410"/>
                  <a:pt x="11068220" y="786994"/>
                </a:cubicBezTo>
                <a:cubicBezTo>
                  <a:pt x="11046931" y="759861"/>
                  <a:pt x="10919185" y="793102"/>
                  <a:pt x="10893266" y="794013"/>
                </a:cubicBezTo>
                <a:cubicBezTo>
                  <a:pt x="10874184" y="776189"/>
                  <a:pt x="10862860" y="788743"/>
                  <a:pt x="10844025" y="789857"/>
                </a:cubicBezTo>
                <a:cubicBezTo>
                  <a:pt x="10836453" y="779294"/>
                  <a:pt x="10820690" y="778184"/>
                  <a:pt x="10814353" y="789010"/>
                </a:cubicBezTo>
                <a:cubicBezTo>
                  <a:pt x="10819669" y="816016"/>
                  <a:pt x="10754019" y="789067"/>
                  <a:pt x="10748393" y="806738"/>
                </a:cubicBezTo>
                <a:cubicBezTo>
                  <a:pt x="10687156" y="807873"/>
                  <a:pt x="10550299" y="781800"/>
                  <a:pt x="10468256" y="778733"/>
                </a:cubicBezTo>
                <a:cubicBezTo>
                  <a:pt x="10436666" y="770025"/>
                  <a:pt x="10371995" y="797252"/>
                  <a:pt x="10256131" y="788332"/>
                </a:cubicBezTo>
                <a:cubicBezTo>
                  <a:pt x="10240995" y="781626"/>
                  <a:pt x="10182664" y="765742"/>
                  <a:pt x="10177442" y="777371"/>
                </a:cubicBezTo>
                <a:cubicBezTo>
                  <a:pt x="10141447" y="775683"/>
                  <a:pt x="10030323" y="810071"/>
                  <a:pt x="10006086" y="792651"/>
                </a:cubicBezTo>
                <a:cubicBezTo>
                  <a:pt x="10009448" y="818833"/>
                  <a:pt x="9960389" y="791426"/>
                  <a:pt x="9952382" y="815411"/>
                </a:cubicBezTo>
                <a:lnTo>
                  <a:pt x="9926457" y="827295"/>
                </a:lnTo>
                <a:lnTo>
                  <a:pt x="9843405" y="867046"/>
                </a:lnTo>
                <a:lnTo>
                  <a:pt x="9830866" y="875047"/>
                </a:lnTo>
                <a:lnTo>
                  <a:pt x="9801807" y="872272"/>
                </a:lnTo>
                <a:lnTo>
                  <a:pt x="9785653" y="861743"/>
                </a:lnTo>
                <a:lnTo>
                  <a:pt x="9781177" y="864820"/>
                </a:lnTo>
                <a:cubicBezTo>
                  <a:pt x="9776153" y="871003"/>
                  <a:pt x="9773556" y="874842"/>
                  <a:pt x="9768640" y="869379"/>
                </a:cubicBezTo>
                <a:lnTo>
                  <a:pt x="9712211" y="900283"/>
                </a:lnTo>
                <a:cubicBezTo>
                  <a:pt x="9706243" y="902750"/>
                  <a:pt x="9698952" y="902954"/>
                  <a:pt x="9689465" y="899268"/>
                </a:cubicBezTo>
                <a:cubicBezTo>
                  <a:pt x="9670819" y="902906"/>
                  <a:pt x="9618108" y="917739"/>
                  <a:pt x="9600339" y="922112"/>
                </a:cubicBezTo>
                <a:lnTo>
                  <a:pt x="9582850" y="925510"/>
                </a:lnTo>
                <a:cubicBezTo>
                  <a:pt x="9574400" y="928631"/>
                  <a:pt x="9556868" y="938130"/>
                  <a:pt x="9549638" y="940845"/>
                </a:cubicBezTo>
                <a:cubicBezTo>
                  <a:pt x="9543792" y="942327"/>
                  <a:pt x="9546812" y="939351"/>
                  <a:pt x="9539471" y="941799"/>
                </a:cubicBezTo>
                <a:cubicBezTo>
                  <a:pt x="9538994" y="947702"/>
                  <a:pt x="9536009" y="953248"/>
                  <a:pt x="9505592" y="955533"/>
                </a:cubicBezTo>
                <a:cubicBezTo>
                  <a:pt x="9486013" y="968563"/>
                  <a:pt x="9460860" y="978842"/>
                  <a:pt x="9432569" y="985377"/>
                </a:cubicBezTo>
                <a:cubicBezTo>
                  <a:pt x="9426990" y="980335"/>
                  <a:pt x="9418918" y="990185"/>
                  <a:pt x="9414216" y="992655"/>
                </a:cubicBezTo>
                <a:cubicBezTo>
                  <a:pt x="9412644" y="989014"/>
                  <a:pt x="9400057" y="989255"/>
                  <a:pt x="9397106" y="992980"/>
                </a:cubicBezTo>
                <a:cubicBezTo>
                  <a:pt x="9314093" y="1020862"/>
                  <a:pt x="9349678" y="978420"/>
                  <a:pt x="9305108" y="1007767"/>
                </a:cubicBezTo>
                <a:cubicBezTo>
                  <a:pt x="9296670" y="1010324"/>
                  <a:pt x="9289251" y="1009612"/>
                  <a:pt x="9282434" y="1007523"/>
                </a:cubicBezTo>
                <a:lnTo>
                  <a:pt x="9271941" y="1002839"/>
                </a:lnTo>
                <a:lnTo>
                  <a:pt x="9238227" y="1017668"/>
                </a:lnTo>
                <a:cubicBezTo>
                  <a:pt x="9221294" y="1023415"/>
                  <a:pt x="9203166" y="1027997"/>
                  <a:pt x="9184265" y="1031275"/>
                </a:cubicBezTo>
                <a:cubicBezTo>
                  <a:pt x="9178371" y="1024135"/>
                  <a:pt x="9165618" y="1036637"/>
                  <a:pt x="9159000" y="1039569"/>
                </a:cubicBezTo>
                <a:cubicBezTo>
                  <a:pt x="9157881" y="1034602"/>
                  <a:pt x="9141725" y="1033964"/>
                  <a:pt x="9137031" y="1038699"/>
                </a:cubicBezTo>
                <a:cubicBezTo>
                  <a:pt x="9023973" y="1069523"/>
                  <a:pt x="9079946" y="1015706"/>
                  <a:pt x="9015702" y="1051400"/>
                </a:cubicBezTo>
                <a:lnTo>
                  <a:pt x="8971403" y="1040542"/>
                </a:lnTo>
                <a:lnTo>
                  <a:pt x="8961826" y="1045364"/>
                </a:lnTo>
                <a:cubicBezTo>
                  <a:pt x="8922837" y="1050010"/>
                  <a:pt x="8909116" y="1040754"/>
                  <a:pt x="8888623" y="1053908"/>
                </a:cubicBezTo>
                <a:cubicBezTo>
                  <a:pt x="8850424" y="1035587"/>
                  <a:pt x="8865892" y="1054194"/>
                  <a:pt x="8841066" y="1060421"/>
                </a:cubicBezTo>
                <a:cubicBezTo>
                  <a:pt x="8818353" y="1064878"/>
                  <a:pt x="8775995" y="1076068"/>
                  <a:pt x="8752342" y="1080646"/>
                </a:cubicBezTo>
                <a:cubicBezTo>
                  <a:pt x="8736966" y="1099406"/>
                  <a:pt x="8723186" y="1079948"/>
                  <a:pt x="8699139" y="1087885"/>
                </a:cubicBezTo>
                <a:cubicBezTo>
                  <a:pt x="8688630" y="1095506"/>
                  <a:pt x="8680324" y="1097539"/>
                  <a:pt x="8667273" y="1092062"/>
                </a:cubicBezTo>
                <a:cubicBezTo>
                  <a:pt x="8619205" y="1128818"/>
                  <a:pt x="8634590" y="1097116"/>
                  <a:pt x="8586064" y="1114603"/>
                </a:cubicBezTo>
                <a:cubicBezTo>
                  <a:pt x="8544721" y="1131913"/>
                  <a:pt x="8496602" y="1145520"/>
                  <a:pt x="8460312" y="1179878"/>
                </a:cubicBezTo>
                <a:cubicBezTo>
                  <a:pt x="8454266" y="1189140"/>
                  <a:pt x="8435781" y="1194455"/>
                  <a:pt x="8419023" y="1191748"/>
                </a:cubicBezTo>
                <a:cubicBezTo>
                  <a:pt x="8416138" y="1191283"/>
                  <a:pt x="8413416" y="1190591"/>
                  <a:pt x="8410939" y="1189696"/>
                </a:cubicBezTo>
                <a:cubicBezTo>
                  <a:pt x="8390077" y="1213458"/>
                  <a:pt x="8370324" y="1205397"/>
                  <a:pt x="8362040" y="1220820"/>
                </a:cubicBezTo>
                <a:cubicBezTo>
                  <a:pt x="8320616" y="1231942"/>
                  <a:pt x="8281663" y="1222882"/>
                  <a:pt x="8273677" y="1236495"/>
                </a:cubicBezTo>
                <a:cubicBezTo>
                  <a:pt x="8251358" y="1238573"/>
                  <a:pt x="8216738" y="1228341"/>
                  <a:pt x="8204283" y="1243537"/>
                </a:cubicBezTo>
                <a:cubicBezTo>
                  <a:pt x="8198634" y="1233135"/>
                  <a:pt x="8181550" y="1254947"/>
                  <a:pt x="8166550" y="1249551"/>
                </a:cubicBezTo>
                <a:cubicBezTo>
                  <a:pt x="8155570" y="1244572"/>
                  <a:pt x="8147825" y="1250027"/>
                  <a:pt x="8137785" y="1251636"/>
                </a:cubicBezTo>
                <a:cubicBezTo>
                  <a:pt x="8123427" y="1248361"/>
                  <a:pt x="8081662" y="1261833"/>
                  <a:pt x="8071596" y="1269274"/>
                </a:cubicBezTo>
                <a:cubicBezTo>
                  <a:pt x="8048949" y="1293759"/>
                  <a:pt x="7983924" y="1284712"/>
                  <a:pt x="7964816" y="1303668"/>
                </a:cubicBezTo>
                <a:cubicBezTo>
                  <a:pt x="7957137" y="1306992"/>
                  <a:pt x="7949335" y="1308861"/>
                  <a:pt x="7941495" y="1309821"/>
                </a:cubicBezTo>
                <a:lnTo>
                  <a:pt x="7919123" y="1310466"/>
                </a:lnTo>
                <a:lnTo>
                  <a:pt x="7911902" y="1306569"/>
                </a:lnTo>
                <a:lnTo>
                  <a:pt x="7898703" y="1309208"/>
                </a:lnTo>
                <a:lnTo>
                  <a:pt x="7894703" y="1308939"/>
                </a:lnTo>
                <a:lnTo>
                  <a:pt x="7872267" y="1308370"/>
                </a:lnTo>
                <a:cubicBezTo>
                  <a:pt x="7886550" y="1330359"/>
                  <a:pt x="7812648" y="1314851"/>
                  <a:pt x="7836454" y="1331265"/>
                </a:cubicBezTo>
                <a:cubicBezTo>
                  <a:pt x="7798907" y="1336933"/>
                  <a:pt x="7831419" y="1351068"/>
                  <a:pt x="7782451" y="1339601"/>
                </a:cubicBezTo>
                <a:cubicBezTo>
                  <a:pt x="7727636" y="1365002"/>
                  <a:pt x="7583002" y="1338768"/>
                  <a:pt x="7542969" y="1372495"/>
                </a:cubicBezTo>
                <a:cubicBezTo>
                  <a:pt x="7546396" y="1360942"/>
                  <a:pt x="7492851" y="1424323"/>
                  <a:pt x="7476832" y="1431655"/>
                </a:cubicBezTo>
                <a:cubicBezTo>
                  <a:pt x="7439619" y="1443703"/>
                  <a:pt x="7425596" y="1454661"/>
                  <a:pt x="7370237" y="1474339"/>
                </a:cubicBezTo>
                <a:cubicBezTo>
                  <a:pt x="7316246" y="1485928"/>
                  <a:pt x="7281903" y="1512712"/>
                  <a:pt x="7222223" y="1510199"/>
                </a:cubicBezTo>
                <a:cubicBezTo>
                  <a:pt x="7221190" y="1514030"/>
                  <a:pt x="7218885" y="1517398"/>
                  <a:pt x="7215703" y="1520424"/>
                </a:cubicBezTo>
                <a:lnTo>
                  <a:pt x="7204548" y="1528145"/>
                </a:lnTo>
                <a:lnTo>
                  <a:pt x="7202038" y="1527954"/>
                </a:lnTo>
                <a:lnTo>
                  <a:pt x="7173860" y="1541605"/>
                </a:lnTo>
                <a:lnTo>
                  <a:pt x="7155079" y="1552495"/>
                </a:lnTo>
                <a:lnTo>
                  <a:pt x="7149757" y="1552732"/>
                </a:lnTo>
                <a:cubicBezTo>
                  <a:pt x="7141378" y="1554948"/>
                  <a:pt x="7115959" y="1563256"/>
                  <a:pt x="7104804" y="1565792"/>
                </a:cubicBezTo>
                <a:cubicBezTo>
                  <a:pt x="7099811" y="1550850"/>
                  <a:pt x="7096935" y="1561973"/>
                  <a:pt x="7082824" y="1567947"/>
                </a:cubicBezTo>
                <a:cubicBezTo>
                  <a:pt x="7071919" y="1546070"/>
                  <a:pt x="7039417" y="1570606"/>
                  <a:pt x="7021520" y="1562334"/>
                </a:cubicBezTo>
                <a:cubicBezTo>
                  <a:pt x="7011400" y="1567217"/>
                  <a:pt x="7000495" y="1571981"/>
                  <a:pt x="6988956" y="1576442"/>
                </a:cubicBezTo>
                <a:lnTo>
                  <a:pt x="6981922" y="1578821"/>
                </a:lnTo>
                <a:lnTo>
                  <a:pt x="6981583" y="1578678"/>
                </a:lnTo>
                <a:cubicBezTo>
                  <a:pt x="6979627" y="1578791"/>
                  <a:pt x="6977153" y="1579421"/>
                  <a:pt x="6973762" y="1580811"/>
                </a:cubicBezTo>
                <a:lnTo>
                  <a:pt x="6969093" y="1583157"/>
                </a:lnTo>
                <a:lnTo>
                  <a:pt x="6890037" y="1575825"/>
                </a:lnTo>
                <a:cubicBezTo>
                  <a:pt x="6849459" y="1579997"/>
                  <a:pt x="6820022" y="1566922"/>
                  <a:pt x="6785054" y="1582200"/>
                </a:cubicBezTo>
                <a:cubicBezTo>
                  <a:pt x="6747047" y="1586037"/>
                  <a:pt x="6712794" y="1582954"/>
                  <a:pt x="6681692" y="1591296"/>
                </a:cubicBezTo>
                <a:cubicBezTo>
                  <a:pt x="6667557" y="1587501"/>
                  <a:pt x="6654822" y="1586753"/>
                  <a:pt x="6644556" y="1595940"/>
                </a:cubicBezTo>
                <a:cubicBezTo>
                  <a:pt x="6608615" y="1597269"/>
                  <a:pt x="6597697" y="1587005"/>
                  <a:pt x="6577106" y="1598261"/>
                </a:cubicBezTo>
                <a:lnTo>
                  <a:pt x="6544183" y="1596149"/>
                </a:lnTo>
                <a:lnTo>
                  <a:pt x="6540921" y="1593857"/>
                </a:lnTo>
                <a:lnTo>
                  <a:pt x="6535046" y="1593283"/>
                </a:lnTo>
                <a:lnTo>
                  <a:pt x="6519853" y="1595771"/>
                </a:lnTo>
                <a:lnTo>
                  <a:pt x="6514280" y="1597376"/>
                </a:lnTo>
                <a:cubicBezTo>
                  <a:pt x="6510385" y="1598232"/>
                  <a:pt x="6507735" y="1598481"/>
                  <a:pt x="6505824" y="1598298"/>
                </a:cubicBezTo>
                <a:lnTo>
                  <a:pt x="6505573" y="1598109"/>
                </a:lnTo>
                <a:lnTo>
                  <a:pt x="6497741" y="1599392"/>
                </a:lnTo>
                <a:cubicBezTo>
                  <a:pt x="6484628" y="1602044"/>
                  <a:pt x="6471968" y="1605085"/>
                  <a:pt x="6459992" y="1608358"/>
                </a:cubicBezTo>
                <a:cubicBezTo>
                  <a:pt x="6447037" y="1597612"/>
                  <a:pt x="6404274" y="1616787"/>
                  <a:pt x="6404572" y="1593771"/>
                </a:cubicBezTo>
                <a:cubicBezTo>
                  <a:pt x="6388277" y="1597519"/>
                  <a:pt x="6380141" y="1607970"/>
                  <a:pt x="6382671" y="1592612"/>
                </a:cubicBezTo>
                <a:lnTo>
                  <a:pt x="6369843" y="1590015"/>
                </a:lnTo>
                <a:lnTo>
                  <a:pt x="6269740" y="1614633"/>
                </a:lnTo>
                <a:lnTo>
                  <a:pt x="6255405" y="1620529"/>
                </a:lnTo>
                <a:cubicBezTo>
                  <a:pt x="6250911" y="1623016"/>
                  <a:pt x="6247090" y="1625968"/>
                  <a:pt x="6244248" y="1629561"/>
                </a:cubicBezTo>
                <a:cubicBezTo>
                  <a:pt x="6188859" y="1618246"/>
                  <a:pt x="6143250" y="1639346"/>
                  <a:pt x="6086396" y="1642666"/>
                </a:cubicBezTo>
                <a:cubicBezTo>
                  <a:pt x="6024311" y="1653696"/>
                  <a:pt x="5889522" y="1686499"/>
                  <a:pt x="5867429" y="1695554"/>
                </a:cubicBezTo>
                <a:cubicBezTo>
                  <a:pt x="5848669" y="1700350"/>
                  <a:pt x="5763994" y="1699795"/>
                  <a:pt x="5772864" y="1689002"/>
                </a:cubicBezTo>
                <a:cubicBezTo>
                  <a:pt x="5718480" y="1716048"/>
                  <a:pt x="5694188" y="1696562"/>
                  <a:pt x="5629833" y="1713273"/>
                </a:cubicBezTo>
                <a:lnTo>
                  <a:pt x="5504771" y="1725744"/>
                </a:lnTo>
                <a:lnTo>
                  <a:pt x="5490967" y="1726367"/>
                </a:lnTo>
                <a:lnTo>
                  <a:pt x="5486015" y="1721481"/>
                </a:lnTo>
                <a:lnTo>
                  <a:pt x="5439364" y="1721349"/>
                </a:lnTo>
                <a:cubicBezTo>
                  <a:pt x="5418850" y="1733129"/>
                  <a:pt x="5381503" y="1725668"/>
                  <a:pt x="5350025" y="1729885"/>
                </a:cubicBezTo>
                <a:lnTo>
                  <a:pt x="5336104" y="1734377"/>
                </a:lnTo>
                <a:lnTo>
                  <a:pt x="5245234" y="1738520"/>
                </a:lnTo>
                <a:lnTo>
                  <a:pt x="5182955" y="1744622"/>
                </a:lnTo>
                <a:lnTo>
                  <a:pt x="5169506" y="1748993"/>
                </a:lnTo>
                <a:lnTo>
                  <a:pt x="5154299" y="1744080"/>
                </a:lnTo>
                <a:cubicBezTo>
                  <a:pt x="5152463" y="1742751"/>
                  <a:pt x="5150989" y="1741283"/>
                  <a:pt x="5149917" y="1739727"/>
                </a:cubicBezTo>
                <a:lnTo>
                  <a:pt x="5100319" y="1745797"/>
                </a:lnTo>
                <a:lnTo>
                  <a:pt x="5094361" y="1745767"/>
                </a:lnTo>
                <a:lnTo>
                  <a:pt x="5053410" y="1742790"/>
                </a:lnTo>
                <a:lnTo>
                  <a:pt x="4992711" y="1734075"/>
                </a:lnTo>
                <a:cubicBezTo>
                  <a:pt x="4972764" y="1728527"/>
                  <a:pt x="4955480" y="1708667"/>
                  <a:pt x="4930098" y="1717312"/>
                </a:cubicBezTo>
                <a:cubicBezTo>
                  <a:pt x="4936142" y="1706767"/>
                  <a:pt x="4900350" y="1719438"/>
                  <a:pt x="4893834" y="1710028"/>
                </a:cubicBezTo>
                <a:cubicBezTo>
                  <a:pt x="4890113" y="1702277"/>
                  <a:pt x="4878389" y="1704314"/>
                  <a:pt x="4868730" y="1702384"/>
                </a:cubicBezTo>
                <a:cubicBezTo>
                  <a:pt x="4860577" y="1694955"/>
                  <a:pt x="4813519" y="1692594"/>
                  <a:pt x="4797925" y="1695535"/>
                </a:cubicBezTo>
                <a:cubicBezTo>
                  <a:pt x="4754973" y="1708626"/>
                  <a:pt x="4712186" y="1679830"/>
                  <a:pt x="4677670" y="1689453"/>
                </a:cubicBezTo>
                <a:cubicBezTo>
                  <a:pt x="4650390" y="1686902"/>
                  <a:pt x="4641786" y="1682702"/>
                  <a:pt x="4634248" y="1680227"/>
                </a:cubicBezTo>
                <a:lnTo>
                  <a:pt x="4632434" y="1674607"/>
                </a:lnTo>
                <a:lnTo>
                  <a:pt x="4619204" y="1672507"/>
                </a:lnTo>
                <a:lnTo>
                  <a:pt x="4616283" y="1670977"/>
                </a:lnTo>
                <a:cubicBezTo>
                  <a:pt x="4610716" y="1668036"/>
                  <a:pt x="4605090" y="1665277"/>
                  <a:pt x="4598926" y="1663178"/>
                </a:cubicBezTo>
                <a:cubicBezTo>
                  <a:pt x="4588025" y="1686237"/>
                  <a:pt x="4544698" y="1649138"/>
                  <a:pt x="4547069" y="1670642"/>
                </a:cubicBezTo>
                <a:lnTo>
                  <a:pt x="4523516" y="1669785"/>
                </a:lnTo>
                <a:lnTo>
                  <a:pt x="4500586" y="1675912"/>
                </a:lnTo>
                <a:lnTo>
                  <a:pt x="4488196" y="1683463"/>
                </a:lnTo>
                <a:lnTo>
                  <a:pt x="4445463" y="1695634"/>
                </a:lnTo>
                <a:lnTo>
                  <a:pt x="4446550" y="1680538"/>
                </a:lnTo>
                <a:lnTo>
                  <a:pt x="4365375" y="1697935"/>
                </a:lnTo>
                <a:lnTo>
                  <a:pt x="4305123" y="1714185"/>
                </a:lnTo>
                <a:lnTo>
                  <a:pt x="4292665" y="1720703"/>
                </a:lnTo>
                <a:lnTo>
                  <a:pt x="4276789" y="1718367"/>
                </a:lnTo>
                <a:cubicBezTo>
                  <a:pt x="4274740" y="1717359"/>
                  <a:pt x="4273021" y="1716157"/>
                  <a:pt x="4271683" y="1714801"/>
                </a:cubicBezTo>
                <a:lnTo>
                  <a:pt x="4223918" y="1728936"/>
                </a:lnTo>
                <a:lnTo>
                  <a:pt x="4218039" y="1729885"/>
                </a:lnTo>
                <a:lnTo>
                  <a:pt x="4177153" y="1733691"/>
                </a:lnTo>
                <a:lnTo>
                  <a:pt x="4051032" y="1728886"/>
                </a:lnTo>
                <a:cubicBezTo>
                  <a:pt x="4055072" y="1717510"/>
                  <a:pt x="4022108" y="1735873"/>
                  <a:pt x="4013978" y="1727679"/>
                </a:cubicBezTo>
                <a:cubicBezTo>
                  <a:pt x="4008905" y="1720660"/>
                  <a:pt x="3997723" y="1724594"/>
                  <a:pt x="3987857" y="1724282"/>
                </a:cubicBezTo>
                <a:cubicBezTo>
                  <a:pt x="3978476" y="1718309"/>
                  <a:pt x="3931683" y="1723723"/>
                  <a:pt x="3916852" y="1729184"/>
                </a:cubicBezTo>
                <a:cubicBezTo>
                  <a:pt x="3876910" y="1749138"/>
                  <a:pt x="3829523" y="1727824"/>
                  <a:pt x="3797263" y="1742976"/>
                </a:cubicBezTo>
                <a:cubicBezTo>
                  <a:pt x="3769922" y="1744951"/>
                  <a:pt x="3760682" y="1742230"/>
                  <a:pt x="3752806" y="1741033"/>
                </a:cubicBezTo>
                <a:lnTo>
                  <a:pt x="3749997" y="1735799"/>
                </a:lnTo>
                <a:lnTo>
                  <a:pt x="3736582" y="1735907"/>
                </a:lnTo>
                <a:lnTo>
                  <a:pt x="3733428" y="1734881"/>
                </a:lnTo>
                <a:cubicBezTo>
                  <a:pt x="3727408" y="1732899"/>
                  <a:pt x="3721365" y="1731108"/>
                  <a:pt x="3714911" y="1730056"/>
                </a:cubicBezTo>
                <a:cubicBezTo>
                  <a:pt x="3708355" y="1754554"/>
                  <a:pt x="3658933" y="1725152"/>
                  <a:pt x="3665172" y="1745936"/>
                </a:cubicBezTo>
                <a:cubicBezTo>
                  <a:pt x="3628569" y="1744420"/>
                  <a:pt x="3583742" y="1775884"/>
                  <a:pt x="3552006" y="1755220"/>
                </a:cubicBezTo>
                <a:cubicBezTo>
                  <a:pt x="3497522" y="1758390"/>
                  <a:pt x="3448310" y="1757433"/>
                  <a:pt x="3390301" y="1762546"/>
                </a:cubicBezTo>
                <a:cubicBezTo>
                  <a:pt x="3345266" y="1774524"/>
                  <a:pt x="3297039" y="1758531"/>
                  <a:pt x="3264312" y="1774620"/>
                </a:cubicBezTo>
                <a:cubicBezTo>
                  <a:pt x="3212634" y="1771139"/>
                  <a:pt x="3147905" y="1780248"/>
                  <a:pt x="3106901" y="1804264"/>
                </a:cubicBezTo>
                <a:cubicBezTo>
                  <a:pt x="3051355" y="1805490"/>
                  <a:pt x="3041708" y="1820368"/>
                  <a:pt x="2993303" y="1806542"/>
                </a:cubicBezTo>
                <a:cubicBezTo>
                  <a:pt x="2989182" y="1810139"/>
                  <a:pt x="2984377" y="1813039"/>
                  <a:pt x="2979115" y="1815432"/>
                </a:cubicBezTo>
                <a:lnTo>
                  <a:pt x="2963118" y="1820962"/>
                </a:lnTo>
                <a:lnTo>
                  <a:pt x="2961156" y="1820297"/>
                </a:lnTo>
                <a:lnTo>
                  <a:pt x="2925719" y="1828468"/>
                </a:lnTo>
                <a:lnTo>
                  <a:pt x="2857951" y="1842496"/>
                </a:lnTo>
                <a:lnTo>
                  <a:pt x="2857427" y="1841591"/>
                </a:lnTo>
                <a:cubicBezTo>
                  <a:pt x="2855386" y="1839734"/>
                  <a:pt x="2852250" y="1838690"/>
                  <a:pt x="2846731" y="1839316"/>
                </a:cubicBezTo>
                <a:cubicBezTo>
                  <a:pt x="2855175" y="1823564"/>
                  <a:pt x="2843311" y="1834035"/>
                  <a:pt x="2826290" y="1837274"/>
                </a:cubicBezTo>
                <a:cubicBezTo>
                  <a:pt x="2835609" y="1813530"/>
                  <a:pt x="2787284" y="1831665"/>
                  <a:pt x="2779146" y="1820071"/>
                </a:cubicBezTo>
                <a:cubicBezTo>
                  <a:pt x="2766432" y="1822985"/>
                  <a:pt x="2753158" y="1825635"/>
                  <a:pt x="2739608" y="1827861"/>
                </a:cubicBezTo>
                <a:lnTo>
                  <a:pt x="2731631" y="1828881"/>
                </a:lnTo>
                <a:cubicBezTo>
                  <a:pt x="2731575" y="1828813"/>
                  <a:pt x="2731521" y="1828744"/>
                  <a:pt x="2731464" y="1828677"/>
                </a:cubicBezTo>
                <a:cubicBezTo>
                  <a:pt x="2729715" y="1828415"/>
                  <a:pt x="2727085" y="1828569"/>
                  <a:pt x="2723037" y="1829303"/>
                </a:cubicBezTo>
                <a:lnTo>
                  <a:pt x="2701616" y="1832725"/>
                </a:lnTo>
                <a:lnTo>
                  <a:pt x="2696239" y="1831904"/>
                </a:lnTo>
                <a:lnTo>
                  <a:pt x="2663445" y="1825958"/>
                </a:lnTo>
                <a:cubicBezTo>
                  <a:pt x="2641260" y="1825904"/>
                  <a:pt x="2595040" y="1827674"/>
                  <a:pt x="2560925" y="1829094"/>
                </a:cubicBezTo>
                <a:cubicBezTo>
                  <a:pt x="2527977" y="1836499"/>
                  <a:pt x="2496507" y="1831991"/>
                  <a:pt x="2458739" y="1834479"/>
                </a:cubicBezTo>
                <a:cubicBezTo>
                  <a:pt x="2419379" y="1848893"/>
                  <a:pt x="2396428" y="1834257"/>
                  <a:pt x="2356074" y="1836991"/>
                </a:cubicBezTo>
                <a:cubicBezTo>
                  <a:pt x="2323435" y="1857644"/>
                  <a:pt x="2325610" y="1826053"/>
                  <a:pt x="2304241" y="1822021"/>
                </a:cubicBezTo>
                <a:lnTo>
                  <a:pt x="2298362" y="1822125"/>
                </a:lnTo>
                <a:lnTo>
                  <a:pt x="2283527" y="1826361"/>
                </a:lnTo>
                <a:lnTo>
                  <a:pt x="2278150" y="1828604"/>
                </a:lnTo>
                <a:cubicBezTo>
                  <a:pt x="2274371" y="1829907"/>
                  <a:pt x="2271762" y="1830461"/>
                  <a:pt x="2269853" y="1830502"/>
                </a:cubicBezTo>
                <a:lnTo>
                  <a:pt x="2269585" y="1830341"/>
                </a:lnTo>
                <a:lnTo>
                  <a:pt x="2225332" y="1845825"/>
                </a:lnTo>
                <a:cubicBezTo>
                  <a:pt x="2211505" y="1836594"/>
                  <a:pt x="2170867" y="1860661"/>
                  <a:pt x="2169048" y="1837658"/>
                </a:cubicBezTo>
                <a:cubicBezTo>
                  <a:pt x="2153238" y="1843278"/>
                  <a:pt x="2146132" y="1854645"/>
                  <a:pt x="2147231" y="1839027"/>
                </a:cubicBezTo>
                <a:cubicBezTo>
                  <a:pt x="2141901" y="1840465"/>
                  <a:pt x="2138205" y="1840014"/>
                  <a:pt x="2135241" y="1838652"/>
                </a:cubicBezTo>
                <a:lnTo>
                  <a:pt x="2099215" y="1850768"/>
                </a:lnTo>
                <a:lnTo>
                  <a:pt x="2094046" y="1850806"/>
                </a:lnTo>
                <a:lnTo>
                  <a:pt x="2071850" y="1861319"/>
                </a:lnTo>
                <a:lnTo>
                  <a:pt x="2039607" y="1874318"/>
                </a:lnTo>
                <a:lnTo>
                  <a:pt x="2037289" y="1874025"/>
                </a:lnTo>
                <a:lnTo>
                  <a:pt x="2023615" y="1881562"/>
                </a:lnTo>
                <a:cubicBezTo>
                  <a:pt x="2019390" y="1884562"/>
                  <a:pt x="1959668" y="1894795"/>
                  <a:pt x="1957176" y="1898709"/>
                </a:cubicBezTo>
                <a:cubicBezTo>
                  <a:pt x="1901224" y="1893805"/>
                  <a:pt x="1914145" y="1913274"/>
                  <a:pt x="1858081" y="1923144"/>
                </a:cubicBezTo>
                <a:cubicBezTo>
                  <a:pt x="1819487" y="1923227"/>
                  <a:pt x="1798952" y="1929741"/>
                  <a:pt x="1738865" y="1944965"/>
                </a:cubicBezTo>
                <a:cubicBezTo>
                  <a:pt x="1698633" y="1955957"/>
                  <a:pt x="1670491" y="1978862"/>
                  <a:pt x="1616692" y="1989107"/>
                </a:cubicBezTo>
                <a:cubicBezTo>
                  <a:pt x="1565257" y="2022368"/>
                  <a:pt x="1474172" y="2022156"/>
                  <a:pt x="1411898" y="2046254"/>
                </a:cubicBezTo>
                <a:cubicBezTo>
                  <a:pt x="1380237" y="2035952"/>
                  <a:pt x="1386648" y="2042292"/>
                  <a:pt x="1375780" y="2047961"/>
                </a:cubicBezTo>
                <a:cubicBezTo>
                  <a:pt x="1375756" y="2047968"/>
                  <a:pt x="1375731" y="2047974"/>
                  <a:pt x="1375707" y="2047981"/>
                </a:cubicBezTo>
                <a:lnTo>
                  <a:pt x="1285585" y="2047113"/>
                </a:lnTo>
                <a:cubicBezTo>
                  <a:pt x="1279541" y="2043453"/>
                  <a:pt x="1272537" y="2040974"/>
                  <a:pt x="1263658" y="2041397"/>
                </a:cubicBezTo>
                <a:cubicBezTo>
                  <a:pt x="1212454" y="2058890"/>
                  <a:pt x="1258499" y="2026611"/>
                  <a:pt x="1170403" y="2033399"/>
                </a:cubicBezTo>
                <a:cubicBezTo>
                  <a:pt x="1166530" y="2036274"/>
                  <a:pt x="1154254" y="2033463"/>
                  <a:pt x="1153718" y="2029576"/>
                </a:cubicBezTo>
                <a:cubicBezTo>
                  <a:pt x="1148486" y="2030819"/>
                  <a:pt x="1137980" y="2038354"/>
                  <a:pt x="1133937" y="2032149"/>
                </a:cubicBezTo>
                <a:cubicBezTo>
                  <a:pt x="1104720" y="2031606"/>
                  <a:pt x="1077532" y="2035424"/>
                  <a:pt x="1054999" y="2043242"/>
                </a:cubicBezTo>
                <a:cubicBezTo>
                  <a:pt x="1024875" y="2038090"/>
                  <a:pt x="1020473" y="2042711"/>
                  <a:pt x="1018405" y="2048281"/>
                </a:cubicBezTo>
                <a:lnTo>
                  <a:pt x="1016563" y="2051718"/>
                </a:lnTo>
                <a:lnTo>
                  <a:pt x="1008284" y="2046742"/>
                </a:lnTo>
                <a:cubicBezTo>
                  <a:pt x="999244" y="2043620"/>
                  <a:pt x="990505" y="2044937"/>
                  <a:pt x="981974" y="2048363"/>
                </a:cubicBezTo>
                <a:lnTo>
                  <a:pt x="971903" y="2053484"/>
                </a:lnTo>
                <a:lnTo>
                  <a:pt x="954015" y="2052529"/>
                </a:lnTo>
                <a:cubicBezTo>
                  <a:pt x="931960" y="2051365"/>
                  <a:pt x="861352" y="2046214"/>
                  <a:pt x="839571" y="2046509"/>
                </a:cubicBezTo>
                <a:lnTo>
                  <a:pt x="823321" y="2054296"/>
                </a:lnTo>
                <a:lnTo>
                  <a:pt x="800990" y="2051523"/>
                </a:lnTo>
                <a:cubicBezTo>
                  <a:pt x="790723" y="2052171"/>
                  <a:pt x="782268" y="2055403"/>
                  <a:pt x="776439" y="2062634"/>
                </a:cubicBezTo>
                <a:cubicBezTo>
                  <a:pt x="773155" y="2056184"/>
                  <a:pt x="769593" y="2059253"/>
                  <a:pt x="763041" y="2063995"/>
                </a:cubicBezTo>
                <a:lnTo>
                  <a:pt x="757863" y="2065877"/>
                </a:lnTo>
                <a:lnTo>
                  <a:pt x="745053" y="2051831"/>
                </a:lnTo>
                <a:lnTo>
                  <a:pt x="722609" y="2049504"/>
                </a:lnTo>
                <a:lnTo>
                  <a:pt x="717618" y="2042131"/>
                </a:lnTo>
                <a:lnTo>
                  <a:pt x="703285" y="2046808"/>
                </a:lnTo>
                <a:cubicBezTo>
                  <a:pt x="698219" y="2048137"/>
                  <a:pt x="690058" y="2049926"/>
                  <a:pt x="680199" y="2051947"/>
                </a:cubicBezTo>
                <a:lnTo>
                  <a:pt x="667351" y="2054469"/>
                </a:lnTo>
                <a:lnTo>
                  <a:pt x="660961" y="2049404"/>
                </a:lnTo>
                <a:lnTo>
                  <a:pt x="638282" y="2060093"/>
                </a:lnTo>
                <a:lnTo>
                  <a:pt x="583551" y="2070197"/>
                </a:lnTo>
                <a:cubicBezTo>
                  <a:pt x="569268" y="2091365"/>
                  <a:pt x="529124" y="2053106"/>
                  <a:pt x="525274" y="2079137"/>
                </a:cubicBezTo>
                <a:cubicBezTo>
                  <a:pt x="506495" y="2056498"/>
                  <a:pt x="440091" y="2069666"/>
                  <a:pt x="405635" y="2059339"/>
                </a:cubicBezTo>
                <a:cubicBezTo>
                  <a:pt x="397410" y="2069278"/>
                  <a:pt x="294416" y="2032966"/>
                  <a:pt x="281555" y="2022847"/>
                </a:cubicBezTo>
                <a:cubicBezTo>
                  <a:pt x="171589" y="1986245"/>
                  <a:pt x="126791" y="1985528"/>
                  <a:pt x="98513" y="1969504"/>
                </a:cubicBezTo>
                <a:cubicBezTo>
                  <a:pt x="85544" y="1965247"/>
                  <a:pt x="73324" y="1958000"/>
                  <a:pt x="56191" y="1950709"/>
                </a:cubicBezTo>
                <a:lnTo>
                  <a:pt x="0" y="1935789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CBC4BE5-0231-CCB5-D435-7A6725A242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6" y="548640"/>
            <a:ext cx="9543405" cy="1188720"/>
          </a:xfrm>
        </p:spPr>
        <p:txBody>
          <a:bodyPr>
            <a:normAutofit/>
          </a:bodyPr>
          <a:lstStyle/>
          <a:p>
            <a:r>
              <a:rPr lang="pt-BR">
                <a:solidFill>
                  <a:schemeClr val="tx1">
                    <a:lumMod val="85000"/>
                    <a:lumOff val="15000"/>
                  </a:schemeClr>
                </a:solidFill>
              </a:rPr>
              <a:t>Saber Ouvir e Considerar</a:t>
            </a:r>
          </a:p>
          <a:p>
            <a:pPr marL="285750" indent="-285750">
              <a:buFont typeface="Arial"/>
              <a:buChar char="•"/>
            </a:pPr>
            <a:endParaRPr lang="pt-BR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pt-BR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A1B4B2A-6F4D-1916-302C-636BBFE19E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497" y="2518029"/>
            <a:ext cx="11209006" cy="3449427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buFont typeface="Arial"/>
              <a:buChar char="•"/>
            </a:pPr>
            <a:r>
              <a:rPr lang="pt-BR" sz="3000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cs typeface="+mn-lt"/>
              </a:rPr>
              <a:t>Ouve a esposa e filhos</a:t>
            </a:r>
            <a:endParaRPr lang="pt-BR" sz="300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buFont typeface="Arial"/>
              <a:buChar char="•"/>
            </a:pPr>
            <a:r>
              <a:rPr lang="pt-BR" sz="3000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cs typeface="+mn-lt"/>
              </a:rPr>
              <a:t>Sabedoria na multidão de conselhos (Provérbios 11.14) </a:t>
            </a:r>
            <a:r>
              <a:rPr lang="pt-BR" sz="3000" b="1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cs typeface="+mn-lt"/>
              </a:rPr>
              <a:t>O homem prudente reconhece que Deus pode falar por meio da esposa e até mesmo dos filhos</a:t>
            </a:r>
            <a:r>
              <a:rPr lang="pt-BR" sz="3000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cs typeface="+mn-lt"/>
              </a:rPr>
              <a:t>. Como afirma Provérbios 15.22: "Onde não há conselho, frustram-se os projetos, mas com a multidão de conselheiros se estabelecem".</a:t>
            </a:r>
          </a:p>
          <a:p>
            <a:pPr>
              <a:buFont typeface="Arial"/>
              <a:buChar char="•"/>
            </a:pPr>
            <a:endParaRPr lang="pt-BR" sz="300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buFont typeface="Arial"/>
              <a:buChar char="•"/>
            </a:pPr>
            <a:r>
              <a:rPr lang="pt-BR" sz="3000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cs typeface="+mn-lt"/>
              </a:rPr>
              <a:t>Liderança madura considera todos os lados antes de decidir</a:t>
            </a:r>
            <a:endParaRPr lang="pt-BR" sz="300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buNone/>
            </a:pPr>
            <a:r>
              <a:rPr lang="pt-BR" sz="3000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cs typeface="+mn-lt"/>
              </a:rPr>
              <a:t>A verdadeira liderança não teme conselhos, mas os pesa à luz da Escritura e do Espírito.</a:t>
            </a:r>
            <a:endParaRPr lang="pt-BR" sz="300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>
              <a:buNone/>
            </a:pPr>
            <a:endParaRPr lang="pt-BR" sz="30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42DCE2C-2863-46FA-9BE7-24365A24D9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24586" y="5970896"/>
            <a:ext cx="9967416" cy="887104"/>
          </a:xfrm>
          <a:custGeom>
            <a:avLst/>
            <a:gdLst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5225 w 9517857"/>
              <a:gd name="connsiteY3" fmla="*/ 246530 h 918356"/>
              <a:gd name="connsiteX4" fmla="*/ 4686133 w 9517857"/>
              <a:gd name="connsiteY4" fmla="*/ 246727 h 918356"/>
              <a:gd name="connsiteX5" fmla="*/ 4686423 w 9517857"/>
              <a:gd name="connsiteY5" fmla="*/ 247919 h 918356"/>
              <a:gd name="connsiteX6" fmla="*/ 9517856 w 9517857"/>
              <a:gd name="connsiteY6" fmla="*/ 0 h 918356"/>
              <a:gd name="connsiteX7" fmla="*/ 9517857 w 9517857"/>
              <a:gd name="connsiteY7" fmla="*/ 12 h 918356"/>
              <a:gd name="connsiteX8" fmla="*/ 9517857 w 9517857"/>
              <a:gd name="connsiteY8" fmla="*/ 918356 h 918356"/>
              <a:gd name="connsiteX9" fmla="*/ 14604 w 9517857"/>
              <a:gd name="connsiteY9" fmla="*/ 918356 h 918356"/>
              <a:gd name="connsiteX10" fmla="*/ 12841 w 9517857"/>
              <a:gd name="connsiteY10" fmla="*/ 917763 h 918356"/>
              <a:gd name="connsiteX11" fmla="*/ 93 w 9517857"/>
              <a:gd name="connsiteY11" fmla="*/ 912471 h 918356"/>
              <a:gd name="connsiteX12" fmla="*/ 58674 w 9517857"/>
              <a:gd name="connsiteY12" fmla="*/ 890322 h 918356"/>
              <a:gd name="connsiteX13" fmla="*/ 275005 w 9517857"/>
              <a:gd name="connsiteY13" fmla="*/ 807229 h 918356"/>
              <a:gd name="connsiteX14" fmla="*/ 587824 w 9517857"/>
              <a:gd name="connsiteY14" fmla="*/ 798195 h 918356"/>
              <a:gd name="connsiteX15" fmla="*/ 651826 w 9517857"/>
              <a:gd name="connsiteY15" fmla="*/ 738338 h 918356"/>
              <a:gd name="connsiteX16" fmla="*/ 727985 w 9517857"/>
              <a:gd name="connsiteY16" fmla="*/ 719826 h 918356"/>
              <a:gd name="connsiteX17" fmla="*/ 778982 w 9517857"/>
              <a:gd name="connsiteY17" fmla="*/ 710142 h 918356"/>
              <a:gd name="connsiteX18" fmla="*/ 849944 w 9517857"/>
              <a:gd name="connsiteY18" fmla="*/ 717987 h 918356"/>
              <a:gd name="connsiteX19" fmla="*/ 921659 w 9517857"/>
              <a:gd name="connsiteY19" fmla="*/ 712695 h 918356"/>
              <a:gd name="connsiteX20" fmla="*/ 930946 w 9517857"/>
              <a:gd name="connsiteY20" fmla="*/ 734046 h 918356"/>
              <a:gd name="connsiteX21" fmla="*/ 986250 w 9517857"/>
              <a:gd name="connsiteY21" fmla="*/ 713530 h 918356"/>
              <a:gd name="connsiteX22" fmla="*/ 1013752 w 9517857"/>
              <a:gd name="connsiteY22" fmla="*/ 713361 h 918356"/>
              <a:gd name="connsiteX23" fmla="*/ 1023734 w 9517857"/>
              <a:gd name="connsiteY23" fmla="*/ 718571 h 918356"/>
              <a:gd name="connsiteX24" fmla="*/ 1063207 w 9517857"/>
              <a:gd name="connsiteY24" fmla="*/ 715651 h 918356"/>
              <a:gd name="connsiteX25" fmla="*/ 1081980 w 9517857"/>
              <a:gd name="connsiteY25" fmla="*/ 738455 h 918356"/>
              <a:gd name="connsiteX26" fmla="*/ 1218120 w 9517857"/>
              <a:gd name="connsiteY26" fmla="*/ 713280 h 918356"/>
              <a:gd name="connsiteX27" fmla="*/ 1397459 w 9517857"/>
              <a:gd name="connsiteY27" fmla="*/ 691190 h 918356"/>
              <a:gd name="connsiteX28" fmla="*/ 1580688 w 9517857"/>
              <a:gd name="connsiteY28" fmla="*/ 693697 h 918356"/>
              <a:gd name="connsiteX29" fmla="*/ 1772334 w 9517857"/>
              <a:gd name="connsiteY29" fmla="*/ 710640 h 918356"/>
              <a:gd name="connsiteX30" fmla="*/ 2002561 w 9517857"/>
              <a:gd name="connsiteY30" fmla="*/ 659917 h 918356"/>
              <a:gd name="connsiteX31" fmla="*/ 2135144 w 9517857"/>
              <a:gd name="connsiteY31" fmla="*/ 636501 h 918356"/>
              <a:gd name="connsiteX32" fmla="*/ 2440292 w 9517857"/>
              <a:gd name="connsiteY32" fmla="*/ 593862 h 918356"/>
              <a:gd name="connsiteX33" fmla="*/ 2547829 w 9517857"/>
              <a:gd name="connsiteY33" fmla="*/ 566150 h 918356"/>
              <a:gd name="connsiteX34" fmla="*/ 2658055 w 9517857"/>
              <a:gd name="connsiteY34" fmla="*/ 578727 h 918356"/>
              <a:gd name="connsiteX35" fmla="*/ 2693698 w 9517857"/>
              <a:gd name="connsiteY35" fmla="*/ 560029 h 918356"/>
              <a:gd name="connsiteX36" fmla="*/ 2699673 w 9517857"/>
              <a:gd name="connsiteY36" fmla="*/ 556400 h 918356"/>
              <a:gd name="connsiteX37" fmla="*/ 2727306 w 9517857"/>
              <a:gd name="connsiteY37" fmla="*/ 550698 h 918356"/>
              <a:gd name="connsiteX38" fmla="*/ 2730451 w 9517857"/>
              <a:gd name="connsiteY38" fmla="*/ 538058 h 918356"/>
              <a:gd name="connsiteX39" fmla="*/ 2768713 w 9517857"/>
              <a:gd name="connsiteY39" fmla="*/ 521575 h 918356"/>
              <a:gd name="connsiteX40" fmla="*/ 2820868 w 9517857"/>
              <a:gd name="connsiteY40" fmla="*/ 514160 h 918356"/>
              <a:gd name="connsiteX41" fmla="*/ 3073635 w 9517857"/>
              <a:gd name="connsiteY41" fmla="*/ 491294 h 918356"/>
              <a:gd name="connsiteX42" fmla="*/ 3222071 w 9517857"/>
              <a:gd name="connsiteY42" fmla="*/ 470559 h 918356"/>
              <a:gd name="connsiteX43" fmla="*/ 3274069 w 9517857"/>
              <a:gd name="connsiteY43" fmla="*/ 451605 h 918356"/>
              <a:gd name="connsiteX44" fmla="*/ 3349632 w 9517857"/>
              <a:gd name="connsiteY44" fmla="*/ 432583 h 918356"/>
              <a:gd name="connsiteX45" fmla="*/ 3479593 w 9517857"/>
              <a:gd name="connsiteY45" fmla="*/ 390437 h 918356"/>
              <a:gd name="connsiteX46" fmla="*/ 3660110 w 9517857"/>
              <a:gd name="connsiteY46" fmla="*/ 348726 h 918356"/>
              <a:gd name="connsiteX47" fmla="*/ 3750023 w 9517857"/>
              <a:gd name="connsiteY47" fmla="*/ 370678 h 918356"/>
              <a:gd name="connsiteX48" fmla="*/ 3844133 w 9517857"/>
              <a:gd name="connsiteY48" fmla="*/ 360648 h 918356"/>
              <a:gd name="connsiteX49" fmla="*/ 3913545 w 9517857"/>
              <a:gd name="connsiteY49" fmla="*/ 344235 h 918356"/>
              <a:gd name="connsiteX50" fmla="*/ 4266740 w 9517857"/>
              <a:gd name="connsiteY50" fmla="*/ 361454 h 918356"/>
              <a:gd name="connsiteX51" fmla="*/ 4430770 w 9517857"/>
              <a:gd name="connsiteY51" fmla="*/ 342643 h 918356"/>
              <a:gd name="connsiteX52" fmla="*/ 4512664 w 9517857"/>
              <a:gd name="connsiteY52" fmla="*/ 319948 h 918356"/>
              <a:gd name="connsiteX53" fmla="*/ 4616423 w 9517857"/>
              <a:gd name="connsiteY53" fmla="*/ 290914 h 918356"/>
              <a:gd name="connsiteX54" fmla="*/ 4691675 w 9517857"/>
              <a:gd name="connsiteY54" fmla="*/ 254011 h 918356"/>
              <a:gd name="connsiteX55" fmla="*/ 4689051 w 9517857"/>
              <a:gd name="connsiteY55" fmla="*/ 250968 h 918356"/>
              <a:gd name="connsiteX56" fmla="*/ 4719994 w 9517857"/>
              <a:gd name="connsiteY56" fmla="*/ 245307 h 918356"/>
              <a:gd name="connsiteX57" fmla="*/ 4752894 w 9517857"/>
              <a:gd name="connsiteY57" fmla="*/ 239875 h 918356"/>
              <a:gd name="connsiteX58" fmla="*/ 4769329 w 9517857"/>
              <a:gd name="connsiteY58" fmla="*/ 233585 h 918356"/>
              <a:gd name="connsiteX59" fmla="*/ 4775634 w 9517857"/>
              <a:gd name="connsiteY59" fmla="*/ 234063 h 918356"/>
              <a:gd name="connsiteX60" fmla="*/ 4790452 w 9517857"/>
              <a:gd name="connsiteY60" fmla="*/ 233572 h 918356"/>
              <a:gd name="connsiteX61" fmla="*/ 4789062 w 9517857"/>
              <a:gd name="connsiteY61" fmla="*/ 241924 h 918356"/>
              <a:gd name="connsiteX62" fmla="*/ 4827826 w 9517857"/>
              <a:gd name="connsiteY62" fmla="*/ 246977 h 918356"/>
              <a:gd name="connsiteX63" fmla="*/ 4892569 w 9517857"/>
              <a:gd name="connsiteY63" fmla="*/ 249933 h 918356"/>
              <a:gd name="connsiteX64" fmla="*/ 4896611 w 9517857"/>
              <a:gd name="connsiteY64" fmla="*/ 240448 h 918356"/>
              <a:gd name="connsiteX65" fmla="*/ 4917286 w 9517857"/>
              <a:gd name="connsiteY65" fmla="*/ 243659 h 918356"/>
              <a:gd name="connsiteX66" fmla="*/ 4981173 w 9517857"/>
              <a:gd name="connsiteY66" fmla="*/ 247103 h 918356"/>
              <a:gd name="connsiteX67" fmla="*/ 5060397 w 9517857"/>
              <a:gd name="connsiteY67" fmla="*/ 263688 h 918356"/>
              <a:gd name="connsiteX68" fmla="*/ 5252996 w 9517857"/>
              <a:gd name="connsiteY68" fmla="*/ 270655 h 918356"/>
              <a:gd name="connsiteX69" fmla="*/ 5358056 w 9517857"/>
              <a:gd name="connsiteY69" fmla="*/ 247248 h 918356"/>
              <a:gd name="connsiteX70" fmla="*/ 5426496 w 9517857"/>
              <a:gd name="connsiteY70" fmla="*/ 235142 h 918356"/>
              <a:gd name="connsiteX71" fmla="*/ 5497161 w 9517857"/>
              <a:gd name="connsiteY71" fmla="*/ 228808 h 918356"/>
              <a:gd name="connsiteX72" fmla="*/ 5826043 w 9517857"/>
              <a:gd name="connsiteY72" fmla="*/ 148073 h 918356"/>
              <a:gd name="connsiteX73" fmla="*/ 6013415 w 9517857"/>
              <a:gd name="connsiteY73" fmla="*/ 137316 h 918356"/>
              <a:gd name="connsiteX74" fmla="*/ 6080994 w 9517857"/>
              <a:gd name="connsiteY74" fmla="*/ 142938 h 918356"/>
              <a:gd name="connsiteX75" fmla="*/ 6194152 w 9517857"/>
              <a:gd name="connsiteY75" fmla="*/ 151772 h 918356"/>
              <a:gd name="connsiteX76" fmla="*/ 6281379 w 9517857"/>
              <a:gd name="connsiteY76" fmla="*/ 181626 h 918356"/>
              <a:gd name="connsiteX77" fmla="*/ 6374947 w 9517857"/>
              <a:gd name="connsiteY77" fmla="*/ 179799 h 918356"/>
              <a:gd name="connsiteX78" fmla="*/ 6448518 w 9517857"/>
              <a:gd name="connsiteY78" fmla="*/ 164378 h 918356"/>
              <a:gd name="connsiteX79" fmla="*/ 6544700 w 9517857"/>
              <a:gd name="connsiteY79" fmla="*/ 167161 h 918356"/>
              <a:gd name="connsiteX80" fmla="*/ 6648353 w 9517857"/>
              <a:gd name="connsiteY80" fmla="*/ 172250 h 918356"/>
              <a:gd name="connsiteX81" fmla="*/ 6736227 w 9517857"/>
              <a:gd name="connsiteY81" fmla="*/ 173216 h 918356"/>
              <a:gd name="connsiteX82" fmla="*/ 6977218 w 9517857"/>
              <a:gd name="connsiteY82" fmla="*/ 184289 h 918356"/>
              <a:gd name="connsiteX83" fmla="*/ 7065221 w 9517857"/>
              <a:gd name="connsiteY83" fmla="*/ 227531 h 918356"/>
              <a:gd name="connsiteX84" fmla="*/ 7366876 w 9517857"/>
              <a:gd name="connsiteY84" fmla="*/ 248468 h 918356"/>
              <a:gd name="connsiteX85" fmla="*/ 7565449 w 9517857"/>
              <a:gd name="connsiteY85" fmla="*/ 258950 h 918356"/>
              <a:gd name="connsiteX86" fmla="*/ 7599285 w 9517857"/>
              <a:gd name="connsiteY86" fmla="*/ 266021 h 918356"/>
              <a:gd name="connsiteX87" fmla="*/ 7644411 w 9517857"/>
              <a:gd name="connsiteY87" fmla="*/ 258986 h 918356"/>
              <a:gd name="connsiteX88" fmla="*/ 7825110 w 9517857"/>
              <a:gd name="connsiteY88" fmla="*/ 229109 h 918356"/>
              <a:gd name="connsiteX89" fmla="*/ 7965804 w 9517857"/>
              <a:gd name="connsiteY89" fmla="*/ 190545 h 918356"/>
              <a:gd name="connsiteX90" fmla="*/ 8147401 w 9517857"/>
              <a:gd name="connsiteY90" fmla="*/ 205617 h 918356"/>
              <a:gd name="connsiteX91" fmla="*/ 8256033 w 9517857"/>
              <a:gd name="connsiteY91" fmla="*/ 193713 h 918356"/>
              <a:gd name="connsiteX92" fmla="*/ 8410677 w 9517857"/>
              <a:gd name="connsiteY92" fmla="*/ 172167 h 918356"/>
              <a:gd name="connsiteX93" fmla="*/ 8617841 w 9517857"/>
              <a:gd name="connsiteY93" fmla="*/ 155167 h 918356"/>
              <a:gd name="connsiteX94" fmla="*/ 8715976 w 9517857"/>
              <a:gd name="connsiteY94" fmla="*/ 178374 h 918356"/>
              <a:gd name="connsiteX95" fmla="*/ 8778827 w 9517857"/>
              <a:gd name="connsiteY95" fmla="*/ 172936 h 918356"/>
              <a:gd name="connsiteX96" fmla="*/ 8840778 w 9517857"/>
              <a:gd name="connsiteY96" fmla="*/ 143149 h 918356"/>
              <a:gd name="connsiteX97" fmla="*/ 9010380 w 9517857"/>
              <a:gd name="connsiteY97" fmla="*/ 91891 h 918356"/>
              <a:gd name="connsiteX98" fmla="*/ 9110856 w 9517857"/>
              <a:gd name="connsiteY98" fmla="*/ 70997 h 918356"/>
              <a:gd name="connsiteX99" fmla="*/ 9268817 w 9517857"/>
              <a:gd name="connsiteY99" fmla="*/ 53082 h 918356"/>
              <a:gd name="connsiteX100" fmla="*/ 9316667 w 9517857"/>
              <a:gd name="connsiteY100" fmla="*/ 45047 h 918356"/>
              <a:gd name="connsiteX101" fmla="*/ 9428209 w 9517857"/>
              <a:gd name="connsiteY101" fmla="*/ 29923 h 918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9517857" h="918356">
                <a:moveTo>
                  <a:pt x="4686423" y="247919"/>
                </a:moveTo>
                <a:lnTo>
                  <a:pt x="4689051" y="250968"/>
                </a:lnTo>
                <a:lnTo>
                  <a:pt x="4687244" y="251298"/>
                </a:lnTo>
                <a:close/>
                <a:moveTo>
                  <a:pt x="4685225" y="246530"/>
                </a:moveTo>
                <a:cubicBezTo>
                  <a:pt x="4688837" y="243198"/>
                  <a:pt x="4687468" y="244598"/>
                  <a:pt x="4686133" y="246727"/>
                </a:cubicBezTo>
                <a:lnTo>
                  <a:pt x="4686423" y="247919"/>
                </a:lnTo>
                <a:close/>
                <a:moveTo>
                  <a:pt x="9517856" y="0"/>
                </a:moveTo>
                <a:lnTo>
                  <a:pt x="9517857" y="12"/>
                </a:lnTo>
                <a:lnTo>
                  <a:pt x="9517857" y="918356"/>
                </a:lnTo>
                <a:lnTo>
                  <a:pt x="14604" y="918356"/>
                </a:lnTo>
                <a:lnTo>
                  <a:pt x="12841" y="917763"/>
                </a:lnTo>
                <a:cubicBezTo>
                  <a:pt x="4532" y="914864"/>
                  <a:pt x="-773" y="912807"/>
                  <a:pt x="93" y="912471"/>
                </a:cubicBezTo>
                <a:cubicBezTo>
                  <a:pt x="172" y="912298"/>
                  <a:pt x="58594" y="890495"/>
                  <a:pt x="58674" y="890322"/>
                </a:cubicBezTo>
                <a:cubicBezTo>
                  <a:pt x="127436" y="929614"/>
                  <a:pt x="206243" y="828226"/>
                  <a:pt x="275005" y="807229"/>
                </a:cubicBezTo>
                <a:cubicBezTo>
                  <a:pt x="303983" y="806087"/>
                  <a:pt x="504960" y="777375"/>
                  <a:pt x="587824" y="798195"/>
                </a:cubicBezTo>
                <a:cubicBezTo>
                  <a:pt x="598733" y="769348"/>
                  <a:pt x="682904" y="785924"/>
                  <a:pt x="651826" y="738338"/>
                </a:cubicBezTo>
                <a:cubicBezTo>
                  <a:pt x="688440" y="737862"/>
                  <a:pt x="753255" y="750396"/>
                  <a:pt x="727985" y="719826"/>
                </a:cubicBezTo>
                <a:cubicBezTo>
                  <a:pt x="739648" y="718749"/>
                  <a:pt x="775717" y="715087"/>
                  <a:pt x="778982" y="710142"/>
                </a:cubicBezTo>
                <a:cubicBezTo>
                  <a:pt x="779189" y="709407"/>
                  <a:pt x="849736" y="718721"/>
                  <a:pt x="849944" y="717987"/>
                </a:cubicBezTo>
                <a:lnTo>
                  <a:pt x="921659" y="712695"/>
                </a:lnTo>
                <a:lnTo>
                  <a:pt x="930946" y="734046"/>
                </a:lnTo>
                <a:lnTo>
                  <a:pt x="986250" y="713530"/>
                </a:lnTo>
                <a:lnTo>
                  <a:pt x="1013752" y="713361"/>
                </a:lnTo>
                <a:lnTo>
                  <a:pt x="1023734" y="718571"/>
                </a:lnTo>
                <a:cubicBezTo>
                  <a:pt x="1033291" y="721276"/>
                  <a:pt x="1045398" y="721394"/>
                  <a:pt x="1063207" y="715651"/>
                </a:cubicBezTo>
                <a:lnTo>
                  <a:pt x="1081980" y="738455"/>
                </a:lnTo>
                <a:lnTo>
                  <a:pt x="1218120" y="713280"/>
                </a:lnTo>
                <a:cubicBezTo>
                  <a:pt x="1230137" y="716162"/>
                  <a:pt x="1387179" y="685179"/>
                  <a:pt x="1397459" y="691190"/>
                </a:cubicBezTo>
                <a:cubicBezTo>
                  <a:pt x="1490025" y="704984"/>
                  <a:pt x="1465878" y="715604"/>
                  <a:pt x="1580688" y="693697"/>
                </a:cubicBezTo>
                <a:cubicBezTo>
                  <a:pt x="1607067" y="704379"/>
                  <a:pt x="1719477" y="658239"/>
                  <a:pt x="1772334" y="710640"/>
                </a:cubicBezTo>
                <a:cubicBezTo>
                  <a:pt x="1745536" y="644824"/>
                  <a:pt x="1976078" y="716436"/>
                  <a:pt x="2002561" y="659917"/>
                </a:cubicBezTo>
                <a:cubicBezTo>
                  <a:pt x="2045346" y="660357"/>
                  <a:pt x="2166676" y="654391"/>
                  <a:pt x="2135144" y="636501"/>
                </a:cubicBezTo>
                <a:cubicBezTo>
                  <a:pt x="2276591" y="665055"/>
                  <a:pt x="2293173" y="591792"/>
                  <a:pt x="2440292" y="593862"/>
                </a:cubicBezTo>
                <a:cubicBezTo>
                  <a:pt x="2495160" y="534824"/>
                  <a:pt x="2473343" y="585644"/>
                  <a:pt x="2547829" y="566150"/>
                </a:cubicBezTo>
                <a:cubicBezTo>
                  <a:pt x="2545438" y="614169"/>
                  <a:pt x="2632278" y="528280"/>
                  <a:pt x="2658055" y="578727"/>
                </a:cubicBezTo>
                <a:cubicBezTo>
                  <a:pt x="2670795" y="573581"/>
                  <a:pt x="2682322" y="567005"/>
                  <a:pt x="2693698" y="560029"/>
                </a:cubicBezTo>
                <a:lnTo>
                  <a:pt x="2699673" y="556400"/>
                </a:lnTo>
                <a:lnTo>
                  <a:pt x="2727306" y="550698"/>
                </a:lnTo>
                <a:lnTo>
                  <a:pt x="2730451" y="538058"/>
                </a:lnTo>
                <a:lnTo>
                  <a:pt x="2768713" y="521575"/>
                </a:lnTo>
                <a:cubicBezTo>
                  <a:pt x="2783756" y="517104"/>
                  <a:pt x="2800788" y="514291"/>
                  <a:pt x="2820868" y="514160"/>
                </a:cubicBezTo>
                <a:cubicBezTo>
                  <a:pt x="2894791" y="532885"/>
                  <a:pt x="2981506" y="465507"/>
                  <a:pt x="3073635" y="491294"/>
                </a:cubicBezTo>
                <a:cubicBezTo>
                  <a:pt x="3106872" y="496624"/>
                  <a:pt x="3205785" y="487718"/>
                  <a:pt x="3222071" y="470559"/>
                </a:cubicBezTo>
                <a:cubicBezTo>
                  <a:pt x="3242193" y="465514"/>
                  <a:pt x="3267163" y="469136"/>
                  <a:pt x="3274069" y="451605"/>
                </a:cubicBezTo>
                <a:cubicBezTo>
                  <a:pt x="3286659" y="430165"/>
                  <a:pt x="3363648" y="455571"/>
                  <a:pt x="3349632" y="432583"/>
                </a:cubicBezTo>
                <a:cubicBezTo>
                  <a:pt x="3404182" y="449847"/>
                  <a:pt x="3438210" y="404323"/>
                  <a:pt x="3479593" y="390437"/>
                </a:cubicBezTo>
                <a:cubicBezTo>
                  <a:pt x="3523240" y="408403"/>
                  <a:pt x="3567027" y="361554"/>
                  <a:pt x="3660110" y="348726"/>
                </a:cubicBezTo>
                <a:cubicBezTo>
                  <a:pt x="3708299" y="369683"/>
                  <a:pt x="3662447" y="344775"/>
                  <a:pt x="3750023" y="370678"/>
                </a:cubicBezTo>
                <a:cubicBezTo>
                  <a:pt x="3752092" y="367132"/>
                  <a:pt x="3816880" y="365055"/>
                  <a:pt x="3844133" y="360648"/>
                </a:cubicBezTo>
                <a:cubicBezTo>
                  <a:pt x="3871386" y="356240"/>
                  <a:pt x="3882848" y="332490"/>
                  <a:pt x="3913545" y="344235"/>
                </a:cubicBezTo>
                <a:cubicBezTo>
                  <a:pt x="4050255" y="376864"/>
                  <a:pt x="4159924" y="363190"/>
                  <a:pt x="4266740" y="361454"/>
                </a:cubicBezTo>
                <a:cubicBezTo>
                  <a:pt x="4385770" y="354374"/>
                  <a:pt x="4314535" y="340143"/>
                  <a:pt x="4430770" y="342643"/>
                </a:cubicBezTo>
                <a:cubicBezTo>
                  <a:pt x="4439969" y="322594"/>
                  <a:pt x="4478290" y="314645"/>
                  <a:pt x="4512664" y="319948"/>
                </a:cubicBezTo>
                <a:cubicBezTo>
                  <a:pt x="4570011" y="315138"/>
                  <a:pt x="4549085" y="269599"/>
                  <a:pt x="4616423" y="290914"/>
                </a:cubicBezTo>
                <a:cubicBezTo>
                  <a:pt x="4599641" y="270277"/>
                  <a:pt x="4692085" y="269216"/>
                  <a:pt x="4691675" y="254011"/>
                </a:cubicBezTo>
                <a:lnTo>
                  <a:pt x="4689051" y="250968"/>
                </a:lnTo>
                <a:lnTo>
                  <a:pt x="4719994" y="245307"/>
                </a:lnTo>
                <a:cubicBezTo>
                  <a:pt x="4732635" y="242775"/>
                  <a:pt x="4745300" y="240335"/>
                  <a:pt x="4752894" y="239875"/>
                </a:cubicBezTo>
                <a:lnTo>
                  <a:pt x="4769329" y="233585"/>
                </a:lnTo>
                <a:lnTo>
                  <a:pt x="4775634" y="234063"/>
                </a:lnTo>
                <a:lnTo>
                  <a:pt x="4790452" y="233572"/>
                </a:lnTo>
                <a:cubicBezTo>
                  <a:pt x="4789989" y="236356"/>
                  <a:pt x="4789525" y="239141"/>
                  <a:pt x="4789062" y="241924"/>
                </a:cubicBezTo>
                <a:cubicBezTo>
                  <a:pt x="4786342" y="249932"/>
                  <a:pt x="4804560" y="248631"/>
                  <a:pt x="4827826" y="246977"/>
                </a:cubicBezTo>
                <a:cubicBezTo>
                  <a:pt x="4875782" y="239569"/>
                  <a:pt x="4874112" y="283413"/>
                  <a:pt x="4892569" y="249933"/>
                </a:cubicBezTo>
                <a:lnTo>
                  <a:pt x="4896611" y="240448"/>
                </a:lnTo>
                <a:lnTo>
                  <a:pt x="4917286" y="243659"/>
                </a:lnTo>
                <a:cubicBezTo>
                  <a:pt x="4923060" y="243799"/>
                  <a:pt x="4981729" y="240979"/>
                  <a:pt x="4981173" y="247103"/>
                </a:cubicBezTo>
                <a:cubicBezTo>
                  <a:pt x="5024880" y="220690"/>
                  <a:pt x="5014146" y="257963"/>
                  <a:pt x="5060397" y="263688"/>
                </a:cubicBezTo>
                <a:cubicBezTo>
                  <a:pt x="5093356" y="238589"/>
                  <a:pt x="5157892" y="275351"/>
                  <a:pt x="5252996" y="270655"/>
                </a:cubicBezTo>
                <a:cubicBezTo>
                  <a:pt x="5288840" y="241872"/>
                  <a:pt x="5287005" y="287921"/>
                  <a:pt x="5358056" y="247248"/>
                </a:cubicBezTo>
                <a:cubicBezTo>
                  <a:pt x="5361752" y="250257"/>
                  <a:pt x="5403312" y="238215"/>
                  <a:pt x="5426496" y="235142"/>
                </a:cubicBezTo>
                <a:cubicBezTo>
                  <a:pt x="5449679" y="232069"/>
                  <a:pt x="5473549" y="245611"/>
                  <a:pt x="5497161" y="228808"/>
                </a:cubicBezTo>
                <a:cubicBezTo>
                  <a:pt x="5611861" y="172767"/>
                  <a:pt x="5723211" y="165860"/>
                  <a:pt x="5826043" y="148073"/>
                </a:cubicBezTo>
                <a:cubicBezTo>
                  <a:pt x="5943127" y="133166"/>
                  <a:pt x="5872659" y="193078"/>
                  <a:pt x="6013415" y="137316"/>
                </a:cubicBezTo>
                <a:cubicBezTo>
                  <a:pt x="6031924" y="154783"/>
                  <a:pt x="6050745" y="154258"/>
                  <a:pt x="6080994" y="142938"/>
                </a:cubicBezTo>
                <a:cubicBezTo>
                  <a:pt x="6138083" y="137090"/>
                  <a:pt x="6140195" y="184383"/>
                  <a:pt x="6194152" y="151772"/>
                </a:cubicBezTo>
                <a:cubicBezTo>
                  <a:pt x="6187280" y="177783"/>
                  <a:pt x="6304222" y="153410"/>
                  <a:pt x="6281379" y="181626"/>
                </a:cubicBezTo>
                <a:cubicBezTo>
                  <a:pt x="6321899" y="201819"/>
                  <a:pt x="6335111" y="162590"/>
                  <a:pt x="6374947" y="179799"/>
                </a:cubicBezTo>
                <a:cubicBezTo>
                  <a:pt x="6417404" y="181336"/>
                  <a:pt x="6402484" y="169694"/>
                  <a:pt x="6448518" y="164378"/>
                </a:cubicBezTo>
                <a:cubicBezTo>
                  <a:pt x="6504958" y="162488"/>
                  <a:pt x="6493438" y="111203"/>
                  <a:pt x="6544700" y="167161"/>
                </a:cubicBezTo>
                <a:cubicBezTo>
                  <a:pt x="6601507" y="148697"/>
                  <a:pt x="6566269" y="164386"/>
                  <a:pt x="6648353" y="172250"/>
                </a:cubicBezTo>
                <a:cubicBezTo>
                  <a:pt x="6680008" y="155223"/>
                  <a:pt x="6707960" y="160673"/>
                  <a:pt x="6736227" y="173216"/>
                </a:cubicBezTo>
                <a:cubicBezTo>
                  <a:pt x="6813963" y="164284"/>
                  <a:pt x="6888143" y="181296"/>
                  <a:pt x="6977218" y="184289"/>
                </a:cubicBezTo>
                <a:cubicBezTo>
                  <a:pt x="7040424" y="188318"/>
                  <a:pt x="7000278" y="216835"/>
                  <a:pt x="7065221" y="227531"/>
                </a:cubicBezTo>
                <a:cubicBezTo>
                  <a:pt x="7130163" y="238228"/>
                  <a:pt x="7291878" y="238208"/>
                  <a:pt x="7366876" y="248468"/>
                </a:cubicBezTo>
                <a:cubicBezTo>
                  <a:pt x="7491356" y="206752"/>
                  <a:pt x="7367734" y="280166"/>
                  <a:pt x="7565449" y="258950"/>
                </a:cubicBezTo>
                <a:cubicBezTo>
                  <a:pt x="7575959" y="252432"/>
                  <a:pt x="7600854" y="257628"/>
                  <a:pt x="7599285" y="266021"/>
                </a:cubicBezTo>
                <a:cubicBezTo>
                  <a:pt x="7611616" y="262940"/>
                  <a:pt x="7639946" y="245819"/>
                  <a:pt x="7644411" y="258986"/>
                </a:cubicBezTo>
                <a:cubicBezTo>
                  <a:pt x="7708015" y="258012"/>
                  <a:pt x="7770249" y="247724"/>
                  <a:pt x="7825110" y="229109"/>
                </a:cubicBezTo>
                <a:cubicBezTo>
                  <a:pt x="7949762" y="247028"/>
                  <a:pt x="7921956" y="197757"/>
                  <a:pt x="7965804" y="190545"/>
                </a:cubicBezTo>
                <a:cubicBezTo>
                  <a:pt x="8039439" y="213878"/>
                  <a:pt x="8063651" y="191475"/>
                  <a:pt x="8147401" y="205617"/>
                </a:cubicBezTo>
                <a:cubicBezTo>
                  <a:pt x="8166453" y="196610"/>
                  <a:pt x="8225048" y="207099"/>
                  <a:pt x="8256033" y="193713"/>
                </a:cubicBezTo>
                <a:cubicBezTo>
                  <a:pt x="8311388" y="242017"/>
                  <a:pt x="8350376" y="178592"/>
                  <a:pt x="8410677" y="172167"/>
                </a:cubicBezTo>
                <a:cubicBezTo>
                  <a:pt x="8470978" y="165743"/>
                  <a:pt x="8572470" y="206385"/>
                  <a:pt x="8617841" y="155167"/>
                </a:cubicBezTo>
                <a:cubicBezTo>
                  <a:pt x="8646050" y="160448"/>
                  <a:pt x="8664949" y="183631"/>
                  <a:pt x="8715976" y="178374"/>
                </a:cubicBezTo>
                <a:cubicBezTo>
                  <a:pt x="8737194" y="188216"/>
                  <a:pt x="8738009" y="189511"/>
                  <a:pt x="8778827" y="172936"/>
                </a:cubicBezTo>
                <a:cubicBezTo>
                  <a:pt x="8725277" y="146372"/>
                  <a:pt x="8850819" y="175612"/>
                  <a:pt x="8840778" y="143149"/>
                </a:cubicBezTo>
                <a:cubicBezTo>
                  <a:pt x="8903519" y="121096"/>
                  <a:pt x="9021861" y="150359"/>
                  <a:pt x="9010380" y="91891"/>
                </a:cubicBezTo>
                <a:cubicBezTo>
                  <a:pt x="9027103" y="56852"/>
                  <a:pt x="9112524" y="108357"/>
                  <a:pt x="9110856" y="70997"/>
                </a:cubicBezTo>
                <a:cubicBezTo>
                  <a:pt x="9148189" y="94250"/>
                  <a:pt x="9209809" y="53285"/>
                  <a:pt x="9268817" y="53082"/>
                </a:cubicBezTo>
                <a:cubicBezTo>
                  <a:pt x="9279135" y="35997"/>
                  <a:pt x="9292736" y="36520"/>
                  <a:pt x="9316667" y="45047"/>
                </a:cubicBezTo>
                <a:cubicBezTo>
                  <a:pt x="9352186" y="45862"/>
                  <a:pt x="9390008" y="39799"/>
                  <a:pt x="9428209" y="29923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9872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D3D538C-CCFB-F258-42BE-950D1A0A14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3860" y="564882"/>
            <a:ext cx="4619621" cy="3843666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pt-BR" sz="3200">
                <a:ea typeface="+mn-lt"/>
                <a:cs typeface="+mn-lt"/>
              </a:rPr>
              <a:t>John Maxwell: "Liderança é influência, e nada influencia mais que a escuta atenta."</a:t>
            </a:r>
            <a:endParaRPr lang="pt-BR" sz="3200"/>
          </a:p>
          <a:p>
            <a:pPr>
              <a:buFont typeface="Arial"/>
              <a:buChar char="•"/>
            </a:pPr>
            <a:endParaRPr lang="pt-BR" sz="3200">
              <a:ea typeface="+mn-lt"/>
              <a:cs typeface="+mn-lt"/>
            </a:endParaRPr>
          </a:p>
          <a:p>
            <a:pPr marL="0" indent="0">
              <a:buNone/>
            </a:pPr>
            <a:endParaRPr lang="pt-BR" sz="3200">
              <a:ea typeface="+mn-lt"/>
              <a:cs typeface="+mn-lt"/>
            </a:endParaRPr>
          </a:p>
          <a:p>
            <a:pPr marL="0" indent="0">
              <a:buNone/>
            </a:pPr>
            <a:r>
              <a:rPr lang="pt-BR" sz="3200">
                <a:ea typeface="+mn-lt"/>
                <a:cs typeface="+mn-lt"/>
              </a:rPr>
              <a:t>John </a:t>
            </a:r>
            <a:r>
              <a:rPr lang="pt-BR" sz="3200" err="1">
                <a:ea typeface="+mn-lt"/>
                <a:cs typeface="+mn-lt"/>
              </a:rPr>
              <a:t>Stott</a:t>
            </a:r>
            <a:r>
              <a:rPr lang="pt-BR" sz="3200">
                <a:ea typeface="+mn-lt"/>
                <a:cs typeface="+mn-lt"/>
              </a:rPr>
              <a:t>: "A autoridade cristã é sempre combinada com humildade. Aquele que lidera deve ouvir com mais atenção do que fala com imposição."</a:t>
            </a:r>
            <a:endParaRPr lang="pt-BR" sz="3200"/>
          </a:p>
          <a:p>
            <a:pPr marL="0" indent="0">
              <a:buNone/>
            </a:pPr>
            <a:endParaRPr lang="pt-BR" sz="2000"/>
          </a:p>
        </p:txBody>
      </p:sp>
      <p:pic>
        <p:nvPicPr>
          <p:cNvPr id="2" name="Imagem 1" descr="Os 5 níveis de liderança de John Maxwell - Inspiratori">
            <a:extLst>
              <a:ext uri="{FF2B5EF4-FFF2-40B4-BE49-F238E27FC236}">
                <a16:creationId xmlns:a16="http://schemas.microsoft.com/office/drawing/2014/main" id="{01CEBAF0-D1A3-6D75-2A2D-8E6E66E9922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6528" r="5653"/>
          <a:stretch>
            <a:fillRect/>
          </a:stretch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1131264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44D47AB-6F1A-5782-475D-FE1E2B8EBE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7">
            <a:extLst>
              <a:ext uri="{FF2B5EF4-FFF2-40B4-BE49-F238E27FC236}">
                <a16:creationId xmlns:a16="http://schemas.microsoft.com/office/drawing/2014/main" id="{2029D5AD-8348-4446-B191-6A9B6FE03F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7" name="Freeform: Shape 9">
            <a:extLst>
              <a:ext uri="{FF2B5EF4-FFF2-40B4-BE49-F238E27FC236}">
                <a16:creationId xmlns:a16="http://schemas.microsoft.com/office/drawing/2014/main" id="{A3F395A2-2B64-4749-BD93-2F159C7E1F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1899601"/>
          </a:xfrm>
          <a:custGeom>
            <a:avLst/>
            <a:gdLst>
              <a:gd name="connsiteX0" fmla="*/ 0 w 12188952"/>
              <a:gd name="connsiteY0" fmla="*/ 0 h 1899601"/>
              <a:gd name="connsiteX1" fmla="*/ 12188952 w 12188952"/>
              <a:gd name="connsiteY1" fmla="*/ 0 h 1899601"/>
              <a:gd name="connsiteX2" fmla="*/ 12188952 w 12188952"/>
              <a:gd name="connsiteY2" fmla="*/ 1635106 h 1899601"/>
              <a:gd name="connsiteX3" fmla="*/ 11356325 w 12188952"/>
              <a:gd name="connsiteY3" fmla="*/ 1707615 h 1899601"/>
              <a:gd name="connsiteX4" fmla="*/ 6096001 w 12188952"/>
              <a:gd name="connsiteY4" fmla="*/ 1899601 h 1899601"/>
              <a:gd name="connsiteX5" fmla="*/ 835678 w 12188952"/>
              <a:gd name="connsiteY5" fmla="*/ 1707615 h 1899601"/>
              <a:gd name="connsiteX6" fmla="*/ 0 w 12188952"/>
              <a:gd name="connsiteY6" fmla="*/ 1634841 h 1899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88952" h="1899601">
                <a:moveTo>
                  <a:pt x="0" y="0"/>
                </a:moveTo>
                <a:lnTo>
                  <a:pt x="12188952" y="0"/>
                </a:lnTo>
                <a:lnTo>
                  <a:pt x="12188952" y="1635106"/>
                </a:lnTo>
                <a:lnTo>
                  <a:pt x="11356325" y="1707615"/>
                </a:lnTo>
                <a:cubicBezTo>
                  <a:pt x="9739512" y="1831240"/>
                  <a:pt x="7961919" y="1899601"/>
                  <a:pt x="6096001" y="1899601"/>
                </a:cubicBezTo>
                <a:cubicBezTo>
                  <a:pt x="4230084" y="1899601"/>
                  <a:pt x="2452490" y="1831240"/>
                  <a:pt x="835678" y="1707615"/>
                </a:cubicBezTo>
                <a:lnTo>
                  <a:pt x="0" y="1634841"/>
                </a:lnTo>
                <a:close/>
              </a:path>
            </a:pathLst>
          </a:custGeom>
          <a:ln w="9525">
            <a:solidFill>
              <a:srgbClr val="E6E6E6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8" name="Freeform: Shape 11">
            <a:extLst>
              <a:ext uri="{FF2B5EF4-FFF2-40B4-BE49-F238E27FC236}">
                <a16:creationId xmlns:a16="http://schemas.microsoft.com/office/drawing/2014/main" id="{5CF0135B-EAB8-4CA0-896C-2D897ECD28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1890722"/>
          </a:xfrm>
          <a:custGeom>
            <a:avLst/>
            <a:gdLst>
              <a:gd name="connsiteX0" fmla="*/ 0 w 12192000"/>
              <a:gd name="connsiteY0" fmla="*/ 0 h 1890722"/>
              <a:gd name="connsiteX1" fmla="*/ 12192000 w 12192000"/>
              <a:gd name="connsiteY1" fmla="*/ 0 h 1890722"/>
              <a:gd name="connsiteX2" fmla="*/ 12192000 w 12192000"/>
              <a:gd name="connsiteY2" fmla="*/ 1626227 h 1890722"/>
              <a:gd name="connsiteX3" fmla="*/ 11359165 w 12192000"/>
              <a:gd name="connsiteY3" fmla="*/ 1698736 h 1890722"/>
              <a:gd name="connsiteX4" fmla="*/ 6097526 w 12192000"/>
              <a:gd name="connsiteY4" fmla="*/ 1890722 h 1890722"/>
              <a:gd name="connsiteX5" fmla="*/ 835887 w 12192000"/>
              <a:gd name="connsiteY5" fmla="*/ 1698736 h 1890722"/>
              <a:gd name="connsiteX6" fmla="*/ 0 w 12192000"/>
              <a:gd name="connsiteY6" fmla="*/ 1625962 h 1890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1890722">
                <a:moveTo>
                  <a:pt x="0" y="0"/>
                </a:moveTo>
                <a:lnTo>
                  <a:pt x="12192000" y="0"/>
                </a:lnTo>
                <a:lnTo>
                  <a:pt x="12192000" y="1626227"/>
                </a:lnTo>
                <a:lnTo>
                  <a:pt x="11359165" y="1698736"/>
                </a:lnTo>
                <a:cubicBezTo>
                  <a:pt x="9741947" y="1822361"/>
                  <a:pt x="7963910" y="1890722"/>
                  <a:pt x="6097526" y="1890722"/>
                </a:cubicBezTo>
                <a:cubicBezTo>
                  <a:pt x="4231142" y="1890722"/>
                  <a:pt x="2453104" y="1822361"/>
                  <a:pt x="835887" y="1698736"/>
                </a:cubicBezTo>
                <a:lnTo>
                  <a:pt x="0" y="1625962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0F1F544-350E-46DD-7260-48EC46085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3397"/>
            <a:ext cx="10515600" cy="1273233"/>
          </a:xfrm>
        </p:spPr>
        <p:txBody>
          <a:bodyPr>
            <a:normAutofit/>
          </a:bodyPr>
          <a:lstStyle/>
          <a:p>
            <a:r>
              <a:rPr lang="pt-BR" sz="4000"/>
              <a:t>Decisões Assertivas</a:t>
            </a:r>
          </a:p>
          <a:p>
            <a:endParaRPr lang="pt-BR" sz="4000"/>
          </a:p>
        </p:txBody>
      </p:sp>
      <p:sp>
        <p:nvSpPr>
          <p:cNvPr id="19" name="Rectangle 13">
            <a:extLst>
              <a:ext uri="{FF2B5EF4-FFF2-40B4-BE49-F238E27FC236}">
                <a16:creationId xmlns:a16="http://schemas.microsoft.com/office/drawing/2014/main" id="{92C3387C-D24F-4737-8A37-1DC5CFF09C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2452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8FD1895-8BB5-F39B-C239-811DC87543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710" y="954025"/>
            <a:ext cx="12053976" cy="5290061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Font typeface="Arial"/>
              <a:buChar char="•"/>
            </a:pPr>
            <a:r>
              <a:rPr lang="pt-BR" b="1">
                <a:ea typeface="+mn-lt"/>
                <a:cs typeface="+mn-lt"/>
              </a:rPr>
              <a:t>Sempre em oração</a:t>
            </a:r>
            <a:r>
              <a:rPr lang="pt-BR">
                <a:ea typeface="+mn-lt"/>
                <a:cs typeface="+mn-lt"/>
              </a:rPr>
              <a:t> - Filipenses 4.6-7 orienta: "Não andeis ansiosos por coisa alguma, mas em tudo, pela oração e súplica, com ações de graças, sejam conhecidas diante de Deus as vossas petições."</a:t>
            </a:r>
            <a:endParaRPr lang="pt-BR"/>
          </a:p>
          <a:p>
            <a:pPr marL="0" indent="0">
              <a:buNone/>
            </a:pPr>
            <a:r>
              <a:rPr lang="pt-BR" b="1" i="1">
                <a:ea typeface="+mn-lt"/>
                <a:cs typeface="+mn-lt"/>
              </a:rPr>
              <a:t>John Wesley</a:t>
            </a:r>
            <a:r>
              <a:rPr lang="pt-BR">
                <a:ea typeface="+mn-lt"/>
                <a:cs typeface="+mn-lt"/>
              </a:rPr>
              <a:t> afirmou: "A oração é onde o poder de Deus se une à fraqueza do homem. Um pai que ora coloca sua casa sob a cobertura do céu."</a:t>
            </a:r>
            <a:endParaRPr lang="pt-BR"/>
          </a:p>
          <a:p>
            <a:pPr>
              <a:buFont typeface="Arial"/>
              <a:buChar char="•"/>
            </a:pPr>
            <a:endParaRPr lang="pt-BR"/>
          </a:p>
          <a:p>
            <a:pPr>
              <a:buFont typeface="Arial"/>
              <a:buChar char="•"/>
            </a:pPr>
            <a:r>
              <a:rPr lang="pt-BR" b="1">
                <a:ea typeface="+mn-lt"/>
                <a:cs typeface="+mn-lt"/>
              </a:rPr>
              <a:t>Consultando a esposa </a:t>
            </a:r>
            <a:r>
              <a:rPr lang="pt-BR">
                <a:ea typeface="+mn-lt"/>
                <a:cs typeface="+mn-lt"/>
              </a:rPr>
              <a:t>- Charles </a:t>
            </a:r>
            <a:r>
              <a:rPr lang="pt-BR" err="1">
                <a:ea typeface="+mn-lt"/>
                <a:cs typeface="+mn-lt"/>
              </a:rPr>
              <a:t>Spurgeon</a:t>
            </a:r>
            <a:r>
              <a:rPr lang="pt-BR">
                <a:ea typeface="+mn-lt"/>
                <a:cs typeface="+mn-lt"/>
              </a:rPr>
              <a:t> declarou: “Um bom marido considera a sabedoria de sua esposa como um dos dons mais preciosos de Deus.”</a:t>
            </a:r>
          </a:p>
          <a:p>
            <a:pPr>
              <a:buFont typeface="Arial"/>
              <a:buChar char="•"/>
            </a:pPr>
            <a:endParaRPr lang="pt-BR"/>
          </a:p>
          <a:p>
            <a:pPr>
              <a:buFont typeface="Arial"/>
              <a:buChar char="•"/>
            </a:pPr>
            <a:r>
              <a:rPr lang="pt-BR" b="1">
                <a:ea typeface="+mn-lt"/>
                <a:cs typeface="+mn-lt"/>
              </a:rPr>
              <a:t>Visando o bem da família</a:t>
            </a:r>
            <a:r>
              <a:rPr lang="pt-BR">
                <a:ea typeface="+mn-lt"/>
                <a:cs typeface="+mn-lt"/>
              </a:rPr>
              <a:t> - Martinho Lutero disse: “Não há tarefa mais nobre na terra do que a de proteger e edificar a sua casa em amor e verdade.”</a:t>
            </a:r>
          </a:p>
          <a:p>
            <a:pPr>
              <a:buFont typeface="Arial"/>
              <a:buChar char="•"/>
            </a:pPr>
            <a:endParaRPr lang="pt-BR" sz="1900"/>
          </a:p>
          <a:p>
            <a:pPr marL="0" indent="0">
              <a:buNone/>
            </a:pPr>
            <a:endParaRPr lang="pt-BR" sz="1900"/>
          </a:p>
        </p:txBody>
      </p:sp>
    </p:spTree>
    <p:extLst>
      <p:ext uri="{BB962C8B-B14F-4D97-AF65-F5344CB8AC3E}">
        <p14:creationId xmlns:p14="http://schemas.microsoft.com/office/powerpoint/2010/main" val="5076852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20A75E9-BD38-6634-3316-2AEB896D9C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pt-BR" sz="5400"/>
              <a:t>Decisões Assertivas</a:t>
            </a:r>
          </a:p>
          <a:p>
            <a:endParaRPr lang="pt-BR" sz="5400"/>
          </a:p>
        </p:txBody>
      </p:sp>
      <p:sp>
        <p:nvSpPr>
          <p:cNvPr id="23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EB96D7C-82E4-85E5-DF02-C05A66F2D2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0795" y="1026544"/>
            <a:ext cx="6698787" cy="5632818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indent="0">
              <a:buNone/>
            </a:pPr>
            <a:r>
              <a:rPr lang="pt-BR" sz="3000" b="1">
                <a:ea typeface="+mn-lt"/>
                <a:cs typeface="+mn-lt"/>
              </a:rPr>
              <a:t>Sem alienar ou agir por pressão</a:t>
            </a:r>
            <a:r>
              <a:rPr lang="pt-BR" sz="3000">
                <a:ea typeface="+mn-lt"/>
                <a:cs typeface="+mn-lt"/>
              </a:rPr>
              <a:t> - O marido piedoso não deve se deixar mover por pressões externas (sejam culturais ou emocionais), mas buscar discernimento em Deus. Romanos 12.2 exorta: "Não vos conformeis com este mundo, mas transformai-vos pela renovação da vossa mente..."</a:t>
            </a:r>
            <a:endParaRPr lang="pt-BR" sz="3000"/>
          </a:p>
          <a:p>
            <a:pPr>
              <a:buFont typeface="Arial"/>
              <a:buChar char="•"/>
            </a:pPr>
            <a:endParaRPr lang="pt-BR" sz="3000"/>
          </a:p>
          <a:p>
            <a:pPr marL="0" indent="0">
              <a:buNone/>
            </a:pPr>
            <a:r>
              <a:rPr lang="pt-BR" sz="3000" b="1">
                <a:ea typeface="+mn-lt"/>
                <a:cs typeface="+mn-lt"/>
              </a:rPr>
              <a:t>Aberto à revisão quando for necessário</a:t>
            </a:r>
            <a:r>
              <a:rPr lang="pt-BR" sz="3000">
                <a:ea typeface="+mn-lt"/>
                <a:cs typeface="+mn-lt"/>
              </a:rPr>
              <a:t> - John C. Maxwell escreveu: “Líderes eficazes não se agarram ao ego, mas ao propósito. Rever é parte do crescimento.”</a:t>
            </a:r>
          </a:p>
          <a:p>
            <a:pPr>
              <a:buFont typeface="Arial"/>
              <a:buChar char="•"/>
            </a:pPr>
            <a:endParaRPr lang="pt-BR" sz="2200"/>
          </a:p>
          <a:p>
            <a:pPr marL="0" indent="0">
              <a:buNone/>
            </a:pPr>
            <a:endParaRPr lang="pt-BR" sz="2200"/>
          </a:p>
        </p:txBody>
      </p:sp>
    </p:spTree>
    <p:extLst>
      <p:ext uri="{BB962C8B-B14F-4D97-AF65-F5344CB8AC3E}">
        <p14:creationId xmlns:p14="http://schemas.microsoft.com/office/powerpoint/2010/main" val="16583491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m 3" descr="Fotos gratis : gente, celebracion, amor, ramo, Pareja, romance ...">
            <a:extLst>
              <a:ext uri="{FF2B5EF4-FFF2-40B4-BE49-F238E27FC236}">
                <a16:creationId xmlns:a16="http://schemas.microsoft.com/office/drawing/2014/main" id="{054FA435-8EB4-675D-7148-C9B4AFF251C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6886" r="9794"/>
          <a:stretch>
            <a:fillRect/>
          </a:stretch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AB8F032-01DB-DA89-85C7-2542B688A9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610" y="365125"/>
            <a:ext cx="3822189" cy="1899912"/>
          </a:xfrm>
        </p:spPr>
        <p:txBody>
          <a:bodyPr>
            <a:normAutofit/>
          </a:bodyPr>
          <a:lstStyle/>
          <a:p>
            <a:r>
              <a:rPr lang="pt-BR" sz="4000"/>
              <a:t>ENTENDA...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7F553B1-1C76-215D-4E36-C494DDEF87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44063" y="1859107"/>
            <a:ext cx="4397283" cy="4332233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None/>
            </a:pPr>
            <a:r>
              <a:rPr lang="pt-BR" sz="3000">
                <a:ea typeface="+mn-lt"/>
                <a:cs typeface="+mn-lt"/>
              </a:rPr>
              <a:t>O papel do marido é instituído por Deus, sendo um reflexo da própria liderança de Cristo sobre a Igreja. O marido não é um ditador, mas um servo-líder, um guia espiritual, emocional e prático dentro do lar.</a:t>
            </a:r>
            <a:endParaRPr lang="pt-BR" sz="3000"/>
          </a:p>
          <a:p>
            <a:pPr>
              <a:buNone/>
            </a:pPr>
            <a:endParaRPr lang="pt-BR" sz="2000"/>
          </a:p>
          <a:p>
            <a:pPr>
              <a:buNone/>
            </a:pPr>
            <a:endParaRPr lang="pt-BR" sz="2000"/>
          </a:p>
          <a:p>
            <a:pPr>
              <a:buNone/>
            </a:pPr>
            <a:endParaRPr lang="pt-BR" sz="2000"/>
          </a:p>
        </p:txBody>
      </p:sp>
    </p:spTree>
    <p:extLst>
      <p:ext uri="{BB962C8B-B14F-4D97-AF65-F5344CB8AC3E}">
        <p14:creationId xmlns:p14="http://schemas.microsoft.com/office/powerpoint/2010/main" val="11949247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Conteúdo 3">
            <a:extLst>
              <a:ext uri="{FF2B5EF4-FFF2-40B4-BE49-F238E27FC236}">
                <a16:creationId xmlns:a16="http://schemas.microsoft.com/office/drawing/2014/main" id="{0A0A2AAB-765A-2299-04C2-B074EB899F4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62974964"/>
              </p:ext>
            </p:extLst>
          </p:nvPr>
        </p:nvGraphicFramePr>
        <p:xfrm>
          <a:off x="330679" y="862641"/>
          <a:ext cx="11028060" cy="57215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14030">
                  <a:extLst>
                    <a:ext uri="{9D8B030D-6E8A-4147-A177-3AD203B41FA5}">
                      <a16:colId xmlns:a16="http://schemas.microsoft.com/office/drawing/2014/main" val="4019409386"/>
                    </a:ext>
                  </a:extLst>
                </a:gridCol>
                <a:gridCol w="5514030">
                  <a:extLst>
                    <a:ext uri="{9D8B030D-6E8A-4147-A177-3AD203B41FA5}">
                      <a16:colId xmlns:a16="http://schemas.microsoft.com/office/drawing/2014/main" val="2275050443"/>
                    </a:ext>
                  </a:extLst>
                </a:gridCol>
              </a:tblGrid>
              <a:tr h="1305753"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074330"/>
                  </a:ext>
                </a:extLst>
              </a:tr>
              <a:tr h="1471939"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3319044"/>
                  </a:ext>
                </a:extLst>
              </a:tr>
              <a:tr h="1471939"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3966225"/>
                  </a:ext>
                </a:extLst>
              </a:tr>
              <a:tr h="1471939"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5284579"/>
                  </a:ext>
                </a:extLst>
              </a:tr>
            </a:tbl>
          </a:graphicData>
        </a:graphic>
      </p:graphicFrame>
      <p:graphicFrame>
        <p:nvGraphicFramePr>
          <p:cNvPr id="8" name="Tabela 7">
            <a:extLst>
              <a:ext uri="{FF2B5EF4-FFF2-40B4-BE49-F238E27FC236}">
                <a16:creationId xmlns:a16="http://schemas.microsoft.com/office/drawing/2014/main" id="{C40071E5-74A8-3CFD-6DBF-136EF94628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0474287"/>
              </p:ext>
            </p:extLst>
          </p:nvPr>
        </p:nvGraphicFramePr>
        <p:xfrm>
          <a:off x="388188" y="963283"/>
          <a:ext cx="10968802" cy="574048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5484401">
                  <a:extLst>
                    <a:ext uri="{9D8B030D-6E8A-4147-A177-3AD203B41FA5}">
                      <a16:colId xmlns:a16="http://schemas.microsoft.com/office/drawing/2014/main" val="2315466008"/>
                    </a:ext>
                  </a:extLst>
                </a:gridCol>
                <a:gridCol w="5484401">
                  <a:extLst>
                    <a:ext uri="{9D8B030D-6E8A-4147-A177-3AD203B41FA5}">
                      <a16:colId xmlns:a16="http://schemas.microsoft.com/office/drawing/2014/main" val="4126759063"/>
                    </a:ext>
                  </a:extLst>
                </a:gridCol>
              </a:tblGrid>
              <a:tr h="143512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3000" b="1"/>
                        <a:t>Perspectiva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3000" b="1"/>
                        <a:t>Enfoque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35038154"/>
                  </a:ext>
                </a:extLst>
              </a:tr>
              <a:tr h="143512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3000" b="1"/>
                        <a:t>Divina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3000" b="1"/>
                        <a:t>Deus vê passado, presente e futuro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3153014"/>
                  </a:ext>
                </a:extLst>
              </a:tr>
              <a:tr h="143512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3000" b="1"/>
                        <a:t>Do Marido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3000" b="1"/>
                        <a:t>Depende de Deus para prover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30622927"/>
                  </a:ext>
                </a:extLst>
              </a:tr>
              <a:tr h="143512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3000" b="1"/>
                        <a:t>Da Esposa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3000" b="1"/>
                        <a:t>Cuida do bem-estar da família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95201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06927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0D5B6AD-EB1C-103F-360D-7DCD68D8D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807305"/>
          </a:xfrm>
        </p:spPr>
        <p:txBody>
          <a:bodyPr>
            <a:normAutofit/>
          </a:bodyPr>
          <a:lstStyle/>
          <a:p>
            <a:r>
              <a:rPr lang="pt-BR" sz="4100"/>
              <a:t>Decisões Não Visíveis, Mas Necessárias</a:t>
            </a:r>
          </a:p>
          <a:p>
            <a:endParaRPr lang="pt-BR" sz="410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7A184CE-539D-B107-FB12-2789463FC5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33297"/>
            <a:ext cx="4619621" cy="3843666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Font typeface="Arial"/>
              <a:buChar char="•"/>
            </a:pPr>
            <a:r>
              <a:rPr lang="pt-BR" sz="3000">
                <a:ea typeface="+mn-lt"/>
                <a:cs typeface="+mn-lt"/>
              </a:rPr>
              <a:t>Manutenção da casa</a:t>
            </a:r>
            <a:endParaRPr lang="pt-BR" sz="3000"/>
          </a:p>
          <a:p>
            <a:pPr>
              <a:buFont typeface="Arial"/>
              <a:buChar char="•"/>
            </a:pPr>
            <a:r>
              <a:rPr lang="pt-BR" sz="3000">
                <a:ea typeface="+mn-lt"/>
                <a:cs typeface="+mn-lt"/>
              </a:rPr>
              <a:t>Impostos, orçamento, planejamento</a:t>
            </a:r>
            <a:endParaRPr lang="pt-BR" sz="3000"/>
          </a:p>
          <a:p>
            <a:pPr>
              <a:buFont typeface="Arial"/>
              <a:buChar char="•"/>
            </a:pPr>
            <a:r>
              <a:rPr lang="pt-BR" sz="3000">
                <a:ea typeface="+mn-lt"/>
                <a:cs typeface="+mn-lt"/>
              </a:rPr>
              <a:t>O marido cuida da estrutura invisível, mas essencial</a:t>
            </a:r>
            <a:endParaRPr lang="pt-BR" sz="3000"/>
          </a:p>
          <a:p>
            <a:pPr indent="0">
              <a:buNone/>
            </a:pPr>
            <a:endParaRPr lang="pt-BR" sz="3000"/>
          </a:p>
          <a:p>
            <a:pPr>
              <a:buNone/>
            </a:pPr>
            <a:endParaRPr lang="pt-BR" sz="2000"/>
          </a:p>
          <a:p>
            <a:pPr marL="0" indent="0">
              <a:buNone/>
            </a:pPr>
            <a:endParaRPr lang="pt-BR" sz="2000"/>
          </a:p>
        </p:txBody>
      </p:sp>
      <p:pic>
        <p:nvPicPr>
          <p:cNvPr id="5" name="Picture 4" descr="Close de casa de brinquedo com telhado verde">
            <a:extLst>
              <a:ext uri="{FF2B5EF4-FFF2-40B4-BE49-F238E27FC236}">
                <a16:creationId xmlns:a16="http://schemas.microsoft.com/office/drawing/2014/main" id="{F51EBC09-1A91-2270-6887-6F805C9792D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2345" r="29703" b="-3"/>
          <a:stretch>
            <a:fillRect/>
          </a:stretch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1593867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9929521-D613-7AC7-B9B2-D5EBCD4D27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710" y="365125"/>
            <a:ext cx="5826410" cy="1347230"/>
          </a:xfrm>
        </p:spPr>
        <p:txBody>
          <a:bodyPr>
            <a:normAutofit/>
          </a:bodyPr>
          <a:lstStyle/>
          <a:p>
            <a:r>
              <a:rPr lang="pt-BR" sz="4100"/>
              <a:t>A Difícil Tarefa de Enxergar com os Olhos do Outro</a:t>
            </a:r>
          </a:p>
          <a:p>
            <a:endParaRPr lang="pt-BR" sz="410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3066341-0CDE-648E-A50A-9B96CB8D4E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106" y="1312505"/>
            <a:ext cx="7336942" cy="4821326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Font typeface="Arial"/>
              <a:buChar char="•"/>
            </a:pPr>
            <a:r>
              <a:rPr lang="pt-BR">
                <a:ea typeface="+mn-lt"/>
                <a:cs typeface="+mn-lt"/>
              </a:rPr>
              <a:t>Exige empatia e humildade</a:t>
            </a:r>
            <a:endParaRPr lang="pt-BR"/>
          </a:p>
          <a:p>
            <a:pPr>
              <a:buFont typeface="Arial"/>
              <a:buChar char="•"/>
            </a:pPr>
            <a:r>
              <a:rPr lang="pt-BR">
                <a:ea typeface="+mn-lt"/>
                <a:cs typeface="+mn-lt"/>
              </a:rPr>
              <a:t>Filipenses 2.4: "...cada um considere os outros superiores"</a:t>
            </a:r>
            <a:endParaRPr lang="pt-BR"/>
          </a:p>
          <a:p>
            <a:pPr>
              <a:buFont typeface="Arial"/>
              <a:buChar char="•"/>
            </a:pPr>
            <a:r>
              <a:rPr lang="pt-BR">
                <a:ea typeface="+mn-lt"/>
                <a:cs typeface="+mn-lt"/>
              </a:rPr>
              <a:t>O líder espiritual também aprende a servir</a:t>
            </a:r>
            <a:endParaRPr lang="pt-BR"/>
          </a:p>
          <a:p>
            <a:pPr marL="0" indent="0">
              <a:buNone/>
            </a:pPr>
            <a:endParaRPr lang="pt-BR"/>
          </a:p>
          <a:p>
            <a:pPr>
              <a:buNone/>
            </a:pPr>
            <a:r>
              <a:rPr lang="pt-BR" b="1" i="1"/>
              <a:t>Gary Chapman</a:t>
            </a:r>
            <a:r>
              <a:rPr lang="pt-BR"/>
              <a:t>, autor de "As Cinco Linguagens do Amor", ensina que um dos grandes segredos da convivência familiar está na capacidade de interpretar as necessidades emocionais do cônjuge a partir do ponto de vista dele. O marido que lidera com sabedoria emocional aprende a ouvir além das palavras.</a:t>
            </a:r>
          </a:p>
          <a:p>
            <a:pPr>
              <a:buNone/>
            </a:pPr>
            <a:endParaRPr lang="pt-BR" sz="1700"/>
          </a:p>
          <a:p>
            <a:pPr marL="0" indent="0">
              <a:buNone/>
            </a:pPr>
            <a:endParaRPr lang="pt-BR" sz="1700"/>
          </a:p>
        </p:txBody>
      </p:sp>
      <p:pic>
        <p:nvPicPr>
          <p:cNvPr id="5" name="Picture 4" descr="Duas pessoas segurando as mãos uma da outra">
            <a:extLst>
              <a:ext uri="{FF2B5EF4-FFF2-40B4-BE49-F238E27FC236}">
                <a16:creationId xmlns:a16="http://schemas.microsoft.com/office/drawing/2014/main" id="{46C44466-E31A-91F4-2203-593131AC0D9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7821" r="24227" b="-3"/>
          <a:stretch>
            <a:fillRect/>
          </a:stretch>
        </p:blipFill>
        <p:spPr>
          <a:xfrm>
            <a:off x="7063102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1824096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85245B-D4A9-0CE6-0AED-9ACE64B6C9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>
                <a:ea typeface="+mj-lt"/>
                <a:cs typeface="+mj-lt"/>
              </a:rPr>
              <a:t>A OUTRA FACE DA SUBMISSÃO</a:t>
            </a:r>
            <a:endParaRPr lang="pt-BR"/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26EED0FC-2ED7-C873-A1B9-309A58ED9BF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79630794"/>
              </p:ext>
            </p:extLst>
          </p:nvPr>
        </p:nvGraphicFramePr>
        <p:xfrm>
          <a:off x="191219" y="1250531"/>
          <a:ext cx="11996467" cy="56021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550092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A2377C5-6FDC-4EAE-CF55-8BCFFD410A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pt-BR" sz="4200">
                <a:ea typeface="+mj-lt"/>
                <a:cs typeface="+mj-lt"/>
              </a:rPr>
              <a:t>Valorização das opiniões femininas</a:t>
            </a:r>
            <a:endParaRPr lang="pt-BR" sz="4200"/>
          </a:p>
        </p:txBody>
      </p:sp>
      <p:sp>
        <p:nvSpPr>
          <p:cNvPr id="2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976A49E-1E83-ECA4-DE2A-7D3D4A8AD7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929" y="2772258"/>
            <a:ext cx="4674909" cy="3392554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pt-BR" sz="3000">
                <a:ea typeface="+mn-lt"/>
                <a:cs typeface="+mn-lt"/>
              </a:rPr>
              <a:t>O marido sábio consulta, ouve e pondera com sua esposa (cf. </a:t>
            </a:r>
            <a:r>
              <a:rPr lang="pt-BR" sz="3000" b="1" err="1">
                <a:ea typeface="+mn-lt"/>
                <a:cs typeface="+mn-lt"/>
              </a:rPr>
              <a:t>Gn</a:t>
            </a:r>
            <a:r>
              <a:rPr lang="pt-BR" sz="3000" b="1">
                <a:ea typeface="+mn-lt"/>
                <a:cs typeface="+mn-lt"/>
              </a:rPr>
              <a:t> 21.12</a:t>
            </a:r>
            <a:r>
              <a:rPr lang="pt-BR" sz="3000">
                <a:ea typeface="+mn-lt"/>
                <a:cs typeface="+mn-lt"/>
              </a:rPr>
              <a:t> – Deus manda Abraão ouvir Sara).</a:t>
            </a:r>
            <a:endParaRPr lang="pt-BR" sz="3000"/>
          </a:p>
          <a:p>
            <a:pPr marL="0" indent="0">
              <a:buNone/>
            </a:pPr>
            <a:endParaRPr lang="pt-BR" sz="3000">
              <a:ea typeface="+mn-lt"/>
              <a:cs typeface="+mn-lt"/>
            </a:endParaRPr>
          </a:p>
          <a:p>
            <a:pPr marL="0" indent="0">
              <a:buNone/>
            </a:pPr>
            <a:r>
              <a:rPr lang="pt-BR" sz="3000">
                <a:ea typeface="+mn-lt"/>
                <a:cs typeface="+mn-lt"/>
              </a:rPr>
              <a:t>O lar saudável promove uma cultura de escuta, partilha e oração conjunta.</a:t>
            </a:r>
            <a:endParaRPr lang="pt-BR" sz="3000"/>
          </a:p>
          <a:p>
            <a:pPr marL="0" indent="0">
              <a:buNone/>
            </a:pPr>
            <a:endParaRPr lang="pt-BR" sz="2200"/>
          </a:p>
        </p:txBody>
      </p:sp>
      <p:pic>
        <p:nvPicPr>
          <p:cNvPr id="4" name="Imagem 3" descr="How to Listen Better To Your Spouse">
            <a:extLst>
              <a:ext uri="{FF2B5EF4-FFF2-40B4-BE49-F238E27FC236}">
                <a16:creationId xmlns:a16="http://schemas.microsoft.com/office/drawing/2014/main" id="{2520AF16-47EC-5337-B2E2-CC325F3479F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02"/>
          <a:stretch>
            <a:fillRect/>
          </a:stretch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1150655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9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1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3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D796405-6AFA-5279-D975-C097EA408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pt-BR" sz="4000">
                <a:solidFill>
                  <a:srgbClr val="FFFFFF"/>
                </a:solidFill>
                <a:ea typeface="+mj-lt"/>
                <a:cs typeface="+mj-lt"/>
              </a:rPr>
              <a:t>UM BOM CABEÇA</a:t>
            </a:r>
            <a:endParaRPr lang="pt-BR" sz="4000">
              <a:solidFill>
                <a:srgbClr val="FFFFFF"/>
              </a:solidFill>
            </a:endParaRPr>
          </a:p>
        </p:txBody>
      </p:sp>
      <p:graphicFrame>
        <p:nvGraphicFramePr>
          <p:cNvPr id="5" name="Espaço Reservado para Conteúdo 4">
            <a:extLst>
              <a:ext uri="{FF2B5EF4-FFF2-40B4-BE49-F238E27FC236}">
                <a16:creationId xmlns:a16="http://schemas.microsoft.com/office/drawing/2014/main" id="{FE3342B9-91F5-A50E-9C83-0CF42B83878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89977563"/>
              </p:ext>
            </p:extLst>
          </p:nvPr>
        </p:nvGraphicFramePr>
        <p:xfrm>
          <a:off x="86264" y="1682150"/>
          <a:ext cx="11978406" cy="4755849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992776">
                  <a:extLst>
                    <a:ext uri="{9D8B030D-6E8A-4147-A177-3AD203B41FA5}">
                      <a16:colId xmlns:a16="http://schemas.microsoft.com/office/drawing/2014/main" val="3185738954"/>
                    </a:ext>
                  </a:extLst>
                </a:gridCol>
                <a:gridCol w="2992776">
                  <a:extLst>
                    <a:ext uri="{9D8B030D-6E8A-4147-A177-3AD203B41FA5}">
                      <a16:colId xmlns:a16="http://schemas.microsoft.com/office/drawing/2014/main" val="1657750545"/>
                    </a:ext>
                  </a:extLst>
                </a:gridCol>
                <a:gridCol w="2992776">
                  <a:extLst>
                    <a:ext uri="{9D8B030D-6E8A-4147-A177-3AD203B41FA5}">
                      <a16:colId xmlns:a16="http://schemas.microsoft.com/office/drawing/2014/main" val="2394071025"/>
                    </a:ext>
                  </a:extLst>
                </a:gridCol>
                <a:gridCol w="3000078">
                  <a:extLst>
                    <a:ext uri="{9D8B030D-6E8A-4147-A177-3AD203B41FA5}">
                      <a16:colId xmlns:a16="http://schemas.microsoft.com/office/drawing/2014/main" val="2803194142"/>
                    </a:ext>
                  </a:extLst>
                </a:gridCol>
              </a:tblGrid>
              <a:tr h="39934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1600"/>
                        <a:t>Temperamento</a:t>
                      </a:r>
                    </a:p>
                  </a:txBody>
                  <a:tcPr marL="80631" marR="80631" marT="40315" marB="4031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1600"/>
                        <a:t>Estilo de liderança</a:t>
                      </a:r>
                    </a:p>
                  </a:txBody>
                  <a:tcPr marL="80631" marR="80631" marT="40315" marB="4031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1600"/>
                        <a:t>Pontos fortes</a:t>
                      </a:r>
                    </a:p>
                  </a:txBody>
                  <a:tcPr marL="80631" marR="80631" marT="40315" marB="4031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1600"/>
                        <a:t>Riscos e correções</a:t>
                      </a:r>
                    </a:p>
                  </a:txBody>
                  <a:tcPr marL="80631" marR="80631" marT="40315" marB="4031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3991428"/>
                  </a:ext>
                </a:extLst>
              </a:tr>
              <a:tr h="962061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1600" b="1"/>
                        <a:t>Colérico</a:t>
                      </a:r>
                      <a:endParaRPr lang="pt-BR" sz="1600"/>
                    </a:p>
                  </a:txBody>
                  <a:tcPr marL="80631" marR="80631" marT="40315" marB="4031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1600"/>
                        <a:t>Decidido e objetivo</a:t>
                      </a:r>
                    </a:p>
                  </a:txBody>
                  <a:tcPr marL="80631" marR="80631" marT="40315" marB="4031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1600"/>
                        <a:t>Foco, execução</a:t>
                      </a:r>
                    </a:p>
                  </a:txBody>
                  <a:tcPr marL="80631" marR="80631" marT="40315" marB="4031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1600"/>
                        <a:t>Pode ser autoritário – precisa desenvolver empatia e paciência</a:t>
                      </a:r>
                    </a:p>
                  </a:txBody>
                  <a:tcPr marL="80631" marR="80631" marT="40315" marB="4031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8836588"/>
                  </a:ext>
                </a:extLst>
              </a:tr>
              <a:tr h="962061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1600" b="1"/>
                        <a:t>Sanguíneo</a:t>
                      </a:r>
                      <a:endParaRPr lang="pt-BR" sz="1600"/>
                    </a:p>
                  </a:txBody>
                  <a:tcPr marL="80631" marR="80631" marT="40315" marB="4031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1600"/>
                        <a:t>Enérgico e motivador</a:t>
                      </a:r>
                    </a:p>
                  </a:txBody>
                  <a:tcPr marL="80631" marR="80631" marT="40315" marB="4031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1600"/>
                        <a:t>Entusiasmo, sociabilidade</a:t>
                      </a:r>
                    </a:p>
                  </a:txBody>
                  <a:tcPr marL="80631" marR="80631" marT="40315" marB="4031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1600"/>
                        <a:t>Superficialidade – precisa de constância e profundidade</a:t>
                      </a:r>
                    </a:p>
                  </a:txBody>
                  <a:tcPr marL="80631" marR="80631" marT="40315" marB="4031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59914472"/>
                  </a:ext>
                </a:extLst>
              </a:tr>
              <a:tr h="1216191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1600" b="1"/>
                        <a:t>Melancólico</a:t>
                      </a:r>
                      <a:endParaRPr lang="pt-BR" sz="1600"/>
                    </a:p>
                  </a:txBody>
                  <a:tcPr marL="80631" marR="80631" marT="40315" marB="4031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1600"/>
                        <a:t>Planejador e analítico</a:t>
                      </a:r>
                    </a:p>
                  </a:txBody>
                  <a:tcPr marL="80631" marR="80631" marT="40315" marB="4031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1600"/>
                        <a:t>Organização, sensibilidade</a:t>
                      </a:r>
                    </a:p>
                  </a:txBody>
                  <a:tcPr marL="80631" marR="80631" marT="40315" marB="4031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1600"/>
                        <a:t>Pode ser pessimista – precisa cultivar esperança e comunicação</a:t>
                      </a:r>
                    </a:p>
                  </a:txBody>
                  <a:tcPr marL="80631" marR="80631" marT="40315" marB="4031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2042474"/>
                  </a:ext>
                </a:extLst>
              </a:tr>
              <a:tr h="1216191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1600" b="1"/>
                        <a:t>Fleumático</a:t>
                      </a:r>
                      <a:endParaRPr lang="pt-BR" sz="1600"/>
                    </a:p>
                  </a:txBody>
                  <a:tcPr marL="80631" marR="80631" marT="40315" marB="4031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1600"/>
                        <a:t>Calmo e estável</a:t>
                      </a:r>
                    </a:p>
                  </a:txBody>
                  <a:tcPr marL="80631" marR="80631" marT="40315" marB="4031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1600"/>
                        <a:t>Paz, tolerância</a:t>
                      </a:r>
                    </a:p>
                  </a:txBody>
                  <a:tcPr marL="80631" marR="80631" marT="40315" marB="4031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1600"/>
                        <a:t>Indeciso – precisa assumir mais responsabilidade e iniciativa</a:t>
                      </a:r>
                    </a:p>
                  </a:txBody>
                  <a:tcPr marL="80631" marR="80631" marT="40315" marB="4031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05134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462695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9CA80BD-D4E5-C9E1-3449-6854997D57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r"/>
            <a:r>
              <a:rPr lang="pt-BR" sz="4000">
                <a:solidFill>
                  <a:srgbClr val="FFFFFF"/>
                </a:solidFill>
                <a:ea typeface="+mj-lt"/>
                <a:cs typeface="+mj-lt"/>
              </a:rPr>
              <a:t>O MARIDO COMO O AMADO DA ESPOSA</a:t>
            </a:r>
            <a:endParaRPr lang="pt-BR" sz="4000">
              <a:solidFill>
                <a:srgbClr val="FFFFFF"/>
              </a:solidFill>
            </a:endParaRPr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38015BF2-FAF1-739F-567D-AAD89BF1E39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1985427"/>
              </p:ext>
            </p:extLst>
          </p:nvPr>
        </p:nvGraphicFramePr>
        <p:xfrm>
          <a:off x="4042411" y="-658539"/>
          <a:ext cx="8147700" cy="77255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756960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86087F6-6465-20A0-96AD-19E5BD94AD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r"/>
            <a:r>
              <a:rPr lang="pt-BR" sz="4000">
                <a:solidFill>
                  <a:srgbClr val="FFFFFF"/>
                </a:solidFill>
              </a:rPr>
              <a:t>Amor que amadurece </a:t>
            </a:r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4C0220C2-D8E4-CD35-8DC8-096D8A91A25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1576771"/>
              </p:ext>
            </p:extLst>
          </p:nvPr>
        </p:nvGraphicFramePr>
        <p:xfrm>
          <a:off x="3050374" y="-759182"/>
          <a:ext cx="9872982" cy="84012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221911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026B987-C04E-12F6-3EF1-40084580A3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843" y="-94951"/>
            <a:ext cx="6430259" cy="1807305"/>
          </a:xfrm>
        </p:spPr>
        <p:txBody>
          <a:bodyPr>
            <a:normAutofit/>
          </a:bodyPr>
          <a:lstStyle/>
          <a:p>
            <a:r>
              <a:rPr lang="pt-BR" sz="4100"/>
              <a:t>O relacionamento conjugal precisa ser cultivado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86DB7A4-933A-7360-F467-5B5318C772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842" y="1485034"/>
            <a:ext cx="6790601" cy="426060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pt-BR" sz="2900" i="1">
                <a:ea typeface="+mn-lt"/>
                <a:cs typeface="+mn-lt"/>
              </a:rPr>
              <a:t>“Apanhai-nos as raposas, as raposinhas que fazem mal às vinhas, porque as nossas vinhas estão em flor.”</a:t>
            </a:r>
            <a:r>
              <a:rPr lang="pt-BR" sz="2900">
                <a:ea typeface="+mn-lt"/>
                <a:cs typeface="+mn-lt"/>
              </a:rPr>
              <a:t> – </a:t>
            </a:r>
            <a:r>
              <a:rPr lang="pt-BR" sz="2900" b="1">
                <a:ea typeface="+mn-lt"/>
                <a:cs typeface="+mn-lt"/>
              </a:rPr>
              <a:t>Cantares 2.15</a:t>
            </a:r>
            <a:endParaRPr lang="pt-BR" sz="2900">
              <a:ea typeface="+mn-lt"/>
              <a:cs typeface="+mn-lt"/>
            </a:endParaRPr>
          </a:p>
          <a:p>
            <a:pPr marL="0" indent="0">
              <a:buNone/>
            </a:pPr>
            <a:endParaRPr lang="pt-BR" sz="2900" b="1"/>
          </a:p>
          <a:p>
            <a:pPr>
              <a:buNone/>
            </a:pPr>
            <a:r>
              <a:rPr lang="pt-BR" sz="2900" b="1"/>
              <a:t>A simbologia das “raposinhas”</a:t>
            </a:r>
            <a:endParaRPr lang="pt-BR" sz="2900"/>
          </a:p>
          <a:p>
            <a:pPr>
              <a:buFont typeface="Arial"/>
              <a:buChar char="•"/>
            </a:pPr>
            <a:r>
              <a:rPr lang="pt-BR" sz="2900">
                <a:ea typeface="+mn-lt"/>
                <a:cs typeface="+mn-lt"/>
              </a:rPr>
              <a:t>As vinhas representam o amor e a intimidade do casal.</a:t>
            </a:r>
            <a:endParaRPr lang="pt-BR" sz="2900"/>
          </a:p>
          <a:p>
            <a:pPr>
              <a:buFont typeface="Arial"/>
              <a:buChar char="•"/>
            </a:pPr>
            <a:r>
              <a:rPr lang="pt-BR" sz="2900">
                <a:ea typeface="+mn-lt"/>
                <a:cs typeface="+mn-lt"/>
              </a:rPr>
              <a:t>As </a:t>
            </a:r>
            <a:r>
              <a:rPr lang="pt-BR" sz="2900" b="1">
                <a:ea typeface="+mn-lt"/>
                <a:cs typeface="+mn-lt"/>
              </a:rPr>
              <a:t>raposinhas</a:t>
            </a:r>
            <a:r>
              <a:rPr lang="pt-BR" sz="2900">
                <a:ea typeface="+mn-lt"/>
                <a:cs typeface="+mn-lt"/>
              </a:rPr>
              <a:t> são pequenos problemas aparentemente inofensivos que, se ignorados, </a:t>
            </a:r>
            <a:r>
              <a:rPr lang="pt-BR" sz="2900" b="1">
                <a:ea typeface="+mn-lt"/>
                <a:cs typeface="+mn-lt"/>
              </a:rPr>
              <a:t>corroem o relacionamento</a:t>
            </a:r>
            <a:r>
              <a:rPr lang="pt-BR" sz="2900">
                <a:ea typeface="+mn-lt"/>
                <a:cs typeface="+mn-lt"/>
              </a:rPr>
              <a:t>.</a:t>
            </a:r>
            <a:endParaRPr lang="pt-BR" sz="2900"/>
          </a:p>
          <a:p>
            <a:pPr marL="0" indent="0">
              <a:buNone/>
            </a:pPr>
            <a:endParaRPr lang="pt-BR" sz="1900" b="1"/>
          </a:p>
        </p:txBody>
      </p:sp>
      <p:pic>
        <p:nvPicPr>
          <p:cNvPr id="5" name="Picture 4" descr="Fotos aéreas de um campo colorido">
            <a:extLst>
              <a:ext uri="{FF2B5EF4-FFF2-40B4-BE49-F238E27FC236}">
                <a16:creationId xmlns:a16="http://schemas.microsoft.com/office/drawing/2014/main" id="{4A230D4A-ED5A-B61E-CAA8-5423708E15F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4462" r="17632" b="3"/>
          <a:stretch>
            <a:fillRect/>
          </a:stretch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56312804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6E39B7-E0E3-96D4-5E9E-A44A84CA9C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Exemplos de problemas:</a:t>
            </a:r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D5C6B878-6025-0E44-26F9-205A95156D5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2432171"/>
              </p:ext>
            </p:extLst>
          </p:nvPr>
        </p:nvGraphicFramePr>
        <p:xfrm>
          <a:off x="18691" y="1034871"/>
          <a:ext cx="12168995" cy="58178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760985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9492690-9380-7AAE-7F91-01EF5325D4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 Comparação "Como o Senhor": Profeta, Sacerdote e Rei</a:t>
            </a:r>
          </a:p>
          <a:p>
            <a:endParaRPr lang="en-US" sz="34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FFF1254D-082F-035E-184F-683DDDB3671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4780189"/>
              </p:ext>
            </p:extLst>
          </p:nvPr>
        </p:nvGraphicFramePr>
        <p:xfrm>
          <a:off x="3194810" y="-391703"/>
          <a:ext cx="10087336" cy="76442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8081961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DBC8166-481C-4473-95F5-9A5B9073B7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5A5CE6E-90AF-4D43-A014-1F9EC83EB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4512467" cy="6858000"/>
          </a:xfrm>
          <a:custGeom>
            <a:avLst/>
            <a:gdLst>
              <a:gd name="connsiteX0" fmla="*/ 0 w 4512467"/>
              <a:gd name="connsiteY0" fmla="*/ 0 h 6858000"/>
              <a:gd name="connsiteX1" fmla="*/ 2579526 w 4512467"/>
              <a:gd name="connsiteY1" fmla="*/ 0 h 6858000"/>
              <a:gd name="connsiteX2" fmla="*/ 2583267 w 4512467"/>
              <a:gd name="connsiteY2" fmla="*/ 2151 h 6858000"/>
              <a:gd name="connsiteX3" fmla="*/ 4512467 w 4512467"/>
              <a:gd name="connsiteY3" fmla="*/ 3429000 h 6858000"/>
              <a:gd name="connsiteX4" fmla="*/ 2583267 w 4512467"/>
              <a:gd name="connsiteY4" fmla="*/ 6855849 h 6858000"/>
              <a:gd name="connsiteX5" fmla="*/ 2579526 w 4512467"/>
              <a:gd name="connsiteY5" fmla="*/ 6858000 h 6858000"/>
              <a:gd name="connsiteX6" fmla="*/ 0 w 451246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12467" h="6858000">
                <a:moveTo>
                  <a:pt x="0" y="0"/>
                </a:moveTo>
                <a:lnTo>
                  <a:pt x="2579526" y="0"/>
                </a:lnTo>
                <a:lnTo>
                  <a:pt x="2583267" y="2151"/>
                </a:lnTo>
                <a:cubicBezTo>
                  <a:pt x="3739868" y="704919"/>
                  <a:pt x="4512467" y="1976735"/>
                  <a:pt x="4512467" y="3429000"/>
                </a:cubicBezTo>
                <a:cubicBezTo>
                  <a:pt x="4512467" y="4881266"/>
                  <a:pt x="3739868" y="6153081"/>
                  <a:pt x="2583267" y="6855849"/>
                </a:cubicBezTo>
                <a:lnTo>
                  <a:pt x="257952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7579A57-A5D5-5576-E397-58CDBB4D91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3467"/>
            <a:ext cx="2951205" cy="5571066"/>
          </a:xfrm>
        </p:spPr>
        <p:txBody>
          <a:bodyPr>
            <a:normAutofit/>
          </a:bodyPr>
          <a:lstStyle/>
          <a:p>
            <a:r>
              <a:rPr lang="pt-BR">
                <a:solidFill>
                  <a:srgbClr val="FFFFFF"/>
                </a:solidFill>
                <a:ea typeface="+mj-lt"/>
                <a:cs typeface="+mj-lt"/>
              </a:rPr>
              <a:t>O MARIDO COMO PROVEDOR</a:t>
            </a:r>
            <a:endParaRPr lang="pt-BR">
              <a:solidFill>
                <a:srgbClr val="FFFFFF"/>
              </a:solidFill>
            </a:endParaRPr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2162560D-7DB6-A381-30A2-5BA2DBD9C83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39612580"/>
              </p:ext>
            </p:extLst>
          </p:nvPr>
        </p:nvGraphicFramePr>
        <p:xfrm>
          <a:off x="4488772" y="255277"/>
          <a:ext cx="7700695" cy="63646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2860644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7F0FC98-FAA9-E4F9-907D-807DE93214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220" y="5691"/>
            <a:ext cx="6157089" cy="1807305"/>
          </a:xfrm>
        </p:spPr>
        <p:txBody>
          <a:bodyPr>
            <a:normAutofit/>
          </a:bodyPr>
          <a:lstStyle/>
          <a:p>
            <a:r>
              <a:rPr lang="pt-BR" sz="4100">
                <a:ea typeface="+mj-lt"/>
                <a:cs typeface="+mj-lt"/>
              </a:rPr>
              <a:t>Riscos modernos: priorizar o sucesso antes da família</a:t>
            </a:r>
            <a:endParaRPr lang="pt-BR" sz="410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5F00884-648D-61AC-913D-01303B3F67B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3868" r="17225"/>
          <a:stretch>
            <a:fillRect/>
          </a:stretch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D918C29B-D11A-11A5-8584-F379347DADD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3204119"/>
              </p:ext>
            </p:extLst>
          </p:nvPr>
        </p:nvGraphicFramePr>
        <p:xfrm>
          <a:off x="191219" y="1485033"/>
          <a:ext cx="6718716" cy="54826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504464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773A273-2038-AC47-1BED-BD9D202460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Erros mais comuns dos maridos</a:t>
            </a:r>
          </a:p>
        </p:txBody>
      </p:sp>
      <p:graphicFrame>
        <p:nvGraphicFramePr>
          <p:cNvPr id="5" name="Espaço Reservado para Conteúdo 4">
            <a:extLst>
              <a:ext uri="{FF2B5EF4-FFF2-40B4-BE49-F238E27FC236}">
                <a16:creationId xmlns:a16="http://schemas.microsoft.com/office/drawing/2014/main" id="{0E11F0EB-183D-00E6-0D4B-19CC3D8D5FA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32616689"/>
              </p:ext>
            </p:extLst>
          </p:nvPr>
        </p:nvGraphicFramePr>
        <p:xfrm>
          <a:off x="4571999" y="1178943"/>
          <a:ext cx="7221864" cy="4854963"/>
        </p:xfrm>
        <a:graphic>
          <a:graphicData uri="http://schemas.openxmlformats.org/drawingml/2006/table">
            <a:tbl>
              <a:tblPr bandRow="1">
                <a:tableStyleId>{8EC20E35-A176-4012-BC5E-935CFFF8708E}</a:tableStyleId>
              </a:tblPr>
              <a:tblGrid>
                <a:gridCol w="4971632">
                  <a:extLst>
                    <a:ext uri="{9D8B030D-6E8A-4147-A177-3AD203B41FA5}">
                      <a16:colId xmlns:a16="http://schemas.microsoft.com/office/drawing/2014/main" val="1380992791"/>
                    </a:ext>
                  </a:extLst>
                </a:gridCol>
                <a:gridCol w="2250232">
                  <a:extLst>
                    <a:ext uri="{9D8B030D-6E8A-4147-A177-3AD203B41FA5}">
                      <a16:colId xmlns:a16="http://schemas.microsoft.com/office/drawing/2014/main" val="841389494"/>
                    </a:ext>
                  </a:extLst>
                </a:gridCol>
              </a:tblGrid>
              <a:tr h="683796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2700"/>
                        <a:t>Erro frequente</a:t>
                      </a:r>
                    </a:p>
                  </a:txBody>
                  <a:tcPr marL="137292" marR="137292" marT="68646" marB="68646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2700"/>
                        <a:t>Percentual</a:t>
                      </a:r>
                    </a:p>
                  </a:txBody>
                  <a:tcPr marL="137292" marR="137292" marT="68646" marB="68646" anchor="ctr"/>
                </a:tc>
                <a:extLst>
                  <a:ext uri="{0D108BD9-81ED-4DB2-BD59-A6C34878D82A}">
                    <a16:rowId xmlns:a16="http://schemas.microsoft.com/office/drawing/2014/main" val="4041935036"/>
                  </a:ext>
                </a:extLst>
              </a:tr>
              <a:tr h="116245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2700"/>
                        <a:t>Falta de diálogo e escuta ativa</a:t>
                      </a:r>
                    </a:p>
                  </a:txBody>
                  <a:tcPr marL="137292" marR="137292" marT="68646" marB="68646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2700"/>
                        <a:t>72%</a:t>
                      </a:r>
                    </a:p>
                  </a:txBody>
                  <a:tcPr marL="137292" marR="137292" marT="68646" marB="68646" anchor="ctr"/>
                </a:tc>
                <a:extLst>
                  <a:ext uri="{0D108BD9-81ED-4DB2-BD59-A6C34878D82A}">
                    <a16:rowId xmlns:a16="http://schemas.microsoft.com/office/drawing/2014/main" val="2802479854"/>
                  </a:ext>
                </a:extLst>
              </a:tr>
              <a:tr h="116245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2700"/>
                        <a:t>Priorizar trabalho acima da família</a:t>
                      </a:r>
                    </a:p>
                  </a:txBody>
                  <a:tcPr marL="137292" marR="137292" marT="68646" marB="68646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2700"/>
                        <a:t>61%</a:t>
                      </a:r>
                    </a:p>
                  </a:txBody>
                  <a:tcPr marL="137292" marR="137292" marT="68646" marB="68646" anchor="ctr"/>
                </a:tc>
                <a:extLst>
                  <a:ext uri="{0D108BD9-81ED-4DB2-BD59-A6C34878D82A}">
                    <a16:rowId xmlns:a16="http://schemas.microsoft.com/office/drawing/2014/main" val="1439101720"/>
                  </a:ext>
                </a:extLst>
              </a:tr>
              <a:tr h="116245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2700"/>
                        <a:t>Pouca demonstração de afeto</a:t>
                      </a:r>
                    </a:p>
                  </a:txBody>
                  <a:tcPr marL="137292" marR="137292" marT="68646" marB="68646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2700"/>
                        <a:t>55%</a:t>
                      </a:r>
                    </a:p>
                  </a:txBody>
                  <a:tcPr marL="137292" marR="137292" marT="68646" marB="68646" anchor="ctr"/>
                </a:tc>
                <a:extLst>
                  <a:ext uri="{0D108BD9-81ED-4DB2-BD59-A6C34878D82A}">
                    <a16:rowId xmlns:a16="http://schemas.microsoft.com/office/drawing/2014/main" val="3480406993"/>
                  </a:ext>
                </a:extLst>
              </a:tr>
              <a:tr h="683796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2700"/>
                        <a:t>Falta de liderança espiritual</a:t>
                      </a:r>
                    </a:p>
                  </a:txBody>
                  <a:tcPr marL="137292" marR="137292" marT="68646" marB="68646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2700"/>
                        <a:t>48%</a:t>
                      </a:r>
                    </a:p>
                  </a:txBody>
                  <a:tcPr marL="137292" marR="137292" marT="68646" marB="68646" anchor="ctr"/>
                </a:tc>
                <a:extLst>
                  <a:ext uri="{0D108BD9-81ED-4DB2-BD59-A6C34878D82A}">
                    <a16:rowId xmlns:a16="http://schemas.microsoft.com/office/drawing/2014/main" val="22777989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175992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4D3E418-B20D-F85E-A7F0-EE888C9DC7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33297"/>
            <a:ext cx="4619621" cy="384366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pt-BR" sz="3200">
                <a:ea typeface="+mn-lt"/>
                <a:cs typeface="+mn-lt"/>
              </a:rPr>
              <a:t>“Homens tendem a confundir liderança com controle, e amor com autoridade” – </a:t>
            </a:r>
            <a:r>
              <a:rPr lang="pt-BR" sz="3200" i="1">
                <a:ea typeface="+mn-lt"/>
                <a:cs typeface="+mn-lt"/>
              </a:rPr>
              <a:t>Dr. James </a:t>
            </a:r>
            <a:r>
              <a:rPr lang="pt-BR" sz="3200" i="1" err="1">
                <a:ea typeface="+mn-lt"/>
                <a:cs typeface="+mn-lt"/>
              </a:rPr>
              <a:t>Dobson</a:t>
            </a:r>
            <a:endParaRPr lang="pt-BR" sz="3200" err="1"/>
          </a:p>
        </p:txBody>
      </p:sp>
      <p:pic>
        <p:nvPicPr>
          <p:cNvPr id="2" name="Imagem 1" descr="'Focus on the Family' Founder James Dobson Marks 40 Years in ...">
            <a:extLst>
              <a:ext uri="{FF2B5EF4-FFF2-40B4-BE49-F238E27FC236}">
                <a16:creationId xmlns:a16="http://schemas.microsoft.com/office/drawing/2014/main" id="{A31EA002-7C52-3BB2-4F66-C0AE4B6C15D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9421" r="21671"/>
          <a:stretch>
            <a:fillRect/>
          </a:stretch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61458814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4169170-B02C-BCCD-52F1-CC51079C75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pt-BR" sz="5400"/>
              <a:t>Extremos no Trabalho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D7C6F32-D439-CD56-119D-4125F9692E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871316" cy="5963498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buNone/>
            </a:pPr>
            <a:r>
              <a:rPr lang="pt-BR" sz="3000" b="1"/>
              <a:t>A preguiça</a:t>
            </a:r>
            <a:endParaRPr lang="pt-BR" sz="3000"/>
          </a:p>
          <a:p>
            <a:pPr>
              <a:buFont typeface="Arial"/>
              <a:buChar char="•"/>
            </a:pPr>
            <a:r>
              <a:rPr lang="pt-BR" sz="3000">
                <a:ea typeface="+mn-lt"/>
                <a:cs typeface="+mn-lt"/>
              </a:rPr>
              <a:t>Provérbios 6.6-11 – “Vai ter com a formiga, ó preguiçoso...”</a:t>
            </a:r>
            <a:endParaRPr lang="pt-BR" sz="3000"/>
          </a:p>
          <a:p>
            <a:pPr>
              <a:buFont typeface="Arial"/>
              <a:buChar char="•"/>
            </a:pPr>
            <a:r>
              <a:rPr lang="pt-BR" sz="3000">
                <a:ea typeface="+mn-lt"/>
                <a:cs typeface="+mn-lt"/>
              </a:rPr>
              <a:t>Pode ser disfarçada como procrastinação, vício em internet, “tempo para mim”</a:t>
            </a:r>
            <a:endParaRPr lang="pt-BR" sz="3000"/>
          </a:p>
          <a:p>
            <a:pPr>
              <a:buFont typeface="Arial"/>
              <a:buChar char="•"/>
            </a:pPr>
            <a:endParaRPr lang="pt-BR" sz="3000"/>
          </a:p>
          <a:p>
            <a:pPr indent="0">
              <a:buNone/>
            </a:pPr>
            <a:r>
              <a:rPr lang="pt-BR" sz="3000" b="1"/>
              <a:t>O workaholic</a:t>
            </a:r>
          </a:p>
          <a:p>
            <a:pPr>
              <a:buFont typeface="Arial"/>
              <a:buChar char="•"/>
            </a:pPr>
            <a:r>
              <a:rPr lang="pt-BR" sz="3000">
                <a:ea typeface="+mn-lt"/>
                <a:cs typeface="+mn-lt"/>
              </a:rPr>
              <a:t>Eclesiastes 2.22-23 – “...todos os seus dias são dores...”</a:t>
            </a:r>
            <a:endParaRPr lang="pt-BR" sz="3000"/>
          </a:p>
          <a:p>
            <a:pPr>
              <a:buFont typeface="Arial"/>
              <a:buChar char="•"/>
            </a:pPr>
            <a:r>
              <a:rPr lang="pt-BR" sz="3000">
                <a:ea typeface="+mn-lt"/>
                <a:cs typeface="+mn-lt"/>
              </a:rPr>
              <a:t>Excesso de trabalho pode ser fuga emocional ou busca de identidade fora de Deus</a:t>
            </a:r>
            <a:endParaRPr lang="pt-BR" sz="3000"/>
          </a:p>
          <a:p>
            <a:pPr marL="0" indent="0">
              <a:buNone/>
            </a:pPr>
            <a:endParaRPr lang="pt-BR" sz="2200"/>
          </a:p>
        </p:txBody>
      </p:sp>
    </p:spTree>
    <p:extLst>
      <p:ext uri="{BB962C8B-B14F-4D97-AF65-F5344CB8AC3E}">
        <p14:creationId xmlns:p14="http://schemas.microsoft.com/office/powerpoint/2010/main" val="93512263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5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m 4" descr="Crise de ansiedade masculina: como lidar com ela?">
            <a:extLst>
              <a:ext uri="{FF2B5EF4-FFF2-40B4-BE49-F238E27FC236}">
                <a16:creationId xmlns:a16="http://schemas.microsoft.com/office/drawing/2014/main" id="{4563D2AD-F89C-EAB2-EBB5-B75BEE9D63F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320" r="5268" b="-1"/>
          <a:stretch>
            <a:fillRect/>
          </a:stretch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3BB46D4-56BE-E5F5-9906-0D32511E43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3784" y="694541"/>
            <a:ext cx="4469170" cy="4159705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pt-BR" sz="3200">
                <a:ea typeface="+mn-lt"/>
                <a:cs typeface="+mn-lt"/>
              </a:rPr>
              <a:t>OMS (2023): 25% dos homens em países urbanos com alto índice de trabalho apresentam sinais de ansiedade relacionados à pressão profissional</a:t>
            </a:r>
            <a:endParaRPr lang="pt-BR" sz="3200"/>
          </a:p>
          <a:p>
            <a:pPr>
              <a:buFont typeface="Arial"/>
              <a:buChar char="•"/>
            </a:pPr>
            <a:endParaRPr lang="pt-BR" sz="3200">
              <a:ea typeface="+mn-lt"/>
              <a:cs typeface="+mn-lt"/>
            </a:endParaRPr>
          </a:p>
          <a:p>
            <a:pPr marL="0" indent="0">
              <a:buNone/>
            </a:pPr>
            <a:r>
              <a:rPr lang="pt-BR" sz="3200">
                <a:ea typeface="+mn-lt"/>
                <a:cs typeface="+mn-lt"/>
              </a:rPr>
              <a:t>34% dos divórcios nos EUA citam ausência emocional do marido por excesso de trabalho</a:t>
            </a:r>
            <a:endParaRPr lang="pt-BR" sz="3200"/>
          </a:p>
          <a:p>
            <a:pPr marL="0" indent="0">
              <a:buNone/>
            </a:pPr>
            <a:endParaRPr lang="pt-BR" sz="2000"/>
          </a:p>
        </p:txBody>
      </p:sp>
    </p:spTree>
    <p:extLst>
      <p:ext uri="{BB962C8B-B14F-4D97-AF65-F5344CB8AC3E}">
        <p14:creationId xmlns:p14="http://schemas.microsoft.com/office/powerpoint/2010/main" val="266355051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AD318CC-E2A8-4E27-9548-A047A78999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31DBF61-854E-33E2-2A91-CDCCC6D398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065" y="1463040"/>
            <a:ext cx="3796306" cy="2690949"/>
          </a:xfrm>
        </p:spPr>
        <p:txBody>
          <a:bodyPr anchor="t">
            <a:normAutofit/>
          </a:bodyPr>
          <a:lstStyle/>
          <a:p>
            <a:r>
              <a:rPr lang="pt-BR" sz="4800">
                <a:ea typeface="+mj-lt"/>
                <a:cs typeface="+mj-lt"/>
              </a:rPr>
              <a:t>O Trabalho como bênção</a:t>
            </a:r>
            <a:endParaRPr lang="pt-BR" sz="480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14B560F-9DD7-4302-A60B-EBD3EF59B0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09667" y="4415246"/>
            <a:ext cx="11982332" cy="2087795"/>
            <a:chOff x="143163" y="5763486"/>
            <a:chExt cx="11982332" cy="739555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A9A4357-BD1D-4622-A4FE-766E6AB8DE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357444" y="5763486"/>
              <a:ext cx="11768051" cy="73955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21D6966-343E-49AC-A026-D2497E0C3C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43163" y="5763486"/>
              <a:ext cx="1" cy="739555"/>
            </a:xfrm>
            <a:prstGeom prst="line">
              <a:avLst/>
            </a:prstGeom>
            <a:ln w="177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3706" y="587829"/>
            <a:ext cx="6505300" cy="568234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A4290C3-EF75-F0C2-77C7-BE962805E1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54294" y="801681"/>
            <a:ext cx="6059971" cy="4300447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Font typeface="Arial"/>
              <a:buChar char="•"/>
            </a:pPr>
            <a:r>
              <a:rPr lang="pt-BR" sz="3200">
                <a:ea typeface="+mn-lt"/>
                <a:cs typeface="+mn-lt"/>
              </a:rPr>
              <a:t>Deus nos deu dons e habilidades para realizarmos com excelência (</a:t>
            </a:r>
            <a:r>
              <a:rPr lang="pt-BR" sz="3200" b="1" err="1">
                <a:ea typeface="+mn-lt"/>
                <a:cs typeface="+mn-lt"/>
              </a:rPr>
              <a:t>Êx</a:t>
            </a:r>
            <a:r>
              <a:rPr lang="pt-BR" sz="3200" b="1">
                <a:ea typeface="+mn-lt"/>
                <a:cs typeface="+mn-lt"/>
              </a:rPr>
              <a:t> 31.1-5</a:t>
            </a:r>
            <a:r>
              <a:rPr lang="pt-BR" sz="3200">
                <a:ea typeface="+mn-lt"/>
                <a:cs typeface="+mn-lt"/>
              </a:rPr>
              <a:t>)</a:t>
            </a:r>
            <a:endParaRPr lang="pt-BR" sz="3200"/>
          </a:p>
          <a:p>
            <a:pPr>
              <a:buFont typeface="Arial"/>
              <a:buChar char="•"/>
            </a:pPr>
            <a:r>
              <a:rPr lang="pt-BR" sz="3200" b="1">
                <a:ea typeface="+mn-lt"/>
                <a:cs typeface="+mn-lt"/>
              </a:rPr>
              <a:t>Colossenses 3.23</a:t>
            </a:r>
            <a:r>
              <a:rPr lang="pt-BR" sz="3200">
                <a:ea typeface="+mn-lt"/>
                <a:cs typeface="+mn-lt"/>
              </a:rPr>
              <a:t> – “Tudo quanto fizerdes, fazei-o de todo o coração, como ao Senhor...”</a:t>
            </a:r>
            <a:endParaRPr lang="pt-BR" sz="3200"/>
          </a:p>
          <a:p>
            <a:pPr>
              <a:buFont typeface="Arial"/>
              <a:buChar char="•"/>
            </a:pPr>
            <a:endParaRPr lang="pt-BR" sz="3200">
              <a:ea typeface="+mn-lt"/>
              <a:cs typeface="+mn-lt"/>
            </a:endParaRPr>
          </a:p>
          <a:p>
            <a:pPr>
              <a:buFont typeface="Arial"/>
              <a:buChar char="•"/>
            </a:pPr>
            <a:endParaRPr lang="pt-BR" sz="3200">
              <a:ea typeface="+mn-lt"/>
              <a:cs typeface="+mn-lt"/>
            </a:endParaRPr>
          </a:p>
          <a:p>
            <a:pPr marL="0" indent="0">
              <a:buNone/>
            </a:pPr>
            <a:r>
              <a:rPr lang="pt-BR" sz="3200" b="1">
                <a:ea typeface="+mn-lt"/>
                <a:cs typeface="+mn-lt"/>
              </a:rPr>
              <a:t>O trabalho deve glorificar a Deus e fortalecer a família, não substituí-la.</a:t>
            </a:r>
            <a:endParaRPr lang="pt-BR" sz="3200" b="1"/>
          </a:p>
          <a:p>
            <a:pPr marL="0" indent="0">
              <a:buNone/>
            </a:pPr>
            <a:endParaRPr lang="pt-BR" sz="2200"/>
          </a:p>
        </p:txBody>
      </p:sp>
    </p:spTree>
    <p:extLst>
      <p:ext uri="{BB962C8B-B14F-4D97-AF65-F5344CB8AC3E}">
        <p14:creationId xmlns:p14="http://schemas.microsoft.com/office/powerpoint/2010/main" val="397205639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55A2079-FA98-4876-80F0-72364A7D2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B7F3ADA-7041-4C0F-F479-FB0543292E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0245"/>
            <a:ext cx="10515600" cy="1133499"/>
          </a:xfrm>
        </p:spPr>
        <p:txBody>
          <a:bodyPr>
            <a:normAutofit/>
          </a:bodyPr>
          <a:lstStyle/>
          <a:p>
            <a:pPr algn="ctr"/>
            <a:r>
              <a:rPr lang="pt-BR" sz="5200"/>
              <a:t>O Marido como Pai e Mestre </a:t>
            </a:r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E79505D3-B0B8-1948-60B3-7255438BFCF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04818909"/>
              </p:ext>
            </p:extLst>
          </p:nvPr>
        </p:nvGraphicFramePr>
        <p:xfrm>
          <a:off x="234351" y="1124311"/>
          <a:ext cx="11780808" cy="55889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2179406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E849C9-C91C-C694-0A86-0F1D10103A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O perigo das ideias humanísticas </a:t>
            </a:r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A55A06A5-FB40-B58E-665A-3346586DC60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817187"/>
              </p:ext>
            </p:extLst>
          </p:nvPr>
        </p:nvGraphicFramePr>
        <p:xfrm>
          <a:off x="550653" y="1494946"/>
          <a:ext cx="11090694" cy="51133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9958216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C0CF0FB-1669-B5FF-0D80-F08BAC329E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pt-BR" sz="3100">
                <a:solidFill>
                  <a:srgbClr val="FFFFFF"/>
                </a:solidFill>
              </a:rPr>
              <a:t>O perigo dos métodos anticoncepcionais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748E8D2-FB60-2827-0C26-F03C6690FE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807004"/>
            <a:ext cx="6906491" cy="5585619"/>
          </a:xfr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indent="0">
              <a:buNone/>
            </a:pPr>
            <a:r>
              <a:rPr lang="pt-BR">
                <a:ea typeface="+mn-lt"/>
                <a:cs typeface="+mn-lt"/>
              </a:rPr>
              <a:t>A Bíblia não condena diretamente o planejamento familiar, mas há princípios a considerar:</a:t>
            </a:r>
            <a:endParaRPr lang="pt-BR"/>
          </a:p>
          <a:p>
            <a:pPr marL="971550" lvl="1" indent="-285750">
              <a:buFont typeface="Arial"/>
              <a:buChar char="•"/>
            </a:pPr>
            <a:r>
              <a:rPr lang="pt-BR" sz="2800">
                <a:ea typeface="+mn-lt"/>
                <a:cs typeface="+mn-lt"/>
              </a:rPr>
              <a:t>O caso de </a:t>
            </a:r>
            <a:r>
              <a:rPr lang="pt-BR" sz="2800" err="1">
                <a:ea typeface="+mn-lt"/>
                <a:cs typeface="+mn-lt"/>
              </a:rPr>
              <a:t>Onã</a:t>
            </a:r>
            <a:r>
              <a:rPr lang="pt-BR" sz="2800">
                <a:ea typeface="+mn-lt"/>
                <a:cs typeface="+mn-lt"/>
              </a:rPr>
              <a:t> (</a:t>
            </a:r>
            <a:r>
              <a:rPr lang="pt-BR" sz="2800" err="1">
                <a:ea typeface="+mn-lt"/>
                <a:cs typeface="+mn-lt"/>
              </a:rPr>
              <a:t>Gn</a:t>
            </a:r>
            <a:r>
              <a:rPr lang="pt-BR" sz="2800">
                <a:ea typeface="+mn-lt"/>
                <a:cs typeface="+mn-lt"/>
              </a:rPr>
              <a:t> 38.9-10) demonstra um coração egoísta e desonroso.</a:t>
            </a:r>
            <a:endParaRPr lang="pt-BR" sz="2800"/>
          </a:p>
          <a:p>
            <a:pPr marL="971550" lvl="1" indent="-285750">
              <a:buFont typeface="Arial"/>
              <a:buChar char="•"/>
            </a:pPr>
            <a:endParaRPr lang="pt-BR" sz="2800">
              <a:ea typeface="+mn-lt"/>
              <a:cs typeface="+mn-lt"/>
            </a:endParaRPr>
          </a:p>
          <a:p>
            <a:pPr marL="0" indent="0">
              <a:buNone/>
            </a:pPr>
            <a:r>
              <a:rPr lang="pt-BR" err="1">
                <a:ea typeface="+mn-lt"/>
                <a:cs typeface="+mn-lt"/>
              </a:rPr>
              <a:t>Antonio</a:t>
            </a:r>
            <a:r>
              <a:rPr lang="pt-BR">
                <a:ea typeface="+mn-lt"/>
                <a:cs typeface="+mn-lt"/>
              </a:rPr>
              <a:t> Gilberto, orienta que deve haver oração e acordo conjugal no planejamento familiar.</a:t>
            </a:r>
            <a:endParaRPr lang="pt-BR"/>
          </a:p>
          <a:p>
            <a:pPr marL="0" indent="0">
              <a:buNone/>
            </a:pPr>
            <a:endParaRPr lang="pt-BR">
              <a:ea typeface="+mn-lt"/>
              <a:cs typeface="+mn-lt"/>
            </a:endParaRPr>
          </a:p>
          <a:p>
            <a:pPr marL="0" indent="0">
              <a:buFont typeface="Arial"/>
              <a:buNone/>
            </a:pPr>
            <a:r>
              <a:rPr lang="pt-BR">
                <a:ea typeface="+mn-lt"/>
                <a:cs typeface="+mn-lt"/>
              </a:rPr>
              <a:t>Ciro </a:t>
            </a:r>
            <a:r>
              <a:rPr lang="pt-BR" err="1">
                <a:ea typeface="+mn-lt"/>
                <a:cs typeface="+mn-lt"/>
              </a:rPr>
              <a:t>Zibordi</a:t>
            </a:r>
            <a:r>
              <a:rPr lang="pt-BR">
                <a:ea typeface="+mn-lt"/>
                <a:cs typeface="+mn-lt"/>
              </a:rPr>
              <a:t> adverte contra o controle familiar motivado por ganância ou mundanismo.</a:t>
            </a:r>
            <a:endParaRPr lang="pt-BR"/>
          </a:p>
          <a:p>
            <a:pPr marL="0" indent="0">
              <a:buNone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47653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D32D463-6686-BE6E-4577-DBAEFF43CE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pt-BR" sz="5400"/>
              <a:t>Sacerdote: Intercede pelos filhos e pela casa</a:t>
            </a:r>
          </a:p>
          <a:p>
            <a:endParaRPr lang="pt-BR" sz="5400"/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39AC45A-6488-5E9B-F06A-A3B0185457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2041" y="552091"/>
            <a:ext cx="6396863" cy="584847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buNone/>
            </a:pPr>
            <a:endParaRPr lang="pt-BR" sz="3200"/>
          </a:p>
          <a:p>
            <a:pPr>
              <a:buFont typeface="Arial"/>
              <a:buChar char="•"/>
            </a:pPr>
            <a:r>
              <a:rPr lang="pt-BR" sz="3200">
                <a:ea typeface="+mn-lt"/>
                <a:cs typeface="+mn-lt"/>
              </a:rPr>
              <a:t>Como fez Jó (Jó 1.5)</a:t>
            </a:r>
            <a:endParaRPr lang="pt-BR" sz="3200"/>
          </a:p>
          <a:p>
            <a:pPr>
              <a:buFont typeface="Arial"/>
              <a:buChar char="•"/>
            </a:pPr>
            <a:r>
              <a:rPr lang="pt-BR" sz="3200">
                <a:ea typeface="+mn-lt"/>
                <a:cs typeface="+mn-lt"/>
              </a:rPr>
              <a:t>Como fez Davi (2 Samuel 12.16)</a:t>
            </a:r>
            <a:endParaRPr lang="pt-BR" sz="3200"/>
          </a:p>
          <a:p>
            <a:pPr>
              <a:buFont typeface="Arial"/>
              <a:buChar char="•"/>
            </a:pPr>
            <a:r>
              <a:rPr lang="pt-BR" sz="3200">
                <a:ea typeface="+mn-lt"/>
                <a:cs typeface="+mn-lt"/>
              </a:rPr>
              <a:t>Como fez o pai do filho endemoniado (Marcos 9.24)</a:t>
            </a:r>
            <a:endParaRPr lang="pt-BR" sz="3200"/>
          </a:p>
          <a:p>
            <a:pPr>
              <a:buFont typeface="Arial"/>
              <a:buChar char="•"/>
            </a:pPr>
            <a:endParaRPr lang="pt-BR" sz="3200">
              <a:ea typeface="+mn-lt"/>
              <a:cs typeface="+mn-lt"/>
            </a:endParaRPr>
          </a:p>
          <a:p>
            <a:pPr marL="0" indent="0">
              <a:buNone/>
            </a:pPr>
            <a:r>
              <a:rPr lang="pt-BR" sz="3200">
                <a:ea typeface="+mn-lt"/>
                <a:cs typeface="+mn-lt"/>
              </a:rPr>
              <a:t>Hernandes Dias Lopes destaca que “nenhum ministério é maior que o de intercessão pelos filhos”</a:t>
            </a:r>
            <a:endParaRPr lang="pt-BR" sz="3200"/>
          </a:p>
          <a:p>
            <a:pPr marL="0" indent="0">
              <a:buNone/>
            </a:pPr>
            <a:endParaRPr lang="pt-BR" sz="2200"/>
          </a:p>
        </p:txBody>
      </p:sp>
    </p:spTree>
    <p:extLst>
      <p:ext uri="{BB962C8B-B14F-4D97-AF65-F5344CB8AC3E}">
        <p14:creationId xmlns:p14="http://schemas.microsoft.com/office/powerpoint/2010/main" val="76322166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CCA5B8E-5F44-A7AD-2FA4-FE27F7DD5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pt-BR" sz="5400"/>
              <a:t>O Pai deve Amar os Filhos</a:t>
            </a:r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A490E66-1E5E-D03F-53AC-390DFA5104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pt-BR" sz="3200">
                <a:ea typeface="+mn-lt"/>
                <a:cs typeface="+mn-lt"/>
              </a:rPr>
              <a:t>Amar é educar, orientar, limitar, corrigir e proteger (</a:t>
            </a:r>
            <a:r>
              <a:rPr lang="pt-BR" sz="3200" err="1">
                <a:ea typeface="+mn-lt"/>
                <a:cs typeface="+mn-lt"/>
              </a:rPr>
              <a:t>Hb</a:t>
            </a:r>
            <a:r>
              <a:rPr lang="pt-BR" sz="3200">
                <a:ea typeface="+mn-lt"/>
                <a:cs typeface="+mn-lt"/>
              </a:rPr>
              <a:t> 12.6-8).</a:t>
            </a:r>
            <a:endParaRPr lang="pt-BR" sz="3200"/>
          </a:p>
          <a:p>
            <a:pPr>
              <a:buFont typeface="Arial"/>
              <a:buChar char="•"/>
            </a:pPr>
            <a:endParaRPr lang="pt-BR" sz="3200">
              <a:ea typeface="+mn-lt"/>
              <a:cs typeface="+mn-lt"/>
            </a:endParaRPr>
          </a:p>
          <a:p>
            <a:pPr marL="0" indent="0">
              <a:buNone/>
            </a:pPr>
            <a:r>
              <a:rPr lang="pt-BR" sz="3200">
                <a:ea typeface="+mn-lt"/>
                <a:cs typeface="+mn-lt"/>
              </a:rPr>
              <a:t>Não é mimar, ceder a tudo ou substituí-lo por presentes e tecnologia.</a:t>
            </a:r>
            <a:endParaRPr lang="pt-BR" sz="3200"/>
          </a:p>
          <a:p>
            <a:pPr marL="0" indent="0">
              <a:buNone/>
            </a:pPr>
            <a:endParaRPr lang="pt-BR" sz="2200"/>
          </a:p>
        </p:txBody>
      </p:sp>
      <p:pic>
        <p:nvPicPr>
          <p:cNvPr id="5" name="Imagem 4" descr="Father and son containing family, vacation, and travel">
            <a:extLst>
              <a:ext uri="{FF2B5EF4-FFF2-40B4-BE49-F238E27FC236}">
                <a16:creationId xmlns:a16="http://schemas.microsoft.com/office/drawing/2014/main" id="{5189F7DC-7B05-F93A-9550-8AA724AD392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368" r="31931"/>
          <a:stretch>
            <a:fillRect/>
          </a:stretch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50436837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7AE9375-4664-4DB2-922D-2782A6E439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93A6628-92BE-53FC-812D-9F8C473302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69925"/>
            <a:ext cx="4508946" cy="1325563"/>
          </a:xfrm>
        </p:spPr>
        <p:txBody>
          <a:bodyPr anchor="b">
            <a:normAutofit/>
          </a:bodyPr>
          <a:lstStyle/>
          <a:p>
            <a:pPr algn="r"/>
            <a:r>
              <a:rPr lang="pt-BR" sz="4100">
                <a:solidFill>
                  <a:schemeClr val="bg1"/>
                </a:solidFill>
              </a:rPr>
              <a:t>Por que os filhos se tornam rebeldes?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E504C98-6397-41C1-A8D8-2D9C4ED30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26210" y="2026340"/>
            <a:ext cx="5220936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60A6F7E-336C-3A03-6065-4CB1A81B9E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384" y="2097033"/>
            <a:ext cx="11117571" cy="4101237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pt-BR" sz="3200">
                <a:solidFill>
                  <a:schemeClr val="bg1"/>
                </a:solidFill>
                <a:ea typeface="+mn-lt"/>
                <a:cs typeface="+mn-lt"/>
              </a:rPr>
              <a:t>Segundo o psicólogo James Dobson: falta de limites, excesso de permissividade e ausência paterna são causas comuns.</a:t>
            </a:r>
          </a:p>
          <a:p>
            <a:pPr>
              <a:buFont typeface="Arial"/>
              <a:buChar char="•"/>
            </a:pPr>
            <a:endParaRPr lang="pt-BR" sz="3200">
              <a:solidFill>
                <a:schemeClr val="bg1"/>
              </a:solidFill>
              <a:ea typeface="+mn-lt"/>
              <a:cs typeface="+mn-lt"/>
            </a:endParaRPr>
          </a:p>
          <a:p>
            <a:pPr marL="0" indent="0">
              <a:buNone/>
            </a:pPr>
            <a:r>
              <a:rPr lang="pt-BR" sz="3200">
                <a:solidFill>
                  <a:schemeClr val="bg1"/>
                </a:solidFill>
                <a:ea typeface="+mn-lt"/>
                <a:cs typeface="+mn-lt"/>
              </a:rPr>
              <a:t>A "estultícia" (Pv 22.15) está no coração da criança, mas a presença do Espírito Santo pode guiar os pais com sabedoria.</a:t>
            </a:r>
          </a:p>
          <a:p>
            <a:pPr>
              <a:buFont typeface="Arial"/>
              <a:buChar char="•"/>
            </a:pPr>
            <a:endParaRPr lang="pt-BR" sz="3200">
              <a:solidFill>
                <a:schemeClr val="bg1"/>
              </a:solidFill>
              <a:ea typeface="+mn-lt"/>
              <a:cs typeface="+mn-lt"/>
            </a:endParaRPr>
          </a:p>
          <a:p>
            <a:pPr marL="0" indent="0">
              <a:buNone/>
            </a:pPr>
            <a:r>
              <a:rPr lang="pt-BR" sz="3200">
                <a:solidFill>
                  <a:schemeClr val="bg1"/>
                </a:solidFill>
                <a:ea typeface="+mn-lt"/>
                <a:cs typeface="+mn-lt"/>
              </a:rPr>
              <a:t>Pesquisa da Universidade de Harvard (2018): filhos com pais presentes têm 40% menos chances de envolvimento com drogas.</a:t>
            </a:r>
            <a:endParaRPr lang="pt-BR" sz="320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pt-BR" sz="2000">
              <a:solidFill>
                <a:schemeClr val="bg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DD005C1-8C51-42D6-9BEE-B9B838497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6206" y="115193"/>
            <a:ext cx="11939588" cy="6627614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25518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m 3" descr="Judaismo Lider">
            <a:extLst>
              <a:ext uri="{FF2B5EF4-FFF2-40B4-BE49-F238E27FC236}">
                <a16:creationId xmlns:a16="http://schemas.microsoft.com/office/drawing/2014/main" id="{FCC959EA-79D5-2F41-130F-FB00F044103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959" r="17904" b="9090"/>
          <a:stretch>
            <a:fillRect/>
          </a:stretch>
        </p:blipFill>
        <p:spPr>
          <a:xfrm>
            <a:off x="3522468" y="10"/>
            <a:ext cx="866953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5000">
                <a:schemeClr val="tx1">
                  <a:alpha val="78000"/>
                </a:schemeClr>
              </a:gs>
              <a:gs pos="19000">
                <a:schemeClr val="tx1">
                  <a:alpha val="38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2BB6487-673B-861E-F206-0A42C06E63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4377" y="284269"/>
            <a:ext cx="3438144" cy="1124712"/>
          </a:xfrm>
        </p:spPr>
        <p:txBody>
          <a:bodyPr anchor="b">
            <a:normAutofit/>
          </a:bodyPr>
          <a:lstStyle/>
          <a:p>
            <a:r>
              <a:rPr lang="pt-BR" sz="3200" b="1">
                <a:solidFill>
                  <a:schemeClr val="bg1"/>
                </a:solidFill>
              </a:rPr>
              <a:t>Os pais devem instruir os filhos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chemeClr val="tx1"/>
          </a:solidFill>
          <a:ln w="31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486408E-CD0D-F5FE-7568-7EBAD89E74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2943" y="1884167"/>
            <a:ext cx="7004491" cy="4386201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pt-BR">
                <a:solidFill>
                  <a:schemeClr val="bg1"/>
                </a:solidFill>
              </a:rPr>
              <a:t>O Pai também é Mestre</a:t>
            </a:r>
          </a:p>
          <a:p>
            <a:pPr marL="0" indent="0">
              <a:buNone/>
            </a:pPr>
            <a:endParaRPr lang="pt-BR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pt-BR">
                <a:solidFill>
                  <a:schemeClr val="bg1"/>
                </a:solidFill>
              </a:rPr>
              <a:t>No contexto hebraico, o pai era o principal mestre da Torá em casa. Ele tinha a missão de formar o caráter e transmitir os estatutos do Senhor (</a:t>
            </a:r>
            <a:r>
              <a:rPr lang="pt-BR" err="1">
                <a:solidFill>
                  <a:schemeClr val="bg1"/>
                </a:solidFill>
              </a:rPr>
              <a:t>Dt</a:t>
            </a:r>
            <a:r>
              <a:rPr lang="pt-BR">
                <a:solidFill>
                  <a:schemeClr val="bg1"/>
                </a:solidFill>
              </a:rPr>
              <a:t> 6.6-9).</a:t>
            </a:r>
          </a:p>
          <a:p>
            <a:pPr marL="0" indent="0">
              <a:buNone/>
            </a:pPr>
            <a:endParaRPr lang="pt-BR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pt-BR">
                <a:solidFill>
                  <a:schemeClr val="bg1"/>
                </a:solidFill>
              </a:rPr>
              <a:t>John MacArthur: "A responsabilidade primária da instrução espiritual recai sobre os ombros do pai. Não há substituto para sua presença piedosa".</a:t>
            </a:r>
          </a:p>
          <a:p>
            <a:pPr marL="0" indent="0">
              <a:buNone/>
            </a:pPr>
            <a:endParaRPr lang="pt-BR" sz="14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438477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25AAFBD-C25A-DC79-8135-F0527C296E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r"/>
            <a:r>
              <a:rPr lang="pt-BR" sz="4000">
                <a:solidFill>
                  <a:srgbClr val="FFFFFF"/>
                </a:solidFill>
              </a:rPr>
              <a:t>Ensino por idades</a:t>
            </a:r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C890881A-E928-107A-DE79-9660E255FBF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61303677"/>
              </p:ext>
            </p:extLst>
          </p:nvPr>
        </p:nvGraphicFramePr>
        <p:xfrm>
          <a:off x="4085543" y="132214"/>
          <a:ext cx="8104568" cy="68485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0726062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 descr="Pai é Carpinteiro Ensinando Seu Filho a Usar Serra. Pai E Filho a ...">
            <a:extLst>
              <a:ext uri="{FF2B5EF4-FFF2-40B4-BE49-F238E27FC236}">
                <a16:creationId xmlns:a16="http://schemas.microsoft.com/office/drawing/2014/main" id="{437B38F4-DE31-893E-27A9-D7190A960DB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11093"/>
          <a:stretch>
            <a:fillRect/>
          </a:stretch>
        </p:blipFill>
        <p:spPr>
          <a:xfrm>
            <a:off x="20" y="10"/>
            <a:ext cx="9141724" cy="6863475"/>
          </a:xfrm>
          <a:custGeom>
            <a:avLst/>
            <a:gdLst/>
            <a:ahLst/>
            <a:cxnLst/>
            <a:rect l="l" t="t" r="r" b="b"/>
            <a:pathLst>
              <a:path w="9141744" h="6863485">
                <a:moveTo>
                  <a:pt x="0" y="0"/>
                </a:moveTo>
                <a:lnTo>
                  <a:pt x="5963051" y="0"/>
                </a:lnTo>
                <a:lnTo>
                  <a:pt x="9141744" y="6863485"/>
                </a:lnTo>
                <a:lnTo>
                  <a:pt x="0" y="686348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5" name="Imagem 4" descr="Happy Asian father and son work as a woodworker and carpenter. Father ...">
            <a:extLst>
              <a:ext uri="{FF2B5EF4-FFF2-40B4-BE49-F238E27FC236}">
                <a16:creationId xmlns:a16="http://schemas.microsoft.com/office/drawing/2014/main" id="{BA3869D0-DC5F-2A7E-50E1-7B3856AD611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37647" b="2"/>
          <a:stretch>
            <a:fillRect/>
          </a:stretch>
        </p:blipFill>
        <p:spPr>
          <a:xfrm>
            <a:off x="5790353" y="10"/>
            <a:ext cx="6401647" cy="6852984"/>
          </a:xfrm>
          <a:custGeom>
            <a:avLst/>
            <a:gdLst/>
            <a:ahLst/>
            <a:cxnLst/>
            <a:rect l="l" t="t" r="r" b="b"/>
            <a:pathLst>
              <a:path w="6401647" h="6852994">
                <a:moveTo>
                  <a:pt x="354282" y="0"/>
                </a:moveTo>
                <a:lnTo>
                  <a:pt x="6401647" y="0"/>
                </a:lnTo>
                <a:lnTo>
                  <a:pt x="6401647" y="6852994"/>
                </a:lnTo>
                <a:lnTo>
                  <a:pt x="0" y="6852994"/>
                </a:lnTo>
                <a:lnTo>
                  <a:pt x="0" y="6852993"/>
                </a:lnTo>
                <a:lnTo>
                  <a:pt x="3528116" y="6852993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05227057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2" name="Isosceles Triangle 31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Isosceles Triangle 33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CBAFDB3-C8D1-28B9-D972-68695D4910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990599"/>
            <a:ext cx="9906000" cy="685800"/>
          </a:xfrm>
        </p:spPr>
        <p:txBody>
          <a:bodyPr anchor="t">
            <a:normAutofit/>
          </a:bodyPr>
          <a:lstStyle/>
          <a:p>
            <a:r>
              <a:rPr lang="pt-BR" sz="4000"/>
              <a:t>Tecnologias como obstáculo</a:t>
            </a:r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C19B66B2-7757-B53C-AD1F-9739EE756E0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25638708"/>
              </p:ext>
            </p:extLst>
          </p:nvPr>
        </p:nvGraphicFramePr>
        <p:xfrm>
          <a:off x="-4312" y="282550"/>
          <a:ext cx="12200625" cy="71987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5405436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2E4BD92-9463-96CC-79C1-A292357D84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pt-BR">
                <a:solidFill>
                  <a:srgbClr val="FFFFFF"/>
                </a:solidFill>
              </a:rPr>
              <a:t>Tecnologia com obstáculos 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6B8DEDD-2501-D701-5748-54744A3B8F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pt-BR">
                <a:ea typeface="+mn-lt"/>
                <a:cs typeface="+mn-lt"/>
              </a:rPr>
              <a:t>A Dra. Jean </a:t>
            </a:r>
            <a:r>
              <a:rPr lang="pt-BR" err="1">
                <a:ea typeface="+mn-lt"/>
                <a:cs typeface="+mn-lt"/>
              </a:rPr>
              <a:t>Twenge</a:t>
            </a:r>
            <a:r>
              <a:rPr lang="pt-BR">
                <a:ea typeface="+mn-lt"/>
                <a:cs typeface="+mn-lt"/>
              </a:rPr>
              <a:t>, psicóloga e pesquisadora, em seu livro </a:t>
            </a:r>
            <a:r>
              <a:rPr lang="pt-BR" err="1">
                <a:ea typeface="+mn-lt"/>
                <a:cs typeface="+mn-lt"/>
              </a:rPr>
              <a:t>iGen</a:t>
            </a:r>
            <a:r>
              <a:rPr lang="pt-BR">
                <a:ea typeface="+mn-lt"/>
                <a:cs typeface="+mn-lt"/>
              </a:rPr>
              <a:t>, destaca o aumento de depressão, ansiedade e solidão em adolescentes que utilizam redes sociais por mais de três horas diárias.</a:t>
            </a:r>
          </a:p>
          <a:p>
            <a:pPr marL="0" indent="0">
              <a:buNone/>
            </a:pPr>
            <a:endParaRPr lang="pt-BR"/>
          </a:p>
          <a:p>
            <a:pPr marL="0" indent="0">
              <a:buNone/>
            </a:pPr>
            <a:r>
              <a:rPr lang="pt-BR">
                <a:ea typeface="+mn-lt"/>
                <a:cs typeface="+mn-lt"/>
              </a:rPr>
              <a:t>Segundo pesquisa do </a:t>
            </a:r>
            <a:r>
              <a:rPr lang="pt-BR" err="1">
                <a:ea typeface="+mn-lt"/>
                <a:cs typeface="+mn-lt"/>
              </a:rPr>
              <a:t>Barna</a:t>
            </a:r>
            <a:r>
              <a:rPr lang="pt-BR">
                <a:ea typeface="+mn-lt"/>
                <a:cs typeface="+mn-lt"/>
              </a:rPr>
              <a:t> </a:t>
            </a:r>
            <a:r>
              <a:rPr lang="pt-BR" err="1">
                <a:ea typeface="+mn-lt"/>
                <a:cs typeface="+mn-lt"/>
              </a:rPr>
              <a:t>Group</a:t>
            </a:r>
            <a:r>
              <a:rPr lang="pt-BR">
                <a:ea typeface="+mn-lt"/>
                <a:cs typeface="+mn-lt"/>
              </a:rPr>
              <a:t> (2022), 78% dos pais cristãos relatam dificuldades em acompanhar a vida digital de seus filhos, e 60% afirmam não saber como limitar o uso de tecnologia sem gerar conflitos.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7940038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4C3A44BB-E01C-4AA8-B2C8-32FC346D2E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436856A-1988-B0E5-E79F-5097169584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1827" y="4041326"/>
            <a:ext cx="6003980" cy="1325563"/>
          </a:xfrm>
        </p:spPr>
        <p:txBody>
          <a:bodyPr anchor="b">
            <a:normAutofit/>
          </a:bodyPr>
          <a:lstStyle/>
          <a:p>
            <a:r>
              <a:rPr lang="pt-BR" sz="8800"/>
              <a:t>Perigo!!!</a:t>
            </a:r>
            <a:r>
              <a:rPr lang="pt-BR"/>
              <a:t> </a:t>
            </a:r>
          </a:p>
        </p:txBody>
      </p:sp>
      <p:pic>
        <p:nvPicPr>
          <p:cNvPr id="3" name="Imagem 2" descr="Tecnologia - Será que meu filho está viciado na internet? - Pátio Hype">
            <a:extLst>
              <a:ext uri="{FF2B5EF4-FFF2-40B4-BE49-F238E27FC236}">
                <a16:creationId xmlns:a16="http://schemas.microsoft.com/office/drawing/2014/main" id="{94BA1F0C-E4EA-C12C-5085-AE84D2E2872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9926" r="-4" b="-4"/>
          <a:stretch>
            <a:fillRect/>
          </a:stretch>
        </p:blipFill>
        <p:spPr>
          <a:xfrm>
            <a:off x="4406845" y="3"/>
            <a:ext cx="4101288" cy="3418797"/>
          </a:xfrm>
          <a:custGeom>
            <a:avLst/>
            <a:gdLst/>
            <a:ahLst/>
            <a:cxnLst/>
            <a:rect l="l" t="t" r="r" b="b"/>
            <a:pathLst>
              <a:path w="4101288" h="3418797">
                <a:moveTo>
                  <a:pt x="989912" y="0"/>
                </a:moveTo>
                <a:lnTo>
                  <a:pt x="3844502" y="0"/>
                </a:lnTo>
                <a:lnTo>
                  <a:pt x="3760850" y="25406"/>
                </a:lnTo>
                <a:cubicBezTo>
                  <a:pt x="3711615" y="43967"/>
                  <a:pt x="3663870" y="67007"/>
                  <a:pt x="3618425" y="98254"/>
                </a:cubicBezTo>
                <a:cubicBezTo>
                  <a:pt x="3626136" y="110145"/>
                  <a:pt x="3665355" y="144049"/>
                  <a:pt x="3649272" y="146579"/>
                </a:cubicBezTo>
                <a:cubicBezTo>
                  <a:pt x="3604102" y="153917"/>
                  <a:pt x="3564000" y="178711"/>
                  <a:pt x="3522797" y="199205"/>
                </a:cubicBezTo>
                <a:cubicBezTo>
                  <a:pt x="3504948" y="208060"/>
                  <a:pt x="3483356" y="219700"/>
                  <a:pt x="3491728" y="251325"/>
                </a:cubicBezTo>
                <a:cubicBezTo>
                  <a:pt x="3506932" y="260181"/>
                  <a:pt x="3518169" y="247783"/>
                  <a:pt x="3530727" y="246772"/>
                </a:cubicBezTo>
                <a:cubicBezTo>
                  <a:pt x="3543507" y="245761"/>
                  <a:pt x="3572153" y="252336"/>
                  <a:pt x="3564219" y="256638"/>
                </a:cubicBezTo>
                <a:cubicBezTo>
                  <a:pt x="3528083" y="276121"/>
                  <a:pt x="3593085" y="322928"/>
                  <a:pt x="3550339" y="322928"/>
                </a:cubicBezTo>
                <a:cubicBezTo>
                  <a:pt x="3478728" y="323181"/>
                  <a:pt x="3440609" y="406169"/>
                  <a:pt x="3371643" y="408447"/>
                </a:cubicBezTo>
                <a:cubicBezTo>
                  <a:pt x="3360627" y="408698"/>
                  <a:pt x="3355338" y="423373"/>
                  <a:pt x="3355558" y="436278"/>
                </a:cubicBezTo>
                <a:cubicBezTo>
                  <a:pt x="3355558" y="451712"/>
                  <a:pt x="3365694" y="454494"/>
                  <a:pt x="3376931" y="456013"/>
                </a:cubicBezTo>
                <a:cubicBezTo>
                  <a:pt x="3394118" y="458289"/>
                  <a:pt x="3411965" y="436278"/>
                  <a:pt x="3434660" y="466133"/>
                </a:cubicBezTo>
                <a:cubicBezTo>
                  <a:pt x="3393898" y="483590"/>
                  <a:pt x="3353135" y="501049"/>
                  <a:pt x="3353797" y="561013"/>
                </a:cubicBezTo>
                <a:cubicBezTo>
                  <a:pt x="3354015" y="577205"/>
                  <a:pt x="3337050" y="583277"/>
                  <a:pt x="3324270" y="587325"/>
                </a:cubicBezTo>
                <a:cubicBezTo>
                  <a:pt x="3303117" y="593904"/>
                  <a:pt x="3285272" y="605543"/>
                  <a:pt x="3273812" y="628061"/>
                </a:cubicBezTo>
                <a:cubicBezTo>
                  <a:pt x="3274033" y="632362"/>
                  <a:pt x="3274254" y="636917"/>
                  <a:pt x="3272930" y="640459"/>
                </a:cubicBezTo>
                <a:cubicBezTo>
                  <a:pt x="3276676" y="694855"/>
                  <a:pt x="3307523" y="693336"/>
                  <a:pt x="3341676" y="684230"/>
                </a:cubicBezTo>
                <a:cubicBezTo>
                  <a:pt x="3382439" y="673096"/>
                  <a:pt x="3422762" y="652855"/>
                  <a:pt x="3465728" y="672338"/>
                </a:cubicBezTo>
                <a:cubicBezTo>
                  <a:pt x="3405133" y="698397"/>
                  <a:pt x="3339253" y="700422"/>
                  <a:pt x="3282405" y="737615"/>
                </a:cubicBezTo>
                <a:cubicBezTo>
                  <a:pt x="3490406" y="744447"/>
                  <a:pt x="3674169" y="627048"/>
                  <a:pt x="3875781" y="582013"/>
                </a:cubicBezTo>
                <a:cubicBezTo>
                  <a:pt x="3868951" y="612120"/>
                  <a:pt x="3852646" y="618193"/>
                  <a:pt x="3837883" y="622747"/>
                </a:cubicBezTo>
                <a:cubicBezTo>
                  <a:pt x="3763408" y="645519"/>
                  <a:pt x="3698188" y="690809"/>
                  <a:pt x="3630322" y="730023"/>
                </a:cubicBezTo>
                <a:cubicBezTo>
                  <a:pt x="3602340" y="746216"/>
                  <a:pt x="3582066" y="762411"/>
                  <a:pt x="3571492" y="797327"/>
                </a:cubicBezTo>
                <a:cubicBezTo>
                  <a:pt x="3562015" y="828953"/>
                  <a:pt x="3543728" y="843628"/>
                  <a:pt x="3509797" y="834518"/>
                </a:cubicBezTo>
                <a:cubicBezTo>
                  <a:pt x="3482254" y="826927"/>
                  <a:pt x="3452068" y="830975"/>
                  <a:pt x="3423203" y="833760"/>
                </a:cubicBezTo>
                <a:cubicBezTo>
                  <a:pt x="3389931" y="836796"/>
                  <a:pt x="3352693" y="872470"/>
                  <a:pt x="3361728" y="890941"/>
                </a:cubicBezTo>
                <a:cubicBezTo>
                  <a:pt x="3377151" y="922314"/>
                  <a:pt x="3402931" y="906627"/>
                  <a:pt x="3425847" y="903084"/>
                </a:cubicBezTo>
                <a:cubicBezTo>
                  <a:pt x="3451848" y="898784"/>
                  <a:pt x="3500100" y="889927"/>
                  <a:pt x="3500982" y="893723"/>
                </a:cubicBezTo>
                <a:cubicBezTo>
                  <a:pt x="3517950" y="972410"/>
                  <a:pt x="3637374" y="903845"/>
                  <a:pt x="3663154" y="896758"/>
                </a:cubicBezTo>
                <a:cubicBezTo>
                  <a:pt x="3695322" y="887904"/>
                  <a:pt x="3725509" y="904097"/>
                  <a:pt x="3756136" y="907891"/>
                </a:cubicBezTo>
                <a:cubicBezTo>
                  <a:pt x="3783459" y="911433"/>
                  <a:pt x="3937918" y="922314"/>
                  <a:pt x="3969866" y="888915"/>
                </a:cubicBezTo>
                <a:cubicBezTo>
                  <a:pt x="3974273" y="914976"/>
                  <a:pt x="3965020" y="925602"/>
                  <a:pt x="3957306" y="937494"/>
                </a:cubicBezTo>
                <a:cubicBezTo>
                  <a:pt x="3946511" y="954445"/>
                  <a:pt x="3944747" y="966337"/>
                  <a:pt x="3965239" y="979747"/>
                </a:cubicBezTo>
                <a:cubicBezTo>
                  <a:pt x="4023630" y="1018206"/>
                  <a:pt x="4022747" y="1019470"/>
                  <a:pt x="3968324" y="1071591"/>
                </a:cubicBezTo>
                <a:cubicBezTo>
                  <a:pt x="3965678" y="1073867"/>
                  <a:pt x="3966782" y="1081459"/>
                  <a:pt x="3966341" y="1086519"/>
                </a:cubicBezTo>
                <a:cubicBezTo>
                  <a:pt x="3980663" y="1094615"/>
                  <a:pt x="3997409" y="1074373"/>
                  <a:pt x="4014153" y="1096133"/>
                </a:cubicBezTo>
                <a:cubicBezTo>
                  <a:pt x="3941222" y="1191771"/>
                  <a:pt x="3829950" y="1215299"/>
                  <a:pt x="3729254" y="1287157"/>
                </a:cubicBezTo>
                <a:cubicBezTo>
                  <a:pt x="3810780" y="1310939"/>
                  <a:pt x="3859696" y="1227952"/>
                  <a:pt x="3919628" y="1238578"/>
                </a:cubicBezTo>
                <a:cubicBezTo>
                  <a:pt x="3949596" y="1264639"/>
                  <a:pt x="3860577" y="1306386"/>
                  <a:pt x="3945409" y="1318784"/>
                </a:cubicBezTo>
                <a:cubicBezTo>
                  <a:pt x="3908610" y="1341555"/>
                  <a:pt x="3881289" y="1363817"/>
                  <a:pt x="3855951" y="1390133"/>
                </a:cubicBezTo>
                <a:cubicBezTo>
                  <a:pt x="3810780" y="1437192"/>
                  <a:pt x="3801967" y="1468060"/>
                  <a:pt x="3822900" y="1531314"/>
                </a:cubicBezTo>
                <a:cubicBezTo>
                  <a:pt x="3836562" y="1572808"/>
                  <a:pt x="3856611" y="1611013"/>
                  <a:pt x="3838986" y="1660349"/>
                </a:cubicBezTo>
                <a:cubicBezTo>
                  <a:pt x="3826646" y="1694254"/>
                  <a:pt x="3831494" y="1716517"/>
                  <a:pt x="3877323" y="1701337"/>
                </a:cubicBezTo>
                <a:cubicBezTo>
                  <a:pt x="3926679" y="1685144"/>
                  <a:pt x="3945187" y="1715505"/>
                  <a:pt x="3932849" y="1774963"/>
                </a:cubicBezTo>
                <a:cubicBezTo>
                  <a:pt x="3924917" y="1813169"/>
                  <a:pt x="3933291" y="1824806"/>
                  <a:pt x="3967221" y="1820505"/>
                </a:cubicBezTo>
                <a:cubicBezTo>
                  <a:pt x="4004680" y="1815698"/>
                  <a:pt x="4040375" y="1790649"/>
                  <a:pt x="4086646" y="1802795"/>
                </a:cubicBezTo>
                <a:cubicBezTo>
                  <a:pt x="4049631" y="1872120"/>
                  <a:pt x="3970527" y="1852385"/>
                  <a:pt x="3927340" y="1918423"/>
                </a:cubicBezTo>
                <a:cubicBezTo>
                  <a:pt x="3978900" y="1918674"/>
                  <a:pt x="4018341" y="1918423"/>
                  <a:pt x="4056460" y="1903999"/>
                </a:cubicBezTo>
                <a:cubicBezTo>
                  <a:pt x="4072325" y="1898179"/>
                  <a:pt x="4089732" y="1892109"/>
                  <a:pt x="4098545" y="1912096"/>
                </a:cubicBezTo>
                <a:cubicBezTo>
                  <a:pt x="4108901" y="1936132"/>
                  <a:pt x="4087529" y="1945241"/>
                  <a:pt x="4074527" y="1949542"/>
                </a:cubicBezTo>
                <a:cubicBezTo>
                  <a:pt x="4037951" y="1961686"/>
                  <a:pt x="4009969" y="1990529"/>
                  <a:pt x="3979782" y="2013047"/>
                </a:cubicBezTo>
                <a:cubicBezTo>
                  <a:pt x="3913460" y="2062386"/>
                  <a:pt x="3840746" y="2103626"/>
                  <a:pt x="3784559" y="2185097"/>
                </a:cubicBezTo>
                <a:cubicBezTo>
                  <a:pt x="3855290" y="2164349"/>
                  <a:pt x="3907951" y="2116025"/>
                  <a:pt x="3973612" y="2106157"/>
                </a:cubicBezTo>
                <a:cubicBezTo>
                  <a:pt x="3916764" y="2180290"/>
                  <a:pt x="3843611" y="2229120"/>
                  <a:pt x="3774426" y="2283011"/>
                </a:cubicBezTo>
                <a:cubicBezTo>
                  <a:pt x="3754594" y="2298192"/>
                  <a:pt x="3734543" y="2308566"/>
                  <a:pt x="3730136" y="2341710"/>
                </a:cubicBezTo>
                <a:cubicBezTo>
                  <a:pt x="3721542" y="2405976"/>
                  <a:pt x="3695763" y="2459107"/>
                  <a:pt x="3640678" y="2487444"/>
                </a:cubicBezTo>
                <a:cubicBezTo>
                  <a:pt x="3640238" y="2487699"/>
                  <a:pt x="3643322" y="2497314"/>
                  <a:pt x="3645085" y="2503890"/>
                </a:cubicBezTo>
                <a:cubicBezTo>
                  <a:pt x="3678797" y="2505916"/>
                  <a:pt x="3705458" y="2467963"/>
                  <a:pt x="3748425" y="2480360"/>
                </a:cubicBezTo>
                <a:cubicBezTo>
                  <a:pt x="3707220" y="2531974"/>
                  <a:pt x="3672847" y="2578277"/>
                  <a:pt x="3614458" y="2602819"/>
                </a:cubicBezTo>
                <a:cubicBezTo>
                  <a:pt x="3567745" y="2622300"/>
                  <a:pt x="3510016" y="2633686"/>
                  <a:pt x="3476083" y="2696937"/>
                </a:cubicBezTo>
                <a:cubicBezTo>
                  <a:pt x="3515524" y="2709337"/>
                  <a:pt x="3544831" y="2693651"/>
                  <a:pt x="3574357" y="2682517"/>
                </a:cubicBezTo>
                <a:cubicBezTo>
                  <a:pt x="3619525" y="2665312"/>
                  <a:pt x="3664255" y="2645832"/>
                  <a:pt x="3709425" y="2628625"/>
                </a:cubicBezTo>
                <a:cubicBezTo>
                  <a:pt x="3726611" y="2622047"/>
                  <a:pt x="3745340" y="2617491"/>
                  <a:pt x="3756357" y="2648866"/>
                </a:cubicBezTo>
                <a:cubicBezTo>
                  <a:pt x="3698847" y="2655446"/>
                  <a:pt x="3664475" y="2697951"/>
                  <a:pt x="3628340" y="2737926"/>
                </a:cubicBezTo>
                <a:cubicBezTo>
                  <a:pt x="3608067" y="2760445"/>
                  <a:pt x="3591541" y="2790554"/>
                  <a:pt x="3554967" y="2779169"/>
                </a:cubicBezTo>
                <a:cubicBezTo>
                  <a:pt x="3535796" y="2773097"/>
                  <a:pt x="3523678" y="2790046"/>
                  <a:pt x="3525662" y="2810794"/>
                </a:cubicBezTo>
                <a:cubicBezTo>
                  <a:pt x="3532932" y="2883915"/>
                  <a:pt x="3488203" y="2909469"/>
                  <a:pt x="3441932" y="2923637"/>
                </a:cubicBezTo>
                <a:cubicBezTo>
                  <a:pt x="3354236" y="2950204"/>
                  <a:pt x="3281303" y="3012697"/>
                  <a:pt x="3196032" y="3046854"/>
                </a:cubicBezTo>
                <a:cubicBezTo>
                  <a:pt x="3113184" y="3079999"/>
                  <a:pt x="3049065" y="3158685"/>
                  <a:pt x="2965998" y="3199927"/>
                </a:cubicBezTo>
                <a:cubicBezTo>
                  <a:pt x="2905843" y="3229783"/>
                  <a:pt x="2848335" y="3268239"/>
                  <a:pt x="2786418" y="3295311"/>
                </a:cubicBezTo>
                <a:cubicBezTo>
                  <a:pt x="2639894" y="3359324"/>
                  <a:pt x="2490503" y="3410685"/>
                  <a:pt x="2332519" y="3418022"/>
                </a:cubicBezTo>
                <a:cubicBezTo>
                  <a:pt x="2202077" y="3423842"/>
                  <a:pt x="1070633" y="3418277"/>
                  <a:pt x="611003" y="2585615"/>
                </a:cubicBezTo>
                <a:cubicBezTo>
                  <a:pt x="602189" y="2581565"/>
                  <a:pt x="592275" y="2570939"/>
                  <a:pt x="589190" y="2560818"/>
                </a:cubicBezTo>
                <a:cubicBezTo>
                  <a:pt x="574427" y="2513505"/>
                  <a:pt x="538291" y="2493011"/>
                  <a:pt x="505681" y="2467457"/>
                </a:cubicBezTo>
                <a:cubicBezTo>
                  <a:pt x="477036" y="2444939"/>
                  <a:pt x="446628" y="2421409"/>
                  <a:pt x="434730" y="2383456"/>
                </a:cubicBezTo>
                <a:cubicBezTo>
                  <a:pt x="419086" y="2332854"/>
                  <a:pt x="463594" y="2374348"/>
                  <a:pt x="471748" y="2355119"/>
                </a:cubicBezTo>
                <a:cubicBezTo>
                  <a:pt x="454782" y="2328807"/>
                  <a:pt x="428560" y="2304770"/>
                  <a:pt x="421730" y="2274915"/>
                </a:cubicBezTo>
                <a:cubicBezTo>
                  <a:pt x="396833" y="2167131"/>
                  <a:pt x="343069" y="2088698"/>
                  <a:pt x="262645" y="2027722"/>
                </a:cubicBezTo>
                <a:cubicBezTo>
                  <a:pt x="239509" y="2010264"/>
                  <a:pt x="224307" y="1978384"/>
                  <a:pt x="192799" y="1973326"/>
                </a:cubicBezTo>
                <a:cubicBezTo>
                  <a:pt x="122730" y="1962193"/>
                  <a:pt x="144764" y="1875156"/>
                  <a:pt x="107746" y="1836446"/>
                </a:cubicBezTo>
                <a:cubicBezTo>
                  <a:pt x="100695" y="1829107"/>
                  <a:pt x="94306" y="1814687"/>
                  <a:pt x="95627" y="1804821"/>
                </a:cubicBezTo>
                <a:cubicBezTo>
                  <a:pt x="97609" y="1790649"/>
                  <a:pt x="105983" y="1777240"/>
                  <a:pt x="113034" y="1764589"/>
                </a:cubicBezTo>
                <a:cubicBezTo>
                  <a:pt x="120306" y="1751939"/>
                  <a:pt x="131322" y="1740806"/>
                  <a:pt x="126034" y="1724108"/>
                </a:cubicBezTo>
                <a:cubicBezTo>
                  <a:pt x="123833" y="1717277"/>
                  <a:pt x="125373" y="1693494"/>
                  <a:pt x="109068" y="1712215"/>
                </a:cubicBezTo>
                <a:cubicBezTo>
                  <a:pt x="64340" y="1763578"/>
                  <a:pt x="38339" y="1715001"/>
                  <a:pt x="0" y="1691723"/>
                </a:cubicBezTo>
                <a:cubicBezTo>
                  <a:pt x="30848" y="1667686"/>
                  <a:pt x="58610" y="1650735"/>
                  <a:pt x="63238" y="1614808"/>
                </a:cubicBezTo>
                <a:cubicBezTo>
                  <a:pt x="72712" y="1540674"/>
                  <a:pt x="113253" y="1506772"/>
                  <a:pt x="174729" y="1500192"/>
                </a:cubicBezTo>
                <a:cubicBezTo>
                  <a:pt x="152034" y="1428591"/>
                  <a:pt x="152034" y="1428591"/>
                  <a:pt x="225408" y="1418722"/>
                </a:cubicBezTo>
                <a:cubicBezTo>
                  <a:pt x="197204" y="1373181"/>
                  <a:pt x="197204" y="1361542"/>
                  <a:pt x="231358" y="1345855"/>
                </a:cubicBezTo>
                <a:cubicBezTo>
                  <a:pt x="264188" y="1330927"/>
                  <a:pt x="300543" y="1325867"/>
                  <a:pt x="330952" y="1302844"/>
                </a:cubicBezTo>
                <a:cubicBezTo>
                  <a:pt x="302967" y="1244651"/>
                  <a:pt x="295035" y="1177097"/>
                  <a:pt x="237307" y="1148758"/>
                </a:cubicBezTo>
                <a:cubicBezTo>
                  <a:pt x="228273" y="1144458"/>
                  <a:pt x="222103" y="1127000"/>
                  <a:pt x="227831" y="1116880"/>
                </a:cubicBezTo>
                <a:cubicBezTo>
                  <a:pt x="248764" y="1080194"/>
                  <a:pt x="218798" y="1010614"/>
                  <a:pt x="284017" y="1002772"/>
                </a:cubicBezTo>
                <a:cubicBezTo>
                  <a:pt x="292171" y="1002013"/>
                  <a:pt x="299663" y="994421"/>
                  <a:pt x="293273" y="984554"/>
                </a:cubicBezTo>
                <a:cubicBezTo>
                  <a:pt x="271238" y="950145"/>
                  <a:pt x="297900" y="952421"/>
                  <a:pt x="313983" y="948120"/>
                </a:cubicBezTo>
                <a:cubicBezTo>
                  <a:pt x="333375" y="942809"/>
                  <a:pt x="355409" y="957988"/>
                  <a:pt x="373477" y="939265"/>
                </a:cubicBezTo>
                <a:cubicBezTo>
                  <a:pt x="369289" y="919530"/>
                  <a:pt x="353646" y="919783"/>
                  <a:pt x="342629" y="913458"/>
                </a:cubicBezTo>
                <a:cubicBezTo>
                  <a:pt x="310460" y="895240"/>
                  <a:pt x="284238" y="873483"/>
                  <a:pt x="282695" y="826169"/>
                </a:cubicBezTo>
                <a:cubicBezTo>
                  <a:pt x="281595" y="787964"/>
                  <a:pt x="278069" y="754314"/>
                  <a:pt x="322578" y="742675"/>
                </a:cubicBezTo>
                <a:cubicBezTo>
                  <a:pt x="341086" y="737866"/>
                  <a:pt x="335797" y="710289"/>
                  <a:pt x="325221" y="696626"/>
                </a:cubicBezTo>
                <a:cubicBezTo>
                  <a:pt x="306272" y="672338"/>
                  <a:pt x="290629" y="639953"/>
                  <a:pt x="258017" y="637675"/>
                </a:cubicBezTo>
                <a:cubicBezTo>
                  <a:pt x="238187" y="636158"/>
                  <a:pt x="222983" y="626035"/>
                  <a:pt x="207340" y="614398"/>
                </a:cubicBezTo>
                <a:cubicBezTo>
                  <a:pt x="196103" y="606047"/>
                  <a:pt x="182662" y="598964"/>
                  <a:pt x="183983" y="581001"/>
                </a:cubicBezTo>
                <a:cubicBezTo>
                  <a:pt x="185306" y="563795"/>
                  <a:pt x="198305" y="556711"/>
                  <a:pt x="211526" y="553169"/>
                </a:cubicBezTo>
                <a:cubicBezTo>
                  <a:pt x="255595" y="541784"/>
                  <a:pt x="297017" y="525085"/>
                  <a:pt x="333816" y="486880"/>
                </a:cubicBezTo>
                <a:cubicBezTo>
                  <a:pt x="309357" y="466639"/>
                  <a:pt x="286001" y="451964"/>
                  <a:pt x="267934" y="431469"/>
                </a:cubicBezTo>
                <a:cubicBezTo>
                  <a:pt x="224307" y="381881"/>
                  <a:pt x="593817" y="225772"/>
                  <a:pt x="612325" y="170108"/>
                </a:cubicBezTo>
                <a:cubicBezTo>
                  <a:pt x="618054" y="152904"/>
                  <a:pt x="637663" y="135194"/>
                  <a:pt x="653971" y="130133"/>
                </a:cubicBezTo>
                <a:cubicBezTo>
                  <a:pt x="730427" y="106350"/>
                  <a:pt x="796748" y="52963"/>
                  <a:pt x="874970" y="33228"/>
                </a:cubicBezTo>
                <a:cubicBezTo>
                  <a:pt x="911877" y="23867"/>
                  <a:pt x="948509" y="12925"/>
                  <a:pt x="986021" y="1223"/>
                </a:cubicBezTo>
                <a:close/>
              </a:path>
            </a:pathLst>
          </a:custGeom>
        </p:spPr>
      </p:pic>
      <p:pic>
        <p:nvPicPr>
          <p:cNvPr id="6" name="Espaço Reservado para Conteúdo 5" descr="Simbolos E Significados De Perigo">
            <a:extLst>
              <a:ext uri="{FF2B5EF4-FFF2-40B4-BE49-F238E27FC236}">
                <a16:creationId xmlns:a16="http://schemas.microsoft.com/office/drawing/2014/main" id="{AD647A39-C934-EEF6-AC3E-E6854DA9A6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985854" y="3080320"/>
            <a:ext cx="3830577" cy="3773067"/>
          </a:xfrm>
          <a:prstGeom prst="rect">
            <a:avLst/>
          </a:prstGeom>
        </p:spPr>
      </p:pic>
      <p:pic>
        <p:nvPicPr>
          <p:cNvPr id="4" name="Espaço Reservado para Conteúdo 3" descr="Guia Essencial: Como Tirar Seu Filho do Vício em Celular - Solução ...">
            <a:extLst>
              <a:ext uri="{FF2B5EF4-FFF2-40B4-BE49-F238E27FC236}">
                <a16:creationId xmlns:a16="http://schemas.microsoft.com/office/drawing/2014/main" id="{58908EE2-5DD3-E138-6CC8-839BE82D880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3966" r="42967" b="1"/>
          <a:stretch>
            <a:fillRect/>
          </a:stretch>
        </p:blipFill>
        <p:spPr>
          <a:xfrm>
            <a:off x="20" y="277472"/>
            <a:ext cx="4552718" cy="5946218"/>
          </a:xfrm>
          <a:custGeom>
            <a:avLst/>
            <a:gdLst/>
            <a:ahLst/>
            <a:cxnLst/>
            <a:rect l="l" t="t" r="r" b="b"/>
            <a:pathLst>
              <a:path w="4552738" h="5946218">
                <a:moveTo>
                  <a:pt x="0" y="0"/>
                </a:moveTo>
                <a:lnTo>
                  <a:pt x="193217" y="10418"/>
                </a:lnTo>
                <a:cubicBezTo>
                  <a:pt x="612089" y="35802"/>
                  <a:pt x="1030148" y="71660"/>
                  <a:pt x="1446580" y="128061"/>
                </a:cubicBezTo>
                <a:cubicBezTo>
                  <a:pt x="1735723" y="167547"/>
                  <a:pt x="2027715" y="194943"/>
                  <a:pt x="2320927" y="163517"/>
                </a:cubicBezTo>
                <a:cubicBezTo>
                  <a:pt x="2335563" y="161905"/>
                  <a:pt x="2352239" y="156669"/>
                  <a:pt x="2364438" y="161905"/>
                </a:cubicBezTo>
                <a:cubicBezTo>
                  <a:pt x="2506776" y="220729"/>
                  <a:pt x="2662121" y="178424"/>
                  <a:pt x="2809744" y="215490"/>
                </a:cubicBezTo>
                <a:cubicBezTo>
                  <a:pt x="2771925" y="358517"/>
                  <a:pt x="2609662" y="346832"/>
                  <a:pt x="2518162" y="445944"/>
                </a:cubicBezTo>
                <a:cubicBezTo>
                  <a:pt x="2667409" y="485424"/>
                  <a:pt x="2801610" y="525312"/>
                  <a:pt x="2937846" y="555124"/>
                </a:cubicBezTo>
                <a:cubicBezTo>
                  <a:pt x="3082216" y="586550"/>
                  <a:pt x="3204622" y="671561"/>
                  <a:pt x="3345734" y="709433"/>
                </a:cubicBezTo>
                <a:cubicBezTo>
                  <a:pt x="3375832" y="717492"/>
                  <a:pt x="3412025" y="745693"/>
                  <a:pt x="3422598" y="773089"/>
                </a:cubicBezTo>
                <a:cubicBezTo>
                  <a:pt x="3456757" y="861726"/>
                  <a:pt x="4138745" y="1110310"/>
                  <a:pt x="4058225" y="1189273"/>
                </a:cubicBezTo>
                <a:cubicBezTo>
                  <a:pt x="4024878" y="1221909"/>
                  <a:pt x="3981773" y="1245276"/>
                  <a:pt x="3936629" y="1277508"/>
                </a:cubicBezTo>
                <a:cubicBezTo>
                  <a:pt x="4004547" y="1338344"/>
                  <a:pt x="4080998" y="1364935"/>
                  <a:pt x="4162334" y="1383065"/>
                </a:cubicBezTo>
                <a:cubicBezTo>
                  <a:pt x="4186736" y="1388705"/>
                  <a:pt x="4210728" y="1399986"/>
                  <a:pt x="4213168" y="1427383"/>
                </a:cubicBezTo>
                <a:cubicBezTo>
                  <a:pt x="4215607" y="1455987"/>
                  <a:pt x="4190800" y="1467266"/>
                  <a:pt x="4170061" y="1480564"/>
                </a:cubicBezTo>
                <a:cubicBezTo>
                  <a:pt x="4141188" y="1499095"/>
                  <a:pt x="4113127" y="1515214"/>
                  <a:pt x="4076527" y="1517630"/>
                </a:cubicBezTo>
                <a:cubicBezTo>
                  <a:pt x="4016337" y="1521257"/>
                  <a:pt x="3987466" y="1572826"/>
                  <a:pt x="3952493" y="1611502"/>
                </a:cubicBezTo>
                <a:cubicBezTo>
                  <a:pt x="3932973" y="1633259"/>
                  <a:pt x="3923211" y="1677172"/>
                  <a:pt x="3957370" y="1684828"/>
                </a:cubicBezTo>
                <a:cubicBezTo>
                  <a:pt x="4039518" y="1703363"/>
                  <a:pt x="4033011" y="1756946"/>
                  <a:pt x="4030981" y="1817782"/>
                </a:cubicBezTo>
                <a:cubicBezTo>
                  <a:pt x="4028133" y="1893124"/>
                  <a:pt x="3979737" y="1927770"/>
                  <a:pt x="3920363" y="1956780"/>
                </a:cubicBezTo>
                <a:cubicBezTo>
                  <a:pt x="3900029" y="1966851"/>
                  <a:pt x="3871158" y="1966449"/>
                  <a:pt x="3863429" y="1997874"/>
                </a:cubicBezTo>
                <a:cubicBezTo>
                  <a:pt x="3896777" y="2027688"/>
                  <a:pt x="3937444" y="2003517"/>
                  <a:pt x="3973233" y="2011975"/>
                </a:cubicBezTo>
                <a:cubicBezTo>
                  <a:pt x="4002918" y="2018824"/>
                  <a:pt x="4052127" y="2015199"/>
                  <a:pt x="4011458" y="2069991"/>
                </a:cubicBezTo>
                <a:cubicBezTo>
                  <a:pt x="3999664" y="2085704"/>
                  <a:pt x="4013491" y="2097792"/>
                  <a:pt x="4028540" y="2099000"/>
                </a:cubicBezTo>
                <a:cubicBezTo>
                  <a:pt x="4148913" y="2111489"/>
                  <a:pt x="4093606" y="2222285"/>
                  <a:pt x="4132241" y="2280703"/>
                </a:cubicBezTo>
                <a:cubicBezTo>
                  <a:pt x="4142812" y="2296818"/>
                  <a:pt x="4131425" y="2324618"/>
                  <a:pt x="4114752" y="2331466"/>
                </a:cubicBezTo>
                <a:cubicBezTo>
                  <a:pt x="4008205" y="2376592"/>
                  <a:pt x="3993565" y="2484163"/>
                  <a:pt x="3941916" y="2576828"/>
                </a:cubicBezTo>
                <a:cubicBezTo>
                  <a:pt x="3998039" y="2613488"/>
                  <a:pt x="4065138" y="2621547"/>
                  <a:pt x="4125732" y="2645318"/>
                </a:cubicBezTo>
                <a:cubicBezTo>
                  <a:pt x="4188768" y="2670298"/>
                  <a:pt x="4188768" y="2688831"/>
                  <a:pt x="4136714" y="2761349"/>
                </a:cubicBezTo>
                <a:cubicBezTo>
                  <a:pt x="4272135" y="2777064"/>
                  <a:pt x="4272135" y="2777064"/>
                  <a:pt x="4230249" y="2891080"/>
                </a:cubicBezTo>
                <a:cubicBezTo>
                  <a:pt x="4343713" y="2901557"/>
                  <a:pt x="4418537" y="2955542"/>
                  <a:pt x="4436023" y="3073591"/>
                </a:cubicBezTo>
                <a:cubicBezTo>
                  <a:pt x="4444564" y="3130800"/>
                  <a:pt x="4495804" y="3157792"/>
                  <a:pt x="4552738" y="3196068"/>
                </a:cubicBezTo>
                <a:cubicBezTo>
                  <a:pt x="4481978" y="3233136"/>
                  <a:pt x="4433989" y="3310489"/>
                  <a:pt x="4351436" y="3228700"/>
                </a:cubicBezTo>
                <a:cubicBezTo>
                  <a:pt x="4321344" y="3198888"/>
                  <a:pt x="4324186" y="3236761"/>
                  <a:pt x="4320122" y="3247637"/>
                </a:cubicBezTo>
                <a:cubicBezTo>
                  <a:pt x="4310364" y="3274227"/>
                  <a:pt x="4330695" y="3291956"/>
                  <a:pt x="4344116" y="3312099"/>
                </a:cubicBezTo>
                <a:cubicBezTo>
                  <a:pt x="4357130" y="3332244"/>
                  <a:pt x="4372586" y="3353596"/>
                  <a:pt x="4376244" y="3376163"/>
                </a:cubicBezTo>
                <a:cubicBezTo>
                  <a:pt x="4378682" y="3391874"/>
                  <a:pt x="4366890" y="3414835"/>
                  <a:pt x="4353877" y="3426522"/>
                </a:cubicBezTo>
                <a:cubicBezTo>
                  <a:pt x="4285554" y="3488163"/>
                  <a:pt x="4326221" y="3626757"/>
                  <a:pt x="4196898" y="3644486"/>
                </a:cubicBezTo>
                <a:cubicBezTo>
                  <a:pt x="4138745" y="3652541"/>
                  <a:pt x="4110687" y="3703306"/>
                  <a:pt x="4067986" y="3731106"/>
                </a:cubicBezTo>
                <a:cubicBezTo>
                  <a:pt x="3919551" y="3828201"/>
                  <a:pt x="3820322" y="3953097"/>
                  <a:pt x="3774370" y="4124729"/>
                </a:cubicBezTo>
                <a:cubicBezTo>
                  <a:pt x="3761764" y="4172269"/>
                  <a:pt x="3713368" y="4210546"/>
                  <a:pt x="3682054" y="4252444"/>
                </a:cubicBezTo>
                <a:cubicBezTo>
                  <a:pt x="3697103" y="4283064"/>
                  <a:pt x="3779250" y="4216990"/>
                  <a:pt x="3750377" y="4297567"/>
                </a:cubicBezTo>
                <a:cubicBezTo>
                  <a:pt x="3728417" y="4358002"/>
                  <a:pt x="3672294" y="4395470"/>
                  <a:pt x="3619425" y="4431328"/>
                </a:cubicBezTo>
                <a:cubicBezTo>
                  <a:pt x="3559239" y="4472019"/>
                  <a:pt x="3492545" y="4504653"/>
                  <a:pt x="3465296" y="4579993"/>
                </a:cubicBezTo>
                <a:cubicBezTo>
                  <a:pt x="3459603" y="4596110"/>
                  <a:pt x="3441305" y="4613031"/>
                  <a:pt x="3425038" y="4619479"/>
                </a:cubicBezTo>
                <a:cubicBezTo>
                  <a:pt x="2576720" y="5945389"/>
                  <a:pt x="488463" y="5954251"/>
                  <a:pt x="247714" y="5944983"/>
                </a:cubicBezTo>
                <a:cubicBezTo>
                  <a:pt x="174818" y="5942062"/>
                  <a:pt x="102913" y="5934760"/>
                  <a:pt x="31834" y="5923857"/>
                </a:cubicBezTo>
                <a:lnTo>
                  <a:pt x="0" y="5917408"/>
                </a:lnTo>
                <a:close/>
              </a:path>
            </a:pathLst>
          </a:custGeom>
        </p:spPr>
      </p:pic>
      <p:pic>
        <p:nvPicPr>
          <p:cNvPr id="5" name="Imagem 4" descr="Pais e filhos viciados em celular que se sentem ignorados">
            <a:extLst>
              <a:ext uri="{FF2B5EF4-FFF2-40B4-BE49-F238E27FC236}">
                <a16:creationId xmlns:a16="http://schemas.microsoft.com/office/drawing/2014/main" id="{38AA1526-91A4-BF66-EE07-664E270F7F4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31832" r="19500" b="1"/>
          <a:stretch>
            <a:fillRect/>
          </a:stretch>
        </p:blipFill>
        <p:spPr>
          <a:xfrm>
            <a:off x="8653074" y="-2"/>
            <a:ext cx="3538926" cy="4290182"/>
          </a:xfrm>
          <a:custGeom>
            <a:avLst/>
            <a:gdLst/>
            <a:ahLst/>
            <a:cxnLst/>
            <a:rect l="l" t="t" r="r" b="b"/>
            <a:pathLst>
              <a:path w="3538926" h="4290182">
                <a:moveTo>
                  <a:pt x="1370437" y="0"/>
                </a:moveTo>
                <a:lnTo>
                  <a:pt x="3538926" y="0"/>
                </a:lnTo>
                <a:lnTo>
                  <a:pt x="3538926" y="4256362"/>
                </a:lnTo>
                <a:lnTo>
                  <a:pt x="3455334" y="4273195"/>
                </a:lnTo>
                <a:cubicBezTo>
                  <a:pt x="3401009" y="4281478"/>
                  <a:pt x="3346052" y="4287025"/>
                  <a:pt x="3290337" y="4289244"/>
                </a:cubicBezTo>
                <a:cubicBezTo>
                  <a:pt x="3106332" y="4296285"/>
                  <a:pt x="1510274" y="4289552"/>
                  <a:pt x="861903" y="3282295"/>
                </a:cubicBezTo>
                <a:cubicBezTo>
                  <a:pt x="849470" y="3277397"/>
                  <a:pt x="835485" y="3264542"/>
                  <a:pt x="831133" y="3252299"/>
                </a:cubicBezTo>
                <a:cubicBezTo>
                  <a:pt x="810307" y="3195065"/>
                  <a:pt x="759333" y="3170274"/>
                  <a:pt x="713332" y="3139362"/>
                </a:cubicBezTo>
                <a:cubicBezTo>
                  <a:pt x="672925" y="3112122"/>
                  <a:pt x="630030" y="3083658"/>
                  <a:pt x="613246" y="3037747"/>
                </a:cubicBezTo>
                <a:cubicBezTo>
                  <a:pt x="591178" y="2976535"/>
                  <a:pt x="653963" y="3026730"/>
                  <a:pt x="665465" y="3003469"/>
                </a:cubicBezTo>
                <a:cubicBezTo>
                  <a:pt x="641532" y="2971640"/>
                  <a:pt x="604543" y="2942562"/>
                  <a:pt x="594908" y="2906447"/>
                </a:cubicBezTo>
                <a:cubicBezTo>
                  <a:pt x="559787" y="2776063"/>
                  <a:pt x="483946" y="2681183"/>
                  <a:pt x="370497" y="2607422"/>
                </a:cubicBezTo>
                <a:cubicBezTo>
                  <a:pt x="337860" y="2586304"/>
                  <a:pt x="316415" y="2547739"/>
                  <a:pt x="271969" y="2541620"/>
                </a:cubicBezTo>
                <a:cubicBezTo>
                  <a:pt x="173127" y="2528152"/>
                  <a:pt x="204209" y="2422866"/>
                  <a:pt x="151990" y="2376038"/>
                </a:cubicBezTo>
                <a:cubicBezTo>
                  <a:pt x="142044" y="2367161"/>
                  <a:pt x="133031" y="2349717"/>
                  <a:pt x="134895" y="2337782"/>
                </a:cubicBezTo>
                <a:cubicBezTo>
                  <a:pt x="137691" y="2320639"/>
                  <a:pt x="149504" y="2304419"/>
                  <a:pt x="159450" y="2289115"/>
                </a:cubicBezTo>
                <a:cubicBezTo>
                  <a:pt x="169707" y="2273813"/>
                  <a:pt x="185247" y="2260344"/>
                  <a:pt x="177788" y="2240145"/>
                </a:cubicBezTo>
                <a:cubicBezTo>
                  <a:pt x="174683" y="2231882"/>
                  <a:pt x="176855" y="2203112"/>
                  <a:pt x="153855" y="2225759"/>
                </a:cubicBezTo>
                <a:cubicBezTo>
                  <a:pt x="90759" y="2287892"/>
                  <a:pt x="54081" y="2229129"/>
                  <a:pt x="0" y="2200970"/>
                </a:cubicBezTo>
                <a:cubicBezTo>
                  <a:pt x="43514" y="2171892"/>
                  <a:pt x="82677" y="2151388"/>
                  <a:pt x="89205" y="2107927"/>
                </a:cubicBezTo>
                <a:cubicBezTo>
                  <a:pt x="102570" y="2018249"/>
                  <a:pt x="159758" y="1977237"/>
                  <a:pt x="246479" y="1969279"/>
                </a:cubicBezTo>
                <a:cubicBezTo>
                  <a:pt x="214465" y="1882663"/>
                  <a:pt x="214465" y="1882663"/>
                  <a:pt x="317968" y="1870725"/>
                </a:cubicBezTo>
                <a:cubicBezTo>
                  <a:pt x="278183" y="1815635"/>
                  <a:pt x="278183" y="1801556"/>
                  <a:pt x="326361" y="1782580"/>
                </a:cubicBezTo>
                <a:cubicBezTo>
                  <a:pt x="372673" y="1764521"/>
                  <a:pt x="423957" y="1758400"/>
                  <a:pt x="466852" y="1730550"/>
                </a:cubicBezTo>
                <a:cubicBezTo>
                  <a:pt x="427377" y="1660155"/>
                  <a:pt x="416187" y="1578436"/>
                  <a:pt x="334753" y="1544155"/>
                </a:cubicBezTo>
                <a:cubicBezTo>
                  <a:pt x="322010" y="1538952"/>
                  <a:pt x="313307" y="1517834"/>
                  <a:pt x="321386" y="1505592"/>
                </a:cubicBezTo>
                <a:cubicBezTo>
                  <a:pt x="350915" y="1461214"/>
                  <a:pt x="308644" y="1377045"/>
                  <a:pt x="400645" y="1367557"/>
                </a:cubicBezTo>
                <a:cubicBezTo>
                  <a:pt x="412147" y="1366640"/>
                  <a:pt x="422716" y="1357456"/>
                  <a:pt x="413701" y="1345520"/>
                </a:cubicBezTo>
                <a:cubicBezTo>
                  <a:pt x="382618" y="1303896"/>
                  <a:pt x="420228" y="1306649"/>
                  <a:pt x="442916" y="1301447"/>
                </a:cubicBezTo>
                <a:cubicBezTo>
                  <a:pt x="470270" y="1295021"/>
                  <a:pt x="501352" y="1313384"/>
                  <a:pt x="526840" y="1290735"/>
                </a:cubicBezTo>
                <a:cubicBezTo>
                  <a:pt x="520932" y="1266862"/>
                  <a:pt x="498866" y="1267167"/>
                  <a:pt x="483325" y="1259517"/>
                </a:cubicBezTo>
                <a:cubicBezTo>
                  <a:pt x="437945" y="1237479"/>
                  <a:pt x="400956" y="1211159"/>
                  <a:pt x="398780" y="1153924"/>
                </a:cubicBezTo>
                <a:cubicBezTo>
                  <a:pt x="397228" y="1107708"/>
                  <a:pt x="392254" y="1067003"/>
                  <a:pt x="455041" y="1052922"/>
                </a:cubicBezTo>
                <a:cubicBezTo>
                  <a:pt x="481149" y="1047106"/>
                  <a:pt x="473687" y="1013747"/>
                  <a:pt x="458768" y="997218"/>
                </a:cubicBezTo>
                <a:cubicBezTo>
                  <a:pt x="432038" y="967837"/>
                  <a:pt x="409972" y="928661"/>
                  <a:pt x="363968" y="925907"/>
                </a:cubicBezTo>
                <a:cubicBezTo>
                  <a:pt x="335995" y="924071"/>
                  <a:pt x="314548" y="911826"/>
                  <a:pt x="292481" y="897749"/>
                </a:cubicBezTo>
                <a:cubicBezTo>
                  <a:pt x="276630" y="887646"/>
                  <a:pt x="257670" y="879078"/>
                  <a:pt x="259533" y="857348"/>
                </a:cubicBezTo>
                <a:cubicBezTo>
                  <a:pt x="261399" y="836535"/>
                  <a:pt x="279736" y="827966"/>
                  <a:pt x="298387" y="823681"/>
                </a:cubicBezTo>
                <a:cubicBezTo>
                  <a:pt x="360552" y="809909"/>
                  <a:pt x="418983" y="789708"/>
                  <a:pt x="470893" y="743493"/>
                </a:cubicBezTo>
                <a:cubicBezTo>
                  <a:pt x="436390" y="719007"/>
                  <a:pt x="403444" y="701256"/>
                  <a:pt x="377957" y="676463"/>
                </a:cubicBezTo>
                <a:cubicBezTo>
                  <a:pt x="316415" y="616477"/>
                  <a:pt x="837660" y="427634"/>
                  <a:pt x="863768" y="360299"/>
                </a:cubicBezTo>
                <a:cubicBezTo>
                  <a:pt x="871849" y="339488"/>
                  <a:pt x="899511" y="318064"/>
                  <a:pt x="922515" y="311942"/>
                </a:cubicBezTo>
                <a:cubicBezTo>
                  <a:pt x="1030367" y="283171"/>
                  <a:pt x="1123922" y="218591"/>
                  <a:pt x="1234265" y="194718"/>
                </a:cubicBezTo>
                <a:cubicBezTo>
                  <a:pt x="1338390" y="172070"/>
                  <a:pt x="1440960" y="141768"/>
                  <a:pt x="1555030" y="111776"/>
                </a:cubicBezTo>
                <a:cubicBezTo>
                  <a:pt x="1520063" y="74130"/>
                  <a:pt x="1471575" y="57526"/>
                  <a:pt x="1428216" y="36752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67231572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C0763A76-9F1C-4FC5-82B7-DD475DA4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8522446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2E49DA6-DA0F-1659-9068-0B0426EE0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97" y="-196144"/>
            <a:ext cx="6214036" cy="1696406"/>
          </a:xfrm>
        </p:spPr>
        <p:txBody>
          <a:bodyPr anchor="ctr">
            <a:normAutofit/>
          </a:bodyPr>
          <a:lstStyle/>
          <a:p>
            <a:r>
              <a:rPr lang="pt-BR" sz="4000"/>
              <a:t>Os Pais devem disciplinar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6F805D1-83BC-0601-DB38-C45A9D5110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4575" y="1995579"/>
            <a:ext cx="6113396" cy="3685035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buFont typeface="Arial"/>
              <a:buChar char="•"/>
            </a:pPr>
            <a:r>
              <a:rPr lang="pt-BR" sz="3000" err="1">
                <a:ea typeface="+mn-lt"/>
                <a:cs typeface="+mn-lt"/>
              </a:rPr>
              <a:t>Pv</a:t>
            </a:r>
            <a:r>
              <a:rPr lang="pt-BR" sz="3000">
                <a:ea typeface="+mn-lt"/>
                <a:cs typeface="+mn-lt"/>
              </a:rPr>
              <a:t> 13.24: "O que retém a vara aborrece a seu filho..."</a:t>
            </a:r>
            <a:endParaRPr lang="pt-BR" sz="3000"/>
          </a:p>
          <a:p>
            <a:pPr>
              <a:buFont typeface="Arial"/>
              <a:buChar char="•"/>
            </a:pPr>
            <a:r>
              <a:rPr lang="pt-BR" sz="3000">
                <a:ea typeface="+mn-lt"/>
                <a:cs typeface="+mn-lt"/>
              </a:rPr>
              <a:t>A disciplina é amor (</a:t>
            </a:r>
            <a:r>
              <a:rPr lang="pt-BR" sz="3000" err="1">
                <a:ea typeface="+mn-lt"/>
                <a:cs typeface="+mn-lt"/>
              </a:rPr>
              <a:t>Hb</a:t>
            </a:r>
            <a:r>
              <a:rPr lang="pt-BR" sz="3000">
                <a:ea typeface="+mn-lt"/>
                <a:cs typeface="+mn-lt"/>
              </a:rPr>
              <a:t> 12.6). Corrigir é preservar.</a:t>
            </a:r>
            <a:endParaRPr lang="pt-BR" sz="3000"/>
          </a:p>
          <a:p>
            <a:pPr marL="0" indent="0">
              <a:buNone/>
            </a:pPr>
            <a:endParaRPr lang="pt-BR" sz="3000"/>
          </a:p>
          <a:p>
            <a:pPr marL="0" indent="0">
              <a:buNone/>
            </a:pPr>
            <a:r>
              <a:rPr lang="pt-BR" sz="3000">
                <a:ea typeface="+mn-lt"/>
                <a:cs typeface="+mn-lt"/>
              </a:rPr>
              <a:t>Segundo o Dr. James </a:t>
            </a:r>
            <a:r>
              <a:rPr lang="pt-BR" sz="3000" err="1">
                <a:ea typeface="+mn-lt"/>
                <a:cs typeface="+mn-lt"/>
              </a:rPr>
              <a:t>Dobson</a:t>
            </a:r>
            <a:r>
              <a:rPr lang="pt-BR" sz="3000">
                <a:ea typeface="+mn-lt"/>
                <a:cs typeface="+mn-lt"/>
              </a:rPr>
              <a:t>, em seu livro Ousadia para Disciplinar, a ausência de correção firme e consistente resulta em insegurança, rebeldia e egoísmo infantil.</a:t>
            </a:r>
            <a:endParaRPr lang="pt-BR" sz="3000"/>
          </a:p>
        </p:txBody>
      </p:sp>
      <p:pic>
        <p:nvPicPr>
          <p:cNvPr id="5" name="Picture 4" descr="Um livro aberto com óculos e uma caneta em cima">
            <a:extLst>
              <a:ext uri="{FF2B5EF4-FFF2-40B4-BE49-F238E27FC236}">
                <a16:creationId xmlns:a16="http://schemas.microsoft.com/office/drawing/2014/main" id="{6BCC96CE-0C81-2365-A3DD-44847214ED4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367" r="34319" b="-3"/>
          <a:stretch>
            <a:fillRect/>
          </a:stretch>
        </p:blipFill>
        <p:spPr>
          <a:xfrm>
            <a:off x="6096000" y="1"/>
            <a:ext cx="6102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49034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7C19E37-CB02-FDDE-B0E1-EEB165EE7C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pt-BR" sz="5400"/>
              <a:t>Realidade das Agressões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274045F-A3E7-5FD8-E2D1-C464CD2667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7060" y="710242"/>
            <a:ext cx="6555014" cy="5431536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buNone/>
            </a:pPr>
            <a:r>
              <a:rPr lang="pt-BR" sz="3200">
                <a:ea typeface="+mn-lt"/>
                <a:cs typeface="+mn-lt"/>
              </a:rPr>
              <a:t>Pesquisa da UNICEF (2021): 3 em cada 4 crianças sofrem violência doméstica.</a:t>
            </a:r>
            <a:endParaRPr lang="pt-BR" sz="3200"/>
          </a:p>
          <a:p>
            <a:pPr>
              <a:buNone/>
            </a:pPr>
            <a:endParaRPr lang="pt-BR" sz="3200"/>
          </a:p>
          <a:p>
            <a:pPr marL="0" indent="0">
              <a:buNone/>
            </a:pPr>
            <a:r>
              <a:rPr lang="pt-BR" sz="3200">
                <a:ea typeface="+mn-lt"/>
                <a:cs typeface="+mn-lt"/>
              </a:rPr>
              <a:t>Muitos pais não têm autodomínio, agem por impulso e não corrigem, mas agridem.</a:t>
            </a:r>
          </a:p>
          <a:p>
            <a:pPr marL="0" indent="0">
              <a:buNone/>
            </a:pPr>
            <a:endParaRPr lang="pt-BR" sz="3200"/>
          </a:p>
          <a:p>
            <a:pPr marL="0" indent="0">
              <a:buNone/>
            </a:pPr>
            <a:r>
              <a:rPr lang="pt-BR" sz="3200">
                <a:ea typeface="+mn-lt"/>
                <a:cs typeface="+mn-lt"/>
              </a:rPr>
              <a:t>O psicólogo cristão Dr. Paul David Tripp ensina que "</a:t>
            </a:r>
            <a:r>
              <a:rPr lang="pt-BR" sz="3200" b="1">
                <a:ea typeface="+mn-lt"/>
                <a:cs typeface="+mn-lt"/>
              </a:rPr>
              <a:t>a disciplina não é um meio de desabafo dos pais, mas um instrumento de formação de Deus na vida dos filhos".</a:t>
            </a:r>
            <a:endParaRPr lang="pt-BR" sz="3200" b="1"/>
          </a:p>
        </p:txBody>
      </p:sp>
    </p:spTree>
    <p:extLst>
      <p:ext uri="{BB962C8B-B14F-4D97-AF65-F5344CB8AC3E}">
        <p14:creationId xmlns:p14="http://schemas.microsoft.com/office/powerpoint/2010/main" val="11925608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0F061C1-3ED7-BD52-3967-56930649C4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Rei: Exerce autoridade com responsabilidade</a:t>
            </a:r>
          </a:p>
          <a:p>
            <a:endParaRPr lang="pt-BR"/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2F071511-5A6A-CFA2-AA1A-CD8BCF29AF4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16364861"/>
              </p:ext>
            </p:extLst>
          </p:nvPr>
        </p:nvGraphicFramePr>
        <p:xfrm>
          <a:off x="579408" y="1480569"/>
          <a:ext cx="11018807" cy="50989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6830510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112AC23-F046-4DC5-9B92-07CA6CC7C5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75AAFE7-143D-45AC-B616-09521E0F55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BA5DB72-E109-4D37-B6DD-C328D53970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" y="6140785"/>
            <a:ext cx="6095997" cy="711252"/>
          </a:xfrm>
          <a:prstGeom prst="rect">
            <a:avLst/>
          </a:prstGeom>
          <a:gradFill flip="none" rotWithShape="1">
            <a:gsLst>
              <a:gs pos="10000">
                <a:schemeClr val="tx2">
                  <a:lumMod val="50000"/>
                  <a:alpha val="10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C34EE77-74D1-42B4-801B-40B35A68C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2075420"/>
            <a:ext cx="12048729" cy="4093306"/>
            <a:chOff x="1" y="2075420"/>
            <a:chExt cx="12048729" cy="4093306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12152B4E-1BCF-43D1-814C-F560CEB522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7942191" y="2507571"/>
              <a:ext cx="3563871" cy="3563871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95486774-B7FC-480F-9AAF-9F55F4C436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435065" y="4048931"/>
              <a:ext cx="1381607" cy="1381607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A8FA6A4C-BA1F-4EF8-B3BD-F28CB66DE6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2075420"/>
              <a:ext cx="3144364" cy="3144364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20000"/>
                  </a:schemeClr>
                </a:gs>
                <a:gs pos="100000">
                  <a:schemeClr val="tx2">
                    <a:lumMod val="50000"/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4BF89DB3-EA73-4FD0-AACB-5FE32C1499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2600000">
              <a:off x="10150845" y="4270841"/>
              <a:ext cx="1897885" cy="1897885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10000"/>
                  </a:schemeClr>
                </a:gs>
                <a:gs pos="100000">
                  <a:schemeClr val="tx2">
                    <a:lumMod val="75000"/>
                    <a:alpha val="2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CBAB203A-25C6-422F-9DB6-C69F0EE9F6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046780" y="3040492"/>
              <a:ext cx="2579322" cy="2579322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574730A1-7A3A-4ACF-965D-A6DCEC7DBE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224640" y="3193975"/>
              <a:ext cx="2243193" cy="2243193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1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EB2D1A1F-B200-4444-AE01-EFC97AF7B5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438144" y="1042604"/>
            <a:ext cx="2796461" cy="71125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0"/>
                </a:schemeClr>
              </a:gs>
              <a:gs pos="100000">
                <a:schemeClr val="tx2">
                  <a:lumMod val="75000"/>
                  <a:alpha val="1000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0E4CB9D-2256-4786-8DDF-ADFBF35337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59539" y="317578"/>
            <a:ext cx="548640" cy="549007"/>
            <a:chOff x="7029447" y="3514725"/>
            <a:chExt cx="1285875" cy="549007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180841E3-DFCC-429A-B907-8B06EDB1E9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F54698A1-0C53-4620-97E1-B4689288CF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DBDFF7F-BD40-4085-952D-F6EC5908D9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9F29CA06-4FE5-44A6-8D40-A9C36449CE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568E6F37-AE05-46BF-A77F-5505926E92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616345" y="5940560"/>
            <a:ext cx="1285875" cy="549007"/>
            <a:chOff x="7029447" y="3514725"/>
            <a:chExt cx="1285875" cy="549007"/>
          </a:xfrm>
        </p:grpSpPr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8D6F5ECB-975C-4A38-BD48-A3C2B38E9E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8BF36011-C922-4FD6-B09D-781A87054B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F1FD3DC2-6A33-4C9E-B0F5-5D6209717F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0E4F800E-82BC-4AEF-9F07-7F95C8B8C3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89208937-EC50-1C72-66B7-1403C7584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668" y="587804"/>
            <a:ext cx="4989918" cy="5478640"/>
          </a:xfrm>
          <a:noFill/>
        </p:spPr>
        <p:txBody>
          <a:bodyPr anchor="ctr">
            <a:normAutofit/>
          </a:bodyPr>
          <a:lstStyle/>
          <a:p>
            <a:r>
              <a:rPr lang="pt-BR" sz="4800">
                <a:solidFill>
                  <a:schemeClr val="bg1"/>
                </a:solidFill>
              </a:rPr>
              <a:t>Falta de disciplina torna adultos imaturos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8D9C5DD-B8B3-46A0-8FBC-EE462F96C4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801066" y="497785"/>
            <a:ext cx="5678424" cy="5674840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20000"/>
                </a:schemeClr>
              </a:gs>
              <a:gs pos="100000">
                <a:schemeClr val="tx1">
                  <a:alpha val="1000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C62674-0D1B-B29B-A453-AA9F819D3B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8625" y="774709"/>
            <a:ext cx="6951971" cy="5392408"/>
          </a:xfrm>
          <a:noFill/>
        </p:spPr>
        <p:txBody>
          <a:bodyPr vert="horz" lIns="91440" tIns="45720" rIns="91440" bIns="45720" rtlCol="0" anchor="ctr">
            <a:noAutofit/>
          </a:bodyPr>
          <a:lstStyle/>
          <a:p>
            <a:pPr marL="0" indent="0">
              <a:buNone/>
            </a:pPr>
            <a:r>
              <a:rPr lang="pt-BR" sz="3000">
                <a:solidFill>
                  <a:schemeClr val="bg1"/>
                </a:solidFill>
                <a:ea typeface="+mn-lt"/>
                <a:cs typeface="+mn-lt"/>
              </a:rPr>
              <a:t>O relatório da American </a:t>
            </a:r>
            <a:r>
              <a:rPr lang="pt-BR" sz="3000" err="1">
                <a:solidFill>
                  <a:schemeClr val="bg1"/>
                </a:solidFill>
                <a:ea typeface="+mn-lt"/>
                <a:cs typeface="+mn-lt"/>
              </a:rPr>
              <a:t>Academy</a:t>
            </a:r>
            <a:r>
              <a:rPr lang="pt-BR" sz="300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pt-BR" sz="3000" err="1">
                <a:solidFill>
                  <a:schemeClr val="bg1"/>
                </a:solidFill>
                <a:ea typeface="+mn-lt"/>
                <a:cs typeface="+mn-lt"/>
              </a:rPr>
              <a:t>of</a:t>
            </a:r>
            <a:r>
              <a:rPr lang="pt-BR" sz="300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pt-BR" sz="3000" err="1">
                <a:solidFill>
                  <a:schemeClr val="bg1"/>
                </a:solidFill>
                <a:ea typeface="+mn-lt"/>
                <a:cs typeface="+mn-lt"/>
              </a:rPr>
              <a:t>Pediatrics</a:t>
            </a:r>
            <a:r>
              <a:rPr lang="pt-BR" sz="3000">
                <a:solidFill>
                  <a:schemeClr val="bg1"/>
                </a:solidFill>
                <a:ea typeface="+mn-lt"/>
                <a:cs typeface="+mn-lt"/>
              </a:rPr>
              <a:t> (2019) alerta que a disciplina positiva e consistente está entre os principais fatores que previnem distúrbios de conduta e problemas de saúde mental na adolescência.</a:t>
            </a:r>
            <a:endParaRPr lang="pt-BR" sz="300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pt-BR" sz="300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pt-BR" sz="3000">
                <a:solidFill>
                  <a:schemeClr val="bg1"/>
                </a:solidFill>
                <a:ea typeface="+mn-lt"/>
                <a:cs typeface="+mn-lt"/>
              </a:rPr>
              <a:t>Um estudo longitudinal conduzido pela Duke </a:t>
            </a:r>
            <a:r>
              <a:rPr lang="pt-BR" sz="3000" err="1">
                <a:solidFill>
                  <a:schemeClr val="bg1"/>
                </a:solidFill>
                <a:ea typeface="+mn-lt"/>
                <a:cs typeface="+mn-lt"/>
              </a:rPr>
              <a:t>University</a:t>
            </a:r>
            <a:r>
              <a:rPr lang="pt-BR" sz="3000">
                <a:solidFill>
                  <a:schemeClr val="bg1"/>
                </a:solidFill>
                <a:ea typeface="+mn-lt"/>
                <a:cs typeface="+mn-lt"/>
              </a:rPr>
              <a:t> (2020) com mais de 1.200 crianças demonstrou que aquelas que receberam orientação consistente e limites claros dos pais apresentaram menores índices de ansiedade, depressão e delinquência aos 18 anos.</a:t>
            </a:r>
            <a:endParaRPr lang="pt-BR" sz="30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695803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C32DF3D-3F59-481D-A237-77C31AD492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0F41800-8117-765E-B166-A2F40A43EC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643467"/>
            <a:ext cx="3840480" cy="5571066"/>
          </a:xfrm>
        </p:spPr>
        <p:txBody>
          <a:bodyPr anchor="ctr">
            <a:normAutofit/>
          </a:bodyPr>
          <a:lstStyle/>
          <a:p>
            <a:r>
              <a:rPr lang="pt-BR" sz="5400"/>
              <a:t>A não disciplina provoca Ira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2F02326-30C4-4095-988F-932A425AE2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39686" y="0"/>
            <a:ext cx="7152315" cy="6858000"/>
          </a:xfrm>
          <a:custGeom>
            <a:avLst/>
            <a:gdLst>
              <a:gd name="connsiteX0" fmla="*/ 17101 w 7152315"/>
              <a:gd name="connsiteY0" fmla="*/ 0 h 6858000"/>
              <a:gd name="connsiteX1" fmla="*/ 7152315 w 7152315"/>
              <a:gd name="connsiteY1" fmla="*/ 0 h 6858000"/>
              <a:gd name="connsiteX2" fmla="*/ 7152315 w 7152315"/>
              <a:gd name="connsiteY2" fmla="*/ 6858000 h 6858000"/>
              <a:gd name="connsiteX3" fmla="*/ 15999 w 7152315"/>
              <a:gd name="connsiteY3" fmla="*/ 6858000 h 6858000"/>
              <a:gd name="connsiteX4" fmla="*/ 9729 w 7152315"/>
              <a:gd name="connsiteY4" fmla="*/ 6734157 h 6858000"/>
              <a:gd name="connsiteX5" fmla="*/ 15819 w 7152315"/>
              <a:gd name="connsiteY5" fmla="*/ 6122264 h 6858000"/>
              <a:gd name="connsiteX6" fmla="*/ 11379 w 7152315"/>
              <a:gd name="connsiteY6" fmla="*/ 5614784 h 6858000"/>
              <a:gd name="connsiteX7" fmla="*/ 20006 w 7152315"/>
              <a:gd name="connsiteY7" fmla="*/ 5204359 h 6858000"/>
              <a:gd name="connsiteX8" fmla="*/ 16962 w 7152315"/>
              <a:gd name="connsiteY8" fmla="*/ 4811696 h 6858000"/>
              <a:gd name="connsiteX9" fmla="*/ 13409 w 7152315"/>
              <a:gd name="connsiteY9" fmla="*/ 4358135 h 6858000"/>
              <a:gd name="connsiteX10" fmla="*/ 12774 w 7152315"/>
              <a:gd name="connsiteY10" fmla="*/ 4038423 h 6858000"/>
              <a:gd name="connsiteX11" fmla="*/ 10110 w 7152315"/>
              <a:gd name="connsiteY11" fmla="*/ 3630663 h 6858000"/>
              <a:gd name="connsiteX12" fmla="*/ 16581 w 7152315"/>
              <a:gd name="connsiteY12" fmla="*/ 3275427 h 6858000"/>
              <a:gd name="connsiteX13" fmla="*/ 27872 w 7152315"/>
              <a:gd name="connsiteY13" fmla="*/ 2871219 h 6858000"/>
              <a:gd name="connsiteX14" fmla="*/ 17596 w 7152315"/>
              <a:gd name="connsiteY14" fmla="*/ 2235600 h 6858000"/>
              <a:gd name="connsiteX15" fmla="*/ 14170 w 7152315"/>
              <a:gd name="connsiteY15" fmla="*/ 1894827 h 6858000"/>
              <a:gd name="connsiteX16" fmla="*/ 11632 w 7152315"/>
              <a:gd name="connsiteY16" fmla="*/ 1603026 h 6858000"/>
              <a:gd name="connsiteX17" fmla="*/ 14551 w 7152315"/>
              <a:gd name="connsiteY17" fmla="*/ 1307799 h 6858000"/>
              <a:gd name="connsiteX18" fmla="*/ 14551 w 7152315"/>
              <a:gd name="connsiteY18" fmla="*/ 887733 h 6858000"/>
              <a:gd name="connsiteX19" fmla="*/ 849 w 7152315"/>
              <a:gd name="connsiteY19" fmla="*/ 349169 h 6858000"/>
              <a:gd name="connsiteX20" fmla="*/ 1404 w 7152315"/>
              <a:gd name="connsiteY20" fmla="*/ 16059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152315" h="6858000">
                <a:moveTo>
                  <a:pt x="17101" y="0"/>
                </a:moveTo>
                <a:lnTo>
                  <a:pt x="7152315" y="0"/>
                </a:lnTo>
                <a:lnTo>
                  <a:pt x="7152315" y="6858000"/>
                </a:lnTo>
                <a:lnTo>
                  <a:pt x="15999" y="6858000"/>
                </a:lnTo>
                <a:lnTo>
                  <a:pt x="9729" y="6734157"/>
                </a:lnTo>
                <a:cubicBezTo>
                  <a:pt x="5924" y="6530150"/>
                  <a:pt x="12521" y="6326271"/>
                  <a:pt x="15819" y="6122264"/>
                </a:cubicBezTo>
                <a:cubicBezTo>
                  <a:pt x="18484" y="5952766"/>
                  <a:pt x="-1689" y="5783013"/>
                  <a:pt x="11379" y="5614784"/>
                </a:cubicBezTo>
                <a:cubicBezTo>
                  <a:pt x="22112" y="5478259"/>
                  <a:pt x="24992" y="5341214"/>
                  <a:pt x="20006" y="5204359"/>
                </a:cubicBezTo>
                <a:cubicBezTo>
                  <a:pt x="14932" y="5073429"/>
                  <a:pt x="13917" y="4942537"/>
                  <a:pt x="16962" y="4811696"/>
                </a:cubicBezTo>
                <a:cubicBezTo>
                  <a:pt x="20640" y="4660467"/>
                  <a:pt x="16962" y="4509238"/>
                  <a:pt x="13409" y="4358135"/>
                </a:cubicBezTo>
                <a:cubicBezTo>
                  <a:pt x="10872" y="4251565"/>
                  <a:pt x="10998" y="4144994"/>
                  <a:pt x="12774" y="4038423"/>
                </a:cubicBezTo>
                <a:cubicBezTo>
                  <a:pt x="15185" y="3902545"/>
                  <a:pt x="19879" y="3766540"/>
                  <a:pt x="10110" y="3630663"/>
                </a:cubicBezTo>
                <a:cubicBezTo>
                  <a:pt x="1178" y="3512306"/>
                  <a:pt x="3347" y="3393378"/>
                  <a:pt x="16581" y="3275427"/>
                </a:cubicBezTo>
                <a:cubicBezTo>
                  <a:pt x="33403" y="3141377"/>
                  <a:pt x="37183" y="3006006"/>
                  <a:pt x="27872" y="2871219"/>
                </a:cubicBezTo>
                <a:cubicBezTo>
                  <a:pt x="11315" y="2659765"/>
                  <a:pt x="7890" y="2447486"/>
                  <a:pt x="17596" y="2235600"/>
                </a:cubicBezTo>
                <a:cubicBezTo>
                  <a:pt x="22797" y="2122038"/>
                  <a:pt x="21655" y="2008261"/>
                  <a:pt x="14170" y="1894827"/>
                </a:cubicBezTo>
                <a:cubicBezTo>
                  <a:pt x="8144" y="1797670"/>
                  <a:pt x="7294" y="1700272"/>
                  <a:pt x="11632" y="1603026"/>
                </a:cubicBezTo>
                <a:cubicBezTo>
                  <a:pt x="15566" y="1504575"/>
                  <a:pt x="17215" y="1406124"/>
                  <a:pt x="14551" y="1307799"/>
                </a:cubicBezTo>
                <a:cubicBezTo>
                  <a:pt x="10872" y="1168242"/>
                  <a:pt x="10110" y="1027798"/>
                  <a:pt x="14551" y="887733"/>
                </a:cubicBezTo>
                <a:cubicBezTo>
                  <a:pt x="20894" y="708085"/>
                  <a:pt x="3132" y="528817"/>
                  <a:pt x="849" y="349169"/>
                </a:cubicBezTo>
                <a:cubicBezTo>
                  <a:pt x="24" y="286241"/>
                  <a:pt x="-769" y="223346"/>
                  <a:pt x="1404" y="16059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F6A554B-DADE-071A-F3D3-0845E6310B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66772" y="643467"/>
            <a:ext cx="6679548" cy="5571066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indent="0">
              <a:buNone/>
            </a:pPr>
            <a:r>
              <a:rPr lang="pt-BR" sz="3200">
                <a:solidFill>
                  <a:srgbClr val="FFFFFF"/>
                </a:solidFill>
                <a:ea typeface="+mn-lt"/>
                <a:cs typeface="+mn-lt"/>
              </a:rPr>
              <a:t>Efésios 6.4: "E vós, pais, não provoqueis à ira vossos filhos, mas criai-os na doutrina e admoestação do Senhor". A ausência de disciplina equilibrada, justa e constante pode causar frustração e revolta interior.</a:t>
            </a:r>
            <a:endParaRPr lang="pt-BR" sz="320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pt-BR" sz="3200">
              <a:solidFill>
                <a:srgbClr val="FFFFFF"/>
              </a:solidFill>
              <a:ea typeface="+mn-lt"/>
              <a:cs typeface="+mn-lt"/>
            </a:endParaRPr>
          </a:p>
          <a:p>
            <a:pPr marL="0" indent="0">
              <a:buNone/>
            </a:pPr>
            <a:r>
              <a:rPr lang="pt-BR" sz="3200">
                <a:solidFill>
                  <a:srgbClr val="FFFFFF"/>
                </a:solidFill>
                <a:ea typeface="+mn-lt"/>
                <a:cs typeface="+mn-lt"/>
              </a:rPr>
              <a:t>A disciplina, portanto, não deve ser evitada, mas realizada com equilíbrio, sabedoria e fundamentada na Palavra. Como afirma Provérbios 29.15: "A vara e a repreensão dão sabedoria, mas a criança entregue a si mesma envergonha a sua mãe".</a:t>
            </a:r>
            <a:endParaRPr lang="pt-BR" sz="32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715836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99C087E-DD22-4E0E-FE85-8BDB6F35E8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r"/>
            <a:r>
              <a:rPr lang="pt-BR" sz="4000">
                <a:solidFill>
                  <a:srgbClr val="FFFFFF"/>
                </a:solidFill>
              </a:rPr>
              <a:t>Autodisciplina = Adulto Amadurecido</a:t>
            </a:r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0106FCB1-36C7-9CFC-D807-9510F5798A5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29080799"/>
              </p:ext>
            </p:extLst>
          </p:nvPr>
        </p:nvGraphicFramePr>
        <p:xfrm>
          <a:off x="4171842" y="193886"/>
          <a:ext cx="7886130" cy="66742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6958471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C0763A76-9F1C-4FC5-82B7-DD475DA4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8522446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71CF126-0770-1571-1A7E-A6125D17B0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3" y="350196"/>
            <a:ext cx="4646904" cy="1624520"/>
          </a:xfrm>
        </p:spPr>
        <p:txBody>
          <a:bodyPr anchor="ctr">
            <a:normAutofit/>
          </a:bodyPr>
          <a:lstStyle/>
          <a:p>
            <a:r>
              <a:rPr lang="pt-BR" sz="4000"/>
              <a:t>O Homem como Sacerdote da Família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6D74DCB-CD8F-900C-EA9A-1C3C34B90A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2" y="2743200"/>
            <a:ext cx="4646905" cy="3613149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buNone/>
            </a:pPr>
            <a:r>
              <a:rPr lang="pt-BR" sz="3200" b="1">
                <a:ea typeface="+mn-lt"/>
                <a:cs typeface="+mn-lt"/>
              </a:rPr>
              <a:t>Exemplo em tudo</a:t>
            </a:r>
          </a:p>
          <a:p>
            <a:pPr>
              <a:buNone/>
            </a:pPr>
            <a:r>
              <a:rPr lang="pt-BR" sz="3200">
                <a:ea typeface="+mn-lt"/>
                <a:cs typeface="+mn-lt"/>
              </a:rPr>
              <a:t>1 </a:t>
            </a:r>
            <a:r>
              <a:rPr lang="pt-BR" sz="3200" err="1">
                <a:ea typeface="+mn-lt"/>
                <a:cs typeface="+mn-lt"/>
              </a:rPr>
              <a:t>Pe</a:t>
            </a:r>
            <a:r>
              <a:rPr lang="pt-BR" sz="3200">
                <a:ea typeface="+mn-lt"/>
                <a:cs typeface="+mn-lt"/>
              </a:rPr>
              <a:t> 3.7: "Igualmente vós, maridos, coabitai com elas com entendimento"</a:t>
            </a:r>
            <a:endParaRPr lang="pt-BR" sz="3200"/>
          </a:p>
          <a:p>
            <a:pPr>
              <a:buNone/>
            </a:pPr>
            <a:endParaRPr lang="pt-BR" sz="3200"/>
          </a:p>
          <a:p>
            <a:pPr marL="0" indent="0">
              <a:buNone/>
            </a:pPr>
            <a:r>
              <a:rPr lang="pt-BR" sz="3200">
                <a:ea typeface="+mn-lt"/>
                <a:cs typeface="+mn-lt"/>
              </a:rPr>
              <a:t>O sacerdote intercede, ensina e lidera pelo exemplo.</a:t>
            </a:r>
            <a:endParaRPr lang="pt-BR" sz="3200"/>
          </a:p>
        </p:txBody>
      </p:sp>
      <p:pic>
        <p:nvPicPr>
          <p:cNvPr id="5" name="Picture 4" descr="Uma mão de dois adultos e de uma criança encima uma da outra">
            <a:extLst>
              <a:ext uri="{FF2B5EF4-FFF2-40B4-BE49-F238E27FC236}">
                <a16:creationId xmlns:a16="http://schemas.microsoft.com/office/drawing/2014/main" id="{3F4012B7-2C34-79CE-D308-252A969696D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3902" r="16697" b="-2"/>
          <a:stretch>
            <a:fillRect/>
          </a:stretch>
        </p:blipFill>
        <p:spPr>
          <a:xfrm>
            <a:off x="6096000" y="1"/>
            <a:ext cx="6102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85621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E4459C-7D16-2B33-4448-C595A2EBD2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9631" y="583406"/>
            <a:ext cx="4255807" cy="426801"/>
          </a:xfrm>
        </p:spPr>
        <p:txBody>
          <a:bodyPr anchor="b">
            <a:normAutofit/>
          </a:bodyPr>
          <a:lstStyle/>
          <a:p>
            <a:r>
              <a:rPr lang="pt-BR" sz="3200"/>
              <a:t>Culto Doméstico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37A309A-9676-BAA2-5860-5714778A34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070" y="1495850"/>
            <a:ext cx="5398059" cy="4940143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None/>
            </a:pPr>
            <a:r>
              <a:rPr lang="pt-BR">
                <a:ea typeface="+mn-lt"/>
                <a:cs typeface="+mn-lt"/>
              </a:rPr>
              <a:t>Estudos mostram que filhos que </a:t>
            </a:r>
            <a:r>
              <a:rPr lang="pt-BR" b="1">
                <a:ea typeface="+mn-lt"/>
                <a:cs typeface="+mn-lt"/>
              </a:rPr>
              <a:t>participam de cultos familiares</a:t>
            </a:r>
            <a:r>
              <a:rPr lang="pt-BR">
                <a:ea typeface="+mn-lt"/>
                <a:cs typeface="+mn-lt"/>
              </a:rPr>
              <a:t> mantêm a fé com maior firmeza na vida adulta.</a:t>
            </a:r>
            <a:endParaRPr lang="pt-BR"/>
          </a:p>
          <a:p>
            <a:pPr>
              <a:buNone/>
            </a:pPr>
            <a:endParaRPr lang="pt-BR"/>
          </a:p>
          <a:p>
            <a:pPr>
              <a:buNone/>
            </a:pPr>
            <a:r>
              <a:rPr lang="pt-BR">
                <a:ea typeface="+mn-lt"/>
                <a:cs typeface="+mn-lt"/>
              </a:rPr>
              <a:t>Obra: "O Culto Doméstico" (Richard </a:t>
            </a:r>
            <a:r>
              <a:rPr lang="pt-BR" err="1">
                <a:ea typeface="+mn-lt"/>
                <a:cs typeface="+mn-lt"/>
              </a:rPr>
              <a:t>Baxter</a:t>
            </a:r>
            <a:r>
              <a:rPr lang="pt-BR">
                <a:ea typeface="+mn-lt"/>
                <a:cs typeface="+mn-lt"/>
              </a:rPr>
              <a:t>) — uma prática histórica no protestantismo.</a:t>
            </a:r>
            <a:endParaRPr lang="pt-BR"/>
          </a:p>
          <a:p>
            <a:pPr>
              <a:buNone/>
            </a:pPr>
            <a:endParaRPr lang="pt-BR"/>
          </a:p>
          <a:p>
            <a:pPr marL="0" indent="0">
              <a:buNone/>
            </a:pPr>
            <a:r>
              <a:rPr lang="pt-BR">
                <a:ea typeface="+mn-lt"/>
                <a:cs typeface="+mn-lt"/>
              </a:rPr>
              <a:t>Não basta comida e conforto: </a:t>
            </a:r>
            <a:r>
              <a:rPr lang="pt-BR" b="1">
                <a:ea typeface="+mn-lt"/>
                <a:cs typeface="+mn-lt"/>
              </a:rPr>
              <a:t>o lar precisa de um altar!</a:t>
            </a:r>
            <a:endParaRPr lang="pt-BR" b="1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A1E28BEE-079D-91CE-5041-34B31B76C0D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0853" r="19813" b="-1"/>
          <a:stretch>
            <a:fillRect/>
          </a:stretch>
        </p:blipFill>
        <p:spPr>
          <a:xfrm>
            <a:off x="6096000" y="10"/>
            <a:ext cx="6095999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E3A741D-C19B-960A-5803-1C58871478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369424" y="3028872"/>
            <a:ext cx="1559464" cy="6106313"/>
          </a:xfrm>
          <a:prstGeom prst="rect">
            <a:avLst/>
          </a:prstGeom>
          <a:gradFill>
            <a:gsLst>
              <a:gs pos="0">
                <a:schemeClr val="accent5">
                  <a:alpha val="77000"/>
                </a:schemeClr>
              </a:gs>
              <a:gs pos="57000">
                <a:schemeClr val="accent5">
                  <a:lumMod val="60000"/>
                  <a:lumOff val="40000"/>
                  <a:alpha val="0"/>
                </a:schemeClr>
              </a:gs>
            </a:gsLst>
            <a:lin ang="111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C3A50E9-9119-7BC3-083B-2D84CCC78E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15441" y="-3760"/>
            <a:ext cx="2176557" cy="6857999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40000">
                <a:schemeClr val="accent2">
                  <a:alpha val="0"/>
                </a:schemeClr>
              </a:gs>
            </a:gsLst>
            <a:lin ang="11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C39DE25-0E4E-0AA7-0932-1D78C23727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6096000" y="5502302"/>
            <a:ext cx="6106314" cy="1359456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9000"/>
                </a:schemeClr>
              </a:gs>
              <a:gs pos="38000">
                <a:schemeClr val="accent5">
                  <a:lumMod val="60000"/>
                  <a:lumOff val="40000"/>
                  <a:alpha val="0"/>
                </a:schemeClr>
              </a:gs>
            </a:gsLst>
            <a:lin ang="4200000" scaled="0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D6EA299-0840-6DEA-E670-C49AEBC87E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9026892" y="2939627"/>
            <a:ext cx="3162908" cy="3914612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0000"/>
                  <a:lumOff val="40000"/>
                </a:schemeClr>
              </a:gs>
              <a:gs pos="51000">
                <a:schemeClr val="accent5">
                  <a:lumMod val="60000"/>
                  <a:lumOff val="40000"/>
                  <a:alpha val="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52744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85DAE7-3F4D-055D-E294-F8B766D529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878" y="741391"/>
            <a:ext cx="4491821" cy="1616203"/>
          </a:xfrm>
        </p:spPr>
        <p:txBody>
          <a:bodyPr anchor="b">
            <a:normAutofit/>
          </a:bodyPr>
          <a:lstStyle/>
          <a:p>
            <a:r>
              <a:rPr lang="pt-BR" sz="3200"/>
              <a:t>O Homem como protetor da Família</a:t>
            </a:r>
          </a:p>
        </p:txBody>
      </p:sp>
      <p:pic>
        <p:nvPicPr>
          <p:cNvPr id="5" name="Picture 4" descr="Close de uma imagem de peões de xadrez">
            <a:extLst>
              <a:ext uri="{FF2B5EF4-FFF2-40B4-BE49-F238E27FC236}">
                <a16:creationId xmlns:a16="http://schemas.microsoft.com/office/drawing/2014/main" id="{79540072-4972-745A-C8F0-8F691F6CB11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0512" r="11043"/>
          <a:stretch>
            <a:fillRect/>
          </a:stretch>
        </p:blipFill>
        <p:spPr>
          <a:xfrm>
            <a:off x="20" y="10"/>
            <a:ext cx="6095980" cy="685799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5EFBDE31-BB3E-6CFC-23CD-B5976DA384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3362" cy="6858000"/>
            <a:chOff x="12068638" y="0"/>
            <a:chExt cx="123362" cy="68580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80A60EC-72BB-121F-556A-E2837FD99A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91A2FAE-D41C-FF5D-B0A0-7808248EDC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4139706"/>
              <a:ext cx="123362" cy="2718294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2990F41-AAAD-E027-1842-620827F036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23878" y="2533476"/>
            <a:ext cx="5368102" cy="4146923"/>
          </a:xfrm>
        </p:spPr>
        <p:txBody>
          <a:bodyPr vert="horz" lIns="91440" tIns="45720" rIns="91440" bIns="45720" rtlCol="0" anchor="t">
            <a:normAutofit fontScale="40000" lnSpcReduction="20000"/>
          </a:bodyPr>
          <a:lstStyle/>
          <a:p>
            <a:pPr marL="0" indent="0">
              <a:buNone/>
            </a:pPr>
            <a:r>
              <a:rPr lang="pt-BR" sz="5900"/>
              <a:t>Proteção Psicológica e Emocional</a:t>
            </a:r>
          </a:p>
          <a:p>
            <a:pPr marL="0" indent="0">
              <a:buNone/>
            </a:pPr>
            <a:endParaRPr lang="pt-BR" sz="5900"/>
          </a:p>
          <a:p>
            <a:pPr>
              <a:buFont typeface="Arial"/>
              <a:buChar char="•"/>
            </a:pPr>
            <a:r>
              <a:rPr lang="pt-BR" sz="5900">
                <a:ea typeface="+mn-lt"/>
                <a:cs typeface="+mn-lt"/>
              </a:rPr>
              <a:t>A estima e valorização da esposa reforçam sua segurança emocional.</a:t>
            </a:r>
            <a:endParaRPr lang="pt-BR" sz="5900"/>
          </a:p>
          <a:p>
            <a:pPr>
              <a:buFont typeface="Arial"/>
              <a:buChar char="•"/>
            </a:pPr>
            <a:r>
              <a:rPr lang="pt-BR" sz="5900">
                <a:ea typeface="+mn-lt"/>
                <a:cs typeface="+mn-lt"/>
              </a:rPr>
              <a:t>Estudos indicam que mulheres valorizadas têm menos risco de depressão.</a:t>
            </a:r>
            <a:endParaRPr lang="pt-BR" sz="5900"/>
          </a:p>
          <a:p>
            <a:pPr>
              <a:buFont typeface="Arial"/>
              <a:buChar char="•"/>
            </a:pPr>
            <a:r>
              <a:rPr lang="pt-BR" sz="5900">
                <a:ea typeface="+mn-lt"/>
                <a:cs typeface="+mn-lt"/>
              </a:rPr>
              <a:t>Filhos emocionalmente protegidos desenvolvem autoestima e resiliência.</a:t>
            </a:r>
            <a:endParaRPr lang="pt-BR" sz="5900"/>
          </a:p>
          <a:p>
            <a:pPr marL="0" indent="0">
              <a:buNone/>
            </a:pPr>
            <a:endParaRPr lang="pt-BR" sz="2000"/>
          </a:p>
        </p:txBody>
      </p:sp>
    </p:spTree>
    <p:extLst>
      <p:ext uri="{BB962C8B-B14F-4D97-AF65-F5344CB8AC3E}">
        <p14:creationId xmlns:p14="http://schemas.microsoft.com/office/powerpoint/2010/main" val="171415892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C8908E2-EE49-44D2-9428-A28D2312A8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5314994-6337-4875-8CF5-652CAFE834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-1"/>
            <a:ext cx="12191999" cy="4267200"/>
            <a:chOff x="7467600" y="0"/>
            <a:chExt cx="4724400" cy="6858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3A2D4D6-D501-439A-9FC6-397879C465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5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CD20BAA-1998-4EBB-AD61-13A92072EC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7449A6C7-D15F-4AA5-BFA5-71A404B470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267200"/>
          </a:xfrm>
          <a:custGeom>
            <a:avLst/>
            <a:gdLst>
              <a:gd name="connsiteX0" fmla="*/ 2537169 w 12192000"/>
              <a:gd name="connsiteY0" fmla="*/ 4125568 h 4267200"/>
              <a:gd name="connsiteX1" fmla="*/ 3246267 w 12192000"/>
              <a:gd name="connsiteY1" fmla="*/ 4262961 h 4267200"/>
              <a:gd name="connsiteX2" fmla="*/ 3253970 w 12192000"/>
              <a:gd name="connsiteY2" fmla="*/ 4267200 h 4267200"/>
              <a:gd name="connsiteX3" fmla="*/ 3071791 w 12192000"/>
              <a:gd name="connsiteY3" fmla="*/ 4267200 h 4267200"/>
              <a:gd name="connsiteX4" fmla="*/ 2975095 w 12192000"/>
              <a:gd name="connsiteY4" fmla="*/ 4243356 h 4267200"/>
              <a:gd name="connsiteX5" fmla="*/ 2626982 w 12192000"/>
              <a:gd name="connsiteY5" fmla="*/ 4206450 h 4267200"/>
              <a:gd name="connsiteX6" fmla="*/ 2490617 w 12192000"/>
              <a:gd name="connsiteY6" fmla="*/ 4206951 h 4267200"/>
              <a:gd name="connsiteX7" fmla="*/ 2819869 w 12192000"/>
              <a:gd name="connsiteY7" fmla="*/ 4252936 h 4267200"/>
              <a:gd name="connsiteX8" fmla="*/ 2900997 w 12192000"/>
              <a:gd name="connsiteY8" fmla="*/ 4267200 h 4267200"/>
              <a:gd name="connsiteX9" fmla="*/ 2705858 w 12192000"/>
              <a:gd name="connsiteY9" fmla="*/ 4267200 h 4267200"/>
              <a:gd name="connsiteX10" fmla="*/ 2561467 w 12192000"/>
              <a:gd name="connsiteY10" fmla="*/ 4246270 h 4267200"/>
              <a:gd name="connsiteX11" fmla="*/ 2305292 w 12192000"/>
              <a:gd name="connsiteY11" fmla="*/ 4219492 h 4267200"/>
              <a:gd name="connsiteX12" fmla="*/ 2409349 w 12192000"/>
              <a:gd name="connsiteY12" fmla="*/ 4267200 h 4267200"/>
              <a:gd name="connsiteX13" fmla="*/ 2266705 w 12192000"/>
              <a:gd name="connsiteY13" fmla="*/ 4267200 h 4267200"/>
              <a:gd name="connsiteX14" fmla="*/ 2183576 w 12192000"/>
              <a:gd name="connsiteY14" fmla="*/ 4227150 h 4267200"/>
              <a:gd name="connsiteX15" fmla="*/ 2151029 w 12192000"/>
              <a:gd name="connsiteY15" fmla="*/ 4146947 h 4267200"/>
              <a:gd name="connsiteX16" fmla="*/ 2537169 w 12192000"/>
              <a:gd name="connsiteY16" fmla="*/ 4125568 h 4267200"/>
              <a:gd name="connsiteX17" fmla="*/ 9258094 w 12192000"/>
              <a:gd name="connsiteY17" fmla="*/ 3958602 h 4267200"/>
              <a:gd name="connsiteX18" fmla="*/ 8526712 w 12192000"/>
              <a:gd name="connsiteY18" fmla="*/ 4119804 h 4267200"/>
              <a:gd name="connsiteX19" fmla="*/ 9258094 w 12192000"/>
              <a:gd name="connsiteY19" fmla="*/ 3958602 h 4267200"/>
              <a:gd name="connsiteX20" fmla="*/ 9168987 w 12192000"/>
              <a:gd name="connsiteY20" fmla="*/ 3919232 h 4267200"/>
              <a:gd name="connsiteX21" fmla="*/ 8603910 w 12192000"/>
              <a:gd name="connsiteY21" fmla="*/ 4068895 h 4267200"/>
              <a:gd name="connsiteX22" fmla="*/ 9252382 w 12192000"/>
              <a:gd name="connsiteY22" fmla="*/ 3927759 h 4267200"/>
              <a:gd name="connsiteX23" fmla="*/ 9168987 w 12192000"/>
              <a:gd name="connsiteY23" fmla="*/ 3919232 h 4267200"/>
              <a:gd name="connsiteX24" fmla="*/ 1635889 w 12192000"/>
              <a:gd name="connsiteY24" fmla="*/ 3709494 h 4267200"/>
              <a:gd name="connsiteX25" fmla="*/ 1634800 w 12192000"/>
              <a:gd name="connsiteY25" fmla="*/ 3731111 h 4267200"/>
              <a:gd name="connsiteX26" fmla="*/ 1635889 w 12192000"/>
              <a:gd name="connsiteY26" fmla="*/ 3709494 h 4267200"/>
              <a:gd name="connsiteX27" fmla="*/ 3174829 w 12192000"/>
              <a:gd name="connsiteY27" fmla="*/ 3620110 h 4267200"/>
              <a:gd name="connsiteX28" fmla="*/ 3189263 w 12192000"/>
              <a:gd name="connsiteY28" fmla="*/ 3625726 h 4267200"/>
              <a:gd name="connsiteX29" fmla="*/ 3560912 w 12192000"/>
              <a:gd name="connsiteY29" fmla="*/ 4079863 h 4267200"/>
              <a:gd name="connsiteX30" fmla="*/ 3611854 w 12192000"/>
              <a:gd name="connsiteY30" fmla="*/ 4188366 h 4267200"/>
              <a:gd name="connsiteX31" fmla="*/ 3631583 w 12192000"/>
              <a:gd name="connsiteY31" fmla="*/ 4267200 h 4267200"/>
              <a:gd name="connsiteX32" fmla="*/ 3575699 w 12192000"/>
              <a:gd name="connsiteY32" fmla="*/ 4267200 h 4267200"/>
              <a:gd name="connsiteX33" fmla="*/ 3575567 w 12192000"/>
              <a:gd name="connsiteY33" fmla="*/ 4263588 h 4267200"/>
              <a:gd name="connsiteX34" fmla="*/ 3467355 w 12192000"/>
              <a:gd name="connsiteY34" fmla="*/ 3988130 h 4267200"/>
              <a:gd name="connsiteX35" fmla="*/ 3310753 w 12192000"/>
              <a:gd name="connsiteY35" fmla="*/ 3787140 h 4267200"/>
              <a:gd name="connsiteX36" fmla="*/ 3291335 w 12192000"/>
              <a:gd name="connsiteY36" fmla="*/ 3767420 h 4267200"/>
              <a:gd name="connsiteX37" fmla="*/ 3390805 w 12192000"/>
              <a:gd name="connsiteY37" fmla="*/ 3937163 h 4267200"/>
              <a:gd name="connsiteX38" fmla="*/ 3545740 w 12192000"/>
              <a:gd name="connsiteY38" fmla="*/ 4251102 h 4267200"/>
              <a:gd name="connsiteX39" fmla="*/ 3550709 w 12192000"/>
              <a:gd name="connsiteY39" fmla="*/ 4267200 h 4267200"/>
              <a:gd name="connsiteX40" fmla="*/ 3513586 w 12192000"/>
              <a:gd name="connsiteY40" fmla="*/ 4267200 h 4267200"/>
              <a:gd name="connsiteX41" fmla="*/ 3470728 w 12192000"/>
              <a:gd name="connsiteY41" fmla="*/ 4152456 h 4267200"/>
              <a:gd name="connsiteX42" fmla="*/ 3364433 w 12192000"/>
              <a:gd name="connsiteY42" fmla="*/ 3953121 h 4267200"/>
              <a:gd name="connsiteX43" fmla="*/ 3316479 w 12192000"/>
              <a:gd name="connsiteY43" fmla="*/ 3872136 h 4267200"/>
              <a:gd name="connsiteX44" fmla="*/ 3504482 w 12192000"/>
              <a:gd name="connsiteY44" fmla="*/ 4267200 h 4267200"/>
              <a:gd name="connsiteX45" fmla="*/ 3467547 w 12192000"/>
              <a:gd name="connsiteY45" fmla="*/ 4267200 h 4267200"/>
              <a:gd name="connsiteX46" fmla="*/ 3177952 w 12192000"/>
              <a:gd name="connsiteY46" fmla="*/ 3657386 h 4267200"/>
              <a:gd name="connsiteX47" fmla="*/ 3174829 w 12192000"/>
              <a:gd name="connsiteY47" fmla="*/ 3620110 h 4267200"/>
              <a:gd name="connsiteX48" fmla="*/ 11279315 w 12192000"/>
              <a:gd name="connsiteY48" fmla="*/ 3618448 h 4267200"/>
              <a:gd name="connsiteX49" fmla="*/ 11317765 w 12192000"/>
              <a:gd name="connsiteY49" fmla="*/ 3638405 h 4267200"/>
              <a:gd name="connsiteX50" fmla="*/ 11304886 w 12192000"/>
              <a:gd name="connsiteY50" fmla="*/ 4200582 h 4267200"/>
              <a:gd name="connsiteX51" fmla="*/ 11298904 w 12192000"/>
              <a:gd name="connsiteY51" fmla="*/ 4267200 h 4267200"/>
              <a:gd name="connsiteX52" fmla="*/ 11213088 w 12192000"/>
              <a:gd name="connsiteY52" fmla="*/ 4267200 h 4267200"/>
              <a:gd name="connsiteX53" fmla="*/ 11219157 w 12192000"/>
              <a:gd name="connsiteY53" fmla="*/ 4210725 h 4267200"/>
              <a:gd name="connsiteX54" fmla="*/ 11225213 w 12192000"/>
              <a:gd name="connsiteY54" fmla="*/ 3936722 h 4267200"/>
              <a:gd name="connsiteX55" fmla="*/ 11182914 w 12192000"/>
              <a:gd name="connsiteY55" fmla="*/ 4196771 h 4267200"/>
              <a:gd name="connsiteX56" fmla="*/ 11172266 w 12192000"/>
              <a:gd name="connsiteY56" fmla="*/ 4267200 h 4267200"/>
              <a:gd name="connsiteX57" fmla="*/ 11140975 w 12192000"/>
              <a:gd name="connsiteY57" fmla="*/ 4267200 h 4267200"/>
              <a:gd name="connsiteX58" fmla="*/ 11152239 w 12192000"/>
              <a:gd name="connsiteY58" fmla="*/ 4192628 h 4267200"/>
              <a:gd name="connsiteX59" fmla="*/ 11201005 w 12192000"/>
              <a:gd name="connsiteY59" fmla="*/ 3900089 h 4267200"/>
              <a:gd name="connsiteX60" fmla="*/ 11105754 w 12192000"/>
              <a:gd name="connsiteY60" fmla="*/ 4139192 h 4267200"/>
              <a:gd name="connsiteX61" fmla="*/ 11065821 w 12192000"/>
              <a:gd name="connsiteY61" fmla="*/ 4267200 h 4267200"/>
              <a:gd name="connsiteX62" fmla="*/ 10978133 w 12192000"/>
              <a:gd name="connsiteY62" fmla="*/ 4267200 h 4267200"/>
              <a:gd name="connsiteX63" fmla="*/ 11088889 w 12192000"/>
              <a:gd name="connsiteY63" fmla="*/ 3963916 h 4267200"/>
              <a:gd name="connsiteX64" fmla="*/ 11231212 w 12192000"/>
              <a:gd name="connsiteY64" fmla="*/ 3645474 h 4267200"/>
              <a:gd name="connsiteX65" fmla="*/ 11279315 w 12192000"/>
              <a:gd name="connsiteY65" fmla="*/ 3618448 h 4267200"/>
              <a:gd name="connsiteX66" fmla="*/ 10296877 w 12192000"/>
              <a:gd name="connsiteY66" fmla="*/ 3526602 h 4267200"/>
              <a:gd name="connsiteX67" fmla="*/ 10314210 w 12192000"/>
              <a:gd name="connsiteY67" fmla="*/ 3538353 h 4267200"/>
              <a:gd name="connsiteX68" fmla="*/ 10450858 w 12192000"/>
              <a:gd name="connsiteY68" fmla="*/ 3902477 h 4267200"/>
              <a:gd name="connsiteX69" fmla="*/ 10572255 w 12192000"/>
              <a:gd name="connsiteY69" fmla="*/ 4267200 h 4267200"/>
              <a:gd name="connsiteX70" fmla="*/ 10477642 w 12192000"/>
              <a:gd name="connsiteY70" fmla="*/ 4267200 h 4267200"/>
              <a:gd name="connsiteX71" fmla="*/ 10436479 w 12192000"/>
              <a:gd name="connsiteY71" fmla="*/ 4144570 h 4267200"/>
              <a:gd name="connsiteX72" fmla="*/ 10277529 w 12192000"/>
              <a:gd name="connsiteY72" fmla="*/ 3701307 h 4267200"/>
              <a:gd name="connsiteX73" fmla="*/ 10276797 w 12192000"/>
              <a:gd name="connsiteY73" fmla="*/ 3708672 h 4267200"/>
              <a:gd name="connsiteX74" fmla="*/ 10385906 w 12192000"/>
              <a:gd name="connsiteY74" fmla="*/ 4147031 h 4267200"/>
              <a:gd name="connsiteX75" fmla="*/ 10431445 w 12192000"/>
              <a:gd name="connsiteY75" fmla="*/ 4267200 h 4267200"/>
              <a:gd name="connsiteX76" fmla="*/ 10398237 w 12192000"/>
              <a:gd name="connsiteY76" fmla="*/ 4267200 h 4267200"/>
              <a:gd name="connsiteX77" fmla="*/ 10356661 w 12192000"/>
              <a:gd name="connsiteY77" fmla="*/ 4157302 h 4267200"/>
              <a:gd name="connsiteX78" fmla="*/ 10268559 w 12192000"/>
              <a:gd name="connsiteY78" fmla="*/ 3871054 h 4267200"/>
              <a:gd name="connsiteX79" fmla="*/ 10340065 w 12192000"/>
              <a:gd name="connsiteY79" fmla="*/ 4201637 h 4267200"/>
              <a:gd name="connsiteX80" fmla="*/ 10368861 w 12192000"/>
              <a:gd name="connsiteY80" fmla="*/ 4267200 h 4267200"/>
              <a:gd name="connsiteX81" fmla="*/ 10267862 w 12192000"/>
              <a:gd name="connsiteY81" fmla="*/ 4267200 h 4267200"/>
              <a:gd name="connsiteX82" fmla="*/ 10236210 w 12192000"/>
              <a:gd name="connsiteY82" fmla="*/ 4185635 h 4267200"/>
              <a:gd name="connsiteX83" fmla="*/ 10225980 w 12192000"/>
              <a:gd name="connsiteY83" fmla="*/ 3561061 h 4267200"/>
              <a:gd name="connsiteX84" fmla="*/ 10296877 w 12192000"/>
              <a:gd name="connsiteY84" fmla="*/ 3526602 h 4267200"/>
              <a:gd name="connsiteX85" fmla="*/ 3429186 w 12192000"/>
              <a:gd name="connsiteY85" fmla="*/ 3458784 h 4267200"/>
              <a:gd name="connsiteX86" fmla="*/ 3446761 w 12192000"/>
              <a:gd name="connsiteY86" fmla="*/ 3461278 h 4267200"/>
              <a:gd name="connsiteX87" fmla="*/ 4419733 w 12192000"/>
              <a:gd name="connsiteY87" fmla="*/ 3963555 h 4267200"/>
              <a:gd name="connsiteX88" fmla="*/ 4659448 w 12192000"/>
              <a:gd name="connsiteY88" fmla="*/ 4172746 h 4267200"/>
              <a:gd name="connsiteX89" fmla="*/ 4719140 w 12192000"/>
              <a:gd name="connsiteY89" fmla="*/ 4267200 h 4267200"/>
              <a:gd name="connsiteX90" fmla="*/ 4641222 w 12192000"/>
              <a:gd name="connsiteY90" fmla="*/ 4267200 h 4267200"/>
              <a:gd name="connsiteX91" fmla="*/ 4599968 w 12192000"/>
              <a:gd name="connsiteY91" fmla="*/ 4207074 h 4267200"/>
              <a:gd name="connsiteX92" fmla="*/ 4136093 w 12192000"/>
              <a:gd name="connsiteY92" fmla="*/ 3858466 h 4267200"/>
              <a:gd name="connsiteX93" fmla="*/ 3670252 w 12192000"/>
              <a:gd name="connsiteY93" fmla="*/ 3622798 h 4267200"/>
              <a:gd name="connsiteX94" fmla="*/ 3817258 w 12192000"/>
              <a:gd name="connsiteY94" fmla="*/ 3723577 h 4267200"/>
              <a:gd name="connsiteX95" fmla="*/ 4000461 w 12192000"/>
              <a:gd name="connsiteY95" fmla="*/ 3855966 h 4267200"/>
              <a:gd name="connsiteX96" fmla="*/ 4088180 w 12192000"/>
              <a:gd name="connsiteY96" fmla="*/ 3929774 h 4267200"/>
              <a:gd name="connsiteX97" fmla="*/ 4184555 w 12192000"/>
              <a:gd name="connsiteY97" fmla="*/ 4010683 h 4267200"/>
              <a:gd name="connsiteX98" fmla="*/ 4399563 w 12192000"/>
              <a:gd name="connsiteY98" fmla="*/ 4158106 h 4267200"/>
              <a:gd name="connsiteX99" fmla="*/ 4546299 w 12192000"/>
              <a:gd name="connsiteY99" fmla="*/ 4254934 h 4267200"/>
              <a:gd name="connsiteX100" fmla="*/ 4561743 w 12192000"/>
              <a:gd name="connsiteY100" fmla="*/ 4267200 h 4267200"/>
              <a:gd name="connsiteX101" fmla="*/ 4509274 w 12192000"/>
              <a:gd name="connsiteY101" fmla="*/ 4267200 h 4267200"/>
              <a:gd name="connsiteX102" fmla="*/ 4383389 w 12192000"/>
              <a:gd name="connsiteY102" fmla="*/ 4184369 h 4267200"/>
              <a:gd name="connsiteX103" fmla="*/ 4165508 w 12192000"/>
              <a:gd name="connsiteY103" fmla="*/ 4035196 h 4267200"/>
              <a:gd name="connsiteX104" fmla="*/ 4068162 w 12192000"/>
              <a:gd name="connsiteY104" fmla="*/ 3953394 h 4267200"/>
              <a:gd name="connsiteX105" fmla="*/ 3981416 w 12192000"/>
              <a:gd name="connsiteY105" fmla="*/ 3880482 h 4267200"/>
              <a:gd name="connsiteX106" fmla="*/ 3800147 w 12192000"/>
              <a:gd name="connsiteY106" fmla="*/ 3749872 h 4267200"/>
              <a:gd name="connsiteX107" fmla="*/ 3655073 w 12192000"/>
              <a:gd name="connsiteY107" fmla="*/ 3650884 h 4267200"/>
              <a:gd name="connsiteX108" fmla="*/ 3989938 w 12192000"/>
              <a:gd name="connsiteY108" fmla="*/ 3991685 h 4267200"/>
              <a:gd name="connsiteX109" fmla="*/ 4393907 w 12192000"/>
              <a:gd name="connsiteY109" fmla="*/ 4261258 h 4267200"/>
              <a:gd name="connsiteX110" fmla="*/ 4408201 w 12192000"/>
              <a:gd name="connsiteY110" fmla="*/ 4267200 h 4267200"/>
              <a:gd name="connsiteX111" fmla="*/ 4250346 w 12192000"/>
              <a:gd name="connsiteY111" fmla="*/ 4267200 h 4267200"/>
              <a:gd name="connsiteX112" fmla="*/ 4245269 w 12192000"/>
              <a:gd name="connsiteY112" fmla="*/ 4265040 h 4267200"/>
              <a:gd name="connsiteX113" fmla="*/ 4036318 w 12192000"/>
              <a:gd name="connsiteY113" fmla="*/ 4147013 h 4267200"/>
              <a:gd name="connsiteX114" fmla="*/ 3432098 w 12192000"/>
              <a:gd name="connsiteY114" fmla="*/ 3537312 h 4267200"/>
              <a:gd name="connsiteX115" fmla="*/ 3429186 w 12192000"/>
              <a:gd name="connsiteY115" fmla="*/ 3458784 h 4267200"/>
              <a:gd name="connsiteX116" fmla="*/ 9334796 w 12192000"/>
              <a:gd name="connsiteY116" fmla="*/ 3456584 h 4267200"/>
              <a:gd name="connsiteX117" fmla="*/ 9651570 w 12192000"/>
              <a:gd name="connsiteY117" fmla="*/ 3826505 h 4267200"/>
              <a:gd name="connsiteX118" fmla="*/ 9334796 w 12192000"/>
              <a:gd name="connsiteY118" fmla="*/ 3456584 h 4267200"/>
              <a:gd name="connsiteX119" fmla="*/ 4440129 w 12192000"/>
              <a:gd name="connsiteY119" fmla="*/ 3448571 h 4267200"/>
              <a:gd name="connsiteX120" fmla="*/ 4856525 w 12192000"/>
              <a:gd name="connsiteY120" fmla="*/ 3915351 h 4267200"/>
              <a:gd name="connsiteX121" fmla="*/ 5059055 w 12192000"/>
              <a:gd name="connsiteY121" fmla="*/ 4108918 h 4267200"/>
              <a:gd name="connsiteX122" fmla="*/ 5290070 w 12192000"/>
              <a:gd name="connsiteY122" fmla="*/ 4263619 h 4267200"/>
              <a:gd name="connsiteX123" fmla="*/ 4834991 w 12192000"/>
              <a:gd name="connsiteY123" fmla="*/ 3830985 h 4267200"/>
              <a:gd name="connsiteX124" fmla="*/ 4440129 w 12192000"/>
              <a:gd name="connsiteY124" fmla="*/ 3448571 h 4267200"/>
              <a:gd name="connsiteX125" fmla="*/ 5425834 w 12192000"/>
              <a:gd name="connsiteY125" fmla="*/ 3162785 h 4267200"/>
              <a:gd name="connsiteX126" fmla="*/ 5401644 w 12192000"/>
              <a:gd name="connsiteY126" fmla="*/ 3617847 h 4267200"/>
              <a:gd name="connsiteX127" fmla="*/ 5467256 w 12192000"/>
              <a:gd name="connsiteY127" fmla="*/ 4175494 h 4267200"/>
              <a:gd name="connsiteX128" fmla="*/ 5448069 w 12192000"/>
              <a:gd name="connsiteY128" fmla="*/ 3567554 h 4267200"/>
              <a:gd name="connsiteX129" fmla="*/ 1318687 w 12192000"/>
              <a:gd name="connsiteY129" fmla="*/ 3113840 h 4267200"/>
              <a:gd name="connsiteX130" fmla="*/ 1066793 w 12192000"/>
              <a:gd name="connsiteY130" fmla="*/ 3212171 h 4267200"/>
              <a:gd name="connsiteX131" fmla="*/ 993319 w 12192000"/>
              <a:gd name="connsiteY131" fmla="*/ 3247648 h 4267200"/>
              <a:gd name="connsiteX132" fmla="*/ 853081 w 12192000"/>
              <a:gd name="connsiteY132" fmla="*/ 3312410 h 4267200"/>
              <a:gd name="connsiteX133" fmla="*/ 805957 w 12192000"/>
              <a:gd name="connsiteY133" fmla="*/ 3330443 h 4267200"/>
              <a:gd name="connsiteX134" fmla="*/ 1318687 w 12192000"/>
              <a:gd name="connsiteY134" fmla="*/ 3113840 h 4267200"/>
              <a:gd name="connsiteX135" fmla="*/ 5453702 w 12192000"/>
              <a:gd name="connsiteY135" fmla="*/ 3090882 h 4267200"/>
              <a:gd name="connsiteX136" fmla="*/ 5480135 w 12192000"/>
              <a:gd name="connsiteY136" fmla="*/ 3565802 h 4267200"/>
              <a:gd name="connsiteX137" fmla="*/ 5499023 w 12192000"/>
              <a:gd name="connsiteY137" fmla="*/ 4166310 h 4267200"/>
              <a:gd name="connsiteX138" fmla="*/ 5547022 w 12192000"/>
              <a:gd name="connsiteY138" fmla="*/ 3607838 h 4267200"/>
              <a:gd name="connsiteX139" fmla="*/ 5515964 w 12192000"/>
              <a:gd name="connsiteY139" fmla="*/ 3378541 h 4267200"/>
              <a:gd name="connsiteX140" fmla="*/ 5453702 w 12192000"/>
              <a:gd name="connsiteY140" fmla="*/ 3090882 h 4267200"/>
              <a:gd name="connsiteX141" fmla="*/ 9790480 w 12192000"/>
              <a:gd name="connsiteY141" fmla="*/ 3078533 h 4267200"/>
              <a:gd name="connsiteX142" fmla="*/ 9763295 w 12192000"/>
              <a:gd name="connsiteY142" fmla="*/ 3245370 h 4267200"/>
              <a:gd name="connsiteX143" fmla="*/ 9736458 w 12192000"/>
              <a:gd name="connsiteY143" fmla="*/ 3758413 h 4267200"/>
              <a:gd name="connsiteX144" fmla="*/ 9763499 w 12192000"/>
              <a:gd name="connsiteY144" fmla="*/ 3528057 h 4267200"/>
              <a:gd name="connsiteX145" fmla="*/ 9793906 w 12192000"/>
              <a:gd name="connsiteY145" fmla="*/ 3231157 h 4267200"/>
              <a:gd name="connsiteX146" fmla="*/ 9791874 w 12192000"/>
              <a:gd name="connsiteY146" fmla="*/ 3142788 h 4267200"/>
              <a:gd name="connsiteX147" fmla="*/ 9790480 w 12192000"/>
              <a:gd name="connsiteY147" fmla="*/ 3078533 h 4267200"/>
              <a:gd name="connsiteX148" fmla="*/ 1238695 w 12192000"/>
              <a:gd name="connsiteY148" fmla="*/ 3076820 h 4267200"/>
              <a:gd name="connsiteX149" fmla="*/ 716371 w 12192000"/>
              <a:gd name="connsiteY149" fmla="*/ 3293249 h 4267200"/>
              <a:gd name="connsiteX150" fmla="*/ 579522 w 12192000"/>
              <a:gd name="connsiteY150" fmla="*/ 3371759 h 4267200"/>
              <a:gd name="connsiteX151" fmla="*/ 600288 w 12192000"/>
              <a:gd name="connsiteY151" fmla="*/ 3365555 h 4267200"/>
              <a:gd name="connsiteX152" fmla="*/ 840692 w 12192000"/>
              <a:gd name="connsiteY152" fmla="*/ 3284921 h 4267200"/>
              <a:gd name="connsiteX153" fmla="*/ 979248 w 12192000"/>
              <a:gd name="connsiteY153" fmla="*/ 3221003 h 4267200"/>
              <a:gd name="connsiteX154" fmla="*/ 1053282 w 12192000"/>
              <a:gd name="connsiteY154" fmla="*/ 3185247 h 4267200"/>
              <a:gd name="connsiteX155" fmla="*/ 1320603 w 12192000"/>
              <a:gd name="connsiteY155" fmla="*/ 3081281 h 4267200"/>
              <a:gd name="connsiteX156" fmla="*/ 1238695 w 12192000"/>
              <a:gd name="connsiteY156" fmla="*/ 3076820 h 4267200"/>
              <a:gd name="connsiteX157" fmla="*/ 5425627 w 12192000"/>
              <a:gd name="connsiteY157" fmla="*/ 2954192 h 4267200"/>
              <a:gd name="connsiteX158" fmla="*/ 5470770 w 12192000"/>
              <a:gd name="connsiteY158" fmla="*/ 3005435 h 4267200"/>
              <a:gd name="connsiteX159" fmla="*/ 5567647 w 12192000"/>
              <a:gd name="connsiteY159" fmla="*/ 4190286 h 4267200"/>
              <a:gd name="connsiteX160" fmla="*/ 5545854 w 12192000"/>
              <a:gd name="connsiteY160" fmla="*/ 4267200 h 4267200"/>
              <a:gd name="connsiteX161" fmla="*/ 5391871 w 12192000"/>
              <a:gd name="connsiteY161" fmla="*/ 4267200 h 4267200"/>
              <a:gd name="connsiteX162" fmla="*/ 5318171 w 12192000"/>
              <a:gd name="connsiteY162" fmla="*/ 4175818 h 4267200"/>
              <a:gd name="connsiteX163" fmla="*/ 4943646 w 12192000"/>
              <a:gd name="connsiteY163" fmla="*/ 3822916 h 4267200"/>
              <a:gd name="connsiteX164" fmla="*/ 4594837 w 12192000"/>
              <a:gd name="connsiteY164" fmla="*/ 3532274 h 4267200"/>
              <a:gd name="connsiteX165" fmla="*/ 4441737 w 12192000"/>
              <a:gd name="connsiteY165" fmla="*/ 3399734 h 4267200"/>
              <a:gd name="connsiteX166" fmla="*/ 4431236 w 12192000"/>
              <a:gd name="connsiteY166" fmla="*/ 3400954 h 4267200"/>
              <a:gd name="connsiteX167" fmla="*/ 4557150 w 12192000"/>
              <a:gd name="connsiteY167" fmla="*/ 3510023 h 4267200"/>
              <a:gd name="connsiteX168" fmla="*/ 4856936 w 12192000"/>
              <a:gd name="connsiteY168" fmla="*/ 3809146 h 4267200"/>
              <a:gd name="connsiteX169" fmla="*/ 5111996 w 12192000"/>
              <a:gd name="connsiteY169" fmla="*/ 4065759 h 4267200"/>
              <a:gd name="connsiteX170" fmla="*/ 5246890 w 12192000"/>
              <a:gd name="connsiteY170" fmla="*/ 4187633 h 4267200"/>
              <a:gd name="connsiteX171" fmla="*/ 5347266 w 12192000"/>
              <a:gd name="connsiteY171" fmla="*/ 4267200 h 4267200"/>
              <a:gd name="connsiteX172" fmla="*/ 5164092 w 12192000"/>
              <a:gd name="connsiteY172" fmla="*/ 4267200 h 4267200"/>
              <a:gd name="connsiteX173" fmla="*/ 5108945 w 12192000"/>
              <a:gd name="connsiteY173" fmla="*/ 4232176 h 4267200"/>
              <a:gd name="connsiteX174" fmla="*/ 4294126 w 12192000"/>
              <a:gd name="connsiteY174" fmla="*/ 3303048 h 4267200"/>
              <a:gd name="connsiteX175" fmla="*/ 4305321 w 12192000"/>
              <a:gd name="connsiteY175" fmla="*/ 3256953 h 4267200"/>
              <a:gd name="connsiteX176" fmla="*/ 4949299 w 12192000"/>
              <a:gd name="connsiteY176" fmla="*/ 3766336 h 4267200"/>
              <a:gd name="connsiteX177" fmla="*/ 5291452 w 12192000"/>
              <a:gd name="connsiteY177" fmla="*/ 4076801 h 4267200"/>
              <a:gd name="connsiteX178" fmla="*/ 5434998 w 12192000"/>
              <a:gd name="connsiteY178" fmla="*/ 4254100 h 4267200"/>
              <a:gd name="connsiteX179" fmla="*/ 5351015 w 12192000"/>
              <a:gd name="connsiteY179" fmla="*/ 3760989 h 4267200"/>
              <a:gd name="connsiteX180" fmla="*/ 5413780 w 12192000"/>
              <a:gd name="connsiteY180" fmla="*/ 2966265 h 4267200"/>
              <a:gd name="connsiteX181" fmla="*/ 5425627 w 12192000"/>
              <a:gd name="connsiteY181" fmla="*/ 2954192 h 4267200"/>
              <a:gd name="connsiteX182" fmla="*/ 8380397 w 12192000"/>
              <a:gd name="connsiteY182" fmla="*/ 2896659 h 4267200"/>
              <a:gd name="connsiteX183" fmla="*/ 8634801 w 12192000"/>
              <a:gd name="connsiteY183" fmla="*/ 3304169 h 4267200"/>
              <a:gd name="connsiteX184" fmla="*/ 8971448 w 12192000"/>
              <a:gd name="connsiteY184" fmla="*/ 3675946 h 4267200"/>
              <a:gd name="connsiteX185" fmla="*/ 8820691 w 12192000"/>
              <a:gd name="connsiteY185" fmla="*/ 3486482 h 4267200"/>
              <a:gd name="connsiteX186" fmla="*/ 8807612 w 12192000"/>
              <a:gd name="connsiteY186" fmla="*/ 3467256 h 4267200"/>
              <a:gd name="connsiteX187" fmla="*/ 8556796 w 12192000"/>
              <a:gd name="connsiteY187" fmla="*/ 3116474 h 4267200"/>
              <a:gd name="connsiteX188" fmla="*/ 8427018 w 12192000"/>
              <a:gd name="connsiteY188" fmla="*/ 2948853 h 4267200"/>
              <a:gd name="connsiteX189" fmla="*/ 8380397 w 12192000"/>
              <a:gd name="connsiteY189" fmla="*/ 2896659 h 4267200"/>
              <a:gd name="connsiteX190" fmla="*/ 9831020 w 12192000"/>
              <a:gd name="connsiteY190" fmla="*/ 2871730 h 4267200"/>
              <a:gd name="connsiteX191" fmla="*/ 9827707 w 12192000"/>
              <a:gd name="connsiteY191" fmla="*/ 2915231 h 4267200"/>
              <a:gd name="connsiteX192" fmla="*/ 9820699 w 12192000"/>
              <a:gd name="connsiteY192" fmla="*/ 3051540 h 4267200"/>
              <a:gd name="connsiteX193" fmla="*/ 9822525 w 12192000"/>
              <a:gd name="connsiteY193" fmla="*/ 3140814 h 4267200"/>
              <a:gd name="connsiteX194" fmla="*/ 9824704 w 12192000"/>
              <a:gd name="connsiteY194" fmla="*/ 3230628 h 4267200"/>
              <a:gd name="connsiteX195" fmla="*/ 9793821 w 12192000"/>
              <a:gd name="connsiteY195" fmla="*/ 3531652 h 4267200"/>
              <a:gd name="connsiteX196" fmla="*/ 9767436 w 12192000"/>
              <a:gd name="connsiteY196" fmla="*/ 3750864 h 4267200"/>
              <a:gd name="connsiteX197" fmla="*/ 9814477 w 12192000"/>
              <a:gd name="connsiteY197" fmla="*/ 3662531 h 4267200"/>
              <a:gd name="connsiteX198" fmla="*/ 9831020 w 12192000"/>
              <a:gd name="connsiteY198" fmla="*/ 2871730 h 4267200"/>
              <a:gd name="connsiteX199" fmla="*/ 8380521 w 12192000"/>
              <a:gd name="connsiteY199" fmla="*/ 2850596 h 4267200"/>
              <a:gd name="connsiteX200" fmla="*/ 8451446 w 12192000"/>
              <a:gd name="connsiteY200" fmla="*/ 2928627 h 4267200"/>
              <a:gd name="connsiteX201" fmla="*/ 8582269 w 12192000"/>
              <a:gd name="connsiteY201" fmla="*/ 3097880 h 4267200"/>
              <a:gd name="connsiteX202" fmla="*/ 8833783 w 12192000"/>
              <a:gd name="connsiteY202" fmla="*/ 3449753 h 4267200"/>
              <a:gd name="connsiteX203" fmla="*/ 8846863 w 12192000"/>
              <a:gd name="connsiteY203" fmla="*/ 3468981 h 4267200"/>
              <a:gd name="connsiteX204" fmla="*/ 8960046 w 12192000"/>
              <a:gd name="connsiteY204" fmla="*/ 3620389 h 4267200"/>
              <a:gd name="connsiteX205" fmla="*/ 8380521 w 12192000"/>
              <a:gd name="connsiteY205" fmla="*/ 2850596 h 4267200"/>
              <a:gd name="connsiteX206" fmla="*/ 9854151 w 12192000"/>
              <a:gd name="connsiteY206" fmla="*/ 2642862 h 4267200"/>
              <a:gd name="connsiteX207" fmla="*/ 9871341 w 12192000"/>
              <a:gd name="connsiteY207" fmla="*/ 2659697 h 4267200"/>
              <a:gd name="connsiteX208" fmla="*/ 9966678 w 12192000"/>
              <a:gd name="connsiteY208" fmla="*/ 3423399 h 4267200"/>
              <a:gd name="connsiteX209" fmla="*/ 9880832 w 12192000"/>
              <a:gd name="connsiteY209" fmla="*/ 3700562 h 4267200"/>
              <a:gd name="connsiteX210" fmla="*/ 9896024 w 12192000"/>
              <a:gd name="connsiteY210" fmla="*/ 4178295 h 4267200"/>
              <a:gd name="connsiteX211" fmla="*/ 10028060 w 12192000"/>
              <a:gd name="connsiteY211" fmla="*/ 4267200 h 4267200"/>
              <a:gd name="connsiteX212" fmla="*/ 9651813 w 12192000"/>
              <a:gd name="connsiteY212" fmla="*/ 4267200 h 4267200"/>
              <a:gd name="connsiteX213" fmla="*/ 9814527 w 12192000"/>
              <a:gd name="connsiteY213" fmla="*/ 4248048 h 4267200"/>
              <a:gd name="connsiteX214" fmla="*/ 9615182 w 12192000"/>
              <a:gd name="connsiteY214" fmla="*/ 4220499 h 4267200"/>
              <a:gd name="connsiteX215" fmla="*/ 9465210 w 12192000"/>
              <a:gd name="connsiteY215" fmla="*/ 4242240 h 4267200"/>
              <a:gd name="connsiteX216" fmla="*/ 9387108 w 12192000"/>
              <a:gd name="connsiteY216" fmla="*/ 4267200 h 4267200"/>
              <a:gd name="connsiteX217" fmla="*/ 9268441 w 12192000"/>
              <a:gd name="connsiteY217" fmla="*/ 4267200 h 4267200"/>
              <a:gd name="connsiteX218" fmla="*/ 9307676 w 12192000"/>
              <a:gd name="connsiteY218" fmla="*/ 4251276 h 4267200"/>
              <a:gd name="connsiteX219" fmla="*/ 9761570 w 12192000"/>
              <a:gd name="connsiteY219" fmla="*/ 4182283 h 4267200"/>
              <a:gd name="connsiteX220" fmla="*/ 9368237 w 12192000"/>
              <a:gd name="connsiteY220" fmla="*/ 3949470 h 4267200"/>
              <a:gd name="connsiteX221" fmla="*/ 9354614 w 12192000"/>
              <a:gd name="connsiteY221" fmla="*/ 3951288 h 4267200"/>
              <a:gd name="connsiteX222" fmla="*/ 8364351 w 12192000"/>
              <a:gd name="connsiteY222" fmla="*/ 4159267 h 4267200"/>
              <a:gd name="connsiteX223" fmla="*/ 8386567 w 12192000"/>
              <a:gd name="connsiteY223" fmla="*/ 4119760 h 4267200"/>
              <a:gd name="connsiteX224" fmla="*/ 9231713 w 12192000"/>
              <a:gd name="connsiteY224" fmla="*/ 3873539 h 4267200"/>
              <a:gd name="connsiteX225" fmla="*/ 9023301 w 12192000"/>
              <a:gd name="connsiteY225" fmla="*/ 3763109 h 4267200"/>
              <a:gd name="connsiteX226" fmla="*/ 9010556 w 12192000"/>
              <a:gd name="connsiteY226" fmla="*/ 3758998 h 4267200"/>
              <a:gd name="connsiteX227" fmla="*/ 8604324 w 12192000"/>
              <a:gd name="connsiteY227" fmla="*/ 3417171 h 4267200"/>
              <a:gd name="connsiteX228" fmla="*/ 8218577 w 12192000"/>
              <a:gd name="connsiteY228" fmla="*/ 2770227 h 4267200"/>
              <a:gd name="connsiteX229" fmla="*/ 8222774 w 12192000"/>
              <a:gd name="connsiteY229" fmla="*/ 2749954 h 4267200"/>
              <a:gd name="connsiteX230" fmla="*/ 8297623 w 12192000"/>
              <a:gd name="connsiteY230" fmla="*/ 2731935 h 4267200"/>
              <a:gd name="connsiteX231" fmla="*/ 9090618 w 12192000"/>
              <a:gd name="connsiteY231" fmla="*/ 3716225 h 4267200"/>
              <a:gd name="connsiteX232" fmla="*/ 9762441 w 12192000"/>
              <a:gd name="connsiteY232" fmla="*/ 4093587 h 4267200"/>
              <a:gd name="connsiteX233" fmla="*/ 9717826 w 12192000"/>
              <a:gd name="connsiteY233" fmla="*/ 3916719 h 4267200"/>
              <a:gd name="connsiteX234" fmla="*/ 9713123 w 12192000"/>
              <a:gd name="connsiteY234" fmla="*/ 3916663 h 4267200"/>
              <a:gd name="connsiteX235" fmla="*/ 9175594 w 12192000"/>
              <a:gd name="connsiteY235" fmla="*/ 3326950 h 4267200"/>
              <a:gd name="connsiteX236" fmla="*/ 9253941 w 12192000"/>
              <a:gd name="connsiteY236" fmla="*/ 3287566 h 4267200"/>
              <a:gd name="connsiteX237" fmla="*/ 9625671 w 12192000"/>
              <a:gd name="connsiteY237" fmla="*/ 3639960 h 4267200"/>
              <a:gd name="connsiteX238" fmla="*/ 9656881 w 12192000"/>
              <a:gd name="connsiteY238" fmla="*/ 3333361 h 4267200"/>
              <a:gd name="connsiteX239" fmla="*/ 9782066 w 12192000"/>
              <a:gd name="connsiteY239" fmla="*/ 2680771 h 4267200"/>
              <a:gd name="connsiteX240" fmla="*/ 9854151 w 12192000"/>
              <a:gd name="connsiteY240" fmla="*/ 2642862 h 4267200"/>
              <a:gd name="connsiteX241" fmla="*/ 11114299 w 12192000"/>
              <a:gd name="connsiteY241" fmla="*/ 2390555 h 4267200"/>
              <a:gd name="connsiteX242" fmla="*/ 11113373 w 12192000"/>
              <a:gd name="connsiteY242" fmla="*/ 2392739 h 4267200"/>
              <a:gd name="connsiteX243" fmla="*/ 11117197 w 12192000"/>
              <a:gd name="connsiteY243" fmla="*/ 2394358 h 4267200"/>
              <a:gd name="connsiteX244" fmla="*/ 11114299 w 12192000"/>
              <a:gd name="connsiteY244" fmla="*/ 2390555 h 4267200"/>
              <a:gd name="connsiteX245" fmla="*/ 10506276 w 12192000"/>
              <a:gd name="connsiteY245" fmla="*/ 2118977 h 4267200"/>
              <a:gd name="connsiteX246" fmla="*/ 10431542 w 12192000"/>
              <a:gd name="connsiteY246" fmla="*/ 2525128 h 4267200"/>
              <a:gd name="connsiteX247" fmla="*/ 10391375 w 12192000"/>
              <a:gd name="connsiteY247" fmla="*/ 2667145 h 4267200"/>
              <a:gd name="connsiteX248" fmla="*/ 10355047 w 12192000"/>
              <a:gd name="connsiteY248" fmla="*/ 2832031 h 4267200"/>
              <a:gd name="connsiteX249" fmla="*/ 10336080 w 12192000"/>
              <a:gd name="connsiteY249" fmla="*/ 2927011 h 4267200"/>
              <a:gd name="connsiteX250" fmla="*/ 10389394 w 12192000"/>
              <a:gd name="connsiteY250" fmla="*/ 2782834 h 4267200"/>
              <a:gd name="connsiteX251" fmla="*/ 10506276 w 12192000"/>
              <a:gd name="connsiteY251" fmla="*/ 2118977 h 4267200"/>
              <a:gd name="connsiteX252" fmla="*/ 11538179 w 12192000"/>
              <a:gd name="connsiteY252" fmla="*/ 2090376 h 4267200"/>
              <a:gd name="connsiteX253" fmla="*/ 11577479 w 12192000"/>
              <a:gd name="connsiteY253" fmla="*/ 2228695 h 4267200"/>
              <a:gd name="connsiteX254" fmla="*/ 11586754 w 12192000"/>
              <a:gd name="connsiteY254" fmla="*/ 2266098 h 4267200"/>
              <a:gd name="connsiteX255" fmla="*/ 11609011 w 12192000"/>
              <a:gd name="connsiteY255" fmla="*/ 2353427 h 4267200"/>
              <a:gd name="connsiteX256" fmla="*/ 11761579 w 12192000"/>
              <a:gd name="connsiteY256" fmla="*/ 2703223 h 4267200"/>
              <a:gd name="connsiteX257" fmla="*/ 11877711 w 12192000"/>
              <a:gd name="connsiteY257" fmla="*/ 2947465 h 4267200"/>
              <a:gd name="connsiteX258" fmla="*/ 11538179 w 12192000"/>
              <a:gd name="connsiteY258" fmla="*/ 2090376 h 4267200"/>
              <a:gd name="connsiteX259" fmla="*/ 6604735 w 12192000"/>
              <a:gd name="connsiteY259" fmla="*/ 2041381 h 4267200"/>
              <a:gd name="connsiteX260" fmla="*/ 7204487 w 12192000"/>
              <a:gd name="connsiteY260" fmla="*/ 2742112 h 4267200"/>
              <a:gd name="connsiteX261" fmla="*/ 7131592 w 12192000"/>
              <a:gd name="connsiteY261" fmla="*/ 2672096 h 4267200"/>
              <a:gd name="connsiteX262" fmla="*/ 6996344 w 12192000"/>
              <a:gd name="connsiteY262" fmla="*/ 2518310 h 4267200"/>
              <a:gd name="connsiteX263" fmla="*/ 6735495 w 12192000"/>
              <a:gd name="connsiteY263" fmla="*/ 2196890 h 4267200"/>
              <a:gd name="connsiteX264" fmla="*/ 6721901 w 12192000"/>
              <a:gd name="connsiteY264" fmla="*/ 2179274 h 4267200"/>
              <a:gd name="connsiteX265" fmla="*/ 6604735 w 12192000"/>
              <a:gd name="connsiteY265" fmla="*/ 2041381 h 4267200"/>
              <a:gd name="connsiteX266" fmla="*/ 11488421 w 12192000"/>
              <a:gd name="connsiteY266" fmla="*/ 2034549 h 4267200"/>
              <a:gd name="connsiteX267" fmla="*/ 11840356 w 12192000"/>
              <a:gd name="connsiteY267" fmla="*/ 2932293 h 4267200"/>
              <a:gd name="connsiteX268" fmla="*/ 11736331 w 12192000"/>
              <a:gd name="connsiteY268" fmla="*/ 2715710 h 4267200"/>
              <a:gd name="connsiteX269" fmla="*/ 11581560 w 12192000"/>
              <a:gd name="connsiteY269" fmla="*/ 2360474 h 4267200"/>
              <a:gd name="connsiteX270" fmla="*/ 11558442 w 12192000"/>
              <a:gd name="connsiteY270" fmla="*/ 2272139 h 4267200"/>
              <a:gd name="connsiteX271" fmla="*/ 11549169 w 12192000"/>
              <a:gd name="connsiteY271" fmla="*/ 2234734 h 4267200"/>
              <a:gd name="connsiteX272" fmla="*/ 11488421 w 12192000"/>
              <a:gd name="connsiteY272" fmla="*/ 2034549 h 4267200"/>
              <a:gd name="connsiteX273" fmla="*/ 10468916 w 12192000"/>
              <a:gd name="connsiteY273" fmla="*/ 2032338 h 4267200"/>
              <a:gd name="connsiteX274" fmla="*/ 10421480 w 12192000"/>
              <a:gd name="connsiteY274" fmla="*/ 2185446 h 4267200"/>
              <a:gd name="connsiteX275" fmla="*/ 10351264 w 12192000"/>
              <a:gd name="connsiteY275" fmla="*/ 2591574 h 4267200"/>
              <a:gd name="connsiteX276" fmla="*/ 10294485 w 12192000"/>
              <a:gd name="connsiteY276" fmla="*/ 2991809 h 4267200"/>
              <a:gd name="connsiteX277" fmla="*/ 10327850 w 12192000"/>
              <a:gd name="connsiteY277" fmla="*/ 2826310 h 4267200"/>
              <a:gd name="connsiteX278" fmla="*/ 10364099 w 12192000"/>
              <a:gd name="connsiteY278" fmla="*/ 2660098 h 4267200"/>
              <a:gd name="connsiteX279" fmla="*/ 10404725 w 12192000"/>
              <a:gd name="connsiteY279" fmla="*/ 2516991 h 4267200"/>
              <a:gd name="connsiteX280" fmla="*/ 10478071 w 12192000"/>
              <a:gd name="connsiteY280" fmla="*/ 2114122 h 4267200"/>
              <a:gd name="connsiteX281" fmla="*/ 10468916 w 12192000"/>
              <a:gd name="connsiteY281" fmla="*/ 2032338 h 4267200"/>
              <a:gd name="connsiteX282" fmla="*/ 10573132 w 12192000"/>
              <a:gd name="connsiteY282" fmla="*/ 1991479 h 4267200"/>
              <a:gd name="connsiteX283" fmla="*/ 11066880 w 12192000"/>
              <a:gd name="connsiteY283" fmla="*/ 2371770 h 4267200"/>
              <a:gd name="connsiteX284" fmla="*/ 10573132 w 12192000"/>
              <a:gd name="connsiteY284" fmla="*/ 1991479 h 4267200"/>
              <a:gd name="connsiteX285" fmla="*/ 6591670 w 12192000"/>
              <a:gd name="connsiteY285" fmla="*/ 1988277 h 4267200"/>
              <a:gd name="connsiteX286" fmla="*/ 6747349 w 12192000"/>
              <a:gd name="connsiteY286" fmla="*/ 2160069 h 4267200"/>
              <a:gd name="connsiteX287" fmla="*/ 6760943 w 12192000"/>
              <a:gd name="connsiteY287" fmla="*/ 2177686 h 4267200"/>
              <a:gd name="connsiteX288" fmla="*/ 7021065 w 12192000"/>
              <a:gd name="connsiteY288" fmla="*/ 2498102 h 4267200"/>
              <a:gd name="connsiteX289" fmla="*/ 7155223 w 12192000"/>
              <a:gd name="connsiteY289" fmla="*/ 2650386 h 4267200"/>
              <a:gd name="connsiteX290" fmla="*/ 7203167 w 12192000"/>
              <a:gd name="connsiteY290" fmla="*/ 2697288 h 4267200"/>
              <a:gd name="connsiteX291" fmla="*/ 6937703 w 12192000"/>
              <a:gd name="connsiteY291" fmla="*/ 2321981 h 4267200"/>
              <a:gd name="connsiteX292" fmla="*/ 6591670 w 12192000"/>
              <a:gd name="connsiteY292" fmla="*/ 1988277 h 4267200"/>
              <a:gd name="connsiteX293" fmla="*/ 5798671 w 12192000"/>
              <a:gd name="connsiteY293" fmla="*/ 1981601 h 4267200"/>
              <a:gd name="connsiteX294" fmla="*/ 5754709 w 12192000"/>
              <a:gd name="connsiteY294" fmla="*/ 2071454 h 4267200"/>
              <a:gd name="connsiteX295" fmla="*/ 5763044 w 12192000"/>
              <a:gd name="connsiteY295" fmla="*/ 2842206 h 4267200"/>
              <a:gd name="connsiteX296" fmla="*/ 5764974 w 12192000"/>
              <a:gd name="connsiteY296" fmla="*/ 2799609 h 4267200"/>
              <a:gd name="connsiteX297" fmla="*/ 5767665 w 12192000"/>
              <a:gd name="connsiteY297" fmla="*/ 2666409 h 4267200"/>
              <a:gd name="connsiteX298" fmla="*/ 5763055 w 12192000"/>
              <a:gd name="connsiteY298" fmla="*/ 2579705 h 4267200"/>
              <a:gd name="connsiteX299" fmla="*/ 5758079 w 12192000"/>
              <a:gd name="connsiteY299" fmla="*/ 2492508 h 4267200"/>
              <a:gd name="connsiteX300" fmla="*/ 5779325 w 12192000"/>
              <a:gd name="connsiteY300" fmla="*/ 2197069 h 4267200"/>
              <a:gd name="connsiteX301" fmla="*/ 5798671 w 12192000"/>
              <a:gd name="connsiteY301" fmla="*/ 1981601 h 4267200"/>
              <a:gd name="connsiteX302" fmla="*/ 5829202 w 12192000"/>
              <a:gd name="connsiteY302" fmla="*/ 1971679 h 4267200"/>
              <a:gd name="connsiteX303" fmla="*/ 5809558 w 12192000"/>
              <a:gd name="connsiteY303" fmla="*/ 2198043 h 4267200"/>
              <a:gd name="connsiteX304" fmla="*/ 5788653 w 12192000"/>
              <a:gd name="connsiteY304" fmla="*/ 2489430 h 4267200"/>
              <a:gd name="connsiteX305" fmla="*/ 5793439 w 12192000"/>
              <a:gd name="connsiteY305" fmla="*/ 2575235 h 4267200"/>
              <a:gd name="connsiteX306" fmla="*/ 5796837 w 12192000"/>
              <a:gd name="connsiteY306" fmla="*/ 2637633 h 4267200"/>
              <a:gd name="connsiteX307" fmla="*/ 5818614 w 12192000"/>
              <a:gd name="connsiteY307" fmla="*/ 2473055 h 4267200"/>
              <a:gd name="connsiteX308" fmla="*/ 5829202 w 12192000"/>
              <a:gd name="connsiteY308" fmla="*/ 1971679 h 4267200"/>
              <a:gd name="connsiteX309" fmla="*/ 10578769 w 12192000"/>
              <a:gd name="connsiteY309" fmla="*/ 1962963 h 4267200"/>
              <a:gd name="connsiteX310" fmla="*/ 11073823 w 12192000"/>
              <a:gd name="connsiteY310" fmla="*/ 2338658 h 4267200"/>
              <a:gd name="connsiteX311" fmla="*/ 10578769 w 12192000"/>
              <a:gd name="connsiteY311" fmla="*/ 1962963 h 4267200"/>
              <a:gd name="connsiteX312" fmla="*/ 5911389 w 12192000"/>
              <a:gd name="connsiteY312" fmla="*/ 1898371 h 4267200"/>
              <a:gd name="connsiteX313" fmla="*/ 6237627 w 12192000"/>
              <a:gd name="connsiteY313" fmla="*/ 2231921 h 4267200"/>
              <a:gd name="connsiteX314" fmla="*/ 5911389 w 12192000"/>
              <a:gd name="connsiteY314" fmla="*/ 1898371 h 4267200"/>
              <a:gd name="connsiteX315" fmla="*/ 6944437 w 12192000"/>
              <a:gd name="connsiteY315" fmla="*/ 1575402 h 4267200"/>
              <a:gd name="connsiteX316" fmla="*/ 6304730 w 12192000"/>
              <a:gd name="connsiteY316" fmla="*/ 1766654 h 4267200"/>
              <a:gd name="connsiteX317" fmla="*/ 6944437 w 12192000"/>
              <a:gd name="connsiteY317" fmla="*/ 1575402 h 4267200"/>
              <a:gd name="connsiteX318" fmla="*/ 7019523 w 12192000"/>
              <a:gd name="connsiteY318" fmla="*/ 1519450 h 4267200"/>
              <a:gd name="connsiteX319" fmla="*/ 6298091 w 12192000"/>
              <a:gd name="connsiteY319" fmla="*/ 1737122 h 4267200"/>
              <a:gd name="connsiteX320" fmla="*/ 7019523 w 12192000"/>
              <a:gd name="connsiteY320" fmla="*/ 1519450 h 4267200"/>
              <a:gd name="connsiteX321" fmla="*/ 2399523 w 12192000"/>
              <a:gd name="connsiteY321" fmla="*/ 1428234 h 4267200"/>
              <a:gd name="connsiteX322" fmla="*/ 2224982 w 12192000"/>
              <a:gd name="connsiteY322" fmla="*/ 1826201 h 4267200"/>
              <a:gd name="connsiteX323" fmla="*/ 2096099 w 12192000"/>
              <a:gd name="connsiteY323" fmla="*/ 2345900 h 4267200"/>
              <a:gd name="connsiteX324" fmla="*/ 2283317 w 12192000"/>
              <a:gd name="connsiteY324" fmla="*/ 1796925 h 4267200"/>
              <a:gd name="connsiteX325" fmla="*/ 2448558 w 12192000"/>
              <a:gd name="connsiteY325" fmla="*/ 1373435 h 4267200"/>
              <a:gd name="connsiteX326" fmla="*/ 2312521 w 12192000"/>
              <a:gd name="connsiteY326" fmla="*/ 1806140 h 4267200"/>
              <a:gd name="connsiteX327" fmla="*/ 2127533 w 12192000"/>
              <a:gd name="connsiteY327" fmla="*/ 2348380 h 4267200"/>
              <a:gd name="connsiteX328" fmla="*/ 2358080 w 12192000"/>
              <a:gd name="connsiteY328" fmla="*/ 1866134 h 4267200"/>
              <a:gd name="connsiteX329" fmla="*/ 2407436 w 12192000"/>
              <a:gd name="connsiteY329" fmla="*/ 1651070 h 4267200"/>
              <a:gd name="connsiteX330" fmla="*/ 2448558 w 12192000"/>
              <a:gd name="connsiteY330" fmla="*/ 1373435 h 4267200"/>
              <a:gd name="connsiteX331" fmla="*/ 278707 w 12192000"/>
              <a:gd name="connsiteY331" fmla="*/ 1352270 h 4267200"/>
              <a:gd name="connsiteX332" fmla="*/ 321570 w 12192000"/>
              <a:gd name="connsiteY332" fmla="*/ 1861610 h 4267200"/>
              <a:gd name="connsiteX333" fmla="*/ 294281 w 12192000"/>
              <a:gd name="connsiteY333" fmla="*/ 1440658 h 4267200"/>
              <a:gd name="connsiteX334" fmla="*/ 1423821 w 12192000"/>
              <a:gd name="connsiteY334" fmla="*/ 1351958 h 4267200"/>
              <a:gd name="connsiteX335" fmla="*/ 1638521 w 12192000"/>
              <a:gd name="connsiteY335" fmla="*/ 1908470 h 4267200"/>
              <a:gd name="connsiteX336" fmla="*/ 1754199 w 12192000"/>
              <a:gd name="connsiteY336" fmla="*/ 2149284 h 4267200"/>
              <a:gd name="connsiteX337" fmla="*/ 1908359 w 12192000"/>
              <a:gd name="connsiteY337" fmla="*/ 2364988 h 4267200"/>
              <a:gd name="connsiteX338" fmla="*/ 1647661 w 12192000"/>
              <a:gd name="connsiteY338" fmla="*/ 1825945 h 4267200"/>
              <a:gd name="connsiteX339" fmla="*/ 1423821 w 12192000"/>
              <a:gd name="connsiteY339" fmla="*/ 1351958 h 4267200"/>
              <a:gd name="connsiteX340" fmla="*/ 9518298 w 12192000"/>
              <a:gd name="connsiteY340" fmla="*/ 1338235 h 4267200"/>
              <a:gd name="connsiteX341" fmla="*/ 9838009 w 12192000"/>
              <a:gd name="connsiteY341" fmla="*/ 2272553 h 4267200"/>
              <a:gd name="connsiteX342" fmla="*/ 9805906 w 12192000"/>
              <a:gd name="connsiteY342" fmla="*/ 2159819 h 4267200"/>
              <a:gd name="connsiteX343" fmla="*/ 9801623 w 12192000"/>
              <a:gd name="connsiteY343" fmla="*/ 2142555 h 4267200"/>
              <a:gd name="connsiteX344" fmla="*/ 9628671 w 12192000"/>
              <a:gd name="connsiteY344" fmla="*/ 1617375 h 4267200"/>
              <a:gd name="connsiteX345" fmla="*/ 9598299 w 12192000"/>
              <a:gd name="connsiteY345" fmla="*/ 1544643 h 4267200"/>
              <a:gd name="connsiteX346" fmla="*/ 9518298 w 12192000"/>
              <a:gd name="connsiteY346" fmla="*/ 1338235 h 4267200"/>
              <a:gd name="connsiteX347" fmla="*/ 1431890 w 12192000"/>
              <a:gd name="connsiteY347" fmla="*/ 1306475 h 4267200"/>
              <a:gd name="connsiteX348" fmla="*/ 1507597 w 12192000"/>
              <a:gd name="connsiteY348" fmla="*/ 1446132 h 4267200"/>
              <a:gd name="connsiteX349" fmla="*/ 1674586 w 12192000"/>
              <a:gd name="connsiteY349" fmla="*/ 1813832 h 4267200"/>
              <a:gd name="connsiteX350" fmla="*/ 1815950 w 12192000"/>
              <a:gd name="connsiteY350" fmla="*/ 2128564 h 4267200"/>
              <a:gd name="connsiteX351" fmla="*/ 1984242 w 12192000"/>
              <a:gd name="connsiteY351" fmla="*/ 2430829 h 4267200"/>
              <a:gd name="connsiteX352" fmla="*/ 2014023 w 12192000"/>
              <a:gd name="connsiteY352" fmla="*/ 2450995 h 4267200"/>
              <a:gd name="connsiteX353" fmla="*/ 1747337 w 12192000"/>
              <a:gd name="connsiteY353" fmla="*/ 1855264 h 4267200"/>
              <a:gd name="connsiteX354" fmla="*/ 1533749 w 12192000"/>
              <a:gd name="connsiteY354" fmla="*/ 1478656 h 4267200"/>
              <a:gd name="connsiteX355" fmla="*/ 1431890 w 12192000"/>
              <a:gd name="connsiteY355" fmla="*/ 1306475 h 4267200"/>
              <a:gd name="connsiteX356" fmla="*/ 5052692 w 12192000"/>
              <a:gd name="connsiteY356" fmla="*/ 1292994 h 4267200"/>
              <a:gd name="connsiteX357" fmla="*/ 5200661 w 12192000"/>
              <a:gd name="connsiteY357" fmla="*/ 1635186 h 4267200"/>
              <a:gd name="connsiteX358" fmla="*/ 5297138 w 12192000"/>
              <a:gd name="connsiteY358" fmla="*/ 1906351 h 4267200"/>
              <a:gd name="connsiteX359" fmla="*/ 5052692 w 12192000"/>
              <a:gd name="connsiteY359" fmla="*/ 1292994 h 4267200"/>
              <a:gd name="connsiteX360" fmla="*/ 9528078 w 12192000"/>
              <a:gd name="connsiteY360" fmla="*/ 1278636 h 4267200"/>
              <a:gd name="connsiteX361" fmla="*/ 9623946 w 12192000"/>
              <a:gd name="connsiteY361" fmla="*/ 1534260 h 4267200"/>
              <a:gd name="connsiteX362" fmla="*/ 9654858 w 12192000"/>
              <a:gd name="connsiteY362" fmla="*/ 1607218 h 4267200"/>
              <a:gd name="connsiteX363" fmla="*/ 9826304 w 12192000"/>
              <a:gd name="connsiteY363" fmla="*/ 2125320 h 4267200"/>
              <a:gd name="connsiteX364" fmla="*/ 9701198 w 12192000"/>
              <a:gd name="connsiteY364" fmla="*/ 1646797 h 4267200"/>
              <a:gd name="connsiteX365" fmla="*/ 9528078 w 12192000"/>
              <a:gd name="connsiteY365" fmla="*/ 1278636 h 4267200"/>
              <a:gd name="connsiteX366" fmla="*/ 5009948 w 12192000"/>
              <a:gd name="connsiteY366" fmla="*/ 1273619 h 4267200"/>
              <a:gd name="connsiteX367" fmla="*/ 5121777 w 12192000"/>
              <a:gd name="connsiteY367" fmla="*/ 1654213 h 4267200"/>
              <a:gd name="connsiteX368" fmla="*/ 5293545 w 12192000"/>
              <a:gd name="connsiteY368" fmla="*/ 2072247 h 4267200"/>
              <a:gd name="connsiteX369" fmla="*/ 5294042 w 12192000"/>
              <a:gd name="connsiteY369" fmla="*/ 2065019 h 4267200"/>
              <a:gd name="connsiteX370" fmla="*/ 5171936 w 12192000"/>
              <a:gd name="connsiteY370" fmla="*/ 1647613 h 4267200"/>
              <a:gd name="connsiteX371" fmla="*/ 5009948 w 12192000"/>
              <a:gd name="connsiteY371" fmla="*/ 1273619 h 4267200"/>
              <a:gd name="connsiteX372" fmla="*/ 655236 w 12192000"/>
              <a:gd name="connsiteY372" fmla="*/ 1268632 h 4267200"/>
              <a:gd name="connsiteX373" fmla="*/ 839521 w 12192000"/>
              <a:gd name="connsiteY373" fmla="*/ 1685315 h 4267200"/>
              <a:gd name="connsiteX374" fmla="*/ 1109416 w 12192000"/>
              <a:gd name="connsiteY374" fmla="*/ 2061663 h 4267200"/>
              <a:gd name="connsiteX375" fmla="*/ 1298300 w 12192000"/>
              <a:gd name="connsiteY375" fmla="*/ 2247742 h 4267200"/>
              <a:gd name="connsiteX376" fmla="*/ 1125871 w 12192000"/>
              <a:gd name="connsiteY376" fmla="*/ 1989513 h 4267200"/>
              <a:gd name="connsiteX377" fmla="*/ 981574 w 12192000"/>
              <a:gd name="connsiteY377" fmla="*/ 1783157 h 4267200"/>
              <a:gd name="connsiteX378" fmla="*/ 922198 w 12192000"/>
              <a:gd name="connsiteY378" fmla="*/ 1677437 h 4267200"/>
              <a:gd name="connsiteX379" fmla="*/ 869293 w 12192000"/>
              <a:gd name="connsiteY379" fmla="*/ 1583214 h 4267200"/>
              <a:gd name="connsiteX380" fmla="*/ 751431 w 12192000"/>
              <a:gd name="connsiteY380" fmla="*/ 1405731 h 4267200"/>
              <a:gd name="connsiteX381" fmla="*/ 6516292 w 12192000"/>
              <a:gd name="connsiteY381" fmla="*/ 1263064 h 4267200"/>
              <a:gd name="connsiteX382" fmla="*/ 5736320 w 12192000"/>
              <a:gd name="connsiteY382" fmla="*/ 1501803 h 4267200"/>
              <a:gd name="connsiteX383" fmla="*/ 6516292 w 12192000"/>
              <a:gd name="connsiteY383" fmla="*/ 1263064 h 4267200"/>
              <a:gd name="connsiteX384" fmla="*/ 291466 w 12192000"/>
              <a:gd name="connsiteY384" fmla="*/ 1250369 h 4267200"/>
              <a:gd name="connsiteX385" fmla="*/ 323180 w 12192000"/>
              <a:gd name="connsiteY385" fmla="*/ 1435283 h 4267200"/>
              <a:gd name="connsiteX386" fmla="*/ 349381 w 12192000"/>
              <a:gd name="connsiteY386" fmla="*/ 1875041 h 4267200"/>
              <a:gd name="connsiteX387" fmla="*/ 374363 w 12192000"/>
              <a:gd name="connsiteY387" fmla="*/ 1506494 h 4267200"/>
              <a:gd name="connsiteX388" fmla="*/ 302168 w 12192000"/>
              <a:gd name="connsiteY388" fmla="*/ 1274495 h 4267200"/>
              <a:gd name="connsiteX389" fmla="*/ 291466 w 12192000"/>
              <a:gd name="connsiteY389" fmla="*/ 1250369 h 4267200"/>
              <a:gd name="connsiteX390" fmla="*/ 678222 w 12192000"/>
              <a:gd name="connsiteY390" fmla="*/ 1248670 h 4267200"/>
              <a:gd name="connsiteX391" fmla="*/ 775536 w 12192000"/>
              <a:gd name="connsiteY391" fmla="*/ 1388015 h 4267200"/>
              <a:gd name="connsiteX392" fmla="*/ 894529 w 12192000"/>
              <a:gd name="connsiteY392" fmla="*/ 1567739 h 4267200"/>
              <a:gd name="connsiteX393" fmla="*/ 948000 w 12192000"/>
              <a:gd name="connsiteY393" fmla="*/ 1663088 h 4267200"/>
              <a:gd name="connsiteX394" fmla="*/ 1006812 w 12192000"/>
              <a:gd name="connsiteY394" fmla="*/ 1767683 h 4267200"/>
              <a:gd name="connsiteX395" fmla="*/ 1149133 w 12192000"/>
              <a:gd name="connsiteY395" fmla="*/ 1971513 h 4267200"/>
              <a:gd name="connsiteX396" fmla="*/ 1333952 w 12192000"/>
              <a:gd name="connsiteY396" fmla="*/ 2251620 h 4267200"/>
              <a:gd name="connsiteX397" fmla="*/ 1337329 w 12192000"/>
              <a:gd name="connsiteY397" fmla="*/ 2258350 h 4267200"/>
              <a:gd name="connsiteX398" fmla="*/ 1014726 w 12192000"/>
              <a:gd name="connsiteY398" fmla="*/ 1615556 h 4267200"/>
              <a:gd name="connsiteX399" fmla="*/ 678222 w 12192000"/>
              <a:gd name="connsiteY399" fmla="*/ 1248670 h 4267200"/>
              <a:gd name="connsiteX400" fmla="*/ 9441752 w 12192000"/>
              <a:gd name="connsiteY400" fmla="*/ 1245311 h 4267200"/>
              <a:gd name="connsiteX401" fmla="*/ 9278979 w 12192000"/>
              <a:gd name="connsiteY401" fmla="*/ 1406236 h 4267200"/>
              <a:gd name="connsiteX402" fmla="*/ 9235540 w 12192000"/>
              <a:gd name="connsiteY402" fmla="*/ 1546869 h 4267200"/>
              <a:gd name="connsiteX403" fmla="*/ 9264074 w 12192000"/>
              <a:gd name="connsiteY403" fmla="*/ 1557016 h 4267200"/>
              <a:gd name="connsiteX404" fmla="*/ 9441752 w 12192000"/>
              <a:gd name="connsiteY404" fmla="*/ 1245311 h 4267200"/>
              <a:gd name="connsiteX405" fmla="*/ 6691602 w 12192000"/>
              <a:gd name="connsiteY405" fmla="*/ 1140573 h 4267200"/>
              <a:gd name="connsiteX406" fmla="*/ 6571100 w 12192000"/>
              <a:gd name="connsiteY406" fmla="*/ 1183662 h 4267200"/>
              <a:gd name="connsiteX407" fmla="*/ 6241687 w 12192000"/>
              <a:gd name="connsiteY407" fmla="*/ 1257600 h 4267200"/>
              <a:gd name="connsiteX408" fmla="*/ 5693009 w 12192000"/>
              <a:gd name="connsiteY408" fmla="*/ 1478256 h 4267200"/>
              <a:gd name="connsiteX409" fmla="*/ 6548420 w 12192000"/>
              <a:gd name="connsiteY409" fmla="*/ 1214599 h 4267200"/>
              <a:gd name="connsiteX410" fmla="*/ 6605473 w 12192000"/>
              <a:gd name="connsiteY410" fmla="*/ 1184686 h 4267200"/>
              <a:gd name="connsiteX411" fmla="*/ 6691602 w 12192000"/>
              <a:gd name="connsiteY411" fmla="*/ 1140573 h 4267200"/>
              <a:gd name="connsiteX412" fmla="*/ 4002475 w 12192000"/>
              <a:gd name="connsiteY412" fmla="*/ 1037802 h 4267200"/>
              <a:gd name="connsiteX413" fmla="*/ 4000324 w 12192000"/>
              <a:gd name="connsiteY413" fmla="*/ 1039362 h 4267200"/>
              <a:gd name="connsiteX414" fmla="*/ 4002862 w 12192000"/>
              <a:gd name="connsiteY414" fmla="*/ 1042866 h 4267200"/>
              <a:gd name="connsiteX415" fmla="*/ 4002475 w 12192000"/>
              <a:gd name="connsiteY415" fmla="*/ 1037802 h 4267200"/>
              <a:gd name="connsiteX416" fmla="*/ 506322 w 12192000"/>
              <a:gd name="connsiteY416" fmla="*/ 1020997 h 4267200"/>
              <a:gd name="connsiteX417" fmla="*/ 533068 w 12192000"/>
              <a:gd name="connsiteY417" fmla="*/ 1029409 h 4267200"/>
              <a:gd name="connsiteX418" fmla="*/ 1232525 w 12192000"/>
              <a:gd name="connsiteY418" fmla="*/ 1804675 h 4267200"/>
              <a:gd name="connsiteX419" fmla="*/ 1388858 w 12192000"/>
              <a:gd name="connsiteY419" fmla="*/ 2368011 h 4267200"/>
              <a:gd name="connsiteX420" fmla="*/ 1384098 w 12192000"/>
              <a:gd name="connsiteY420" fmla="*/ 2378125 h 4267200"/>
              <a:gd name="connsiteX421" fmla="*/ 1425393 w 12192000"/>
              <a:gd name="connsiteY421" fmla="*/ 2589124 h 4267200"/>
              <a:gd name="connsiteX422" fmla="*/ 1424001 w 12192000"/>
              <a:gd name="connsiteY422" fmla="*/ 2597541 h 4267200"/>
              <a:gd name="connsiteX423" fmla="*/ 2152729 w 12192000"/>
              <a:gd name="connsiteY423" fmla="*/ 2864487 h 4267200"/>
              <a:gd name="connsiteX424" fmla="*/ 2020609 w 12192000"/>
              <a:gd name="connsiteY424" fmla="*/ 2539671 h 4267200"/>
              <a:gd name="connsiteX425" fmla="*/ 2018920 w 12192000"/>
              <a:gd name="connsiteY425" fmla="*/ 2536309 h 4267200"/>
              <a:gd name="connsiteX426" fmla="*/ 1342441 w 12192000"/>
              <a:gd name="connsiteY426" fmla="*/ 1173017 h 4267200"/>
              <a:gd name="connsiteX427" fmla="*/ 1367925 w 12192000"/>
              <a:gd name="connsiteY427" fmla="*/ 1135648 h 4267200"/>
              <a:gd name="connsiteX428" fmla="*/ 1771401 w 12192000"/>
              <a:gd name="connsiteY428" fmla="*/ 1806673 h 4267200"/>
              <a:gd name="connsiteX429" fmla="*/ 1972385 w 12192000"/>
              <a:gd name="connsiteY429" fmla="*/ 2198735 h 4267200"/>
              <a:gd name="connsiteX430" fmla="*/ 2040892 w 12192000"/>
              <a:gd name="connsiteY430" fmla="*/ 2405205 h 4267200"/>
              <a:gd name="connsiteX431" fmla="*/ 2131689 w 12192000"/>
              <a:gd name="connsiteY431" fmla="*/ 1936926 h 4267200"/>
              <a:gd name="connsiteX432" fmla="*/ 2454820 w 12192000"/>
              <a:gd name="connsiteY432" fmla="*/ 1248808 h 4267200"/>
              <a:gd name="connsiteX433" fmla="*/ 2492512 w 12192000"/>
              <a:gd name="connsiteY433" fmla="*/ 1302920 h 4267200"/>
              <a:gd name="connsiteX434" fmla="*/ 2081216 w 12192000"/>
              <a:gd name="connsiteY434" fmla="*/ 2527513 h 4267200"/>
              <a:gd name="connsiteX435" fmla="*/ 2081211 w 12192000"/>
              <a:gd name="connsiteY435" fmla="*/ 2528916 h 4267200"/>
              <a:gd name="connsiteX436" fmla="*/ 2199067 w 12192000"/>
              <a:gd name="connsiteY436" fmla="*/ 2884061 h 4267200"/>
              <a:gd name="connsiteX437" fmla="*/ 3192586 w 12192000"/>
              <a:gd name="connsiteY437" fmla="*/ 3411496 h 4267200"/>
              <a:gd name="connsiteX438" fmla="*/ 3182620 w 12192000"/>
              <a:gd name="connsiteY438" fmla="*/ 3483279 h 4267200"/>
              <a:gd name="connsiteX439" fmla="*/ 2435119 w 12192000"/>
              <a:gd name="connsiteY439" fmla="*/ 3080173 h 4267200"/>
              <a:gd name="connsiteX440" fmla="*/ 2410152 w 12192000"/>
              <a:gd name="connsiteY440" fmla="*/ 3063751 h 4267200"/>
              <a:gd name="connsiteX441" fmla="*/ 2408099 w 12192000"/>
              <a:gd name="connsiteY441" fmla="*/ 3064403 h 4267200"/>
              <a:gd name="connsiteX442" fmla="*/ 2407218 w 12192000"/>
              <a:gd name="connsiteY442" fmla="*/ 3070324 h 4267200"/>
              <a:gd name="connsiteX443" fmla="*/ 2380138 w 12192000"/>
              <a:gd name="connsiteY443" fmla="*/ 3099341 h 4267200"/>
              <a:gd name="connsiteX444" fmla="*/ 1765923 w 12192000"/>
              <a:gd name="connsiteY444" fmla="*/ 3581043 h 4267200"/>
              <a:gd name="connsiteX445" fmla="*/ 1702258 w 12192000"/>
              <a:gd name="connsiteY445" fmla="*/ 3612286 h 4267200"/>
              <a:gd name="connsiteX446" fmla="*/ 1538370 w 12192000"/>
              <a:gd name="connsiteY446" fmla="*/ 3811804 h 4267200"/>
              <a:gd name="connsiteX447" fmla="*/ 1325720 w 12192000"/>
              <a:gd name="connsiteY447" fmla="*/ 4125411 h 4267200"/>
              <a:gd name="connsiteX448" fmla="*/ 1206279 w 12192000"/>
              <a:gd name="connsiteY448" fmla="*/ 4267200 h 4267200"/>
              <a:gd name="connsiteX449" fmla="*/ 1115040 w 12192000"/>
              <a:gd name="connsiteY449" fmla="*/ 4267200 h 4267200"/>
              <a:gd name="connsiteX450" fmla="*/ 1258195 w 12192000"/>
              <a:gd name="connsiteY450" fmla="*/ 4099624 h 4267200"/>
              <a:gd name="connsiteX451" fmla="*/ 1423113 w 12192000"/>
              <a:gd name="connsiteY451" fmla="*/ 3874565 h 4267200"/>
              <a:gd name="connsiteX452" fmla="*/ 1260565 w 12192000"/>
              <a:gd name="connsiteY452" fmla="*/ 4031982 h 4267200"/>
              <a:gd name="connsiteX453" fmla="*/ 1073327 w 12192000"/>
              <a:gd name="connsiteY453" fmla="*/ 4218727 h 4267200"/>
              <a:gd name="connsiteX454" fmla="*/ 1032294 w 12192000"/>
              <a:gd name="connsiteY454" fmla="*/ 4267200 h 4267200"/>
              <a:gd name="connsiteX455" fmla="*/ 993830 w 12192000"/>
              <a:gd name="connsiteY455" fmla="*/ 4267200 h 4267200"/>
              <a:gd name="connsiteX456" fmla="*/ 1051860 w 12192000"/>
              <a:gd name="connsiteY456" fmla="*/ 4198693 h 4267200"/>
              <a:gd name="connsiteX457" fmla="*/ 1240607 w 12192000"/>
              <a:gd name="connsiteY457" fmla="*/ 4010401 h 4267200"/>
              <a:gd name="connsiteX458" fmla="*/ 1310106 w 12192000"/>
              <a:gd name="connsiteY458" fmla="*/ 3943217 h 4267200"/>
              <a:gd name="connsiteX459" fmla="*/ 952103 w 12192000"/>
              <a:gd name="connsiteY459" fmla="*/ 4265972 h 4267200"/>
              <a:gd name="connsiteX460" fmla="*/ 951207 w 12192000"/>
              <a:gd name="connsiteY460" fmla="*/ 4267200 h 4267200"/>
              <a:gd name="connsiteX461" fmla="*/ 862760 w 12192000"/>
              <a:gd name="connsiteY461" fmla="*/ 4267200 h 4267200"/>
              <a:gd name="connsiteX462" fmla="*/ 909145 w 12192000"/>
              <a:gd name="connsiteY462" fmla="*/ 4199225 h 4267200"/>
              <a:gd name="connsiteX463" fmla="*/ 1214067 w 12192000"/>
              <a:gd name="connsiteY463" fmla="*/ 3908561 h 4267200"/>
              <a:gd name="connsiteX464" fmla="*/ 640967 w 12192000"/>
              <a:gd name="connsiteY464" fmla="*/ 4105601 h 4267200"/>
              <a:gd name="connsiteX465" fmla="*/ 372807 w 12192000"/>
              <a:gd name="connsiteY465" fmla="*/ 4243651 h 4267200"/>
              <a:gd name="connsiteX466" fmla="*/ 332830 w 12192000"/>
              <a:gd name="connsiteY466" fmla="*/ 4267200 h 4267200"/>
              <a:gd name="connsiteX467" fmla="*/ 168301 w 12192000"/>
              <a:gd name="connsiteY467" fmla="*/ 4267200 h 4267200"/>
              <a:gd name="connsiteX468" fmla="*/ 278002 w 12192000"/>
              <a:gd name="connsiteY468" fmla="*/ 4201399 h 4267200"/>
              <a:gd name="connsiteX469" fmla="*/ 527241 w 12192000"/>
              <a:gd name="connsiteY469" fmla="*/ 4065078 h 4267200"/>
              <a:gd name="connsiteX470" fmla="*/ 1510397 w 12192000"/>
              <a:gd name="connsiteY470" fmla="*/ 3684705 h 4267200"/>
              <a:gd name="connsiteX471" fmla="*/ 1146550 w 12192000"/>
              <a:gd name="connsiteY471" fmla="*/ 3802012 h 4267200"/>
              <a:gd name="connsiteX472" fmla="*/ 698834 w 12192000"/>
              <a:gd name="connsiteY472" fmla="*/ 3952272 h 4267200"/>
              <a:gd name="connsiteX473" fmla="*/ 192528 w 12192000"/>
              <a:gd name="connsiteY473" fmla="*/ 4236299 h 4267200"/>
              <a:gd name="connsiteX474" fmla="*/ 148586 w 12192000"/>
              <a:gd name="connsiteY474" fmla="*/ 4267200 h 4267200"/>
              <a:gd name="connsiteX475" fmla="*/ 98116 w 12192000"/>
              <a:gd name="connsiteY475" fmla="*/ 4267200 h 4267200"/>
              <a:gd name="connsiteX476" fmla="*/ 169669 w 12192000"/>
              <a:gd name="connsiteY476" fmla="*/ 4216852 h 4267200"/>
              <a:gd name="connsiteX477" fmla="*/ 687572 w 12192000"/>
              <a:gd name="connsiteY477" fmla="*/ 3925629 h 4267200"/>
              <a:gd name="connsiteX478" fmla="*/ 1138365 w 12192000"/>
              <a:gd name="connsiteY478" fmla="*/ 3774515 h 4267200"/>
              <a:gd name="connsiteX479" fmla="*/ 1505579 w 12192000"/>
              <a:gd name="connsiteY479" fmla="*/ 3655526 h 4267200"/>
              <a:gd name="connsiteX480" fmla="*/ 1313114 w 12192000"/>
              <a:gd name="connsiteY480" fmla="*/ 3655216 h 4267200"/>
              <a:gd name="connsiteX481" fmla="*/ 1109304 w 12192000"/>
              <a:gd name="connsiteY481" fmla="*/ 3669030 h 4267200"/>
              <a:gd name="connsiteX482" fmla="*/ 258951 w 12192000"/>
              <a:gd name="connsiteY482" fmla="*/ 4111994 h 4267200"/>
              <a:gd name="connsiteX483" fmla="*/ 80807 w 12192000"/>
              <a:gd name="connsiteY483" fmla="*/ 4267200 h 4267200"/>
              <a:gd name="connsiteX484" fmla="*/ 0 w 12192000"/>
              <a:gd name="connsiteY484" fmla="*/ 4267200 h 4267200"/>
              <a:gd name="connsiteX485" fmla="*/ 0 w 12192000"/>
              <a:gd name="connsiteY485" fmla="*/ 4233763 h 4267200"/>
              <a:gd name="connsiteX486" fmla="*/ 36881 w 12192000"/>
              <a:gd name="connsiteY486" fmla="*/ 4200118 h 4267200"/>
              <a:gd name="connsiteX487" fmla="*/ 910534 w 12192000"/>
              <a:gd name="connsiteY487" fmla="*/ 3629753 h 4267200"/>
              <a:gd name="connsiteX488" fmla="*/ 1578717 w 12192000"/>
              <a:gd name="connsiteY488" fmla="*/ 3575982 h 4267200"/>
              <a:gd name="connsiteX489" fmla="*/ 2338780 w 12192000"/>
              <a:gd name="connsiteY489" fmla="*/ 3033725 h 4267200"/>
              <a:gd name="connsiteX490" fmla="*/ 1807991 w 12192000"/>
              <a:gd name="connsiteY490" fmla="*/ 2807184 h 4267200"/>
              <a:gd name="connsiteX491" fmla="*/ 1416358 w 12192000"/>
              <a:gd name="connsiteY491" fmla="*/ 3112571 h 4267200"/>
              <a:gd name="connsiteX492" fmla="*/ 939066 w 12192000"/>
              <a:gd name="connsiteY492" fmla="*/ 3378798 h 4267200"/>
              <a:gd name="connsiteX493" fmla="*/ 115099 w 12192000"/>
              <a:gd name="connsiteY493" fmla="*/ 3607650 h 4267200"/>
              <a:gd name="connsiteX494" fmla="*/ 97284 w 12192000"/>
              <a:gd name="connsiteY494" fmla="*/ 3520393 h 4267200"/>
              <a:gd name="connsiteX495" fmla="*/ 922050 w 12192000"/>
              <a:gd name="connsiteY495" fmla="*/ 3074867 h 4267200"/>
              <a:gd name="connsiteX496" fmla="*/ 1405265 w 12192000"/>
              <a:gd name="connsiteY496" fmla="*/ 3016319 h 4267200"/>
              <a:gd name="connsiteX497" fmla="*/ 1407512 w 12192000"/>
              <a:gd name="connsiteY497" fmla="*/ 3018001 h 4267200"/>
              <a:gd name="connsiteX498" fmla="*/ 1726266 w 12192000"/>
              <a:gd name="connsiteY498" fmla="*/ 2777274 h 4267200"/>
              <a:gd name="connsiteX499" fmla="*/ 625390 w 12192000"/>
              <a:gd name="connsiteY499" fmla="*/ 2514541 h 4267200"/>
              <a:gd name="connsiteX500" fmla="*/ 619799 w 12192000"/>
              <a:gd name="connsiteY500" fmla="*/ 2527180 h 4267200"/>
              <a:gd name="connsiteX501" fmla="*/ 310030 w 12192000"/>
              <a:gd name="connsiteY501" fmla="*/ 2771818 h 4267200"/>
              <a:gd name="connsiteX502" fmla="*/ 173877 w 12192000"/>
              <a:gd name="connsiteY502" fmla="*/ 2937056 h 4267200"/>
              <a:gd name="connsiteX503" fmla="*/ 77889 w 12192000"/>
              <a:gd name="connsiteY503" fmla="*/ 3138440 h 4267200"/>
              <a:gd name="connsiteX504" fmla="*/ 0 w 12192000"/>
              <a:gd name="connsiteY504" fmla="*/ 3271395 h 4267200"/>
              <a:gd name="connsiteX505" fmla="*/ 0 w 12192000"/>
              <a:gd name="connsiteY505" fmla="*/ 3153002 h 4267200"/>
              <a:gd name="connsiteX506" fmla="*/ 2386 w 12192000"/>
              <a:gd name="connsiteY506" fmla="*/ 3149203 h 4267200"/>
              <a:gd name="connsiteX507" fmla="*/ 89753 w 12192000"/>
              <a:gd name="connsiteY507" fmla="*/ 2987702 h 4267200"/>
              <a:gd name="connsiteX508" fmla="*/ 76869 w 12192000"/>
              <a:gd name="connsiteY508" fmla="*/ 3005404 h 4267200"/>
              <a:gd name="connsiteX509" fmla="*/ 32049 w 12192000"/>
              <a:gd name="connsiteY509" fmla="*/ 3065814 h 4267200"/>
              <a:gd name="connsiteX510" fmla="*/ 0 w 12192000"/>
              <a:gd name="connsiteY510" fmla="*/ 3108744 h 4267200"/>
              <a:gd name="connsiteX511" fmla="*/ 0 w 12192000"/>
              <a:gd name="connsiteY511" fmla="*/ 3058059 h 4267200"/>
              <a:gd name="connsiteX512" fmla="*/ 7610 w 12192000"/>
              <a:gd name="connsiteY512" fmla="*/ 3047889 h 4267200"/>
              <a:gd name="connsiteX513" fmla="*/ 52419 w 12192000"/>
              <a:gd name="connsiteY513" fmla="*/ 2987479 h 4267200"/>
              <a:gd name="connsiteX514" fmla="*/ 59142 w 12192000"/>
              <a:gd name="connsiteY514" fmla="*/ 2978488 h 4267200"/>
              <a:gd name="connsiteX515" fmla="*/ 0 w 12192000"/>
              <a:gd name="connsiteY515" fmla="*/ 3015334 h 4267200"/>
              <a:gd name="connsiteX516" fmla="*/ 0 w 12192000"/>
              <a:gd name="connsiteY516" fmla="*/ 2914286 h 4267200"/>
              <a:gd name="connsiteX517" fmla="*/ 36383 w 12192000"/>
              <a:gd name="connsiteY517" fmla="*/ 2901128 h 4267200"/>
              <a:gd name="connsiteX518" fmla="*/ 156329 w 12192000"/>
              <a:gd name="connsiteY518" fmla="*/ 2840533 h 4267200"/>
              <a:gd name="connsiteX519" fmla="*/ 358355 w 12192000"/>
              <a:gd name="connsiteY519" fmla="*/ 2620471 h 4267200"/>
              <a:gd name="connsiteX520" fmla="*/ 510577 w 12192000"/>
              <a:gd name="connsiteY520" fmla="*/ 2501244 h 4267200"/>
              <a:gd name="connsiteX521" fmla="*/ 211967 w 12192000"/>
              <a:gd name="connsiteY521" fmla="*/ 2479171 h 4267200"/>
              <a:gd name="connsiteX522" fmla="*/ 0 w 12192000"/>
              <a:gd name="connsiteY522" fmla="*/ 2476398 h 4267200"/>
              <a:gd name="connsiteX523" fmla="*/ 0 w 12192000"/>
              <a:gd name="connsiteY523" fmla="*/ 2389189 h 4267200"/>
              <a:gd name="connsiteX524" fmla="*/ 103062 w 12192000"/>
              <a:gd name="connsiteY524" fmla="*/ 2389518 h 4267200"/>
              <a:gd name="connsiteX525" fmla="*/ 510734 w 12192000"/>
              <a:gd name="connsiteY525" fmla="*/ 2416201 h 4267200"/>
              <a:gd name="connsiteX526" fmla="*/ 279257 w 12192000"/>
              <a:gd name="connsiteY526" fmla="*/ 2092102 h 4267200"/>
              <a:gd name="connsiteX527" fmla="*/ 65265 w 12192000"/>
              <a:gd name="connsiteY527" fmla="*/ 2006049 h 4267200"/>
              <a:gd name="connsiteX528" fmla="*/ 0 w 12192000"/>
              <a:gd name="connsiteY528" fmla="*/ 1982532 h 4267200"/>
              <a:gd name="connsiteX529" fmla="*/ 0 w 12192000"/>
              <a:gd name="connsiteY529" fmla="*/ 1912789 h 4267200"/>
              <a:gd name="connsiteX530" fmla="*/ 97460 w 12192000"/>
              <a:gd name="connsiteY530" fmla="*/ 1953725 h 4267200"/>
              <a:gd name="connsiteX531" fmla="*/ 221272 w 12192000"/>
              <a:gd name="connsiteY531" fmla="*/ 1980766 h 4267200"/>
              <a:gd name="connsiteX532" fmla="*/ 116765 w 12192000"/>
              <a:gd name="connsiteY532" fmla="*/ 1911033 h 4267200"/>
              <a:gd name="connsiteX533" fmla="*/ 16405 w 12192000"/>
              <a:gd name="connsiteY533" fmla="*/ 1803412 h 4267200"/>
              <a:gd name="connsiteX534" fmla="*/ 0 w 12192000"/>
              <a:gd name="connsiteY534" fmla="*/ 1784777 h 4267200"/>
              <a:gd name="connsiteX535" fmla="*/ 0 w 12192000"/>
              <a:gd name="connsiteY535" fmla="*/ 1740082 h 4267200"/>
              <a:gd name="connsiteX536" fmla="*/ 39394 w 12192000"/>
              <a:gd name="connsiteY536" fmla="*/ 1784856 h 4267200"/>
              <a:gd name="connsiteX537" fmla="*/ 135813 w 12192000"/>
              <a:gd name="connsiteY537" fmla="*/ 1888838 h 4267200"/>
              <a:gd name="connsiteX538" fmla="*/ 242575 w 12192000"/>
              <a:gd name="connsiteY538" fmla="*/ 1958841 h 4267200"/>
              <a:gd name="connsiteX539" fmla="*/ 82197 w 12192000"/>
              <a:gd name="connsiteY539" fmla="*/ 1754826 h 4267200"/>
              <a:gd name="connsiteX540" fmla="*/ 0 w 12192000"/>
              <a:gd name="connsiteY540" fmla="*/ 1679650 h 4267200"/>
              <a:gd name="connsiteX541" fmla="*/ 0 w 12192000"/>
              <a:gd name="connsiteY541" fmla="*/ 1602463 h 4267200"/>
              <a:gd name="connsiteX542" fmla="*/ 84689 w 12192000"/>
              <a:gd name="connsiteY542" fmla="*/ 1677442 h 4267200"/>
              <a:gd name="connsiteX543" fmla="*/ 298437 w 12192000"/>
              <a:gd name="connsiteY543" fmla="*/ 1968019 h 4267200"/>
              <a:gd name="connsiteX544" fmla="*/ 227269 w 12192000"/>
              <a:gd name="connsiteY544" fmla="*/ 1114064 h 4267200"/>
              <a:gd name="connsiteX545" fmla="*/ 248003 w 12192000"/>
              <a:gd name="connsiteY545" fmla="*/ 1089613 h 4267200"/>
              <a:gd name="connsiteX546" fmla="*/ 427020 w 12192000"/>
              <a:gd name="connsiteY546" fmla="*/ 1619803 h 4267200"/>
              <a:gd name="connsiteX547" fmla="*/ 340345 w 12192000"/>
              <a:gd name="connsiteY547" fmla="*/ 2027739 h 4267200"/>
              <a:gd name="connsiteX548" fmla="*/ 360865 w 12192000"/>
              <a:gd name="connsiteY548" fmla="*/ 2044827 h 4267200"/>
              <a:gd name="connsiteX549" fmla="*/ 560414 w 12192000"/>
              <a:gd name="connsiteY549" fmla="*/ 2421457 h 4267200"/>
              <a:gd name="connsiteX550" fmla="*/ 1359703 w 12192000"/>
              <a:gd name="connsiteY550" fmla="*/ 2578554 h 4267200"/>
              <a:gd name="connsiteX551" fmla="*/ 1359422 w 12192000"/>
              <a:gd name="connsiteY551" fmla="*/ 2577994 h 4267200"/>
              <a:gd name="connsiteX552" fmla="*/ 828701 w 12192000"/>
              <a:gd name="connsiteY552" fmla="*/ 1839520 h 4267200"/>
              <a:gd name="connsiteX553" fmla="*/ 494427 w 12192000"/>
              <a:gd name="connsiteY553" fmla="*/ 1092333 h 4267200"/>
              <a:gd name="connsiteX554" fmla="*/ 506322 w 12192000"/>
              <a:gd name="connsiteY554" fmla="*/ 1020997 h 4267200"/>
              <a:gd name="connsiteX555" fmla="*/ 4570198 w 12192000"/>
              <a:gd name="connsiteY555" fmla="*/ 978081 h 4267200"/>
              <a:gd name="connsiteX556" fmla="*/ 4523691 w 12192000"/>
              <a:gd name="connsiteY556" fmla="*/ 1127776 h 4267200"/>
              <a:gd name="connsiteX557" fmla="*/ 4509875 w 12192000"/>
              <a:gd name="connsiteY557" fmla="*/ 1167552 h 4267200"/>
              <a:gd name="connsiteX558" fmla="*/ 4478168 w 12192000"/>
              <a:gd name="connsiteY558" fmla="*/ 1260735 h 4267200"/>
              <a:gd name="connsiteX559" fmla="*/ 4409309 w 12192000"/>
              <a:gd name="connsiteY559" fmla="*/ 1666996 h 4267200"/>
              <a:gd name="connsiteX560" fmla="*/ 4370031 w 12192000"/>
              <a:gd name="connsiteY560" fmla="*/ 1955666 h 4267200"/>
              <a:gd name="connsiteX561" fmla="*/ 4570198 w 12192000"/>
              <a:gd name="connsiteY561" fmla="*/ 978081 h 4267200"/>
              <a:gd name="connsiteX562" fmla="*/ 12149131 w 12192000"/>
              <a:gd name="connsiteY562" fmla="*/ 959050 h 4267200"/>
              <a:gd name="connsiteX563" fmla="*/ 12105664 w 12192000"/>
              <a:gd name="connsiteY563" fmla="*/ 1006960 h 4267200"/>
              <a:gd name="connsiteX564" fmla="*/ 11883102 w 12192000"/>
              <a:gd name="connsiteY564" fmla="*/ 1184424 h 4267200"/>
              <a:gd name="connsiteX565" fmla="*/ 11665174 w 12192000"/>
              <a:gd name="connsiteY565" fmla="*/ 1317493 h 4267200"/>
              <a:gd name="connsiteX566" fmla="*/ 11590337 w 12192000"/>
              <a:gd name="connsiteY566" fmla="*/ 1348256 h 4267200"/>
              <a:gd name="connsiteX567" fmla="*/ 11492588 w 12192000"/>
              <a:gd name="connsiteY567" fmla="*/ 1390573 h 4267200"/>
              <a:gd name="connsiteX568" fmla="*/ 11888865 w 12192000"/>
              <a:gd name="connsiteY568" fmla="*/ 1220988 h 4267200"/>
              <a:gd name="connsiteX569" fmla="*/ 12149131 w 12192000"/>
              <a:gd name="connsiteY569" fmla="*/ 959050 h 4267200"/>
              <a:gd name="connsiteX570" fmla="*/ 4557898 w 12192000"/>
              <a:gd name="connsiteY570" fmla="*/ 900011 h 4267200"/>
              <a:gd name="connsiteX571" fmla="*/ 4344840 w 12192000"/>
              <a:gd name="connsiteY571" fmla="*/ 1922038 h 4267200"/>
              <a:gd name="connsiteX572" fmla="*/ 4378710 w 12192000"/>
              <a:gd name="connsiteY572" fmla="*/ 1665516 h 4267200"/>
              <a:gd name="connsiteX573" fmla="*/ 4448798 w 12192000"/>
              <a:gd name="connsiteY573" fmla="*/ 1253024 h 4267200"/>
              <a:gd name="connsiteX574" fmla="*/ 4480315 w 12192000"/>
              <a:gd name="connsiteY574" fmla="*/ 1158454 h 4267200"/>
              <a:gd name="connsiteX575" fmla="*/ 4494133 w 12192000"/>
              <a:gd name="connsiteY575" fmla="*/ 1118676 h 4267200"/>
              <a:gd name="connsiteX576" fmla="*/ 4557898 w 12192000"/>
              <a:gd name="connsiteY576" fmla="*/ 900011 h 4267200"/>
              <a:gd name="connsiteX577" fmla="*/ 5870151 w 12192000"/>
              <a:gd name="connsiteY577" fmla="*/ 898890 h 4267200"/>
              <a:gd name="connsiteX578" fmla="*/ 5861335 w 12192000"/>
              <a:gd name="connsiteY578" fmla="*/ 899177 h 4267200"/>
              <a:gd name="connsiteX579" fmla="*/ 5843702 w 12192000"/>
              <a:gd name="connsiteY579" fmla="*/ 899748 h 4267200"/>
              <a:gd name="connsiteX580" fmla="*/ 5651107 w 12192000"/>
              <a:gd name="connsiteY580" fmla="*/ 920306 h 4267200"/>
              <a:gd name="connsiteX581" fmla="*/ 5459407 w 12192000"/>
              <a:gd name="connsiteY581" fmla="*/ 940975 h 4267200"/>
              <a:gd name="connsiteX582" fmla="*/ 5374846 w 12192000"/>
              <a:gd name="connsiteY582" fmla="*/ 941988 h 4267200"/>
              <a:gd name="connsiteX583" fmla="*/ 5256105 w 12192000"/>
              <a:gd name="connsiteY583" fmla="*/ 945632 h 4267200"/>
              <a:gd name="connsiteX584" fmla="*/ 5107071 w 12192000"/>
              <a:gd name="connsiteY584" fmla="*/ 969720 h 4267200"/>
              <a:gd name="connsiteX585" fmla="*/ 4998681 w 12192000"/>
              <a:gd name="connsiteY585" fmla="*/ 988771 h 4267200"/>
              <a:gd name="connsiteX586" fmla="*/ 5870151 w 12192000"/>
              <a:gd name="connsiteY586" fmla="*/ 898890 h 4267200"/>
              <a:gd name="connsiteX587" fmla="*/ 12190084 w 12192000"/>
              <a:gd name="connsiteY587" fmla="*/ 854709 h 4267200"/>
              <a:gd name="connsiteX588" fmla="*/ 12162947 w 12192000"/>
              <a:gd name="connsiteY588" fmla="*/ 879275 h 4267200"/>
              <a:gd name="connsiteX589" fmla="*/ 11721478 w 12192000"/>
              <a:gd name="connsiteY589" fmla="*/ 1216434 h 4267200"/>
              <a:gd name="connsiteX590" fmla="*/ 11680712 w 12192000"/>
              <a:gd name="connsiteY590" fmla="*/ 1239730 h 4267200"/>
              <a:gd name="connsiteX591" fmla="*/ 11505347 w 12192000"/>
              <a:gd name="connsiteY591" fmla="*/ 1352837 h 4267200"/>
              <a:gd name="connsiteX592" fmla="*/ 11580962 w 12192000"/>
              <a:gd name="connsiteY592" fmla="*/ 1321759 h 4267200"/>
              <a:gd name="connsiteX593" fmla="*/ 11654234 w 12192000"/>
              <a:gd name="connsiteY593" fmla="*/ 1291618 h 4267200"/>
              <a:gd name="connsiteX594" fmla="*/ 11867274 w 12192000"/>
              <a:gd name="connsiteY594" fmla="*/ 1160983 h 4267200"/>
              <a:gd name="connsiteX595" fmla="*/ 12086035 w 12192000"/>
              <a:gd name="connsiteY595" fmla="*/ 986418 h 4267200"/>
              <a:gd name="connsiteX596" fmla="*/ 12190084 w 12192000"/>
              <a:gd name="connsiteY596" fmla="*/ 854709 h 4267200"/>
              <a:gd name="connsiteX597" fmla="*/ 5504425 w 12192000"/>
              <a:gd name="connsiteY597" fmla="*/ 848067 h 4267200"/>
              <a:gd name="connsiteX598" fmla="*/ 4968849 w 12192000"/>
              <a:gd name="connsiteY598" fmla="*/ 962318 h 4267200"/>
              <a:gd name="connsiteX599" fmla="*/ 5104039 w 12192000"/>
              <a:gd name="connsiteY599" fmla="*/ 940634 h 4267200"/>
              <a:gd name="connsiteX600" fmla="*/ 5256311 w 12192000"/>
              <a:gd name="connsiteY600" fmla="*/ 916490 h 4267200"/>
              <a:gd name="connsiteX601" fmla="*/ 5377381 w 12192000"/>
              <a:gd name="connsiteY601" fmla="*/ 912671 h 4267200"/>
              <a:gd name="connsiteX602" fmla="*/ 5460148 w 12192000"/>
              <a:gd name="connsiteY602" fmla="*/ 911442 h 4267200"/>
              <a:gd name="connsiteX603" fmla="*/ 5648971 w 12192000"/>
              <a:gd name="connsiteY603" fmla="*/ 891331 h 4267200"/>
              <a:gd name="connsiteX604" fmla="*/ 5844807 w 12192000"/>
              <a:gd name="connsiteY604" fmla="*/ 870718 h 4267200"/>
              <a:gd name="connsiteX605" fmla="*/ 5862975 w 12192000"/>
              <a:gd name="connsiteY605" fmla="*/ 869756 h 4267200"/>
              <a:gd name="connsiteX606" fmla="*/ 5920887 w 12192000"/>
              <a:gd name="connsiteY606" fmla="*/ 865929 h 4267200"/>
              <a:gd name="connsiteX607" fmla="*/ 5504425 w 12192000"/>
              <a:gd name="connsiteY607" fmla="*/ 848067 h 4267200"/>
              <a:gd name="connsiteX608" fmla="*/ 8924104 w 12192000"/>
              <a:gd name="connsiteY608" fmla="*/ 777000 h 4267200"/>
              <a:gd name="connsiteX609" fmla="*/ 8921999 w 12192000"/>
              <a:gd name="connsiteY609" fmla="*/ 794136 h 4267200"/>
              <a:gd name="connsiteX610" fmla="*/ 8916066 w 12192000"/>
              <a:gd name="connsiteY610" fmla="*/ 843129 h 4267200"/>
              <a:gd name="connsiteX611" fmla="*/ 8909852 w 12192000"/>
              <a:gd name="connsiteY611" fmla="*/ 1005313 h 4267200"/>
              <a:gd name="connsiteX612" fmla="*/ 8936982 w 12192000"/>
              <a:gd name="connsiteY612" fmla="*/ 1614896 h 4267200"/>
              <a:gd name="connsiteX613" fmla="*/ 8939706 w 12192000"/>
              <a:gd name="connsiteY613" fmla="*/ 1632791 h 4267200"/>
              <a:gd name="connsiteX614" fmla="*/ 8946691 w 12192000"/>
              <a:gd name="connsiteY614" fmla="*/ 1680170 h 4267200"/>
              <a:gd name="connsiteX615" fmla="*/ 8947643 w 12192000"/>
              <a:gd name="connsiteY615" fmla="*/ 1649028 h 4267200"/>
              <a:gd name="connsiteX616" fmla="*/ 8931687 w 12192000"/>
              <a:gd name="connsiteY616" fmla="*/ 871628 h 4267200"/>
              <a:gd name="connsiteX617" fmla="*/ 8929804 w 12192000"/>
              <a:gd name="connsiteY617" fmla="*/ 850229 h 4267200"/>
              <a:gd name="connsiteX618" fmla="*/ 8924104 w 12192000"/>
              <a:gd name="connsiteY618" fmla="*/ 777000 h 4267200"/>
              <a:gd name="connsiteX619" fmla="*/ 8951219 w 12192000"/>
              <a:gd name="connsiteY619" fmla="*/ 764662 h 4267200"/>
              <a:gd name="connsiteX620" fmla="*/ 8957270 w 12192000"/>
              <a:gd name="connsiteY620" fmla="*/ 847698 h 4267200"/>
              <a:gd name="connsiteX621" fmla="*/ 8959153 w 12192000"/>
              <a:gd name="connsiteY621" fmla="*/ 869097 h 4267200"/>
              <a:gd name="connsiteX622" fmla="*/ 8976081 w 12192000"/>
              <a:gd name="connsiteY622" fmla="*/ 1619865 h 4267200"/>
              <a:gd name="connsiteX623" fmla="*/ 8951219 w 12192000"/>
              <a:gd name="connsiteY623" fmla="*/ 764662 h 4267200"/>
              <a:gd name="connsiteX624" fmla="*/ 8898081 w 12192000"/>
              <a:gd name="connsiteY624" fmla="*/ 630137 h 4267200"/>
              <a:gd name="connsiteX625" fmla="*/ 8910095 w 12192000"/>
              <a:gd name="connsiteY625" fmla="*/ 1626691 h 4267200"/>
              <a:gd name="connsiteX626" fmla="*/ 8908822 w 12192000"/>
              <a:gd name="connsiteY626" fmla="*/ 1619067 h 4267200"/>
              <a:gd name="connsiteX627" fmla="*/ 8881669 w 12192000"/>
              <a:gd name="connsiteY627" fmla="*/ 1004967 h 4267200"/>
              <a:gd name="connsiteX628" fmla="*/ 8888265 w 12192000"/>
              <a:gd name="connsiteY628" fmla="*/ 840369 h 4267200"/>
              <a:gd name="connsiteX629" fmla="*/ 8894429 w 12192000"/>
              <a:gd name="connsiteY629" fmla="*/ 790831 h 4267200"/>
              <a:gd name="connsiteX630" fmla="*/ 8898081 w 12192000"/>
              <a:gd name="connsiteY630" fmla="*/ 630137 h 4267200"/>
              <a:gd name="connsiteX631" fmla="*/ 11491396 w 12192000"/>
              <a:gd name="connsiteY631" fmla="*/ 623931 h 4267200"/>
              <a:gd name="connsiteX632" fmla="*/ 11413329 w 12192000"/>
              <a:gd name="connsiteY632" fmla="*/ 662344 h 4267200"/>
              <a:gd name="connsiteX633" fmla="*/ 10966547 w 12192000"/>
              <a:gd name="connsiteY633" fmla="*/ 818916 h 4267200"/>
              <a:gd name="connsiteX634" fmla="*/ 10498883 w 12192000"/>
              <a:gd name="connsiteY634" fmla="*/ 1111507 h 4267200"/>
              <a:gd name="connsiteX635" fmla="*/ 10671292 w 12192000"/>
              <a:gd name="connsiteY635" fmla="*/ 1035777 h 4267200"/>
              <a:gd name="connsiteX636" fmla="*/ 10685894 w 12192000"/>
              <a:gd name="connsiteY636" fmla="*/ 1027151 h 4267200"/>
              <a:gd name="connsiteX637" fmla="*/ 11104337 w 12192000"/>
              <a:gd name="connsiteY637" fmla="*/ 817377 h 4267200"/>
              <a:gd name="connsiteX638" fmla="*/ 11491396 w 12192000"/>
              <a:gd name="connsiteY638" fmla="*/ 623931 h 4267200"/>
              <a:gd name="connsiteX639" fmla="*/ 10779304 w 12192000"/>
              <a:gd name="connsiteY639" fmla="*/ 584486 h 4267200"/>
              <a:gd name="connsiteX640" fmla="*/ 10658378 w 12192000"/>
              <a:gd name="connsiteY640" fmla="*/ 772788 h 4267200"/>
              <a:gd name="connsiteX641" fmla="*/ 10475581 w 12192000"/>
              <a:gd name="connsiteY641" fmla="*/ 1070739 h 4267200"/>
              <a:gd name="connsiteX642" fmla="*/ 10735178 w 12192000"/>
              <a:gd name="connsiteY642" fmla="*/ 693281 h 4267200"/>
              <a:gd name="connsiteX643" fmla="*/ 10132488 w 12192000"/>
              <a:gd name="connsiteY643" fmla="*/ 518596 h 4267200"/>
              <a:gd name="connsiteX644" fmla="*/ 9879465 w 12192000"/>
              <a:gd name="connsiteY644" fmla="*/ 567273 h 4267200"/>
              <a:gd name="connsiteX645" fmla="*/ 9364243 w 12192000"/>
              <a:gd name="connsiteY645" fmla="*/ 809468 h 4267200"/>
              <a:gd name="connsiteX646" fmla="*/ 9366655 w 12192000"/>
              <a:gd name="connsiteY646" fmla="*/ 809848 h 4267200"/>
              <a:gd name="connsiteX647" fmla="*/ 9914233 w 12192000"/>
              <a:gd name="connsiteY647" fmla="*/ 596159 h 4267200"/>
              <a:gd name="connsiteX648" fmla="*/ 10264524 w 12192000"/>
              <a:gd name="connsiteY648" fmla="*/ 501747 h 4267200"/>
              <a:gd name="connsiteX649" fmla="*/ 9922837 w 12192000"/>
              <a:gd name="connsiteY649" fmla="*/ 622979 h 4267200"/>
              <a:gd name="connsiteX650" fmla="*/ 9416908 w 12192000"/>
              <a:gd name="connsiteY650" fmla="*/ 818889 h 4267200"/>
              <a:gd name="connsiteX651" fmla="*/ 9418234 w 12192000"/>
              <a:gd name="connsiteY651" fmla="*/ 818810 h 4267200"/>
              <a:gd name="connsiteX652" fmla="*/ 10264524 w 12192000"/>
              <a:gd name="connsiteY652" fmla="*/ 501747 h 4267200"/>
              <a:gd name="connsiteX653" fmla="*/ 10802699 w 12192000"/>
              <a:gd name="connsiteY653" fmla="*/ 488163 h 4267200"/>
              <a:gd name="connsiteX654" fmla="*/ 10618739 w 12192000"/>
              <a:gd name="connsiteY654" fmla="*/ 734118 h 4267200"/>
              <a:gd name="connsiteX655" fmla="*/ 10604580 w 12192000"/>
              <a:gd name="connsiteY655" fmla="*/ 753877 h 4267200"/>
              <a:gd name="connsiteX656" fmla="*/ 10529643 w 12192000"/>
              <a:gd name="connsiteY656" fmla="*/ 867004 h 4267200"/>
              <a:gd name="connsiteX657" fmla="*/ 10462194 w 12192000"/>
              <a:gd name="connsiteY657" fmla="*/ 1035452 h 4267200"/>
              <a:gd name="connsiteX658" fmla="*/ 10635117 w 12192000"/>
              <a:gd name="connsiteY658" fmla="*/ 757788 h 4267200"/>
              <a:gd name="connsiteX659" fmla="*/ 10802699 w 12192000"/>
              <a:gd name="connsiteY659" fmla="*/ 488163 h 4267200"/>
              <a:gd name="connsiteX660" fmla="*/ 10359107 w 12192000"/>
              <a:gd name="connsiteY660" fmla="*/ 485136 h 4267200"/>
              <a:gd name="connsiteX661" fmla="*/ 9515108 w 12192000"/>
              <a:gd name="connsiteY661" fmla="*/ 825701 h 4267200"/>
              <a:gd name="connsiteX662" fmla="*/ 10359107 w 12192000"/>
              <a:gd name="connsiteY662" fmla="*/ 485136 h 4267200"/>
              <a:gd name="connsiteX663" fmla="*/ 11886089 w 12192000"/>
              <a:gd name="connsiteY663" fmla="*/ 483936 h 4267200"/>
              <a:gd name="connsiteX664" fmla="*/ 11622890 w 12192000"/>
              <a:gd name="connsiteY664" fmla="*/ 661575 h 4267200"/>
              <a:gd name="connsiteX665" fmla="*/ 11038640 w 12192000"/>
              <a:gd name="connsiteY665" fmla="*/ 996875 h 4267200"/>
              <a:gd name="connsiteX666" fmla="*/ 10561310 w 12192000"/>
              <a:gd name="connsiteY666" fmla="*/ 1145020 h 4267200"/>
              <a:gd name="connsiteX667" fmla="*/ 10675127 w 12192000"/>
              <a:gd name="connsiteY667" fmla="*/ 1163586 h 4267200"/>
              <a:gd name="connsiteX668" fmla="*/ 11120351 w 12192000"/>
              <a:gd name="connsiteY668" fmla="*/ 990907 h 4267200"/>
              <a:gd name="connsiteX669" fmla="*/ 11648506 w 12192000"/>
              <a:gd name="connsiteY669" fmla="*/ 680145 h 4267200"/>
              <a:gd name="connsiteX670" fmla="*/ 11886089 w 12192000"/>
              <a:gd name="connsiteY670" fmla="*/ 483936 h 4267200"/>
              <a:gd name="connsiteX671" fmla="*/ 3607114 w 12192000"/>
              <a:gd name="connsiteY671" fmla="*/ 467441 h 4267200"/>
              <a:gd name="connsiteX672" fmla="*/ 3296242 w 12192000"/>
              <a:gd name="connsiteY672" fmla="*/ 807991 h 4267200"/>
              <a:gd name="connsiteX673" fmla="*/ 3174674 w 12192000"/>
              <a:gd name="connsiteY673" fmla="*/ 919759 h 4267200"/>
              <a:gd name="connsiteX674" fmla="*/ 3042978 w 12192000"/>
              <a:gd name="connsiteY674" fmla="*/ 1054894 h 4267200"/>
              <a:gd name="connsiteX675" fmla="*/ 2968914 w 12192000"/>
              <a:gd name="connsiteY675" fmla="*/ 1133756 h 4267200"/>
              <a:gd name="connsiteX676" fmla="*/ 3103823 w 12192000"/>
              <a:gd name="connsiteY676" fmla="*/ 1026814 h 4267200"/>
              <a:gd name="connsiteX677" fmla="*/ 3607114 w 12192000"/>
              <a:gd name="connsiteY677" fmla="*/ 467441 h 4267200"/>
              <a:gd name="connsiteX678" fmla="*/ 10784544 w 12192000"/>
              <a:gd name="connsiteY678" fmla="*/ 465669 h 4267200"/>
              <a:gd name="connsiteX679" fmla="*/ 10426419 w 12192000"/>
              <a:gd name="connsiteY679" fmla="*/ 1062158 h 4267200"/>
              <a:gd name="connsiteX680" fmla="*/ 10471732 w 12192000"/>
              <a:gd name="connsiteY680" fmla="*/ 921679 h 4267200"/>
              <a:gd name="connsiteX681" fmla="*/ 10504824 w 12192000"/>
              <a:gd name="connsiteY681" fmla="*/ 852631 h 4267200"/>
              <a:gd name="connsiteX682" fmla="*/ 10582237 w 12192000"/>
              <a:gd name="connsiteY682" fmla="*/ 736692 h 4267200"/>
              <a:gd name="connsiteX683" fmla="*/ 10596401 w 12192000"/>
              <a:gd name="connsiteY683" fmla="*/ 716935 h 4267200"/>
              <a:gd name="connsiteX684" fmla="*/ 10784544 w 12192000"/>
              <a:gd name="connsiteY684" fmla="*/ 465669 h 4267200"/>
              <a:gd name="connsiteX685" fmla="*/ 11916494 w 12192000"/>
              <a:gd name="connsiteY685" fmla="*/ 422768 h 4267200"/>
              <a:gd name="connsiteX686" fmla="*/ 11703185 w 12192000"/>
              <a:gd name="connsiteY686" fmla="*/ 528178 h 4267200"/>
              <a:gd name="connsiteX687" fmla="*/ 11680755 w 12192000"/>
              <a:gd name="connsiteY687" fmla="*/ 543149 h 4267200"/>
              <a:gd name="connsiteX688" fmla="*/ 11116818 w 12192000"/>
              <a:gd name="connsiteY688" fmla="*/ 842623 h 4267200"/>
              <a:gd name="connsiteX689" fmla="*/ 10700164 w 12192000"/>
              <a:gd name="connsiteY689" fmla="*/ 1051220 h 4267200"/>
              <a:gd name="connsiteX690" fmla="*/ 10685570 w 12192000"/>
              <a:gd name="connsiteY690" fmla="*/ 1059849 h 4267200"/>
              <a:gd name="connsiteX691" fmla="*/ 10584288 w 12192000"/>
              <a:gd name="connsiteY691" fmla="*/ 1113543 h 4267200"/>
              <a:gd name="connsiteX692" fmla="*/ 11026698 w 12192000"/>
              <a:gd name="connsiteY692" fmla="*/ 971858 h 4267200"/>
              <a:gd name="connsiteX693" fmla="*/ 11607604 w 12192000"/>
              <a:gd name="connsiteY693" fmla="*/ 638368 h 4267200"/>
              <a:gd name="connsiteX694" fmla="*/ 11919452 w 12192000"/>
              <a:gd name="connsiteY694" fmla="*/ 423380 h 4267200"/>
              <a:gd name="connsiteX695" fmla="*/ 11916494 w 12192000"/>
              <a:gd name="connsiteY695" fmla="*/ 422768 h 4267200"/>
              <a:gd name="connsiteX696" fmla="*/ 8148168 w 12192000"/>
              <a:gd name="connsiteY696" fmla="*/ 416949 h 4267200"/>
              <a:gd name="connsiteX697" fmla="*/ 7862052 w 12192000"/>
              <a:gd name="connsiteY697" fmla="*/ 694330 h 4267200"/>
              <a:gd name="connsiteX698" fmla="*/ 7808002 w 12192000"/>
              <a:gd name="connsiteY698" fmla="*/ 759654 h 4267200"/>
              <a:gd name="connsiteX699" fmla="*/ 8295299 w 12192000"/>
              <a:gd name="connsiteY699" fmla="*/ 416143 h 4267200"/>
              <a:gd name="connsiteX700" fmla="*/ 8309124 w 12192000"/>
              <a:gd name="connsiteY700" fmla="*/ 534021 h 4267200"/>
              <a:gd name="connsiteX701" fmla="*/ 8293154 w 12192000"/>
              <a:gd name="connsiteY701" fmla="*/ 672115 h 4267200"/>
              <a:gd name="connsiteX702" fmla="*/ 8279099 w 12192000"/>
              <a:gd name="connsiteY702" fmla="*/ 769176 h 4267200"/>
              <a:gd name="connsiteX703" fmla="*/ 8309186 w 12192000"/>
              <a:gd name="connsiteY703" fmla="*/ 1060039 h 4267200"/>
              <a:gd name="connsiteX704" fmla="*/ 8410512 w 12192000"/>
              <a:gd name="connsiteY704" fmla="*/ 1511108 h 4267200"/>
              <a:gd name="connsiteX705" fmla="*/ 8351657 w 12192000"/>
              <a:gd name="connsiteY705" fmla="*/ 521768 h 4267200"/>
              <a:gd name="connsiteX706" fmla="*/ 8295299 w 12192000"/>
              <a:gd name="connsiteY706" fmla="*/ 416143 h 4267200"/>
              <a:gd name="connsiteX707" fmla="*/ 8266483 w 12192000"/>
              <a:gd name="connsiteY707" fmla="*/ 414244 h 4267200"/>
              <a:gd name="connsiteX708" fmla="*/ 8343425 w 12192000"/>
              <a:gd name="connsiteY708" fmla="*/ 1357811 h 4267200"/>
              <a:gd name="connsiteX709" fmla="*/ 8282114 w 12192000"/>
              <a:gd name="connsiteY709" fmla="*/ 1064671 h 4267200"/>
              <a:gd name="connsiteX710" fmla="*/ 8251298 w 12192000"/>
              <a:gd name="connsiteY710" fmla="*/ 766414 h 4267200"/>
              <a:gd name="connsiteX711" fmla="*/ 8265729 w 12192000"/>
              <a:gd name="connsiteY711" fmla="*/ 666939 h 4267200"/>
              <a:gd name="connsiteX712" fmla="*/ 8281494 w 12192000"/>
              <a:gd name="connsiteY712" fmla="*/ 533909 h 4267200"/>
              <a:gd name="connsiteX713" fmla="*/ 8266483 w 12192000"/>
              <a:gd name="connsiteY713" fmla="*/ 414244 h 4267200"/>
              <a:gd name="connsiteX714" fmla="*/ 8140802 w 12192000"/>
              <a:gd name="connsiteY714" fmla="*/ 388720 h 4267200"/>
              <a:gd name="connsiteX715" fmla="*/ 7860379 w 12192000"/>
              <a:gd name="connsiteY715" fmla="*/ 596411 h 4267200"/>
              <a:gd name="connsiteX716" fmla="*/ 7737688 w 12192000"/>
              <a:gd name="connsiteY716" fmla="*/ 790400 h 4267200"/>
              <a:gd name="connsiteX717" fmla="*/ 7726885 w 12192000"/>
              <a:gd name="connsiteY717" fmla="*/ 812869 h 4267200"/>
              <a:gd name="connsiteX718" fmla="*/ 7840490 w 12192000"/>
              <a:gd name="connsiteY718" fmla="*/ 676832 h 4267200"/>
              <a:gd name="connsiteX719" fmla="*/ 8140802 w 12192000"/>
              <a:gd name="connsiteY719" fmla="*/ 388720 h 4267200"/>
              <a:gd name="connsiteX720" fmla="*/ 3744487 w 12192000"/>
              <a:gd name="connsiteY720" fmla="*/ 383136 h 4267200"/>
              <a:gd name="connsiteX721" fmla="*/ 3970213 w 12192000"/>
              <a:gd name="connsiteY721" fmla="*/ 995559 h 4267200"/>
              <a:gd name="connsiteX722" fmla="*/ 3744487 w 12192000"/>
              <a:gd name="connsiteY722" fmla="*/ 383136 h 4267200"/>
              <a:gd name="connsiteX723" fmla="*/ 3624562 w 12192000"/>
              <a:gd name="connsiteY723" fmla="*/ 367041 h 4267200"/>
              <a:gd name="connsiteX724" fmla="*/ 3489712 w 12192000"/>
              <a:gd name="connsiteY724" fmla="*/ 485386 h 4267200"/>
              <a:gd name="connsiteX725" fmla="*/ 3182994 w 12192000"/>
              <a:gd name="connsiteY725" fmla="*/ 828265 h 4267200"/>
              <a:gd name="connsiteX726" fmla="*/ 2892114 w 12192000"/>
              <a:gd name="connsiteY726" fmla="*/ 1172635 h 4267200"/>
              <a:gd name="connsiteX727" fmla="*/ 3021459 w 12192000"/>
              <a:gd name="connsiteY727" fmla="*/ 1035385 h 4267200"/>
              <a:gd name="connsiteX728" fmla="*/ 3153873 w 12192000"/>
              <a:gd name="connsiteY728" fmla="*/ 898971 h 4267200"/>
              <a:gd name="connsiteX729" fmla="*/ 3276511 w 12192000"/>
              <a:gd name="connsiteY729" fmla="*/ 786423 h 4267200"/>
              <a:gd name="connsiteX730" fmla="*/ 3584154 w 12192000"/>
              <a:gd name="connsiteY730" fmla="*/ 448218 h 4267200"/>
              <a:gd name="connsiteX731" fmla="*/ 3624562 w 12192000"/>
              <a:gd name="connsiteY731" fmla="*/ 367041 h 4267200"/>
              <a:gd name="connsiteX732" fmla="*/ 3766672 w 12192000"/>
              <a:gd name="connsiteY732" fmla="*/ 359429 h 4267200"/>
              <a:gd name="connsiteX733" fmla="*/ 3996338 w 12192000"/>
              <a:gd name="connsiteY733" fmla="*/ 968237 h 4267200"/>
              <a:gd name="connsiteX734" fmla="*/ 3766672 w 12192000"/>
              <a:gd name="connsiteY734" fmla="*/ 359429 h 4267200"/>
              <a:gd name="connsiteX735" fmla="*/ 5805386 w 12192000"/>
              <a:gd name="connsiteY735" fmla="*/ 239240 h 4267200"/>
              <a:gd name="connsiteX736" fmla="*/ 5736947 w 12192000"/>
              <a:gd name="connsiteY736" fmla="*/ 261367 h 4267200"/>
              <a:gd name="connsiteX737" fmla="*/ 5427012 w 12192000"/>
              <a:gd name="connsiteY737" fmla="*/ 311272 h 4267200"/>
              <a:gd name="connsiteX738" fmla="*/ 5147818 w 12192000"/>
              <a:gd name="connsiteY738" fmla="*/ 322112 h 4267200"/>
              <a:gd name="connsiteX739" fmla="*/ 5060854 w 12192000"/>
              <a:gd name="connsiteY739" fmla="*/ 311882 h 4267200"/>
              <a:gd name="connsiteX740" fmla="*/ 4945989 w 12192000"/>
              <a:gd name="connsiteY740" fmla="*/ 300516 h 4267200"/>
              <a:gd name="connsiteX741" fmla="*/ 5410479 w 12192000"/>
              <a:gd name="connsiteY741" fmla="*/ 348434 h 4267200"/>
              <a:gd name="connsiteX742" fmla="*/ 5805386 w 12192000"/>
              <a:gd name="connsiteY742" fmla="*/ 239240 h 4267200"/>
              <a:gd name="connsiteX743" fmla="*/ 5905192 w 12192000"/>
              <a:gd name="connsiteY743" fmla="*/ 163079 h 4267200"/>
              <a:gd name="connsiteX744" fmla="*/ 5865655 w 12192000"/>
              <a:gd name="connsiteY744" fmla="*/ 171901 h 4267200"/>
              <a:gd name="connsiteX745" fmla="*/ 5259740 w 12192000"/>
              <a:gd name="connsiteY745" fmla="*/ 257013 h 4267200"/>
              <a:gd name="connsiteX746" fmla="*/ 5208466 w 12192000"/>
              <a:gd name="connsiteY746" fmla="*/ 257550 h 4267200"/>
              <a:gd name="connsiteX747" fmla="*/ 4980204 w 12192000"/>
              <a:gd name="connsiteY747" fmla="*/ 271903 h 4267200"/>
              <a:gd name="connsiteX748" fmla="*/ 5068068 w 12192000"/>
              <a:gd name="connsiteY748" fmla="*/ 282244 h 4267200"/>
              <a:gd name="connsiteX749" fmla="*/ 5153231 w 12192000"/>
              <a:gd name="connsiteY749" fmla="*/ 292240 h 4267200"/>
              <a:gd name="connsiteX750" fmla="*/ 5426491 w 12192000"/>
              <a:gd name="connsiteY750" fmla="*/ 281128 h 4267200"/>
              <a:gd name="connsiteX751" fmla="*/ 5731212 w 12192000"/>
              <a:gd name="connsiteY751" fmla="*/ 231951 h 4267200"/>
              <a:gd name="connsiteX752" fmla="*/ 5905192 w 12192000"/>
              <a:gd name="connsiteY752" fmla="*/ 163079 h 4267200"/>
              <a:gd name="connsiteX753" fmla="*/ 5944437 w 12192000"/>
              <a:gd name="connsiteY753" fmla="*/ 113829 h 4267200"/>
              <a:gd name="connsiteX754" fmla="*/ 5825032 w 12192000"/>
              <a:gd name="connsiteY754" fmla="*/ 146405 h 4267200"/>
              <a:gd name="connsiteX755" fmla="*/ 4955599 w 12192000"/>
              <a:gd name="connsiteY755" fmla="*/ 247008 h 4267200"/>
              <a:gd name="connsiteX756" fmla="*/ 5210104 w 12192000"/>
              <a:gd name="connsiteY756" fmla="*/ 228123 h 4267200"/>
              <a:gd name="connsiteX757" fmla="*/ 5261015 w 12192000"/>
              <a:gd name="connsiteY757" fmla="*/ 227087 h 4267200"/>
              <a:gd name="connsiteX758" fmla="*/ 5861181 w 12192000"/>
              <a:gd name="connsiteY758" fmla="*/ 143093 h 4267200"/>
              <a:gd name="connsiteX759" fmla="*/ 5961252 w 12192000"/>
              <a:gd name="connsiteY759" fmla="*/ 114820 h 4267200"/>
              <a:gd name="connsiteX760" fmla="*/ 5944437 w 12192000"/>
              <a:gd name="connsiteY760" fmla="*/ 113829 h 4267200"/>
              <a:gd name="connsiteX761" fmla="*/ 9095810 w 12192000"/>
              <a:gd name="connsiteY761" fmla="*/ 0 h 4267200"/>
              <a:gd name="connsiteX762" fmla="*/ 9215999 w 12192000"/>
              <a:gd name="connsiteY762" fmla="*/ 0 h 4267200"/>
              <a:gd name="connsiteX763" fmla="*/ 9250991 w 12192000"/>
              <a:gd name="connsiteY763" fmla="*/ 17650 h 4267200"/>
              <a:gd name="connsiteX764" fmla="*/ 9551793 w 12192000"/>
              <a:gd name="connsiteY764" fmla="*/ 69947 h 4267200"/>
              <a:gd name="connsiteX765" fmla="*/ 10211701 w 12192000"/>
              <a:gd name="connsiteY765" fmla="*/ 15192 h 4267200"/>
              <a:gd name="connsiteX766" fmla="*/ 9665014 w 12192000"/>
              <a:gd name="connsiteY766" fmla="*/ 41266 h 4267200"/>
              <a:gd name="connsiteX767" fmla="*/ 9382567 w 12192000"/>
              <a:gd name="connsiteY767" fmla="*/ 18583 h 4267200"/>
              <a:gd name="connsiteX768" fmla="*/ 9283159 w 12192000"/>
              <a:gd name="connsiteY768" fmla="*/ 0 h 4267200"/>
              <a:gd name="connsiteX769" fmla="*/ 9469266 w 12192000"/>
              <a:gd name="connsiteY769" fmla="*/ 0 h 4267200"/>
              <a:gd name="connsiteX770" fmla="*/ 9504117 w 12192000"/>
              <a:gd name="connsiteY770" fmla="*/ 4274 h 4267200"/>
              <a:gd name="connsiteX771" fmla="*/ 9667223 w 12192000"/>
              <a:gd name="connsiteY771" fmla="*/ 13232 h 4267200"/>
              <a:gd name="connsiteX772" fmla="*/ 9887703 w 12192000"/>
              <a:gd name="connsiteY772" fmla="*/ 12601 h 4267200"/>
              <a:gd name="connsiteX773" fmla="*/ 10088930 w 12192000"/>
              <a:gd name="connsiteY773" fmla="*/ 0 h 4267200"/>
              <a:gd name="connsiteX774" fmla="*/ 10544171 w 12192000"/>
              <a:gd name="connsiteY774" fmla="*/ 0 h 4267200"/>
              <a:gd name="connsiteX775" fmla="*/ 10392396 w 12192000"/>
              <a:gd name="connsiteY775" fmla="*/ 36772 h 4267200"/>
              <a:gd name="connsiteX776" fmla="*/ 9413803 w 12192000"/>
              <a:gd name="connsiteY776" fmla="*/ 131277 h 4267200"/>
              <a:gd name="connsiteX777" fmla="*/ 9174626 w 12192000"/>
              <a:gd name="connsiteY777" fmla="*/ 44983 h 4267200"/>
              <a:gd name="connsiteX778" fmla="*/ 8474998 w 12192000"/>
              <a:gd name="connsiteY778" fmla="*/ 0 h 4267200"/>
              <a:gd name="connsiteX779" fmla="*/ 8573502 w 12192000"/>
              <a:gd name="connsiteY779" fmla="*/ 0 h 4267200"/>
              <a:gd name="connsiteX780" fmla="*/ 8659539 w 12192000"/>
              <a:gd name="connsiteY780" fmla="*/ 117664 h 4267200"/>
              <a:gd name="connsiteX781" fmla="*/ 9248507 w 12192000"/>
              <a:gd name="connsiteY781" fmla="*/ 743734 h 4267200"/>
              <a:gd name="connsiteX782" fmla="*/ 9309457 w 12192000"/>
              <a:gd name="connsiteY782" fmla="*/ 795932 h 4267200"/>
              <a:gd name="connsiteX783" fmla="*/ 9785496 w 12192000"/>
              <a:gd name="connsiteY783" fmla="*/ 530713 h 4267200"/>
              <a:gd name="connsiteX784" fmla="*/ 10482828 w 12192000"/>
              <a:gd name="connsiteY784" fmla="*/ 399738 h 4267200"/>
              <a:gd name="connsiteX785" fmla="*/ 10468382 w 12192000"/>
              <a:gd name="connsiteY785" fmla="*/ 461219 h 4267200"/>
              <a:gd name="connsiteX786" fmla="*/ 9430790 w 12192000"/>
              <a:gd name="connsiteY786" fmla="*/ 895589 h 4267200"/>
              <a:gd name="connsiteX787" fmla="*/ 10019780 w 12192000"/>
              <a:gd name="connsiteY787" fmla="*/ 1298815 h 4267200"/>
              <a:gd name="connsiteX788" fmla="*/ 10372218 w 12192000"/>
              <a:gd name="connsiteY788" fmla="*/ 1146081 h 4267200"/>
              <a:gd name="connsiteX789" fmla="*/ 10896429 w 12192000"/>
              <a:gd name="connsiteY789" fmla="*/ 310883 h 4267200"/>
              <a:gd name="connsiteX790" fmla="*/ 10919735 w 12192000"/>
              <a:gd name="connsiteY790" fmla="*/ 318176 h 4267200"/>
              <a:gd name="connsiteX791" fmla="*/ 10637064 w 12192000"/>
              <a:gd name="connsiteY791" fmla="*/ 935661 h 4267200"/>
              <a:gd name="connsiteX792" fmla="*/ 10516995 w 12192000"/>
              <a:gd name="connsiteY792" fmla="*/ 1070245 h 4267200"/>
              <a:gd name="connsiteX793" fmla="*/ 10868835 w 12192000"/>
              <a:gd name="connsiteY793" fmla="*/ 815534 h 4267200"/>
              <a:gd name="connsiteX794" fmla="*/ 11704547 w 12192000"/>
              <a:gd name="connsiteY794" fmla="*/ 465665 h 4267200"/>
              <a:gd name="connsiteX795" fmla="*/ 12033562 w 12192000"/>
              <a:gd name="connsiteY795" fmla="*/ 350012 h 4267200"/>
              <a:gd name="connsiteX796" fmla="*/ 12025537 w 12192000"/>
              <a:gd name="connsiteY796" fmla="*/ 382666 h 4267200"/>
              <a:gd name="connsiteX797" fmla="*/ 11088649 w 12192000"/>
              <a:gd name="connsiteY797" fmla="*/ 1056676 h 4267200"/>
              <a:gd name="connsiteX798" fmla="*/ 10561600 w 12192000"/>
              <a:gd name="connsiteY798" fmla="*/ 1229477 h 4267200"/>
              <a:gd name="connsiteX799" fmla="*/ 10280797 w 12192000"/>
              <a:gd name="connsiteY799" fmla="*/ 1263181 h 4267200"/>
              <a:gd name="connsiteX800" fmla="*/ 10083376 w 12192000"/>
              <a:gd name="connsiteY800" fmla="*/ 1334114 h 4267200"/>
              <a:gd name="connsiteX801" fmla="*/ 10832582 w 12192000"/>
              <a:gd name="connsiteY801" fmla="*/ 1687356 h 4267200"/>
              <a:gd name="connsiteX802" fmla="*/ 10839263 w 12192000"/>
              <a:gd name="connsiteY802" fmla="*/ 1683743 h 4267200"/>
              <a:gd name="connsiteX803" fmla="*/ 11350910 w 12192000"/>
              <a:gd name="connsiteY803" fmla="*/ 1443899 h 4267200"/>
              <a:gd name="connsiteX804" fmla="*/ 11360346 w 12192000"/>
              <a:gd name="connsiteY804" fmla="*/ 1429225 h 4267200"/>
              <a:gd name="connsiteX805" fmla="*/ 12167580 w 12192000"/>
              <a:gd name="connsiteY805" fmla="*/ 789523 h 4267200"/>
              <a:gd name="connsiteX806" fmla="*/ 12192000 w 12192000"/>
              <a:gd name="connsiteY806" fmla="*/ 769876 h 4267200"/>
              <a:gd name="connsiteX807" fmla="*/ 12192000 w 12192000"/>
              <a:gd name="connsiteY807" fmla="*/ 802845 h 4267200"/>
              <a:gd name="connsiteX808" fmla="*/ 12173558 w 12192000"/>
              <a:gd name="connsiteY808" fmla="*/ 821317 h 4267200"/>
              <a:gd name="connsiteX809" fmla="*/ 12117398 w 12192000"/>
              <a:gd name="connsiteY809" fmla="*/ 877374 h 4267200"/>
              <a:gd name="connsiteX810" fmla="*/ 11472926 w 12192000"/>
              <a:gd name="connsiteY810" fmla="*/ 1344259 h 4267200"/>
              <a:gd name="connsiteX811" fmla="*/ 11666978 w 12192000"/>
              <a:gd name="connsiteY811" fmla="*/ 1215889 h 4267200"/>
              <a:gd name="connsiteX812" fmla="*/ 11707200 w 12192000"/>
              <a:gd name="connsiteY812" fmla="*/ 1192361 h 4267200"/>
              <a:gd name="connsiteX813" fmla="*/ 12144637 w 12192000"/>
              <a:gd name="connsiteY813" fmla="*/ 858646 h 4267200"/>
              <a:gd name="connsiteX814" fmla="*/ 12192000 w 12192000"/>
              <a:gd name="connsiteY814" fmla="*/ 810414 h 4267200"/>
              <a:gd name="connsiteX815" fmla="*/ 12192000 w 12192000"/>
              <a:gd name="connsiteY815" fmla="*/ 916439 h 4267200"/>
              <a:gd name="connsiteX816" fmla="*/ 12150630 w 12192000"/>
              <a:gd name="connsiteY816" fmla="*/ 982925 h 4267200"/>
              <a:gd name="connsiteX817" fmla="*/ 11389484 w 12192000"/>
              <a:gd name="connsiteY817" fmla="*/ 1469889 h 4267200"/>
              <a:gd name="connsiteX818" fmla="*/ 10923736 w 12192000"/>
              <a:gd name="connsiteY818" fmla="*/ 1721439 h 4267200"/>
              <a:gd name="connsiteX819" fmla="*/ 11091913 w 12192000"/>
              <a:gd name="connsiteY819" fmla="*/ 1780406 h 4267200"/>
              <a:gd name="connsiteX820" fmla="*/ 11771238 w 12192000"/>
              <a:gd name="connsiteY820" fmla="*/ 1944400 h 4267200"/>
              <a:gd name="connsiteX821" fmla="*/ 11783166 w 12192000"/>
              <a:gd name="connsiteY821" fmla="*/ 1931422 h 4267200"/>
              <a:gd name="connsiteX822" fmla="*/ 12131988 w 12192000"/>
              <a:gd name="connsiteY822" fmla="*/ 1574357 h 4267200"/>
              <a:gd name="connsiteX823" fmla="*/ 12192000 w 12192000"/>
              <a:gd name="connsiteY823" fmla="*/ 1537429 h 4267200"/>
              <a:gd name="connsiteX824" fmla="*/ 12192000 w 12192000"/>
              <a:gd name="connsiteY824" fmla="*/ 1589108 h 4267200"/>
              <a:gd name="connsiteX825" fmla="*/ 12112105 w 12192000"/>
              <a:gd name="connsiteY825" fmla="*/ 1640352 h 4267200"/>
              <a:gd name="connsiteX826" fmla="*/ 11849203 w 12192000"/>
              <a:gd name="connsiteY826" fmla="*/ 1900149 h 4267200"/>
              <a:gd name="connsiteX827" fmla="*/ 11946326 w 12192000"/>
              <a:gd name="connsiteY827" fmla="*/ 1822808 h 4267200"/>
              <a:gd name="connsiteX828" fmla="*/ 12055863 w 12192000"/>
              <a:gd name="connsiteY828" fmla="*/ 1735914 h 4267200"/>
              <a:gd name="connsiteX829" fmla="*/ 12150816 w 12192000"/>
              <a:gd name="connsiteY829" fmla="*/ 1678902 h 4267200"/>
              <a:gd name="connsiteX830" fmla="*/ 12192000 w 12192000"/>
              <a:gd name="connsiteY830" fmla="*/ 1655121 h 4267200"/>
              <a:gd name="connsiteX831" fmla="*/ 12192000 w 12192000"/>
              <a:gd name="connsiteY831" fmla="*/ 1686869 h 4267200"/>
              <a:gd name="connsiteX832" fmla="*/ 12163772 w 12192000"/>
              <a:gd name="connsiteY832" fmla="*/ 1703058 h 4267200"/>
              <a:gd name="connsiteX833" fmla="*/ 12070597 w 12192000"/>
              <a:gd name="connsiteY833" fmla="*/ 1758893 h 4267200"/>
              <a:gd name="connsiteX834" fmla="*/ 11963621 w 12192000"/>
              <a:gd name="connsiteY834" fmla="*/ 1844299 h 4267200"/>
              <a:gd name="connsiteX835" fmla="*/ 11886604 w 12192000"/>
              <a:gd name="connsiteY835" fmla="*/ 1907617 h 4267200"/>
              <a:gd name="connsiteX836" fmla="*/ 12153575 w 12192000"/>
              <a:gd name="connsiteY836" fmla="*/ 1786372 h 4267200"/>
              <a:gd name="connsiteX837" fmla="*/ 12192000 w 12192000"/>
              <a:gd name="connsiteY837" fmla="*/ 1759693 h 4267200"/>
              <a:gd name="connsiteX838" fmla="*/ 12192000 w 12192000"/>
              <a:gd name="connsiteY838" fmla="*/ 1809459 h 4267200"/>
              <a:gd name="connsiteX839" fmla="*/ 12121362 w 12192000"/>
              <a:gd name="connsiteY839" fmla="*/ 1857561 h 4267200"/>
              <a:gd name="connsiteX840" fmla="*/ 11895949 w 12192000"/>
              <a:gd name="connsiteY840" fmla="*/ 1963079 h 4267200"/>
              <a:gd name="connsiteX841" fmla="*/ 12192000 w 12192000"/>
              <a:gd name="connsiteY841" fmla="*/ 1990579 h 4267200"/>
              <a:gd name="connsiteX842" fmla="*/ 12192000 w 12192000"/>
              <a:gd name="connsiteY842" fmla="*/ 2065582 h 4267200"/>
              <a:gd name="connsiteX843" fmla="*/ 12153918 w 12192000"/>
              <a:gd name="connsiteY843" fmla="*/ 2063926 h 4267200"/>
              <a:gd name="connsiteX844" fmla="*/ 12192000 w 12192000"/>
              <a:gd name="connsiteY844" fmla="*/ 2085104 h 4267200"/>
              <a:gd name="connsiteX845" fmla="*/ 12192000 w 12192000"/>
              <a:gd name="connsiteY845" fmla="*/ 2178471 h 4267200"/>
              <a:gd name="connsiteX846" fmla="*/ 12085355 w 12192000"/>
              <a:gd name="connsiteY846" fmla="*/ 2122457 h 4267200"/>
              <a:gd name="connsiteX847" fmla="*/ 12192000 w 12192000"/>
              <a:gd name="connsiteY847" fmla="*/ 2196158 h 4267200"/>
              <a:gd name="connsiteX848" fmla="*/ 12192000 w 12192000"/>
              <a:gd name="connsiteY848" fmla="*/ 2230374 h 4267200"/>
              <a:gd name="connsiteX849" fmla="*/ 12041237 w 12192000"/>
              <a:gd name="connsiteY849" fmla="*/ 2126309 h 4267200"/>
              <a:gd name="connsiteX850" fmla="*/ 12174450 w 12192000"/>
              <a:gd name="connsiteY850" fmla="*/ 2262541 h 4267200"/>
              <a:gd name="connsiteX851" fmla="*/ 12192000 w 12192000"/>
              <a:gd name="connsiteY851" fmla="*/ 2275857 h 4267200"/>
              <a:gd name="connsiteX852" fmla="*/ 12192000 w 12192000"/>
              <a:gd name="connsiteY852" fmla="*/ 2377131 h 4267200"/>
              <a:gd name="connsiteX853" fmla="*/ 12155801 w 12192000"/>
              <a:gd name="connsiteY853" fmla="*/ 2349925 h 4267200"/>
              <a:gd name="connsiteX854" fmla="*/ 11930164 w 12192000"/>
              <a:gd name="connsiteY854" fmla="*/ 2041945 h 4267200"/>
              <a:gd name="connsiteX855" fmla="*/ 11561767 w 12192000"/>
              <a:gd name="connsiteY855" fmla="*/ 1984479 h 4267200"/>
              <a:gd name="connsiteX856" fmla="*/ 11987997 w 12192000"/>
              <a:gd name="connsiteY856" fmla="*/ 3153822 h 4267200"/>
              <a:gd name="connsiteX857" fmla="*/ 11926558 w 12192000"/>
              <a:gd name="connsiteY857" fmla="*/ 3203134 h 4267200"/>
              <a:gd name="connsiteX858" fmla="*/ 11440430 w 12192000"/>
              <a:gd name="connsiteY858" fmla="*/ 1973028 h 4267200"/>
              <a:gd name="connsiteX859" fmla="*/ 11446754 w 12192000"/>
              <a:gd name="connsiteY859" fmla="*/ 1959605 h 4267200"/>
              <a:gd name="connsiteX860" fmla="*/ 11050651 w 12192000"/>
              <a:gd name="connsiteY860" fmla="*/ 1850495 h 4267200"/>
              <a:gd name="connsiteX861" fmla="*/ 10389960 w 12192000"/>
              <a:gd name="connsiteY861" fmla="*/ 1586232 h 4267200"/>
              <a:gd name="connsiteX862" fmla="*/ 10500699 w 12192000"/>
              <a:gd name="connsiteY862" fmla="*/ 1913175 h 4267200"/>
              <a:gd name="connsiteX863" fmla="*/ 10507814 w 12192000"/>
              <a:gd name="connsiteY863" fmla="*/ 1920694 h 4267200"/>
              <a:gd name="connsiteX864" fmla="*/ 10518908 w 12192000"/>
              <a:gd name="connsiteY864" fmla="*/ 1911226 h 4267200"/>
              <a:gd name="connsiteX865" fmla="*/ 11258935 w 12192000"/>
              <a:gd name="connsiteY865" fmla="*/ 2442781 h 4267200"/>
              <a:gd name="connsiteX866" fmla="*/ 11211663 w 12192000"/>
              <a:gd name="connsiteY866" fmla="*/ 2510325 h 4267200"/>
              <a:gd name="connsiteX867" fmla="*/ 10571295 w 12192000"/>
              <a:gd name="connsiteY867" fmla="*/ 2105302 h 4267200"/>
              <a:gd name="connsiteX868" fmla="*/ 10435737 w 12192000"/>
              <a:gd name="connsiteY868" fmla="*/ 2805672 h 4267200"/>
              <a:gd name="connsiteX869" fmla="*/ 10206831 w 12192000"/>
              <a:gd name="connsiteY869" fmla="*/ 3151701 h 4267200"/>
              <a:gd name="connsiteX870" fmla="*/ 10196482 w 12192000"/>
              <a:gd name="connsiteY870" fmla="*/ 3135084 h 4267200"/>
              <a:gd name="connsiteX871" fmla="*/ 10381882 w 12192000"/>
              <a:gd name="connsiteY871" fmla="*/ 2155807 h 4267200"/>
              <a:gd name="connsiteX872" fmla="*/ 10439260 w 12192000"/>
              <a:gd name="connsiteY872" fmla="*/ 1962486 h 4267200"/>
              <a:gd name="connsiteX873" fmla="*/ 10439409 w 12192000"/>
              <a:gd name="connsiteY873" fmla="*/ 1960615 h 4267200"/>
              <a:gd name="connsiteX874" fmla="*/ 10439915 w 12192000"/>
              <a:gd name="connsiteY874" fmla="*/ 1951821 h 4267200"/>
              <a:gd name="connsiteX875" fmla="*/ 10314241 w 12192000"/>
              <a:gd name="connsiteY875" fmla="*/ 1556749 h 4267200"/>
              <a:gd name="connsiteX876" fmla="*/ 10315061 w 12192000"/>
              <a:gd name="connsiteY876" fmla="*/ 1548729 h 4267200"/>
              <a:gd name="connsiteX877" fmla="*/ 9526158 w 12192000"/>
              <a:gd name="connsiteY877" fmla="*/ 1071804 h 4267200"/>
              <a:gd name="connsiteX878" fmla="*/ 9758689 w 12192000"/>
              <a:gd name="connsiteY878" fmla="*/ 1585512 h 4267200"/>
              <a:gd name="connsiteX879" fmla="*/ 9941392 w 12192000"/>
              <a:gd name="connsiteY879" fmla="*/ 2432858 h 4267200"/>
              <a:gd name="connsiteX880" fmla="*/ 9887724 w 12192000"/>
              <a:gd name="connsiteY880" fmla="*/ 2495762 h 4267200"/>
              <a:gd name="connsiteX881" fmla="*/ 9587446 w 12192000"/>
              <a:gd name="connsiteY881" fmla="*/ 1872898 h 4267200"/>
              <a:gd name="connsiteX882" fmla="*/ 9462810 w 12192000"/>
              <a:gd name="connsiteY882" fmla="*/ 1288346 h 4267200"/>
              <a:gd name="connsiteX883" fmla="*/ 9318575 w 12192000"/>
              <a:gd name="connsiteY883" fmla="*/ 1540820 h 4267200"/>
              <a:gd name="connsiteX884" fmla="*/ 9191090 w 12192000"/>
              <a:gd name="connsiteY884" fmla="*/ 1688355 h 4267200"/>
              <a:gd name="connsiteX885" fmla="*/ 9177757 w 12192000"/>
              <a:gd name="connsiteY885" fmla="*/ 1683354 h 4267200"/>
              <a:gd name="connsiteX886" fmla="*/ 9274865 w 12192000"/>
              <a:gd name="connsiteY886" fmla="*/ 1336896 h 4267200"/>
              <a:gd name="connsiteX887" fmla="*/ 9478649 w 12192000"/>
              <a:gd name="connsiteY887" fmla="*/ 1173376 h 4267200"/>
              <a:gd name="connsiteX888" fmla="*/ 9482281 w 12192000"/>
              <a:gd name="connsiteY888" fmla="*/ 1167830 h 4267200"/>
              <a:gd name="connsiteX889" fmla="*/ 9438637 w 12192000"/>
              <a:gd name="connsiteY889" fmla="*/ 1015438 h 4267200"/>
              <a:gd name="connsiteX890" fmla="*/ 9439458 w 12192000"/>
              <a:gd name="connsiteY890" fmla="*/ 1007420 h 4267200"/>
              <a:gd name="connsiteX891" fmla="*/ 9197105 w 12192000"/>
              <a:gd name="connsiteY891" fmla="*/ 808882 h 4267200"/>
              <a:gd name="connsiteX892" fmla="*/ 8973607 w 12192000"/>
              <a:gd name="connsiteY892" fmla="*/ 597733 h 4267200"/>
              <a:gd name="connsiteX893" fmla="*/ 8967512 w 12192000"/>
              <a:gd name="connsiteY893" fmla="*/ 1795211 h 4267200"/>
              <a:gd name="connsiteX894" fmla="*/ 8912526 w 12192000"/>
              <a:gd name="connsiteY894" fmla="*/ 1841464 h 4267200"/>
              <a:gd name="connsiteX895" fmla="*/ 8893391 w 12192000"/>
              <a:gd name="connsiteY895" fmla="*/ 572788 h 4267200"/>
              <a:gd name="connsiteX896" fmla="*/ 8902990 w 12192000"/>
              <a:gd name="connsiteY896" fmla="*/ 560750 h 4267200"/>
              <a:gd name="connsiteX897" fmla="*/ 8919102 w 12192000"/>
              <a:gd name="connsiteY897" fmla="*/ 542471 h 4267200"/>
              <a:gd name="connsiteX898" fmla="*/ 8661728 w 12192000"/>
              <a:gd name="connsiteY898" fmla="*/ 250903 h 4267200"/>
              <a:gd name="connsiteX899" fmla="*/ 8357758 w 12192000"/>
              <a:gd name="connsiteY899" fmla="*/ 0 h 4267200"/>
              <a:gd name="connsiteX900" fmla="*/ 8405492 w 12192000"/>
              <a:gd name="connsiteY900" fmla="*/ 0 h 4267200"/>
              <a:gd name="connsiteX901" fmla="*/ 8392083 w 12192000"/>
              <a:gd name="connsiteY901" fmla="*/ 30495 h 4267200"/>
              <a:gd name="connsiteX902" fmla="*/ 8339888 w 12192000"/>
              <a:gd name="connsiteY902" fmla="*/ 306259 h 4267200"/>
              <a:gd name="connsiteX903" fmla="*/ 8473847 w 12192000"/>
              <a:gd name="connsiteY903" fmla="*/ 727373 h 4267200"/>
              <a:gd name="connsiteX904" fmla="*/ 8454081 w 12192000"/>
              <a:gd name="connsiteY904" fmla="*/ 1611960 h 4267200"/>
              <a:gd name="connsiteX905" fmla="*/ 8396000 w 12192000"/>
              <a:gd name="connsiteY905" fmla="*/ 1663986 h 4267200"/>
              <a:gd name="connsiteX906" fmla="*/ 8238881 w 12192000"/>
              <a:gd name="connsiteY906" fmla="*/ 368438 h 4267200"/>
              <a:gd name="connsiteX907" fmla="*/ 7668140 w 12192000"/>
              <a:gd name="connsiteY907" fmla="*/ 942511 h 4267200"/>
              <a:gd name="connsiteX908" fmla="*/ 7637853 w 12192000"/>
              <a:gd name="connsiteY908" fmla="*/ 942567 h 4267200"/>
              <a:gd name="connsiteX909" fmla="*/ 7909649 w 12192000"/>
              <a:gd name="connsiteY909" fmla="*/ 489150 h 4267200"/>
              <a:gd name="connsiteX910" fmla="*/ 8256182 w 12192000"/>
              <a:gd name="connsiteY910" fmla="*/ 301724 h 4267200"/>
              <a:gd name="connsiteX911" fmla="*/ 8255912 w 12192000"/>
              <a:gd name="connsiteY911" fmla="*/ 276498 h 4267200"/>
              <a:gd name="connsiteX912" fmla="*/ 8315225 w 12192000"/>
              <a:gd name="connsiteY912" fmla="*/ 89075 h 4267200"/>
              <a:gd name="connsiteX913" fmla="*/ 7497388 w 12192000"/>
              <a:gd name="connsiteY913" fmla="*/ 0 h 4267200"/>
              <a:gd name="connsiteX914" fmla="*/ 7560921 w 12192000"/>
              <a:gd name="connsiteY914" fmla="*/ 0 h 4267200"/>
              <a:gd name="connsiteX915" fmla="*/ 7546742 w 12192000"/>
              <a:gd name="connsiteY915" fmla="*/ 68966 h 4267200"/>
              <a:gd name="connsiteX916" fmla="*/ 7488853 w 12192000"/>
              <a:gd name="connsiteY916" fmla="*/ 535687 h 4267200"/>
              <a:gd name="connsiteX917" fmla="*/ 7529509 w 12192000"/>
              <a:gd name="connsiteY917" fmla="*/ 380358 h 4267200"/>
              <a:gd name="connsiteX918" fmla="*/ 7585939 w 12192000"/>
              <a:gd name="connsiteY918" fmla="*/ 184712 h 4267200"/>
              <a:gd name="connsiteX919" fmla="*/ 7621792 w 12192000"/>
              <a:gd name="connsiteY919" fmla="*/ 87864 h 4267200"/>
              <a:gd name="connsiteX920" fmla="*/ 7654204 w 12192000"/>
              <a:gd name="connsiteY920" fmla="*/ 0 h 4267200"/>
              <a:gd name="connsiteX921" fmla="*/ 7683986 w 12192000"/>
              <a:gd name="connsiteY921" fmla="*/ 0 h 4267200"/>
              <a:gd name="connsiteX922" fmla="*/ 7647914 w 12192000"/>
              <a:gd name="connsiteY922" fmla="*/ 97640 h 4267200"/>
              <a:gd name="connsiteX923" fmla="*/ 7612524 w 12192000"/>
              <a:gd name="connsiteY923" fmla="*/ 193392 h 4267200"/>
              <a:gd name="connsiteX924" fmla="*/ 7557013 w 12192000"/>
              <a:gd name="connsiteY924" fmla="*/ 386853 h 4267200"/>
              <a:gd name="connsiteX925" fmla="*/ 7517286 w 12192000"/>
              <a:gd name="connsiteY925" fmla="*/ 539999 h 4267200"/>
              <a:gd name="connsiteX926" fmla="*/ 7704204 w 12192000"/>
              <a:gd name="connsiteY926" fmla="*/ 152292 h 4267200"/>
              <a:gd name="connsiteX927" fmla="*/ 7756975 w 12192000"/>
              <a:gd name="connsiteY927" fmla="*/ 0 h 4267200"/>
              <a:gd name="connsiteX928" fmla="*/ 7837329 w 12192000"/>
              <a:gd name="connsiteY928" fmla="*/ 0 h 4267200"/>
              <a:gd name="connsiteX929" fmla="*/ 7821760 w 12192000"/>
              <a:gd name="connsiteY929" fmla="*/ 65656 h 4267200"/>
              <a:gd name="connsiteX930" fmla="*/ 7488925 w 12192000"/>
              <a:gd name="connsiteY930" fmla="*/ 763628 h 4267200"/>
              <a:gd name="connsiteX931" fmla="*/ 7419999 w 12192000"/>
              <a:gd name="connsiteY931" fmla="*/ 774360 h 4267200"/>
              <a:gd name="connsiteX932" fmla="*/ 7487820 w 12192000"/>
              <a:gd name="connsiteY932" fmla="*/ 37416 h 4267200"/>
              <a:gd name="connsiteX933" fmla="*/ 3882765 w 12192000"/>
              <a:gd name="connsiteY933" fmla="*/ 0 h 4267200"/>
              <a:gd name="connsiteX934" fmla="*/ 3995099 w 12192000"/>
              <a:gd name="connsiteY934" fmla="*/ 0 h 4267200"/>
              <a:gd name="connsiteX935" fmla="*/ 4163818 w 12192000"/>
              <a:gd name="connsiteY935" fmla="*/ 234104 h 4267200"/>
              <a:gd name="connsiteX936" fmla="*/ 4172099 w 12192000"/>
              <a:gd name="connsiteY936" fmla="*/ 234207 h 4267200"/>
              <a:gd name="connsiteX937" fmla="*/ 4784282 w 12192000"/>
              <a:gd name="connsiteY937" fmla="*/ 276561 h 4267200"/>
              <a:gd name="connsiteX938" fmla="*/ 4801687 w 12192000"/>
              <a:gd name="connsiteY938" fmla="*/ 267764 h 4267200"/>
              <a:gd name="connsiteX939" fmla="*/ 6082788 w 12192000"/>
              <a:gd name="connsiteY939" fmla="*/ 64119 h 4267200"/>
              <a:gd name="connsiteX940" fmla="*/ 6099442 w 12192000"/>
              <a:gd name="connsiteY940" fmla="*/ 82568 h 4267200"/>
              <a:gd name="connsiteX941" fmla="*/ 4804137 w 12192000"/>
              <a:gd name="connsiteY941" fmla="*/ 320931 h 4267200"/>
              <a:gd name="connsiteX942" fmla="*/ 4227047 w 12192000"/>
              <a:gd name="connsiteY942" fmla="*/ 313415 h 4267200"/>
              <a:gd name="connsiteX943" fmla="*/ 4346041 w 12192000"/>
              <a:gd name="connsiteY943" fmla="*/ 456086 h 4267200"/>
              <a:gd name="connsiteX944" fmla="*/ 4870967 w 12192000"/>
              <a:gd name="connsiteY944" fmla="*/ 963061 h 4267200"/>
              <a:gd name="connsiteX945" fmla="*/ 4889647 w 12192000"/>
              <a:gd name="connsiteY945" fmla="*/ 957147 h 4267200"/>
              <a:gd name="connsiteX946" fmla="*/ 5422504 w 12192000"/>
              <a:gd name="connsiteY946" fmla="*/ 805191 h 4267200"/>
              <a:gd name="connsiteX947" fmla="*/ 6087656 w 12192000"/>
              <a:gd name="connsiteY947" fmla="*/ 826703 h 4267200"/>
              <a:gd name="connsiteX948" fmla="*/ 6058717 w 12192000"/>
              <a:gd name="connsiteY948" fmla="*/ 865992 h 4267200"/>
              <a:gd name="connsiteX949" fmla="*/ 4974153 w 12192000"/>
              <a:gd name="connsiteY949" fmla="*/ 1045456 h 4267200"/>
              <a:gd name="connsiteX950" fmla="*/ 5627835 w 12192000"/>
              <a:gd name="connsiteY950" fmla="*/ 1472077 h 4267200"/>
              <a:gd name="connsiteX951" fmla="*/ 5629817 w 12192000"/>
              <a:gd name="connsiteY951" fmla="*/ 1471412 h 4267200"/>
              <a:gd name="connsiteX952" fmla="*/ 5634124 w 12192000"/>
              <a:gd name="connsiteY952" fmla="*/ 1470572 h 4267200"/>
              <a:gd name="connsiteX953" fmla="*/ 5755832 w 12192000"/>
              <a:gd name="connsiteY953" fmla="*/ 1383886 h 4267200"/>
              <a:gd name="connsiteX954" fmla="*/ 6014186 w 12192000"/>
              <a:gd name="connsiteY954" fmla="*/ 1279799 h 4267200"/>
              <a:gd name="connsiteX955" fmla="*/ 6901619 w 12192000"/>
              <a:gd name="connsiteY955" fmla="*/ 1047874 h 4267200"/>
              <a:gd name="connsiteX956" fmla="*/ 6931566 w 12192000"/>
              <a:gd name="connsiteY956" fmla="*/ 1062034 h 4267200"/>
              <a:gd name="connsiteX957" fmla="*/ 5790982 w 12192000"/>
              <a:gd name="connsiteY957" fmla="*/ 1561380 h 4267200"/>
              <a:gd name="connsiteX958" fmla="*/ 6188971 w 12192000"/>
              <a:gd name="connsiteY958" fmla="*/ 1755168 h 4267200"/>
              <a:gd name="connsiteX959" fmla="*/ 6202446 w 12192000"/>
              <a:gd name="connsiteY959" fmla="*/ 1752268 h 4267200"/>
              <a:gd name="connsiteX960" fmla="*/ 7179560 w 12192000"/>
              <a:gd name="connsiteY960" fmla="*/ 1467551 h 4267200"/>
              <a:gd name="connsiteX961" fmla="*/ 7158730 w 12192000"/>
              <a:gd name="connsiteY961" fmla="*/ 1507835 h 4267200"/>
              <a:gd name="connsiteX962" fmla="*/ 6326959 w 12192000"/>
              <a:gd name="connsiteY962" fmla="*/ 1817686 h 4267200"/>
              <a:gd name="connsiteX963" fmla="*/ 6537433 w 12192000"/>
              <a:gd name="connsiteY963" fmla="*/ 1907790 h 4267200"/>
              <a:gd name="connsiteX964" fmla="*/ 6550221 w 12192000"/>
              <a:gd name="connsiteY964" fmla="*/ 1910729 h 4267200"/>
              <a:gd name="connsiteX965" fmla="*/ 6964438 w 12192000"/>
              <a:gd name="connsiteY965" fmla="*/ 2209505 h 4267200"/>
              <a:gd name="connsiteX966" fmla="*/ 7367862 w 12192000"/>
              <a:gd name="connsiteY966" fmla="*/ 2806833 h 4267200"/>
              <a:gd name="connsiteX967" fmla="*/ 7364329 w 12192000"/>
              <a:gd name="connsiteY967" fmla="*/ 2826907 h 4267200"/>
              <a:gd name="connsiteX968" fmla="*/ 7290545 w 12192000"/>
              <a:gd name="connsiteY968" fmla="*/ 2850663 h 4267200"/>
              <a:gd name="connsiteX969" fmla="*/ 6472036 w 12192000"/>
              <a:gd name="connsiteY969" fmla="*/ 1959003 h 4267200"/>
              <a:gd name="connsiteX970" fmla="*/ 5792897 w 12192000"/>
              <a:gd name="connsiteY970" fmla="*/ 1647747 h 4267200"/>
              <a:gd name="connsiteX971" fmla="*/ 5842751 w 12192000"/>
              <a:gd name="connsiteY971" fmla="*/ 1816112 h 4267200"/>
              <a:gd name="connsiteX972" fmla="*/ 5847424 w 12192000"/>
              <a:gd name="connsiteY972" fmla="*/ 1815776 h 4267200"/>
              <a:gd name="connsiteX973" fmla="*/ 6399821 w 12192000"/>
              <a:gd name="connsiteY973" fmla="*/ 2344799 h 4267200"/>
              <a:gd name="connsiteX974" fmla="*/ 6323232 w 12192000"/>
              <a:gd name="connsiteY974" fmla="*/ 2389634 h 4267200"/>
              <a:gd name="connsiteX975" fmla="*/ 5942958 w 12192000"/>
              <a:gd name="connsiteY975" fmla="*/ 2077708 h 4267200"/>
              <a:gd name="connsiteX976" fmla="*/ 5921559 w 12192000"/>
              <a:gd name="connsiteY976" fmla="*/ 2378596 h 4267200"/>
              <a:gd name="connsiteX977" fmla="*/ 5817651 w 12192000"/>
              <a:gd name="connsiteY977" fmla="*/ 3023919 h 4267200"/>
              <a:gd name="connsiteX978" fmla="*/ 5729634 w 12192000"/>
              <a:gd name="connsiteY978" fmla="*/ 3051849 h 4267200"/>
              <a:gd name="connsiteX979" fmla="*/ 5611018 w 12192000"/>
              <a:gd name="connsiteY979" fmla="*/ 2316769 h 4267200"/>
              <a:gd name="connsiteX980" fmla="*/ 5687608 w 12192000"/>
              <a:gd name="connsiteY980" fmla="*/ 2039972 h 4267200"/>
              <a:gd name="connsiteX981" fmla="*/ 5657554 w 12192000"/>
              <a:gd name="connsiteY981" fmla="*/ 1576445 h 4267200"/>
              <a:gd name="connsiteX982" fmla="*/ 5150475 w 12192000"/>
              <a:gd name="connsiteY982" fmla="*/ 1274012 h 4267200"/>
              <a:gd name="connsiteX983" fmla="*/ 5349142 w 12192000"/>
              <a:gd name="connsiteY983" fmla="*/ 2204405 h 4267200"/>
              <a:gd name="connsiteX984" fmla="*/ 5262214 w 12192000"/>
              <a:gd name="connsiteY984" fmla="*/ 2233836 h 4267200"/>
              <a:gd name="connsiteX985" fmla="*/ 4981539 w 12192000"/>
              <a:gd name="connsiteY985" fmla="*/ 1542201 h 4267200"/>
              <a:gd name="connsiteX986" fmla="*/ 4958461 w 12192000"/>
              <a:gd name="connsiteY986" fmla="*/ 1136957 h 4267200"/>
              <a:gd name="connsiteX987" fmla="*/ 4655015 w 12192000"/>
              <a:gd name="connsiteY987" fmla="*/ 891426 h 4267200"/>
              <a:gd name="connsiteX988" fmla="*/ 4348002 w 12192000"/>
              <a:gd name="connsiteY988" fmla="*/ 2205895 h 4267200"/>
              <a:gd name="connsiteX989" fmla="*/ 4262250 w 12192000"/>
              <a:gd name="connsiteY989" fmla="*/ 2219972 h 4267200"/>
              <a:gd name="connsiteX990" fmla="*/ 4550611 w 12192000"/>
              <a:gd name="connsiteY990" fmla="*/ 817540 h 4267200"/>
              <a:gd name="connsiteX991" fmla="*/ 4564418 w 12192000"/>
              <a:gd name="connsiteY991" fmla="*/ 808293 h 4267200"/>
              <a:gd name="connsiteX992" fmla="*/ 4266388 w 12192000"/>
              <a:gd name="connsiteY992" fmla="*/ 500083 h 4267200"/>
              <a:gd name="connsiteX993" fmla="*/ 4032842 w 12192000"/>
              <a:gd name="connsiteY993" fmla="*/ 211809 h 4267200"/>
              <a:gd name="connsiteX994" fmla="*/ 3721337 w 12192000"/>
              <a:gd name="connsiteY994" fmla="*/ 0 h 4267200"/>
              <a:gd name="connsiteX995" fmla="*/ 3797544 w 12192000"/>
              <a:gd name="connsiteY995" fmla="*/ 0 h 4267200"/>
              <a:gd name="connsiteX996" fmla="*/ 3775734 w 12192000"/>
              <a:gd name="connsiteY996" fmla="*/ 95131 h 4267200"/>
              <a:gd name="connsiteX997" fmla="*/ 3724807 w 12192000"/>
              <a:gd name="connsiteY997" fmla="*/ 272257 h 4267200"/>
              <a:gd name="connsiteX998" fmla="*/ 3726844 w 12192000"/>
              <a:gd name="connsiteY998" fmla="*/ 282988 h 4267200"/>
              <a:gd name="connsiteX999" fmla="*/ 3742664 w 12192000"/>
              <a:gd name="connsiteY999" fmla="*/ 279918 h 4267200"/>
              <a:gd name="connsiteX1000" fmla="*/ 4103910 w 12192000"/>
              <a:gd name="connsiteY1000" fmla="*/ 1161917 h 4267200"/>
              <a:gd name="connsiteX1001" fmla="*/ 4020269 w 12192000"/>
              <a:gd name="connsiteY1001" fmla="*/ 1200406 h 4267200"/>
              <a:gd name="connsiteX1002" fmla="*/ 3674882 w 12192000"/>
              <a:gd name="connsiteY1002" fmla="*/ 488524 h 4267200"/>
              <a:gd name="connsiteX1003" fmla="*/ 3132682 w 12192000"/>
              <a:gd name="connsiteY1003" fmla="*/ 1072284 h 4267200"/>
              <a:gd name="connsiteX1004" fmla="*/ 2716346 w 12192000"/>
              <a:gd name="connsiteY1004" fmla="*/ 1276376 h 4267200"/>
              <a:gd name="connsiteX1005" fmla="*/ 2716772 w 12192000"/>
              <a:gd name="connsiteY1005" fmla="*/ 1255462 h 4267200"/>
              <a:gd name="connsiteX1006" fmla="*/ 3471096 w 12192000"/>
              <a:gd name="connsiteY1006" fmla="*/ 437072 h 4267200"/>
              <a:gd name="connsiteX1007" fmla="*/ 3639057 w 12192000"/>
              <a:gd name="connsiteY1007" fmla="*/ 286334 h 4267200"/>
              <a:gd name="connsiteX1008" fmla="*/ 3640309 w 12192000"/>
              <a:gd name="connsiteY1008" fmla="*/ 284664 h 4267200"/>
              <a:gd name="connsiteX1009" fmla="*/ 3646022 w 12192000"/>
              <a:gd name="connsiteY1009" fmla="*/ 276711 h 4267200"/>
              <a:gd name="connsiteX1010" fmla="*/ 3707943 w 12192000"/>
              <a:gd name="connsiteY1010" fmla="*/ 65958 h 4267200"/>
              <a:gd name="connsiteX1011" fmla="*/ 2867960 w 12192000"/>
              <a:gd name="connsiteY1011" fmla="*/ 0 h 4267200"/>
              <a:gd name="connsiteX1012" fmla="*/ 2926351 w 12192000"/>
              <a:gd name="connsiteY1012" fmla="*/ 0 h 4267200"/>
              <a:gd name="connsiteX1013" fmla="*/ 2902823 w 12192000"/>
              <a:gd name="connsiteY1013" fmla="*/ 262929 h 4267200"/>
              <a:gd name="connsiteX1014" fmla="*/ 2940663 w 12192000"/>
              <a:gd name="connsiteY1014" fmla="*/ 140884 h 4267200"/>
              <a:gd name="connsiteX1015" fmla="*/ 2947039 w 12192000"/>
              <a:gd name="connsiteY1015" fmla="*/ 122524 h 4267200"/>
              <a:gd name="connsiteX1016" fmla="*/ 2984316 w 12192000"/>
              <a:gd name="connsiteY1016" fmla="*/ 0 h 4267200"/>
              <a:gd name="connsiteX1017" fmla="*/ 3016114 w 12192000"/>
              <a:gd name="connsiteY1017" fmla="*/ 0 h 4267200"/>
              <a:gd name="connsiteX1018" fmla="*/ 2979949 w 12192000"/>
              <a:gd name="connsiteY1018" fmla="*/ 119274 h 4267200"/>
              <a:gd name="connsiteX1019" fmla="*/ 3023879 w 12192000"/>
              <a:gd name="connsiteY1019" fmla="*/ 0 h 4267200"/>
              <a:gd name="connsiteX1020" fmla="*/ 3105400 w 12192000"/>
              <a:gd name="connsiteY1020" fmla="*/ 0 h 4267200"/>
              <a:gd name="connsiteX1021" fmla="*/ 3094669 w 12192000"/>
              <a:gd name="connsiteY1021" fmla="*/ 30308 h 4267200"/>
              <a:gd name="connsiteX1022" fmla="*/ 2901945 w 12192000"/>
              <a:gd name="connsiteY1022" fmla="*/ 466538 h 4267200"/>
              <a:gd name="connsiteX1023" fmla="*/ 2815209 w 12192000"/>
              <a:gd name="connsiteY1023" fmla="*/ 497361 h 4267200"/>
              <a:gd name="connsiteX1024" fmla="*/ 2844845 w 12192000"/>
              <a:gd name="connsiteY1024" fmla="*/ 127638 h 4267200"/>
              <a:gd name="connsiteX1025" fmla="*/ 1057230 w 12192000"/>
              <a:gd name="connsiteY1025" fmla="*/ 0 h 4267200"/>
              <a:gd name="connsiteX1026" fmla="*/ 1111003 w 12192000"/>
              <a:gd name="connsiteY1026" fmla="*/ 0 h 4267200"/>
              <a:gd name="connsiteX1027" fmla="*/ 1125553 w 12192000"/>
              <a:gd name="connsiteY1027" fmla="*/ 52588 h 4267200"/>
              <a:gd name="connsiteX1028" fmla="*/ 1304276 w 12192000"/>
              <a:gd name="connsiteY1028" fmla="*/ 476275 h 4267200"/>
              <a:gd name="connsiteX1029" fmla="*/ 1492066 w 12192000"/>
              <a:gd name="connsiteY1029" fmla="*/ 886333 h 4267200"/>
              <a:gd name="connsiteX1030" fmla="*/ 1423698 w 12192000"/>
              <a:gd name="connsiteY1030" fmla="*/ 710817 h 4267200"/>
              <a:gd name="connsiteX1031" fmla="*/ 1357609 w 12192000"/>
              <a:gd name="connsiteY1031" fmla="*/ 532892 h 4267200"/>
              <a:gd name="connsiteX1032" fmla="*/ 1309550 w 12192000"/>
              <a:gd name="connsiteY1032" fmla="*/ 374031 h 4267200"/>
              <a:gd name="connsiteX1033" fmla="*/ 1193673 w 12192000"/>
              <a:gd name="connsiteY1033" fmla="*/ 49533 h 4267200"/>
              <a:gd name="connsiteX1034" fmla="*/ 1164391 w 12192000"/>
              <a:gd name="connsiteY1034" fmla="*/ 0 h 4267200"/>
              <a:gd name="connsiteX1035" fmla="*/ 1200666 w 12192000"/>
              <a:gd name="connsiteY1035" fmla="*/ 0 h 4267200"/>
              <a:gd name="connsiteX1036" fmla="*/ 1223408 w 12192000"/>
              <a:gd name="connsiteY1036" fmla="*/ 38996 h 4267200"/>
              <a:gd name="connsiteX1037" fmla="*/ 1339635 w 12192000"/>
              <a:gd name="connsiteY1037" fmla="*/ 365517 h 4267200"/>
              <a:gd name="connsiteX1038" fmla="*/ 1387469 w 12192000"/>
              <a:gd name="connsiteY1038" fmla="*/ 523079 h 4267200"/>
              <a:gd name="connsiteX1039" fmla="*/ 1452685 w 12192000"/>
              <a:gd name="connsiteY1039" fmla="*/ 699806 h 4267200"/>
              <a:gd name="connsiteX1040" fmla="*/ 1492092 w 12192000"/>
              <a:gd name="connsiteY1040" fmla="*/ 800424 h 4267200"/>
              <a:gd name="connsiteX1041" fmla="*/ 1455302 w 12192000"/>
              <a:gd name="connsiteY1041" fmla="*/ 632913 h 4267200"/>
              <a:gd name="connsiteX1042" fmla="*/ 1222336 w 12192000"/>
              <a:gd name="connsiteY1042" fmla="*/ 9480 h 4267200"/>
              <a:gd name="connsiteX1043" fmla="*/ 1214634 w 12192000"/>
              <a:gd name="connsiteY1043" fmla="*/ 0 h 4267200"/>
              <a:gd name="connsiteX1044" fmla="*/ 1289827 w 12192000"/>
              <a:gd name="connsiteY1044" fmla="*/ 0 h 4267200"/>
              <a:gd name="connsiteX1045" fmla="*/ 1321076 w 12192000"/>
              <a:gd name="connsiteY1045" fmla="*/ 59722 h 4267200"/>
              <a:gd name="connsiteX1046" fmla="*/ 1512579 w 12192000"/>
              <a:gd name="connsiteY1046" fmla="*/ 626441 h 4267200"/>
              <a:gd name="connsiteX1047" fmla="*/ 1506076 w 12192000"/>
              <a:gd name="connsiteY1047" fmla="*/ 1089289 h 4267200"/>
              <a:gd name="connsiteX1048" fmla="*/ 1486346 w 12192000"/>
              <a:gd name="connsiteY1048" fmla="*/ 1079919 h 4267200"/>
              <a:gd name="connsiteX1049" fmla="*/ 1070511 w 12192000"/>
              <a:gd name="connsiteY1049" fmla="*/ 48609 h 4267200"/>
              <a:gd name="connsiteX1050" fmla="*/ 43151 w 12192000"/>
              <a:gd name="connsiteY1050" fmla="*/ 0 h 4267200"/>
              <a:gd name="connsiteX1051" fmla="*/ 95283 w 12192000"/>
              <a:gd name="connsiteY1051" fmla="*/ 0 h 4267200"/>
              <a:gd name="connsiteX1052" fmla="*/ 300708 w 12192000"/>
              <a:gd name="connsiteY1052" fmla="*/ 154571 h 4267200"/>
              <a:gd name="connsiteX1053" fmla="*/ 530414 w 12192000"/>
              <a:gd name="connsiteY1053" fmla="*/ 354673 h 4267200"/>
              <a:gd name="connsiteX1054" fmla="*/ 333785 w 12192000"/>
              <a:gd name="connsiteY1054" fmla="*/ 161564 h 4267200"/>
              <a:gd name="connsiteX1055" fmla="*/ 147005 w 12192000"/>
              <a:gd name="connsiteY1055" fmla="*/ 0 h 4267200"/>
              <a:gd name="connsiteX1056" fmla="*/ 272509 w 12192000"/>
              <a:gd name="connsiteY1056" fmla="*/ 0 h 4267200"/>
              <a:gd name="connsiteX1057" fmla="*/ 326276 w 12192000"/>
              <a:gd name="connsiteY1057" fmla="*/ 45847 h 4267200"/>
              <a:gd name="connsiteX1058" fmla="*/ 823759 w 12192000"/>
              <a:gd name="connsiteY1058" fmla="*/ 574145 h 4267200"/>
              <a:gd name="connsiteX1059" fmla="*/ 811254 w 12192000"/>
              <a:gd name="connsiteY1059" fmla="*/ 665546 h 4267200"/>
              <a:gd name="connsiteX1060" fmla="*/ 154042 w 12192000"/>
              <a:gd name="connsiteY1060" fmla="*/ 261522 h 4267200"/>
              <a:gd name="connsiteX1061" fmla="*/ 13550 w 12192000"/>
              <a:gd name="connsiteY1061" fmla="*/ 158423 h 4267200"/>
              <a:gd name="connsiteX1062" fmla="*/ 0 w 12192000"/>
              <a:gd name="connsiteY1062" fmla="*/ 146618 h 4267200"/>
              <a:gd name="connsiteX1063" fmla="*/ 0 w 12192000"/>
              <a:gd name="connsiteY1063" fmla="*/ 59161 h 4267200"/>
              <a:gd name="connsiteX1064" fmla="*/ 45427 w 12192000"/>
              <a:gd name="connsiteY1064" fmla="*/ 101078 h 4267200"/>
              <a:gd name="connsiteX1065" fmla="*/ 630103 w 12192000"/>
              <a:gd name="connsiteY1065" fmla="*/ 485885 h 4267200"/>
              <a:gd name="connsiteX1066" fmla="*/ 532040 w 12192000"/>
              <a:gd name="connsiteY1066" fmla="*/ 399359 h 4267200"/>
              <a:gd name="connsiteX1067" fmla="*/ 517618 w 12192000"/>
              <a:gd name="connsiteY1067" fmla="*/ 385726 h 4267200"/>
              <a:gd name="connsiteX1068" fmla="*/ 285074 w 12192000"/>
              <a:gd name="connsiteY1068" fmla="*/ 182755 h 426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</a:cxnLst>
            <a:rect l="l" t="t" r="r" b="b"/>
            <a:pathLst>
              <a:path w="12192000" h="4267200">
                <a:moveTo>
                  <a:pt x="2537169" y="4125568"/>
                </a:moveTo>
                <a:cubicBezTo>
                  <a:pt x="2788218" y="4126068"/>
                  <a:pt x="3025872" y="4161336"/>
                  <a:pt x="3246267" y="4262961"/>
                </a:cubicBezTo>
                <a:lnTo>
                  <a:pt x="3253970" y="4267200"/>
                </a:lnTo>
                <a:lnTo>
                  <a:pt x="3071791" y="4267200"/>
                </a:lnTo>
                <a:lnTo>
                  <a:pt x="2975095" y="4243356"/>
                </a:lnTo>
                <a:cubicBezTo>
                  <a:pt x="2862058" y="4220032"/>
                  <a:pt x="2745568" y="4209031"/>
                  <a:pt x="2626982" y="4206450"/>
                </a:cubicBezTo>
                <a:cubicBezTo>
                  <a:pt x="2581807" y="4205467"/>
                  <a:pt x="2536327" y="4205706"/>
                  <a:pt x="2490617" y="4206951"/>
                </a:cubicBezTo>
                <a:cubicBezTo>
                  <a:pt x="2601507" y="4219748"/>
                  <a:pt x="2711611" y="4236309"/>
                  <a:pt x="2819869" y="4252936"/>
                </a:cubicBezTo>
                <a:lnTo>
                  <a:pt x="2900997" y="4267200"/>
                </a:lnTo>
                <a:lnTo>
                  <a:pt x="2705858" y="4267200"/>
                </a:lnTo>
                <a:lnTo>
                  <a:pt x="2561467" y="4246270"/>
                </a:lnTo>
                <a:cubicBezTo>
                  <a:pt x="2476258" y="4235123"/>
                  <a:pt x="2390533" y="4225627"/>
                  <a:pt x="2305292" y="4219492"/>
                </a:cubicBezTo>
                <a:lnTo>
                  <a:pt x="2409349" y="4267200"/>
                </a:lnTo>
                <a:lnTo>
                  <a:pt x="2266705" y="4267200"/>
                </a:lnTo>
                <a:lnTo>
                  <a:pt x="2183576" y="4227150"/>
                </a:lnTo>
                <a:cubicBezTo>
                  <a:pt x="2170260" y="4220226"/>
                  <a:pt x="2115765" y="4150220"/>
                  <a:pt x="2151029" y="4146947"/>
                </a:cubicBezTo>
                <a:cubicBezTo>
                  <a:pt x="2282770" y="4133761"/>
                  <a:pt x="2411644" y="4125319"/>
                  <a:pt x="2537169" y="4125568"/>
                </a:cubicBezTo>
                <a:close/>
                <a:moveTo>
                  <a:pt x="9258094" y="3958602"/>
                </a:moveTo>
                <a:cubicBezTo>
                  <a:pt x="9013678" y="4006086"/>
                  <a:pt x="8768731" y="4060051"/>
                  <a:pt x="8526712" y="4119804"/>
                </a:cubicBezTo>
                <a:cubicBezTo>
                  <a:pt x="8781748" y="4123003"/>
                  <a:pt x="9026494" y="4069940"/>
                  <a:pt x="9258094" y="3958602"/>
                </a:cubicBezTo>
                <a:close/>
                <a:moveTo>
                  <a:pt x="9168987" y="3919232"/>
                </a:moveTo>
                <a:cubicBezTo>
                  <a:pt x="8975366" y="3912045"/>
                  <a:pt x="8788341" y="3989836"/>
                  <a:pt x="8603910" y="4068895"/>
                </a:cubicBezTo>
                <a:cubicBezTo>
                  <a:pt x="8818554" y="4017452"/>
                  <a:pt x="9035976" y="3970366"/>
                  <a:pt x="9252382" y="3927759"/>
                </a:cubicBezTo>
                <a:cubicBezTo>
                  <a:pt x="9224441" y="3923020"/>
                  <a:pt x="9196646" y="3920259"/>
                  <a:pt x="9168987" y="3919232"/>
                </a:cubicBezTo>
                <a:close/>
                <a:moveTo>
                  <a:pt x="1635889" y="3709494"/>
                </a:moveTo>
                <a:lnTo>
                  <a:pt x="1634800" y="3731111"/>
                </a:lnTo>
                <a:cubicBezTo>
                  <a:pt x="1634800" y="3731111"/>
                  <a:pt x="1635342" y="3716795"/>
                  <a:pt x="1635889" y="3709494"/>
                </a:cubicBezTo>
                <a:close/>
                <a:moveTo>
                  <a:pt x="3174829" y="3620110"/>
                </a:moveTo>
                <a:cubicBezTo>
                  <a:pt x="3177710" y="3619202"/>
                  <a:pt x="3182308" y="3620648"/>
                  <a:pt x="3189263" y="3625726"/>
                </a:cubicBezTo>
                <a:cubicBezTo>
                  <a:pt x="3348177" y="3744655"/>
                  <a:pt x="3463235" y="3908187"/>
                  <a:pt x="3560912" y="4079863"/>
                </a:cubicBezTo>
                <a:cubicBezTo>
                  <a:pt x="3582321" y="4117314"/>
                  <a:pt x="3599153" y="4153173"/>
                  <a:pt x="3611854" y="4188366"/>
                </a:cubicBezTo>
                <a:lnTo>
                  <a:pt x="3631583" y="4267200"/>
                </a:lnTo>
                <a:lnTo>
                  <a:pt x="3575699" y="4267200"/>
                </a:lnTo>
                <a:lnTo>
                  <a:pt x="3575567" y="4263588"/>
                </a:lnTo>
                <a:cubicBezTo>
                  <a:pt x="3563792" y="4170010"/>
                  <a:pt x="3527316" y="4081090"/>
                  <a:pt x="3467355" y="3988130"/>
                </a:cubicBezTo>
                <a:cubicBezTo>
                  <a:pt x="3420192" y="3915029"/>
                  <a:pt x="3371016" y="3849934"/>
                  <a:pt x="3310753" y="3787140"/>
                </a:cubicBezTo>
                <a:cubicBezTo>
                  <a:pt x="3303466" y="3779509"/>
                  <a:pt x="3297626" y="3773227"/>
                  <a:pt x="3291335" y="3767420"/>
                </a:cubicBezTo>
                <a:cubicBezTo>
                  <a:pt x="3324815" y="3824296"/>
                  <a:pt x="3358740" y="3880691"/>
                  <a:pt x="3390805" y="3937163"/>
                </a:cubicBezTo>
                <a:cubicBezTo>
                  <a:pt x="3450145" y="4040978"/>
                  <a:pt x="3506325" y="4144397"/>
                  <a:pt x="3545740" y="4251102"/>
                </a:cubicBezTo>
                <a:lnTo>
                  <a:pt x="3550709" y="4267200"/>
                </a:lnTo>
                <a:lnTo>
                  <a:pt x="3513586" y="4267200"/>
                </a:lnTo>
                <a:lnTo>
                  <a:pt x="3470728" y="4152456"/>
                </a:lnTo>
                <a:cubicBezTo>
                  <a:pt x="3439124" y="4085665"/>
                  <a:pt x="3402484" y="4019598"/>
                  <a:pt x="3364433" y="3953121"/>
                </a:cubicBezTo>
                <a:lnTo>
                  <a:pt x="3316479" y="3872136"/>
                </a:lnTo>
                <a:lnTo>
                  <a:pt x="3504482" y="4267200"/>
                </a:lnTo>
                <a:lnTo>
                  <a:pt x="3467547" y="4267200"/>
                </a:lnTo>
                <a:lnTo>
                  <a:pt x="3177952" y="3657386"/>
                </a:lnTo>
                <a:cubicBezTo>
                  <a:pt x="3172991" y="3646754"/>
                  <a:pt x="3166185" y="3622836"/>
                  <a:pt x="3174829" y="3620110"/>
                </a:cubicBezTo>
                <a:close/>
                <a:moveTo>
                  <a:pt x="11279315" y="3618448"/>
                </a:moveTo>
                <a:cubicBezTo>
                  <a:pt x="11299830" y="3614620"/>
                  <a:pt x="11318737" y="3618623"/>
                  <a:pt x="11317765" y="3638405"/>
                </a:cubicBezTo>
                <a:cubicBezTo>
                  <a:pt x="11309587" y="3820966"/>
                  <a:pt x="11315203" y="4012597"/>
                  <a:pt x="11304886" y="4200582"/>
                </a:cubicBezTo>
                <a:lnTo>
                  <a:pt x="11298904" y="4267200"/>
                </a:lnTo>
                <a:lnTo>
                  <a:pt x="11213088" y="4267200"/>
                </a:lnTo>
                <a:lnTo>
                  <a:pt x="11219157" y="4210725"/>
                </a:lnTo>
                <a:cubicBezTo>
                  <a:pt x="11223807" y="4119600"/>
                  <a:pt x="11224640" y="4027718"/>
                  <a:pt x="11225213" y="3936722"/>
                </a:cubicBezTo>
                <a:cubicBezTo>
                  <a:pt x="11207028" y="4022695"/>
                  <a:pt x="11194593" y="4110355"/>
                  <a:pt x="11182914" y="4196771"/>
                </a:cubicBezTo>
                <a:lnTo>
                  <a:pt x="11172266" y="4267200"/>
                </a:lnTo>
                <a:lnTo>
                  <a:pt x="11140975" y="4267200"/>
                </a:lnTo>
                <a:lnTo>
                  <a:pt x="11152239" y="4192628"/>
                </a:lnTo>
                <a:cubicBezTo>
                  <a:pt x="11165272" y="4096160"/>
                  <a:pt x="11178361" y="3997344"/>
                  <a:pt x="11201005" y="3900089"/>
                </a:cubicBezTo>
                <a:cubicBezTo>
                  <a:pt x="11166930" y="3979173"/>
                  <a:pt x="11134730" y="4058831"/>
                  <a:pt x="11105754" y="4139192"/>
                </a:cubicBezTo>
                <a:lnTo>
                  <a:pt x="11065821" y="4267200"/>
                </a:lnTo>
                <a:lnTo>
                  <a:pt x="10978133" y="4267200"/>
                </a:lnTo>
                <a:lnTo>
                  <a:pt x="11088889" y="3963916"/>
                </a:lnTo>
                <a:cubicBezTo>
                  <a:pt x="11133459" y="3856779"/>
                  <a:pt x="11181967" y="3750740"/>
                  <a:pt x="11231212" y="3645474"/>
                </a:cubicBezTo>
                <a:cubicBezTo>
                  <a:pt x="11236675" y="3633934"/>
                  <a:pt x="11258799" y="3622276"/>
                  <a:pt x="11279315" y="3618448"/>
                </a:cubicBezTo>
                <a:close/>
                <a:moveTo>
                  <a:pt x="10296877" y="3526602"/>
                </a:moveTo>
                <a:cubicBezTo>
                  <a:pt x="10305089" y="3527517"/>
                  <a:pt x="10311503" y="3531079"/>
                  <a:pt x="10314210" y="3538353"/>
                </a:cubicBezTo>
                <a:cubicBezTo>
                  <a:pt x="10361472" y="3659113"/>
                  <a:pt x="10407318" y="3780392"/>
                  <a:pt x="10450858" y="3902477"/>
                </a:cubicBezTo>
                <a:lnTo>
                  <a:pt x="10572255" y="4267200"/>
                </a:lnTo>
                <a:lnTo>
                  <a:pt x="10477642" y="4267200"/>
                </a:lnTo>
                <a:lnTo>
                  <a:pt x="10436479" y="4144570"/>
                </a:lnTo>
                <a:cubicBezTo>
                  <a:pt x="10386976" y="3995354"/>
                  <a:pt x="10333255" y="3848072"/>
                  <a:pt x="10277529" y="3701307"/>
                </a:cubicBezTo>
                <a:cubicBezTo>
                  <a:pt x="10277467" y="3703640"/>
                  <a:pt x="10276853" y="3706334"/>
                  <a:pt x="10276797" y="3708672"/>
                </a:cubicBezTo>
                <a:cubicBezTo>
                  <a:pt x="10284209" y="3854149"/>
                  <a:pt x="10331835" y="3999199"/>
                  <a:pt x="10385906" y="4147031"/>
                </a:cubicBezTo>
                <a:lnTo>
                  <a:pt x="10431445" y="4267200"/>
                </a:lnTo>
                <a:lnTo>
                  <a:pt x="10398237" y="4267200"/>
                </a:lnTo>
                <a:lnTo>
                  <a:pt x="10356661" y="4157302"/>
                </a:lnTo>
                <a:cubicBezTo>
                  <a:pt x="10321871" y="4061517"/>
                  <a:pt x="10289232" y="3966669"/>
                  <a:pt x="10268559" y="3871054"/>
                </a:cubicBezTo>
                <a:cubicBezTo>
                  <a:pt x="10272790" y="3985997"/>
                  <a:pt x="10299544" y="4094770"/>
                  <a:pt x="10340065" y="4201637"/>
                </a:cubicBezTo>
                <a:lnTo>
                  <a:pt x="10368861" y="4267200"/>
                </a:lnTo>
                <a:lnTo>
                  <a:pt x="10267862" y="4267200"/>
                </a:lnTo>
                <a:lnTo>
                  <a:pt x="10236210" y="4185635"/>
                </a:lnTo>
                <a:cubicBezTo>
                  <a:pt x="10169925" y="3991261"/>
                  <a:pt x="10150284" y="3789583"/>
                  <a:pt x="10225980" y="3561061"/>
                </a:cubicBezTo>
                <a:cubicBezTo>
                  <a:pt x="10231424" y="3544935"/>
                  <a:pt x="10272241" y="3523857"/>
                  <a:pt x="10296877" y="3526602"/>
                </a:cubicBezTo>
                <a:close/>
                <a:moveTo>
                  <a:pt x="3429186" y="3458784"/>
                </a:moveTo>
                <a:cubicBezTo>
                  <a:pt x="3434043" y="3458424"/>
                  <a:pt x="3439865" y="3459167"/>
                  <a:pt x="3446761" y="3461278"/>
                </a:cubicBezTo>
                <a:cubicBezTo>
                  <a:pt x="3801752" y="3568638"/>
                  <a:pt x="4119982" y="3746863"/>
                  <a:pt x="4419733" y="3963555"/>
                </a:cubicBezTo>
                <a:cubicBezTo>
                  <a:pt x="4508451" y="4027538"/>
                  <a:pt x="4593765" y="4093753"/>
                  <a:pt x="4659448" y="4172746"/>
                </a:cubicBezTo>
                <a:lnTo>
                  <a:pt x="4719140" y="4267200"/>
                </a:lnTo>
                <a:lnTo>
                  <a:pt x="4641222" y="4267200"/>
                </a:lnTo>
                <a:lnTo>
                  <a:pt x="4599968" y="4207074"/>
                </a:lnTo>
                <a:cubicBezTo>
                  <a:pt x="4478590" y="4057581"/>
                  <a:pt x="4278987" y="3946713"/>
                  <a:pt x="4136093" y="3858466"/>
                </a:cubicBezTo>
                <a:cubicBezTo>
                  <a:pt x="3985171" y="3764831"/>
                  <a:pt x="3831168" y="3687155"/>
                  <a:pt x="3670252" y="3622798"/>
                </a:cubicBezTo>
                <a:lnTo>
                  <a:pt x="3817258" y="3723577"/>
                </a:lnTo>
                <a:cubicBezTo>
                  <a:pt x="3878082" y="3765387"/>
                  <a:pt x="3941278" y="3808498"/>
                  <a:pt x="4000461" y="3855966"/>
                </a:cubicBezTo>
                <a:cubicBezTo>
                  <a:pt x="4030299" y="3879926"/>
                  <a:pt x="4059233" y="3904849"/>
                  <a:pt x="4088180" y="3929774"/>
                </a:cubicBezTo>
                <a:cubicBezTo>
                  <a:pt x="4119532" y="3956928"/>
                  <a:pt x="4151864" y="3984979"/>
                  <a:pt x="4184555" y="4010683"/>
                </a:cubicBezTo>
                <a:cubicBezTo>
                  <a:pt x="4252374" y="4064322"/>
                  <a:pt x="4327401" y="4112085"/>
                  <a:pt x="4399563" y="4158106"/>
                </a:cubicBezTo>
                <a:cubicBezTo>
                  <a:pt x="4448555" y="4189447"/>
                  <a:pt x="4498141" y="4221114"/>
                  <a:pt x="4546299" y="4254934"/>
                </a:cubicBezTo>
                <a:lnTo>
                  <a:pt x="4561743" y="4267200"/>
                </a:lnTo>
                <a:lnTo>
                  <a:pt x="4509274" y="4267200"/>
                </a:lnTo>
                <a:lnTo>
                  <a:pt x="4383389" y="4184369"/>
                </a:lnTo>
                <a:cubicBezTo>
                  <a:pt x="4310251" y="4137460"/>
                  <a:pt x="4234739" y="4089250"/>
                  <a:pt x="4165508" y="4035196"/>
                </a:cubicBezTo>
                <a:cubicBezTo>
                  <a:pt x="4131846" y="4008598"/>
                  <a:pt x="4099524" y="3980549"/>
                  <a:pt x="4068162" y="3953394"/>
                </a:cubicBezTo>
                <a:cubicBezTo>
                  <a:pt x="4039704" y="3928919"/>
                  <a:pt x="4010763" y="3903992"/>
                  <a:pt x="3981416" y="3880482"/>
                </a:cubicBezTo>
                <a:cubicBezTo>
                  <a:pt x="3923199" y="3833909"/>
                  <a:pt x="3860482" y="3791236"/>
                  <a:pt x="3800147" y="3749872"/>
                </a:cubicBezTo>
                <a:lnTo>
                  <a:pt x="3655073" y="3650884"/>
                </a:lnTo>
                <a:cubicBezTo>
                  <a:pt x="3768399" y="3765347"/>
                  <a:pt x="3873410" y="3884450"/>
                  <a:pt x="3989938" y="3991685"/>
                </a:cubicBezTo>
                <a:cubicBezTo>
                  <a:pt x="4106468" y="4098916"/>
                  <a:pt x="4234512" y="4194281"/>
                  <a:pt x="4393907" y="4261258"/>
                </a:cubicBezTo>
                <a:lnTo>
                  <a:pt x="4408201" y="4267200"/>
                </a:lnTo>
                <a:lnTo>
                  <a:pt x="4250346" y="4267200"/>
                </a:lnTo>
                <a:lnTo>
                  <a:pt x="4245269" y="4265040"/>
                </a:lnTo>
                <a:cubicBezTo>
                  <a:pt x="4167858" y="4230709"/>
                  <a:pt x="4095232" y="4193560"/>
                  <a:pt x="4036318" y="4147013"/>
                </a:cubicBezTo>
                <a:cubicBezTo>
                  <a:pt x="3810777" y="3969273"/>
                  <a:pt x="3654591" y="3720297"/>
                  <a:pt x="3432098" y="3537312"/>
                </a:cubicBezTo>
                <a:cubicBezTo>
                  <a:pt x="3408505" y="3517876"/>
                  <a:pt x="3395188" y="3461306"/>
                  <a:pt x="3429186" y="3458784"/>
                </a:cubicBezTo>
                <a:close/>
                <a:moveTo>
                  <a:pt x="9334796" y="3456584"/>
                </a:moveTo>
                <a:cubicBezTo>
                  <a:pt x="9406875" y="3608228"/>
                  <a:pt x="9503788" y="3758542"/>
                  <a:pt x="9651570" y="3826505"/>
                </a:cubicBezTo>
                <a:cubicBezTo>
                  <a:pt x="9559808" y="3686686"/>
                  <a:pt x="9456900" y="3564734"/>
                  <a:pt x="9334796" y="3456584"/>
                </a:cubicBezTo>
                <a:close/>
                <a:moveTo>
                  <a:pt x="4440129" y="3448571"/>
                </a:moveTo>
                <a:cubicBezTo>
                  <a:pt x="4500684" y="3600308"/>
                  <a:pt x="4765312" y="3823987"/>
                  <a:pt x="4856525" y="3915351"/>
                </a:cubicBezTo>
                <a:cubicBezTo>
                  <a:pt x="4921046" y="3979838"/>
                  <a:pt x="4987678" y="4047617"/>
                  <a:pt x="5059055" y="4108918"/>
                </a:cubicBezTo>
                <a:cubicBezTo>
                  <a:pt x="5130436" y="4170218"/>
                  <a:pt x="5206561" y="4225043"/>
                  <a:pt x="5290070" y="4263619"/>
                </a:cubicBezTo>
                <a:cubicBezTo>
                  <a:pt x="5126032" y="4132785"/>
                  <a:pt x="4978794" y="3979858"/>
                  <a:pt x="4834991" y="3830985"/>
                </a:cubicBezTo>
                <a:cubicBezTo>
                  <a:pt x="4709629" y="3700933"/>
                  <a:pt x="4579958" y="3567796"/>
                  <a:pt x="4440129" y="3448571"/>
                </a:cubicBezTo>
                <a:close/>
                <a:moveTo>
                  <a:pt x="5425834" y="3162785"/>
                </a:moveTo>
                <a:cubicBezTo>
                  <a:pt x="5393133" y="3300089"/>
                  <a:pt x="5401723" y="3491623"/>
                  <a:pt x="5401644" y="3617847"/>
                </a:cubicBezTo>
                <a:cubicBezTo>
                  <a:pt x="5401790" y="3807859"/>
                  <a:pt x="5425483" y="3992734"/>
                  <a:pt x="5467256" y="4175494"/>
                </a:cubicBezTo>
                <a:cubicBezTo>
                  <a:pt x="5469824" y="3971868"/>
                  <a:pt x="5459296" y="3766904"/>
                  <a:pt x="5448069" y="3567554"/>
                </a:cubicBezTo>
                <a:close/>
                <a:moveTo>
                  <a:pt x="1318687" y="3113840"/>
                </a:moveTo>
                <a:cubicBezTo>
                  <a:pt x="1233126" y="3142037"/>
                  <a:pt x="1148133" y="3174161"/>
                  <a:pt x="1066793" y="3212171"/>
                </a:cubicBezTo>
                <a:cubicBezTo>
                  <a:pt x="1042399" y="3223712"/>
                  <a:pt x="1017440" y="3235542"/>
                  <a:pt x="993319" y="3247648"/>
                </a:cubicBezTo>
                <a:cubicBezTo>
                  <a:pt x="947600" y="3269890"/>
                  <a:pt x="900765" y="3292688"/>
                  <a:pt x="853081" y="3312410"/>
                </a:cubicBezTo>
                <a:cubicBezTo>
                  <a:pt x="837376" y="3318884"/>
                  <a:pt x="821948" y="3324526"/>
                  <a:pt x="805957" y="3330443"/>
                </a:cubicBezTo>
                <a:cubicBezTo>
                  <a:pt x="973723" y="3284161"/>
                  <a:pt x="1193682" y="3229943"/>
                  <a:pt x="1318687" y="3113840"/>
                </a:cubicBezTo>
                <a:close/>
                <a:moveTo>
                  <a:pt x="5453702" y="3090882"/>
                </a:moveTo>
                <a:lnTo>
                  <a:pt x="5480135" y="3565802"/>
                </a:lnTo>
                <a:cubicBezTo>
                  <a:pt x="5490809" y="3762845"/>
                  <a:pt x="5501220" y="3965024"/>
                  <a:pt x="5499023" y="4166310"/>
                </a:cubicBezTo>
                <a:cubicBezTo>
                  <a:pt x="5546233" y="3984186"/>
                  <a:pt x="5562118" y="3799116"/>
                  <a:pt x="5547022" y="3607838"/>
                </a:cubicBezTo>
                <a:cubicBezTo>
                  <a:pt x="5541143" y="3530760"/>
                  <a:pt x="5529684" y="3453908"/>
                  <a:pt x="5515964" y="3378541"/>
                </a:cubicBezTo>
                <a:cubicBezTo>
                  <a:pt x="5505773" y="3321668"/>
                  <a:pt x="5475310" y="3095607"/>
                  <a:pt x="5453702" y="3090882"/>
                </a:cubicBezTo>
                <a:close/>
                <a:moveTo>
                  <a:pt x="9790480" y="3078533"/>
                </a:moveTo>
                <a:cubicBezTo>
                  <a:pt x="9782502" y="3134217"/>
                  <a:pt x="9773626" y="3189710"/>
                  <a:pt x="9763295" y="3245370"/>
                </a:cubicBezTo>
                <a:cubicBezTo>
                  <a:pt x="9730259" y="3421320"/>
                  <a:pt x="9693170" y="3586065"/>
                  <a:pt x="9736458" y="3758413"/>
                </a:cubicBezTo>
                <a:cubicBezTo>
                  <a:pt x="9741385" y="3680922"/>
                  <a:pt x="9752472" y="3603320"/>
                  <a:pt x="9763499" y="3528057"/>
                </a:cubicBezTo>
                <a:cubicBezTo>
                  <a:pt x="9778184" y="3430521"/>
                  <a:pt x="9793478" y="3330298"/>
                  <a:pt x="9793906" y="3231157"/>
                </a:cubicBezTo>
                <a:cubicBezTo>
                  <a:pt x="9793949" y="3202011"/>
                  <a:pt x="9792735" y="3172131"/>
                  <a:pt x="9791874" y="3142788"/>
                </a:cubicBezTo>
                <a:cubicBezTo>
                  <a:pt x="9791175" y="3121009"/>
                  <a:pt x="9790832" y="3099770"/>
                  <a:pt x="9790480" y="3078533"/>
                </a:cubicBezTo>
                <a:close/>
                <a:moveTo>
                  <a:pt x="1238695" y="3076820"/>
                </a:moveTo>
                <a:cubicBezTo>
                  <a:pt x="1051055" y="3082190"/>
                  <a:pt x="886407" y="3192548"/>
                  <a:pt x="716371" y="3293249"/>
                </a:cubicBezTo>
                <a:cubicBezTo>
                  <a:pt x="670943" y="3320259"/>
                  <a:pt x="625512" y="3345868"/>
                  <a:pt x="579522" y="3371759"/>
                </a:cubicBezTo>
                <a:cubicBezTo>
                  <a:pt x="586257" y="3369787"/>
                  <a:pt x="592991" y="3367806"/>
                  <a:pt x="600288" y="3365555"/>
                </a:cubicBezTo>
                <a:cubicBezTo>
                  <a:pt x="680240" y="3341573"/>
                  <a:pt x="762713" y="3317034"/>
                  <a:pt x="840692" y="3284921"/>
                </a:cubicBezTo>
                <a:cubicBezTo>
                  <a:pt x="887813" y="3265484"/>
                  <a:pt x="934087" y="3242968"/>
                  <a:pt x="979248" y="3221003"/>
                </a:cubicBezTo>
                <a:cubicBezTo>
                  <a:pt x="1004208" y="3209175"/>
                  <a:pt x="1028322" y="3197074"/>
                  <a:pt x="1053282" y="3185247"/>
                </a:cubicBezTo>
                <a:cubicBezTo>
                  <a:pt x="1139666" y="3144704"/>
                  <a:pt x="1229994" y="3110602"/>
                  <a:pt x="1320603" y="3081281"/>
                </a:cubicBezTo>
                <a:cubicBezTo>
                  <a:pt x="1292776" y="3077429"/>
                  <a:pt x="1265502" y="3076054"/>
                  <a:pt x="1238695" y="3076820"/>
                </a:cubicBezTo>
                <a:close/>
                <a:moveTo>
                  <a:pt x="5425627" y="2954192"/>
                </a:moveTo>
                <a:cubicBezTo>
                  <a:pt x="5441934" y="2956815"/>
                  <a:pt x="5467954" y="2996115"/>
                  <a:pt x="5470770" y="3005435"/>
                </a:cubicBezTo>
                <a:cubicBezTo>
                  <a:pt x="5591522" y="3395900"/>
                  <a:pt x="5656650" y="3795361"/>
                  <a:pt x="5567647" y="4190286"/>
                </a:cubicBezTo>
                <a:lnTo>
                  <a:pt x="5545854" y="4267200"/>
                </a:lnTo>
                <a:lnTo>
                  <a:pt x="5391871" y="4267200"/>
                </a:lnTo>
                <a:lnTo>
                  <a:pt x="5318171" y="4175818"/>
                </a:lnTo>
                <a:cubicBezTo>
                  <a:pt x="5204859" y="4048423"/>
                  <a:pt x="5075331" y="3936412"/>
                  <a:pt x="4943646" y="3822916"/>
                </a:cubicBezTo>
                <a:cubicBezTo>
                  <a:pt x="4828850" y="3724110"/>
                  <a:pt x="4714058" y="3625311"/>
                  <a:pt x="4594837" y="3532274"/>
                </a:cubicBezTo>
                <a:cubicBezTo>
                  <a:pt x="4562450" y="3507077"/>
                  <a:pt x="4474786" y="3410282"/>
                  <a:pt x="4441737" y="3399734"/>
                </a:cubicBezTo>
                <a:cubicBezTo>
                  <a:pt x="4437014" y="3398227"/>
                  <a:pt x="4433408" y="3398482"/>
                  <a:pt x="4431236" y="3400954"/>
                </a:cubicBezTo>
                <a:cubicBezTo>
                  <a:pt x="4474088" y="3436036"/>
                  <a:pt x="4516531" y="3472527"/>
                  <a:pt x="4557150" y="3510023"/>
                </a:cubicBezTo>
                <a:cubicBezTo>
                  <a:pt x="4661606" y="3606446"/>
                  <a:pt x="4760255" y="3709152"/>
                  <a:pt x="4856936" y="3809146"/>
                </a:cubicBezTo>
                <a:cubicBezTo>
                  <a:pt x="4939779" y="3895025"/>
                  <a:pt x="5024071" y="3982240"/>
                  <a:pt x="5111996" y="4065759"/>
                </a:cubicBezTo>
                <a:cubicBezTo>
                  <a:pt x="5155961" y="4107518"/>
                  <a:pt x="5200834" y="4148352"/>
                  <a:pt x="5246890" y="4187633"/>
                </a:cubicBezTo>
                <a:lnTo>
                  <a:pt x="5347266" y="4267200"/>
                </a:lnTo>
                <a:lnTo>
                  <a:pt x="5164092" y="4267200"/>
                </a:lnTo>
                <a:lnTo>
                  <a:pt x="5108945" y="4232176"/>
                </a:lnTo>
                <a:cubicBezTo>
                  <a:pt x="4772838" y="3999708"/>
                  <a:pt x="4490756" y="3581960"/>
                  <a:pt x="4294126" y="3303048"/>
                </a:cubicBezTo>
                <a:cubicBezTo>
                  <a:pt x="4284225" y="3288537"/>
                  <a:pt x="4271318" y="3233630"/>
                  <a:pt x="4305321" y="3256953"/>
                </a:cubicBezTo>
                <a:cubicBezTo>
                  <a:pt x="4530520" y="3414680"/>
                  <a:pt x="4740956" y="3587440"/>
                  <a:pt x="4949299" y="3766336"/>
                </a:cubicBezTo>
                <a:cubicBezTo>
                  <a:pt x="5065543" y="3866477"/>
                  <a:pt x="5184542" y="3965579"/>
                  <a:pt x="5291452" y="4076801"/>
                </a:cubicBezTo>
                <a:cubicBezTo>
                  <a:pt x="5309900" y="4095629"/>
                  <a:pt x="5393714" y="4211504"/>
                  <a:pt x="5434998" y="4254100"/>
                </a:cubicBezTo>
                <a:cubicBezTo>
                  <a:pt x="5369347" y="4172892"/>
                  <a:pt x="5356822" y="3836202"/>
                  <a:pt x="5351015" y="3760989"/>
                </a:cubicBezTo>
                <a:cubicBezTo>
                  <a:pt x="5330486" y="3492147"/>
                  <a:pt x="5355823" y="3228927"/>
                  <a:pt x="5413780" y="2966265"/>
                </a:cubicBezTo>
                <a:cubicBezTo>
                  <a:pt x="5415835" y="2956520"/>
                  <a:pt x="5420191" y="2953318"/>
                  <a:pt x="5425627" y="2954192"/>
                </a:cubicBezTo>
                <a:close/>
                <a:moveTo>
                  <a:pt x="8380397" y="2896659"/>
                </a:moveTo>
                <a:cubicBezTo>
                  <a:pt x="8455275" y="3038078"/>
                  <a:pt x="8545153" y="3173735"/>
                  <a:pt x="8634801" y="3304169"/>
                </a:cubicBezTo>
                <a:cubicBezTo>
                  <a:pt x="8726195" y="3437326"/>
                  <a:pt x="8821496" y="3600936"/>
                  <a:pt x="8971448" y="3675946"/>
                </a:cubicBezTo>
                <a:cubicBezTo>
                  <a:pt x="8910775" y="3621244"/>
                  <a:pt x="8864937" y="3553231"/>
                  <a:pt x="8820691" y="3486482"/>
                </a:cubicBezTo>
                <a:cubicBezTo>
                  <a:pt x="8816331" y="3480073"/>
                  <a:pt x="8811972" y="3473665"/>
                  <a:pt x="8807612" y="3467256"/>
                </a:cubicBezTo>
                <a:cubicBezTo>
                  <a:pt x="8727274" y="3347730"/>
                  <a:pt x="8640362" y="3230102"/>
                  <a:pt x="8556796" y="3116474"/>
                </a:cubicBezTo>
                <a:cubicBezTo>
                  <a:pt x="8515702" y="3060746"/>
                  <a:pt x="8472667" y="3003195"/>
                  <a:pt x="8427018" y="2948853"/>
                </a:cubicBezTo>
                <a:cubicBezTo>
                  <a:pt x="8411728" y="2931040"/>
                  <a:pt x="8396239" y="2914119"/>
                  <a:pt x="8380397" y="2896659"/>
                </a:cubicBezTo>
                <a:close/>
                <a:moveTo>
                  <a:pt x="9831020" y="2871730"/>
                </a:moveTo>
                <a:lnTo>
                  <a:pt x="9827707" y="2915231"/>
                </a:lnTo>
                <a:cubicBezTo>
                  <a:pt x="9824540" y="2960178"/>
                  <a:pt x="9821168" y="3006017"/>
                  <a:pt x="9820699" y="3051540"/>
                </a:cubicBezTo>
                <a:cubicBezTo>
                  <a:pt x="9820458" y="3081589"/>
                  <a:pt x="9821664" y="3111470"/>
                  <a:pt x="9822525" y="3140814"/>
                </a:cubicBezTo>
                <a:cubicBezTo>
                  <a:pt x="9823738" y="3170696"/>
                  <a:pt x="9824947" y="3200579"/>
                  <a:pt x="9824704" y="3230628"/>
                </a:cubicBezTo>
                <a:cubicBezTo>
                  <a:pt x="9823869" y="3331557"/>
                  <a:pt x="9808712" y="3433224"/>
                  <a:pt x="9793821" y="3531652"/>
                </a:cubicBezTo>
                <a:cubicBezTo>
                  <a:pt x="9783066" y="3603683"/>
                  <a:pt x="9772446" y="3677150"/>
                  <a:pt x="9767436" y="3750864"/>
                </a:cubicBezTo>
                <a:cubicBezTo>
                  <a:pt x="9782786" y="3724954"/>
                  <a:pt x="9799440" y="3697443"/>
                  <a:pt x="9814477" y="3662531"/>
                </a:cubicBezTo>
                <a:cubicBezTo>
                  <a:pt x="9926754" y="3406015"/>
                  <a:pt x="9892054" y="3133900"/>
                  <a:pt x="9831020" y="2871730"/>
                </a:cubicBezTo>
                <a:close/>
                <a:moveTo>
                  <a:pt x="8380521" y="2850596"/>
                </a:moveTo>
                <a:cubicBezTo>
                  <a:pt x="8404481" y="2875897"/>
                  <a:pt x="8428794" y="2901731"/>
                  <a:pt x="8451446" y="2928627"/>
                </a:cubicBezTo>
                <a:cubicBezTo>
                  <a:pt x="8497446" y="2983517"/>
                  <a:pt x="8540828" y="3041610"/>
                  <a:pt x="8582269" y="3097880"/>
                </a:cubicBezTo>
                <a:cubicBezTo>
                  <a:pt x="8666744" y="3211700"/>
                  <a:pt x="8753998" y="3329876"/>
                  <a:pt x="8833783" y="3449753"/>
                </a:cubicBezTo>
                <a:cubicBezTo>
                  <a:pt x="8838143" y="3456162"/>
                  <a:pt x="8842503" y="3462572"/>
                  <a:pt x="8846863" y="3468981"/>
                </a:cubicBezTo>
                <a:cubicBezTo>
                  <a:pt x="8881714" y="3521040"/>
                  <a:pt x="8917610" y="3574725"/>
                  <a:pt x="8960046" y="3620389"/>
                </a:cubicBezTo>
                <a:cubicBezTo>
                  <a:pt x="8847240" y="3316219"/>
                  <a:pt x="8665033" y="3014288"/>
                  <a:pt x="8380521" y="2850596"/>
                </a:cubicBezTo>
                <a:close/>
                <a:moveTo>
                  <a:pt x="9854151" y="2642862"/>
                </a:moveTo>
                <a:cubicBezTo>
                  <a:pt x="9862376" y="2644690"/>
                  <a:pt x="9868748" y="2649859"/>
                  <a:pt x="9871341" y="2659697"/>
                </a:cubicBezTo>
                <a:cubicBezTo>
                  <a:pt x="9936549" y="2907705"/>
                  <a:pt x="10004418" y="3164740"/>
                  <a:pt x="9966678" y="3423399"/>
                </a:cubicBezTo>
                <a:cubicBezTo>
                  <a:pt x="9951724" y="3524170"/>
                  <a:pt x="9914841" y="3605244"/>
                  <a:pt x="9880832" y="3700562"/>
                </a:cubicBezTo>
                <a:cubicBezTo>
                  <a:pt x="9817639" y="3880472"/>
                  <a:pt x="9825316" y="4002022"/>
                  <a:pt x="9896024" y="4178295"/>
                </a:cubicBezTo>
                <a:lnTo>
                  <a:pt x="10028060" y="4267200"/>
                </a:lnTo>
                <a:lnTo>
                  <a:pt x="9651813" y="4267200"/>
                </a:lnTo>
                <a:lnTo>
                  <a:pt x="9814527" y="4248048"/>
                </a:lnTo>
                <a:cubicBezTo>
                  <a:pt x="9748431" y="4225943"/>
                  <a:pt x="9681848" y="4217991"/>
                  <a:pt x="9615182" y="4220499"/>
                </a:cubicBezTo>
                <a:cubicBezTo>
                  <a:pt x="9565183" y="4222381"/>
                  <a:pt x="9515136" y="4230147"/>
                  <a:pt x="9465210" y="4242240"/>
                </a:cubicBezTo>
                <a:lnTo>
                  <a:pt x="9387108" y="4267200"/>
                </a:lnTo>
                <a:lnTo>
                  <a:pt x="9268441" y="4267200"/>
                </a:lnTo>
                <a:lnTo>
                  <a:pt x="9307676" y="4251276"/>
                </a:lnTo>
                <a:cubicBezTo>
                  <a:pt x="9459842" y="4196603"/>
                  <a:pt x="9613869" y="4164948"/>
                  <a:pt x="9761570" y="4182283"/>
                </a:cubicBezTo>
                <a:cubicBezTo>
                  <a:pt x="9633677" y="4101602"/>
                  <a:pt x="9502269" y="4023929"/>
                  <a:pt x="9368237" y="3949470"/>
                </a:cubicBezTo>
                <a:cubicBezTo>
                  <a:pt x="9363677" y="3950852"/>
                  <a:pt x="9358768" y="3951697"/>
                  <a:pt x="9354614" y="3951288"/>
                </a:cubicBezTo>
                <a:cubicBezTo>
                  <a:pt x="9045666" y="4112095"/>
                  <a:pt x="8711508" y="4184792"/>
                  <a:pt x="8364351" y="4159267"/>
                </a:cubicBezTo>
                <a:cubicBezTo>
                  <a:pt x="8322605" y="4156073"/>
                  <a:pt x="8373028" y="4125362"/>
                  <a:pt x="8386567" y="4119760"/>
                </a:cubicBezTo>
                <a:cubicBezTo>
                  <a:pt x="8661942" y="4017222"/>
                  <a:pt x="8938634" y="3857115"/>
                  <a:pt x="9231713" y="3873539"/>
                </a:cubicBezTo>
                <a:cubicBezTo>
                  <a:pt x="9162796" y="3836374"/>
                  <a:pt x="9093324" y="3799562"/>
                  <a:pt x="9023301" y="3763109"/>
                </a:cubicBezTo>
                <a:cubicBezTo>
                  <a:pt x="9018245" y="3762512"/>
                  <a:pt x="9014299" y="3761207"/>
                  <a:pt x="9010556" y="3758998"/>
                </a:cubicBezTo>
                <a:cubicBezTo>
                  <a:pt x="8818026" y="3719652"/>
                  <a:pt x="8714888" y="3571783"/>
                  <a:pt x="8604324" y="3417171"/>
                </a:cubicBezTo>
                <a:cubicBezTo>
                  <a:pt x="8460937" y="3216099"/>
                  <a:pt x="8313620" y="2999153"/>
                  <a:pt x="8218577" y="2770227"/>
                </a:cubicBezTo>
                <a:cubicBezTo>
                  <a:pt x="8215211" y="2762227"/>
                  <a:pt x="8217371" y="2755481"/>
                  <a:pt x="8222774" y="2749954"/>
                </a:cubicBezTo>
                <a:cubicBezTo>
                  <a:pt x="8238990" y="2733370"/>
                  <a:pt x="8284424" y="2727735"/>
                  <a:pt x="8297623" y="2731935"/>
                </a:cubicBezTo>
                <a:cubicBezTo>
                  <a:pt x="8726387" y="2883841"/>
                  <a:pt x="8964880" y="3311498"/>
                  <a:pt x="9090618" y="3716225"/>
                </a:cubicBezTo>
                <a:cubicBezTo>
                  <a:pt x="9321070" y="3835548"/>
                  <a:pt x="9546131" y="3959850"/>
                  <a:pt x="9762441" y="4093587"/>
                </a:cubicBezTo>
                <a:cubicBezTo>
                  <a:pt x="9739891" y="4035197"/>
                  <a:pt x="9720655" y="3974696"/>
                  <a:pt x="9717826" y="3916719"/>
                </a:cubicBezTo>
                <a:cubicBezTo>
                  <a:pt x="9716379" y="3916883"/>
                  <a:pt x="9714371" y="3917401"/>
                  <a:pt x="9713123" y="3916663"/>
                </a:cubicBezTo>
                <a:cubicBezTo>
                  <a:pt x="9419408" y="3876118"/>
                  <a:pt x="9276568" y="3571232"/>
                  <a:pt x="9175594" y="3326950"/>
                </a:cubicBezTo>
                <a:cubicBezTo>
                  <a:pt x="9162477" y="3295477"/>
                  <a:pt x="9234580" y="3273123"/>
                  <a:pt x="9253941" y="3287566"/>
                </a:cubicBezTo>
                <a:cubicBezTo>
                  <a:pt x="9396995" y="3390749"/>
                  <a:pt x="9519263" y="3506453"/>
                  <a:pt x="9625671" y="3639960"/>
                </a:cubicBezTo>
                <a:cubicBezTo>
                  <a:pt x="9622492" y="3540061"/>
                  <a:pt x="9637797" y="3439839"/>
                  <a:pt x="9656881" y="3333361"/>
                </a:cubicBezTo>
                <a:cubicBezTo>
                  <a:pt x="9696972" y="3116116"/>
                  <a:pt x="9713720" y="2891570"/>
                  <a:pt x="9782066" y="2680771"/>
                </a:cubicBezTo>
                <a:cubicBezTo>
                  <a:pt x="9788129" y="2661952"/>
                  <a:pt x="9829478" y="2637374"/>
                  <a:pt x="9854151" y="2642862"/>
                </a:cubicBezTo>
                <a:close/>
                <a:moveTo>
                  <a:pt x="11114299" y="2390555"/>
                </a:moveTo>
                <a:lnTo>
                  <a:pt x="11113373" y="2392739"/>
                </a:lnTo>
                <a:lnTo>
                  <a:pt x="11117197" y="2394358"/>
                </a:lnTo>
                <a:cubicBezTo>
                  <a:pt x="11116333" y="2393349"/>
                  <a:pt x="11115474" y="2392343"/>
                  <a:pt x="11114299" y="2390555"/>
                </a:cubicBezTo>
                <a:close/>
                <a:moveTo>
                  <a:pt x="10506276" y="2118977"/>
                </a:moveTo>
                <a:cubicBezTo>
                  <a:pt x="10510550" y="2257918"/>
                  <a:pt x="10470507" y="2393544"/>
                  <a:pt x="10431542" y="2525128"/>
                </a:cubicBezTo>
                <a:cubicBezTo>
                  <a:pt x="10417502" y="2571972"/>
                  <a:pt x="10403548" y="2620144"/>
                  <a:pt x="10391375" y="2667145"/>
                </a:cubicBezTo>
                <a:cubicBezTo>
                  <a:pt x="10377290" y="2721696"/>
                  <a:pt x="10366481" y="2777642"/>
                  <a:pt x="10355047" y="2832031"/>
                </a:cubicBezTo>
                <a:lnTo>
                  <a:pt x="10336080" y="2927011"/>
                </a:lnTo>
                <a:cubicBezTo>
                  <a:pt x="10349636" y="2893472"/>
                  <a:pt x="10367643" y="2846374"/>
                  <a:pt x="10389394" y="2782834"/>
                </a:cubicBezTo>
                <a:cubicBezTo>
                  <a:pt x="10448427" y="2611467"/>
                  <a:pt x="10546967" y="2325483"/>
                  <a:pt x="10506276" y="2118977"/>
                </a:cubicBezTo>
                <a:close/>
                <a:moveTo>
                  <a:pt x="11538179" y="2090376"/>
                </a:moveTo>
                <a:cubicBezTo>
                  <a:pt x="11552237" y="2136248"/>
                  <a:pt x="11565750" y="2181883"/>
                  <a:pt x="11577479" y="2228695"/>
                </a:cubicBezTo>
                <a:lnTo>
                  <a:pt x="11586754" y="2266098"/>
                </a:lnTo>
                <a:cubicBezTo>
                  <a:pt x="11593656" y="2295423"/>
                  <a:pt x="11600787" y="2324193"/>
                  <a:pt x="11609011" y="2353427"/>
                </a:cubicBezTo>
                <a:cubicBezTo>
                  <a:pt x="11644349" y="2475257"/>
                  <a:pt x="11704023" y="2591295"/>
                  <a:pt x="11761579" y="2703223"/>
                </a:cubicBezTo>
                <a:cubicBezTo>
                  <a:pt x="11802170" y="2782214"/>
                  <a:pt x="11843944" y="2862994"/>
                  <a:pt x="11877711" y="2947465"/>
                </a:cubicBezTo>
                <a:cubicBezTo>
                  <a:pt x="11815017" y="2640863"/>
                  <a:pt x="11724956" y="2342636"/>
                  <a:pt x="11538179" y="2090376"/>
                </a:cubicBezTo>
                <a:close/>
                <a:moveTo>
                  <a:pt x="6604735" y="2041381"/>
                </a:moveTo>
                <a:cubicBezTo>
                  <a:pt x="6726311" y="2327927"/>
                  <a:pt x="6916754" y="2606522"/>
                  <a:pt x="7204487" y="2742112"/>
                </a:cubicBezTo>
                <a:cubicBezTo>
                  <a:pt x="7179895" y="2719491"/>
                  <a:pt x="7154936" y="2696378"/>
                  <a:pt x="7131592" y="2672096"/>
                </a:cubicBezTo>
                <a:cubicBezTo>
                  <a:pt x="7084181" y="2622518"/>
                  <a:pt x="7039271" y="2569608"/>
                  <a:pt x="6996344" y="2518310"/>
                </a:cubicBezTo>
                <a:cubicBezTo>
                  <a:pt x="6908871" y="2414600"/>
                  <a:pt x="6818501" y="2306884"/>
                  <a:pt x="6735495" y="2196890"/>
                </a:cubicBezTo>
                <a:lnTo>
                  <a:pt x="6721901" y="2179274"/>
                </a:lnTo>
                <a:cubicBezTo>
                  <a:pt x="6685654" y="2131523"/>
                  <a:pt x="6648317" y="2082278"/>
                  <a:pt x="6604735" y="2041381"/>
                </a:cubicBezTo>
                <a:close/>
                <a:moveTo>
                  <a:pt x="11488421" y="2034549"/>
                </a:moveTo>
                <a:cubicBezTo>
                  <a:pt x="11459234" y="2371132"/>
                  <a:pt x="11651925" y="2658088"/>
                  <a:pt x="11840356" y="2932293"/>
                </a:cubicBezTo>
                <a:cubicBezTo>
                  <a:pt x="11809128" y="2858555"/>
                  <a:pt x="11772688" y="2786473"/>
                  <a:pt x="11736331" y="2715710"/>
                </a:cubicBezTo>
                <a:cubicBezTo>
                  <a:pt x="11678147" y="2602235"/>
                  <a:pt x="11617611" y="2485181"/>
                  <a:pt x="11581560" y="2360474"/>
                </a:cubicBezTo>
                <a:cubicBezTo>
                  <a:pt x="11573334" y="2331239"/>
                  <a:pt x="11565889" y="2301693"/>
                  <a:pt x="11558442" y="2272139"/>
                </a:cubicBezTo>
                <a:lnTo>
                  <a:pt x="11549169" y="2234734"/>
                </a:lnTo>
                <a:cubicBezTo>
                  <a:pt x="11532130" y="2167007"/>
                  <a:pt x="11511443" y="2100302"/>
                  <a:pt x="11488421" y="2034549"/>
                </a:cubicBezTo>
                <a:close/>
                <a:moveTo>
                  <a:pt x="10468916" y="2032338"/>
                </a:moveTo>
                <a:cubicBezTo>
                  <a:pt x="10450533" y="2081859"/>
                  <a:pt x="10434093" y="2132840"/>
                  <a:pt x="10421480" y="2185446"/>
                </a:cubicBezTo>
                <a:cubicBezTo>
                  <a:pt x="10388668" y="2317695"/>
                  <a:pt x="10374105" y="2457032"/>
                  <a:pt x="10351264" y="2591574"/>
                </a:cubicBezTo>
                <a:cubicBezTo>
                  <a:pt x="10332355" y="2700098"/>
                  <a:pt x="10281261" y="2959166"/>
                  <a:pt x="10294485" y="2991809"/>
                </a:cubicBezTo>
                <a:lnTo>
                  <a:pt x="10327850" y="2826310"/>
                </a:lnTo>
                <a:cubicBezTo>
                  <a:pt x="10338741" y="2771690"/>
                  <a:pt x="10350331" y="2715434"/>
                  <a:pt x="10364099" y="2660098"/>
                </a:cubicBezTo>
                <a:cubicBezTo>
                  <a:pt x="10376185" y="2611783"/>
                  <a:pt x="10390682" y="2563843"/>
                  <a:pt x="10404725" y="2516991"/>
                </a:cubicBezTo>
                <a:cubicBezTo>
                  <a:pt x="10443463" y="2385961"/>
                  <a:pt x="10483500" y="2250332"/>
                  <a:pt x="10478071" y="2114122"/>
                </a:cubicBezTo>
                <a:cubicBezTo>
                  <a:pt x="10476867" y="2086568"/>
                  <a:pt x="10473555" y="2059413"/>
                  <a:pt x="10468916" y="2032338"/>
                </a:cubicBezTo>
                <a:close/>
                <a:moveTo>
                  <a:pt x="10573132" y="1991479"/>
                </a:moveTo>
                <a:cubicBezTo>
                  <a:pt x="10722027" y="2144650"/>
                  <a:pt x="10877543" y="2280670"/>
                  <a:pt x="11066880" y="2371770"/>
                </a:cubicBezTo>
                <a:cubicBezTo>
                  <a:pt x="10930664" y="2234271"/>
                  <a:pt x="10767866" y="2088089"/>
                  <a:pt x="10573132" y="1991479"/>
                </a:cubicBezTo>
                <a:close/>
                <a:moveTo>
                  <a:pt x="6591670" y="1988277"/>
                </a:moveTo>
                <a:cubicBezTo>
                  <a:pt x="6653650" y="2036451"/>
                  <a:pt x="6701310" y="2098809"/>
                  <a:pt x="6747349" y="2160069"/>
                </a:cubicBezTo>
                <a:lnTo>
                  <a:pt x="6760943" y="2177686"/>
                </a:lnTo>
                <a:cubicBezTo>
                  <a:pt x="6844486" y="2287290"/>
                  <a:pt x="6934499" y="2394502"/>
                  <a:pt x="7021065" y="2498102"/>
                </a:cubicBezTo>
                <a:cubicBezTo>
                  <a:pt x="7063629" y="2548900"/>
                  <a:pt x="7108178" y="2601313"/>
                  <a:pt x="7155223" y="2650386"/>
                </a:cubicBezTo>
                <a:cubicBezTo>
                  <a:pt x="7170968" y="2666443"/>
                  <a:pt x="7186885" y="2681619"/>
                  <a:pt x="7203167" y="2697288"/>
                </a:cubicBezTo>
                <a:cubicBezTo>
                  <a:pt x="7124362" y="2565928"/>
                  <a:pt x="7030837" y="2441422"/>
                  <a:pt x="6937703" y="2321981"/>
                </a:cubicBezTo>
                <a:cubicBezTo>
                  <a:pt x="6842752" y="2200032"/>
                  <a:pt x="6742965" y="2048781"/>
                  <a:pt x="6591670" y="1988277"/>
                </a:cubicBezTo>
                <a:close/>
                <a:moveTo>
                  <a:pt x="5798671" y="1981601"/>
                </a:moveTo>
                <a:cubicBezTo>
                  <a:pt x="5784234" y="2008086"/>
                  <a:pt x="5768551" y="2036236"/>
                  <a:pt x="5754709" y="2071454"/>
                </a:cubicBezTo>
                <a:cubicBezTo>
                  <a:pt x="5651219" y="2330361"/>
                  <a:pt x="5694208" y="2592217"/>
                  <a:pt x="5763044" y="2842206"/>
                </a:cubicBezTo>
                <a:lnTo>
                  <a:pt x="5764974" y="2799609"/>
                </a:lnTo>
                <a:cubicBezTo>
                  <a:pt x="5766710" y="2755616"/>
                  <a:pt x="5768626" y="2710738"/>
                  <a:pt x="5767665" y="2666409"/>
                </a:cubicBezTo>
                <a:cubicBezTo>
                  <a:pt x="5766964" y="2637156"/>
                  <a:pt x="5764828" y="2608182"/>
                  <a:pt x="5763055" y="2579705"/>
                </a:cubicBezTo>
                <a:cubicBezTo>
                  <a:pt x="5760913" y="2550734"/>
                  <a:pt x="5758780" y="2521760"/>
                  <a:pt x="5758079" y="2492508"/>
                </a:cubicBezTo>
                <a:cubicBezTo>
                  <a:pt x="5755745" y="2394242"/>
                  <a:pt x="5767619" y="2294070"/>
                  <a:pt x="5779325" y="2197069"/>
                </a:cubicBezTo>
                <a:cubicBezTo>
                  <a:pt x="5787753" y="2126095"/>
                  <a:pt x="5796001" y="2053736"/>
                  <a:pt x="5798671" y="1981601"/>
                </a:cubicBezTo>
                <a:close/>
                <a:moveTo>
                  <a:pt x="5829202" y="1971679"/>
                </a:moveTo>
                <a:cubicBezTo>
                  <a:pt x="5826736" y="2047481"/>
                  <a:pt x="5818154" y="2123904"/>
                  <a:pt x="5809558" y="2198043"/>
                </a:cubicBezTo>
                <a:cubicBezTo>
                  <a:pt x="5798026" y="2294159"/>
                  <a:pt x="5785973" y="2392938"/>
                  <a:pt x="5788653" y="2489430"/>
                </a:cubicBezTo>
                <a:cubicBezTo>
                  <a:pt x="5789524" y="2517790"/>
                  <a:pt x="5791665" y="2546759"/>
                  <a:pt x="5793439" y="2575235"/>
                </a:cubicBezTo>
                <a:cubicBezTo>
                  <a:pt x="5794815" y="2596366"/>
                  <a:pt x="5795822" y="2617001"/>
                  <a:pt x="5796837" y="2637633"/>
                </a:cubicBezTo>
                <a:cubicBezTo>
                  <a:pt x="5803017" y="2582794"/>
                  <a:pt x="5810098" y="2528066"/>
                  <a:pt x="5818614" y="2473055"/>
                </a:cubicBezTo>
                <a:cubicBezTo>
                  <a:pt x="5845917" y="2299125"/>
                  <a:pt x="5877599" y="2135758"/>
                  <a:pt x="5829202" y="1971679"/>
                </a:cubicBezTo>
                <a:close/>
                <a:moveTo>
                  <a:pt x="10578769" y="1962963"/>
                </a:moveTo>
                <a:cubicBezTo>
                  <a:pt x="10773649" y="2057701"/>
                  <a:pt x="10936285" y="2201237"/>
                  <a:pt x="11073823" y="2338658"/>
                </a:cubicBezTo>
                <a:cubicBezTo>
                  <a:pt x="10938241" y="2169232"/>
                  <a:pt x="10752627" y="1968969"/>
                  <a:pt x="10578769" y="1962963"/>
                </a:cubicBezTo>
                <a:close/>
                <a:moveTo>
                  <a:pt x="5911389" y="1898371"/>
                </a:moveTo>
                <a:cubicBezTo>
                  <a:pt x="6006914" y="2026768"/>
                  <a:pt x="6112955" y="2136857"/>
                  <a:pt x="6237627" y="2231921"/>
                </a:cubicBezTo>
                <a:cubicBezTo>
                  <a:pt x="6161282" y="2090381"/>
                  <a:pt x="6060308" y="1952200"/>
                  <a:pt x="5911389" y="1898371"/>
                </a:cubicBezTo>
                <a:close/>
                <a:moveTo>
                  <a:pt x="6944437" y="1575402"/>
                </a:moveTo>
                <a:cubicBezTo>
                  <a:pt x="6732842" y="1643305"/>
                  <a:pt x="6518352" y="1707201"/>
                  <a:pt x="6304730" y="1766654"/>
                </a:cubicBezTo>
                <a:cubicBezTo>
                  <a:pt x="6527947" y="1784949"/>
                  <a:pt x="6737901" y="1680839"/>
                  <a:pt x="6944437" y="1575402"/>
                </a:cubicBezTo>
                <a:close/>
                <a:moveTo>
                  <a:pt x="7019523" y="1519450"/>
                </a:moveTo>
                <a:cubicBezTo>
                  <a:pt x="6766096" y="1537552"/>
                  <a:pt x="6524653" y="1609537"/>
                  <a:pt x="6298091" y="1737122"/>
                </a:cubicBezTo>
                <a:cubicBezTo>
                  <a:pt x="6539381" y="1670594"/>
                  <a:pt x="6780997" y="1597715"/>
                  <a:pt x="7019523" y="1519450"/>
                </a:cubicBezTo>
                <a:close/>
                <a:moveTo>
                  <a:pt x="2399523" y="1428234"/>
                </a:moveTo>
                <a:cubicBezTo>
                  <a:pt x="2324192" y="1539775"/>
                  <a:pt x="2267478" y="1713586"/>
                  <a:pt x="2224982" y="1826201"/>
                </a:cubicBezTo>
                <a:cubicBezTo>
                  <a:pt x="2161246" y="1995817"/>
                  <a:pt x="2120250" y="2168765"/>
                  <a:pt x="2096099" y="2345900"/>
                </a:cubicBezTo>
                <a:cubicBezTo>
                  <a:pt x="2166834" y="2165047"/>
                  <a:pt x="2226331" y="1978598"/>
                  <a:pt x="2283317" y="1796925"/>
                </a:cubicBezTo>
                <a:close/>
                <a:moveTo>
                  <a:pt x="2448558" y="1373435"/>
                </a:moveTo>
                <a:lnTo>
                  <a:pt x="2312521" y="1806140"/>
                </a:lnTo>
                <a:cubicBezTo>
                  <a:pt x="2255817" y="1985569"/>
                  <a:pt x="2197150" y="2169492"/>
                  <a:pt x="2127533" y="2348380"/>
                </a:cubicBezTo>
                <a:cubicBezTo>
                  <a:pt x="2230881" y="2201722"/>
                  <a:pt x="2307261" y="2041905"/>
                  <a:pt x="2358080" y="1866134"/>
                </a:cubicBezTo>
                <a:cubicBezTo>
                  <a:pt x="2378743" y="1795373"/>
                  <a:pt x="2394349" y="1722940"/>
                  <a:pt x="2407436" y="1651070"/>
                </a:cubicBezTo>
                <a:cubicBezTo>
                  <a:pt x="2417458" y="1596892"/>
                  <a:pt x="2466254" y="1384915"/>
                  <a:pt x="2448558" y="1373435"/>
                </a:cubicBezTo>
                <a:close/>
                <a:moveTo>
                  <a:pt x="278707" y="1352270"/>
                </a:moveTo>
                <a:lnTo>
                  <a:pt x="321570" y="1861610"/>
                </a:lnTo>
                <a:cubicBezTo>
                  <a:pt x="336248" y="1725752"/>
                  <a:pt x="317508" y="1584885"/>
                  <a:pt x="294281" y="1440658"/>
                </a:cubicBezTo>
                <a:close/>
                <a:moveTo>
                  <a:pt x="1423821" y="1351958"/>
                </a:moveTo>
                <a:cubicBezTo>
                  <a:pt x="1426859" y="1507722"/>
                  <a:pt x="1587831" y="1796280"/>
                  <a:pt x="1638521" y="1908470"/>
                </a:cubicBezTo>
                <a:cubicBezTo>
                  <a:pt x="1674424" y="1987707"/>
                  <a:pt x="1711105" y="2070587"/>
                  <a:pt x="1754199" y="2149284"/>
                </a:cubicBezTo>
                <a:cubicBezTo>
                  <a:pt x="1797295" y="2227981"/>
                  <a:pt x="1846801" y="2302493"/>
                  <a:pt x="1908359" y="2364988"/>
                </a:cubicBezTo>
                <a:cubicBezTo>
                  <a:pt x="1805946" y="2193096"/>
                  <a:pt x="1725953" y="2007134"/>
                  <a:pt x="1647661" y="1825945"/>
                </a:cubicBezTo>
                <a:cubicBezTo>
                  <a:pt x="1579500" y="1667751"/>
                  <a:pt x="1508533" y="1505355"/>
                  <a:pt x="1423821" y="1351958"/>
                </a:cubicBezTo>
                <a:close/>
                <a:moveTo>
                  <a:pt x="9518298" y="1338235"/>
                </a:moveTo>
                <a:cubicBezTo>
                  <a:pt x="9531977" y="1651120"/>
                  <a:pt x="9677527" y="1999242"/>
                  <a:pt x="9838009" y="2272553"/>
                </a:cubicBezTo>
                <a:cubicBezTo>
                  <a:pt x="9825312" y="2235634"/>
                  <a:pt x="9815180" y="2197225"/>
                  <a:pt x="9805906" y="2159819"/>
                </a:cubicBezTo>
                <a:lnTo>
                  <a:pt x="9801623" y="2142555"/>
                </a:lnTo>
                <a:cubicBezTo>
                  <a:pt x="9756626" y="1964482"/>
                  <a:pt x="9698390" y="1787247"/>
                  <a:pt x="9628671" y="1617375"/>
                </a:cubicBezTo>
                <a:cubicBezTo>
                  <a:pt x="9618364" y="1593060"/>
                  <a:pt x="9608603" y="1568967"/>
                  <a:pt x="9598299" y="1544643"/>
                </a:cubicBezTo>
                <a:cubicBezTo>
                  <a:pt x="9570133" y="1477354"/>
                  <a:pt x="9541339" y="1408510"/>
                  <a:pt x="9518298" y="1338235"/>
                </a:cubicBezTo>
                <a:close/>
                <a:moveTo>
                  <a:pt x="1431890" y="1306475"/>
                </a:moveTo>
                <a:cubicBezTo>
                  <a:pt x="1458339" y="1352187"/>
                  <a:pt x="1483952" y="1399016"/>
                  <a:pt x="1507597" y="1446132"/>
                </a:cubicBezTo>
                <a:cubicBezTo>
                  <a:pt x="1568403" y="1567288"/>
                  <a:pt x="1621917" y="1692101"/>
                  <a:pt x="1674586" y="1813832"/>
                </a:cubicBezTo>
                <a:cubicBezTo>
                  <a:pt x="1719648" y="1918315"/>
                  <a:pt x="1765554" y="2024477"/>
                  <a:pt x="1815950" y="2128564"/>
                </a:cubicBezTo>
                <a:cubicBezTo>
                  <a:pt x="1866346" y="2232648"/>
                  <a:pt x="1921228" y="2334658"/>
                  <a:pt x="1984242" y="2430829"/>
                </a:cubicBezTo>
                <a:cubicBezTo>
                  <a:pt x="1994073" y="2437830"/>
                  <a:pt x="2003908" y="2444836"/>
                  <a:pt x="2014023" y="2450995"/>
                </a:cubicBezTo>
                <a:cubicBezTo>
                  <a:pt x="1956448" y="2239741"/>
                  <a:pt x="1853160" y="2049325"/>
                  <a:pt x="1747337" y="1855264"/>
                </a:cubicBezTo>
                <a:cubicBezTo>
                  <a:pt x="1678102" y="1728504"/>
                  <a:pt x="1608870" y="1601753"/>
                  <a:pt x="1533749" y="1478656"/>
                </a:cubicBezTo>
                <a:cubicBezTo>
                  <a:pt x="1510398" y="1440515"/>
                  <a:pt x="1454048" y="1294657"/>
                  <a:pt x="1431890" y="1306475"/>
                </a:cubicBezTo>
                <a:close/>
                <a:moveTo>
                  <a:pt x="5052692" y="1292994"/>
                </a:moveTo>
                <a:cubicBezTo>
                  <a:pt x="5103155" y="1406739"/>
                  <a:pt x="5153078" y="1520878"/>
                  <a:pt x="5200661" y="1635186"/>
                </a:cubicBezTo>
                <a:cubicBezTo>
                  <a:pt x="5238218" y="1725483"/>
                  <a:pt x="5273610" y="1815047"/>
                  <a:pt x="5297138" y="1906351"/>
                </a:cubicBezTo>
                <a:cubicBezTo>
                  <a:pt x="5281533" y="1683399"/>
                  <a:pt x="5177210" y="1491946"/>
                  <a:pt x="5052692" y="1292994"/>
                </a:cubicBezTo>
                <a:close/>
                <a:moveTo>
                  <a:pt x="9528078" y="1278636"/>
                </a:moveTo>
                <a:cubicBezTo>
                  <a:pt x="9552982" y="1365794"/>
                  <a:pt x="9588937" y="1451189"/>
                  <a:pt x="9623946" y="1534260"/>
                </a:cubicBezTo>
                <a:lnTo>
                  <a:pt x="9654858" y="1607218"/>
                </a:lnTo>
                <a:cubicBezTo>
                  <a:pt x="9724183" y="1774989"/>
                  <a:pt x="9781702" y="1949347"/>
                  <a:pt x="9826304" y="2125320"/>
                </a:cubicBezTo>
                <a:cubicBezTo>
                  <a:pt x="9794296" y="1963695"/>
                  <a:pt x="9753660" y="1804203"/>
                  <a:pt x="9701198" y="1646797"/>
                </a:cubicBezTo>
                <a:cubicBezTo>
                  <a:pt x="9655682" y="1511000"/>
                  <a:pt x="9586050" y="1397178"/>
                  <a:pt x="9528078" y="1278636"/>
                </a:cubicBezTo>
                <a:close/>
                <a:moveTo>
                  <a:pt x="5009948" y="1273619"/>
                </a:moveTo>
                <a:cubicBezTo>
                  <a:pt x="5013363" y="1406203"/>
                  <a:pt x="5078144" y="1538571"/>
                  <a:pt x="5121777" y="1654213"/>
                </a:cubicBezTo>
                <a:cubicBezTo>
                  <a:pt x="5175625" y="1795269"/>
                  <a:pt x="5233597" y="1934093"/>
                  <a:pt x="5293545" y="2072247"/>
                </a:cubicBezTo>
                <a:cubicBezTo>
                  <a:pt x="5293533" y="2069971"/>
                  <a:pt x="5294060" y="2067298"/>
                  <a:pt x="5294042" y="2065019"/>
                </a:cubicBezTo>
                <a:cubicBezTo>
                  <a:pt x="5282123" y="1924099"/>
                  <a:pt x="5230273" y="1786942"/>
                  <a:pt x="5171936" y="1647613"/>
                </a:cubicBezTo>
                <a:cubicBezTo>
                  <a:pt x="5119977" y="1522743"/>
                  <a:pt x="5065315" y="1397539"/>
                  <a:pt x="5009948" y="1273619"/>
                </a:cubicBezTo>
                <a:close/>
                <a:moveTo>
                  <a:pt x="655236" y="1268632"/>
                </a:moveTo>
                <a:cubicBezTo>
                  <a:pt x="717895" y="1408869"/>
                  <a:pt x="771574" y="1550454"/>
                  <a:pt x="839521" y="1685315"/>
                </a:cubicBezTo>
                <a:cubicBezTo>
                  <a:pt x="907470" y="1820177"/>
                  <a:pt x="989683" y="1948318"/>
                  <a:pt x="1109416" y="2061663"/>
                </a:cubicBezTo>
                <a:cubicBezTo>
                  <a:pt x="1177718" y="2126399"/>
                  <a:pt x="1244319" y="2184954"/>
                  <a:pt x="1298300" y="2247742"/>
                </a:cubicBezTo>
                <a:cubicBezTo>
                  <a:pt x="1250168" y="2156040"/>
                  <a:pt x="1187457" y="2071655"/>
                  <a:pt x="1125871" y="1989513"/>
                </a:cubicBezTo>
                <a:cubicBezTo>
                  <a:pt x="1076370" y="1923070"/>
                  <a:pt x="1025189" y="1854667"/>
                  <a:pt x="981574" y="1783157"/>
                </a:cubicBezTo>
                <a:cubicBezTo>
                  <a:pt x="960475" y="1748106"/>
                  <a:pt x="941058" y="1712211"/>
                  <a:pt x="922198" y="1677437"/>
                </a:cubicBezTo>
                <a:cubicBezTo>
                  <a:pt x="905028" y="1646031"/>
                  <a:pt x="887579" y="1614059"/>
                  <a:pt x="869293" y="1583214"/>
                </a:cubicBezTo>
                <a:cubicBezTo>
                  <a:pt x="832994" y="1522086"/>
                  <a:pt x="791368" y="1462924"/>
                  <a:pt x="751431" y="1405731"/>
                </a:cubicBezTo>
                <a:close/>
                <a:moveTo>
                  <a:pt x="6516292" y="1263064"/>
                </a:moveTo>
                <a:cubicBezTo>
                  <a:pt x="6288018" y="1373581"/>
                  <a:pt x="6031500" y="1451909"/>
                  <a:pt x="5736320" y="1501803"/>
                </a:cubicBezTo>
                <a:cubicBezTo>
                  <a:pt x="6001708" y="1565837"/>
                  <a:pt x="6267694" y="1408906"/>
                  <a:pt x="6516292" y="1263064"/>
                </a:cubicBezTo>
                <a:close/>
                <a:moveTo>
                  <a:pt x="291466" y="1250369"/>
                </a:moveTo>
                <a:cubicBezTo>
                  <a:pt x="302228" y="1312380"/>
                  <a:pt x="313548" y="1374109"/>
                  <a:pt x="323180" y="1435283"/>
                </a:cubicBezTo>
                <a:cubicBezTo>
                  <a:pt x="347262" y="1585402"/>
                  <a:pt x="366566" y="1733005"/>
                  <a:pt x="349381" y="1875041"/>
                </a:cubicBezTo>
                <a:cubicBezTo>
                  <a:pt x="398887" y="1761016"/>
                  <a:pt x="404047" y="1643975"/>
                  <a:pt x="374363" y="1506494"/>
                </a:cubicBezTo>
                <a:cubicBezTo>
                  <a:pt x="356845" y="1425406"/>
                  <a:pt x="334841" y="1350786"/>
                  <a:pt x="302168" y="1274495"/>
                </a:cubicBezTo>
                <a:cubicBezTo>
                  <a:pt x="298229" y="1265236"/>
                  <a:pt x="295129" y="1257666"/>
                  <a:pt x="291466" y="1250369"/>
                </a:cubicBezTo>
                <a:close/>
                <a:moveTo>
                  <a:pt x="678222" y="1248670"/>
                </a:moveTo>
                <a:lnTo>
                  <a:pt x="775536" y="1388015"/>
                </a:lnTo>
                <a:cubicBezTo>
                  <a:pt x="815764" y="1445771"/>
                  <a:pt x="857669" y="1505484"/>
                  <a:pt x="894529" y="1567739"/>
                </a:cubicBezTo>
                <a:cubicBezTo>
                  <a:pt x="913103" y="1599148"/>
                  <a:pt x="930546" y="1631115"/>
                  <a:pt x="948000" y="1663088"/>
                </a:cubicBezTo>
                <a:cubicBezTo>
                  <a:pt x="966853" y="1697859"/>
                  <a:pt x="986277" y="1733757"/>
                  <a:pt x="1006812" y="1767683"/>
                </a:cubicBezTo>
                <a:cubicBezTo>
                  <a:pt x="1049303" y="1838347"/>
                  <a:pt x="1100205" y="1906189"/>
                  <a:pt x="1149133" y="1971513"/>
                </a:cubicBezTo>
                <a:cubicBezTo>
                  <a:pt x="1215506" y="2060384"/>
                  <a:pt x="1283561" y="2151216"/>
                  <a:pt x="1333952" y="2251620"/>
                </a:cubicBezTo>
                <a:lnTo>
                  <a:pt x="1337329" y="2258350"/>
                </a:lnTo>
                <a:cubicBezTo>
                  <a:pt x="1352131" y="2023413"/>
                  <a:pt x="1145204" y="1784597"/>
                  <a:pt x="1014726" y="1615556"/>
                </a:cubicBezTo>
                <a:cubicBezTo>
                  <a:pt x="911517" y="1481269"/>
                  <a:pt x="800192" y="1360189"/>
                  <a:pt x="678222" y="1248670"/>
                </a:cubicBezTo>
                <a:close/>
                <a:moveTo>
                  <a:pt x="9441752" y="1245311"/>
                </a:moveTo>
                <a:cubicBezTo>
                  <a:pt x="9367449" y="1271794"/>
                  <a:pt x="9313207" y="1329954"/>
                  <a:pt x="9278979" y="1406236"/>
                </a:cubicBezTo>
                <a:cubicBezTo>
                  <a:pt x="9261017" y="1445630"/>
                  <a:pt x="9242585" y="1502850"/>
                  <a:pt x="9235540" y="1546869"/>
                </a:cubicBezTo>
                <a:cubicBezTo>
                  <a:pt x="9223867" y="1618535"/>
                  <a:pt x="9230001" y="1614698"/>
                  <a:pt x="9264074" y="1557016"/>
                </a:cubicBezTo>
                <a:cubicBezTo>
                  <a:pt x="9325587" y="1454296"/>
                  <a:pt x="9384605" y="1349880"/>
                  <a:pt x="9441752" y="1245311"/>
                </a:cubicBezTo>
                <a:close/>
                <a:moveTo>
                  <a:pt x="6691602" y="1140573"/>
                </a:moveTo>
                <a:cubicBezTo>
                  <a:pt x="6646175" y="1158238"/>
                  <a:pt x="6598950" y="1175684"/>
                  <a:pt x="6571100" y="1183662"/>
                </a:cubicBezTo>
                <a:cubicBezTo>
                  <a:pt x="6462406" y="1213607"/>
                  <a:pt x="6352215" y="1234713"/>
                  <a:pt x="6241687" y="1257600"/>
                </a:cubicBezTo>
                <a:cubicBezTo>
                  <a:pt x="6040746" y="1299467"/>
                  <a:pt x="5893317" y="1420819"/>
                  <a:pt x="5693009" y="1478256"/>
                </a:cubicBezTo>
                <a:cubicBezTo>
                  <a:pt x="6021285" y="1426507"/>
                  <a:pt x="6301876" y="1340642"/>
                  <a:pt x="6548420" y="1214599"/>
                </a:cubicBezTo>
                <a:cubicBezTo>
                  <a:pt x="6567440" y="1204628"/>
                  <a:pt x="6586456" y="1194658"/>
                  <a:pt x="6605473" y="1184686"/>
                </a:cubicBezTo>
                <a:cubicBezTo>
                  <a:pt x="6633823" y="1169483"/>
                  <a:pt x="6662531" y="1154778"/>
                  <a:pt x="6691602" y="1140573"/>
                </a:cubicBezTo>
                <a:close/>
                <a:moveTo>
                  <a:pt x="4002475" y="1037802"/>
                </a:moveTo>
                <a:cubicBezTo>
                  <a:pt x="4001933" y="1038196"/>
                  <a:pt x="4000861" y="1038973"/>
                  <a:pt x="4000324" y="1039362"/>
                </a:cubicBezTo>
                <a:cubicBezTo>
                  <a:pt x="4001046" y="1040360"/>
                  <a:pt x="4002134" y="1041861"/>
                  <a:pt x="4002862" y="1042866"/>
                </a:cubicBezTo>
                <a:cubicBezTo>
                  <a:pt x="4002672" y="1041472"/>
                  <a:pt x="4002487" y="1040086"/>
                  <a:pt x="4002475" y="1037802"/>
                </a:cubicBezTo>
                <a:close/>
                <a:moveTo>
                  <a:pt x="506322" y="1020997"/>
                </a:moveTo>
                <a:cubicBezTo>
                  <a:pt x="513282" y="1018930"/>
                  <a:pt x="522180" y="1021005"/>
                  <a:pt x="533068" y="1029409"/>
                </a:cubicBezTo>
                <a:cubicBezTo>
                  <a:pt x="813777" y="1244537"/>
                  <a:pt x="1037861" y="1510547"/>
                  <a:pt x="1232525" y="1804675"/>
                </a:cubicBezTo>
                <a:cubicBezTo>
                  <a:pt x="1347857" y="1978510"/>
                  <a:pt x="1448039" y="2155739"/>
                  <a:pt x="1388858" y="2368011"/>
                </a:cubicBezTo>
                <a:cubicBezTo>
                  <a:pt x="1387462" y="2372226"/>
                  <a:pt x="1385496" y="2375314"/>
                  <a:pt x="1384098" y="2378125"/>
                </a:cubicBezTo>
                <a:cubicBezTo>
                  <a:pt x="1412260" y="2438425"/>
                  <a:pt x="1428077" y="2506324"/>
                  <a:pt x="1425393" y="2589124"/>
                </a:cubicBezTo>
                <a:cubicBezTo>
                  <a:pt x="1425681" y="2592488"/>
                  <a:pt x="1424559" y="2594453"/>
                  <a:pt x="1424001" y="2597541"/>
                </a:cubicBezTo>
                <a:cubicBezTo>
                  <a:pt x="1672217" y="2669579"/>
                  <a:pt x="1915127" y="2759032"/>
                  <a:pt x="2152729" y="2864487"/>
                </a:cubicBezTo>
                <a:cubicBezTo>
                  <a:pt x="2132903" y="2746636"/>
                  <a:pt x="2106350" y="2629357"/>
                  <a:pt x="2020609" y="2539671"/>
                </a:cubicBezTo>
                <a:cubicBezTo>
                  <a:pt x="2019486" y="2538832"/>
                  <a:pt x="2019482" y="2537426"/>
                  <a:pt x="2018920" y="2536309"/>
                </a:cubicBezTo>
                <a:cubicBezTo>
                  <a:pt x="1612986" y="2284320"/>
                  <a:pt x="1451410" y="1593008"/>
                  <a:pt x="1342441" y="1173017"/>
                </a:cubicBezTo>
                <a:cubicBezTo>
                  <a:pt x="1338482" y="1156742"/>
                  <a:pt x="1345418" y="1103405"/>
                  <a:pt x="1367925" y="1135648"/>
                </a:cubicBezTo>
                <a:cubicBezTo>
                  <a:pt x="1515878" y="1352095"/>
                  <a:pt x="1645605" y="1576999"/>
                  <a:pt x="1771401" y="1806673"/>
                </a:cubicBezTo>
                <a:cubicBezTo>
                  <a:pt x="1841477" y="1935111"/>
                  <a:pt x="1914363" y="2063547"/>
                  <a:pt x="1972385" y="2198735"/>
                </a:cubicBezTo>
                <a:cubicBezTo>
                  <a:pt x="1982518" y="2221738"/>
                  <a:pt x="2018367" y="2353316"/>
                  <a:pt x="2040892" y="2405205"/>
                </a:cubicBezTo>
                <a:cubicBezTo>
                  <a:pt x="2009600" y="2310668"/>
                  <a:pt x="2111587" y="2005996"/>
                  <a:pt x="2131689" y="1936926"/>
                </a:cubicBezTo>
                <a:cubicBezTo>
                  <a:pt x="2203731" y="1690111"/>
                  <a:pt x="2314813" y="1463729"/>
                  <a:pt x="2454820" y="1248808"/>
                </a:cubicBezTo>
                <a:cubicBezTo>
                  <a:pt x="2475264" y="1216788"/>
                  <a:pt x="2493340" y="1290570"/>
                  <a:pt x="2492512" y="1302920"/>
                </a:cubicBezTo>
                <a:cubicBezTo>
                  <a:pt x="2465675" y="1747535"/>
                  <a:pt x="2370053" y="2178216"/>
                  <a:pt x="2081216" y="2527513"/>
                </a:cubicBezTo>
                <a:cubicBezTo>
                  <a:pt x="2081497" y="2528073"/>
                  <a:pt x="2081211" y="2528916"/>
                  <a:pt x="2081211" y="2528916"/>
                </a:cubicBezTo>
                <a:cubicBezTo>
                  <a:pt x="2150699" y="2633778"/>
                  <a:pt x="2178105" y="2756954"/>
                  <a:pt x="2199067" y="2884061"/>
                </a:cubicBezTo>
                <a:cubicBezTo>
                  <a:pt x="2641128" y="3084915"/>
                  <a:pt x="3028660" y="3311628"/>
                  <a:pt x="3192586" y="3411496"/>
                </a:cubicBezTo>
                <a:cubicBezTo>
                  <a:pt x="3356510" y="3511368"/>
                  <a:pt x="3237401" y="3517312"/>
                  <a:pt x="3182620" y="3483279"/>
                </a:cubicBezTo>
                <a:cubicBezTo>
                  <a:pt x="3055506" y="3404310"/>
                  <a:pt x="2789863" y="3259545"/>
                  <a:pt x="2435119" y="3080173"/>
                </a:cubicBezTo>
                <a:lnTo>
                  <a:pt x="2410152" y="3063751"/>
                </a:lnTo>
                <a:lnTo>
                  <a:pt x="2408099" y="3064403"/>
                </a:lnTo>
                <a:lnTo>
                  <a:pt x="2407218" y="3070324"/>
                </a:lnTo>
                <a:cubicBezTo>
                  <a:pt x="2402612" y="3079171"/>
                  <a:pt x="2394080" y="3088906"/>
                  <a:pt x="2380138" y="3099341"/>
                </a:cubicBezTo>
                <a:cubicBezTo>
                  <a:pt x="2194333" y="3283170"/>
                  <a:pt x="1992503" y="3449064"/>
                  <a:pt x="1765923" y="3581043"/>
                </a:cubicBezTo>
                <a:cubicBezTo>
                  <a:pt x="1744896" y="3593696"/>
                  <a:pt x="1723857" y="3603555"/>
                  <a:pt x="1702258" y="3612286"/>
                </a:cubicBezTo>
                <a:cubicBezTo>
                  <a:pt x="1664333" y="3650747"/>
                  <a:pt x="1731601" y="3589836"/>
                  <a:pt x="1538370" y="3811804"/>
                </a:cubicBezTo>
                <a:cubicBezTo>
                  <a:pt x="1473491" y="3921431"/>
                  <a:pt x="1402113" y="4025542"/>
                  <a:pt x="1325720" y="4125411"/>
                </a:cubicBezTo>
                <a:lnTo>
                  <a:pt x="1206279" y="4267200"/>
                </a:lnTo>
                <a:lnTo>
                  <a:pt x="1115040" y="4267200"/>
                </a:lnTo>
                <a:lnTo>
                  <a:pt x="1258195" y="4099624"/>
                </a:lnTo>
                <a:cubicBezTo>
                  <a:pt x="1315987" y="4027073"/>
                  <a:pt x="1371166" y="3952247"/>
                  <a:pt x="1423113" y="3874565"/>
                </a:cubicBezTo>
                <a:lnTo>
                  <a:pt x="1260565" y="4031982"/>
                </a:lnTo>
                <a:cubicBezTo>
                  <a:pt x="1197929" y="4092559"/>
                  <a:pt x="1134310" y="4154329"/>
                  <a:pt x="1073327" y="4218727"/>
                </a:cubicBezTo>
                <a:lnTo>
                  <a:pt x="1032294" y="4267200"/>
                </a:lnTo>
                <a:lnTo>
                  <a:pt x="993830" y="4267200"/>
                </a:lnTo>
                <a:lnTo>
                  <a:pt x="1051860" y="4198693"/>
                </a:lnTo>
                <a:cubicBezTo>
                  <a:pt x="1113440" y="4133732"/>
                  <a:pt x="1177549" y="4071540"/>
                  <a:pt x="1240607" y="4010401"/>
                </a:cubicBezTo>
                <a:lnTo>
                  <a:pt x="1310106" y="3943217"/>
                </a:lnTo>
                <a:cubicBezTo>
                  <a:pt x="1174685" y="4033303"/>
                  <a:pt x="1054913" y="4139624"/>
                  <a:pt x="952103" y="4265972"/>
                </a:cubicBezTo>
                <a:lnTo>
                  <a:pt x="951207" y="4267200"/>
                </a:lnTo>
                <a:lnTo>
                  <a:pt x="862760" y="4267200"/>
                </a:lnTo>
                <a:lnTo>
                  <a:pt x="909145" y="4199225"/>
                </a:lnTo>
                <a:cubicBezTo>
                  <a:pt x="998789" y="4086824"/>
                  <a:pt x="1101084" y="3991246"/>
                  <a:pt x="1214067" y="3908561"/>
                </a:cubicBezTo>
                <a:cubicBezTo>
                  <a:pt x="1023317" y="3973399"/>
                  <a:pt x="824392" y="4020568"/>
                  <a:pt x="640967" y="4105601"/>
                </a:cubicBezTo>
                <a:cubicBezTo>
                  <a:pt x="549674" y="4147907"/>
                  <a:pt x="460581" y="4194508"/>
                  <a:pt x="372807" y="4243651"/>
                </a:cubicBezTo>
                <a:lnTo>
                  <a:pt x="332830" y="4267200"/>
                </a:lnTo>
                <a:lnTo>
                  <a:pt x="168301" y="4267200"/>
                </a:lnTo>
                <a:lnTo>
                  <a:pt x="278002" y="4201399"/>
                </a:lnTo>
                <a:cubicBezTo>
                  <a:pt x="359885" y="4153808"/>
                  <a:pt x="442683" y="4107866"/>
                  <a:pt x="527241" y="4065078"/>
                </a:cubicBezTo>
                <a:cubicBezTo>
                  <a:pt x="838255" y="3908281"/>
                  <a:pt x="1212318" y="3863093"/>
                  <a:pt x="1510397" y="3684705"/>
                </a:cubicBezTo>
                <a:cubicBezTo>
                  <a:pt x="1390337" y="3729510"/>
                  <a:pt x="1267181" y="3766747"/>
                  <a:pt x="1146550" y="3802012"/>
                </a:cubicBezTo>
                <a:cubicBezTo>
                  <a:pt x="997862" y="3845736"/>
                  <a:pt x="843568" y="3890871"/>
                  <a:pt x="698834" y="3952272"/>
                </a:cubicBezTo>
                <a:cubicBezTo>
                  <a:pt x="519814" y="4027898"/>
                  <a:pt x="352828" y="4127506"/>
                  <a:pt x="192528" y="4236299"/>
                </a:cubicBezTo>
                <a:lnTo>
                  <a:pt x="148586" y="4267200"/>
                </a:lnTo>
                <a:lnTo>
                  <a:pt x="98116" y="4267200"/>
                </a:lnTo>
                <a:lnTo>
                  <a:pt x="169669" y="4216852"/>
                </a:lnTo>
                <a:cubicBezTo>
                  <a:pt x="333361" y="4105506"/>
                  <a:pt x="504130" y="4002947"/>
                  <a:pt x="687572" y="3925629"/>
                </a:cubicBezTo>
                <a:cubicBezTo>
                  <a:pt x="833705" y="3864223"/>
                  <a:pt x="989118" y="3818520"/>
                  <a:pt x="1138365" y="3774515"/>
                </a:cubicBezTo>
                <a:cubicBezTo>
                  <a:pt x="1260121" y="3738686"/>
                  <a:pt x="1384681" y="3701451"/>
                  <a:pt x="1505579" y="3655526"/>
                </a:cubicBezTo>
                <a:cubicBezTo>
                  <a:pt x="1442294" y="3658846"/>
                  <a:pt x="1378650" y="3655854"/>
                  <a:pt x="1313114" y="3655216"/>
                </a:cubicBezTo>
                <a:cubicBezTo>
                  <a:pt x="1247578" y="3654578"/>
                  <a:pt x="1180153" y="3656293"/>
                  <a:pt x="1109304" y="3669030"/>
                </a:cubicBezTo>
                <a:cubicBezTo>
                  <a:pt x="794692" y="3725281"/>
                  <a:pt x="516258" y="3901624"/>
                  <a:pt x="258951" y="4111994"/>
                </a:cubicBezTo>
                <a:lnTo>
                  <a:pt x="80807" y="4267200"/>
                </a:lnTo>
                <a:lnTo>
                  <a:pt x="0" y="4267200"/>
                </a:lnTo>
                <a:lnTo>
                  <a:pt x="0" y="4233763"/>
                </a:lnTo>
                <a:lnTo>
                  <a:pt x="36881" y="4200118"/>
                </a:lnTo>
                <a:cubicBezTo>
                  <a:pt x="302143" y="3962792"/>
                  <a:pt x="585478" y="3740226"/>
                  <a:pt x="910534" y="3629753"/>
                </a:cubicBezTo>
                <a:cubicBezTo>
                  <a:pt x="1140280" y="3551663"/>
                  <a:pt x="1356783" y="3624873"/>
                  <a:pt x="1578717" y="3575982"/>
                </a:cubicBezTo>
                <a:cubicBezTo>
                  <a:pt x="1857881" y="3513822"/>
                  <a:pt x="2134207" y="3238918"/>
                  <a:pt x="2338780" y="3033725"/>
                </a:cubicBezTo>
                <a:cubicBezTo>
                  <a:pt x="2165203" y="2949506"/>
                  <a:pt x="1987990" y="2873430"/>
                  <a:pt x="1807991" y="2807184"/>
                </a:cubicBezTo>
                <a:cubicBezTo>
                  <a:pt x="1696192" y="2934214"/>
                  <a:pt x="1567238" y="3035444"/>
                  <a:pt x="1416358" y="3112571"/>
                </a:cubicBezTo>
                <a:cubicBezTo>
                  <a:pt x="1318658" y="3280278"/>
                  <a:pt x="1112986" y="3321000"/>
                  <a:pt x="939066" y="3378798"/>
                </a:cubicBezTo>
                <a:cubicBezTo>
                  <a:pt x="668357" y="3469020"/>
                  <a:pt x="393418" y="3543804"/>
                  <a:pt x="115099" y="3607650"/>
                </a:cubicBezTo>
                <a:cubicBezTo>
                  <a:pt x="80589" y="3615844"/>
                  <a:pt x="67554" y="3533906"/>
                  <a:pt x="97284" y="3520393"/>
                </a:cubicBezTo>
                <a:cubicBezTo>
                  <a:pt x="382521" y="3387774"/>
                  <a:pt x="642160" y="3215335"/>
                  <a:pt x="922050" y="3074867"/>
                </a:cubicBezTo>
                <a:cubicBezTo>
                  <a:pt x="1080787" y="2995199"/>
                  <a:pt x="1233979" y="2960447"/>
                  <a:pt x="1405265" y="3016319"/>
                </a:cubicBezTo>
                <a:cubicBezTo>
                  <a:pt x="1406106" y="3016600"/>
                  <a:pt x="1406671" y="3017724"/>
                  <a:pt x="1407512" y="3018001"/>
                </a:cubicBezTo>
                <a:cubicBezTo>
                  <a:pt x="1526420" y="2954115"/>
                  <a:pt x="1632390" y="2874245"/>
                  <a:pt x="1726266" y="2777274"/>
                </a:cubicBezTo>
                <a:cubicBezTo>
                  <a:pt x="1369635" y="2651515"/>
                  <a:pt x="1000990" y="2561972"/>
                  <a:pt x="625390" y="2514541"/>
                </a:cubicBezTo>
                <a:cubicBezTo>
                  <a:pt x="624559" y="2519877"/>
                  <a:pt x="622878" y="2524928"/>
                  <a:pt x="619799" y="2527180"/>
                </a:cubicBezTo>
                <a:cubicBezTo>
                  <a:pt x="509037" y="2598914"/>
                  <a:pt x="403069" y="2677377"/>
                  <a:pt x="310030" y="2771818"/>
                </a:cubicBezTo>
                <a:cubicBezTo>
                  <a:pt x="266034" y="2817076"/>
                  <a:pt x="224887" y="2891795"/>
                  <a:pt x="173877" y="2937056"/>
                </a:cubicBezTo>
                <a:cubicBezTo>
                  <a:pt x="145840" y="3003792"/>
                  <a:pt x="113686" y="3071134"/>
                  <a:pt x="77889" y="3138440"/>
                </a:cubicBezTo>
                <a:lnTo>
                  <a:pt x="0" y="3271395"/>
                </a:lnTo>
                <a:lnTo>
                  <a:pt x="0" y="3153002"/>
                </a:lnTo>
                <a:lnTo>
                  <a:pt x="2386" y="3149203"/>
                </a:lnTo>
                <a:cubicBezTo>
                  <a:pt x="33821" y="3095439"/>
                  <a:pt x="63030" y="3041490"/>
                  <a:pt x="89753" y="2987702"/>
                </a:cubicBezTo>
                <a:cubicBezTo>
                  <a:pt x="85546" y="2993322"/>
                  <a:pt x="81066" y="2999788"/>
                  <a:pt x="76869" y="3005404"/>
                </a:cubicBezTo>
                <a:cubicBezTo>
                  <a:pt x="63139" y="3024231"/>
                  <a:pt x="48575" y="3042776"/>
                  <a:pt x="32049" y="3065814"/>
                </a:cubicBezTo>
                <a:lnTo>
                  <a:pt x="0" y="3108744"/>
                </a:lnTo>
                <a:lnTo>
                  <a:pt x="0" y="3058059"/>
                </a:lnTo>
                <a:lnTo>
                  <a:pt x="7610" y="3047889"/>
                </a:lnTo>
                <a:cubicBezTo>
                  <a:pt x="24410" y="3025415"/>
                  <a:pt x="38695" y="3006301"/>
                  <a:pt x="52419" y="2987479"/>
                </a:cubicBezTo>
                <a:cubicBezTo>
                  <a:pt x="54382" y="2984385"/>
                  <a:pt x="57184" y="2981579"/>
                  <a:pt x="59142" y="2978488"/>
                </a:cubicBezTo>
                <a:lnTo>
                  <a:pt x="0" y="3015334"/>
                </a:lnTo>
                <a:lnTo>
                  <a:pt x="0" y="2914286"/>
                </a:lnTo>
                <a:lnTo>
                  <a:pt x="36383" y="2901128"/>
                </a:lnTo>
                <a:cubicBezTo>
                  <a:pt x="76283" y="2885228"/>
                  <a:pt x="116303" y="2866415"/>
                  <a:pt x="156329" y="2840533"/>
                </a:cubicBezTo>
                <a:cubicBezTo>
                  <a:pt x="229785" y="2792431"/>
                  <a:pt x="289125" y="2682604"/>
                  <a:pt x="358355" y="2620471"/>
                </a:cubicBezTo>
                <a:cubicBezTo>
                  <a:pt x="406846" y="2577174"/>
                  <a:pt x="457591" y="2538372"/>
                  <a:pt x="510577" y="2501244"/>
                </a:cubicBezTo>
                <a:cubicBezTo>
                  <a:pt x="411488" y="2490937"/>
                  <a:pt x="311929" y="2483543"/>
                  <a:pt x="211967" y="2479171"/>
                </a:cubicBezTo>
                <a:lnTo>
                  <a:pt x="0" y="2476398"/>
                </a:lnTo>
                <a:lnTo>
                  <a:pt x="0" y="2389189"/>
                </a:lnTo>
                <a:lnTo>
                  <a:pt x="103062" y="2389518"/>
                </a:lnTo>
                <a:cubicBezTo>
                  <a:pt x="239716" y="2392822"/>
                  <a:pt x="375712" y="2401808"/>
                  <a:pt x="510734" y="2416201"/>
                </a:cubicBezTo>
                <a:cubicBezTo>
                  <a:pt x="453295" y="2294758"/>
                  <a:pt x="388809" y="2156489"/>
                  <a:pt x="279257" y="2092102"/>
                </a:cubicBezTo>
                <a:cubicBezTo>
                  <a:pt x="214509" y="2054029"/>
                  <a:pt x="140169" y="2030776"/>
                  <a:pt x="65265" y="2006049"/>
                </a:cubicBezTo>
                <a:lnTo>
                  <a:pt x="0" y="1982532"/>
                </a:lnTo>
                <a:lnTo>
                  <a:pt x="0" y="1912789"/>
                </a:lnTo>
                <a:lnTo>
                  <a:pt x="97460" y="1953725"/>
                </a:lnTo>
                <a:cubicBezTo>
                  <a:pt x="140146" y="1968817"/>
                  <a:pt x="181972" y="1973804"/>
                  <a:pt x="221272" y="1980766"/>
                </a:cubicBezTo>
                <a:cubicBezTo>
                  <a:pt x="184478" y="1960612"/>
                  <a:pt x="148800" y="1938494"/>
                  <a:pt x="116765" y="1911033"/>
                </a:cubicBezTo>
                <a:cubicBezTo>
                  <a:pt x="78825" y="1878815"/>
                  <a:pt x="47051" y="1840696"/>
                  <a:pt x="16405" y="1803412"/>
                </a:cubicBezTo>
                <a:lnTo>
                  <a:pt x="0" y="1784777"/>
                </a:lnTo>
                <a:lnTo>
                  <a:pt x="0" y="1740082"/>
                </a:lnTo>
                <a:lnTo>
                  <a:pt x="39394" y="1784856"/>
                </a:lnTo>
                <a:cubicBezTo>
                  <a:pt x="69479" y="1821014"/>
                  <a:pt x="100126" y="1858299"/>
                  <a:pt x="135813" y="1888838"/>
                </a:cubicBezTo>
                <a:cubicBezTo>
                  <a:pt x="168411" y="1916009"/>
                  <a:pt x="204933" y="1938411"/>
                  <a:pt x="242575" y="1958841"/>
                </a:cubicBezTo>
                <a:cubicBezTo>
                  <a:pt x="195379" y="1882642"/>
                  <a:pt x="141547" y="1815083"/>
                  <a:pt x="82197" y="1754826"/>
                </a:cubicBezTo>
                <a:lnTo>
                  <a:pt x="0" y="1679650"/>
                </a:lnTo>
                <a:lnTo>
                  <a:pt x="0" y="1602463"/>
                </a:lnTo>
                <a:lnTo>
                  <a:pt x="84689" y="1677442"/>
                </a:lnTo>
                <a:cubicBezTo>
                  <a:pt x="165950" y="1759826"/>
                  <a:pt x="237786" y="1855565"/>
                  <a:pt x="298437" y="1968019"/>
                </a:cubicBezTo>
                <a:lnTo>
                  <a:pt x="227269" y="1114064"/>
                </a:lnTo>
                <a:cubicBezTo>
                  <a:pt x="226129" y="1099191"/>
                  <a:pt x="230003" y="1062136"/>
                  <a:pt x="248003" y="1089613"/>
                </a:cubicBezTo>
                <a:cubicBezTo>
                  <a:pt x="349844" y="1249160"/>
                  <a:pt x="397556" y="1433768"/>
                  <a:pt x="427020" y="1619803"/>
                </a:cubicBezTo>
                <a:cubicBezTo>
                  <a:pt x="453086" y="1782272"/>
                  <a:pt x="422387" y="1897385"/>
                  <a:pt x="340345" y="2027739"/>
                </a:cubicBezTo>
                <a:cubicBezTo>
                  <a:pt x="347373" y="2033339"/>
                  <a:pt x="354114" y="2038383"/>
                  <a:pt x="360865" y="2044827"/>
                </a:cubicBezTo>
                <a:cubicBezTo>
                  <a:pt x="443500" y="2128340"/>
                  <a:pt x="506078" y="2306190"/>
                  <a:pt x="560414" y="2421457"/>
                </a:cubicBezTo>
                <a:cubicBezTo>
                  <a:pt x="831022" y="2452769"/>
                  <a:pt x="1098019" y="2506255"/>
                  <a:pt x="1359703" y="2578554"/>
                </a:cubicBezTo>
                <a:lnTo>
                  <a:pt x="1359422" y="2577994"/>
                </a:lnTo>
                <a:cubicBezTo>
                  <a:pt x="1370467" y="2269807"/>
                  <a:pt x="976420" y="2084880"/>
                  <a:pt x="828701" y="1839520"/>
                </a:cubicBezTo>
                <a:cubicBezTo>
                  <a:pt x="687172" y="1605098"/>
                  <a:pt x="631475" y="1330413"/>
                  <a:pt x="494427" y="1092333"/>
                </a:cubicBezTo>
                <a:cubicBezTo>
                  <a:pt x="481980" y="1070671"/>
                  <a:pt x="485440" y="1027197"/>
                  <a:pt x="506322" y="1020997"/>
                </a:cubicBezTo>
                <a:close/>
                <a:moveTo>
                  <a:pt x="4570198" y="978081"/>
                </a:moveTo>
                <a:cubicBezTo>
                  <a:pt x="4555714" y="1028259"/>
                  <a:pt x="4540870" y="1077934"/>
                  <a:pt x="4523691" y="1127776"/>
                </a:cubicBezTo>
                <a:lnTo>
                  <a:pt x="4509875" y="1167552"/>
                </a:lnTo>
                <a:cubicBezTo>
                  <a:pt x="4498703" y="1198545"/>
                  <a:pt x="4488074" y="1229138"/>
                  <a:pt x="4478168" y="1260735"/>
                </a:cubicBezTo>
                <a:cubicBezTo>
                  <a:pt x="4437866" y="1392962"/>
                  <a:pt x="4423333" y="1532451"/>
                  <a:pt x="4409309" y="1666996"/>
                </a:cubicBezTo>
                <a:cubicBezTo>
                  <a:pt x="4399387" y="1761934"/>
                  <a:pt x="4389478" y="1859162"/>
                  <a:pt x="4370031" y="1955666"/>
                </a:cubicBezTo>
                <a:cubicBezTo>
                  <a:pt x="4495511" y="1636562"/>
                  <a:pt x="4590903" y="1311031"/>
                  <a:pt x="4570198" y="978081"/>
                </a:cubicBezTo>
                <a:close/>
                <a:moveTo>
                  <a:pt x="12149131" y="959050"/>
                </a:moveTo>
                <a:cubicBezTo>
                  <a:pt x="12135265" y="975072"/>
                  <a:pt x="12121401" y="991089"/>
                  <a:pt x="12105664" y="1006960"/>
                </a:cubicBezTo>
                <a:cubicBezTo>
                  <a:pt x="12040174" y="1071943"/>
                  <a:pt x="11966532" y="1125748"/>
                  <a:pt x="11883102" y="1184424"/>
                </a:cubicBezTo>
                <a:cubicBezTo>
                  <a:pt x="11822339" y="1227583"/>
                  <a:pt x="11746281" y="1281016"/>
                  <a:pt x="11665174" y="1317493"/>
                </a:cubicBezTo>
                <a:cubicBezTo>
                  <a:pt x="11640620" y="1328342"/>
                  <a:pt x="11615753" y="1338416"/>
                  <a:pt x="11590337" y="1348256"/>
                </a:cubicBezTo>
                <a:cubicBezTo>
                  <a:pt x="11556383" y="1361567"/>
                  <a:pt x="11523739" y="1374791"/>
                  <a:pt x="11492588" y="1390573"/>
                </a:cubicBezTo>
                <a:cubicBezTo>
                  <a:pt x="11632969" y="1358579"/>
                  <a:pt x="11770492" y="1298342"/>
                  <a:pt x="11888865" y="1220988"/>
                </a:cubicBezTo>
                <a:cubicBezTo>
                  <a:pt x="11984266" y="1158366"/>
                  <a:pt x="12085135" y="1064584"/>
                  <a:pt x="12149131" y="959050"/>
                </a:cubicBezTo>
                <a:close/>
                <a:moveTo>
                  <a:pt x="4557898" y="900011"/>
                </a:moveTo>
                <a:cubicBezTo>
                  <a:pt x="4330292" y="1199280"/>
                  <a:pt x="4335713" y="1567725"/>
                  <a:pt x="4344840" y="1922038"/>
                </a:cubicBezTo>
                <a:cubicBezTo>
                  <a:pt x="4360210" y="1836882"/>
                  <a:pt x="4369815" y="1750562"/>
                  <a:pt x="4378710" y="1665516"/>
                </a:cubicBezTo>
                <a:cubicBezTo>
                  <a:pt x="4393083" y="1529197"/>
                  <a:pt x="4407432" y="1388309"/>
                  <a:pt x="4448798" y="1253024"/>
                </a:cubicBezTo>
                <a:cubicBezTo>
                  <a:pt x="4458700" y="1221425"/>
                  <a:pt x="4469507" y="1189944"/>
                  <a:pt x="4480315" y="1158454"/>
                </a:cubicBezTo>
                <a:lnTo>
                  <a:pt x="4494133" y="1118676"/>
                </a:lnTo>
                <a:cubicBezTo>
                  <a:pt x="4518925" y="1046526"/>
                  <a:pt x="4539765" y="973431"/>
                  <a:pt x="4557898" y="900011"/>
                </a:cubicBezTo>
                <a:close/>
                <a:moveTo>
                  <a:pt x="5870151" y="898890"/>
                </a:moveTo>
                <a:cubicBezTo>
                  <a:pt x="5866911" y="898948"/>
                  <a:pt x="5864574" y="899121"/>
                  <a:pt x="5861335" y="899177"/>
                </a:cubicBezTo>
                <a:lnTo>
                  <a:pt x="5843702" y="899748"/>
                </a:lnTo>
                <a:cubicBezTo>
                  <a:pt x="5780018" y="902412"/>
                  <a:pt x="5714210" y="911192"/>
                  <a:pt x="5651107" y="920306"/>
                </a:cubicBezTo>
                <a:cubicBezTo>
                  <a:pt x="5588537" y="929031"/>
                  <a:pt x="5523624" y="937920"/>
                  <a:pt x="5459407" y="940975"/>
                </a:cubicBezTo>
                <a:cubicBezTo>
                  <a:pt x="5431523" y="942110"/>
                  <a:pt x="5402918" y="942237"/>
                  <a:pt x="5374846" y="941988"/>
                </a:cubicBezTo>
                <a:cubicBezTo>
                  <a:pt x="5336157" y="941792"/>
                  <a:pt x="5295497" y="942268"/>
                  <a:pt x="5256105" y="945632"/>
                </a:cubicBezTo>
                <a:cubicBezTo>
                  <a:pt x="5206829" y="950064"/>
                  <a:pt x="5155964" y="960232"/>
                  <a:pt x="5107071" y="969720"/>
                </a:cubicBezTo>
                <a:cubicBezTo>
                  <a:pt x="5071129" y="976700"/>
                  <a:pt x="5035177" y="983681"/>
                  <a:pt x="4998681" y="988771"/>
                </a:cubicBezTo>
                <a:cubicBezTo>
                  <a:pt x="5256175" y="1057755"/>
                  <a:pt x="5597864" y="989418"/>
                  <a:pt x="5870151" y="898890"/>
                </a:cubicBezTo>
                <a:close/>
                <a:moveTo>
                  <a:pt x="12190084" y="854709"/>
                </a:moveTo>
                <a:cubicBezTo>
                  <a:pt x="12181324" y="863235"/>
                  <a:pt x="12172252" y="870980"/>
                  <a:pt x="12162947" y="879275"/>
                </a:cubicBezTo>
                <a:cubicBezTo>
                  <a:pt x="12028326" y="998039"/>
                  <a:pt x="11883371" y="1121443"/>
                  <a:pt x="11721478" y="1216434"/>
                </a:cubicBezTo>
                <a:lnTo>
                  <a:pt x="11680712" y="1239730"/>
                </a:lnTo>
                <a:cubicBezTo>
                  <a:pt x="11620220" y="1274640"/>
                  <a:pt x="11558177" y="1310180"/>
                  <a:pt x="11505347" y="1352837"/>
                </a:cubicBezTo>
                <a:cubicBezTo>
                  <a:pt x="11530133" y="1341442"/>
                  <a:pt x="11555544" y="1331600"/>
                  <a:pt x="11580962" y="1321759"/>
                </a:cubicBezTo>
                <a:cubicBezTo>
                  <a:pt x="11605590" y="1312227"/>
                  <a:pt x="11630227" y="1302697"/>
                  <a:pt x="11654234" y="1291618"/>
                </a:cubicBezTo>
                <a:cubicBezTo>
                  <a:pt x="11733018" y="1256083"/>
                  <a:pt x="11807521" y="1203284"/>
                  <a:pt x="11867274" y="1160983"/>
                </a:cubicBezTo>
                <a:cubicBezTo>
                  <a:pt x="11949151" y="1102940"/>
                  <a:pt x="12022324" y="1050225"/>
                  <a:pt x="12086035" y="986418"/>
                </a:cubicBezTo>
                <a:cubicBezTo>
                  <a:pt x="12128278" y="944429"/>
                  <a:pt x="12163191" y="899980"/>
                  <a:pt x="12190084" y="854709"/>
                </a:cubicBezTo>
                <a:close/>
                <a:moveTo>
                  <a:pt x="5504425" y="848067"/>
                </a:moveTo>
                <a:cubicBezTo>
                  <a:pt x="5313518" y="848319"/>
                  <a:pt x="5144450" y="894555"/>
                  <a:pt x="4968849" y="962318"/>
                </a:cubicBezTo>
                <a:cubicBezTo>
                  <a:pt x="5013986" y="957830"/>
                  <a:pt x="5059460" y="949291"/>
                  <a:pt x="5104039" y="940634"/>
                </a:cubicBezTo>
                <a:cubicBezTo>
                  <a:pt x="5153465" y="930752"/>
                  <a:pt x="5205230" y="920703"/>
                  <a:pt x="5256311" y="916490"/>
                </a:cubicBezTo>
                <a:cubicBezTo>
                  <a:pt x="5297138" y="912849"/>
                  <a:pt x="5338158" y="912871"/>
                  <a:pt x="5377381" y="912671"/>
                </a:cubicBezTo>
                <a:cubicBezTo>
                  <a:pt x="5405093" y="912428"/>
                  <a:pt x="5432627" y="913077"/>
                  <a:pt x="5460148" y="911442"/>
                </a:cubicBezTo>
                <a:cubicBezTo>
                  <a:pt x="5522934" y="908669"/>
                  <a:pt x="5586937" y="899666"/>
                  <a:pt x="5648971" y="891331"/>
                </a:cubicBezTo>
                <a:cubicBezTo>
                  <a:pt x="5712974" y="882328"/>
                  <a:pt x="5779324" y="873155"/>
                  <a:pt x="5844807" y="870718"/>
                </a:cubicBezTo>
                <a:lnTo>
                  <a:pt x="5862975" y="869756"/>
                </a:lnTo>
                <a:cubicBezTo>
                  <a:pt x="5882405" y="869405"/>
                  <a:pt x="5902011" y="868171"/>
                  <a:pt x="5920887" y="865929"/>
                </a:cubicBezTo>
                <a:cubicBezTo>
                  <a:pt x="5782825" y="855356"/>
                  <a:pt x="5643867" y="846954"/>
                  <a:pt x="5504425" y="848067"/>
                </a:cubicBezTo>
                <a:close/>
                <a:moveTo>
                  <a:pt x="8924104" y="777000"/>
                </a:moveTo>
                <a:cubicBezTo>
                  <a:pt x="8923664" y="782606"/>
                  <a:pt x="8922673" y="787979"/>
                  <a:pt x="8921999" y="794136"/>
                </a:cubicBezTo>
                <a:cubicBezTo>
                  <a:pt x="8919582" y="810498"/>
                  <a:pt x="8917940" y="826538"/>
                  <a:pt x="8916066" y="843129"/>
                </a:cubicBezTo>
                <a:cubicBezTo>
                  <a:pt x="8910698" y="896870"/>
                  <a:pt x="8909926" y="951907"/>
                  <a:pt x="8909852" y="1005313"/>
                </a:cubicBezTo>
                <a:cubicBezTo>
                  <a:pt x="8907936" y="1206014"/>
                  <a:pt x="8906433" y="1413328"/>
                  <a:pt x="8936982" y="1614896"/>
                </a:cubicBezTo>
                <a:lnTo>
                  <a:pt x="8939706" y="1632791"/>
                </a:lnTo>
                <a:lnTo>
                  <a:pt x="8946691" y="1680170"/>
                </a:lnTo>
                <a:cubicBezTo>
                  <a:pt x="8947341" y="1669501"/>
                  <a:pt x="8947217" y="1659149"/>
                  <a:pt x="8947643" y="1649028"/>
                </a:cubicBezTo>
                <a:cubicBezTo>
                  <a:pt x="8950646" y="1394060"/>
                  <a:pt x="8954155" y="1130296"/>
                  <a:pt x="8931687" y="871628"/>
                </a:cubicBezTo>
                <a:lnTo>
                  <a:pt x="8929804" y="850229"/>
                </a:lnTo>
                <a:cubicBezTo>
                  <a:pt x="8927750" y="826182"/>
                  <a:pt x="8925696" y="802134"/>
                  <a:pt x="8924104" y="777000"/>
                </a:cubicBezTo>
                <a:close/>
                <a:moveTo>
                  <a:pt x="8951219" y="764662"/>
                </a:moveTo>
                <a:cubicBezTo>
                  <a:pt x="8952434" y="792211"/>
                  <a:pt x="8955277" y="820458"/>
                  <a:pt x="8957270" y="847698"/>
                </a:cubicBezTo>
                <a:lnTo>
                  <a:pt x="8959153" y="869097"/>
                </a:lnTo>
                <a:cubicBezTo>
                  <a:pt x="8981354" y="1119277"/>
                  <a:pt x="8978808" y="1373147"/>
                  <a:pt x="8976081" y="1619865"/>
                </a:cubicBezTo>
                <a:cubicBezTo>
                  <a:pt x="9043646" y="1335574"/>
                  <a:pt x="9035127" y="1045475"/>
                  <a:pt x="8951219" y="764662"/>
                </a:cubicBezTo>
                <a:close/>
                <a:moveTo>
                  <a:pt x="8898081" y="630137"/>
                </a:moveTo>
                <a:cubicBezTo>
                  <a:pt x="8735190" y="940376"/>
                  <a:pt x="8800852" y="1302315"/>
                  <a:pt x="8910095" y="1626691"/>
                </a:cubicBezTo>
                <a:lnTo>
                  <a:pt x="8908822" y="1619067"/>
                </a:lnTo>
                <a:cubicBezTo>
                  <a:pt x="8877873" y="1415398"/>
                  <a:pt x="8879292" y="1206762"/>
                  <a:pt x="8881669" y="1004967"/>
                </a:cubicBezTo>
                <a:cubicBezTo>
                  <a:pt x="8881975" y="951016"/>
                  <a:pt x="8882434" y="895204"/>
                  <a:pt x="8888265" y="840369"/>
                </a:cubicBezTo>
                <a:cubicBezTo>
                  <a:pt x="8890137" y="823783"/>
                  <a:pt x="8892011" y="807192"/>
                  <a:pt x="8894429" y="790831"/>
                </a:cubicBezTo>
                <a:cubicBezTo>
                  <a:pt x="8901122" y="737010"/>
                  <a:pt x="8907725" y="681866"/>
                  <a:pt x="8898081" y="630137"/>
                </a:cubicBezTo>
                <a:close/>
                <a:moveTo>
                  <a:pt x="11491396" y="623931"/>
                </a:moveTo>
                <a:cubicBezTo>
                  <a:pt x="11465686" y="637515"/>
                  <a:pt x="11440209" y="650546"/>
                  <a:pt x="11413329" y="662344"/>
                </a:cubicBezTo>
                <a:cubicBezTo>
                  <a:pt x="11268660" y="727282"/>
                  <a:pt x="11113102" y="758642"/>
                  <a:pt x="10966547" y="818916"/>
                </a:cubicBezTo>
                <a:cubicBezTo>
                  <a:pt x="10793574" y="889896"/>
                  <a:pt x="10652020" y="1008307"/>
                  <a:pt x="10498883" y="1111507"/>
                </a:cubicBezTo>
                <a:cubicBezTo>
                  <a:pt x="10559155" y="1098395"/>
                  <a:pt x="10616158" y="1067158"/>
                  <a:pt x="10671292" y="1035777"/>
                </a:cubicBezTo>
                <a:lnTo>
                  <a:pt x="10685894" y="1027151"/>
                </a:lnTo>
                <a:cubicBezTo>
                  <a:pt x="10821548" y="950027"/>
                  <a:pt x="10965272" y="882756"/>
                  <a:pt x="11104337" y="817377"/>
                </a:cubicBezTo>
                <a:cubicBezTo>
                  <a:pt x="11233375" y="757414"/>
                  <a:pt x="11364889" y="694633"/>
                  <a:pt x="11491396" y="623931"/>
                </a:cubicBezTo>
                <a:close/>
                <a:moveTo>
                  <a:pt x="10779304" y="584486"/>
                </a:moveTo>
                <a:cubicBezTo>
                  <a:pt x="10740583" y="648568"/>
                  <a:pt x="10699136" y="711502"/>
                  <a:pt x="10658378" y="772788"/>
                </a:cubicBezTo>
                <a:cubicBezTo>
                  <a:pt x="10594579" y="868744"/>
                  <a:pt x="10529620" y="967431"/>
                  <a:pt x="10475581" y="1070739"/>
                </a:cubicBezTo>
                <a:cubicBezTo>
                  <a:pt x="10578194" y="966751"/>
                  <a:pt x="10672522" y="819977"/>
                  <a:pt x="10735178" y="693281"/>
                </a:cubicBezTo>
                <a:close/>
                <a:moveTo>
                  <a:pt x="10132488" y="518596"/>
                </a:moveTo>
                <a:cubicBezTo>
                  <a:pt x="10047856" y="532980"/>
                  <a:pt x="9963302" y="548687"/>
                  <a:pt x="9879465" y="567273"/>
                </a:cubicBezTo>
                <a:cubicBezTo>
                  <a:pt x="9683016" y="611580"/>
                  <a:pt x="9523495" y="697916"/>
                  <a:pt x="9364243" y="809468"/>
                </a:cubicBezTo>
                <a:cubicBezTo>
                  <a:pt x="9364793" y="809701"/>
                  <a:pt x="9365336" y="809931"/>
                  <a:pt x="9366655" y="809848"/>
                </a:cubicBezTo>
                <a:cubicBezTo>
                  <a:pt x="9558665" y="728900"/>
                  <a:pt x="9742999" y="656935"/>
                  <a:pt x="9914233" y="596159"/>
                </a:cubicBezTo>
                <a:close/>
                <a:moveTo>
                  <a:pt x="10264524" y="501747"/>
                </a:moveTo>
                <a:lnTo>
                  <a:pt x="9922837" y="622979"/>
                </a:lnTo>
                <a:cubicBezTo>
                  <a:pt x="9763806" y="679263"/>
                  <a:pt x="9594234" y="745243"/>
                  <a:pt x="9416908" y="818889"/>
                </a:cubicBezTo>
                <a:cubicBezTo>
                  <a:pt x="9417689" y="818579"/>
                  <a:pt x="9417689" y="818579"/>
                  <a:pt x="9418234" y="818810"/>
                </a:cubicBezTo>
                <a:cubicBezTo>
                  <a:pt x="9717394" y="764555"/>
                  <a:pt x="10002904" y="633058"/>
                  <a:pt x="10264524" y="501747"/>
                </a:cubicBezTo>
                <a:close/>
                <a:moveTo>
                  <a:pt x="10802699" y="488163"/>
                </a:moveTo>
                <a:lnTo>
                  <a:pt x="10618739" y="734118"/>
                </a:lnTo>
                <a:lnTo>
                  <a:pt x="10604580" y="753877"/>
                </a:lnTo>
                <a:cubicBezTo>
                  <a:pt x="10575714" y="793161"/>
                  <a:pt x="10550336" y="828772"/>
                  <a:pt x="10529643" y="867004"/>
                </a:cubicBezTo>
                <a:cubicBezTo>
                  <a:pt x="10501301" y="918746"/>
                  <a:pt x="10479284" y="973805"/>
                  <a:pt x="10462194" y="1035452"/>
                </a:cubicBezTo>
                <a:cubicBezTo>
                  <a:pt x="10514547" y="939156"/>
                  <a:pt x="10575176" y="847655"/>
                  <a:pt x="10635117" y="757788"/>
                </a:cubicBezTo>
                <a:cubicBezTo>
                  <a:pt x="10692800" y="670189"/>
                  <a:pt x="10751735" y="581180"/>
                  <a:pt x="10802699" y="488163"/>
                </a:cubicBezTo>
                <a:close/>
                <a:moveTo>
                  <a:pt x="10359107" y="485136"/>
                </a:moveTo>
                <a:cubicBezTo>
                  <a:pt x="10100692" y="616512"/>
                  <a:pt x="9815681" y="755947"/>
                  <a:pt x="9515108" y="825701"/>
                </a:cubicBezTo>
                <a:cubicBezTo>
                  <a:pt x="9825509" y="831572"/>
                  <a:pt x="10104184" y="667562"/>
                  <a:pt x="10359107" y="485136"/>
                </a:cubicBezTo>
                <a:close/>
                <a:moveTo>
                  <a:pt x="11886089" y="483936"/>
                </a:moveTo>
                <a:cubicBezTo>
                  <a:pt x="11800033" y="547295"/>
                  <a:pt x="11710455" y="605296"/>
                  <a:pt x="11622890" y="661575"/>
                </a:cubicBezTo>
                <a:cubicBezTo>
                  <a:pt x="11437051" y="781189"/>
                  <a:pt x="11244843" y="905190"/>
                  <a:pt x="11038640" y="996875"/>
                </a:cubicBezTo>
                <a:cubicBezTo>
                  <a:pt x="10885656" y="1064725"/>
                  <a:pt x="10725662" y="1114166"/>
                  <a:pt x="10561310" y="1145020"/>
                </a:cubicBezTo>
                <a:cubicBezTo>
                  <a:pt x="10596460" y="1154752"/>
                  <a:pt x="10632933" y="1164394"/>
                  <a:pt x="10675127" y="1163586"/>
                </a:cubicBezTo>
                <a:cubicBezTo>
                  <a:pt x="10827145" y="1160350"/>
                  <a:pt x="10989398" y="1058435"/>
                  <a:pt x="11120351" y="990907"/>
                </a:cubicBezTo>
                <a:cubicBezTo>
                  <a:pt x="11302032" y="897860"/>
                  <a:pt x="11481110" y="797268"/>
                  <a:pt x="11648506" y="680145"/>
                </a:cubicBezTo>
                <a:cubicBezTo>
                  <a:pt x="11691733" y="649515"/>
                  <a:pt x="11821224" y="550475"/>
                  <a:pt x="11886089" y="483936"/>
                </a:cubicBezTo>
                <a:close/>
                <a:moveTo>
                  <a:pt x="3607114" y="467441"/>
                </a:moveTo>
                <a:cubicBezTo>
                  <a:pt x="3528124" y="599478"/>
                  <a:pt x="3410482" y="705343"/>
                  <a:pt x="3296242" y="807991"/>
                </a:cubicBezTo>
                <a:cubicBezTo>
                  <a:pt x="3255418" y="844446"/>
                  <a:pt x="3213877" y="882186"/>
                  <a:pt x="3174674" y="919759"/>
                </a:cubicBezTo>
                <a:cubicBezTo>
                  <a:pt x="3129209" y="963390"/>
                  <a:pt x="3085915" y="1010032"/>
                  <a:pt x="3042978" y="1054894"/>
                </a:cubicBezTo>
                <a:lnTo>
                  <a:pt x="2968914" y="1133756"/>
                </a:lnTo>
                <a:cubicBezTo>
                  <a:pt x="3001355" y="1109480"/>
                  <a:pt x="3045966" y="1074853"/>
                  <a:pt x="3103823" y="1026814"/>
                </a:cubicBezTo>
                <a:cubicBezTo>
                  <a:pt x="3260201" y="897449"/>
                  <a:pt x="3521192" y="681569"/>
                  <a:pt x="3607114" y="467441"/>
                </a:cubicBezTo>
                <a:close/>
                <a:moveTo>
                  <a:pt x="10784544" y="465669"/>
                </a:moveTo>
                <a:cubicBezTo>
                  <a:pt x="10662409" y="521478"/>
                  <a:pt x="10422179" y="894258"/>
                  <a:pt x="10426419" y="1062158"/>
                </a:cubicBezTo>
                <a:cubicBezTo>
                  <a:pt x="10438657" y="1011968"/>
                  <a:pt x="10453241" y="965354"/>
                  <a:pt x="10471732" y="921679"/>
                </a:cubicBezTo>
                <a:cubicBezTo>
                  <a:pt x="10481672" y="898200"/>
                  <a:pt x="10492705" y="875187"/>
                  <a:pt x="10504824" y="852631"/>
                </a:cubicBezTo>
                <a:cubicBezTo>
                  <a:pt x="10526215" y="812759"/>
                  <a:pt x="10552604" y="776291"/>
                  <a:pt x="10582237" y="736692"/>
                </a:cubicBezTo>
                <a:lnTo>
                  <a:pt x="10596401" y="716935"/>
                </a:lnTo>
                <a:cubicBezTo>
                  <a:pt x="10661482" y="628604"/>
                  <a:pt x="10720448" y="548625"/>
                  <a:pt x="10784544" y="465669"/>
                </a:cubicBezTo>
                <a:close/>
                <a:moveTo>
                  <a:pt x="11916494" y="422768"/>
                </a:moveTo>
                <a:cubicBezTo>
                  <a:pt x="11840345" y="436884"/>
                  <a:pt x="11770712" y="482734"/>
                  <a:pt x="11703185" y="528178"/>
                </a:cubicBezTo>
                <a:lnTo>
                  <a:pt x="11680755" y="543149"/>
                </a:lnTo>
                <a:cubicBezTo>
                  <a:pt x="11503085" y="661715"/>
                  <a:pt x="11307002" y="753816"/>
                  <a:pt x="11116818" y="842623"/>
                </a:cubicBezTo>
                <a:cubicBezTo>
                  <a:pt x="10977992" y="907459"/>
                  <a:pt x="10835051" y="974411"/>
                  <a:pt x="10700164" y="1051220"/>
                </a:cubicBezTo>
                <a:lnTo>
                  <a:pt x="10685570" y="1059849"/>
                </a:lnTo>
                <a:cubicBezTo>
                  <a:pt x="10652486" y="1078679"/>
                  <a:pt x="10619176" y="1098052"/>
                  <a:pt x="10584288" y="1113543"/>
                </a:cubicBezTo>
                <a:cubicBezTo>
                  <a:pt x="10736655" y="1082118"/>
                  <a:pt x="10884823" y="1034762"/>
                  <a:pt x="11026698" y="971858"/>
                </a:cubicBezTo>
                <a:cubicBezTo>
                  <a:pt x="11231114" y="881353"/>
                  <a:pt x="11422542" y="757667"/>
                  <a:pt x="11607604" y="638368"/>
                </a:cubicBezTo>
                <a:cubicBezTo>
                  <a:pt x="11712249" y="570645"/>
                  <a:pt x="11819449" y="501435"/>
                  <a:pt x="11919452" y="423380"/>
                </a:cubicBezTo>
                <a:cubicBezTo>
                  <a:pt x="11918363" y="422918"/>
                  <a:pt x="11917811" y="422686"/>
                  <a:pt x="11916494" y="422768"/>
                </a:cubicBezTo>
                <a:close/>
                <a:moveTo>
                  <a:pt x="8148168" y="416949"/>
                </a:moveTo>
                <a:cubicBezTo>
                  <a:pt x="8041447" y="489578"/>
                  <a:pt x="7951585" y="589312"/>
                  <a:pt x="7862052" y="694330"/>
                </a:cubicBezTo>
                <a:lnTo>
                  <a:pt x="7808002" y="759654"/>
                </a:lnTo>
                <a:close/>
                <a:moveTo>
                  <a:pt x="8295299" y="416143"/>
                </a:moveTo>
                <a:cubicBezTo>
                  <a:pt x="8303328" y="454953"/>
                  <a:pt x="8309263" y="494162"/>
                  <a:pt x="8309124" y="534021"/>
                </a:cubicBezTo>
                <a:cubicBezTo>
                  <a:pt x="8309177" y="581042"/>
                  <a:pt x="8301211" y="627240"/>
                  <a:pt x="8293154" y="672115"/>
                </a:cubicBezTo>
                <a:cubicBezTo>
                  <a:pt x="8287455" y="703824"/>
                  <a:pt x="8281839" y="736857"/>
                  <a:pt x="8279099" y="769176"/>
                </a:cubicBezTo>
                <a:cubicBezTo>
                  <a:pt x="8271208" y="866910"/>
                  <a:pt x="8290164" y="965070"/>
                  <a:pt x="8309186" y="1060039"/>
                </a:cubicBezTo>
                <a:cubicBezTo>
                  <a:pt x="8338258" y="1208834"/>
                  <a:pt x="8368983" y="1362838"/>
                  <a:pt x="8410512" y="1511108"/>
                </a:cubicBezTo>
                <a:cubicBezTo>
                  <a:pt x="8445511" y="1186645"/>
                  <a:pt x="8463496" y="815698"/>
                  <a:pt x="8351657" y="521768"/>
                </a:cubicBezTo>
                <a:cubicBezTo>
                  <a:pt x="8336376" y="481820"/>
                  <a:pt x="8314355" y="448679"/>
                  <a:pt x="8295299" y="416143"/>
                </a:cubicBezTo>
                <a:close/>
                <a:moveTo>
                  <a:pt x="8266483" y="414244"/>
                </a:moveTo>
                <a:cubicBezTo>
                  <a:pt x="8162811" y="736679"/>
                  <a:pt x="8223592" y="1050836"/>
                  <a:pt x="8343425" y="1357811"/>
                </a:cubicBezTo>
                <a:cubicBezTo>
                  <a:pt x="8320496" y="1259904"/>
                  <a:pt x="8300994" y="1161513"/>
                  <a:pt x="8282114" y="1064671"/>
                </a:cubicBezTo>
                <a:cubicBezTo>
                  <a:pt x="8263238" y="967838"/>
                  <a:pt x="8243336" y="867346"/>
                  <a:pt x="8251298" y="766414"/>
                </a:cubicBezTo>
                <a:cubicBezTo>
                  <a:pt x="8253954" y="732777"/>
                  <a:pt x="8259797" y="699198"/>
                  <a:pt x="8265729" y="666939"/>
                </a:cubicBezTo>
                <a:cubicBezTo>
                  <a:pt x="8273319" y="623158"/>
                  <a:pt x="8281376" y="578281"/>
                  <a:pt x="8281494" y="533909"/>
                </a:cubicBezTo>
                <a:cubicBezTo>
                  <a:pt x="8281080" y="493822"/>
                  <a:pt x="8274834" y="453832"/>
                  <a:pt x="8266483" y="414244"/>
                </a:cubicBezTo>
                <a:close/>
                <a:moveTo>
                  <a:pt x="8140802" y="388720"/>
                </a:moveTo>
                <a:cubicBezTo>
                  <a:pt x="8028462" y="422924"/>
                  <a:pt x="7941106" y="490876"/>
                  <a:pt x="7860379" y="596411"/>
                </a:cubicBezTo>
                <a:cubicBezTo>
                  <a:pt x="7812773" y="658663"/>
                  <a:pt x="7772566" y="720182"/>
                  <a:pt x="7737688" y="790400"/>
                </a:cubicBezTo>
                <a:cubicBezTo>
                  <a:pt x="7733439" y="798902"/>
                  <a:pt x="7729892" y="805767"/>
                  <a:pt x="7726885" y="812869"/>
                </a:cubicBezTo>
                <a:cubicBezTo>
                  <a:pt x="7764906" y="767160"/>
                  <a:pt x="7802380" y="721219"/>
                  <a:pt x="7840490" y="676832"/>
                </a:cubicBezTo>
                <a:cubicBezTo>
                  <a:pt x="7933738" y="567590"/>
                  <a:pt x="8028101" y="463327"/>
                  <a:pt x="8140802" y="388720"/>
                </a:cubicBezTo>
                <a:close/>
                <a:moveTo>
                  <a:pt x="3744487" y="383136"/>
                </a:moveTo>
                <a:cubicBezTo>
                  <a:pt x="3789590" y="603780"/>
                  <a:pt x="3850997" y="811848"/>
                  <a:pt x="3970213" y="995559"/>
                </a:cubicBezTo>
                <a:cubicBezTo>
                  <a:pt x="3927384" y="796159"/>
                  <a:pt x="3865366" y="574806"/>
                  <a:pt x="3744487" y="383136"/>
                </a:cubicBezTo>
                <a:close/>
                <a:moveTo>
                  <a:pt x="3624562" y="367041"/>
                </a:moveTo>
                <a:cubicBezTo>
                  <a:pt x="3578160" y="403736"/>
                  <a:pt x="3532667" y="442805"/>
                  <a:pt x="3489712" y="485386"/>
                </a:cubicBezTo>
                <a:cubicBezTo>
                  <a:pt x="3380716" y="591858"/>
                  <a:pt x="3284219" y="714458"/>
                  <a:pt x="3182994" y="828265"/>
                </a:cubicBezTo>
                <a:cubicBezTo>
                  <a:pt x="3100902" y="919812"/>
                  <a:pt x="2899469" y="1135252"/>
                  <a:pt x="2892114" y="1172635"/>
                </a:cubicBezTo>
                <a:lnTo>
                  <a:pt x="3021459" y="1035385"/>
                </a:lnTo>
                <a:cubicBezTo>
                  <a:pt x="3064036" y="990026"/>
                  <a:pt x="3108229" y="943501"/>
                  <a:pt x="3153873" y="898971"/>
                </a:cubicBezTo>
                <a:cubicBezTo>
                  <a:pt x="3193783" y="860125"/>
                  <a:pt x="3235680" y="822883"/>
                  <a:pt x="3276511" y="786423"/>
                </a:cubicBezTo>
                <a:cubicBezTo>
                  <a:pt x="3390214" y="684175"/>
                  <a:pt x="3507852" y="578306"/>
                  <a:pt x="3584154" y="448218"/>
                </a:cubicBezTo>
                <a:cubicBezTo>
                  <a:pt x="3599491" y="421848"/>
                  <a:pt x="3612660" y="394752"/>
                  <a:pt x="3624562" y="367041"/>
                </a:cubicBezTo>
                <a:close/>
                <a:moveTo>
                  <a:pt x="3766672" y="359429"/>
                </a:moveTo>
                <a:cubicBezTo>
                  <a:pt x="3888797" y="549425"/>
                  <a:pt x="3952247" y="768223"/>
                  <a:pt x="3996338" y="968237"/>
                </a:cubicBezTo>
                <a:cubicBezTo>
                  <a:pt x="3973140" y="739339"/>
                  <a:pt x="3922473" y="455576"/>
                  <a:pt x="3766672" y="359429"/>
                </a:cubicBezTo>
                <a:close/>
                <a:moveTo>
                  <a:pt x="5805386" y="239240"/>
                </a:moveTo>
                <a:cubicBezTo>
                  <a:pt x="5783116" y="246988"/>
                  <a:pt x="5760847" y="254734"/>
                  <a:pt x="5736947" y="261367"/>
                </a:cubicBezTo>
                <a:cubicBezTo>
                  <a:pt x="5638133" y="287976"/>
                  <a:pt x="5538513" y="299897"/>
                  <a:pt x="5427012" y="311272"/>
                </a:cubicBezTo>
                <a:cubicBezTo>
                  <a:pt x="5345554" y="319953"/>
                  <a:pt x="5243942" y="330268"/>
                  <a:pt x="5147818" y="322112"/>
                </a:cubicBezTo>
                <a:cubicBezTo>
                  <a:pt x="5118835" y="319462"/>
                  <a:pt x="5090027" y="315925"/>
                  <a:pt x="5060854" y="311882"/>
                </a:cubicBezTo>
                <a:cubicBezTo>
                  <a:pt x="5021780" y="306636"/>
                  <a:pt x="4983964" y="301993"/>
                  <a:pt x="4945989" y="300516"/>
                </a:cubicBezTo>
                <a:cubicBezTo>
                  <a:pt x="5093776" y="343728"/>
                  <a:pt x="5255799" y="359063"/>
                  <a:pt x="5410479" y="348434"/>
                </a:cubicBezTo>
                <a:cubicBezTo>
                  <a:pt x="5535307" y="339607"/>
                  <a:pt x="5683741" y="304513"/>
                  <a:pt x="5805386" y="239240"/>
                </a:cubicBezTo>
                <a:close/>
                <a:moveTo>
                  <a:pt x="5905192" y="163079"/>
                </a:moveTo>
                <a:cubicBezTo>
                  <a:pt x="5892074" y="166484"/>
                  <a:pt x="5879136" y="168997"/>
                  <a:pt x="5865655" y="171901"/>
                </a:cubicBezTo>
                <a:cubicBezTo>
                  <a:pt x="5671371" y="212758"/>
                  <a:pt x="5464843" y="252569"/>
                  <a:pt x="5259740" y="257013"/>
                </a:cubicBezTo>
                <a:cubicBezTo>
                  <a:pt x="5242649" y="257191"/>
                  <a:pt x="5225558" y="257369"/>
                  <a:pt x="5208466" y="257550"/>
                </a:cubicBezTo>
                <a:cubicBezTo>
                  <a:pt x="5132177" y="258666"/>
                  <a:pt x="5054091" y="259560"/>
                  <a:pt x="4980204" y="271903"/>
                </a:cubicBezTo>
                <a:cubicBezTo>
                  <a:pt x="5009725" y="274165"/>
                  <a:pt x="5038894" y="278201"/>
                  <a:pt x="5068068" y="282244"/>
                </a:cubicBezTo>
                <a:cubicBezTo>
                  <a:pt x="5096338" y="286164"/>
                  <a:pt x="5124608" y="290090"/>
                  <a:pt x="5153231" y="292240"/>
                </a:cubicBezTo>
                <a:cubicBezTo>
                  <a:pt x="5246661" y="300067"/>
                  <a:pt x="5346469" y="289533"/>
                  <a:pt x="5426491" y="281128"/>
                </a:cubicBezTo>
                <a:cubicBezTo>
                  <a:pt x="5536189" y="269536"/>
                  <a:pt x="5634727" y="258390"/>
                  <a:pt x="5731212" y="231951"/>
                </a:cubicBezTo>
                <a:cubicBezTo>
                  <a:pt x="5794995" y="214721"/>
                  <a:pt x="5853525" y="191373"/>
                  <a:pt x="5905192" y="163079"/>
                </a:cubicBezTo>
                <a:close/>
                <a:moveTo>
                  <a:pt x="5944437" y="113829"/>
                </a:moveTo>
                <a:cubicBezTo>
                  <a:pt x="5917256" y="119186"/>
                  <a:pt x="5863594" y="140199"/>
                  <a:pt x="5825032" y="146405"/>
                </a:cubicBezTo>
                <a:cubicBezTo>
                  <a:pt x="5539893" y="189777"/>
                  <a:pt x="5237140" y="170377"/>
                  <a:pt x="4955599" y="247008"/>
                </a:cubicBezTo>
                <a:cubicBezTo>
                  <a:pt x="5038637" y="230314"/>
                  <a:pt x="5125543" y="229138"/>
                  <a:pt x="5210104" y="228123"/>
                </a:cubicBezTo>
                <a:cubicBezTo>
                  <a:pt x="5227195" y="227945"/>
                  <a:pt x="5244285" y="227765"/>
                  <a:pt x="5261015" y="227087"/>
                </a:cubicBezTo>
                <a:cubicBezTo>
                  <a:pt x="5463242" y="223204"/>
                  <a:pt x="5667966" y="183171"/>
                  <a:pt x="5861181" y="143093"/>
                </a:cubicBezTo>
                <a:cubicBezTo>
                  <a:pt x="5895331" y="135893"/>
                  <a:pt x="5928215" y="128080"/>
                  <a:pt x="5961252" y="114820"/>
                </a:cubicBezTo>
                <a:cubicBezTo>
                  <a:pt x="5959615" y="111998"/>
                  <a:pt x="5953497" y="112044"/>
                  <a:pt x="5944437" y="113829"/>
                </a:cubicBezTo>
                <a:close/>
                <a:moveTo>
                  <a:pt x="9095810" y="0"/>
                </a:moveTo>
                <a:lnTo>
                  <a:pt x="9215999" y="0"/>
                </a:lnTo>
                <a:lnTo>
                  <a:pt x="9250991" y="17650"/>
                </a:lnTo>
                <a:cubicBezTo>
                  <a:pt x="9345825" y="54329"/>
                  <a:pt x="9448424" y="64330"/>
                  <a:pt x="9551793" y="69947"/>
                </a:cubicBezTo>
                <a:cubicBezTo>
                  <a:pt x="9773323" y="81971"/>
                  <a:pt x="9993517" y="56091"/>
                  <a:pt x="10211701" y="15192"/>
                </a:cubicBezTo>
                <a:cubicBezTo>
                  <a:pt x="10030564" y="37013"/>
                  <a:pt x="9847820" y="45912"/>
                  <a:pt x="9665014" y="41266"/>
                </a:cubicBezTo>
                <a:cubicBezTo>
                  <a:pt x="9560295" y="38460"/>
                  <a:pt x="9467175" y="31066"/>
                  <a:pt x="9382567" y="18583"/>
                </a:cubicBezTo>
                <a:lnTo>
                  <a:pt x="9283159" y="0"/>
                </a:lnTo>
                <a:lnTo>
                  <a:pt x="9469266" y="0"/>
                </a:lnTo>
                <a:lnTo>
                  <a:pt x="9504117" y="4274"/>
                </a:lnTo>
                <a:cubicBezTo>
                  <a:pt x="9555272" y="8689"/>
                  <a:pt x="9609472" y="11637"/>
                  <a:pt x="9667223" y="13232"/>
                </a:cubicBezTo>
                <a:cubicBezTo>
                  <a:pt x="9740740" y="15225"/>
                  <a:pt x="9814266" y="15008"/>
                  <a:pt x="9887703" y="12601"/>
                </a:cubicBezTo>
                <a:lnTo>
                  <a:pt x="10088930" y="0"/>
                </a:lnTo>
                <a:lnTo>
                  <a:pt x="10544171" y="0"/>
                </a:lnTo>
                <a:lnTo>
                  <a:pt x="10392396" y="36772"/>
                </a:lnTo>
                <a:cubicBezTo>
                  <a:pt x="10070832" y="110795"/>
                  <a:pt x="9739873" y="167441"/>
                  <a:pt x="9413803" y="131277"/>
                </a:cubicBezTo>
                <a:cubicBezTo>
                  <a:pt x="9315472" y="120226"/>
                  <a:pt x="9243539" y="84460"/>
                  <a:pt x="9174626" y="44983"/>
                </a:cubicBezTo>
                <a:close/>
                <a:moveTo>
                  <a:pt x="8474998" y="0"/>
                </a:moveTo>
                <a:lnTo>
                  <a:pt x="8573502" y="0"/>
                </a:lnTo>
                <a:lnTo>
                  <a:pt x="8659539" y="117664"/>
                </a:lnTo>
                <a:cubicBezTo>
                  <a:pt x="8833725" y="341427"/>
                  <a:pt x="9029703" y="551148"/>
                  <a:pt x="9248507" y="743734"/>
                </a:cubicBezTo>
                <a:cubicBezTo>
                  <a:pt x="9268744" y="761313"/>
                  <a:pt x="9289217" y="778348"/>
                  <a:pt x="9309457" y="795932"/>
                </a:cubicBezTo>
                <a:cubicBezTo>
                  <a:pt x="9458210" y="686371"/>
                  <a:pt x="9607233" y="585288"/>
                  <a:pt x="9785496" y="530713"/>
                </a:cubicBezTo>
                <a:cubicBezTo>
                  <a:pt x="10009630" y="462073"/>
                  <a:pt x="10250992" y="434854"/>
                  <a:pt x="10482828" y="399738"/>
                </a:cubicBezTo>
                <a:cubicBezTo>
                  <a:pt x="10519933" y="394202"/>
                  <a:pt x="10478550" y="453937"/>
                  <a:pt x="10468382" y="461219"/>
                </a:cubicBezTo>
                <a:cubicBezTo>
                  <a:pt x="10161572" y="688641"/>
                  <a:pt x="9818370" y="924476"/>
                  <a:pt x="9430790" y="895589"/>
                </a:cubicBezTo>
                <a:cubicBezTo>
                  <a:pt x="9617112" y="1044003"/>
                  <a:pt x="9813963" y="1178199"/>
                  <a:pt x="10019780" y="1298815"/>
                </a:cubicBezTo>
                <a:cubicBezTo>
                  <a:pt x="10142151" y="1263712"/>
                  <a:pt x="10256792" y="1186061"/>
                  <a:pt x="10372218" y="1146081"/>
                </a:cubicBezTo>
                <a:cubicBezTo>
                  <a:pt x="10279439" y="901425"/>
                  <a:pt x="10751513" y="443317"/>
                  <a:pt x="10896429" y="310883"/>
                </a:cubicBezTo>
                <a:cubicBezTo>
                  <a:pt x="10907980" y="300321"/>
                  <a:pt x="10927341" y="295643"/>
                  <a:pt x="10919735" y="318176"/>
                </a:cubicBezTo>
                <a:cubicBezTo>
                  <a:pt x="10845552" y="531416"/>
                  <a:pt x="10769057" y="750112"/>
                  <a:pt x="10637064" y="935661"/>
                </a:cubicBezTo>
                <a:cubicBezTo>
                  <a:pt x="10618262" y="961821"/>
                  <a:pt x="10471373" y="1105010"/>
                  <a:pt x="10516995" y="1070245"/>
                </a:cubicBezTo>
                <a:cubicBezTo>
                  <a:pt x="10630585" y="984423"/>
                  <a:pt x="10740230" y="886628"/>
                  <a:pt x="10868835" y="815534"/>
                </a:cubicBezTo>
                <a:cubicBezTo>
                  <a:pt x="11133493" y="669415"/>
                  <a:pt x="11435682" y="612577"/>
                  <a:pt x="11704547" y="465665"/>
                </a:cubicBezTo>
                <a:cubicBezTo>
                  <a:pt x="11748194" y="441649"/>
                  <a:pt x="11962368" y="287033"/>
                  <a:pt x="12033562" y="350012"/>
                </a:cubicBezTo>
                <a:cubicBezTo>
                  <a:pt x="12042008" y="357446"/>
                  <a:pt x="12029170" y="377121"/>
                  <a:pt x="12025537" y="382666"/>
                </a:cubicBezTo>
                <a:cubicBezTo>
                  <a:pt x="11835636" y="694348"/>
                  <a:pt x="11402055" y="895784"/>
                  <a:pt x="11088649" y="1056676"/>
                </a:cubicBezTo>
                <a:cubicBezTo>
                  <a:pt x="10916755" y="1144851"/>
                  <a:pt x="10757473" y="1230645"/>
                  <a:pt x="10561600" y="1229477"/>
                </a:cubicBezTo>
                <a:cubicBezTo>
                  <a:pt x="10456897" y="1228927"/>
                  <a:pt x="10388434" y="1221837"/>
                  <a:pt x="10280797" y="1263181"/>
                </a:cubicBezTo>
                <a:cubicBezTo>
                  <a:pt x="10214114" y="1288380"/>
                  <a:pt x="10149765" y="1312641"/>
                  <a:pt x="10083376" y="1334114"/>
                </a:cubicBezTo>
                <a:cubicBezTo>
                  <a:pt x="10323674" y="1470609"/>
                  <a:pt x="10574467" y="1588379"/>
                  <a:pt x="10832582" y="1687356"/>
                </a:cubicBezTo>
                <a:cubicBezTo>
                  <a:pt x="10835145" y="1685866"/>
                  <a:pt x="10837160" y="1684144"/>
                  <a:pt x="10839263" y="1683743"/>
                </a:cubicBezTo>
                <a:cubicBezTo>
                  <a:pt x="11026680" y="1639479"/>
                  <a:pt x="11198523" y="1559010"/>
                  <a:pt x="11350910" y="1443899"/>
                </a:cubicBezTo>
                <a:cubicBezTo>
                  <a:pt x="11353302" y="1439761"/>
                  <a:pt x="11356166" y="1434532"/>
                  <a:pt x="11360346" y="1429225"/>
                </a:cubicBezTo>
                <a:cubicBezTo>
                  <a:pt x="11568454" y="1154547"/>
                  <a:pt x="11893126" y="995756"/>
                  <a:pt x="12167580" y="789523"/>
                </a:cubicBezTo>
                <a:lnTo>
                  <a:pt x="12192000" y="769876"/>
                </a:lnTo>
                <a:lnTo>
                  <a:pt x="12192000" y="802845"/>
                </a:lnTo>
                <a:lnTo>
                  <a:pt x="12173558" y="821317"/>
                </a:lnTo>
                <a:cubicBezTo>
                  <a:pt x="12156328" y="839775"/>
                  <a:pt x="12135859" y="862655"/>
                  <a:pt x="12117398" y="877374"/>
                </a:cubicBezTo>
                <a:cubicBezTo>
                  <a:pt x="11911342" y="1038644"/>
                  <a:pt x="11659100" y="1158472"/>
                  <a:pt x="11472926" y="1344259"/>
                </a:cubicBezTo>
                <a:cubicBezTo>
                  <a:pt x="11530856" y="1294104"/>
                  <a:pt x="11599815" y="1254410"/>
                  <a:pt x="11666978" y="1215889"/>
                </a:cubicBezTo>
                <a:cubicBezTo>
                  <a:pt x="11680568" y="1208123"/>
                  <a:pt x="11694155" y="1200357"/>
                  <a:pt x="11707200" y="1192361"/>
                </a:cubicBezTo>
                <a:cubicBezTo>
                  <a:pt x="11867081" y="1099094"/>
                  <a:pt x="12010478" y="976320"/>
                  <a:pt x="12144637" y="858646"/>
                </a:cubicBezTo>
                <a:lnTo>
                  <a:pt x="12192000" y="810414"/>
                </a:lnTo>
                <a:lnTo>
                  <a:pt x="12192000" y="916439"/>
                </a:lnTo>
                <a:lnTo>
                  <a:pt x="12150630" y="982925"/>
                </a:lnTo>
                <a:cubicBezTo>
                  <a:pt x="11972246" y="1237618"/>
                  <a:pt x="11719654" y="1416530"/>
                  <a:pt x="11389484" y="1469889"/>
                </a:cubicBezTo>
                <a:cubicBezTo>
                  <a:pt x="11249700" y="1582602"/>
                  <a:pt x="11093517" y="1667134"/>
                  <a:pt x="10923736" y="1721439"/>
                </a:cubicBezTo>
                <a:cubicBezTo>
                  <a:pt x="10979487" y="1741826"/>
                  <a:pt x="11035469" y="1761662"/>
                  <a:pt x="11091913" y="1780406"/>
                </a:cubicBezTo>
                <a:cubicBezTo>
                  <a:pt x="11318237" y="1855623"/>
                  <a:pt x="11544464" y="1908264"/>
                  <a:pt x="11771238" y="1944400"/>
                </a:cubicBezTo>
                <a:cubicBezTo>
                  <a:pt x="11775181" y="1939634"/>
                  <a:pt x="11778904" y="1935410"/>
                  <a:pt x="11783166" y="1931422"/>
                </a:cubicBezTo>
                <a:cubicBezTo>
                  <a:pt x="11885723" y="1797152"/>
                  <a:pt x="11990570" y="1669642"/>
                  <a:pt x="12131988" y="1574357"/>
                </a:cubicBezTo>
                <a:lnTo>
                  <a:pt x="12192000" y="1537429"/>
                </a:lnTo>
                <a:lnTo>
                  <a:pt x="12192000" y="1589108"/>
                </a:lnTo>
                <a:lnTo>
                  <a:pt x="12112105" y="1640352"/>
                </a:lnTo>
                <a:cubicBezTo>
                  <a:pt x="12011319" y="1713959"/>
                  <a:pt x="11928638" y="1801479"/>
                  <a:pt x="11849203" y="1900149"/>
                </a:cubicBezTo>
                <a:cubicBezTo>
                  <a:pt x="11883038" y="1876488"/>
                  <a:pt x="11915071" y="1849494"/>
                  <a:pt x="11946326" y="1822808"/>
                </a:cubicBezTo>
                <a:cubicBezTo>
                  <a:pt x="11980834" y="1792997"/>
                  <a:pt x="12017130" y="1762011"/>
                  <a:pt x="12055863" y="1735914"/>
                </a:cubicBezTo>
                <a:cubicBezTo>
                  <a:pt x="12086678" y="1714840"/>
                  <a:pt x="12119524" y="1696556"/>
                  <a:pt x="12150816" y="1678902"/>
                </a:cubicBezTo>
                <a:lnTo>
                  <a:pt x="12192000" y="1655121"/>
                </a:lnTo>
                <a:lnTo>
                  <a:pt x="12192000" y="1686869"/>
                </a:lnTo>
                <a:lnTo>
                  <a:pt x="12163772" y="1703058"/>
                </a:lnTo>
                <a:cubicBezTo>
                  <a:pt x="12132704" y="1720165"/>
                  <a:pt x="12100405" y="1738677"/>
                  <a:pt x="12070597" y="1758893"/>
                </a:cubicBezTo>
                <a:cubicBezTo>
                  <a:pt x="12033422" y="1784357"/>
                  <a:pt x="11997904" y="1815035"/>
                  <a:pt x="11963621" y="1844299"/>
                </a:cubicBezTo>
                <a:cubicBezTo>
                  <a:pt x="11938421" y="1865816"/>
                  <a:pt x="11913214" y="1887338"/>
                  <a:pt x="11886604" y="1907617"/>
                </a:cubicBezTo>
                <a:cubicBezTo>
                  <a:pt x="11977116" y="1884856"/>
                  <a:pt x="12067233" y="1841647"/>
                  <a:pt x="12153575" y="1786372"/>
                </a:cubicBezTo>
                <a:lnTo>
                  <a:pt x="12192000" y="1759693"/>
                </a:lnTo>
                <a:lnTo>
                  <a:pt x="12192000" y="1809459"/>
                </a:lnTo>
                <a:lnTo>
                  <a:pt x="12121362" y="1857561"/>
                </a:lnTo>
                <a:cubicBezTo>
                  <a:pt x="12048187" y="1902591"/>
                  <a:pt x="11972544" y="1939172"/>
                  <a:pt x="11895949" y="1963079"/>
                </a:cubicBezTo>
                <a:lnTo>
                  <a:pt x="12192000" y="1990579"/>
                </a:lnTo>
                <a:lnTo>
                  <a:pt x="12192000" y="2065582"/>
                </a:lnTo>
                <a:lnTo>
                  <a:pt x="12153918" y="2063926"/>
                </a:lnTo>
                <a:lnTo>
                  <a:pt x="12192000" y="2085104"/>
                </a:lnTo>
                <a:lnTo>
                  <a:pt x="12192000" y="2178471"/>
                </a:lnTo>
                <a:lnTo>
                  <a:pt x="12085355" y="2122457"/>
                </a:lnTo>
                <a:lnTo>
                  <a:pt x="12192000" y="2196158"/>
                </a:lnTo>
                <a:lnTo>
                  <a:pt x="12192000" y="2230374"/>
                </a:lnTo>
                <a:lnTo>
                  <a:pt x="12041237" y="2126309"/>
                </a:lnTo>
                <a:cubicBezTo>
                  <a:pt x="12076493" y="2177612"/>
                  <a:pt x="12124001" y="2222030"/>
                  <a:pt x="12174450" y="2262541"/>
                </a:cubicBezTo>
                <a:lnTo>
                  <a:pt x="12192000" y="2275857"/>
                </a:lnTo>
                <a:lnTo>
                  <a:pt x="12192000" y="2377131"/>
                </a:lnTo>
                <a:lnTo>
                  <a:pt x="12155801" y="2349925"/>
                </a:lnTo>
                <a:cubicBezTo>
                  <a:pt x="12047062" y="2264619"/>
                  <a:pt x="11950704" y="2181979"/>
                  <a:pt x="11930164" y="2041945"/>
                </a:cubicBezTo>
                <a:cubicBezTo>
                  <a:pt x="11807338" y="2027929"/>
                  <a:pt x="11684723" y="2008847"/>
                  <a:pt x="11561767" y="1984479"/>
                </a:cubicBezTo>
                <a:cubicBezTo>
                  <a:pt x="11829168" y="2318516"/>
                  <a:pt x="11916257" y="2737804"/>
                  <a:pt x="11987997" y="3153822"/>
                </a:cubicBezTo>
                <a:cubicBezTo>
                  <a:pt x="11991834" y="3176690"/>
                  <a:pt x="11945766" y="3233800"/>
                  <a:pt x="11926558" y="3203134"/>
                </a:cubicBezTo>
                <a:cubicBezTo>
                  <a:pt x="11688637" y="2826855"/>
                  <a:pt x="11343207" y="2452063"/>
                  <a:pt x="11440430" y="1973028"/>
                </a:cubicBezTo>
                <a:cubicBezTo>
                  <a:pt x="11441503" y="1968973"/>
                  <a:pt x="11443583" y="1964061"/>
                  <a:pt x="11446754" y="1959605"/>
                </a:cubicBezTo>
                <a:cubicBezTo>
                  <a:pt x="11314670" y="1929437"/>
                  <a:pt x="11182797" y="1894208"/>
                  <a:pt x="11050651" y="1850495"/>
                </a:cubicBezTo>
                <a:cubicBezTo>
                  <a:pt x="10825423" y="1775743"/>
                  <a:pt x="10604642" y="1687421"/>
                  <a:pt x="10389960" y="1586232"/>
                </a:cubicBezTo>
                <a:cubicBezTo>
                  <a:pt x="10423849" y="1697796"/>
                  <a:pt x="10481699" y="1805979"/>
                  <a:pt x="10500699" y="1913175"/>
                </a:cubicBezTo>
                <a:cubicBezTo>
                  <a:pt x="10502971" y="1915419"/>
                  <a:pt x="10505550" y="1918445"/>
                  <a:pt x="10507814" y="1920694"/>
                </a:cubicBezTo>
                <a:cubicBezTo>
                  <a:pt x="10511536" y="1916469"/>
                  <a:pt x="10515800" y="1912482"/>
                  <a:pt x="10518908" y="1911226"/>
                </a:cubicBezTo>
                <a:cubicBezTo>
                  <a:pt x="10803133" y="1788841"/>
                  <a:pt x="11118572" y="2264893"/>
                  <a:pt x="11258935" y="2442781"/>
                </a:cubicBezTo>
                <a:cubicBezTo>
                  <a:pt x="11271929" y="2459223"/>
                  <a:pt x="11230610" y="2515770"/>
                  <a:pt x="11211663" y="2510325"/>
                </a:cubicBezTo>
                <a:cubicBezTo>
                  <a:pt x="10952813" y="2437432"/>
                  <a:pt x="10754880" y="2286035"/>
                  <a:pt x="10571295" y="2105302"/>
                </a:cubicBezTo>
                <a:cubicBezTo>
                  <a:pt x="10593939" y="2333141"/>
                  <a:pt x="10477445" y="2625036"/>
                  <a:pt x="10435737" y="2805672"/>
                </a:cubicBezTo>
                <a:cubicBezTo>
                  <a:pt x="10398299" y="2965580"/>
                  <a:pt x="10359478" y="3078554"/>
                  <a:pt x="10206831" y="3151701"/>
                </a:cubicBezTo>
                <a:cubicBezTo>
                  <a:pt x="10193935" y="3157832"/>
                  <a:pt x="10194572" y="3142650"/>
                  <a:pt x="10196482" y="3135084"/>
                </a:cubicBezTo>
                <a:cubicBezTo>
                  <a:pt x="10274073" y="2811909"/>
                  <a:pt x="10304290" y="2478979"/>
                  <a:pt x="10381882" y="2155807"/>
                </a:cubicBezTo>
                <a:cubicBezTo>
                  <a:pt x="10395105" y="2100241"/>
                  <a:pt x="10437104" y="2020803"/>
                  <a:pt x="10439260" y="1962486"/>
                </a:cubicBezTo>
                <a:cubicBezTo>
                  <a:pt x="10439491" y="1961942"/>
                  <a:pt x="10439175" y="1961166"/>
                  <a:pt x="10439409" y="1960615"/>
                </a:cubicBezTo>
                <a:cubicBezTo>
                  <a:pt x="10439475" y="1957427"/>
                  <a:pt x="10440085" y="1954468"/>
                  <a:pt x="10439915" y="1951821"/>
                </a:cubicBezTo>
                <a:cubicBezTo>
                  <a:pt x="10433959" y="1836632"/>
                  <a:pt x="10332627" y="1683636"/>
                  <a:pt x="10314241" y="1556749"/>
                </a:cubicBezTo>
                <a:cubicBezTo>
                  <a:pt x="10313847" y="1554649"/>
                  <a:pt x="10314451" y="1551688"/>
                  <a:pt x="10315061" y="1548729"/>
                </a:cubicBezTo>
                <a:cubicBezTo>
                  <a:pt x="10038413" y="1412938"/>
                  <a:pt x="9774128" y="1254043"/>
                  <a:pt x="9526158" y="1071804"/>
                </a:cubicBezTo>
                <a:cubicBezTo>
                  <a:pt x="9586547" y="1245450"/>
                  <a:pt x="9699054" y="1407035"/>
                  <a:pt x="9758689" y="1585512"/>
                </a:cubicBezTo>
                <a:cubicBezTo>
                  <a:pt x="9851296" y="1860991"/>
                  <a:pt x="9909066" y="2144264"/>
                  <a:pt x="9941392" y="2432858"/>
                </a:cubicBezTo>
                <a:cubicBezTo>
                  <a:pt x="9942776" y="2446319"/>
                  <a:pt x="9898852" y="2512059"/>
                  <a:pt x="9887724" y="2495762"/>
                </a:cubicBezTo>
                <a:cubicBezTo>
                  <a:pt x="9758830" y="2305989"/>
                  <a:pt x="9675953" y="2083557"/>
                  <a:pt x="9587446" y="1872898"/>
                </a:cubicBezTo>
                <a:cubicBezTo>
                  <a:pt x="9504836" y="1675682"/>
                  <a:pt x="9450239" y="1492905"/>
                  <a:pt x="9462810" y="1288346"/>
                </a:cubicBezTo>
                <a:cubicBezTo>
                  <a:pt x="9416080" y="1372857"/>
                  <a:pt x="9368030" y="1457457"/>
                  <a:pt x="9318575" y="1540820"/>
                </a:cubicBezTo>
                <a:cubicBezTo>
                  <a:pt x="9284037" y="1599587"/>
                  <a:pt x="9257140" y="1661598"/>
                  <a:pt x="9191090" y="1688355"/>
                </a:cubicBezTo>
                <a:cubicBezTo>
                  <a:pt x="9186426" y="1690241"/>
                  <a:pt x="9179411" y="1688563"/>
                  <a:pt x="9177757" y="1683354"/>
                </a:cubicBezTo>
                <a:cubicBezTo>
                  <a:pt x="9143528" y="1583238"/>
                  <a:pt x="9220115" y="1420588"/>
                  <a:pt x="9274865" y="1336896"/>
                </a:cubicBezTo>
                <a:cubicBezTo>
                  <a:pt x="9324504" y="1260695"/>
                  <a:pt x="9393212" y="1200294"/>
                  <a:pt x="9478649" y="1173376"/>
                </a:cubicBezTo>
                <a:cubicBezTo>
                  <a:pt x="9479343" y="1171736"/>
                  <a:pt x="9480811" y="1169782"/>
                  <a:pt x="9482281" y="1167830"/>
                </a:cubicBezTo>
                <a:cubicBezTo>
                  <a:pt x="9463542" y="1119335"/>
                  <a:pt x="9448141" y="1069035"/>
                  <a:pt x="9438637" y="1015438"/>
                </a:cubicBezTo>
                <a:cubicBezTo>
                  <a:pt x="9438473" y="1012795"/>
                  <a:pt x="9438847" y="1010377"/>
                  <a:pt x="9439458" y="1007420"/>
                </a:cubicBezTo>
                <a:cubicBezTo>
                  <a:pt x="9356819" y="944106"/>
                  <a:pt x="9275563" y="877509"/>
                  <a:pt x="9197105" y="808882"/>
                </a:cubicBezTo>
                <a:cubicBezTo>
                  <a:pt x="9119732" y="740719"/>
                  <a:pt x="9045390" y="669969"/>
                  <a:pt x="8973607" y="597733"/>
                </a:cubicBezTo>
                <a:cubicBezTo>
                  <a:pt x="9117865" y="988437"/>
                  <a:pt x="9115639" y="1402749"/>
                  <a:pt x="8967512" y="1795211"/>
                </a:cubicBezTo>
                <a:cubicBezTo>
                  <a:pt x="8964595" y="1803635"/>
                  <a:pt x="8922055" y="1866099"/>
                  <a:pt x="8912526" y="1841464"/>
                </a:cubicBezTo>
                <a:cubicBezTo>
                  <a:pt x="8756044" y="1433999"/>
                  <a:pt x="8647107" y="967467"/>
                  <a:pt x="8893391" y="572788"/>
                </a:cubicBezTo>
                <a:cubicBezTo>
                  <a:pt x="8896018" y="568101"/>
                  <a:pt x="8899507" y="564428"/>
                  <a:pt x="8902990" y="560750"/>
                </a:cubicBezTo>
                <a:cubicBezTo>
                  <a:pt x="8907633" y="554349"/>
                  <a:pt x="8913596" y="547863"/>
                  <a:pt x="8919102" y="542471"/>
                </a:cubicBezTo>
                <a:cubicBezTo>
                  <a:pt x="8828814" y="448553"/>
                  <a:pt x="8743025" y="351231"/>
                  <a:pt x="8661728" y="250903"/>
                </a:cubicBezTo>
                <a:close/>
                <a:moveTo>
                  <a:pt x="8357758" y="0"/>
                </a:moveTo>
                <a:lnTo>
                  <a:pt x="8405492" y="0"/>
                </a:lnTo>
                <a:lnTo>
                  <a:pt x="8392083" y="30495"/>
                </a:lnTo>
                <a:cubicBezTo>
                  <a:pt x="8354166" y="121698"/>
                  <a:pt x="8324318" y="217584"/>
                  <a:pt x="8339888" y="306259"/>
                </a:cubicBezTo>
                <a:cubicBezTo>
                  <a:pt x="8364400" y="446040"/>
                  <a:pt x="8455049" y="577127"/>
                  <a:pt x="8473847" y="727373"/>
                </a:cubicBezTo>
                <a:cubicBezTo>
                  <a:pt x="8510300" y="1013846"/>
                  <a:pt x="8488635" y="1326579"/>
                  <a:pt x="8454081" y="1611960"/>
                </a:cubicBezTo>
                <a:cubicBezTo>
                  <a:pt x="8452268" y="1625361"/>
                  <a:pt x="8409518" y="1692886"/>
                  <a:pt x="8396000" y="1663986"/>
                </a:cubicBezTo>
                <a:cubicBezTo>
                  <a:pt x="8190763" y="1233305"/>
                  <a:pt x="8063839" y="818387"/>
                  <a:pt x="8238881" y="368438"/>
                </a:cubicBezTo>
                <a:lnTo>
                  <a:pt x="7668140" y="942511"/>
                </a:lnTo>
                <a:cubicBezTo>
                  <a:pt x="7658137" y="952438"/>
                  <a:pt x="7629107" y="972341"/>
                  <a:pt x="7637853" y="942567"/>
                </a:cubicBezTo>
                <a:cubicBezTo>
                  <a:pt x="7690270" y="771614"/>
                  <a:pt x="7793861" y="624255"/>
                  <a:pt x="7909649" y="489150"/>
                </a:cubicBezTo>
                <a:cubicBezTo>
                  <a:pt x="8010566" y="370919"/>
                  <a:pt x="8112174" y="322520"/>
                  <a:pt x="8256182" y="301724"/>
                </a:cubicBezTo>
                <a:cubicBezTo>
                  <a:pt x="8255907" y="293239"/>
                  <a:pt x="8255408" y="285302"/>
                  <a:pt x="8255912" y="276498"/>
                </a:cubicBezTo>
                <a:cubicBezTo>
                  <a:pt x="8260651" y="221208"/>
                  <a:pt x="8285427" y="155085"/>
                  <a:pt x="8315225" y="89075"/>
                </a:cubicBezTo>
                <a:close/>
                <a:moveTo>
                  <a:pt x="7497388" y="0"/>
                </a:moveTo>
                <a:lnTo>
                  <a:pt x="7560921" y="0"/>
                </a:lnTo>
                <a:lnTo>
                  <a:pt x="7546742" y="68966"/>
                </a:lnTo>
                <a:cubicBezTo>
                  <a:pt x="7513334" y="225436"/>
                  <a:pt x="7494394" y="379659"/>
                  <a:pt x="7488853" y="535687"/>
                </a:cubicBezTo>
                <a:lnTo>
                  <a:pt x="7529509" y="380358"/>
                </a:lnTo>
                <a:cubicBezTo>
                  <a:pt x="7546426" y="316055"/>
                  <a:pt x="7563725" y="249346"/>
                  <a:pt x="7585939" y="184712"/>
                </a:cubicBezTo>
                <a:cubicBezTo>
                  <a:pt x="7597162" y="152119"/>
                  <a:pt x="7609478" y="119997"/>
                  <a:pt x="7621792" y="87864"/>
                </a:cubicBezTo>
                <a:lnTo>
                  <a:pt x="7654204" y="0"/>
                </a:lnTo>
                <a:lnTo>
                  <a:pt x="7683986" y="0"/>
                </a:lnTo>
                <a:lnTo>
                  <a:pt x="7647914" y="97640"/>
                </a:lnTo>
                <a:cubicBezTo>
                  <a:pt x="7635833" y="129221"/>
                  <a:pt x="7623516" y="161350"/>
                  <a:pt x="7612524" y="193392"/>
                </a:cubicBezTo>
                <a:cubicBezTo>
                  <a:pt x="7590775" y="256933"/>
                  <a:pt x="7573702" y="323103"/>
                  <a:pt x="7557013" y="386853"/>
                </a:cubicBezTo>
                <a:lnTo>
                  <a:pt x="7517286" y="539999"/>
                </a:lnTo>
                <a:cubicBezTo>
                  <a:pt x="7579804" y="409054"/>
                  <a:pt x="7648790" y="283748"/>
                  <a:pt x="7704204" y="152292"/>
                </a:cubicBezTo>
                <a:lnTo>
                  <a:pt x="7756975" y="0"/>
                </a:lnTo>
                <a:lnTo>
                  <a:pt x="7837329" y="0"/>
                </a:lnTo>
                <a:lnTo>
                  <a:pt x="7821760" y="65656"/>
                </a:lnTo>
                <a:cubicBezTo>
                  <a:pt x="7739780" y="311007"/>
                  <a:pt x="7576279" y="519263"/>
                  <a:pt x="7488925" y="763628"/>
                </a:cubicBezTo>
                <a:cubicBezTo>
                  <a:pt x="7478308" y="793254"/>
                  <a:pt x="7422482" y="826275"/>
                  <a:pt x="7419999" y="774360"/>
                </a:cubicBezTo>
                <a:cubicBezTo>
                  <a:pt x="7407159" y="524115"/>
                  <a:pt x="7434412" y="279259"/>
                  <a:pt x="7487820" y="37416"/>
                </a:cubicBezTo>
                <a:close/>
                <a:moveTo>
                  <a:pt x="3882765" y="0"/>
                </a:moveTo>
                <a:lnTo>
                  <a:pt x="3995099" y="0"/>
                </a:lnTo>
                <a:lnTo>
                  <a:pt x="4163818" y="234104"/>
                </a:lnTo>
                <a:cubicBezTo>
                  <a:pt x="4167056" y="234046"/>
                  <a:pt x="4169933" y="233486"/>
                  <a:pt x="4172099" y="234207"/>
                </a:cubicBezTo>
                <a:cubicBezTo>
                  <a:pt x="4370329" y="290447"/>
                  <a:pt x="4575890" y="304753"/>
                  <a:pt x="4784282" y="276561"/>
                </a:cubicBezTo>
                <a:cubicBezTo>
                  <a:pt x="4788943" y="273941"/>
                  <a:pt x="4794689" y="270546"/>
                  <a:pt x="4801687" y="267764"/>
                </a:cubicBezTo>
                <a:cubicBezTo>
                  <a:pt x="5207052" y="98325"/>
                  <a:pt x="5661672" y="149587"/>
                  <a:pt x="6082788" y="64119"/>
                </a:cubicBezTo>
                <a:cubicBezTo>
                  <a:pt x="6097705" y="60940"/>
                  <a:pt x="6122565" y="65809"/>
                  <a:pt x="6099442" y="82568"/>
                </a:cubicBezTo>
                <a:cubicBezTo>
                  <a:pt x="5702970" y="366122"/>
                  <a:pt x="5250177" y="483706"/>
                  <a:pt x="4804137" y="320931"/>
                </a:cubicBezTo>
                <a:cubicBezTo>
                  <a:pt x="4608728" y="353445"/>
                  <a:pt x="4415104" y="351091"/>
                  <a:pt x="4227047" y="313415"/>
                </a:cubicBezTo>
                <a:cubicBezTo>
                  <a:pt x="4265992" y="361495"/>
                  <a:pt x="4305481" y="409180"/>
                  <a:pt x="4346041" y="456086"/>
                </a:cubicBezTo>
                <a:cubicBezTo>
                  <a:pt x="4508645" y="644218"/>
                  <a:pt x="4684629" y="811207"/>
                  <a:pt x="4870967" y="963061"/>
                </a:cubicBezTo>
                <a:cubicBezTo>
                  <a:pt x="4877428" y="960662"/>
                  <a:pt x="4883360" y="958653"/>
                  <a:pt x="4889647" y="957147"/>
                </a:cubicBezTo>
                <a:cubicBezTo>
                  <a:pt x="5063790" y="885104"/>
                  <a:pt x="5235998" y="820573"/>
                  <a:pt x="5422504" y="805191"/>
                </a:cubicBezTo>
                <a:cubicBezTo>
                  <a:pt x="5643719" y="786779"/>
                  <a:pt x="5869113" y="808075"/>
                  <a:pt x="6087656" y="826703"/>
                </a:cubicBezTo>
                <a:cubicBezTo>
                  <a:pt x="6118977" y="829180"/>
                  <a:pt x="6064821" y="863092"/>
                  <a:pt x="6058717" y="865992"/>
                </a:cubicBezTo>
                <a:cubicBezTo>
                  <a:pt x="5757093" y="988464"/>
                  <a:pt x="5312094" y="1115658"/>
                  <a:pt x="4974153" y="1045456"/>
                </a:cubicBezTo>
                <a:cubicBezTo>
                  <a:pt x="5180499" y="1203411"/>
                  <a:pt x="5398986" y="1344171"/>
                  <a:pt x="5627835" y="1472077"/>
                </a:cubicBezTo>
                <a:cubicBezTo>
                  <a:pt x="5628372" y="1471688"/>
                  <a:pt x="5629279" y="1471800"/>
                  <a:pt x="5629817" y="1471412"/>
                </a:cubicBezTo>
                <a:cubicBezTo>
                  <a:pt x="5631249" y="1471132"/>
                  <a:pt x="5633225" y="1470462"/>
                  <a:pt x="5634124" y="1470572"/>
                </a:cubicBezTo>
                <a:cubicBezTo>
                  <a:pt x="5647257" y="1469448"/>
                  <a:pt x="5751167" y="1386498"/>
                  <a:pt x="5755832" y="1383886"/>
                </a:cubicBezTo>
                <a:cubicBezTo>
                  <a:pt x="5837996" y="1338827"/>
                  <a:pt x="5925989" y="1306339"/>
                  <a:pt x="6014186" y="1279799"/>
                </a:cubicBezTo>
                <a:cubicBezTo>
                  <a:pt x="6310230" y="1190367"/>
                  <a:pt x="6608567" y="1157268"/>
                  <a:pt x="6901619" y="1047874"/>
                </a:cubicBezTo>
                <a:cubicBezTo>
                  <a:pt x="6921553" y="1040293"/>
                  <a:pt x="6976591" y="1037028"/>
                  <a:pt x="6931566" y="1062034"/>
                </a:cubicBezTo>
                <a:cubicBezTo>
                  <a:pt x="6610108" y="1243134"/>
                  <a:pt x="6183662" y="1573592"/>
                  <a:pt x="5790982" y="1561380"/>
                </a:cubicBezTo>
                <a:cubicBezTo>
                  <a:pt x="5920545" y="1629240"/>
                  <a:pt x="6053507" y="1693876"/>
                  <a:pt x="6188971" y="1755168"/>
                </a:cubicBezTo>
                <a:cubicBezTo>
                  <a:pt x="6193458" y="1753446"/>
                  <a:pt x="6198307" y="1752214"/>
                  <a:pt x="6202446" y="1752268"/>
                </a:cubicBezTo>
                <a:cubicBezTo>
                  <a:pt x="6504288" y="1570118"/>
                  <a:pt x="6833930" y="1471594"/>
                  <a:pt x="7179560" y="1467551"/>
                </a:cubicBezTo>
                <a:cubicBezTo>
                  <a:pt x="7221126" y="1467186"/>
                  <a:pt x="7172003" y="1501258"/>
                  <a:pt x="7158730" y="1507835"/>
                </a:cubicBezTo>
                <a:cubicBezTo>
                  <a:pt x="6888412" y="1630502"/>
                  <a:pt x="6618589" y="1809287"/>
                  <a:pt x="6326959" y="1817686"/>
                </a:cubicBezTo>
                <a:cubicBezTo>
                  <a:pt x="6396578" y="1848113"/>
                  <a:pt x="6466739" y="1878148"/>
                  <a:pt x="6537433" y="1907790"/>
                </a:cubicBezTo>
                <a:cubicBezTo>
                  <a:pt x="6542473" y="1907949"/>
                  <a:pt x="6546435" y="1908891"/>
                  <a:pt x="6550221" y="1910729"/>
                </a:cubicBezTo>
                <a:cubicBezTo>
                  <a:pt x="6742694" y="1932993"/>
                  <a:pt x="6849771" y="2068278"/>
                  <a:pt x="6964438" y="2209505"/>
                </a:cubicBezTo>
                <a:cubicBezTo>
                  <a:pt x="7113162" y="2393201"/>
                  <a:pt x="7266286" y="2592015"/>
                  <a:pt x="7367862" y="2806833"/>
                </a:cubicBezTo>
                <a:cubicBezTo>
                  <a:pt x="7371456" y="2814338"/>
                  <a:pt x="7369522" y="2821080"/>
                  <a:pt x="7364329" y="2826907"/>
                </a:cubicBezTo>
                <a:cubicBezTo>
                  <a:pt x="7348741" y="2844389"/>
                  <a:pt x="7303788" y="2853651"/>
                  <a:pt x="7290545" y="2850663"/>
                </a:cubicBezTo>
                <a:cubicBezTo>
                  <a:pt x="6859896" y="2738539"/>
                  <a:pt x="6609607" y="2342306"/>
                  <a:pt x="6472036" y="1959003"/>
                </a:cubicBezTo>
                <a:cubicBezTo>
                  <a:pt x="6239391" y="1862081"/>
                  <a:pt x="6011946" y="1759868"/>
                  <a:pt x="5792897" y="1647747"/>
                </a:cubicBezTo>
                <a:cubicBezTo>
                  <a:pt x="5817125" y="1702679"/>
                  <a:pt x="5838127" y="1759942"/>
                  <a:pt x="5842751" y="1816112"/>
                </a:cubicBezTo>
                <a:cubicBezTo>
                  <a:pt x="5844184" y="1815832"/>
                  <a:pt x="5846161" y="1815162"/>
                  <a:pt x="5847424" y="1815776"/>
                </a:cubicBezTo>
                <a:cubicBezTo>
                  <a:pt x="6140442" y="1830791"/>
                  <a:pt x="6291873" y="2115536"/>
                  <a:pt x="6399821" y="2344799"/>
                </a:cubicBezTo>
                <a:cubicBezTo>
                  <a:pt x="6413837" y="2374329"/>
                  <a:pt x="6342916" y="2402075"/>
                  <a:pt x="6323232" y="2389634"/>
                </a:cubicBezTo>
                <a:cubicBezTo>
                  <a:pt x="6177906" y="2301146"/>
                  <a:pt x="6052833" y="2198747"/>
                  <a:pt x="5942958" y="2077708"/>
                </a:cubicBezTo>
                <a:cubicBezTo>
                  <a:pt x="5949243" y="2174636"/>
                  <a:pt x="5937179" y="2273417"/>
                  <a:pt x="5921559" y="2378596"/>
                </a:cubicBezTo>
                <a:cubicBezTo>
                  <a:pt x="5888539" y="2593290"/>
                  <a:pt x="5878937" y="2813146"/>
                  <a:pt x="5817651" y="3023919"/>
                </a:cubicBezTo>
                <a:cubicBezTo>
                  <a:pt x="5810408" y="3049005"/>
                  <a:pt x="5741174" y="3089270"/>
                  <a:pt x="5729634" y="3051849"/>
                </a:cubicBezTo>
                <a:cubicBezTo>
                  <a:pt x="5657096" y="2815984"/>
                  <a:pt x="5581632" y="2571559"/>
                  <a:pt x="5611018" y="2316769"/>
                </a:cubicBezTo>
                <a:cubicBezTo>
                  <a:pt x="5622715" y="2217484"/>
                  <a:pt x="5656813" y="2135538"/>
                  <a:pt x="5687608" y="2039972"/>
                </a:cubicBezTo>
                <a:cubicBezTo>
                  <a:pt x="5744741" y="1859679"/>
                  <a:pt x="5733310" y="1742061"/>
                  <a:pt x="5657554" y="1576445"/>
                </a:cubicBezTo>
                <a:cubicBezTo>
                  <a:pt x="5483232" y="1483028"/>
                  <a:pt x="5313009" y="1382833"/>
                  <a:pt x="5150475" y="1274012"/>
                </a:cubicBezTo>
                <a:cubicBezTo>
                  <a:pt x="5326569" y="1559959"/>
                  <a:pt x="5457991" y="1838600"/>
                  <a:pt x="5349142" y="2204405"/>
                </a:cubicBezTo>
                <a:cubicBezTo>
                  <a:pt x="5342604" y="2225928"/>
                  <a:pt x="5273881" y="2261245"/>
                  <a:pt x="5262214" y="2233836"/>
                </a:cubicBezTo>
                <a:cubicBezTo>
                  <a:pt x="5160759" y="2006724"/>
                  <a:pt x="5064863" y="1777114"/>
                  <a:pt x="4981539" y="1542201"/>
                </a:cubicBezTo>
                <a:cubicBezTo>
                  <a:pt x="4932755" y="1405876"/>
                  <a:pt x="4893729" y="1278486"/>
                  <a:pt x="4958461" y="1136957"/>
                </a:cubicBezTo>
                <a:cubicBezTo>
                  <a:pt x="4854219" y="1059900"/>
                  <a:pt x="4753195" y="978221"/>
                  <a:pt x="4655015" y="891426"/>
                </a:cubicBezTo>
                <a:cubicBezTo>
                  <a:pt x="4700834" y="1342763"/>
                  <a:pt x="4530476" y="1779853"/>
                  <a:pt x="4348002" y="2205895"/>
                </a:cubicBezTo>
                <a:cubicBezTo>
                  <a:pt x="4337873" y="2229260"/>
                  <a:pt x="4261560" y="2258626"/>
                  <a:pt x="4262250" y="2219972"/>
                </a:cubicBezTo>
                <a:cubicBezTo>
                  <a:pt x="4268663" y="1744520"/>
                  <a:pt x="4175629" y="1214471"/>
                  <a:pt x="4550611" y="817540"/>
                </a:cubicBezTo>
                <a:cubicBezTo>
                  <a:pt x="4554014" y="814312"/>
                  <a:pt x="4558850" y="810804"/>
                  <a:pt x="4564418" y="808293"/>
                </a:cubicBezTo>
                <a:cubicBezTo>
                  <a:pt x="4461330" y="711325"/>
                  <a:pt x="4361455" y="609738"/>
                  <a:pt x="4266388" y="500083"/>
                </a:cubicBezTo>
                <a:cubicBezTo>
                  <a:pt x="4185451" y="406519"/>
                  <a:pt x="4107556" y="310364"/>
                  <a:pt x="4032842" y="211809"/>
                </a:cubicBezTo>
                <a:close/>
                <a:moveTo>
                  <a:pt x="3721337" y="0"/>
                </a:moveTo>
                <a:lnTo>
                  <a:pt x="3797544" y="0"/>
                </a:lnTo>
                <a:lnTo>
                  <a:pt x="3775734" y="95131"/>
                </a:lnTo>
                <a:cubicBezTo>
                  <a:pt x="3762598" y="156923"/>
                  <a:pt x="3748081" y="217234"/>
                  <a:pt x="3724807" y="272257"/>
                </a:cubicBezTo>
                <a:cubicBezTo>
                  <a:pt x="3725550" y="275539"/>
                  <a:pt x="3726109" y="279707"/>
                  <a:pt x="3726844" y="282988"/>
                </a:cubicBezTo>
                <a:cubicBezTo>
                  <a:pt x="3732776" y="280979"/>
                  <a:pt x="3739065" y="279475"/>
                  <a:pt x="3742664" y="279918"/>
                </a:cubicBezTo>
                <a:cubicBezTo>
                  <a:pt x="4076263" y="313585"/>
                  <a:pt x="4081377" y="922622"/>
                  <a:pt x="4103910" y="1161917"/>
                </a:cubicBezTo>
                <a:cubicBezTo>
                  <a:pt x="4106010" y="1184045"/>
                  <a:pt x="4034389" y="1215360"/>
                  <a:pt x="4020269" y="1200406"/>
                </a:cubicBezTo>
                <a:cubicBezTo>
                  <a:pt x="3826459" y="997506"/>
                  <a:pt x="3735339" y="752983"/>
                  <a:pt x="3674882" y="488524"/>
                </a:cubicBezTo>
                <a:cubicBezTo>
                  <a:pt x="3559684" y="713184"/>
                  <a:pt x="3278706" y="925237"/>
                  <a:pt x="3132682" y="1072284"/>
                </a:cubicBezTo>
                <a:cubicBezTo>
                  <a:pt x="3002939" y="1202191"/>
                  <a:pt x="2899935" y="1287527"/>
                  <a:pt x="2716346" y="1276376"/>
                </a:cubicBezTo>
                <a:cubicBezTo>
                  <a:pt x="2700863" y="1275390"/>
                  <a:pt x="2710506" y="1261536"/>
                  <a:pt x="2716772" y="1255462"/>
                </a:cubicBezTo>
                <a:cubicBezTo>
                  <a:pt x="2980750" y="993927"/>
                  <a:pt x="3207119" y="698608"/>
                  <a:pt x="3471096" y="437072"/>
                </a:cubicBezTo>
                <a:cubicBezTo>
                  <a:pt x="3516376" y="392044"/>
                  <a:pt x="3602281" y="339698"/>
                  <a:pt x="3639057" y="286334"/>
                </a:cubicBezTo>
                <a:cubicBezTo>
                  <a:pt x="3639591" y="285947"/>
                  <a:pt x="3639767" y="285058"/>
                  <a:pt x="3640309" y="284664"/>
                </a:cubicBezTo>
                <a:cubicBezTo>
                  <a:pt x="3642272" y="281720"/>
                  <a:pt x="3644597" y="279273"/>
                  <a:pt x="3646022" y="276711"/>
                </a:cubicBezTo>
                <a:cubicBezTo>
                  <a:pt x="3677659" y="221350"/>
                  <a:pt x="3693078" y="144742"/>
                  <a:pt x="3707943" y="65958"/>
                </a:cubicBezTo>
                <a:close/>
                <a:moveTo>
                  <a:pt x="2867960" y="0"/>
                </a:moveTo>
                <a:lnTo>
                  <a:pt x="2926351" y="0"/>
                </a:lnTo>
                <a:lnTo>
                  <a:pt x="2902823" y="262929"/>
                </a:lnTo>
                <a:cubicBezTo>
                  <a:pt x="2913215" y="221824"/>
                  <a:pt x="2926844" y="180662"/>
                  <a:pt x="2940663" y="140884"/>
                </a:cubicBezTo>
                <a:lnTo>
                  <a:pt x="2947039" y="122524"/>
                </a:lnTo>
                <a:lnTo>
                  <a:pt x="2984316" y="0"/>
                </a:lnTo>
                <a:lnTo>
                  <a:pt x="3016114" y="0"/>
                </a:lnTo>
                <a:lnTo>
                  <a:pt x="2979949" y="119274"/>
                </a:lnTo>
                <a:lnTo>
                  <a:pt x="3023879" y="0"/>
                </a:lnTo>
                <a:lnTo>
                  <a:pt x="3105400" y="0"/>
                </a:lnTo>
                <a:lnTo>
                  <a:pt x="3094669" y="30308"/>
                </a:lnTo>
                <a:cubicBezTo>
                  <a:pt x="3037894" y="178003"/>
                  <a:pt x="2973232" y="323305"/>
                  <a:pt x="2901945" y="466538"/>
                </a:cubicBezTo>
                <a:cubicBezTo>
                  <a:pt x="2895180" y="479835"/>
                  <a:pt x="2815686" y="518381"/>
                  <a:pt x="2815209" y="497361"/>
                </a:cubicBezTo>
                <a:cubicBezTo>
                  <a:pt x="2812746" y="375148"/>
                  <a:pt x="2825702" y="251298"/>
                  <a:pt x="2844845" y="127638"/>
                </a:cubicBezTo>
                <a:close/>
                <a:moveTo>
                  <a:pt x="1057230" y="0"/>
                </a:moveTo>
                <a:lnTo>
                  <a:pt x="1111003" y="0"/>
                </a:lnTo>
                <a:lnTo>
                  <a:pt x="1125553" y="52588"/>
                </a:lnTo>
                <a:cubicBezTo>
                  <a:pt x="1174409" y="196547"/>
                  <a:pt x="1244674" y="336170"/>
                  <a:pt x="1304276" y="476275"/>
                </a:cubicBezTo>
                <a:cubicBezTo>
                  <a:pt x="1351896" y="589579"/>
                  <a:pt x="1459984" y="863646"/>
                  <a:pt x="1492066" y="886333"/>
                </a:cubicBezTo>
                <a:lnTo>
                  <a:pt x="1423698" y="710817"/>
                </a:lnTo>
                <a:cubicBezTo>
                  <a:pt x="1401022" y="652964"/>
                  <a:pt x="1378015" y="593152"/>
                  <a:pt x="1357609" y="532892"/>
                </a:cubicBezTo>
                <a:cubicBezTo>
                  <a:pt x="1339853" y="480241"/>
                  <a:pt x="1324587" y="426487"/>
                  <a:pt x="1309550" y="374031"/>
                </a:cubicBezTo>
                <a:cubicBezTo>
                  <a:pt x="1277632" y="264242"/>
                  <a:pt x="1244842" y="151584"/>
                  <a:pt x="1193673" y="49533"/>
                </a:cubicBezTo>
                <a:lnTo>
                  <a:pt x="1164391" y="0"/>
                </a:lnTo>
                <a:lnTo>
                  <a:pt x="1200666" y="0"/>
                </a:lnTo>
                <a:lnTo>
                  <a:pt x="1223408" y="38996"/>
                </a:lnTo>
                <a:cubicBezTo>
                  <a:pt x="1274817" y="142454"/>
                  <a:pt x="1307626" y="255236"/>
                  <a:pt x="1339635" y="365517"/>
                </a:cubicBezTo>
                <a:cubicBezTo>
                  <a:pt x="1354670" y="417965"/>
                  <a:pt x="1370587" y="471608"/>
                  <a:pt x="1387469" y="523079"/>
                </a:cubicBezTo>
                <a:cubicBezTo>
                  <a:pt x="1407105" y="582792"/>
                  <a:pt x="1430659" y="641842"/>
                  <a:pt x="1452685" y="699806"/>
                </a:cubicBezTo>
                <a:lnTo>
                  <a:pt x="1492092" y="800424"/>
                </a:lnTo>
                <a:cubicBezTo>
                  <a:pt x="1484618" y="760762"/>
                  <a:pt x="1473155" y="705686"/>
                  <a:pt x="1455302" y="632913"/>
                </a:cubicBezTo>
                <a:cubicBezTo>
                  <a:pt x="1413478" y="460985"/>
                  <a:pt x="1347194" y="188426"/>
                  <a:pt x="1222336" y="9480"/>
                </a:cubicBezTo>
                <a:lnTo>
                  <a:pt x="1214634" y="0"/>
                </a:lnTo>
                <a:lnTo>
                  <a:pt x="1289827" y="0"/>
                </a:lnTo>
                <a:lnTo>
                  <a:pt x="1321076" y="59722"/>
                </a:lnTo>
                <a:cubicBezTo>
                  <a:pt x="1409905" y="250193"/>
                  <a:pt x="1460341" y="480374"/>
                  <a:pt x="1512579" y="626441"/>
                </a:cubicBezTo>
                <a:cubicBezTo>
                  <a:pt x="1573756" y="799163"/>
                  <a:pt x="1605359" y="928641"/>
                  <a:pt x="1506076" y="1089289"/>
                </a:cubicBezTo>
                <a:cubicBezTo>
                  <a:pt x="1497659" y="1102817"/>
                  <a:pt x="1489109" y="1088176"/>
                  <a:pt x="1486346" y="1079919"/>
                </a:cubicBezTo>
                <a:cubicBezTo>
                  <a:pt x="1364522" y="729689"/>
                  <a:pt x="1192335" y="398839"/>
                  <a:pt x="1070511" y="48609"/>
                </a:cubicBezTo>
                <a:close/>
                <a:moveTo>
                  <a:pt x="43151" y="0"/>
                </a:moveTo>
                <a:lnTo>
                  <a:pt x="95283" y="0"/>
                </a:lnTo>
                <a:lnTo>
                  <a:pt x="300708" y="154571"/>
                </a:lnTo>
                <a:cubicBezTo>
                  <a:pt x="379729" y="218614"/>
                  <a:pt x="456466" y="285481"/>
                  <a:pt x="530414" y="354673"/>
                </a:cubicBezTo>
                <a:cubicBezTo>
                  <a:pt x="466701" y="288424"/>
                  <a:pt x="401285" y="223977"/>
                  <a:pt x="333785" y="161564"/>
                </a:cubicBezTo>
                <a:lnTo>
                  <a:pt x="147005" y="0"/>
                </a:lnTo>
                <a:lnTo>
                  <a:pt x="272509" y="0"/>
                </a:lnTo>
                <a:lnTo>
                  <a:pt x="326276" y="45847"/>
                </a:lnTo>
                <a:cubicBezTo>
                  <a:pt x="505803" y="208268"/>
                  <a:pt x="670600" y="385490"/>
                  <a:pt x="823759" y="574145"/>
                </a:cubicBezTo>
                <a:cubicBezTo>
                  <a:pt x="833168" y="585952"/>
                  <a:pt x="831522" y="674146"/>
                  <a:pt x="811254" y="665546"/>
                </a:cubicBezTo>
                <a:cubicBezTo>
                  <a:pt x="575890" y="564984"/>
                  <a:pt x="364063" y="406029"/>
                  <a:pt x="154042" y="261522"/>
                </a:cubicBezTo>
                <a:cubicBezTo>
                  <a:pt x="104946" y="227663"/>
                  <a:pt x="58037" y="193597"/>
                  <a:pt x="13550" y="158423"/>
                </a:cubicBezTo>
                <a:lnTo>
                  <a:pt x="0" y="146618"/>
                </a:lnTo>
                <a:lnTo>
                  <a:pt x="0" y="59161"/>
                </a:lnTo>
                <a:lnTo>
                  <a:pt x="45427" y="101078"/>
                </a:lnTo>
                <a:cubicBezTo>
                  <a:pt x="223783" y="254949"/>
                  <a:pt x="433006" y="385896"/>
                  <a:pt x="630103" y="485885"/>
                </a:cubicBezTo>
                <a:cubicBezTo>
                  <a:pt x="595938" y="458865"/>
                  <a:pt x="563284" y="428899"/>
                  <a:pt x="532040" y="399359"/>
                </a:cubicBezTo>
                <a:lnTo>
                  <a:pt x="517618" y="385726"/>
                </a:lnTo>
                <a:cubicBezTo>
                  <a:pt x="442853" y="315667"/>
                  <a:pt x="365106" y="247799"/>
                  <a:pt x="285074" y="18275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ED888B23-07FA-482A-96DF-47E31AF1A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" y="457201"/>
            <a:ext cx="11277600" cy="59435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>
            <a:outerShdw blurRad="317500" algn="ctr" rotWithShape="0">
              <a:schemeClr val="tx1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3467ADB-1000-53B4-0971-94A790FF5F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990599"/>
            <a:ext cx="9906000" cy="685800"/>
          </a:xfrm>
        </p:spPr>
        <p:txBody>
          <a:bodyPr anchor="t">
            <a:normAutofit/>
          </a:bodyPr>
          <a:lstStyle/>
          <a:p>
            <a:r>
              <a:rPr lang="pt-BR" sz="4000"/>
              <a:t>Incentivos e Elogios</a:t>
            </a:r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713462B0-0C9C-E4DE-D6F0-FC218BC6224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09672416"/>
              </p:ext>
            </p:extLst>
          </p:nvPr>
        </p:nvGraphicFramePr>
        <p:xfrm>
          <a:off x="685800" y="2137228"/>
          <a:ext cx="10820400" cy="3733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2062034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CDC7254-A578-FAC8-B005-167E2DE7167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alphaModFix amt="25000"/>
          </a:blip>
          <a:srcRect t="11357" b="4374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91FAE42E-DBA0-545A-09C9-34935087F2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pt-BR"/>
              <a:t>Maiores traumas infantis </a:t>
            </a:r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8D762C80-83F7-DE4A-D53F-88B6FAF8BE5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73540520"/>
              </p:ext>
            </p:extLst>
          </p:nvPr>
        </p:nvGraphicFramePr>
        <p:xfrm>
          <a:off x="376926" y="1278904"/>
          <a:ext cx="11438147" cy="52139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759728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ECC984-CDDD-CEAA-4E0C-B4108C4C1C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Proteção contra filosofias erradas</a:t>
            </a:r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89CCD275-193E-F885-0937-1F72F243D4F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7837195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BF8536A-7867-478C-3171-CD5DB94907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Ideologias</a:t>
            </a:r>
            <a:endParaRPr lang="en-US" sz="40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" name="Espaço Reservado para Conteúdo 5">
            <a:extLst>
              <a:ext uri="{FF2B5EF4-FFF2-40B4-BE49-F238E27FC236}">
                <a16:creationId xmlns:a16="http://schemas.microsoft.com/office/drawing/2014/main" id="{58A80348-6FDC-638E-33EF-E324780344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02428" y="538701"/>
            <a:ext cx="7225748" cy="5780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338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2609869-9E80-471B-A487-A53288E0E7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C637E21-244E-615E-9FE2-858428E6C1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397" y="502020"/>
            <a:ext cx="5323715" cy="1642970"/>
          </a:xfrm>
        </p:spPr>
        <p:txBody>
          <a:bodyPr anchor="b">
            <a:normAutofit/>
          </a:bodyPr>
          <a:lstStyle/>
          <a:p>
            <a:r>
              <a:rPr lang="pt-BR" sz="4000"/>
              <a:t>Richard Baxter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739E4C5-FA8A-9F2E-5E73-7F2F367F21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4923" y="2405894"/>
            <a:ext cx="5315189" cy="3535083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None/>
            </a:pPr>
            <a:r>
              <a:rPr lang="pt-BR" sz="3200">
                <a:ea typeface="+mn-lt"/>
                <a:cs typeface="+mn-lt"/>
              </a:rPr>
              <a:t>"O chefe do lar deve ser como o capitão de um navio, que não apenas conhece o rumo, mas lidera a navegação com coragem, prudência e temor de Deus."</a:t>
            </a:r>
            <a:endParaRPr lang="pt-BR"/>
          </a:p>
          <a:p>
            <a:pPr marL="0" indent="0">
              <a:buNone/>
            </a:pPr>
            <a:endParaRPr lang="pt-BR" sz="20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004738A-9D34-43E8-97D2-CA0EED4F8B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5"/>
            <a:ext cx="4092521" cy="6858000"/>
          </a:xfrm>
          <a:prstGeom prst="rect">
            <a:avLst/>
          </a:prstGeom>
          <a:gradFill>
            <a:gsLst>
              <a:gs pos="8000">
                <a:srgbClr val="000000">
                  <a:alpha val="94000"/>
                </a:srgbClr>
              </a:gs>
              <a:gs pos="100000">
                <a:schemeClr val="accent1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8B8D07F-F13E-443E-BA68-2D26672D76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"/>
            <a:ext cx="4092521" cy="6400369"/>
          </a:xfrm>
          <a:prstGeom prst="rect">
            <a:avLst/>
          </a:prstGeom>
          <a:gradFill>
            <a:gsLst>
              <a:gs pos="31000">
                <a:schemeClr val="accent1">
                  <a:lumMod val="50000"/>
                  <a:alpha val="0"/>
                </a:schemeClr>
              </a:gs>
              <a:gs pos="100000">
                <a:schemeClr val="accent1">
                  <a:lumMod val="50000"/>
                  <a:alpha val="26000"/>
                </a:scheme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813A4FA-24A5-41ED-A534-3807D1B2F3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2"/>
            <a:ext cx="4068667" cy="6400389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72000">
                <a:srgbClr val="000000">
                  <a:alpha val="21000"/>
                </a:srgb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3944F27-CA70-4E84-A51A-E6BF89558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10"/>
            <a:ext cx="3611467" cy="6857997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93000">
                <a:srgbClr val="000000">
                  <a:alpha val="29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m 3" descr="Richard Baxter | Digital Puritan Press">
            <a:extLst>
              <a:ext uri="{FF2B5EF4-FFF2-40B4-BE49-F238E27FC236}">
                <a16:creationId xmlns:a16="http://schemas.microsoft.com/office/drawing/2014/main" id="{35313E8B-060E-6027-7FB8-9306B09D2D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2504" y="909081"/>
            <a:ext cx="3697455" cy="5071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83005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31BF440-39FA-4087-84CC-2EEC0BBDAF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D0B42CBD-AFD4-DDA2-CB75-A29086CD925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0271" r="-2" b="20755"/>
          <a:stretch>
            <a:fillRect/>
          </a:stretch>
        </p:blipFill>
        <p:spPr>
          <a:xfrm>
            <a:off x="4883025" y="10"/>
            <a:ext cx="7308975" cy="336498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0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1210305" y="3364992"/>
                </a:lnTo>
                <a:lnTo>
                  <a:pt x="1192705" y="2943200"/>
                </a:lnTo>
                <a:cubicBezTo>
                  <a:pt x="1098874" y="1825108"/>
                  <a:pt x="684692" y="821621"/>
                  <a:pt x="62981" y="69271"/>
                </a:cubicBezTo>
                <a:close/>
              </a:path>
            </a:pathLst>
          </a:cu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BAEE076C-9F5A-36F5-08F8-729DF47EDB9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7922" r="-2" b="-2"/>
          <a:stretch>
            <a:fillRect/>
          </a:stretch>
        </p:blipFill>
        <p:spPr>
          <a:xfrm>
            <a:off x="4883025" y="3493008"/>
            <a:ext cx="7308975" cy="336499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1210305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0" y="3364992"/>
                </a:lnTo>
                <a:lnTo>
                  <a:pt x="62981" y="3295722"/>
                </a:lnTo>
                <a:cubicBezTo>
                  <a:pt x="684692" y="2543371"/>
                  <a:pt x="1098874" y="1539884"/>
                  <a:pt x="1192705" y="421793"/>
                </a:cubicBezTo>
                <a:close/>
              </a:path>
            </a:pathLst>
          </a:custGeom>
        </p:spPr>
      </p:pic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F04E4CBA-303B-48BD-8451-C2701CB0EE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0 w 6096001"/>
              <a:gd name="connsiteY0" fmla="*/ 0 h 6858000"/>
              <a:gd name="connsiteX1" fmla="*/ 4883024 w 6096001"/>
              <a:gd name="connsiteY1" fmla="*/ 0 h 6858000"/>
              <a:gd name="connsiteX2" fmla="*/ 4946006 w 6096001"/>
              <a:gd name="connsiteY2" fmla="*/ 69271 h 6858000"/>
              <a:gd name="connsiteX3" fmla="*/ 6096001 w 6096001"/>
              <a:gd name="connsiteY3" fmla="*/ 3429000 h 6858000"/>
              <a:gd name="connsiteX4" fmla="*/ 4946006 w 6096001"/>
              <a:gd name="connsiteY4" fmla="*/ 6788730 h 6858000"/>
              <a:gd name="connsiteX5" fmla="*/ 4883024 w 6096001"/>
              <a:gd name="connsiteY5" fmla="*/ 6858000 h 6858000"/>
              <a:gd name="connsiteX6" fmla="*/ 0 w 609600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4883024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4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6" name="Freeform: Shape 15">
            <a:extLst>
              <a:ext uri="{FF2B5EF4-FFF2-40B4-BE49-F238E27FC236}">
                <a16:creationId xmlns:a16="http://schemas.microsoft.com/office/drawing/2014/main" id="{F6CA58B3-AFCC-4A40-9882-50D508087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7332" cy="6858000"/>
          </a:xfrm>
          <a:custGeom>
            <a:avLst/>
            <a:gdLst>
              <a:gd name="connsiteX0" fmla="*/ 0 w 6087332"/>
              <a:gd name="connsiteY0" fmla="*/ 0 h 6858000"/>
              <a:gd name="connsiteX1" fmla="*/ 4874355 w 6087332"/>
              <a:gd name="connsiteY1" fmla="*/ 0 h 6858000"/>
              <a:gd name="connsiteX2" fmla="*/ 4937337 w 6087332"/>
              <a:gd name="connsiteY2" fmla="*/ 69271 h 6858000"/>
              <a:gd name="connsiteX3" fmla="*/ 6087332 w 6087332"/>
              <a:gd name="connsiteY3" fmla="*/ 3429000 h 6858000"/>
              <a:gd name="connsiteX4" fmla="*/ 4937337 w 6087332"/>
              <a:gd name="connsiteY4" fmla="*/ 6788730 h 6858000"/>
              <a:gd name="connsiteX5" fmla="*/ 4874355 w 6087332"/>
              <a:gd name="connsiteY5" fmla="*/ 6858000 h 6858000"/>
              <a:gd name="connsiteX6" fmla="*/ 0 w 6087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7332" h="6858000">
                <a:moveTo>
                  <a:pt x="0" y="0"/>
                </a:moveTo>
                <a:lnTo>
                  <a:pt x="4874355" y="0"/>
                </a:lnTo>
                <a:lnTo>
                  <a:pt x="4937337" y="69271"/>
                </a:lnTo>
                <a:cubicBezTo>
                  <a:pt x="5647863" y="929100"/>
                  <a:pt x="6087332" y="2116944"/>
                  <a:pt x="6087332" y="3429000"/>
                </a:cubicBezTo>
                <a:cubicBezTo>
                  <a:pt x="6087332" y="4741056"/>
                  <a:pt x="5647863" y="5928900"/>
                  <a:pt x="4937337" y="6788730"/>
                </a:cubicBezTo>
                <a:lnTo>
                  <a:pt x="4874355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A922FD0-A7B7-5982-3E78-97921EE9E6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859536"/>
            <a:ext cx="4832802" cy="1243584"/>
          </a:xfrm>
        </p:spPr>
        <p:txBody>
          <a:bodyPr>
            <a:normAutofit/>
          </a:bodyPr>
          <a:lstStyle/>
          <a:p>
            <a:r>
              <a:rPr lang="pt-BR" sz="3400"/>
              <a:t>Principais ameaças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5C56826-D4E5-42ED-8529-079651CB30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52144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82095FCE-EF05-4443-B97A-85DEE3A5CA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9544" y="2194560"/>
            <a:ext cx="4892040" cy="18288"/>
          </a:xfrm>
          <a:prstGeom prst="rect">
            <a:avLst/>
          </a:prstGeom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A00AE6B-AA30-4CF8-BA6F-339B780AD7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9544" y="2194560"/>
            <a:ext cx="4892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D93AC3B-EFE1-2003-80BD-E849EEEAA9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6" y="2512611"/>
            <a:ext cx="5010319" cy="3302231"/>
          </a:xfr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>
              <a:buFont typeface="Arial"/>
              <a:buChar char="•"/>
            </a:pPr>
            <a:r>
              <a:rPr lang="pt-BR">
                <a:ea typeface="+mn-lt"/>
                <a:cs typeface="+mn-lt"/>
              </a:rPr>
              <a:t>Ideologia de gênero, relativismo moral, erotização infantil.</a:t>
            </a:r>
            <a:endParaRPr lang="pt-BR"/>
          </a:p>
          <a:p>
            <a:pPr>
              <a:buFont typeface="Arial"/>
              <a:buChar char="•"/>
            </a:pPr>
            <a:r>
              <a:rPr lang="pt-BR">
                <a:ea typeface="+mn-lt"/>
                <a:cs typeface="+mn-lt"/>
              </a:rPr>
              <a:t>Pais devem acompanhar o conteúdo escolar e manter diálogo constante.</a:t>
            </a:r>
            <a:endParaRPr lang="pt-BR"/>
          </a:p>
          <a:p>
            <a:pPr>
              <a:buFont typeface="Arial"/>
              <a:buChar char="•"/>
            </a:pPr>
            <a:endParaRPr lang="pt-BR">
              <a:ea typeface="+mn-lt"/>
              <a:cs typeface="+mn-lt"/>
            </a:endParaRPr>
          </a:p>
          <a:p>
            <a:pPr>
              <a:buFont typeface="Arial"/>
              <a:buChar char="•"/>
            </a:pPr>
            <a:endParaRPr lang="pt-BR">
              <a:ea typeface="+mn-lt"/>
              <a:cs typeface="+mn-lt"/>
            </a:endParaRPr>
          </a:p>
          <a:p>
            <a:pPr marL="0" indent="0">
              <a:buNone/>
            </a:pPr>
            <a:r>
              <a:rPr lang="pt-BR">
                <a:ea typeface="+mn-lt"/>
                <a:cs typeface="+mn-lt"/>
              </a:rPr>
              <a:t>Pesquisa do Instituto </a:t>
            </a:r>
            <a:r>
              <a:rPr lang="pt-BR" err="1">
                <a:ea typeface="+mn-lt"/>
                <a:cs typeface="+mn-lt"/>
              </a:rPr>
              <a:t>Barna</a:t>
            </a:r>
            <a:r>
              <a:rPr lang="pt-BR">
                <a:ea typeface="+mn-lt"/>
                <a:cs typeface="+mn-lt"/>
              </a:rPr>
              <a:t>: 64% dos adolescentes cristãos abandonam a fé na universidade por falta de base doutrinária.</a:t>
            </a:r>
            <a:endParaRPr lang="pt-BR"/>
          </a:p>
          <a:p>
            <a:pPr marL="0" indent="0">
              <a:buNone/>
            </a:pPr>
            <a:endParaRPr lang="pt-BR" sz="2000"/>
          </a:p>
        </p:txBody>
      </p:sp>
    </p:spTree>
    <p:extLst>
      <p:ext uri="{BB962C8B-B14F-4D97-AF65-F5344CB8AC3E}">
        <p14:creationId xmlns:p14="http://schemas.microsoft.com/office/powerpoint/2010/main" val="108354013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E7457AF-33BA-B6AF-3D8A-BD1915D288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r"/>
            <a:r>
              <a:rPr lang="pt-BR" sz="4000">
                <a:solidFill>
                  <a:srgbClr val="FFFFFF"/>
                </a:solidFill>
              </a:rPr>
              <a:t>Protegendo a Família da rebeldia </a:t>
            </a:r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900961C1-1133-C342-DCEF-044ACA32EC9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34679583"/>
              </p:ext>
            </p:extLst>
          </p:nvPr>
        </p:nvGraphicFramePr>
        <p:xfrm>
          <a:off x="4905052" y="750440"/>
          <a:ext cx="6666833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4007066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54A27D5-12E2-0D85-3237-318687D50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641752"/>
            <a:ext cx="4394200" cy="1323439"/>
          </a:xfrm>
        </p:spPr>
        <p:txBody>
          <a:bodyPr anchor="t">
            <a:normAutofit/>
          </a:bodyPr>
          <a:lstStyle/>
          <a:p>
            <a:r>
              <a:rPr lang="pt-BR" sz="4000">
                <a:solidFill>
                  <a:schemeClr val="bg1"/>
                </a:solidFill>
              </a:rPr>
              <a:t>REBEUDIA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40341C5-AC13-A981-D9BB-D20D56EC6A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3146400"/>
            <a:ext cx="4394200" cy="24543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t-BR" sz="2400">
              <a:solidFill>
                <a:schemeClr val="bg1">
                  <a:alpha val="80000"/>
                </a:schemeClr>
              </a:solidFill>
            </a:endParaRP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F2FAAA58-F031-4C56-0C71-3AFE411AC00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671" r="1" b="5426"/>
          <a:stretch>
            <a:fillRect/>
          </a:stretch>
        </p:blipFill>
        <p:spPr>
          <a:xfrm>
            <a:off x="5814060" y="2"/>
            <a:ext cx="6377940" cy="3333749"/>
          </a:xfrm>
          <a:custGeom>
            <a:avLst/>
            <a:gdLst/>
            <a:ahLst/>
            <a:cxnLst/>
            <a:rect l="l" t="t" r="r" b="b"/>
            <a:pathLst>
              <a:path w="6377940" h="3333749">
                <a:moveTo>
                  <a:pt x="0" y="0"/>
                </a:moveTo>
                <a:lnTo>
                  <a:pt x="6377940" y="0"/>
                </a:lnTo>
                <a:lnTo>
                  <a:pt x="6377940" y="3333749"/>
                </a:lnTo>
                <a:lnTo>
                  <a:pt x="174585" y="3333749"/>
                </a:lnTo>
                <a:lnTo>
                  <a:pt x="0" y="2202180"/>
                </a:lnTo>
                <a:close/>
              </a:path>
            </a:pathLst>
          </a:cu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8EC52821-A5F8-9382-3EBB-508B36B96D8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519" b="2"/>
          <a:stretch>
            <a:fillRect/>
          </a:stretch>
        </p:blipFill>
        <p:spPr>
          <a:xfrm>
            <a:off x="5814060" y="3524252"/>
            <a:ext cx="6377940" cy="3333748"/>
          </a:xfrm>
          <a:custGeom>
            <a:avLst/>
            <a:gdLst/>
            <a:ahLst/>
            <a:cxnLst/>
            <a:rect l="l" t="t" r="r" b="b"/>
            <a:pathLst>
              <a:path w="6377940" h="3333748">
                <a:moveTo>
                  <a:pt x="203977" y="0"/>
                </a:moveTo>
                <a:lnTo>
                  <a:pt x="6377940" y="0"/>
                </a:lnTo>
                <a:lnTo>
                  <a:pt x="6377940" y="3333748"/>
                </a:lnTo>
                <a:lnTo>
                  <a:pt x="0" y="3333748"/>
                </a:lnTo>
                <a:lnTo>
                  <a:pt x="525780" y="1931668"/>
                </a:lnTo>
                <a:lnTo>
                  <a:pt x="205740" y="11428"/>
                </a:lnTo>
                <a:close/>
              </a:path>
            </a:pathLst>
          </a:cu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364A290D-B7BC-40B4-AB97-0C801BCCE2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32358" y="544"/>
            <a:ext cx="874716" cy="6857455"/>
            <a:chOff x="5632358" y="544"/>
            <a:chExt cx="874716" cy="6857455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3C60D1EB-842B-4027-9728-E573149266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 flipH="1">
              <a:off x="2640988" y="2991914"/>
              <a:ext cx="6857455" cy="874716"/>
            </a:xfrm>
            <a:custGeom>
              <a:avLst/>
              <a:gdLst>
                <a:gd name="connsiteX0" fmla="*/ 6857455 w 6857455"/>
                <a:gd name="connsiteY0" fmla="*/ 804643 h 874716"/>
                <a:gd name="connsiteX1" fmla="*/ 6857455 w 6857455"/>
                <a:gd name="connsiteY1" fmla="*/ 562246 h 874716"/>
                <a:gd name="connsiteX2" fmla="*/ 6829178 w 6857455"/>
                <a:gd name="connsiteY2" fmla="*/ 551284 h 874716"/>
                <a:gd name="connsiteX3" fmla="*/ 6766024 w 6857455"/>
                <a:gd name="connsiteY3" fmla="*/ 500372 h 874716"/>
                <a:gd name="connsiteX4" fmla="*/ 6734971 w 6857455"/>
                <a:gd name="connsiteY4" fmla="*/ 500944 h 874716"/>
                <a:gd name="connsiteX5" fmla="*/ 6683915 w 6857455"/>
                <a:gd name="connsiteY5" fmla="*/ 507040 h 874716"/>
                <a:gd name="connsiteX6" fmla="*/ 6628860 w 6857455"/>
                <a:gd name="connsiteY6" fmla="*/ 495418 h 874716"/>
                <a:gd name="connsiteX7" fmla="*/ 6588662 w 6857455"/>
                <a:gd name="connsiteY7" fmla="*/ 487227 h 874716"/>
                <a:gd name="connsiteX8" fmla="*/ 6476074 w 6857455"/>
                <a:gd name="connsiteY8" fmla="*/ 511230 h 874716"/>
                <a:gd name="connsiteX9" fmla="*/ 6382345 w 6857455"/>
                <a:gd name="connsiteY9" fmla="*/ 534853 h 874716"/>
                <a:gd name="connsiteX10" fmla="*/ 6369391 w 6857455"/>
                <a:gd name="connsiteY10" fmla="*/ 531615 h 874716"/>
                <a:gd name="connsiteX11" fmla="*/ 6244799 w 6857455"/>
                <a:gd name="connsiteY11" fmla="*/ 512182 h 874716"/>
                <a:gd name="connsiteX12" fmla="*/ 6190315 w 6857455"/>
                <a:gd name="connsiteY12" fmla="*/ 485703 h 874716"/>
                <a:gd name="connsiteX13" fmla="*/ 6115446 w 6857455"/>
                <a:gd name="connsiteY13" fmla="*/ 462270 h 874716"/>
                <a:gd name="connsiteX14" fmla="*/ 6032194 w 6857455"/>
                <a:gd name="connsiteY14" fmla="*/ 434266 h 874716"/>
                <a:gd name="connsiteX15" fmla="*/ 5971042 w 6857455"/>
                <a:gd name="connsiteY15" fmla="*/ 420738 h 874716"/>
                <a:gd name="connsiteX16" fmla="*/ 5880933 w 6857455"/>
                <a:gd name="connsiteY16" fmla="*/ 430646 h 874716"/>
                <a:gd name="connsiteX17" fmla="*/ 5862452 w 6857455"/>
                <a:gd name="connsiteY17" fmla="*/ 438648 h 874716"/>
                <a:gd name="connsiteX18" fmla="*/ 5685283 w 6857455"/>
                <a:gd name="connsiteY18" fmla="*/ 498658 h 874716"/>
                <a:gd name="connsiteX19" fmla="*/ 5567169 w 6857455"/>
                <a:gd name="connsiteY19" fmla="*/ 499420 h 874716"/>
                <a:gd name="connsiteX20" fmla="*/ 5527923 w 6857455"/>
                <a:gd name="connsiteY20" fmla="*/ 490466 h 874716"/>
                <a:gd name="connsiteX21" fmla="*/ 5456292 w 6857455"/>
                <a:gd name="connsiteY21" fmla="*/ 450650 h 874716"/>
                <a:gd name="connsiteX22" fmla="*/ 5424670 w 6857455"/>
                <a:gd name="connsiteY22" fmla="*/ 444934 h 874716"/>
                <a:gd name="connsiteX23" fmla="*/ 5368662 w 6857455"/>
                <a:gd name="connsiteY23" fmla="*/ 441124 h 874716"/>
                <a:gd name="connsiteX24" fmla="*/ 5247118 w 6857455"/>
                <a:gd name="connsiteY24" fmla="*/ 444934 h 874716"/>
                <a:gd name="connsiteX25" fmla="*/ 5088617 w 6857455"/>
                <a:gd name="connsiteY25" fmla="*/ 428742 h 874716"/>
                <a:gd name="connsiteX26" fmla="*/ 5025750 w 6857455"/>
                <a:gd name="connsiteY26" fmla="*/ 433694 h 874716"/>
                <a:gd name="connsiteX27" fmla="*/ 4957930 w 6857455"/>
                <a:gd name="connsiteY27" fmla="*/ 442268 h 874716"/>
                <a:gd name="connsiteX28" fmla="*/ 4938116 w 6857455"/>
                <a:gd name="connsiteY28" fmla="*/ 441886 h 874716"/>
                <a:gd name="connsiteX29" fmla="*/ 4833910 w 6857455"/>
                <a:gd name="connsiteY29" fmla="*/ 421693 h 874716"/>
                <a:gd name="connsiteX30" fmla="*/ 4810095 w 6857455"/>
                <a:gd name="connsiteY30" fmla="*/ 408167 h 874716"/>
                <a:gd name="connsiteX31" fmla="*/ 4747991 w 6857455"/>
                <a:gd name="connsiteY31" fmla="*/ 413691 h 874716"/>
                <a:gd name="connsiteX32" fmla="*/ 4692745 w 6857455"/>
                <a:gd name="connsiteY32" fmla="*/ 435790 h 874716"/>
                <a:gd name="connsiteX33" fmla="*/ 4375933 w 6857455"/>
                <a:gd name="connsiteY33" fmla="*/ 483417 h 874716"/>
                <a:gd name="connsiteX34" fmla="*/ 4185426 w 6857455"/>
                <a:gd name="connsiteY34" fmla="*/ 484179 h 874716"/>
                <a:gd name="connsiteX35" fmla="*/ 4052072 w 6857455"/>
                <a:gd name="connsiteY35" fmla="*/ 505134 h 874716"/>
                <a:gd name="connsiteX36" fmla="*/ 4029973 w 6857455"/>
                <a:gd name="connsiteY36" fmla="*/ 527233 h 874716"/>
                <a:gd name="connsiteX37" fmla="*/ 3948626 w 6857455"/>
                <a:gd name="connsiteY37" fmla="*/ 550666 h 874716"/>
                <a:gd name="connsiteX38" fmla="*/ 3871280 w 6857455"/>
                <a:gd name="connsiteY38" fmla="*/ 502275 h 874716"/>
                <a:gd name="connsiteX39" fmla="*/ 3774312 w 6857455"/>
                <a:gd name="connsiteY39" fmla="*/ 429122 h 874716"/>
                <a:gd name="connsiteX40" fmla="*/ 3721543 w 6857455"/>
                <a:gd name="connsiteY40" fmla="*/ 428552 h 874716"/>
                <a:gd name="connsiteX41" fmla="*/ 3612763 w 6857455"/>
                <a:gd name="connsiteY41" fmla="*/ 414263 h 874716"/>
                <a:gd name="connsiteX42" fmla="*/ 3537323 w 6857455"/>
                <a:gd name="connsiteY42" fmla="*/ 389878 h 874716"/>
                <a:gd name="connsiteX43" fmla="*/ 3431593 w 6857455"/>
                <a:gd name="connsiteY43" fmla="*/ 360921 h 874716"/>
                <a:gd name="connsiteX44" fmla="*/ 3392158 w 6857455"/>
                <a:gd name="connsiteY44" fmla="*/ 345681 h 874716"/>
                <a:gd name="connsiteX45" fmla="*/ 3297856 w 6857455"/>
                <a:gd name="connsiteY45" fmla="*/ 323010 h 874716"/>
                <a:gd name="connsiteX46" fmla="*/ 3219748 w 6857455"/>
                <a:gd name="connsiteY46" fmla="*/ 308151 h 874716"/>
                <a:gd name="connsiteX47" fmla="*/ 3156692 w 6857455"/>
                <a:gd name="connsiteY47" fmla="*/ 261668 h 874716"/>
                <a:gd name="connsiteX48" fmla="*/ 3136497 w 6857455"/>
                <a:gd name="connsiteY48" fmla="*/ 237663 h 874716"/>
                <a:gd name="connsiteX49" fmla="*/ 3119733 w 6857455"/>
                <a:gd name="connsiteY49" fmla="*/ 222233 h 874716"/>
                <a:gd name="connsiteX50" fmla="*/ 3045436 w 6857455"/>
                <a:gd name="connsiteY50" fmla="*/ 131742 h 874716"/>
                <a:gd name="connsiteX51" fmla="*/ 3037054 w 6857455"/>
                <a:gd name="connsiteY51" fmla="*/ 124121 h 874716"/>
                <a:gd name="connsiteX52" fmla="*/ 2936466 w 6857455"/>
                <a:gd name="connsiteY52" fmla="*/ 82400 h 874716"/>
                <a:gd name="connsiteX53" fmla="*/ 2901031 w 6857455"/>
                <a:gd name="connsiteY53" fmla="*/ 59731 h 874716"/>
                <a:gd name="connsiteX54" fmla="*/ 2828259 w 6857455"/>
                <a:gd name="connsiteY54" fmla="*/ 3149 h 874716"/>
                <a:gd name="connsiteX55" fmla="*/ 2799492 w 6857455"/>
                <a:gd name="connsiteY55" fmla="*/ 1245 h 874716"/>
                <a:gd name="connsiteX56" fmla="*/ 2693570 w 6857455"/>
                <a:gd name="connsiteY56" fmla="*/ 35154 h 874716"/>
                <a:gd name="connsiteX57" fmla="*/ 2639847 w 6857455"/>
                <a:gd name="connsiteY57" fmla="*/ 73448 h 874716"/>
                <a:gd name="connsiteX58" fmla="*/ 2621178 w 6857455"/>
                <a:gd name="connsiteY58" fmla="*/ 88688 h 874716"/>
                <a:gd name="connsiteX59" fmla="*/ 2489348 w 6857455"/>
                <a:gd name="connsiteY59" fmla="*/ 72304 h 874716"/>
                <a:gd name="connsiteX60" fmla="*/ 2452580 w 6857455"/>
                <a:gd name="connsiteY60" fmla="*/ 68683 h 874716"/>
                <a:gd name="connsiteX61" fmla="*/ 2326464 w 6857455"/>
                <a:gd name="connsiteY61" fmla="*/ 50395 h 874716"/>
                <a:gd name="connsiteX62" fmla="*/ 2300365 w 6857455"/>
                <a:gd name="connsiteY62" fmla="*/ 54777 h 874716"/>
                <a:gd name="connsiteX63" fmla="*/ 2130434 w 6857455"/>
                <a:gd name="connsiteY63" fmla="*/ 58397 h 874716"/>
                <a:gd name="connsiteX64" fmla="*/ 2118621 w 6857455"/>
                <a:gd name="connsiteY64" fmla="*/ 47919 h 874716"/>
                <a:gd name="connsiteX65" fmla="*/ 2057659 w 6857455"/>
                <a:gd name="connsiteY65" fmla="*/ 16866 h 874716"/>
                <a:gd name="connsiteX66" fmla="*/ 1976314 w 6857455"/>
                <a:gd name="connsiteY66" fmla="*/ 8865 h 874716"/>
                <a:gd name="connsiteX67" fmla="*/ 1961454 w 6857455"/>
                <a:gd name="connsiteY67" fmla="*/ 11724 h 874716"/>
                <a:gd name="connsiteX68" fmla="*/ 1906588 w 6857455"/>
                <a:gd name="connsiteY68" fmla="*/ 30964 h 874716"/>
                <a:gd name="connsiteX69" fmla="*/ 1783330 w 6857455"/>
                <a:gd name="connsiteY69" fmla="*/ 48871 h 874716"/>
                <a:gd name="connsiteX70" fmla="*/ 1759327 w 6857455"/>
                <a:gd name="connsiteY70" fmla="*/ 55349 h 874716"/>
                <a:gd name="connsiteX71" fmla="*/ 1716082 w 6857455"/>
                <a:gd name="connsiteY71" fmla="*/ 65445 h 874716"/>
                <a:gd name="connsiteX72" fmla="*/ 1598920 w 6857455"/>
                <a:gd name="connsiteY72" fmla="*/ 72114 h 874716"/>
                <a:gd name="connsiteX73" fmla="*/ 1542150 w 6857455"/>
                <a:gd name="connsiteY73" fmla="*/ 62207 h 874716"/>
                <a:gd name="connsiteX74" fmla="*/ 1516813 w 6857455"/>
                <a:gd name="connsiteY74" fmla="*/ 62779 h 874716"/>
                <a:gd name="connsiteX75" fmla="*/ 1432228 w 6857455"/>
                <a:gd name="connsiteY75" fmla="*/ 88116 h 874716"/>
                <a:gd name="connsiteX76" fmla="*/ 1224765 w 6857455"/>
                <a:gd name="connsiteY76" fmla="*/ 71924 h 874716"/>
                <a:gd name="connsiteX77" fmla="*/ 1159231 w 6857455"/>
                <a:gd name="connsiteY77" fmla="*/ 58207 h 874716"/>
                <a:gd name="connsiteX78" fmla="*/ 1124370 w 6857455"/>
                <a:gd name="connsiteY78" fmla="*/ 56301 h 874716"/>
                <a:gd name="connsiteX79" fmla="*/ 1075600 w 6857455"/>
                <a:gd name="connsiteY79" fmla="*/ 75542 h 874716"/>
                <a:gd name="connsiteX80" fmla="*/ 986633 w 6857455"/>
                <a:gd name="connsiteY80" fmla="*/ 79162 h 874716"/>
                <a:gd name="connsiteX81" fmla="*/ 861089 w 6857455"/>
                <a:gd name="connsiteY81" fmla="*/ 76304 h 874716"/>
                <a:gd name="connsiteX82" fmla="*/ 759168 w 6857455"/>
                <a:gd name="connsiteY82" fmla="*/ 104689 h 874716"/>
                <a:gd name="connsiteX83" fmla="*/ 723735 w 6857455"/>
                <a:gd name="connsiteY83" fmla="*/ 140696 h 874716"/>
                <a:gd name="connsiteX84" fmla="*/ 647532 w 6857455"/>
                <a:gd name="connsiteY84" fmla="*/ 147934 h 874716"/>
                <a:gd name="connsiteX85" fmla="*/ 552659 w 6857455"/>
                <a:gd name="connsiteY85" fmla="*/ 95926 h 874716"/>
                <a:gd name="connsiteX86" fmla="*/ 541800 w 6857455"/>
                <a:gd name="connsiteY86" fmla="*/ 97640 h 874716"/>
                <a:gd name="connsiteX87" fmla="*/ 375107 w 6857455"/>
                <a:gd name="connsiteY87" fmla="*/ 123169 h 874716"/>
                <a:gd name="connsiteX88" fmla="*/ 273567 w 6857455"/>
                <a:gd name="connsiteY88" fmla="*/ 145458 h 874716"/>
                <a:gd name="connsiteX89" fmla="*/ 264043 w 6857455"/>
                <a:gd name="connsiteY89" fmla="*/ 154792 h 874716"/>
                <a:gd name="connsiteX90" fmla="*/ 169360 w 6857455"/>
                <a:gd name="connsiteY90" fmla="*/ 177273 h 874716"/>
                <a:gd name="connsiteX91" fmla="*/ 89347 w 6857455"/>
                <a:gd name="connsiteY91" fmla="*/ 157460 h 874716"/>
                <a:gd name="connsiteX92" fmla="*/ 34291 w 6857455"/>
                <a:gd name="connsiteY92" fmla="*/ 145268 h 874716"/>
                <a:gd name="connsiteX93" fmla="*/ 0 w 6857455"/>
                <a:gd name="connsiteY93" fmla="*/ 142056 h 874716"/>
                <a:gd name="connsiteX94" fmla="*/ 0 w 6857455"/>
                <a:gd name="connsiteY94" fmla="*/ 849556 h 874716"/>
                <a:gd name="connsiteX95" fmla="*/ 60652 w 6857455"/>
                <a:gd name="connsiteY95" fmla="*/ 844783 h 874716"/>
                <a:gd name="connsiteX96" fmla="*/ 119068 w 6857455"/>
                <a:gd name="connsiteY96" fmla="*/ 827281 h 874716"/>
                <a:gd name="connsiteX97" fmla="*/ 171840 w 6857455"/>
                <a:gd name="connsiteY97" fmla="*/ 804420 h 874716"/>
                <a:gd name="connsiteX98" fmla="*/ 274329 w 6857455"/>
                <a:gd name="connsiteY98" fmla="*/ 794324 h 874716"/>
                <a:gd name="connsiteX99" fmla="*/ 306715 w 6857455"/>
                <a:gd name="connsiteY99" fmla="*/ 788798 h 874716"/>
                <a:gd name="connsiteX100" fmla="*/ 393967 w 6857455"/>
                <a:gd name="connsiteY100" fmla="*/ 765937 h 874716"/>
                <a:gd name="connsiteX101" fmla="*/ 493793 w 6857455"/>
                <a:gd name="connsiteY101" fmla="*/ 725549 h 874716"/>
                <a:gd name="connsiteX102" fmla="*/ 546373 w 6857455"/>
                <a:gd name="connsiteY102" fmla="*/ 740600 h 874716"/>
                <a:gd name="connsiteX103" fmla="*/ 730211 w 6857455"/>
                <a:gd name="connsiteY103" fmla="*/ 698116 h 874716"/>
                <a:gd name="connsiteX104" fmla="*/ 784889 w 6857455"/>
                <a:gd name="connsiteY104" fmla="*/ 676018 h 874716"/>
                <a:gd name="connsiteX105" fmla="*/ 800509 w 6857455"/>
                <a:gd name="connsiteY105" fmla="*/ 661349 h 874716"/>
                <a:gd name="connsiteX106" fmla="*/ 857661 w 6857455"/>
                <a:gd name="connsiteY106" fmla="*/ 626868 h 874716"/>
                <a:gd name="connsiteX107" fmla="*/ 949102 w 6857455"/>
                <a:gd name="connsiteY107" fmla="*/ 614676 h 874716"/>
                <a:gd name="connsiteX108" fmla="*/ 960342 w 6857455"/>
                <a:gd name="connsiteY108" fmla="*/ 607435 h 874716"/>
                <a:gd name="connsiteX109" fmla="*/ 977109 w 6857455"/>
                <a:gd name="connsiteY109" fmla="*/ 595815 h 874716"/>
                <a:gd name="connsiteX110" fmla="*/ 1071218 w 6857455"/>
                <a:gd name="connsiteY110" fmla="*/ 575240 h 874716"/>
                <a:gd name="connsiteX111" fmla="*/ 1091983 w 6857455"/>
                <a:gd name="connsiteY111" fmla="*/ 568764 h 874716"/>
                <a:gd name="connsiteX112" fmla="*/ 1109321 w 6857455"/>
                <a:gd name="connsiteY112" fmla="*/ 557904 h 874716"/>
                <a:gd name="connsiteX113" fmla="*/ 1162279 w 6857455"/>
                <a:gd name="connsiteY113" fmla="*/ 532949 h 874716"/>
                <a:gd name="connsiteX114" fmla="*/ 1206097 w 6857455"/>
                <a:gd name="connsiteY114" fmla="*/ 532187 h 874716"/>
                <a:gd name="connsiteX115" fmla="*/ 1266867 w 6857455"/>
                <a:gd name="connsiteY115" fmla="*/ 518088 h 874716"/>
                <a:gd name="connsiteX116" fmla="*/ 1380219 w 6857455"/>
                <a:gd name="connsiteY116" fmla="*/ 504182 h 874716"/>
                <a:gd name="connsiteX117" fmla="*/ 1403461 w 6857455"/>
                <a:gd name="connsiteY117" fmla="*/ 496180 h 874716"/>
                <a:gd name="connsiteX118" fmla="*/ 1544054 w 6857455"/>
                <a:gd name="connsiteY118" fmla="*/ 458268 h 874716"/>
                <a:gd name="connsiteX119" fmla="*/ 1656644 w 6857455"/>
                <a:gd name="connsiteY119" fmla="*/ 459032 h 874716"/>
                <a:gd name="connsiteX120" fmla="*/ 1665406 w 6857455"/>
                <a:gd name="connsiteY120" fmla="*/ 460747 h 874716"/>
                <a:gd name="connsiteX121" fmla="*/ 1708461 w 6857455"/>
                <a:gd name="connsiteY121" fmla="*/ 473318 h 874716"/>
                <a:gd name="connsiteX122" fmla="*/ 1775140 w 6857455"/>
                <a:gd name="connsiteY122" fmla="*/ 469891 h 874716"/>
                <a:gd name="connsiteX123" fmla="*/ 1821051 w 6857455"/>
                <a:gd name="connsiteY123" fmla="*/ 452554 h 874716"/>
                <a:gd name="connsiteX124" fmla="*/ 1878203 w 6857455"/>
                <a:gd name="connsiteY124" fmla="*/ 451792 h 874716"/>
                <a:gd name="connsiteX125" fmla="*/ 1943547 w 6857455"/>
                <a:gd name="connsiteY125" fmla="*/ 462651 h 874716"/>
                <a:gd name="connsiteX126" fmla="*/ 1972884 w 6857455"/>
                <a:gd name="connsiteY126" fmla="*/ 464937 h 874716"/>
                <a:gd name="connsiteX127" fmla="*/ 2053469 w 6857455"/>
                <a:gd name="connsiteY127" fmla="*/ 487417 h 874716"/>
                <a:gd name="connsiteX128" fmla="*/ 2101477 w 6857455"/>
                <a:gd name="connsiteY128" fmla="*/ 481893 h 874716"/>
                <a:gd name="connsiteX129" fmla="*/ 2148722 w 6857455"/>
                <a:gd name="connsiteY129" fmla="*/ 467033 h 874716"/>
                <a:gd name="connsiteX130" fmla="*/ 2179011 w 6857455"/>
                <a:gd name="connsiteY130" fmla="*/ 452744 h 874716"/>
                <a:gd name="connsiteX131" fmla="*/ 2240165 w 6857455"/>
                <a:gd name="connsiteY131" fmla="*/ 442648 h 874716"/>
                <a:gd name="connsiteX132" fmla="*/ 2251404 w 6857455"/>
                <a:gd name="connsiteY132" fmla="*/ 444172 h 874716"/>
                <a:gd name="connsiteX133" fmla="*/ 2433912 w 6857455"/>
                <a:gd name="connsiteY133" fmla="*/ 456746 h 874716"/>
                <a:gd name="connsiteX134" fmla="*/ 2506302 w 6857455"/>
                <a:gd name="connsiteY134" fmla="*/ 476939 h 874716"/>
                <a:gd name="connsiteX135" fmla="*/ 2521735 w 6857455"/>
                <a:gd name="connsiteY135" fmla="*/ 479415 h 874716"/>
                <a:gd name="connsiteX136" fmla="*/ 2675854 w 6857455"/>
                <a:gd name="connsiteY136" fmla="*/ 502086 h 874716"/>
                <a:gd name="connsiteX137" fmla="*/ 2692998 w 6857455"/>
                <a:gd name="connsiteY137" fmla="*/ 503038 h 874716"/>
                <a:gd name="connsiteX138" fmla="*/ 2740816 w 6857455"/>
                <a:gd name="connsiteY138" fmla="*/ 499037 h 874716"/>
                <a:gd name="connsiteX139" fmla="*/ 2853596 w 6857455"/>
                <a:gd name="connsiteY139" fmla="*/ 540187 h 874716"/>
                <a:gd name="connsiteX140" fmla="*/ 2966565 w 6857455"/>
                <a:gd name="connsiteY140" fmla="*/ 554286 h 874716"/>
                <a:gd name="connsiteX141" fmla="*/ 3028671 w 6857455"/>
                <a:gd name="connsiteY141" fmla="*/ 554094 h 874716"/>
                <a:gd name="connsiteX142" fmla="*/ 3073059 w 6857455"/>
                <a:gd name="connsiteY142" fmla="*/ 564192 h 874716"/>
                <a:gd name="connsiteX143" fmla="*/ 3182219 w 6857455"/>
                <a:gd name="connsiteY143" fmla="*/ 594862 h 874716"/>
                <a:gd name="connsiteX144" fmla="*/ 3233656 w 6857455"/>
                <a:gd name="connsiteY144" fmla="*/ 599625 h 874716"/>
                <a:gd name="connsiteX145" fmla="*/ 3288332 w 6857455"/>
                <a:gd name="connsiteY145" fmla="*/ 609914 h 874716"/>
                <a:gd name="connsiteX146" fmla="*/ 3423591 w 6857455"/>
                <a:gd name="connsiteY146" fmla="*/ 656015 h 874716"/>
                <a:gd name="connsiteX147" fmla="*/ 3534084 w 6857455"/>
                <a:gd name="connsiteY147" fmla="*/ 653349 h 874716"/>
                <a:gd name="connsiteX148" fmla="*/ 3604571 w 6857455"/>
                <a:gd name="connsiteY148" fmla="*/ 653918 h 874716"/>
                <a:gd name="connsiteX149" fmla="*/ 3688586 w 6857455"/>
                <a:gd name="connsiteY149" fmla="*/ 669160 h 874716"/>
                <a:gd name="connsiteX150" fmla="*/ 3757358 w 6857455"/>
                <a:gd name="connsiteY150" fmla="*/ 691450 h 874716"/>
                <a:gd name="connsiteX151" fmla="*/ 3852421 w 6857455"/>
                <a:gd name="connsiteY151" fmla="*/ 709167 h 874716"/>
                <a:gd name="connsiteX152" fmla="*/ 3947104 w 6857455"/>
                <a:gd name="connsiteY152" fmla="*/ 743267 h 874716"/>
                <a:gd name="connsiteX153" fmla="*/ 4013208 w 6857455"/>
                <a:gd name="connsiteY153" fmla="*/ 769367 h 874716"/>
                <a:gd name="connsiteX154" fmla="*/ 4105222 w 6857455"/>
                <a:gd name="connsiteY154" fmla="*/ 792418 h 874716"/>
                <a:gd name="connsiteX155" fmla="*/ 4246006 w 6857455"/>
                <a:gd name="connsiteY155" fmla="*/ 808610 h 874716"/>
                <a:gd name="connsiteX156" fmla="*/ 4310779 w 6857455"/>
                <a:gd name="connsiteY156" fmla="*/ 810326 h 874716"/>
                <a:gd name="connsiteX157" fmla="*/ 4413272 w 6857455"/>
                <a:gd name="connsiteY157" fmla="*/ 848235 h 874716"/>
                <a:gd name="connsiteX158" fmla="*/ 4457087 w 6857455"/>
                <a:gd name="connsiteY158" fmla="*/ 866524 h 874716"/>
                <a:gd name="connsiteX159" fmla="*/ 4496523 w 6857455"/>
                <a:gd name="connsiteY159" fmla="*/ 851284 h 874716"/>
                <a:gd name="connsiteX160" fmla="*/ 4522050 w 6857455"/>
                <a:gd name="connsiteY160" fmla="*/ 833757 h 874716"/>
                <a:gd name="connsiteX161" fmla="*/ 4602824 w 6857455"/>
                <a:gd name="connsiteY161" fmla="*/ 848618 h 874716"/>
                <a:gd name="connsiteX162" fmla="*/ 4688553 w 6857455"/>
                <a:gd name="connsiteY162" fmla="*/ 864238 h 874716"/>
                <a:gd name="connsiteX163" fmla="*/ 4749895 w 6857455"/>
                <a:gd name="connsiteY163" fmla="*/ 874716 h 874716"/>
                <a:gd name="connsiteX164" fmla="*/ 4826480 w 6857455"/>
                <a:gd name="connsiteY164" fmla="*/ 866334 h 874716"/>
                <a:gd name="connsiteX165" fmla="*/ 4886870 w 6857455"/>
                <a:gd name="connsiteY165" fmla="*/ 862906 h 874716"/>
                <a:gd name="connsiteX166" fmla="*/ 4935639 w 6857455"/>
                <a:gd name="connsiteY166" fmla="*/ 853190 h 874716"/>
                <a:gd name="connsiteX167" fmla="*/ 4952784 w 6857455"/>
                <a:gd name="connsiteY167" fmla="*/ 847473 h 874716"/>
                <a:gd name="connsiteX168" fmla="*/ 5088617 w 6857455"/>
                <a:gd name="connsiteY168" fmla="*/ 802896 h 874716"/>
                <a:gd name="connsiteX169" fmla="*/ 5233781 w 6857455"/>
                <a:gd name="connsiteY169" fmla="*/ 767271 h 874716"/>
                <a:gd name="connsiteX170" fmla="*/ 5327893 w 6857455"/>
                <a:gd name="connsiteY170" fmla="*/ 789752 h 874716"/>
                <a:gd name="connsiteX171" fmla="*/ 5362946 w 6857455"/>
                <a:gd name="connsiteY171" fmla="*/ 789370 h 874716"/>
                <a:gd name="connsiteX172" fmla="*/ 5524115 w 6857455"/>
                <a:gd name="connsiteY172" fmla="*/ 794514 h 874716"/>
                <a:gd name="connsiteX173" fmla="*/ 5552500 w 6857455"/>
                <a:gd name="connsiteY173" fmla="*/ 800038 h 874716"/>
                <a:gd name="connsiteX174" fmla="*/ 5705857 w 6857455"/>
                <a:gd name="connsiteY174" fmla="*/ 777367 h 874716"/>
                <a:gd name="connsiteX175" fmla="*/ 5761485 w 6857455"/>
                <a:gd name="connsiteY175" fmla="*/ 773557 h 874716"/>
                <a:gd name="connsiteX176" fmla="*/ 5812731 w 6857455"/>
                <a:gd name="connsiteY176" fmla="*/ 767271 h 874716"/>
                <a:gd name="connsiteX177" fmla="*/ 5884361 w 6857455"/>
                <a:gd name="connsiteY177" fmla="*/ 765747 h 874716"/>
                <a:gd name="connsiteX178" fmla="*/ 5958660 w 6857455"/>
                <a:gd name="connsiteY178" fmla="*/ 768605 h 874716"/>
                <a:gd name="connsiteX179" fmla="*/ 6041528 w 6857455"/>
                <a:gd name="connsiteY179" fmla="*/ 768033 h 874716"/>
                <a:gd name="connsiteX180" fmla="*/ 6074297 w 6857455"/>
                <a:gd name="connsiteY180" fmla="*/ 763081 h 874716"/>
                <a:gd name="connsiteX181" fmla="*/ 6162880 w 6857455"/>
                <a:gd name="connsiteY181" fmla="*/ 766509 h 874716"/>
                <a:gd name="connsiteX182" fmla="*/ 6209364 w 6857455"/>
                <a:gd name="connsiteY182" fmla="*/ 760795 h 874716"/>
                <a:gd name="connsiteX183" fmla="*/ 6285948 w 6857455"/>
                <a:gd name="connsiteY183" fmla="*/ 759651 h 874716"/>
                <a:gd name="connsiteX184" fmla="*/ 6310905 w 6857455"/>
                <a:gd name="connsiteY184" fmla="*/ 758316 h 874716"/>
                <a:gd name="connsiteX185" fmla="*/ 6333194 w 6857455"/>
                <a:gd name="connsiteY185" fmla="*/ 757554 h 874716"/>
                <a:gd name="connsiteX186" fmla="*/ 6409586 w 6857455"/>
                <a:gd name="connsiteY186" fmla="*/ 773177 h 874716"/>
                <a:gd name="connsiteX187" fmla="*/ 6477407 w 6857455"/>
                <a:gd name="connsiteY187" fmla="*/ 774129 h 874716"/>
                <a:gd name="connsiteX188" fmla="*/ 6596283 w 6857455"/>
                <a:gd name="connsiteY188" fmla="*/ 786703 h 874716"/>
                <a:gd name="connsiteX189" fmla="*/ 6622573 w 6857455"/>
                <a:gd name="connsiteY189" fmla="*/ 782321 h 874716"/>
                <a:gd name="connsiteX190" fmla="*/ 6704872 w 6857455"/>
                <a:gd name="connsiteY190" fmla="*/ 780607 h 874716"/>
                <a:gd name="connsiteX191" fmla="*/ 6751738 w 6857455"/>
                <a:gd name="connsiteY191" fmla="*/ 779273 h 874716"/>
                <a:gd name="connsiteX192" fmla="*/ 6809650 w 6857455"/>
                <a:gd name="connsiteY192" fmla="*/ 788417 h 874716"/>
                <a:gd name="connsiteX193" fmla="*/ 6832976 w 6857455"/>
                <a:gd name="connsiteY193" fmla="*/ 800428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6857455" h="874716">
                  <a:moveTo>
                    <a:pt x="6857455" y="804643"/>
                  </a:moveTo>
                  <a:lnTo>
                    <a:pt x="6857455" y="562246"/>
                  </a:lnTo>
                  <a:lnTo>
                    <a:pt x="6829178" y="551284"/>
                  </a:lnTo>
                  <a:cubicBezTo>
                    <a:pt x="6805745" y="539044"/>
                    <a:pt x="6784885" y="521708"/>
                    <a:pt x="6766024" y="500372"/>
                  </a:cubicBezTo>
                  <a:cubicBezTo>
                    <a:pt x="6755166" y="488179"/>
                    <a:pt x="6746784" y="486845"/>
                    <a:pt x="6734971" y="500944"/>
                  </a:cubicBezTo>
                  <a:cubicBezTo>
                    <a:pt x="6721257" y="517326"/>
                    <a:pt x="6701634" y="510850"/>
                    <a:pt x="6683915" y="507040"/>
                  </a:cubicBezTo>
                  <a:cubicBezTo>
                    <a:pt x="6665629" y="503230"/>
                    <a:pt x="6647148" y="499228"/>
                    <a:pt x="6628860" y="495418"/>
                  </a:cubicBezTo>
                  <a:cubicBezTo>
                    <a:pt x="6615335" y="492752"/>
                    <a:pt x="6601999" y="490466"/>
                    <a:pt x="6588662" y="487227"/>
                  </a:cubicBezTo>
                  <a:cubicBezTo>
                    <a:pt x="6547133" y="477129"/>
                    <a:pt x="6509794" y="480177"/>
                    <a:pt x="6476074" y="511230"/>
                  </a:cubicBezTo>
                  <a:cubicBezTo>
                    <a:pt x="6450356" y="535043"/>
                    <a:pt x="6417399" y="542093"/>
                    <a:pt x="6382345" y="534853"/>
                  </a:cubicBezTo>
                  <a:cubicBezTo>
                    <a:pt x="6377963" y="533901"/>
                    <a:pt x="6372439" y="530091"/>
                    <a:pt x="6369391" y="531615"/>
                  </a:cubicBezTo>
                  <a:cubicBezTo>
                    <a:pt x="6323479" y="553904"/>
                    <a:pt x="6287092" y="514658"/>
                    <a:pt x="6244799" y="512182"/>
                  </a:cubicBezTo>
                  <a:cubicBezTo>
                    <a:pt x="6226130" y="511040"/>
                    <a:pt x="6207079" y="496942"/>
                    <a:pt x="6190315" y="485703"/>
                  </a:cubicBezTo>
                  <a:cubicBezTo>
                    <a:pt x="6167262" y="470271"/>
                    <a:pt x="6146687" y="455412"/>
                    <a:pt x="6115446" y="462270"/>
                  </a:cubicBezTo>
                  <a:cubicBezTo>
                    <a:pt x="6084203" y="469319"/>
                    <a:pt x="6055627" y="456364"/>
                    <a:pt x="6032194" y="434266"/>
                  </a:cubicBezTo>
                  <a:cubicBezTo>
                    <a:pt x="6014287" y="417501"/>
                    <a:pt x="5994665" y="415977"/>
                    <a:pt x="5971042" y="420738"/>
                  </a:cubicBezTo>
                  <a:cubicBezTo>
                    <a:pt x="5941513" y="426645"/>
                    <a:pt x="5910842" y="427027"/>
                    <a:pt x="5880933" y="430646"/>
                  </a:cubicBezTo>
                  <a:cubicBezTo>
                    <a:pt x="5874454" y="431408"/>
                    <a:pt x="5866265" y="434076"/>
                    <a:pt x="5862452" y="438648"/>
                  </a:cubicBezTo>
                  <a:cubicBezTo>
                    <a:pt x="5815779" y="495418"/>
                    <a:pt x="5750055" y="495990"/>
                    <a:pt x="5685283" y="498658"/>
                  </a:cubicBezTo>
                  <a:cubicBezTo>
                    <a:pt x="5646039" y="500372"/>
                    <a:pt x="5606604" y="500372"/>
                    <a:pt x="5567169" y="499420"/>
                  </a:cubicBezTo>
                  <a:cubicBezTo>
                    <a:pt x="5553832" y="499228"/>
                    <a:pt x="5539736" y="496180"/>
                    <a:pt x="5527923" y="490466"/>
                  </a:cubicBezTo>
                  <a:cubicBezTo>
                    <a:pt x="5503348" y="478463"/>
                    <a:pt x="5480680" y="462843"/>
                    <a:pt x="5456292" y="450650"/>
                  </a:cubicBezTo>
                  <a:cubicBezTo>
                    <a:pt x="5447151" y="445886"/>
                    <a:pt x="5435338" y="445696"/>
                    <a:pt x="5424670" y="444934"/>
                  </a:cubicBezTo>
                  <a:cubicBezTo>
                    <a:pt x="5405809" y="443410"/>
                    <a:pt x="5384854" y="447982"/>
                    <a:pt x="5368662" y="441124"/>
                  </a:cubicBezTo>
                  <a:cubicBezTo>
                    <a:pt x="5326559" y="423407"/>
                    <a:pt x="5287123" y="427407"/>
                    <a:pt x="5247118" y="444934"/>
                  </a:cubicBezTo>
                  <a:cubicBezTo>
                    <a:pt x="5191108" y="469509"/>
                    <a:pt x="5138148" y="467605"/>
                    <a:pt x="5088617" y="428742"/>
                  </a:cubicBezTo>
                  <a:cubicBezTo>
                    <a:pt x="5066328" y="411215"/>
                    <a:pt x="5044609" y="419596"/>
                    <a:pt x="5025750" y="433694"/>
                  </a:cubicBezTo>
                  <a:cubicBezTo>
                    <a:pt x="5004032" y="450078"/>
                    <a:pt x="4982885" y="454268"/>
                    <a:pt x="4957930" y="442268"/>
                  </a:cubicBezTo>
                  <a:cubicBezTo>
                    <a:pt x="4952404" y="439600"/>
                    <a:pt x="4944594" y="440933"/>
                    <a:pt x="4938116" y="441886"/>
                  </a:cubicBezTo>
                  <a:cubicBezTo>
                    <a:pt x="4901158" y="446648"/>
                    <a:pt x="4864009" y="454650"/>
                    <a:pt x="4833910" y="421693"/>
                  </a:cubicBezTo>
                  <a:cubicBezTo>
                    <a:pt x="4828004" y="415214"/>
                    <a:pt x="4818097" y="412549"/>
                    <a:pt x="4810095" y="408167"/>
                  </a:cubicBezTo>
                  <a:cubicBezTo>
                    <a:pt x="4776566" y="390258"/>
                    <a:pt x="4777900" y="391974"/>
                    <a:pt x="4747991" y="413691"/>
                  </a:cubicBezTo>
                  <a:cubicBezTo>
                    <a:pt x="4732369" y="425121"/>
                    <a:pt x="4710842" y="436742"/>
                    <a:pt x="4692745" y="435790"/>
                  </a:cubicBezTo>
                  <a:cubicBezTo>
                    <a:pt x="4583584" y="430075"/>
                    <a:pt x="4479758" y="457508"/>
                    <a:pt x="4375933" y="483417"/>
                  </a:cubicBezTo>
                  <a:cubicBezTo>
                    <a:pt x="4311923" y="499420"/>
                    <a:pt x="4249436" y="500372"/>
                    <a:pt x="4185426" y="484179"/>
                  </a:cubicBezTo>
                  <a:cubicBezTo>
                    <a:pt x="4139133" y="472367"/>
                    <a:pt x="4095315" y="491800"/>
                    <a:pt x="4052072" y="505134"/>
                  </a:cubicBezTo>
                  <a:cubicBezTo>
                    <a:pt x="4043117" y="507799"/>
                    <a:pt x="4034735" y="518278"/>
                    <a:pt x="4029973" y="527233"/>
                  </a:cubicBezTo>
                  <a:cubicBezTo>
                    <a:pt x="4012826" y="558858"/>
                    <a:pt x="3984441" y="563810"/>
                    <a:pt x="3948626" y="550666"/>
                  </a:cubicBezTo>
                  <a:cubicBezTo>
                    <a:pt x="3920241" y="540377"/>
                    <a:pt x="3894332" y="526661"/>
                    <a:pt x="3871280" y="502275"/>
                  </a:cubicBezTo>
                  <a:cubicBezTo>
                    <a:pt x="3844229" y="473701"/>
                    <a:pt x="3816224" y="441124"/>
                    <a:pt x="3774312" y="429122"/>
                  </a:cubicBezTo>
                  <a:cubicBezTo>
                    <a:pt x="3756214" y="423979"/>
                    <a:pt x="3740593" y="423217"/>
                    <a:pt x="3721543" y="428552"/>
                  </a:cubicBezTo>
                  <a:cubicBezTo>
                    <a:pt x="3684583" y="438837"/>
                    <a:pt x="3647436" y="446078"/>
                    <a:pt x="3612763" y="414263"/>
                  </a:cubicBezTo>
                  <a:cubicBezTo>
                    <a:pt x="3593712" y="396736"/>
                    <a:pt x="3567994" y="385496"/>
                    <a:pt x="3537323" y="389878"/>
                  </a:cubicBezTo>
                  <a:cubicBezTo>
                    <a:pt x="3499031" y="395402"/>
                    <a:pt x="3464168" y="381496"/>
                    <a:pt x="3431593" y="360921"/>
                  </a:cubicBezTo>
                  <a:cubicBezTo>
                    <a:pt x="3419971" y="353491"/>
                    <a:pt x="3405682" y="349301"/>
                    <a:pt x="3392158" y="345681"/>
                  </a:cubicBezTo>
                  <a:cubicBezTo>
                    <a:pt x="3360915" y="337298"/>
                    <a:pt x="3329480" y="329868"/>
                    <a:pt x="3297856" y="323010"/>
                  </a:cubicBezTo>
                  <a:cubicBezTo>
                    <a:pt x="3271948" y="317296"/>
                    <a:pt x="3245849" y="313104"/>
                    <a:pt x="3219748" y="308151"/>
                  </a:cubicBezTo>
                  <a:cubicBezTo>
                    <a:pt x="3191173" y="302817"/>
                    <a:pt x="3168502" y="290433"/>
                    <a:pt x="3156692" y="261668"/>
                  </a:cubicBezTo>
                  <a:cubicBezTo>
                    <a:pt x="3152882" y="252524"/>
                    <a:pt x="3143737" y="245283"/>
                    <a:pt x="3136497" y="237663"/>
                  </a:cubicBezTo>
                  <a:cubicBezTo>
                    <a:pt x="3131355" y="232139"/>
                    <a:pt x="3124495" y="227947"/>
                    <a:pt x="3119733" y="222233"/>
                  </a:cubicBezTo>
                  <a:cubicBezTo>
                    <a:pt x="3094776" y="192132"/>
                    <a:pt x="3070201" y="161843"/>
                    <a:pt x="3045436" y="131742"/>
                  </a:cubicBezTo>
                  <a:cubicBezTo>
                    <a:pt x="3042958" y="128884"/>
                    <a:pt x="3040292" y="125455"/>
                    <a:pt x="3037054" y="124121"/>
                  </a:cubicBezTo>
                  <a:cubicBezTo>
                    <a:pt x="3003525" y="110215"/>
                    <a:pt x="2969614" y="97070"/>
                    <a:pt x="2936466" y="82400"/>
                  </a:cubicBezTo>
                  <a:cubicBezTo>
                    <a:pt x="2923702" y="76686"/>
                    <a:pt x="2910558" y="69637"/>
                    <a:pt x="2901031" y="59731"/>
                  </a:cubicBezTo>
                  <a:cubicBezTo>
                    <a:pt x="2879314" y="37250"/>
                    <a:pt x="2859502" y="12866"/>
                    <a:pt x="2828259" y="3149"/>
                  </a:cubicBezTo>
                  <a:cubicBezTo>
                    <a:pt x="2819114" y="293"/>
                    <a:pt x="2808256" y="-1231"/>
                    <a:pt x="2799492" y="1245"/>
                  </a:cubicBezTo>
                  <a:cubicBezTo>
                    <a:pt x="2763867" y="11532"/>
                    <a:pt x="2729005" y="24296"/>
                    <a:pt x="2693570" y="35154"/>
                  </a:cubicBezTo>
                  <a:cubicBezTo>
                    <a:pt x="2671092" y="41823"/>
                    <a:pt x="2650707" y="49825"/>
                    <a:pt x="2639847" y="73448"/>
                  </a:cubicBezTo>
                  <a:cubicBezTo>
                    <a:pt x="2636801" y="80114"/>
                    <a:pt x="2628226" y="87354"/>
                    <a:pt x="2621178" y="88688"/>
                  </a:cubicBezTo>
                  <a:cubicBezTo>
                    <a:pt x="2575839" y="97260"/>
                    <a:pt x="2531069" y="101451"/>
                    <a:pt x="2489348" y="72304"/>
                  </a:cubicBezTo>
                  <a:cubicBezTo>
                    <a:pt x="2480585" y="66017"/>
                    <a:pt x="2464201" y="66017"/>
                    <a:pt x="2452580" y="68683"/>
                  </a:cubicBezTo>
                  <a:cubicBezTo>
                    <a:pt x="2407811" y="78590"/>
                    <a:pt x="2365328" y="82020"/>
                    <a:pt x="2326464" y="50395"/>
                  </a:cubicBezTo>
                  <a:cubicBezTo>
                    <a:pt x="2321892" y="46585"/>
                    <a:pt x="2307224" y="50015"/>
                    <a:pt x="2300365" y="54777"/>
                  </a:cubicBezTo>
                  <a:cubicBezTo>
                    <a:pt x="2234259" y="101261"/>
                    <a:pt x="2198064" y="102405"/>
                    <a:pt x="2130434" y="58397"/>
                  </a:cubicBezTo>
                  <a:cubicBezTo>
                    <a:pt x="2126052" y="55539"/>
                    <a:pt x="2120337" y="52301"/>
                    <a:pt x="2118621" y="47919"/>
                  </a:cubicBezTo>
                  <a:cubicBezTo>
                    <a:pt x="2107001" y="19914"/>
                    <a:pt x="2082236" y="19152"/>
                    <a:pt x="2057659" y="16866"/>
                  </a:cubicBezTo>
                  <a:cubicBezTo>
                    <a:pt x="2030608" y="14390"/>
                    <a:pt x="2003555" y="11152"/>
                    <a:pt x="1976314" y="8865"/>
                  </a:cubicBezTo>
                  <a:cubicBezTo>
                    <a:pt x="1971550" y="8483"/>
                    <a:pt x="1966216" y="10007"/>
                    <a:pt x="1961454" y="11724"/>
                  </a:cubicBezTo>
                  <a:cubicBezTo>
                    <a:pt x="1943165" y="18010"/>
                    <a:pt x="1925449" y="27154"/>
                    <a:pt x="1906588" y="30964"/>
                  </a:cubicBezTo>
                  <a:cubicBezTo>
                    <a:pt x="1865821" y="39156"/>
                    <a:pt x="1826385" y="55539"/>
                    <a:pt x="1783330" y="48871"/>
                  </a:cubicBezTo>
                  <a:cubicBezTo>
                    <a:pt x="1775902" y="47729"/>
                    <a:pt x="1767327" y="53253"/>
                    <a:pt x="1759327" y="55349"/>
                  </a:cubicBezTo>
                  <a:cubicBezTo>
                    <a:pt x="1744849" y="58969"/>
                    <a:pt x="1730750" y="64111"/>
                    <a:pt x="1716082" y="65445"/>
                  </a:cubicBezTo>
                  <a:cubicBezTo>
                    <a:pt x="1677218" y="68875"/>
                    <a:pt x="1637975" y="71924"/>
                    <a:pt x="1598920" y="72114"/>
                  </a:cubicBezTo>
                  <a:cubicBezTo>
                    <a:pt x="1580061" y="72304"/>
                    <a:pt x="1561201" y="65065"/>
                    <a:pt x="1542150" y="62207"/>
                  </a:cubicBezTo>
                  <a:cubicBezTo>
                    <a:pt x="1533578" y="60873"/>
                    <a:pt x="1519669" y="58587"/>
                    <a:pt x="1516813" y="62779"/>
                  </a:cubicBezTo>
                  <a:cubicBezTo>
                    <a:pt x="1494714" y="94592"/>
                    <a:pt x="1463661" y="88496"/>
                    <a:pt x="1432228" y="88116"/>
                  </a:cubicBezTo>
                  <a:cubicBezTo>
                    <a:pt x="1362884" y="87354"/>
                    <a:pt x="1295826" y="60493"/>
                    <a:pt x="1224765" y="71924"/>
                  </a:cubicBezTo>
                  <a:cubicBezTo>
                    <a:pt x="1204191" y="75162"/>
                    <a:pt x="1181330" y="62397"/>
                    <a:pt x="1159231" y="58207"/>
                  </a:cubicBezTo>
                  <a:cubicBezTo>
                    <a:pt x="1147801" y="56111"/>
                    <a:pt x="1135228" y="53633"/>
                    <a:pt x="1124370" y="56301"/>
                  </a:cubicBezTo>
                  <a:cubicBezTo>
                    <a:pt x="1107605" y="60493"/>
                    <a:pt x="1091411" y="68113"/>
                    <a:pt x="1075600" y="75542"/>
                  </a:cubicBezTo>
                  <a:cubicBezTo>
                    <a:pt x="1046261" y="89258"/>
                    <a:pt x="1016162" y="89258"/>
                    <a:pt x="986633" y="79162"/>
                  </a:cubicBezTo>
                  <a:cubicBezTo>
                    <a:pt x="944722" y="64873"/>
                    <a:pt x="903193" y="64873"/>
                    <a:pt x="861089" y="76304"/>
                  </a:cubicBezTo>
                  <a:cubicBezTo>
                    <a:pt x="826990" y="85638"/>
                    <a:pt x="791935" y="92116"/>
                    <a:pt x="759168" y="104689"/>
                  </a:cubicBezTo>
                  <a:cubicBezTo>
                    <a:pt x="744689" y="110215"/>
                    <a:pt x="732497" y="126597"/>
                    <a:pt x="723735" y="140696"/>
                  </a:cubicBezTo>
                  <a:cubicBezTo>
                    <a:pt x="706018" y="169271"/>
                    <a:pt x="674013" y="169081"/>
                    <a:pt x="647532" y="147934"/>
                  </a:cubicBezTo>
                  <a:cubicBezTo>
                    <a:pt x="619717" y="125645"/>
                    <a:pt x="584664" y="112501"/>
                    <a:pt x="552659" y="95926"/>
                  </a:cubicBezTo>
                  <a:cubicBezTo>
                    <a:pt x="549993" y="94592"/>
                    <a:pt x="545039" y="96116"/>
                    <a:pt x="541800" y="97640"/>
                  </a:cubicBezTo>
                  <a:cubicBezTo>
                    <a:pt x="488649" y="122407"/>
                    <a:pt x="433593" y="126979"/>
                    <a:pt x="375107" y="123169"/>
                  </a:cubicBezTo>
                  <a:cubicBezTo>
                    <a:pt x="341960" y="121073"/>
                    <a:pt x="307289" y="137076"/>
                    <a:pt x="273567" y="145458"/>
                  </a:cubicBezTo>
                  <a:cubicBezTo>
                    <a:pt x="269757" y="146410"/>
                    <a:pt x="266519" y="151174"/>
                    <a:pt x="264043" y="154792"/>
                  </a:cubicBezTo>
                  <a:cubicBezTo>
                    <a:pt x="240228" y="190800"/>
                    <a:pt x="208223" y="200706"/>
                    <a:pt x="169360" y="177273"/>
                  </a:cubicBezTo>
                  <a:cubicBezTo>
                    <a:pt x="143643" y="161651"/>
                    <a:pt x="118114" y="158032"/>
                    <a:pt x="89347" y="157460"/>
                  </a:cubicBezTo>
                  <a:cubicBezTo>
                    <a:pt x="71059" y="157078"/>
                    <a:pt x="52962" y="147934"/>
                    <a:pt x="34291" y="145268"/>
                  </a:cubicBezTo>
                  <a:lnTo>
                    <a:pt x="0" y="142056"/>
                  </a:lnTo>
                  <a:lnTo>
                    <a:pt x="0" y="849556"/>
                  </a:lnTo>
                  <a:lnTo>
                    <a:pt x="60652" y="844783"/>
                  </a:lnTo>
                  <a:cubicBezTo>
                    <a:pt x="80251" y="839473"/>
                    <a:pt x="99446" y="832043"/>
                    <a:pt x="119068" y="827281"/>
                  </a:cubicBezTo>
                  <a:cubicBezTo>
                    <a:pt x="137355" y="822899"/>
                    <a:pt x="154501" y="812802"/>
                    <a:pt x="171840" y="804420"/>
                  </a:cubicBezTo>
                  <a:cubicBezTo>
                    <a:pt x="204985" y="788417"/>
                    <a:pt x="240420" y="798514"/>
                    <a:pt x="274329" y="794324"/>
                  </a:cubicBezTo>
                  <a:cubicBezTo>
                    <a:pt x="285188" y="792990"/>
                    <a:pt x="296046" y="791466"/>
                    <a:pt x="306715" y="788798"/>
                  </a:cubicBezTo>
                  <a:cubicBezTo>
                    <a:pt x="335864" y="781749"/>
                    <a:pt x="365583" y="775653"/>
                    <a:pt x="393967" y="765937"/>
                  </a:cubicBezTo>
                  <a:cubicBezTo>
                    <a:pt x="426165" y="755078"/>
                    <a:pt x="457028" y="740600"/>
                    <a:pt x="493793" y="725549"/>
                  </a:cubicBezTo>
                  <a:cubicBezTo>
                    <a:pt x="506557" y="729360"/>
                    <a:pt x="526180" y="739648"/>
                    <a:pt x="546373" y="740600"/>
                  </a:cubicBezTo>
                  <a:cubicBezTo>
                    <a:pt x="611337" y="743838"/>
                    <a:pt x="672107" y="726121"/>
                    <a:pt x="730211" y="698116"/>
                  </a:cubicBezTo>
                  <a:cubicBezTo>
                    <a:pt x="747927" y="689734"/>
                    <a:pt x="766980" y="684210"/>
                    <a:pt x="784889" y="676018"/>
                  </a:cubicBezTo>
                  <a:cubicBezTo>
                    <a:pt x="791173" y="673161"/>
                    <a:pt x="799365" y="667065"/>
                    <a:pt x="800509" y="661349"/>
                  </a:cubicBezTo>
                  <a:cubicBezTo>
                    <a:pt x="807175" y="628201"/>
                    <a:pt x="831942" y="628772"/>
                    <a:pt x="857661" y="626868"/>
                  </a:cubicBezTo>
                  <a:cubicBezTo>
                    <a:pt x="888332" y="624582"/>
                    <a:pt x="918621" y="619248"/>
                    <a:pt x="949102" y="614676"/>
                  </a:cubicBezTo>
                  <a:cubicBezTo>
                    <a:pt x="953104" y="614104"/>
                    <a:pt x="956722" y="610104"/>
                    <a:pt x="960342" y="607435"/>
                  </a:cubicBezTo>
                  <a:cubicBezTo>
                    <a:pt x="965867" y="603435"/>
                    <a:pt x="971011" y="597339"/>
                    <a:pt x="977109" y="595815"/>
                  </a:cubicBezTo>
                  <a:cubicBezTo>
                    <a:pt x="1008350" y="588385"/>
                    <a:pt x="1039783" y="582099"/>
                    <a:pt x="1071218" y="575240"/>
                  </a:cubicBezTo>
                  <a:cubicBezTo>
                    <a:pt x="1078266" y="573716"/>
                    <a:pt x="1085505" y="571812"/>
                    <a:pt x="1091983" y="568764"/>
                  </a:cubicBezTo>
                  <a:cubicBezTo>
                    <a:pt x="1098079" y="565906"/>
                    <a:pt x="1103223" y="560952"/>
                    <a:pt x="1109321" y="557904"/>
                  </a:cubicBezTo>
                  <a:cubicBezTo>
                    <a:pt x="1125892" y="549714"/>
                    <a:pt x="1142851" y="542093"/>
                    <a:pt x="1162279" y="532949"/>
                  </a:cubicBezTo>
                  <a:cubicBezTo>
                    <a:pt x="1173138" y="550094"/>
                    <a:pt x="1187810" y="540377"/>
                    <a:pt x="1206097" y="532187"/>
                  </a:cubicBezTo>
                  <a:cubicBezTo>
                    <a:pt x="1224765" y="523805"/>
                    <a:pt x="1246292" y="521137"/>
                    <a:pt x="1266867" y="518088"/>
                  </a:cubicBezTo>
                  <a:cubicBezTo>
                    <a:pt x="1304588" y="512564"/>
                    <a:pt x="1342499" y="509134"/>
                    <a:pt x="1380219" y="504182"/>
                  </a:cubicBezTo>
                  <a:cubicBezTo>
                    <a:pt x="1388221" y="503038"/>
                    <a:pt x="1397365" y="500944"/>
                    <a:pt x="1403461" y="496180"/>
                  </a:cubicBezTo>
                  <a:cubicBezTo>
                    <a:pt x="1445181" y="464175"/>
                    <a:pt x="1495858" y="455222"/>
                    <a:pt x="1544054" y="458268"/>
                  </a:cubicBezTo>
                  <a:cubicBezTo>
                    <a:pt x="1581965" y="460557"/>
                    <a:pt x="1619114" y="462270"/>
                    <a:pt x="1656644" y="459032"/>
                  </a:cubicBezTo>
                  <a:cubicBezTo>
                    <a:pt x="1659502" y="458841"/>
                    <a:pt x="1663312" y="459223"/>
                    <a:pt x="1665406" y="460747"/>
                  </a:cubicBezTo>
                  <a:cubicBezTo>
                    <a:pt x="1678360" y="470843"/>
                    <a:pt x="1691887" y="471605"/>
                    <a:pt x="1708461" y="473318"/>
                  </a:cubicBezTo>
                  <a:cubicBezTo>
                    <a:pt x="1731894" y="475797"/>
                    <a:pt x="1753421" y="474081"/>
                    <a:pt x="1775140" y="469891"/>
                  </a:cubicBezTo>
                  <a:cubicBezTo>
                    <a:pt x="1790952" y="466843"/>
                    <a:pt x="1806953" y="460557"/>
                    <a:pt x="1821051" y="452554"/>
                  </a:cubicBezTo>
                  <a:cubicBezTo>
                    <a:pt x="1840672" y="441314"/>
                    <a:pt x="1859535" y="436934"/>
                    <a:pt x="1878203" y="451792"/>
                  </a:cubicBezTo>
                  <a:cubicBezTo>
                    <a:pt x="1898396" y="467605"/>
                    <a:pt x="1921257" y="462081"/>
                    <a:pt x="1943547" y="462651"/>
                  </a:cubicBezTo>
                  <a:cubicBezTo>
                    <a:pt x="1953262" y="462843"/>
                    <a:pt x="1963550" y="462461"/>
                    <a:pt x="1972884" y="464937"/>
                  </a:cubicBezTo>
                  <a:cubicBezTo>
                    <a:pt x="1999935" y="471987"/>
                    <a:pt x="2026036" y="482655"/>
                    <a:pt x="2053469" y="487417"/>
                  </a:cubicBezTo>
                  <a:cubicBezTo>
                    <a:pt x="2068710" y="490084"/>
                    <a:pt x="2085664" y="485321"/>
                    <a:pt x="2101477" y="481893"/>
                  </a:cubicBezTo>
                  <a:cubicBezTo>
                    <a:pt x="2117479" y="478273"/>
                    <a:pt x="2133290" y="472749"/>
                    <a:pt x="2148722" y="467033"/>
                  </a:cubicBezTo>
                  <a:cubicBezTo>
                    <a:pt x="2159199" y="463223"/>
                    <a:pt x="2170629" y="459603"/>
                    <a:pt x="2179011" y="452744"/>
                  </a:cubicBezTo>
                  <a:cubicBezTo>
                    <a:pt x="2198064" y="437124"/>
                    <a:pt x="2217685" y="434455"/>
                    <a:pt x="2240165" y="442648"/>
                  </a:cubicBezTo>
                  <a:cubicBezTo>
                    <a:pt x="2243593" y="443982"/>
                    <a:pt x="2247594" y="443982"/>
                    <a:pt x="2251404" y="444172"/>
                  </a:cubicBezTo>
                  <a:cubicBezTo>
                    <a:pt x="2312370" y="448172"/>
                    <a:pt x="2373330" y="450650"/>
                    <a:pt x="2433912" y="456746"/>
                  </a:cubicBezTo>
                  <a:cubicBezTo>
                    <a:pt x="2458485" y="459223"/>
                    <a:pt x="2482107" y="470081"/>
                    <a:pt x="2506302" y="476939"/>
                  </a:cubicBezTo>
                  <a:cubicBezTo>
                    <a:pt x="2511256" y="478273"/>
                    <a:pt x="2516783" y="480369"/>
                    <a:pt x="2521735" y="479415"/>
                  </a:cubicBezTo>
                  <a:cubicBezTo>
                    <a:pt x="2575647" y="469891"/>
                    <a:pt x="2626132" y="483797"/>
                    <a:pt x="2675854" y="502086"/>
                  </a:cubicBezTo>
                  <a:cubicBezTo>
                    <a:pt x="2680996" y="503992"/>
                    <a:pt x="2687282" y="503419"/>
                    <a:pt x="2692998" y="503038"/>
                  </a:cubicBezTo>
                  <a:cubicBezTo>
                    <a:pt x="2709003" y="501706"/>
                    <a:pt x="2726337" y="495038"/>
                    <a:pt x="2740816" y="499037"/>
                  </a:cubicBezTo>
                  <a:cubicBezTo>
                    <a:pt x="2779297" y="510088"/>
                    <a:pt x="2817398" y="523423"/>
                    <a:pt x="2853596" y="540187"/>
                  </a:cubicBezTo>
                  <a:cubicBezTo>
                    <a:pt x="2890365" y="557142"/>
                    <a:pt x="2924464" y="571430"/>
                    <a:pt x="2966565" y="554286"/>
                  </a:cubicBezTo>
                  <a:cubicBezTo>
                    <a:pt x="2984472" y="547045"/>
                    <a:pt x="3008095" y="552190"/>
                    <a:pt x="3028671" y="554094"/>
                  </a:cubicBezTo>
                  <a:cubicBezTo>
                    <a:pt x="3043720" y="555618"/>
                    <a:pt x="3058198" y="564192"/>
                    <a:pt x="3073059" y="564192"/>
                  </a:cubicBezTo>
                  <a:cubicBezTo>
                    <a:pt x="3112686" y="564192"/>
                    <a:pt x="3147927" y="574288"/>
                    <a:pt x="3182219" y="594862"/>
                  </a:cubicBezTo>
                  <a:cubicBezTo>
                    <a:pt x="3195557" y="602863"/>
                    <a:pt x="3216322" y="597529"/>
                    <a:pt x="3233656" y="599625"/>
                  </a:cubicBezTo>
                  <a:cubicBezTo>
                    <a:pt x="3251947" y="602101"/>
                    <a:pt x="3270804" y="604387"/>
                    <a:pt x="3288332" y="609914"/>
                  </a:cubicBezTo>
                  <a:cubicBezTo>
                    <a:pt x="3333672" y="624392"/>
                    <a:pt x="3378441" y="640774"/>
                    <a:pt x="3423591" y="656015"/>
                  </a:cubicBezTo>
                  <a:cubicBezTo>
                    <a:pt x="3460738" y="668590"/>
                    <a:pt x="3497317" y="658683"/>
                    <a:pt x="3534084" y="653349"/>
                  </a:cubicBezTo>
                  <a:cubicBezTo>
                    <a:pt x="3557137" y="649919"/>
                    <a:pt x="3578662" y="641727"/>
                    <a:pt x="3604571" y="653918"/>
                  </a:cubicBezTo>
                  <a:cubicBezTo>
                    <a:pt x="3629338" y="665541"/>
                    <a:pt x="3660771" y="662873"/>
                    <a:pt x="3688586" y="669160"/>
                  </a:cubicBezTo>
                  <a:cubicBezTo>
                    <a:pt x="3712020" y="674494"/>
                    <a:pt x="3734687" y="683068"/>
                    <a:pt x="3757358" y="691450"/>
                  </a:cubicBezTo>
                  <a:cubicBezTo>
                    <a:pt x="3788221" y="702881"/>
                    <a:pt x="3818700" y="714881"/>
                    <a:pt x="3852421" y="709167"/>
                  </a:cubicBezTo>
                  <a:cubicBezTo>
                    <a:pt x="3890714" y="702689"/>
                    <a:pt x="3917001" y="727073"/>
                    <a:pt x="3947104" y="743267"/>
                  </a:cubicBezTo>
                  <a:cubicBezTo>
                    <a:pt x="3967869" y="754316"/>
                    <a:pt x="3990538" y="762509"/>
                    <a:pt x="4013208" y="769367"/>
                  </a:cubicBezTo>
                  <a:cubicBezTo>
                    <a:pt x="4043497" y="778321"/>
                    <a:pt x="4074740" y="783655"/>
                    <a:pt x="4105222" y="792418"/>
                  </a:cubicBezTo>
                  <a:cubicBezTo>
                    <a:pt x="4151325" y="805561"/>
                    <a:pt x="4198001" y="815850"/>
                    <a:pt x="4246006" y="808610"/>
                  </a:cubicBezTo>
                  <a:cubicBezTo>
                    <a:pt x="4268105" y="805372"/>
                    <a:pt x="4288682" y="805561"/>
                    <a:pt x="4310779" y="810326"/>
                  </a:cubicBezTo>
                  <a:cubicBezTo>
                    <a:pt x="4346974" y="818136"/>
                    <a:pt x="4384123" y="819089"/>
                    <a:pt x="4413272" y="848235"/>
                  </a:cubicBezTo>
                  <a:cubicBezTo>
                    <a:pt x="4423558" y="858524"/>
                    <a:pt x="4442037" y="861190"/>
                    <a:pt x="4457087" y="866524"/>
                  </a:cubicBezTo>
                  <a:cubicBezTo>
                    <a:pt x="4474424" y="872812"/>
                    <a:pt x="4487186" y="869572"/>
                    <a:pt x="4496523" y="851284"/>
                  </a:cubicBezTo>
                  <a:cubicBezTo>
                    <a:pt x="4500713" y="843093"/>
                    <a:pt x="4512715" y="835091"/>
                    <a:pt x="4522050" y="833757"/>
                  </a:cubicBezTo>
                  <a:cubicBezTo>
                    <a:pt x="4550055" y="829757"/>
                    <a:pt x="4575773" y="835663"/>
                    <a:pt x="4602824" y="848618"/>
                  </a:cubicBezTo>
                  <a:cubicBezTo>
                    <a:pt x="4628161" y="860810"/>
                    <a:pt x="4659786" y="859476"/>
                    <a:pt x="4688553" y="864238"/>
                  </a:cubicBezTo>
                  <a:cubicBezTo>
                    <a:pt x="4708936" y="867668"/>
                    <a:pt x="4729321" y="874716"/>
                    <a:pt x="4749895" y="874716"/>
                  </a:cubicBezTo>
                  <a:cubicBezTo>
                    <a:pt x="4775424" y="874716"/>
                    <a:pt x="4800761" y="868620"/>
                    <a:pt x="4826480" y="866334"/>
                  </a:cubicBezTo>
                  <a:cubicBezTo>
                    <a:pt x="4846482" y="864430"/>
                    <a:pt x="4866867" y="865192"/>
                    <a:pt x="4886870" y="862906"/>
                  </a:cubicBezTo>
                  <a:cubicBezTo>
                    <a:pt x="4903254" y="861190"/>
                    <a:pt x="4919447" y="856810"/>
                    <a:pt x="4935639" y="853190"/>
                  </a:cubicBezTo>
                  <a:cubicBezTo>
                    <a:pt x="4941546" y="851856"/>
                    <a:pt x="4947452" y="846711"/>
                    <a:pt x="4952784" y="847473"/>
                  </a:cubicBezTo>
                  <a:cubicBezTo>
                    <a:pt x="5005745" y="855666"/>
                    <a:pt x="5043847" y="819089"/>
                    <a:pt x="5088617" y="802896"/>
                  </a:cubicBezTo>
                  <a:cubicBezTo>
                    <a:pt x="5135672" y="785749"/>
                    <a:pt x="5181204" y="759461"/>
                    <a:pt x="5233781" y="767271"/>
                  </a:cubicBezTo>
                  <a:cubicBezTo>
                    <a:pt x="5265596" y="772033"/>
                    <a:pt x="5296267" y="783083"/>
                    <a:pt x="5327893" y="789752"/>
                  </a:cubicBezTo>
                  <a:cubicBezTo>
                    <a:pt x="5339132" y="792038"/>
                    <a:pt x="5351705" y="791656"/>
                    <a:pt x="5362946" y="789370"/>
                  </a:cubicBezTo>
                  <a:cubicBezTo>
                    <a:pt x="5417240" y="778891"/>
                    <a:pt x="5470771" y="777367"/>
                    <a:pt x="5524115" y="794514"/>
                  </a:cubicBezTo>
                  <a:cubicBezTo>
                    <a:pt x="5533257" y="797372"/>
                    <a:pt x="5542974" y="800038"/>
                    <a:pt x="5552500" y="800038"/>
                  </a:cubicBezTo>
                  <a:cubicBezTo>
                    <a:pt x="5604697" y="800038"/>
                    <a:pt x="5655944" y="796038"/>
                    <a:pt x="5705857" y="777367"/>
                  </a:cubicBezTo>
                  <a:cubicBezTo>
                    <a:pt x="5722622" y="771080"/>
                    <a:pt x="5743006" y="775081"/>
                    <a:pt x="5761485" y="773557"/>
                  </a:cubicBezTo>
                  <a:cubicBezTo>
                    <a:pt x="5778629" y="772224"/>
                    <a:pt x="5796156" y="771653"/>
                    <a:pt x="5812731" y="767271"/>
                  </a:cubicBezTo>
                  <a:cubicBezTo>
                    <a:pt x="5836925" y="760795"/>
                    <a:pt x="5859404" y="760033"/>
                    <a:pt x="5884361" y="765747"/>
                  </a:cubicBezTo>
                  <a:cubicBezTo>
                    <a:pt x="5908174" y="771080"/>
                    <a:pt x="5933892" y="768415"/>
                    <a:pt x="5958660" y="768605"/>
                  </a:cubicBezTo>
                  <a:cubicBezTo>
                    <a:pt x="5986282" y="768795"/>
                    <a:pt x="6013906" y="768984"/>
                    <a:pt x="6041528" y="768033"/>
                  </a:cubicBezTo>
                  <a:cubicBezTo>
                    <a:pt x="6052579" y="767653"/>
                    <a:pt x="6065151" y="760033"/>
                    <a:pt x="6074297" y="763081"/>
                  </a:cubicBezTo>
                  <a:cubicBezTo>
                    <a:pt x="6103824" y="773366"/>
                    <a:pt x="6133353" y="760985"/>
                    <a:pt x="6162880" y="766509"/>
                  </a:cubicBezTo>
                  <a:cubicBezTo>
                    <a:pt x="6177360" y="769367"/>
                    <a:pt x="6193743" y="761557"/>
                    <a:pt x="6209364" y="760795"/>
                  </a:cubicBezTo>
                  <a:cubicBezTo>
                    <a:pt x="6234892" y="759461"/>
                    <a:pt x="6260419" y="760033"/>
                    <a:pt x="6285948" y="759651"/>
                  </a:cubicBezTo>
                  <a:cubicBezTo>
                    <a:pt x="6294330" y="759461"/>
                    <a:pt x="6302523" y="758699"/>
                    <a:pt x="6310905" y="758316"/>
                  </a:cubicBezTo>
                  <a:cubicBezTo>
                    <a:pt x="6318335" y="757936"/>
                    <a:pt x="6326145" y="756222"/>
                    <a:pt x="6333194" y="757554"/>
                  </a:cubicBezTo>
                  <a:cubicBezTo>
                    <a:pt x="6358723" y="762318"/>
                    <a:pt x="6383869" y="770129"/>
                    <a:pt x="6409586" y="773177"/>
                  </a:cubicBezTo>
                  <a:cubicBezTo>
                    <a:pt x="6431875" y="775843"/>
                    <a:pt x="6454928" y="772224"/>
                    <a:pt x="6477407" y="774129"/>
                  </a:cubicBezTo>
                  <a:cubicBezTo>
                    <a:pt x="6517032" y="777367"/>
                    <a:pt x="6556657" y="783083"/>
                    <a:pt x="6596283" y="786703"/>
                  </a:cubicBezTo>
                  <a:cubicBezTo>
                    <a:pt x="6604857" y="787465"/>
                    <a:pt x="6613809" y="782701"/>
                    <a:pt x="6622573" y="782321"/>
                  </a:cubicBezTo>
                  <a:cubicBezTo>
                    <a:pt x="6650006" y="781369"/>
                    <a:pt x="6677439" y="781177"/>
                    <a:pt x="6704872" y="780607"/>
                  </a:cubicBezTo>
                  <a:cubicBezTo>
                    <a:pt x="6720493" y="780415"/>
                    <a:pt x="6736305" y="780987"/>
                    <a:pt x="6751738" y="779273"/>
                  </a:cubicBezTo>
                  <a:cubicBezTo>
                    <a:pt x="6772120" y="776987"/>
                    <a:pt x="6790599" y="773557"/>
                    <a:pt x="6809650" y="788417"/>
                  </a:cubicBezTo>
                  <a:cubicBezTo>
                    <a:pt x="6816984" y="794180"/>
                    <a:pt x="6824819" y="797942"/>
                    <a:pt x="6832976" y="8004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381000" dist="152400" dir="10800000" algn="l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44E103E5-C039-4EA4-843B-AD566B5C96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 flipH="1">
              <a:off x="2640988" y="2991914"/>
              <a:ext cx="6857455" cy="874716"/>
            </a:xfrm>
            <a:custGeom>
              <a:avLst/>
              <a:gdLst>
                <a:gd name="connsiteX0" fmla="*/ 6857455 w 6857455"/>
                <a:gd name="connsiteY0" fmla="*/ 804643 h 874716"/>
                <a:gd name="connsiteX1" fmla="*/ 6857455 w 6857455"/>
                <a:gd name="connsiteY1" fmla="*/ 562246 h 874716"/>
                <a:gd name="connsiteX2" fmla="*/ 6829178 w 6857455"/>
                <a:gd name="connsiteY2" fmla="*/ 551284 h 874716"/>
                <a:gd name="connsiteX3" fmla="*/ 6766024 w 6857455"/>
                <a:gd name="connsiteY3" fmla="*/ 500372 h 874716"/>
                <a:gd name="connsiteX4" fmla="*/ 6734971 w 6857455"/>
                <a:gd name="connsiteY4" fmla="*/ 500944 h 874716"/>
                <a:gd name="connsiteX5" fmla="*/ 6683915 w 6857455"/>
                <a:gd name="connsiteY5" fmla="*/ 507040 h 874716"/>
                <a:gd name="connsiteX6" fmla="*/ 6628860 w 6857455"/>
                <a:gd name="connsiteY6" fmla="*/ 495418 h 874716"/>
                <a:gd name="connsiteX7" fmla="*/ 6588662 w 6857455"/>
                <a:gd name="connsiteY7" fmla="*/ 487227 h 874716"/>
                <a:gd name="connsiteX8" fmla="*/ 6476074 w 6857455"/>
                <a:gd name="connsiteY8" fmla="*/ 511230 h 874716"/>
                <a:gd name="connsiteX9" fmla="*/ 6382345 w 6857455"/>
                <a:gd name="connsiteY9" fmla="*/ 534853 h 874716"/>
                <a:gd name="connsiteX10" fmla="*/ 6369391 w 6857455"/>
                <a:gd name="connsiteY10" fmla="*/ 531615 h 874716"/>
                <a:gd name="connsiteX11" fmla="*/ 6244799 w 6857455"/>
                <a:gd name="connsiteY11" fmla="*/ 512182 h 874716"/>
                <a:gd name="connsiteX12" fmla="*/ 6190315 w 6857455"/>
                <a:gd name="connsiteY12" fmla="*/ 485703 h 874716"/>
                <a:gd name="connsiteX13" fmla="*/ 6115446 w 6857455"/>
                <a:gd name="connsiteY13" fmla="*/ 462270 h 874716"/>
                <a:gd name="connsiteX14" fmla="*/ 6032194 w 6857455"/>
                <a:gd name="connsiteY14" fmla="*/ 434266 h 874716"/>
                <a:gd name="connsiteX15" fmla="*/ 5971042 w 6857455"/>
                <a:gd name="connsiteY15" fmla="*/ 420738 h 874716"/>
                <a:gd name="connsiteX16" fmla="*/ 5880933 w 6857455"/>
                <a:gd name="connsiteY16" fmla="*/ 430646 h 874716"/>
                <a:gd name="connsiteX17" fmla="*/ 5862452 w 6857455"/>
                <a:gd name="connsiteY17" fmla="*/ 438648 h 874716"/>
                <a:gd name="connsiteX18" fmla="*/ 5685283 w 6857455"/>
                <a:gd name="connsiteY18" fmla="*/ 498658 h 874716"/>
                <a:gd name="connsiteX19" fmla="*/ 5567169 w 6857455"/>
                <a:gd name="connsiteY19" fmla="*/ 499420 h 874716"/>
                <a:gd name="connsiteX20" fmla="*/ 5527923 w 6857455"/>
                <a:gd name="connsiteY20" fmla="*/ 490466 h 874716"/>
                <a:gd name="connsiteX21" fmla="*/ 5456292 w 6857455"/>
                <a:gd name="connsiteY21" fmla="*/ 450650 h 874716"/>
                <a:gd name="connsiteX22" fmla="*/ 5424670 w 6857455"/>
                <a:gd name="connsiteY22" fmla="*/ 444934 h 874716"/>
                <a:gd name="connsiteX23" fmla="*/ 5368662 w 6857455"/>
                <a:gd name="connsiteY23" fmla="*/ 441124 h 874716"/>
                <a:gd name="connsiteX24" fmla="*/ 5247118 w 6857455"/>
                <a:gd name="connsiteY24" fmla="*/ 444934 h 874716"/>
                <a:gd name="connsiteX25" fmla="*/ 5088617 w 6857455"/>
                <a:gd name="connsiteY25" fmla="*/ 428742 h 874716"/>
                <a:gd name="connsiteX26" fmla="*/ 5025750 w 6857455"/>
                <a:gd name="connsiteY26" fmla="*/ 433694 h 874716"/>
                <a:gd name="connsiteX27" fmla="*/ 4957930 w 6857455"/>
                <a:gd name="connsiteY27" fmla="*/ 442268 h 874716"/>
                <a:gd name="connsiteX28" fmla="*/ 4938116 w 6857455"/>
                <a:gd name="connsiteY28" fmla="*/ 441886 h 874716"/>
                <a:gd name="connsiteX29" fmla="*/ 4833910 w 6857455"/>
                <a:gd name="connsiteY29" fmla="*/ 421693 h 874716"/>
                <a:gd name="connsiteX30" fmla="*/ 4810095 w 6857455"/>
                <a:gd name="connsiteY30" fmla="*/ 408167 h 874716"/>
                <a:gd name="connsiteX31" fmla="*/ 4747991 w 6857455"/>
                <a:gd name="connsiteY31" fmla="*/ 413691 h 874716"/>
                <a:gd name="connsiteX32" fmla="*/ 4692745 w 6857455"/>
                <a:gd name="connsiteY32" fmla="*/ 435790 h 874716"/>
                <a:gd name="connsiteX33" fmla="*/ 4375933 w 6857455"/>
                <a:gd name="connsiteY33" fmla="*/ 483417 h 874716"/>
                <a:gd name="connsiteX34" fmla="*/ 4185426 w 6857455"/>
                <a:gd name="connsiteY34" fmla="*/ 484179 h 874716"/>
                <a:gd name="connsiteX35" fmla="*/ 4052072 w 6857455"/>
                <a:gd name="connsiteY35" fmla="*/ 505134 h 874716"/>
                <a:gd name="connsiteX36" fmla="*/ 4029973 w 6857455"/>
                <a:gd name="connsiteY36" fmla="*/ 527233 h 874716"/>
                <a:gd name="connsiteX37" fmla="*/ 3948626 w 6857455"/>
                <a:gd name="connsiteY37" fmla="*/ 550666 h 874716"/>
                <a:gd name="connsiteX38" fmla="*/ 3871280 w 6857455"/>
                <a:gd name="connsiteY38" fmla="*/ 502275 h 874716"/>
                <a:gd name="connsiteX39" fmla="*/ 3774312 w 6857455"/>
                <a:gd name="connsiteY39" fmla="*/ 429122 h 874716"/>
                <a:gd name="connsiteX40" fmla="*/ 3721543 w 6857455"/>
                <a:gd name="connsiteY40" fmla="*/ 428552 h 874716"/>
                <a:gd name="connsiteX41" fmla="*/ 3612763 w 6857455"/>
                <a:gd name="connsiteY41" fmla="*/ 414263 h 874716"/>
                <a:gd name="connsiteX42" fmla="*/ 3537323 w 6857455"/>
                <a:gd name="connsiteY42" fmla="*/ 389878 h 874716"/>
                <a:gd name="connsiteX43" fmla="*/ 3431593 w 6857455"/>
                <a:gd name="connsiteY43" fmla="*/ 360921 h 874716"/>
                <a:gd name="connsiteX44" fmla="*/ 3392158 w 6857455"/>
                <a:gd name="connsiteY44" fmla="*/ 345681 h 874716"/>
                <a:gd name="connsiteX45" fmla="*/ 3297856 w 6857455"/>
                <a:gd name="connsiteY45" fmla="*/ 323010 h 874716"/>
                <a:gd name="connsiteX46" fmla="*/ 3219748 w 6857455"/>
                <a:gd name="connsiteY46" fmla="*/ 308151 h 874716"/>
                <a:gd name="connsiteX47" fmla="*/ 3156692 w 6857455"/>
                <a:gd name="connsiteY47" fmla="*/ 261668 h 874716"/>
                <a:gd name="connsiteX48" fmla="*/ 3136497 w 6857455"/>
                <a:gd name="connsiteY48" fmla="*/ 237663 h 874716"/>
                <a:gd name="connsiteX49" fmla="*/ 3119733 w 6857455"/>
                <a:gd name="connsiteY49" fmla="*/ 222233 h 874716"/>
                <a:gd name="connsiteX50" fmla="*/ 3045436 w 6857455"/>
                <a:gd name="connsiteY50" fmla="*/ 131742 h 874716"/>
                <a:gd name="connsiteX51" fmla="*/ 3037054 w 6857455"/>
                <a:gd name="connsiteY51" fmla="*/ 124121 h 874716"/>
                <a:gd name="connsiteX52" fmla="*/ 2936466 w 6857455"/>
                <a:gd name="connsiteY52" fmla="*/ 82400 h 874716"/>
                <a:gd name="connsiteX53" fmla="*/ 2901031 w 6857455"/>
                <a:gd name="connsiteY53" fmla="*/ 59731 h 874716"/>
                <a:gd name="connsiteX54" fmla="*/ 2828259 w 6857455"/>
                <a:gd name="connsiteY54" fmla="*/ 3149 h 874716"/>
                <a:gd name="connsiteX55" fmla="*/ 2799492 w 6857455"/>
                <a:gd name="connsiteY55" fmla="*/ 1245 h 874716"/>
                <a:gd name="connsiteX56" fmla="*/ 2693570 w 6857455"/>
                <a:gd name="connsiteY56" fmla="*/ 35154 h 874716"/>
                <a:gd name="connsiteX57" fmla="*/ 2639847 w 6857455"/>
                <a:gd name="connsiteY57" fmla="*/ 73448 h 874716"/>
                <a:gd name="connsiteX58" fmla="*/ 2621178 w 6857455"/>
                <a:gd name="connsiteY58" fmla="*/ 88688 h 874716"/>
                <a:gd name="connsiteX59" fmla="*/ 2489348 w 6857455"/>
                <a:gd name="connsiteY59" fmla="*/ 72304 h 874716"/>
                <a:gd name="connsiteX60" fmla="*/ 2452580 w 6857455"/>
                <a:gd name="connsiteY60" fmla="*/ 68683 h 874716"/>
                <a:gd name="connsiteX61" fmla="*/ 2326464 w 6857455"/>
                <a:gd name="connsiteY61" fmla="*/ 50395 h 874716"/>
                <a:gd name="connsiteX62" fmla="*/ 2300365 w 6857455"/>
                <a:gd name="connsiteY62" fmla="*/ 54777 h 874716"/>
                <a:gd name="connsiteX63" fmla="*/ 2130434 w 6857455"/>
                <a:gd name="connsiteY63" fmla="*/ 58397 h 874716"/>
                <a:gd name="connsiteX64" fmla="*/ 2118621 w 6857455"/>
                <a:gd name="connsiteY64" fmla="*/ 47919 h 874716"/>
                <a:gd name="connsiteX65" fmla="*/ 2057659 w 6857455"/>
                <a:gd name="connsiteY65" fmla="*/ 16866 h 874716"/>
                <a:gd name="connsiteX66" fmla="*/ 1976314 w 6857455"/>
                <a:gd name="connsiteY66" fmla="*/ 8865 h 874716"/>
                <a:gd name="connsiteX67" fmla="*/ 1961454 w 6857455"/>
                <a:gd name="connsiteY67" fmla="*/ 11724 h 874716"/>
                <a:gd name="connsiteX68" fmla="*/ 1906588 w 6857455"/>
                <a:gd name="connsiteY68" fmla="*/ 30964 h 874716"/>
                <a:gd name="connsiteX69" fmla="*/ 1783330 w 6857455"/>
                <a:gd name="connsiteY69" fmla="*/ 48871 h 874716"/>
                <a:gd name="connsiteX70" fmla="*/ 1759327 w 6857455"/>
                <a:gd name="connsiteY70" fmla="*/ 55349 h 874716"/>
                <a:gd name="connsiteX71" fmla="*/ 1716082 w 6857455"/>
                <a:gd name="connsiteY71" fmla="*/ 65445 h 874716"/>
                <a:gd name="connsiteX72" fmla="*/ 1598920 w 6857455"/>
                <a:gd name="connsiteY72" fmla="*/ 72114 h 874716"/>
                <a:gd name="connsiteX73" fmla="*/ 1542150 w 6857455"/>
                <a:gd name="connsiteY73" fmla="*/ 62207 h 874716"/>
                <a:gd name="connsiteX74" fmla="*/ 1516813 w 6857455"/>
                <a:gd name="connsiteY74" fmla="*/ 62779 h 874716"/>
                <a:gd name="connsiteX75" fmla="*/ 1432228 w 6857455"/>
                <a:gd name="connsiteY75" fmla="*/ 88116 h 874716"/>
                <a:gd name="connsiteX76" fmla="*/ 1224765 w 6857455"/>
                <a:gd name="connsiteY76" fmla="*/ 71924 h 874716"/>
                <a:gd name="connsiteX77" fmla="*/ 1159231 w 6857455"/>
                <a:gd name="connsiteY77" fmla="*/ 58207 h 874716"/>
                <a:gd name="connsiteX78" fmla="*/ 1124370 w 6857455"/>
                <a:gd name="connsiteY78" fmla="*/ 56301 h 874716"/>
                <a:gd name="connsiteX79" fmla="*/ 1075600 w 6857455"/>
                <a:gd name="connsiteY79" fmla="*/ 75542 h 874716"/>
                <a:gd name="connsiteX80" fmla="*/ 986633 w 6857455"/>
                <a:gd name="connsiteY80" fmla="*/ 79162 h 874716"/>
                <a:gd name="connsiteX81" fmla="*/ 861089 w 6857455"/>
                <a:gd name="connsiteY81" fmla="*/ 76304 h 874716"/>
                <a:gd name="connsiteX82" fmla="*/ 759168 w 6857455"/>
                <a:gd name="connsiteY82" fmla="*/ 104689 h 874716"/>
                <a:gd name="connsiteX83" fmla="*/ 723735 w 6857455"/>
                <a:gd name="connsiteY83" fmla="*/ 140696 h 874716"/>
                <a:gd name="connsiteX84" fmla="*/ 647532 w 6857455"/>
                <a:gd name="connsiteY84" fmla="*/ 147934 h 874716"/>
                <a:gd name="connsiteX85" fmla="*/ 552659 w 6857455"/>
                <a:gd name="connsiteY85" fmla="*/ 95926 h 874716"/>
                <a:gd name="connsiteX86" fmla="*/ 541800 w 6857455"/>
                <a:gd name="connsiteY86" fmla="*/ 97640 h 874716"/>
                <a:gd name="connsiteX87" fmla="*/ 375107 w 6857455"/>
                <a:gd name="connsiteY87" fmla="*/ 123169 h 874716"/>
                <a:gd name="connsiteX88" fmla="*/ 273567 w 6857455"/>
                <a:gd name="connsiteY88" fmla="*/ 145458 h 874716"/>
                <a:gd name="connsiteX89" fmla="*/ 264043 w 6857455"/>
                <a:gd name="connsiteY89" fmla="*/ 154792 h 874716"/>
                <a:gd name="connsiteX90" fmla="*/ 169360 w 6857455"/>
                <a:gd name="connsiteY90" fmla="*/ 177273 h 874716"/>
                <a:gd name="connsiteX91" fmla="*/ 89347 w 6857455"/>
                <a:gd name="connsiteY91" fmla="*/ 157460 h 874716"/>
                <a:gd name="connsiteX92" fmla="*/ 34291 w 6857455"/>
                <a:gd name="connsiteY92" fmla="*/ 145268 h 874716"/>
                <a:gd name="connsiteX93" fmla="*/ 0 w 6857455"/>
                <a:gd name="connsiteY93" fmla="*/ 142056 h 874716"/>
                <a:gd name="connsiteX94" fmla="*/ 0 w 6857455"/>
                <a:gd name="connsiteY94" fmla="*/ 849556 h 874716"/>
                <a:gd name="connsiteX95" fmla="*/ 60652 w 6857455"/>
                <a:gd name="connsiteY95" fmla="*/ 844783 h 874716"/>
                <a:gd name="connsiteX96" fmla="*/ 119068 w 6857455"/>
                <a:gd name="connsiteY96" fmla="*/ 827281 h 874716"/>
                <a:gd name="connsiteX97" fmla="*/ 171840 w 6857455"/>
                <a:gd name="connsiteY97" fmla="*/ 804420 h 874716"/>
                <a:gd name="connsiteX98" fmla="*/ 274329 w 6857455"/>
                <a:gd name="connsiteY98" fmla="*/ 794324 h 874716"/>
                <a:gd name="connsiteX99" fmla="*/ 306715 w 6857455"/>
                <a:gd name="connsiteY99" fmla="*/ 788798 h 874716"/>
                <a:gd name="connsiteX100" fmla="*/ 393967 w 6857455"/>
                <a:gd name="connsiteY100" fmla="*/ 765937 h 874716"/>
                <a:gd name="connsiteX101" fmla="*/ 493793 w 6857455"/>
                <a:gd name="connsiteY101" fmla="*/ 725549 h 874716"/>
                <a:gd name="connsiteX102" fmla="*/ 546373 w 6857455"/>
                <a:gd name="connsiteY102" fmla="*/ 740600 h 874716"/>
                <a:gd name="connsiteX103" fmla="*/ 730211 w 6857455"/>
                <a:gd name="connsiteY103" fmla="*/ 698116 h 874716"/>
                <a:gd name="connsiteX104" fmla="*/ 784889 w 6857455"/>
                <a:gd name="connsiteY104" fmla="*/ 676018 h 874716"/>
                <a:gd name="connsiteX105" fmla="*/ 800509 w 6857455"/>
                <a:gd name="connsiteY105" fmla="*/ 661349 h 874716"/>
                <a:gd name="connsiteX106" fmla="*/ 857661 w 6857455"/>
                <a:gd name="connsiteY106" fmla="*/ 626868 h 874716"/>
                <a:gd name="connsiteX107" fmla="*/ 949102 w 6857455"/>
                <a:gd name="connsiteY107" fmla="*/ 614676 h 874716"/>
                <a:gd name="connsiteX108" fmla="*/ 960342 w 6857455"/>
                <a:gd name="connsiteY108" fmla="*/ 607435 h 874716"/>
                <a:gd name="connsiteX109" fmla="*/ 977109 w 6857455"/>
                <a:gd name="connsiteY109" fmla="*/ 595815 h 874716"/>
                <a:gd name="connsiteX110" fmla="*/ 1071218 w 6857455"/>
                <a:gd name="connsiteY110" fmla="*/ 575240 h 874716"/>
                <a:gd name="connsiteX111" fmla="*/ 1091983 w 6857455"/>
                <a:gd name="connsiteY111" fmla="*/ 568764 h 874716"/>
                <a:gd name="connsiteX112" fmla="*/ 1109321 w 6857455"/>
                <a:gd name="connsiteY112" fmla="*/ 557904 h 874716"/>
                <a:gd name="connsiteX113" fmla="*/ 1162279 w 6857455"/>
                <a:gd name="connsiteY113" fmla="*/ 532949 h 874716"/>
                <a:gd name="connsiteX114" fmla="*/ 1206097 w 6857455"/>
                <a:gd name="connsiteY114" fmla="*/ 532187 h 874716"/>
                <a:gd name="connsiteX115" fmla="*/ 1266867 w 6857455"/>
                <a:gd name="connsiteY115" fmla="*/ 518088 h 874716"/>
                <a:gd name="connsiteX116" fmla="*/ 1380219 w 6857455"/>
                <a:gd name="connsiteY116" fmla="*/ 504182 h 874716"/>
                <a:gd name="connsiteX117" fmla="*/ 1403461 w 6857455"/>
                <a:gd name="connsiteY117" fmla="*/ 496180 h 874716"/>
                <a:gd name="connsiteX118" fmla="*/ 1544054 w 6857455"/>
                <a:gd name="connsiteY118" fmla="*/ 458268 h 874716"/>
                <a:gd name="connsiteX119" fmla="*/ 1656644 w 6857455"/>
                <a:gd name="connsiteY119" fmla="*/ 459032 h 874716"/>
                <a:gd name="connsiteX120" fmla="*/ 1665406 w 6857455"/>
                <a:gd name="connsiteY120" fmla="*/ 460747 h 874716"/>
                <a:gd name="connsiteX121" fmla="*/ 1708461 w 6857455"/>
                <a:gd name="connsiteY121" fmla="*/ 473318 h 874716"/>
                <a:gd name="connsiteX122" fmla="*/ 1775140 w 6857455"/>
                <a:gd name="connsiteY122" fmla="*/ 469891 h 874716"/>
                <a:gd name="connsiteX123" fmla="*/ 1821051 w 6857455"/>
                <a:gd name="connsiteY123" fmla="*/ 452554 h 874716"/>
                <a:gd name="connsiteX124" fmla="*/ 1878203 w 6857455"/>
                <a:gd name="connsiteY124" fmla="*/ 451792 h 874716"/>
                <a:gd name="connsiteX125" fmla="*/ 1943547 w 6857455"/>
                <a:gd name="connsiteY125" fmla="*/ 462651 h 874716"/>
                <a:gd name="connsiteX126" fmla="*/ 1972884 w 6857455"/>
                <a:gd name="connsiteY126" fmla="*/ 464937 h 874716"/>
                <a:gd name="connsiteX127" fmla="*/ 2053469 w 6857455"/>
                <a:gd name="connsiteY127" fmla="*/ 487417 h 874716"/>
                <a:gd name="connsiteX128" fmla="*/ 2101477 w 6857455"/>
                <a:gd name="connsiteY128" fmla="*/ 481893 h 874716"/>
                <a:gd name="connsiteX129" fmla="*/ 2148722 w 6857455"/>
                <a:gd name="connsiteY129" fmla="*/ 467033 h 874716"/>
                <a:gd name="connsiteX130" fmla="*/ 2179011 w 6857455"/>
                <a:gd name="connsiteY130" fmla="*/ 452744 h 874716"/>
                <a:gd name="connsiteX131" fmla="*/ 2240165 w 6857455"/>
                <a:gd name="connsiteY131" fmla="*/ 442648 h 874716"/>
                <a:gd name="connsiteX132" fmla="*/ 2251404 w 6857455"/>
                <a:gd name="connsiteY132" fmla="*/ 444172 h 874716"/>
                <a:gd name="connsiteX133" fmla="*/ 2433912 w 6857455"/>
                <a:gd name="connsiteY133" fmla="*/ 456746 h 874716"/>
                <a:gd name="connsiteX134" fmla="*/ 2506302 w 6857455"/>
                <a:gd name="connsiteY134" fmla="*/ 476939 h 874716"/>
                <a:gd name="connsiteX135" fmla="*/ 2521735 w 6857455"/>
                <a:gd name="connsiteY135" fmla="*/ 479415 h 874716"/>
                <a:gd name="connsiteX136" fmla="*/ 2675854 w 6857455"/>
                <a:gd name="connsiteY136" fmla="*/ 502086 h 874716"/>
                <a:gd name="connsiteX137" fmla="*/ 2692998 w 6857455"/>
                <a:gd name="connsiteY137" fmla="*/ 503038 h 874716"/>
                <a:gd name="connsiteX138" fmla="*/ 2740816 w 6857455"/>
                <a:gd name="connsiteY138" fmla="*/ 499037 h 874716"/>
                <a:gd name="connsiteX139" fmla="*/ 2853596 w 6857455"/>
                <a:gd name="connsiteY139" fmla="*/ 540187 h 874716"/>
                <a:gd name="connsiteX140" fmla="*/ 2966565 w 6857455"/>
                <a:gd name="connsiteY140" fmla="*/ 554286 h 874716"/>
                <a:gd name="connsiteX141" fmla="*/ 3028671 w 6857455"/>
                <a:gd name="connsiteY141" fmla="*/ 554094 h 874716"/>
                <a:gd name="connsiteX142" fmla="*/ 3073059 w 6857455"/>
                <a:gd name="connsiteY142" fmla="*/ 564192 h 874716"/>
                <a:gd name="connsiteX143" fmla="*/ 3182219 w 6857455"/>
                <a:gd name="connsiteY143" fmla="*/ 594862 h 874716"/>
                <a:gd name="connsiteX144" fmla="*/ 3233656 w 6857455"/>
                <a:gd name="connsiteY144" fmla="*/ 599625 h 874716"/>
                <a:gd name="connsiteX145" fmla="*/ 3288332 w 6857455"/>
                <a:gd name="connsiteY145" fmla="*/ 609914 h 874716"/>
                <a:gd name="connsiteX146" fmla="*/ 3423591 w 6857455"/>
                <a:gd name="connsiteY146" fmla="*/ 656015 h 874716"/>
                <a:gd name="connsiteX147" fmla="*/ 3534084 w 6857455"/>
                <a:gd name="connsiteY147" fmla="*/ 653349 h 874716"/>
                <a:gd name="connsiteX148" fmla="*/ 3604571 w 6857455"/>
                <a:gd name="connsiteY148" fmla="*/ 653918 h 874716"/>
                <a:gd name="connsiteX149" fmla="*/ 3688586 w 6857455"/>
                <a:gd name="connsiteY149" fmla="*/ 669160 h 874716"/>
                <a:gd name="connsiteX150" fmla="*/ 3757358 w 6857455"/>
                <a:gd name="connsiteY150" fmla="*/ 691450 h 874716"/>
                <a:gd name="connsiteX151" fmla="*/ 3852421 w 6857455"/>
                <a:gd name="connsiteY151" fmla="*/ 709167 h 874716"/>
                <a:gd name="connsiteX152" fmla="*/ 3947104 w 6857455"/>
                <a:gd name="connsiteY152" fmla="*/ 743267 h 874716"/>
                <a:gd name="connsiteX153" fmla="*/ 4013208 w 6857455"/>
                <a:gd name="connsiteY153" fmla="*/ 769367 h 874716"/>
                <a:gd name="connsiteX154" fmla="*/ 4105222 w 6857455"/>
                <a:gd name="connsiteY154" fmla="*/ 792417 h 874716"/>
                <a:gd name="connsiteX155" fmla="*/ 4246006 w 6857455"/>
                <a:gd name="connsiteY155" fmla="*/ 808610 h 874716"/>
                <a:gd name="connsiteX156" fmla="*/ 4310779 w 6857455"/>
                <a:gd name="connsiteY156" fmla="*/ 810326 h 874716"/>
                <a:gd name="connsiteX157" fmla="*/ 4413272 w 6857455"/>
                <a:gd name="connsiteY157" fmla="*/ 848235 h 874716"/>
                <a:gd name="connsiteX158" fmla="*/ 4457087 w 6857455"/>
                <a:gd name="connsiteY158" fmla="*/ 866524 h 874716"/>
                <a:gd name="connsiteX159" fmla="*/ 4496523 w 6857455"/>
                <a:gd name="connsiteY159" fmla="*/ 851284 h 874716"/>
                <a:gd name="connsiteX160" fmla="*/ 4522050 w 6857455"/>
                <a:gd name="connsiteY160" fmla="*/ 833757 h 874716"/>
                <a:gd name="connsiteX161" fmla="*/ 4602824 w 6857455"/>
                <a:gd name="connsiteY161" fmla="*/ 848618 h 874716"/>
                <a:gd name="connsiteX162" fmla="*/ 4688553 w 6857455"/>
                <a:gd name="connsiteY162" fmla="*/ 864238 h 874716"/>
                <a:gd name="connsiteX163" fmla="*/ 4749895 w 6857455"/>
                <a:gd name="connsiteY163" fmla="*/ 874716 h 874716"/>
                <a:gd name="connsiteX164" fmla="*/ 4826480 w 6857455"/>
                <a:gd name="connsiteY164" fmla="*/ 866334 h 874716"/>
                <a:gd name="connsiteX165" fmla="*/ 4886870 w 6857455"/>
                <a:gd name="connsiteY165" fmla="*/ 862906 h 874716"/>
                <a:gd name="connsiteX166" fmla="*/ 4935639 w 6857455"/>
                <a:gd name="connsiteY166" fmla="*/ 853190 h 874716"/>
                <a:gd name="connsiteX167" fmla="*/ 4952784 w 6857455"/>
                <a:gd name="connsiteY167" fmla="*/ 847473 h 874716"/>
                <a:gd name="connsiteX168" fmla="*/ 5088617 w 6857455"/>
                <a:gd name="connsiteY168" fmla="*/ 802896 h 874716"/>
                <a:gd name="connsiteX169" fmla="*/ 5233781 w 6857455"/>
                <a:gd name="connsiteY169" fmla="*/ 767271 h 874716"/>
                <a:gd name="connsiteX170" fmla="*/ 5327893 w 6857455"/>
                <a:gd name="connsiteY170" fmla="*/ 789752 h 874716"/>
                <a:gd name="connsiteX171" fmla="*/ 5362946 w 6857455"/>
                <a:gd name="connsiteY171" fmla="*/ 789370 h 874716"/>
                <a:gd name="connsiteX172" fmla="*/ 5524115 w 6857455"/>
                <a:gd name="connsiteY172" fmla="*/ 794514 h 874716"/>
                <a:gd name="connsiteX173" fmla="*/ 5552500 w 6857455"/>
                <a:gd name="connsiteY173" fmla="*/ 800038 h 874716"/>
                <a:gd name="connsiteX174" fmla="*/ 5705857 w 6857455"/>
                <a:gd name="connsiteY174" fmla="*/ 777367 h 874716"/>
                <a:gd name="connsiteX175" fmla="*/ 5761485 w 6857455"/>
                <a:gd name="connsiteY175" fmla="*/ 773557 h 874716"/>
                <a:gd name="connsiteX176" fmla="*/ 5812731 w 6857455"/>
                <a:gd name="connsiteY176" fmla="*/ 767271 h 874716"/>
                <a:gd name="connsiteX177" fmla="*/ 5884361 w 6857455"/>
                <a:gd name="connsiteY177" fmla="*/ 765747 h 874716"/>
                <a:gd name="connsiteX178" fmla="*/ 5958660 w 6857455"/>
                <a:gd name="connsiteY178" fmla="*/ 768605 h 874716"/>
                <a:gd name="connsiteX179" fmla="*/ 6041528 w 6857455"/>
                <a:gd name="connsiteY179" fmla="*/ 768033 h 874716"/>
                <a:gd name="connsiteX180" fmla="*/ 6074297 w 6857455"/>
                <a:gd name="connsiteY180" fmla="*/ 763081 h 874716"/>
                <a:gd name="connsiteX181" fmla="*/ 6162880 w 6857455"/>
                <a:gd name="connsiteY181" fmla="*/ 766509 h 874716"/>
                <a:gd name="connsiteX182" fmla="*/ 6209364 w 6857455"/>
                <a:gd name="connsiteY182" fmla="*/ 760795 h 874716"/>
                <a:gd name="connsiteX183" fmla="*/ 6285948 w 6857455"/>
                <a:gd name="connsiteY183" fmla="*/ 759651 h 874716"/>
                <a:gd name="connsiteX184" fmla="*/ 6310905 w 6857455"/>
                <a:gd name="connsiteY184" fmla="*/ 758316 h 874716"/>
                <a:gd name="connsiteX185" fmla="*/ 6333194 w 6857455"/>
                <a:gd name="connsiteY185" fmla="*/ 757554 h 874716"/>
                <a:gd name="connsiteX186" fmla="*/ 6409586 w 6857455"/>
                <a:gd name="connsiteY186" fmla="*/ 773177 h 874716"/>
                <a:gd name="connsiteX187" fmla="*/ 6477407 w 6857455"/>
                <a:gd name="connsiteY187" fmla="*/ 774129 h 874716"/>
                <a:gd name="connsiteX188" fmla="*/ 6596283 w 6857455"/>
                <a:gd name="connsiteY188" fmla="*/ 786703 h 874716"/>
                <a:gd name="connsiteX189" fmla="*/ 6622573 w 6857455"/>
                <a:gd name="connsiteY189" fmla="*/ 782321 h 874716"/>
                <a:gd name="connsiteX190" fmla="*/ 6704872 w 6857455"/>
                <a:gd name="connsiteY190" fmla="*/ 780607 h 874716"/>
                <a:gd name="connsiteX191" fmla="*/ 6751738 w 6857455"/>
                <a:gd name="connsiteY191" fmla="*/ 779273 h 874716"/>
                <a:gd name="connsiteX192" fmla="*/ 6809650 w 6857455"/>
                <a:gd name="connsiteY192" fmla="*/ 788417 h 874716"/>
                <a:gd name="connsiteX193" fmla="*/ 6832976 w 6857455"/>
                <a:gd name="connsiteY193" fmla="*/ 800428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6857455" h="874716">
                  <a:moveTo>
                    <a:pt x="6857455" y="804643"/>
                  </a:moveTo>
                  <a:lnTo>
                    <a:pt x="6857455" y="562246"/>
                  </a:lnTo>
                  <a:lnTo>
                    <a:pt x="6829178" y="551284"/>
                  </a:lnTo>
                  <a:cubicBezTo>
                    <a:pt x="6805745" y="539044"/>
                    <a:pt x="6784885" y="521708"/>
                    <a:pt x="6766024" y="500372"/>
                  </a:cubicBezTo>
                  <a:cubicBezTo>
                    <a:pt x="6755166" y="488179"/>
                    <a:pt x="6746784" y="486845"/>
                    <a:pt x="6734971" y="500944"/>
                  </a:cubicBezTo>
                  <a:cubicBezTo>
                    <a:pt x="6721257" y="517326"/>
                    <a:pt x="6701634" y="510850"/>
                    <a:pt x="6683915" y="507040"/>
                  </a:cubicBezTo>
                  <a:cubicBezTo>
                    <a:pt x="6665629" y="503230"/>
                    <a:pt x="6647148" y="499228"/>
                    <a:pt x="6628860" y="495418"/>
                  </a:cubicBezTo>
                  <a:cubicBezTo>
                    <a:pt x="6615335" y="492752"/>
                    <a:pt x="6601999" y="490466"/>
                    <a:pt x="6588662" y="487227"/>
                  </a:cubicBezTo>
                  <a:cubicBezTo>
                    <a:pt x="6547133" y="477129"/>
                    <a:pt x="6509794" y="480177"/>
                    <a:pt x="6476074" y="511230"/>
                  </a:cubicBezTo>
                  <a:cubicBezTo>
                    <a:pt x="6450356" y="535043"/>
                    <a:pt x="6417399" y="542093"/>
                    <a:pt x="6382345" y="534853"/>
                  </a:cubicBezTo>
                  <a:cubicBezTo>
                    <a:pt x="6377963" y="533901"/>
                    <a:pt x="6372439" y="530091"/>
                    <a:pt x="6369391" y="531615"/>
                  </a:cubicBezTo>
                  <a:cubicBezTo>
                    <a:pt x="6323479" y="553904"/>
                    <a:pt x="6287092" y="514658"/>
                    <a:pt x="6244799" y="512182"/>
                  </a:cubicBezTo>
                  <a:cubicBezTo>
                    <a:pt x="6226130" y="511040"/>
                    <a:pt x="6207079" y="496942"/>
                    <a:pt x="6190315" y="485703"/>
                  </a:cubicBezTo>
                  <a:cubicBezTo>
                    <a:pt x="6167262" y="470271"/>
                    <a:pt x="6146687" y="455412"/>
                    <a:pt x="6115446" y="462270"/>
                  </a:cubicBezTo>
                  <a:cubicBezTo>
                    <a:pt x="6084203" y="469319"/>
                    <a:pt x="6055627" y="456364"/>
                    <a:pt x="6032194" y="434266"/>
                  </a:cubicBezTo>
                  <a:cubicBezTo>
                    <a:pt x="6014287" y="417501"/>
                    <a:pt x="5994665" y="415977"/>
                    <a:pt x="5971042" y="420738"/>
                  </a:cubicBezTo>
                  <a:cubicBezTo>
                    <a:pt x="5941513" y="426645"/>
                    <a:pt x="5910842" y="427027"/>
                    <a:pt x="5880933" y="430646"/>
                  </a:cubicBezTo>
                  <a:cubicBezTo>
                    <a:pt x="5874454" y="431408"/>
                    <a:pt x="5866265" y="434076"/>
                    <a:pt x="5862452" y="438648"/>
                  </a:cubicBezTo>
                  <a:cubicBezTo>
                    <a:pt x="5815779" y="495418"/>
                    <a:pt x="5750055" y="495990"/>
                    <a:pt x="5685283" y="498658"/>
                  </a:cubicBezTo>
                  <a:cubicBezTo>
                    <a:pt x="5646039" y="500372"/>
                    <a:pt x="5606604" y="500372"/>
                    <a:pt x="5567169" y="499420"/>
                  </a:cubicBezTo>
                  <a:cubicBezTo>
                    <a:pt x="5553832" y="499228"/>
                    <a:pt x="5539736" y="496180"/>
                    <a:pt x="5527923" y="490466"/>
                  </a:cubicBezTo>
                  <a:cubicBezTo>
                    <a:pt x="5503348" y="478463"/>
                    <a:pt x="5480680" y="462843"/>
                    <a:pt x="5456292" y="450650"/>
                  </a:cubicBezTo>
                  <a:cubicBezTo>
                    <a:pt x="5447151" y="445886"/>
                    <a:pt x="5435338" y="445696"/>
                    <a:pt x="5424670" y="444934"/>
                  </a:cubicBezTo>
                  <a:cubicBezTo>
                    <a:pt x="5405809" y="443410"/>
                    <a:pt x="5384854" y="447982"/>
                    <a:pt x="5368662" y="441124"/>
                  </a:cubicBezTo>
                  <a:cubicBezTo>
                    <a:pt x="5326559" y="423407"/>
                    <a:pt x="5287123" y="427407"/>
                    <a:pt x="5247118" y="444934"/>
                  </a:cubicBezTo>
                  <a:cubicBezTo>
                    <a:pt x="5191108" y="469509"/>
                    <a:pt x="5138148" y="467605"/>
                    <a:pt x="5088617" y="428742"/>
                  </a:cubicBezTo>
                  <a:cubicBezTo>
                    <a:pt x="5066328" y="411215"/>
                    <a:pt x="5044609" y="419596"/>
                    <a:pt x="5025750" y="433694"/>
                  </a:cubicBezTo>
                  <a:cubicBezTo>
                    <a:pt x="5004032" y="450078"/>
                    <a:pt x="4982885" y="454268"/>
                    <a:pt x="4957930" y="442268"/>
                  </a:cubicBezTo>
                  <a:cubicBezTo>
                    <a:pt x="4952404" y="439600"/>
                    <a:pt x="4944594" y="440933"/>
                    <a:pt x="4938116" y="441886"/>
                  </a:cubicBezTo>
                  <a:cubicBezTo>
                    <a:pt x="4901158" y="446648"/>
                    <a:pt x="4864009" y="454650"/>
                    <a:pt x="4833910" y="421693"/>
                  </a:cubicBezTo>
                  <a:cubicBezTo>
                    <a:pt x="4828004" y="415214"/>
                    <a:pt x="4818097" y="412549"/>
                    <a:pt x="4810095" y="408167"/>
                  </a:cubicBezTo>
                  <a:cubicBezTo>
                    <a:pt x="4776566" y="390258"/>
                    <a:pt x="4777900" y="391974"/>
                    <a:pt x="4747991" y="413691"/>
                  </a:cubicBezTo>
                  <a:cubicBezTo>
                    <a:pt x="4732369" y="425121"/>
                    <a:pt x="4710842" y="436742"/>
                    <a:pt x="4692745" y="435790"/>
                  </a:cubicBezTo>
                  <a:cubicBezTo>
                    <a:pt x="4583584" y="430075"/>
                    <a:pt x="4479758" y="457508"/>
                    <a:pt x="4375933" y="483417"/>
                  </a:cubicBezTo>
                  <a:cubicBezTo>
                    <a:pt x="4311923" y="499420"/>
                    <a:pt x="4249436" y="500372"/>
                    <a:pt x="4185426" y="484179"/>
                  </a:cubicBezTo>
                  <a:cubicBezTo>
                    <a:pt x="4139133" y="472367"/>
                    <a:pt x="4095315" y="491800"/>
                    <a:pt x="4052072" y="505134"/>
                  </a:cubicBezTo>
                  <a:cubicBezTo>
                    <a:pt x="4043117" y="507799"/>
                    <a:pt x="4034735" y="518278"/>
                    <a:pt x="4029973" y="527233"/>
                  </a:cubicBezTo>
                  <a:cubicBezTo>
                    <a:pt x="4012826" y="558858"/>
                    <a:pt x="3984441" y="563810"/>
                    <a:pt x="3948626" y="550666"/>
                  </a:cubicBezTo>
                  <a:cubicBezTo>
                    <a:pt x="3920241" y="540377"/>
                    <a:pt x="3894332" y="526661"/>
                    <a:pt x="3871280" y="502275"/>
                  </a:cubicBezTo>
                  <a:cubicBezTo>
                    <a:pt x="3844229" y="473701"/>
                    <a:pt x="3816224" y="441124"/>
                    <a:pt x="3774312" y="429122"/>
                  </a:cubicBezTo>
                  <a:cubicBezTo>
                    <a:pt x="3756214" y="423979"/>
                    <a:pt x="3740593" y="423217"/>
                    <a:pt x="3721543" y="428552"/>
                  </a:cubicBezTo>
                  <a:cubicBezTo>
                    <a:pt x="3684583" y="438837"/>
                    <a:pt x="3647436" y="446078"/>
                    <a:pt x="3612763" y="414263"/>
                  </a:cubicBezTo>
                  <a:cubicBezTo>
                    <a:pt x="3593712" y="396736"/>
                    <a:pt x="3567994" y="385496"/>
                    <a:pt x="3537323" y="389878"/>
                  </a:cubicBezTo>
                  <a:cubicBezTo>
                    <a:pt x="3499031" y="395402"/>
                    <a:pt x="3464168" y="381496"/>
                    <a:pt x="3431593" y="360921"/>
                  </a:cubicBezTo>
                  <a:cubicBezTo>
                    <a:pt x="3419971" y="353491"/>
                    <a:pt x="3405682" y="349301"/>
                    <a:pt x="3392158" y="345681"/>
                  </a:cubicBezTo>
                  <a:cubicBezTo>
                    <a:pt x="3360915" y="337298"/>
                    <a:pt x="3329480" y="329868"/>
                    <a:pt x="3297856" y="323010"/>
                  </a:cubicBezTo>
                  <a:cubicBezTo>
                    <a:pt x="3271948" y="317296"/>
                    <a:pt x="3245849" y="313104"/>
                    <a:pt x="3219748" y="308151"/>
                  </a:cubicBezTo>
                  <a:cubicBezTo>
                    <a:pt x="3191173" y="302817"/>
                    <a:pt x="3168502" y="290433"/>
                    <a:pt x="3156692" y="261668"/>
                  </a:cubicBezTo>
                  <a:cubicBezTo>
                    <a:pt x="3152882" y="252524"/>
                    <a:pt x="3143737" y="245283"/>
                    <a:pt x="3136497" y="237663"/>
                  </a:cubicBezTo>
                  <a:cubicBezTo>
                    <a:pt x="3131355" y="232139"/>
                    <a:pt x="3124495" y="227947"/>
                    <a:pt x="3119733" y="222233"/>
                  </a:cubicBezTo>
                  <a:cubicBezTo>
                    <a:pt x="3094776" y="192132"/>
                    <a:pt x="3070201" y="161843"/>
                    <a:pt x="3045436" y="131742"/>
                  </a:cubicBezTo>
                  <a:cubicBezTo>
                    <a:pt x="3042958" y="128884"/>
                    <a:pt x="3040292" y="125455"/>
                    <a:pt x="3037054" y="124121"/>
                  </a:cubicBezTo>
                  <a:cubicBezTo>
                    <a:pt x="3003525" y="110215"/>
                    <a:pt x="2969614" y="97070"/>
                    <a:pt x="2936466" y="82400"/>
                  </a:cubicBezTo>
                  <a:cubicBezTo>
                    <a:pt x="2923702" y="76686"/>
                    <a:pt x="2910558" y="69637"/>
                    <a:pt x="2901031" y="59731"/>
                  </a:cubicBezTo>
                  <a:cubicBezTo>
                    <a:pt x="2879314" y="37250"/>
                    <a:pt x="2859502" y="12866"/>
                    <a:pt x="2828259" y="3149"/>
                  </a:cubicBezTo>
                  <a:cubicBezTo>
                    <a:pt x="2819114" y="293"/>
                    <a:pt x="2808256" y="-1231"/>
                    <a:pt x="2799492" y="1245"/>
                  </a:cubicBezTo>
                  <a:cubicBezTo>
                    <a:pt x="2763867" y="11532"/>
                    <a:pt x="2729005" y="24296"/>
                    <a:pt x="2693570" y="35154"/>
                  </a:cubicBezTo>
                  <a:cubicBezTo>
                    <a:pt x="2671092" y="41823"/>
                    <a:pt x="2650707" y="49825"/>
                    <a:pt x="2639847" y="73448"/>
                  </a:cubicBezTo>
                  <a:cubicBezTo>
                    <a:pt x="2636801" y="80114"/>
                    <a:pt x="2628226" y="87354"/>
                    <a:pt x="2621178" y="88688"/>
                  </a:cubicBezTo>
                  <a:cubicBezTo>
                    <a:pt x="2575839" y="97260"/>
                    <a:pt x="2531069" y="101451"/>
                    <a:pt x="2489348" y="72304"/>
                  </a:cubicBezTo>
                  <a:cubicBezTo>
                    <a:pt x="2480585" y="66017"/>
                    <a:pt x="2464201" y="66017"/>
                    <a:pt x="2452580" y="68683"/>
                  </a:cubicBezTo>
                  <a:cubicBezTo>
                    <a:pt x="2407811" y="78590"/>
                    <a:pt x="2365328" y="82020"/>
                    <a:pt x="2326464" y="50395"/>
                  </a:cubicBezTo>
                  <a:cubicBezTo>
                    <a:pt x="2321892" y="46585"/>
                    <a:pt x="2307224" y="50015"/>
                    <a:pt x="2300365" y="54777"/>
                  </a:cubicBezTo>
                  <a:cubicBezTo>
                    <a:pt x="2234259" y="101261"/>
                    <a:pt x="2198064" y="102405"/>
                    <a:pt x="2130434" y="58397"/>
                  </a:cubicBezTo>
                  <a:cubicBezTo>
                    <a:pt x="2126052" y="55539"/>
                    <a:pt x="2120337" y="52301"/>
                    <a:pt x="2118621" y="47919"/>
                  </a:cubicBezTo>
                  <a:cubicBezTo>
                    <a:pt x="2107001" y="19914"/>
                    <a:pt x="2082236" y="19152"/>
                    <a:pt x="2057659" y="16866"/>
                  </a:cubicBezTo>
                  <a:cubicBezTo>
                    <a:pt x="2030608" y="14390"/>
                    <a:pt x="2003555" y="11152"/>
                    <a:pt x="1976314" y="8865"/>
                  </a:cubicBezTo>
                  <a:cubicBezTo>
                    <a:pt x="1971550" y="8483"/>
                    <a:pt x="1966216" y="10007"/>
                    <a:pt x="1961454" y="11724"/>
                  </a:cubicBezTo>
                  <a:cubicBezTo>
                    <a:pt x="1943165" y="18010"/>
                    <a:pt x="1925449" y="27154"/>
                    <a:pt x="1906588" y="30964"/>
                  </a:cubicBezTo>
                  <a:cubicBezTo>
                    <a:pt x="1865821" y="39156"/>
                    <a:pt x="1826385" y="55539"/>
                    <a:pt x="1783330" y="48871"/>
                  </a:cubicBezTo>
                  <a:cubicBezTo>
                    <a:pt x="1775902" y="47729"/>
                    <a:pt x="1767327" y="53253"/>
                    <a:pt x="1759327" y="55349"/>
                  </a:cubicBezTo>
                  <a:cubicBezTo>
                    <a:pt x="1744849" y="58969"/>
                    <a:pt x="1730750" y="64111"/>
                    <a:pt x="1716082" y="65445"/>
                  </a:cubicBezTo>
                  <a:cubicBezTo>
                    <a:pt x="1677218" y="68875"/>
                    <a:pt x="1637975" y="71924"/>
                    <a:pt x="1598920" y="72114"/>
                  </a:cubicBezTo>
                  <a:cubicBezTo>
                    <a:pt x="1580061" y="72304"/>
                    <a:pt x="1561201" y="65065"/>
                    <a:pt x="1542150" y="62207"/>
                  </a:cubicBezTo>
                  <a:cubicBezTo>
                    <a:pt x="1533578" y="60873"/>
                    <a:pt x="1519669" y="58587"/>
                    <a:pt x="1516813" y="62779"/>
                  </a:cubicBezTo>
                  <a:cubicBezTo>
                    <a:pt x="1494714" y="94592"/>
                    <a:pt x="1463661" y="88496"/>
                    <a:pt x="1432228" y="88116"/>
                  </a:cubicBezTo>
                  <a:cubicBezTo>
                    <a:pt x="1362884" y="87354"/>
                    <a:pt x="1295826" y="60493"/>
                    <a:pt x="1224765" y="71924"/>
                  </a:cubicBezTo>
                  <a:cubicBezTo>
                    <a:pt x="1204191" y="75162"/>
                    <a:pt x="1181330" y="62397"/>
                    <a:pt x="1159231" y="58207"/>
                  </a:cubicBezTo>
                  <a:cubicBezTo>
                    <a:pt x="1147801" y="56111"/>
                    <a:pt x="1135228" y="53633"/>
                    <a:pt x="1124370" y="56301"/>
                  </a:cubicBezTo>
                  <a:cubicBezTo>
                    <a:pt x="1107605" y="60493"/>
                    <a:pt x="1091411" y="68113"/>
                    <a:pt x="1075600" y="75542"/>
                  </a:cubicBezTo>
                  <a:cubicBezTo>
                    <a:pt x="1046261" y="89258"/>
                    <a:pt x="1016162" y="89258"/>
                    <a:pt x="986633" y="79162"/>
                  </a:cubicBezTo>
                  <a:cubicBezTo>
                    <a:pt x="944722" y="64873"/>
                    <a:pt x="903193" y="64873"/>
                    <a:pt x="861089" y="76304"/>
                  </a:cubicBezTo>
                  <a:cubicBezTo>
                    <a:pt x="826990" y="85638"/>
                    <a:pt x="791935" y="92116"/>
                    <a:pt x="759168" y="104689"/>
                  </a:cubicBezTo>
                  <a:cubicBezTo>
                    <a:pt x="744689" y="110215"/>
                    <a:pt x="732497" y="126597"/>
                    <a:pt x="723735" y="140696"/>
                  </a:cubicBezTo>
                  <a:cubicBezTo>
                    <a:pt x="706018" y="169271"/>
                    <a:pt x="674013" y="169081"/>
                    <a:pt x="647532" y="147934"/>
                  </a:cubicBezTo>
                  <a:cubicBezTo>
                    <a:pt x="619717" y="125645"/>
                    <a:pt x="584664" y="112501"/>
                    <a:pt x="552659" y="95926"/>
                  </a:cubicBezTo>
                  <a:cubicBezTo>
                    <a:pt x="549993" y="94592"/>
                    <a:pt x="545039" y="96116"/>
                    <a:pt x="541800" y="97640"/>
                  </a:cubicBezTo>
                  <a:cubicBezTo>
                    <a:pt x="488649" y="122407"/>
                    <a:pt x="433593" y="126979"/>
                    <a:pt x="375107" y="123169"/>
                  </a:cubicBezTo>
                  <a:cubicBezTo>
                    <a:pt x="341960" y="121073"/>
                    <a:pt x="307289" y="137076"/>
                    <a:pt x="273567" y="145458"/>
                  </a:cubicBezTo>
                  <a:cubicBezTo>
                    <a:pt x="269757" y="146410"/>
                    <a:pt x="266519" y="151174"/>
                    <a:pt x="264043" y="154792"/>
                  </a:cubicBezTo>
                  <a:cubicBezTo>
                    <a:pt x="240228" y="190800"/>
                    <a:pt x="208223" y="200706"/>
                    <a:pt x="169360" y="177273"/>
                  </a:cubicBezTo>
                  <a:cubicBezTo>
                    <a:pt x="143643" y="161651"/>
                    <a:pt x="118114" y="158032"/>
                    <a:pt x="89347" y="157460"/>
                  </a:cubicBezTo>
                  <a:cubicBezTo>
                    <a:pt x="71059" y="157078"/>
                    <a:pt x="52962" y="147934"/>
                    <a:pt x="34291" y="145268"/>
                  </a:cubicBezTo>
                  <a:lnTo>
                    <a:pt x="0" y="142056"/>
                  </a:lnTo>
                  <a:lnTo>
                    <a:pt x="0" y="849556"/>
                  </a:lnTo>
                  <a:lnTo>
                    <a:pt x="60652" y="844783"/>
                  </a:lnTo>
                  <a:cubicBezTo>
                    <a:pt x="80251" y="839473"/>
                    <a:pt x="99446" y="832043"/>
                    <a:pt x="119068" y="827281"/>
                  </a:cubicBezTo>
                  <a:cubicBezTo>
                    <a:pt x="137355" y="822899"/>
                    <a:pt x="154501" y="812802"/>
                    <a:pt x="171840" y="804420"/>
                  </a:cubicBezTo>
                  <a:cubicBezTo>
                    <a:pt x="204985" y="788417"/>
                    <a:pt x="240420" y="798514"/>
                    <a:pt x="274329" y="794324"/>
                  </a:cubicBezTo>
                  <a:cubicBezTo>
                    <a:pt x="285188" y="792990"/>
                    <a:pt x="296046" y="791466"/>
                    <a:pt x="306715" y="788798"/>
                  </a:cubicBezTo>
                  <a:cubicBezTo>
                    <a:pt x="335864" y="781749"/>
                    <a:pt x="365583" y="775653"/>
                    <a:pt x="393967" y="765937"/>
                  </a:cubicBezTo>
                  <a:cubicBezTo>
                    <a:pt x="426165" y="755078"/>
                    <a:pt x="457028" y="740600"/>
                    <a:pt x="493793" y="725549"/>
                  </a:cubicBezTo>
                  <a:cubicBezTo>
                    <a:pt x="506557" y="729360"/>
                    <a:pt x="526180" y="739648"/>
                    <a:pt x="546373" y="740600"/>
                  </a:cubicBezTo>
                  <a:cubicBezTo>
                    <a:pt x="611337" y="743838"/>
                    <a:pt x="672107" y="726121"/>
                    <a:pt x="730211" y="698116"/>
                  </a:cubicBezTo>
                  <a:cubicBezTo>
                    <a:pt x="747927" y="689734"/>
                    <a:pt x="766980" y="684210"/>
                    <a:pt x="784889" y="676018"/>
                  </a:cubicBezTo>
                  <a:cubicBezTo>
                    <a:pt x="791173" y="673161"/>
                    <a:pt x="799365" y="667065"/>
                    <a:pt x="800509" y="661349"/>
                  </a:cubicBezTo>
                  <a:cubicBezTo>
                    <a:pt x="807175" y="628201"/>
                    <a:pt x="831942" y="628772"/>
                    <a:pt x="857661" y="626868"/>
                  </a:cubicBezTo>
                  <a:cubicBezTo>
                    <a:pt x="888332" y="624582"/>
                    <a:pt x="918621" y="619248"/>
                    <a:pt x="949102" y="614676"/>
                  </a:cubicBezTo>
                  <a:cubicBezTo>
                    <a:pt x="953104" y="614104"/>
                    <a:pt x="956722" y="610104"/>
                    <a:pt x="960342" y="607435"/>
                  </a:cubicBezTo>
                  <a:cubicBezTo>
                    <a:pt x="965867" y="603435"/>
                    <a:pt x="971011" y="597339"/>
                    <a:pt x="977109" y="595815"/>
                  </a:cubicBezTo>
                  <a:cubicBezTo>
                    <a:pt x="1008350" y="588385"/>
                    <a:pt x="1039783" y="582099"/>
                    <a:pt x="1071218" y="575240"/>
                  </a:cubicBezTo>
                  <a:cubicBezTo>
                    <a:pt x="1078266" y="573716"/>
                    <a:pt x="1085505" y="571812"/>
                    <a:pt x="1091983" y="568764"/>
                  </a:cubicBezTo>
                  <a:cubicBezTo>
                    <a:pt x="1098079" y="565906"/>
                    <a:pt x="1103223" y="560952"/>
                    <a:pt x="1109321" y="557904"/>
                  </a:cubicBezTo>
                  <a:cubicBezTo>
                    <a:pt x="1125892" y="549714"/>
                    <a:pt x="1142851" y="542093"/>
                    <a:pt x="1162279" y="532949"/>
                  </a:cubicBezTo>
                  <a:cubicBezTo>
                    <a:pt x="1173138" y="550094"/>
                    <a:pt x="1187810" y="540377"/>
                    <a:pt x="1206097" y="532187"/>
                  </a:cubicBezTo>
                  <a:cubicBezTo>
                    <a:pt x="1224765" y="523805"/>
                    <a:pt x="1246292" y="521137"/>
                    <a:pt x="1266867" y="518088"/>
                  </a:cubicBezTo>
                  <a:cubicBezTo>
                    <a:pt x="1304588" y="512564"/>
                    <a:pt x="1342499" y="509134"/>
                    <a:pt x="1380219" y="504182"/>
                  </a:cubicBezTo>
                  <a:cubicBezTo>
                    <a:pt x="1388221" y="503038"/>
                    <a:pt x="1397365" y="500944"/>
                    <a:pt x="1403461" y="496180"/>
                  </a:cubicBezTo>
                  <a:cubicBezTo>
                    <a:pt x="1445181" y="464175"/>
                    <a:pt x="1495858" y="455222"/>
                    <a:pt x="1544054" y="458268"/>
                  </a:cubicBezTo>
                  <a:cubicBezTo>
                    <a:pt x="1581965" y="460557"/>
                    <a:pt x="1619114" y="462270"/>
                    <a:pt x="1656644" y="459032"/>
                  </a:cubicBezTo>
                  <a:cubicBezTo>
                    <a:pt x="1659502" y="458841"/>
                    <a:pt x="1663312" y="459223"/>
                    <a:pt x="1665406" y="460747"/>
                  </a:cubicBezTo>
                  <a:cubicBezTo>
                    <a:pt x="1678360" y="470843"/>
                    <a:pt x="1691887" y="471605"/>
                    <a:pt x="1708461" y="473318"/>
                  </a:cubicBezTo>
                  <a:cubicBezTo>
                    <a:pt x="1731894" y="475797"/>
                    <a:pt x="1753421" y="474081"/>
                    <a:pt x="1775140" y="469891"/>
                  </a:cubicBezTo>
                  <a:cubicBezTo>
                    <a:pt x="1790952" y="466843"/>
                    <a:pt x="1806953" y="460557"/>
                    <a:pt x="1821051" y="452554"/>
                  </a:cubicBezTo>
                  <a:cubicBezTo>
                    <a:pt x="1840672" y="441314"/>
                    <a:pt x="1859535" y="436934"/>
                    <a:pt x="1878203" y="451792"/>
                  </a:cubicBezTo>
                  <a:cubicBezTo>
                    <a:pt x="1898396" y="467605"/>
                    <a:pt x="1921257" y="462081"/>
                    <a:pt x="1943547" y="462651"/>
                  </a:cubicBezTo>
                  <a:cubicBezTo>
                    <a:pt x="1953262" y="462843"/>
                    <a:pt x="1963550" y="462461"/>
                    <a:pt x="1972884" y="464937"/>
                  </a:cubicBezTo>
                  <a:cubicBezTo>
                    <a:pt x="1999935" y="471987"/>
                    <a:pt x="2026036" y="482655"/>
                    <a:pt x="2053469" y="487417"/>
                  </a:cubicBezTo>
                  <a:cubicBezTo>
                    <a:pt x="2068710" y="490084"/>
                    <a:pt x="2085664" y="485321"/>
                    <a:pt x="2101477" y="481893"/>
                  </a:cubicBezTo>
                  <a:cubicBezTo>
                    <a:pt x="2117479" y="478273"/>
                    <a:pt x="2133290" y="472749"/>
                    <a:pt x="2148722" y="467033"/>
                  </a:cubicBezTo>
                  <a:cubicBezTo>
                    <a:pt x="2159199" y="463223"/>
                    <a:pt x="2170629" y="459603"/>
                    <a:pt x="2179011" y="452744"/>
                  </a:cubicBezTo>
                  <a:cubicBezTo>
                    <a:pt x="2198064" y="437124"/>
                    <a:pt x="2217685" y="434455"/>
                    <a:pt x="2240165" y="442648"/>
                  </a:cubicBezTo>
                  <a:cubicBezTo>
                    <a:pt x="2243593" y="443982"/>
                    <a:pt x="2247594" y="443982"/>
                    <a:pt x="2251404" y="444172"/>
                  </a:cubicBezTo>
                  <a:cubicBezTo>
                    <a:pt x="2312370" y="448172"/>
                    <a:pt x="2373330" y="450650"/>
                    <a:pt x="2433912" y="456746"/>
                  </a:cubicBezTo>
                  <a:cubicBezTo>
                    <a:pt x="2458485" y="459223"/>
                    <a:pt x="2482107" y="470081"/>
                    <a:pt x="2506302" y="476939"/>
                  </a:cubicBezTo>
                  <a:cubicBezTo>
                    <a:pt x="2511256" y="478273"/>
                    <a:pt x="2516783" y="480369"/>
                    <a:pt x="2521735" y="479415"/>
                  </a:cubicBezTo>
                  <a:cubicBezTo>
                    <a:pt x="2575647" y="469891"/>
                    <a:pt x="2626132" y="483797"/>
                    <a:pt x="2675854" y="502086"/>
                  </a:cubicBezTo>
                  <a:cubicBezTo>
                    <a:pt x="2680996" y="503992"/>
                    <a:pt x="2687282" y="503419"/>
                    <a:pt x="2692998" y="503038"/>
                  </a:cubicBezTo>
                  <a:cubicBezTo>
                    <a:pt x="2709003" y="501706"/>
                    <a:pt x="2726337" y="495038"/>
                    <a:pt x="2740816" y="499037"/>
                  </a:cubicBezTo>
                  <a:cubicBezTo>
                    <a:pt x="2779297" y="510088"/>
                    <a:pt x="2817398" y="523423"/>
                    <a:pt x="2853596" y="540187"/>
                  </a:cubicBezTo>
                  <a:cubicBezTo>
                    <a:pt x="2890365" y="557142"/>
                    <a:pt x="2924464" y="571430"/>
                    <a:pt x="2966565" y="554286"/>
                  </a:cubicBezTo>
                  <a:cubicBezTo>
                    <a:pt x="2984472" y="547045"/>
                    <a:pt x="3008095" y="552190"/>
                    <a:pt x="3028671" y="554094"/>
                  </a:cubicBezTo>
                  <a:cubicBezTo>
                    <a:pt x="3043720" y="555618"/>
                    <a:pt x="3058198" y="564192"/>
                    <a:pt x="3073059" y="564192"/>
                  </a:cubicBezTo>
                  <a:cubicBezTo>
                    <a:pt x="3112686" y="564192"/>
                    <a:pt x="3147927" y="574288"/>
                    <a:pt x="3182219" y="594862"/>
                  </a:cubicBezTo>
                  <a:cubicBezTo>
                    <a:pt x="3195557" y="602863"/>
                    <a:pt x="3216322" y="597529"/>
                    <a:pt x="3233656" y="599625"/>
                  </a:cubicBezTo>
                  <a:cubicBezTo>
                    <a:pt x="3251947" y="602101"/>
                    <a:pt x="3270804" y="604387"/>
                    <a:pt x="3288332" y="609914"/>
                  </a:cubicBezTo>
                  <a:cubicBezTo>
                    <a:pt x="3333672" y="624392"/>
                    <a:pt x="3378441" y="640774"/>
                    <a:pt x="3423591" y="656015"/>
                  </a:cubicBezTo>
                  <a:cubicBezTo>
                    <a:pt x="3460738" y="668590"/>
                    <a:pt x="3497317" y="658683"/>
                    <a:pt x="3534084" y="653349"/>
                  </a:cubicBezTo>
                  <a:cubicBezTo>
                    <a:pt x="3557137" y="649919"/>
                    <a:pt x="3578662" y="641727"/>
                    <a:pt x="3604571" y="653918"/>
                  </a:cubicBezTo>
                  <a:cubicBezTo>
                    <a:pt x="3629338" y="665541"/>
                    <a:pt x="3660771" y="662873"/>
                    <a:pt x="3688586" y="669160"/>
                  </a:cubicBezTo>
                  <a:cubicBezTo>
                    <a:pt x="3712020" y="674494"/>
                    <a:pt x="3734687" y="683068"/>
                    <a:pt x="3757358" y="691450"/>
                  </a:cubicBezTo>
                  <a:cubicBezTo>
                    <a:pt x="3788221" y="702881"/>
                    <a:pt x="3818700" y="714881"/>
                    <a:pt x="3852421" y="709167"/>
                  </a:cubicBezTo>
                  <a:cubicBezTo>
                    <a:pt x="3890714" y="702689"/>
                    <a:pt x="3917001" y="727073"/>
                    <a:pt x="3947104" y="743267"/>
                  </a:cubicBezTo>
                  <a:cubicBezTo>
                    <a:pt x="3967869" y="754316"/>
                    <a:pt x="3990538" y="762509"/>
                    <a:pt x="4013208" y="769367"/>
                  </a:cubicBezTo>
                  <a:cubicBezTo>
                    <a:pt x="4043497" y="778321"/>
                    <a:pt x="4074740" y="783655"/>
                    <a:pt x="4105222" y="792417"/>
                  </a:cubicBezTo>
                  <a:cubicBezTo>
                    <a:pt x="4151325" y="805561"/>
                    <a:pt x="4198001" y="815850"/>
                    <a:pt x="4246006" y="808610"/>
                  </a:cubicBezTo>
                  <a:cubicBezTo>
                    <a:pt x="4268105" y="805372"/>
                    <a:pt x="4288682" y="805561"/>
                    <a:pt x="4310779" y="810326"/>
                  </a:cubicBezTo>
                  <a:cubicBezTo>
                    <a:pt x="4346974" y="818136"/>
                    <a:pt x="4384123" y="819089"/>
                    <a:pt x="4413272" y="848235"/>
                  </a:cubicBezTo>
                  <a:cubicBezTo>
                    <a:pt x="4423558" y="858524"/>
                    <a:pt x="4442037" y="861190"/>
                    <a:pt x="4457087" y="866524"/>
                  </a:cubicBezTo>
                  <a:cubicBezTo>
                    <a:pt x="4474424" y="872812"/>
                    <a:pt x="4487186" y="869572"/>
                    <a:pt x="4496523" y="851284"/>
                  </a:cubicBezTo>
                  <a:cubicBezTo>
                    <a:pt x="4500713" y="843093"/>
                    <a:pt x="4512715" y="835091"/>
                    <a:pt x="4522050" y="833757"/>
                  </a:cubicBezTo>
                  <a:cubicBezTo>
                    <a:pt x="4550055" y="829757"/>
                    <a:pt x="4575773" y="835663"/>
                    <a:pt x="4602824" y="848618"/>
                  </a:cubicBezTo>
                  <a:cubicBezTo>
                    <a:pt x="4628161" y="860810"/>
                    <a:pt x="4659786" y="859476"/>
                    <a:pt x="4688553" y="864238"/>
                  </a:cubicBezTo>
                  <a:cubicBezTo>
                    <a:pt x="4708936" y="867668"/>
                    <a:pt x="4729321" y="874716"/>
                    <a:pt x="4749895" y="874716"/>
                  </a:cubicBezTo>
                  <a:cubicBezTo>
                    <a:pt x="4775424" y="874716"/>
                    <a:pt x="4800761" y="868620"/>
                    <a:pt x="4826480" y="866334"/>
                  </a:cubicBezTo>
                  <a:cubicBezTo>
                    <a:pt x="4846482" y="864430"/>
                    <a:pt x="4866867" y="865192"/>
                    <a:pt x="4886870" y="862906"/>
                  </a:cubicBezTo>
                  <a:cubicBezTo>
                    <a:pt x="4903254" y="861190"/>
                    <a:pt x="4919447" y="856810"/>
                    <a:pt x="4935639" y="853190"/>
                  </a:cubicBezTo>
                  <a:cubicBezTo>
                    <a:pt x="4941546" y="851856"/>
                    <a:pt x="4947452" y="846711"/>
                    <a:pt x="4952784" y="847473"/>
                  </a:cubicBezTo>
                  <a:cubicBezTo>
                    <a:pt x="5005745" y="855666"/>
                    <a:pt x="5043847" y="819089"/>
                    <a:pt x="5088617" y="802896"/>
                  </a:cubicBezTo>
                  <a:cubicBezTo>
                    <a:pt x="5135672" y="785749"/>
                    <a:pt x="5181204" y="759461"/>
                    <a:pt x="5233781" y="767271"/>
                  </a:cubicBezTo>
                  <a:cubicBezTo>
                    <a:pt x="5265596" y="772033"/>
                    <a:pt x="5296267" y="783083"/>
                    <a:pt x="5327893" y="789752"/>
                  </a:cubicBezTo>
                  <a:cubicBezTo>
                    <a:pt x="5339132" y="792038"/>
                    <a:pt x="5351705" y="791656"/>
                    <a:pt x="5362946" y="789370"/>
                  </a:cubicBezTo>
                  <a:cubicBezTo>
                    <a:pt x="5417240" y="778891"/>
                    <a:pt x="5470771" y="777367"/>
                    <a:pt x="5524115" y="794514"/>
                  </a:cubicBezTo>
                  <a:cubicBezTo>
                    <a:pt x="5533257" y="797372"/>
                    <a:pt x="5542974" y="800038"/>
                    <a:pt x="5552500" y="800038"/>
                  </a:cubicBezTo>
                  <a:cubicBezTo>
                    <a:pt x="5604697" y="800038"/>
                    <a:pt x="5655944" y="796038"/>
                    <a:pt x="5705857" y="777367"/>
                  </a:cubicBezTo>
                  <a:cubicBezTo>
                    <a:pt x="5722622" y="771080"/>
                    <a:pt x="5743006" y="775081"/>
                    <a:pt x="5761485" y="773557"/>
                  </a:cubicBezTo>
                  <a:cubicBezTo>
                    <a:pt x="5778629" y="772224"/>
                    <a:pt x="5796156" y="771653"/>
                    <a:pt x="5812731" y="767271"/>
                  </a:cubicBezTo>
                  <a:cubicBezTo>
                    <a:pt x="5836925" y="760795"/>
                    <a:pt x="5859404" y="760033"/>
                    <a:pt x="5884361" y="765747"/>
                  </a:cubicBezTo>
                  <a:cubicBezTo>
                    <a:pt x="5908174" y="771080"/>
                    <a:pt x="5933892" y="768415"/>
                    <a:pt x="5958660" y="768605"/>
                  </a:cubicBezTo>
                  <a:cubicBezTo>
                    <a:pt x="5986282" y="768795"/>
                    <a:pt x="6013906" y="768984"/>
                    <a:pt x="6041528" y="768033"/>
                  </a:cubicBezTo>
                  <a:cubicBezTo>
                    <a:pt x="6052579" y="767653"/>
                    <a:pt x="6065151" y="760033"/>
                    <a:pt x="6074297" y="763081"/>
                  </a:cubicBezTo>
                  <a:cubicBezTo>
                    <a:pt x="6103824" y="773366"/>
                    <a:pt x="6133353" y="760985"/>
                    <a:pt x="6162880" y="766509"/>
                  </a:cubicBezTo>
                  <a:cubicBezTo>
                    <a:pt x="6177360" y="769367"/>
                    <a:pt x="6193743" y="761557"/>
                    <a:pt x="6209364" y="760795"/>
                  </a:cubicBezTo>
                  <a:cubicBezTo>
                    <a:pt x="6234892" y="759461"/>
                    <a:pt x="6260419" y="760033"/>
                    <a:pt x="6285948" y="759651"/>
                  </a:cubicBezTo>
                  <a:cubicBezTo>
                    <a:pt x="6294330" y="759461"/>
                    <a:pt x="6302523" y="758699"/>
                    <a:pt x="6310905" y="758316"/>
                  </a:cubicBezTo>
                  <a:cubicBezTo>
                    <a:pt x="6318335" y="757936"/>
                    <a:pt x="6326145" y="756222"/>
                    <a:pt x="6333194" y="757554"/>
                  </a:cubicBezTo>
                  <a:cubicBezTo>
                    <a:pt x="6358723" y="762318"/>
                    <a:pt x="6383869" y="770129"/>
                    <a:pt x="6409586" y="773177"/>
                  </a:cubicBezTo>
                  <a:cubicBezTo>
                    <a:pt x="6431875" y="775843"/>
                    <a:pt x="6454928" y="772224"/>
                    <a:pt x="6477407" y="774129"/>
                  </a:cubicBezTo>
                  <a:cubicBezTo>
                    <a:pt x="6517032" y="777367"/>
                    <a:pt x="6556657" y="783083"/>
                    <a:pt x="6596283" y="786703"/>
                  </a:cubicBezTo>
                  <a:cubicBezTo>
                    <a:pt x="6604857" y="787465"/>
                    <a:pt x="6613809" y="782701"/>
                    <a:pt x="6622573" y="782321"/>
                  </a:cubicBezTo>
                  <a:cubicBezTo>
                    <a:pt x="6650006" y="781369"/>
                    <a:pt x="6677439" y="781177"/>
                    <a:pt x="6704872" y="780607"/>
                  </a:cubicBezTo>
                  <a:cubicBezTo>
                    <a:pt x="6720493" y="780415"/>
                    <a:pt x="6736305" y="780987"/>
                    <a:pt x="6751738" y="779273"/>
                  </a:cubicBezTo>
                  <a:cubicBezTo>
                    <a:pt x="6772120" y="776987"/>
                    <a:pt x="6790599" y="773557"/>
                    <a:pt x="6809650" y="788417"/>
                  </a:cubicBezTo>
                  <a:cubicBezTo>
                    <a:pt x="6816984" y="794180"/>
                    <a:pt x="6824819" y="797942"/>
                    <a:pt x="6832976" y="800428"/>
                  </a:cubicBezTo>
                  <a:close/>
                </a:path>
              </a:pathLst>
            </a:custGeom>
            <a:blipFill dpi="0" rotWithShape="1">
              <a:blip r:embed="rId4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7874580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DBC8166-481C-4473-95F5-9A5B9073B7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5A5CE6E-90AF-4D43-A014-1F9EC83EB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4512467" cy="6858000"/>
          </a:xfrm>
          <a:custGeom>
            <a:avLst/>
            <a:gdLst>
              <a:gd name="connsiteX0" fmla="*/ 0 w 4512467"/>
              <a:gd name="connsiteY0" fmla="*/ 0 h 6858000"/>
              <a:gd name="connsiteX1" fmla="*/ 2579526 w 4512467"/>
              <a:gd name="connsiteY1" fmla="*/ 0 h 6858000"/>
              <a:gd name="connsiteX2" fmla="*/ 2583267 w 4512467"/>
              <a:gd name="connsiteY2" fmla="*/ 2151 h 6858000"/>
              <a:gd name="connsiteX3" fmla="*/ 4512467 w 4512467"/>
              <a:gd name="connsiteY3" fmla="*/ 3429000 h 6858000"/>
              <a:gd name="connsiteX4" fmla="*/ 2583267 w 4512467"/>
              <a:gd name="connsiteY4" fmla="*/ 6855849 h 6858000"/>
              <a:gd name="connsiteX5" fmla="*/ 2579526 w 4512467"/>
              <a:gd name="connsiteY5" fmla="*/ 6858000 h 6858000"/>
              <a:gd name="connsiteX6" fmla="*/ 0 w 451246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12467" h="6858000">
                <a:moveTo>
                  <a:pt x="0" y="0"/>
                </a:moveTo>
                <a:lnTo>
                  <a:pt x="2579526" y="0"/>
                </a:lnTo>
                <a:lnTo>
                  <a:pt x="2583267" y="2151"/>
                </a:lnTo>
                <a:cubicBezTo>
                  <a:pt x="3739868" y="704919"/>
                  <a:pt x="4512467" y="1976735"/>
                  <a:pt x="4512467" y="3429000"/>
                </a:cubicBezTo>
                <a:cubicBezTo>
                  <a:pt x="4512467" y="4881266"/>
                  <a:pt x="3739868" y="6153081"/>
                  <a:pt x="2583267" y="6855849"/>
                </a:cubicBezTo>
                <a:lnTo>
                  <a:pt x="257952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5281E10-B48C-9F34-72F6-20B453C992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3467"/>
            <a:ext cx="2951205" cy="5571066"/>
          </a:xfrm>
        </p:spPr>
        <p:txBody>
          <a:bodyPr/>
          <a:lstStyle/>
          <a:p>
            <a:r>
              <a:rPr lang="pt-BR">
                <a:solidFill>
                  <a:srgbClr val="FFFFFF"/>
                </a:solidFill>
              </a:rPr>
              <a:t>Proteger os filhos de sua própria rebeldia</a:t>
            </a:r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48D345DD-3335-BD5D-8D35-214FAAC611E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7864643"/>
              </p:ext>
            </p:extLst>
          </p:nvPr>
        </p:nvGraphicFramePr>
        <p:xfrm>
          <a:off x="4627605" y="64360"/>
          <a:ext cx="7222435" cy="6729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368812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2609869-9E80-471B-A487-A53288E0E7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BF972FF-3AEF-3F5D-112A-2D4ECFD5A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397" y="502020"/>
            <a:ext cx="5323715" cy="1642970"/>
          </a:xfrm>
        </p:spPr>
        <p:txBody>
          <a:bodyPr anchor="b">
            <a:normAutofit/>
          </a:bodyPr>
          <a:lstStyle/>
          <a:p>
            <a:r>
              <a:rPr lang="pt-BR" sz="4000"/>
              <a:t>Enfim...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85395C1-E8A9-4B1B-CD1E-A193BF63A0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4923" y="2405894"/>
            <a:ext cx="5315189" cy="3535083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>
              <a:buNone/>
            </a:pPr>
            <a:r>
              <a:rPr lang="pt-BR" sz="3200"/>
              <a:t>O marido-rei não reina para ser servido, mas para servir com autoridade piedosa. Ele responde diante de Deus pelo bem-estar espiritual de sua casa e por cada decisão tomada sob seu governo.</a:t>
            </a:r>
          </a:p>
          <a:p>
            <a:pPr>
              <a:buNone/>
            </a:pPr>
            <a:br>
              <a:rPr lang="en-US" sz="2000"/>
            </a:br>
            <a:endParaRPr lang="en-US" sz="2000"/>
          </a:p>
          <a:p>
            <a:pPr>
              <a:buNone/>
            </a:pPr>
            <a:endParaRPr lang="pt-BR" sz="2000"/>
          </a:p>
          <a:p>
            <a:pPr marL="0" indent="0">
              <a:buNone/>
            </a:pPr>
            <a:endParaRPr lang="pt-BR" sz="20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004738A-9D34-43E8-97D2-CA0EED4F8B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5"/>
            <a:ext cx="4092521" cy="6858000"/>
          </a:xfrm>
          <a:prstGeom prst="rect">
            <a:avLst/>
          </a:prstGeom>
          <a:gradFill>
            <a:gsLst>
              <a:gs pos="8000">
                <a:srgbClr val="000000">
                  <a:alpha val="94000"/>
                </a:srgbClr>
              </a:gs>
              <a:gs pos="100000">
                <a:schemeClr val="accent1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8B8D07F-F13E-443E-BA68-2D26672D76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"/>
            <a:ext cx="4092521" cy="6400369"/>
          </a:xfrm>
          <a:prstGeom prst="rect">
            <a:avLst/>
          </a:prstGeom>
          <a:gradFill>
            <a:gsLst>
              <a:gs pos="31000">
                <a:schemeClr val="accent1">
                  <a:lumMod val="50000"/>
                  <a:alpha val="0"/>
                </a:schemeClr>
              </a:gs>
              <a:gs pos="100000">
                <a:schemeClr val="accent1">
                  <a:lumMod val="50000"/>
                  <a:alpha val="26000"/>
                </a:scheme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813A4FA-24A5-41ED-A534-3807D1B2F3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2"/>
            <a:ext cx="4068667" cy="6400389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72000">
                <a:srgbClr val="000000">
                  <a:alpha val="21000"/>
                </a:srgb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3944F27-CA70-4E84-A51A-E6BF89558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10"/>
            <a:ext cx="3611467" cy="6857997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93000">
                <a:srgbClr val="000000">
                  <a:alpha val="29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phic 6" descr="Castle scene">
            <a:extLst>
              <a:ext uri="{FF2B5EF4-FFF2-40B4-BE49-F238E27FC236}">
                <a16:creationId xmlns:a16="http://schemas.microsoft.com/office/drawing/2014/main" id="{B8661BC3-09FC-6718-8DA0-7EB47AE363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75967" y="1359681"/>
            <a:ext cx="4170530" cy="4170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8086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2659FDB4-FCBE-4A89-B46D-43D4FA5446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313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2C87568-91FF-4641-B9BF-1D0818594E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94" y="1070800"/>
            <a:ext cx="3939688" cy="5583126"/>
          </a:xfrm>
        </p:spPr>
        <p:txBody>
          <a:bodyPr>
            <a:normAutofit/>
          </a:bodyPr>
          <a:lstStyle/>
          <a:p>
            <a:pPr algn="r"/>
            <a:r>
              <a:rPr lang="pt-BR" sz="8000"/>
              <a:t>A Função do Pai como Profeta</a:t>
            </a:r>
          </a:p>
          <a:p>
            <a:pPr algn="r"/>
            <a:endParaRPr lang="pt-BR" sz="8000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C8F51B3F-8331-4E4A-AE96-D47B1006E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8053" y="1132114"/>
            <a:ext cx="0" cy="5717573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" name="Espaço Reservado para Conteúdo 2">
            <a:extLst>
              <a:ext uri="{FF2B5EF4-FFF2-40B4-BE49-F238E27FC236}">
                <a16:creationId xmlns:a16="http://schemas.microsoft.com/office/drawing/2014/main" id="{A745449A-10D3-2B25-062E-ED456539F3F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77562120"/>
              </p:ext>
            </p:extLst>
          </p:nvPr>
        </p:nvGraphicFramePr>
        <p:xfrm>
          <a:off x="5108535" y="452574"/>
          <a:ext cx="6834736" cy="62075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3833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ECA488F-C269-328F-11E1-04D2612BF0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pt-BR" sz="4000">
                <a:solidFill>
                  <a:srgbClr val="FFFFFF"/>
                </a:solidFill>
              </a:rPr>
              <a:t>O pai como Sacerdote</a:t>
            </a:r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38F7C9A0-55D6-8255-9D43-D1CD46C2F9E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88893736"/>
              </p:ext>
            </p:extLst>
          </p:nvPr>
        </p:nvGraphicFramePr>
        <p:xfrm>
          <a:off x="68963" y="1580617"/>
          <a:ext cx="12049262" cy="52711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8760956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Escritório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63</Slides>
  <Notes>0</Notes>
  <HiddenSlides>0</HiddenSlide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63</vt:i4>
      </vt:variant>
    </vt:vector>
  </HeadingPairs>
  <TitlesOfParts>
    <vt:vector size="64" baseType="lpstr">
      <vt:lpstr>Tema do Office</vt:lpstr>
      <vt:lpstr>O PAPEL DO MARIDO</vt:lpstr>
      <vt:lpstr>ENTENDA...</vt:lpstr>
      <vt:lpstr>A Comparação "Como o Senhor": Profeta, Sacerdote e Rei </vt:lpstr>
      <vt:lpstr>Sacerdote: Intercede pelos filhos e pela casa </vt:lpstr>
      <vt:lpstr>Rei: Exerce autoridade com responsabilidade </vt:lpstr>
      <vt:lpstr>Richard Baxter</vt:lpstr>
      <vt:lpstr>Enfim...</vt:lpstr>
      <vt:lpstr>A Função do Pai como Profeta </vt:lpstr>
      <vt:lpstr>O pai como Sacerdote</vt:lpstr>
      <vt:lpstr>O Pai como Rei</vt:lpstr>
      <vt:lpstr>Base Bíblica para o Ensino à Criança </vt:lpstr>
      <vt:lpstr>As Funções do Homem </vt:lpstr>
      <vt:lpstr>Ser o Cabeça da Família </vt:lpstr>
      <vt:lpstr>O Feminismo e a Crise de Liderança Masculina  </vt:lpstr>
      <vt:lpstr>Homem como Cabeça: Cristo como Modelo  </vt:lpstr>
      <vt:lpstr>Saber Ouvir e Considerar  </vt:lpstr>
      <vt:lpstr>Apresentação do PowerPoint</vt:lpstr>
      <vt:lpstr>Decisões Assertivas </vt:lpstr>
      <vt:lpstr>Decisões Assertivas </vt:lpstr>
      <vt:lpstr>Apresentação do PowerPoint</vt:lpstr>
      <vt:lpstr>Decisões Não Visíveis, Mas Necessárias </vt:lpstr>
      <vt:lpstr>A Difícil Tarefa de Enxergar com os Olhos do Outro </vt:lpstr>
      <vt:lpstr>A OUTRA FACE DA SUBMISSÃO</vt:lpstr>
      <vt:lpstr>Valorização das opiniões femininas</vt:lpstr>
      <vt:lpstr>UM BOM CABEÇA</vt:lpstr>
      <vt:lpstr>O MARIDO COMO O AMADO DA ESPOSA</vt:lpstr>
      <vt:lpstr>Amor que amadurece </vt:lpstr>
      <vt:lpstr>O relacionamento conjugal precisa ser cultivado</vt:lpstr>
      <vt:lpstr>Exemplos de problemas:</vt:lpstr>
      <vt:lpstr>O MARIDO COMO PROVEDOR</vt:lpstr>
      <vt:lpstr>Riscos modernos: priorizar o sucesso antes da família</vt:lpstr>
      <vt:lpstr>Erros mais comuns dos maridos</vt:lpstr>
      <vt:lpstr>Apresentação do PowerPoint</vt:lpstr>
      <vt:lpstr>Extremos no Trabalho</vt:lpstr>
      <vt:lpstr>Apresentação do PowerPoint</vt:lpstr>
      <vt:lpstr>O Trabalho como bênção</vt:lpstr>
      <vt:lpstr>O Marido como Pai e Mestre </vt:lpstr>
      <vt:lpstr>O perigo das ideias humanísticas </vt:lpstr>
      <vt:lpstr>O perigo dos métodos anticoncepcionais</vt:lpstr>
      <vt:lpstr>O Pai deve Amar os Filhos</vt:lpstr>
      <vt:lpstr>Por que os filhos se tornam rebeldes?</vt:lpstr>
      <vt:lpstr>Os pais devem instruir os filhos</vt:lpstr>
      <vt:lpstr>Ensino por idades</vt:lpstr>
      <vt:lpstr>Apresentação do PowerPoint</vt:lpstr>
      <vt:lpstr>Tecnologias como obstáculo</vt:lpstr>
      <vt:lpstr>Tecnologia com obstáculos </vt:lpstr>
      <vt:lpstr>Perigo!!! </vt:lpstr>
      <vt:lpstr>Os Pais devem disciplinar</vt:lpstr>
      <vt:lpstr>Realidade das Agressões</vt:lpstr>
      <vt:lpstr>Falta de disciplina torna adultos imaturos</vt:lpstr>
      <vt:lpstr>A não disciplina provoca Ira</vt:lpstr>
      <vt:lpstr>Autodisciplina = Adulto Amadurecido</vt:lpstr>
      <vt:lpstr>O Homem como Sacerdote da Família</vt:lpstr>
      <vt:lpstr>Culto Doméstico</vt:lpstr>
      <vt:lpstr>O Homem como protetor da Família</vt:lpstr>
      <vt:lpstr>Incentivos e Elogios</vt:lpstr>
      <vt:lpstr>Maiores traumas infantis </vt:lpstr>
      <vt:lpstr>Proteção contra filosofias erradas</vt:lpstr>
      <vt:lpstr>Ideologias</vt:lpstr>
      <vt:lpstr>Principais ameaças</vt:lpstr>
      <vt:lpstr>Protegendo a Família da rebeldia </vt:lpstr>
      <vt:lpstr>REBEUDIA </vt:lpstr>
      <vt:lpstr>Proteger os filhos de sua própria rebeldia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 PAPEL DO MARIDO</dc:title>
  <dc:creator/>
  <cp:revision>12</cp:revision>
  <dcterms:created xsi:type="dcterms:W3CDTF">2025-08-02T15:04:06Z</dcterms:created>
  <dcterms:modified xsi:type="dcterms:W3CDTF">2025-08-04T17:42:21Z</dcterms:modified>
</cp:coreProperties>
</file>