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C215C-EC3C-4EB3-B41C-AD2124173B4B}" v="36" dt="2025-12-25T16:42:53.439"/>
    <p1510:client id="{48B49C7C-507A-43B9-B274-A3A4766984BD}" v="559" dt="2025-12-25T15:05:38.951"/>
    <p1510:client id="{A93D9E8E-C5DE-4CAA-AC93-81DA270E4525}" v="38" dt="2025-12-25T16:31:55.781"/>
    <p1510:client id="{EE2FF97F-817E-4BB7-87DD-B3A81757B425}" v="26" dt="2025-12-25T16:44:52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FF484-3E5F-48B5-B5B2-43D8B7080831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BF649A1-49FA-4C0B-A30C-03790278B739}">
      <dgm:prSet/>
      <dgm:spPr/>
      <dgm:t>
        <a:bodyPr/>
        <a:lstStyle/>
        <a:p>
          <a:r>
            <a:rPr lang="pt-BR" b="1"/>
            <a:t>Santificação</a:t>
          </a:r>
          <a:r>
            <a:rPr lang="pt-BR"/>
            <a:t> como preparação escatológica integral (1Ts 5.23) – Envolve todo o ser: corpo, alma e espírito </a:t>
          </a:r>
          <a:endParaRPr lang="en-US"/>
        </a:p>
      </dgm:t>
    </dgm:pt>
    <dgm:pt modelId="{18ECB20B-923F-4D46-AC1C-6BD822EA7F93}" type="parTrans" cxnId="{695DBD56-45CD-4564-B309-8B675188948A}">
      <dgm:prSet/>
      <dgm:spPr/>
      <dgm:t>
        <a:bodyPr/>
        <a:lstStyle/>
        <a:p>
          <a:endParaRPr lang="en-US"/>
        </a:p>
      </dgm:t>
    </dgm:pt>
    <dgm:pt modelId="{6308097C-A878-40AB-B5FF-62F4A8FB9296}" type="sibTrans" cxnId="{695DBD56-45CD-4564-B309-8B675188948A}">
      <dgm:prSet/>
      <dgm:spPr/>
      <dgm:t>
        <a:bodyPr/>
        <a:lstStyle/>
        <a:p>
          <a:endParaRPr lang="en-US"/>
        </a:p>
      </dgm:t>
    </dgm:pt>
    <dgm:pt modelId="{BAE6115C-F68E-4A37-BAAE-DC26B110D84F}">
      <dgm:prSet/>
      <dgm:spPr/>
      <dgm:t>
        <a:bodyPr/>
        <a:lstStyle/>
        <a:p>
          <a:r>
            <a:rPr lang="pt-BR" b="1"/>
            <a:t>Unidade redimida do ser humano</a:t>
          </a:r>
          <a:r>
            <a:rPr lang="pt-BR"/>
            <a:t> (Gn 2.7; Hb 4.12) – Antropologia bíblica integrada </a:t>
          </a:r>
          <a:endParaRPr lang="en-US"/>
        </a:p>
      </dgm:t>
    </dgm:pt>
    <dgm:pt modelId="{979DA0AB-A701-4BB4-942C-9151EAD956A6}" type="parTrans" cxnId="{398A1F03-3B83-452D-AC8F-BF3B0E0FDE26}">
      <dgm:prSet/>
      <dgm:spPr/>
      <dgm:t>
        <a:bodyPr/>
        <a:lstStyle/>
        <a:p>
          <a:endParaRPr lang="en-US"/>
        </a:p>
      </dgm:t>
    </dgm:pt>
    <dgm:pt modelId="{016A2E2E-3950-4648-BB6B-F4F64EFEFB28}" type="sibTrans" cxnId="{398A1F03-3B83-452D-AC8F-BF3B0E0FDE26}">
      <dgm:prSet/>
      <dgm:spPr/>
      <dgm:t>
        <a:bodyPr/>
        <a:lstStyle/>
        <a:p>
          <a:endParaRPr lang="en-US"/>
        </a:p>
      </dgm:t>
    </dgm:pt>
    <dgm:pt modelId="{C2963E66-1046-4DB6-8292-98810B59AAF7}">
      <dgm:prSet/>
      <dgm:spPr/>
      <dgm:t>
        <a:bodyPr/>
        <a:lstStyle/>
        <a:p>
          <a:r>
            <a:rPr lang="pt-BR" b="1"/>
            <a:t>Eternidade</a:t>
          </a:r>
          <a:r>
            <a:rPr lang="pt-BR"/>
            <a:t> como destino revelado (Jo 14.1–3) – Promessa objetiva, não simbólica </a:t>
          </a:r>
          <a:endParaRPr lang="en-US"/>
        </a:p>
      </dgm:t>
    </dgm:pt>
    <dgm:pt modelId="{7B0CD7E8-F3DB-45D5-BCBE-5B1821E0244B}" type="parTrans" cxnId="{AF1B66DF-56F3-42A5-80C2-449C3FFD6EC0}">
      <dgm:prSet/>
      <dgm:spPr/>
      <dgm:t>
        <a:bodyPr/>
        <a:lstStyle/>
        <a:p>
          <a:endParaRPr lang="en-US"/>
        </a:p>
      </dgm:t>
    </dgm:pt>
    <dgm:pt modelId="{4465E369-FC52-4AFC-A0BD-074C3091083C}" type="sibTrans" cxnId="{AF1B66DF-56F3-42A5-80C2-449C3FFD6EC0}">
      <dgm:prSet/>
      <dgm:spPr/>
      <dgm:t>
        <a:bodyPr/>
        <a:lstStyle/>
        <a:p>
          <a:endParaRPr lang="en-US"/>
        </a:p>
      </dgm:t>
    </dgm:pt>
    <dgm:pt modelId="{ED10AF3C-3938-4932-A37A-58A5E1FE56E2}">
      <dgm:prSet/>
      <dgm:spPr/>
      <dgm:t>
        <a:bodyPr/>
        <a:lstStyle/>
        <a:p>
          <a:r>
            <a:rPr lang="pt-BR" b="1"/>
            <a:t>Escatologia</a:t>
          </a:r>
          <a:r>
            <a:rPr lang="pt-BR"/>
            <a:t> como formadora da ética cristã (2Pe 3.11) </a:t>
          </a:r>
          <a:endParaRPr lang="en-US"/>
        </a:p>
      </dgm:t>
    </dgm:pt>
    <dgm:pt modelId="{217BAF97-896F-42EF-835A-EEFE40FB7770}" type="parTrans" cxnId="{51477E76-0A4E-492F-A7FD-E95452CD682F}">
      <dgm:prSet/>
      <dgm:spPr/>
      <dgm:t>
        <a:bodyPr/>
        <a:lstStyle/>
        <a:p>
          <a:endParaRPr lang="en-US"/>
        </a:p>
      </dgm:t>
    </dgm:pt>
    <dgm:pt modelId="{10D7EB2F-5A67-42D8-98EE-A8641FE9BC2A}" type="sibTrans" cxnId="{51477E76-0A4E-492F-A7FD-E95452CD682F}">
      <dgm:prSet/>
      <dgm:spPr/>
      <dgm:t>
        <a:bodyPr/>
        <a:lstStyle/>
        <a:p>
          <a:endParaRPr lang="en-US"/>
        </a:p>
      </dgm:t>
    </dgm:pt>
    <dgm:pt modelId="{25A1F3F8-CE07-458E-B47C-3D92D2F0EB62}">
      <dgm:prSet/>
      <dgm:spPr/>
      <dgm:t>
        <a:bodyPr/>
        <a:lstStyle/>
        <a:p>
          <a:r>
            <a:rPr lang="pt-BR" b="1"/>
            <a:t>Ênfase assembleiana</a:t>
          </a:r>
          <a:r>
            <a:rPr lang="pt-BR"/>
            <a:t>: iminência da volta de Cristo (Ap 22.12)</a:t>
          </a:r>
          <a:endParaRPr lang="en-US"/>
        </a:p>
      </dgm:t>
    </dgm:pt>
    <dgm:pt modelId="{B1785FC6-4904-487F-B1D6-D5CBF50EEF3F}" type="parTrans" cxnId="{19E1235E-C040-4B68-81A7-E502333D9B25}">
      <dgm:prSet/>
      <dgm:spPr/>
      <dgm:t>
        <a:bodyPr/>
        <a:lstStyle/>
        <a:p>
          <a:endParaRPr lang="en-US"/>
        </a:p>
      </dgm:t>
    </dgm:pt>
    <dgm:pt modelId="{2BC7DAC2-997E-47A1-A8C0-3DCC6CE2AA37}" type="sibTrans" cxnId="{19E1235E-C040-4B68-81A7-E502333D9B25}">
      <dgm:prSet/>
      <dgm:spPr/>
      <dgm:t>
        <a:bodyPr/>
        <a:lstStyle/>
        <a:p>
          <a:endParaRPr lang="en-US"/>
        </a:p>
      </dgm:t>
    </dgm:pt>
    <dgm:pt modelId="{E837BE01-EA17-4D73-A412-39493071DA1D}" type="pres">
      <dgm:prSet presAssocID="{6F8FF484-3E5F-48B5-B5B2-43D8B7080831}" presName="linear" presStyleCnt="0">
        <dgm:presLayoutVars>
          <dgm:animLvl val="lvl"/>
          <dgm:resizeHandles val="exact"/>
        </dgm:presLayoutVars>
      </dgm:prSet>
      <dgm:spPr/>
    </dgm:pt>
    <dgm:pt modelId="{124E273C-C911-4030-826D-74E0C34C7EAB}" type="pres">
      <dgm:prSet presAssocID="{3BF649A1-49FA-4C0B-A30C-03790278B73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0AB3D14-8596-430E-BDC0-0F0984C38FEF}" type="pres">
      <dgm:prSet presAssocID="{6308097C-A878-40AB-B5FF-62F4A8FB9296}" presName="spacer" presStyleCnt="0"/>
      <dgm:spPr/>
    </dgm:pt>
    <dgm:pt modelId="{DB4F3BB8-F6D5-47D8-A80E-25227C380863}" type="pres">
      <dgm:prSet presAssocID="{BAE6115C-F68E-4A37-BAAE-DC26B110D84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688F6DE-E8E6-4BD7-B18C-9C28576F47F0}" type="pres">
      <dgm:prSet presAssocID="{016A2E2E-3950-4648-BB6B-F4F64EFEFB28}" presName="spacer" presStyleCnt="0"/>
      <dgm:spPr/>
    </dgm:pt>
    <dgm:pt modelId="{9B5A4E30-6F08-412A-AE1A-84B4367AC421}" type="pres">
      <dgm:prSet presAssocID="{C2963E66-1046-4DB6-8292-98810B59AA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4E52B8-84E1-4801-9447-CFE58E30D401}" type="pres">
      <dgm:prSet presAssocID="{4465E369-FC52-4AFC-A0BD-074C3091083C}" presName="spacer" presStyleCnt="0"/>
      <dgm:spPr/>
    </dgm:pt>
    <dgm:pt modelId="{25D9520E-52B5-4833-86F0-86CACFEA5AC1}" type="pres">
      <dgm:prSet presAssocID="{ED10AF3C-3938-4932-A37A-58A5E1FE56E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0C7A3B-7759-40FA-9E1E-3919780CF7E0}" type="pres">
      <dgm:prSet presAssocID="{10D7EB2F-5A67-42D8-98EE-A8641FE9BC2A}" presName="spacer" presStyleCnt="0"/>
      <dgm:spPr/>
    </dgm:pt>
    <dgm:pt modelId="{D0F56CA0-EDF3-4D77-85E3-0DF3050475B6}" type="pres">
      <dgm:prSet presAssocID="{25A1F3F8-CE07-458E-B47C-3D92D2F0EB6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5B7D201-22EB-4619-9ECA-3E70F1ECA257}" type="presOf" srcId="{6F8FF484-3E5F-48B5-B5B2-43D8B7080831}" destId="{E837BE01-EA17-4D73-A412-39493071DA1D}" srcOrd="0" destOrd="0" presId="urn:microsoft.com/office/officeart/2005/8/layout/vList2"/>
    <dgm:cxn modelId="{398A1F03-3B83-452D-AC8F-BF3B0E0FDE26}" srcId="{6F8FF484-3E5F-48B5-B5B2-43D8B7080831}" destId="{BAE6115C-F68E-4A37-BAAE-DC26B110D84F}" srcOrd="1" destOrd="0" parTransId="{979DA0AB-A701-4BB4-942C-9151EAD956A6}" sibTransId="{016A2E2E-3950-4648-BB6B-F4F64EFEFB28}"/>
    <dgm:cxn modelId="{AA9BCB1B-D3C5-4DF7-9B2E-791CC8642EB9}" type="presOf" srcId="{3BF649A1-49FA-4C0B-A30C-03790278B739}" destId="{124E273C-C911-4030-826D-74E0C34C7EAB}" srcOrd="0" destOrd="0" presId="urn:microsoft.com/office/officeart/2005/8/layout/vList2"/>
    <dgm:cxn modelId="{BEF0CA1F-0D0D-4E0C-B1E0-66228B6F94C7}" type="presOf" srcId="{C2963E66-1046-4DB6-8292-98810B59AAF7}" destId="{9B5A4E30-6F08-412A-AE1A-84B4367AC421}" srcOrd="0" destOrd="0" presId="urn:microsoft.com/office/officeart/2005/8/layout/vList2"/>
    <dgm:cxn modelId="{19E1235E-C040-4B68-81A7-E502333D9B25}" srcId="{6F8FF484-3E5F-48B5-B5B2-43D8B7080831}" destId="{25A1F3F8-CE07-458E-B47C-3D92D2F0EB62}" srcOrd="4" destOrd="0" parTransId="{B1785FC6-4904-487F-B1D6-D5CBF50EEF3F}" sibTransId="{2BC7DAC2-997E-47A1-A8C0-3DCC6CE2AA37}"/>
    <dgm:cxn modelId="{EEAB1664-A411-46AE-8355-4233B16146BE}" type="presOf" srcId="{BAE6115C-F68E-4A37-BAAE-DC26B110D84F}" destId="{DB4F3BB8-F6D5-47D8-A80E-25227C380863}" srcOrd="0" destOrd="0" presId="urn:microsoft.com/office/officeart/2005/8/layout/vList2"/>
    <dgm:cxn modelId="{51477E76-0A4E-492F-A7FD-E95452CD682F}" srcId="{6F8FF484-3E5F-48B5-B5B2-43D8B7080831}" destId="{ED10AF3C-3938-4932-A37A-58A5E1FE56E2}" srcOrd="3" destOrd="0" parTransId="{217BAF97-896F-42EF-835A-EEFE40FB7770}" sibTransId="{10D7EB2F-5A67-42D8-98EE-A8641FE9BC2A}"/>
    <dgm:cxn modelId="{695DBD56-45CD-4564-B309-8B675188948A}" srcId="{6F8FF484-3E5F-48B5-B5B2-43D8B7080831}" destId="{3BF649A1-49FA-4C0B-A30C-03790278B739}" srcOrd="0" destOrd="0" parTransId="{18ECB20B-923F-4D46-AC1C-6BD822EA7F93}" sibTransId="{6308097C-A878-40AB-B5FF-62F4A8FB9296}"/>
    <dgm:cxn modelId="{19185EA4-7F89-477C-BBC1-69FCB19D8664}" type="presOf" srcId="{ED10AF3C-3938-4932-A37A-58A5E1FE56E2}" destId="{25D9520E-52B5-4833-86F0-86CACFEA5AC1}" srcOrd="0" destOrd="0" presId="urn:microsoft.com/office/officeart/2005/8/layout/vList2"/>
    <dgm:cxn modelId="{6132A7C9-5543-4268-BAA4-4DEF4212B95A}" type="presOf" srcId="{25A1F3F8-CE07-458E-B47C-3D92D2F0EB62}" destId="{D0F56CA0-EDF3-4D77-85E3-0DF3050475B6}" srcOrd="0" destOrd="0" presId="urn:microsoft.com/office/officeart/2005/8/layout/vList2"/>
    <dgm:cxn modelId="{AF1B66DF-56F3-42A5-80C2-449C3FFD6EC0}" srcId="{6F8FF484-3E5F-48B5-B5B2-43D8B7080831}" destId="{C2963E66-1046-4DB6-8292-98810B59AAF7}" srcOrd="2" destOrd="0" parTransId="{7B0CD7E8-F3DB-45D5-BCBE-5B1821E0244B}" sibTransId="{4465E369-FC52-4AFC-A0BD-074C3091083C}"/>
    <dgm:cxn modelId="{059A0CB5-33F4-4081-97D1-20F9B34D2D11}" type="presParOf" srcId="{E837BE01-EA17-4D73-A412-39493071DA1D}" destId="{124E273C-C911-4030-826D-74E0C34C7EAB}" srcOrd="0" destOrd="0" presId="urn:microsoft.com/office/officeart/2005/8/layout/vList2"/>
    <dgm:cxn modelId="{5CB144ED-9E2A-4CCE-9B0B-FB9E2C2A34D4}" type="presParOf" srcId="{E837BE01-EA17-4D73-A412-39493071DA1D}" destId="{E0AB3D14-8596-430E-BDC0-0F0984C38FEF}" srcOrd="1" destOrd="0" presId="urn:microsoft.com/office/officeart/2005/8/layout/vList2"/>
    <dgm:cxn modelId="{40E5C3EB-DF3C-49B5-9E06-457B3E0F2D75}" type="presParOf" srcId="{E837BE01-EA17-4D73-A412-39493071DA1D}" destId="{DB4F3BB8-F6D5-47D8-A80E-25227C380863}" srcOrd="2" destOrd="0" presId="urn:microsoft.com/office/officeart/2005/8/layout/vList2"/>
    <dgm:cxn modelId="{B507E98D-C7E5-4F14-8532-189E3EFD67AD}" type="presParOf" srcId="{E837BE01-EA17-4D73-A412-39493071DA1D}" destId="{6688F6DE-E8E6-4BD7-B18C-9C28576F47F0}" srcOrd="3" destOrd="0" presId="urn:microsoft.com/office/officeart/2005/8/layout/vList2"/>
    <dgm:cxn modelId="{FD9DEEA1-4D98-4CFB-847F-70FD268E83BA}" type="presParOf" srcId="{E837BE01-EA17-4D73-A412-39493071DA1D}" destId="{9B5A4E30-6F08-412A-AE1A-84B4367AC421}" srcOrd="4" destOrd="0" presId="urn:microsoft.com/office/officeart/2005/8/layout/vList2"/>
    <dgm:cxn modelId="{7DEDB759-9A9C-4515-BE65-B44FE2DFE0A7}" type="presParOf" srcId="{E837BE01-EA17-4D73-A412-39493071DA1D}" destId="{334E52B8-84E1-4801-9447-CFE58E30D401}" srcOrd="5" destOrd="0" presId="urn:microsoft.com/office/officeart/2005/8/layout/vList2"/>
    <dgm:cxn modelId="{1B62DC57-3938-4266-B661-6CA786B505F6}" type="presParOf" srcId="{E837BE01-EA17-4D73-A412-39493071DA1D}" destId="{25D9520E-52B5-4833-86F0-86CACFEA5AC1}" srcOrd="6" destOrd="0" presId="urn:microsoft.com/office/officeart/2005/8/layout/vList2"/>
    <dgm:cxn modelId="{43877F91-0572-419F-B5B1-7CEA810E1377}" type="presParOf" srcId="{E837BE01-EA17-4D73-A412-39493071DA1D}" destId="{2F0C7A3B-7759-40FA-9E1E-3919780CF7E0}" srcOrd="7" destOrd="0" presId="urn:microsoft.com/office/officeart/2005/8/layout/vList2"/>
    <dgm:cxn modelId="{8C1159F5-B8FE-44CC-BFF2-F99C0173B3F7}" type="presParOf" srcId="{E837BE01-EA17-4D73-A412-39493071DA1D}" destId="{D0F56CA0-EDF3-4D77-85E3-0DF3050475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A3A478-8FE0-444A-8EF6-953342102E1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DFEC16-B4EE-4801-8196-692DEB4CED73}">
      <dgm:prSet/>
      <dgm:spPr/>
      <dgm:t>
        <a:bodyPr/>
        <a:lstStyle/>
        <a:p>
          <a:r>
            <a:rPr lang="pt-BR"/>
            <a:t>• Aparência de piedade sem poder (2Tm 3.5) </a:t>
          </a:r>
          <a:endParaRPr lang="en-US"/>
        </a:p>
      </dgm:t>
    </dgm:pt>
    <dgm:pt modelId="{7297216C-069F-407E-94F9-100981E2B06F}" type="parTrans" cxnId="{16AACDA4-BE86-4C73-86FC-AAA29BAA06E4}">
      <dgm:prSet/>
      <dgm:spPr/>
      <dgm:t>
        <a:bodyPr/>
        <a:lstStyle/>
        <a:p>
          <a:endParaRPr lang="en-US"/>
        </a:p>
      </dgm:t>
    </dgm:pt>
    <dgm:pt modelId="{27FA70F6-193C-4DA0-9125-0ABB830532D4}" type="sibTrans" cxnId="{16AACDA4-BE86-4C73-86FC-AAA29BAA06E4}">
      <dgm:prSet/>
      <dgm:spPr/>
      <dgm:t>
        <a:bodyPr/>
        <a:lstStyle/>
        <a:p>
          <a:endParaRPr lang="en-US"/>
        </a:p>
      </dgm:t>
    </dgm:pt>
    <dgm:pt modelId="{6C9AC6AC-B28A-4E47-97EB-E1ECF4952704}">
      <dgm:prSet/>
      <dgm:spPr/>
      <dgm:t>
        <a:bodyPr/>
        <a:lstStyle/>
        <a:p>
          <a:r>
            <a:rPr lang="pt-BR"/>
            <a:t>• Substituição do espiritual pelo pragmatismo (1Co 2.4–5) </a:t>
          </a:r>
          <a:endParaRPr lang="en-US"/>
        </a:p>
      </dgm:t>
    </dgm:pt>
    <dgm:pt modelId="{5054DC67-0CE5-4614-BDC2-88C017E9D02C}" type="parTrans" cxnId="{23212876-F480-4CE0-AC30-0DBDB898717A}">
      <dgm:prSet/>
      <dgm:spPr/>
      <dgm:t>
        <a:bodyPr/>
        <a:lstStyle/>
        <a:p>
          <a:endParaRPr lang="en-US"/>
        </a:p>
      </dgm:t>
    </dgm:pt>
    <dgm:pt modelId="{06A2F480-E6FE-4D5E-B334-3189D20BA3BB}" type="sibTrans" cxnId="{23212876-F480-4CE0-AC30-0DBDB898717A}">
      <dgm:prSet/>
      <dgm:spPr/>
      <dgm:t>
        <a:bodyPr/>
        <a:lstStyle/>
        <a:p>
          <a:endParaRPr lang="en-US"/>
        </a:p>
      </dgm:t>
    </dgm:pt>
    <dgm:pt modelId="{439D5ED1-C667-4C05-A2B6-C0D9C30B11F9}">
      <dgm:prSet/>
      <dgm:spPr/>
      <dgm:t>
        <a:bodyPr/>
        <a:lstStyle/>
        <a:p>
          <a:r>
            <a:rPr lang="pt-BR"/>
            <a:t>• Paralelo com os dias de Noé e Ló (Lc 17.26–30) </a:t>
          </a:r>
          <a:endParaRPr lang="en-US"/>
        </a:p>
      </dgm:t>
    </dgm:pt>
    <dgm:pt modelId="{1AB2BA73-12F9-4308-A421-6214AFA9F439}" type="parTrans" cxnId="{888536C6-FCB0-4A7F-ACA2-6FC514B17F97}">
      <dgm:prSet/>
      <dgm:spPr/>
      <dgm:t>
        <a:bodyPr/>
        <a:lstStyle/>
        <a:p>
          <a:endParaRPr lang="en-US"/>
        </a:p>
      </dgm:t>
    </dgm:pt>
    <dgm:pt modelId="{A46C08B8-2E51-440F-902B-A1C0C380AD25}" type="sibTrans" cxnId="{888536C6-FCB0-4A7F-ACA2-6FC514B17F97}">
      <dgm:prSet/>
      <dgm:spPr/>
      <dgm:t>
        <a:bodyPr/>
        <a:lstStyle/>
        <a:p>
          <a:endParaRPr lang="en-US"/>
        </a:p>
      </dgm:t>
    </dgm:pt>
    <dgm:pt modelId="{F28DC40B-5C04-4E95-901A-43AF31DFAE26}">
      <dgm:prSet/>
      <dgm:spPr/>
      <dgm:t>
        <a:bodyPr/>
        <a:lstStyle/>
        <a:p>
          <a:r>
            <a:rPr lang="pt-BR"/>
            <a:t>• Filosofias humanas infiltradas na fé (Cl 2.8) </a:t>
          </a:r>
          <a:endParaRPr lang="en-US"/>
        </a:p>
      </dgm:t>
    </dgm:pt>
    <dgm:pt modelId="{246A9B19-D837-48D4-8109-AA547C14CD9C}" type="parTrans" cxnId="{E1FA7F63-EDF1-4167-855D-DFC4618CEE25}">
      <dgm:prSet/>
      <dgm:spPr/>
      <dgm:t>
        <a:bodyPr/>
        <a:lstStyle/>
        <a:p>
          <a:endParaRPr lang="en-US"/>
        </a:p>
      </dgm:t>
    </dgm:pt>
    <dgm:pt modelId="{21AF84F1-D552-43E1-8FB0-360ECA4E7A1A}" type="sibTrans" cxnId="{E1FA7F63-EDF1-4167-855D-DFC4618CEE25}">
      <dgm:prSet/>
      <dgm:spPr/>
      <dgm:t>
        <a:bodyPr/>
        <a:lstStyle/>
        <a:p>
          <a:endParaRPr lang="en-US"/>
        </a:p>
      </dgm:t>
    </dgm:pt>
    <dgm:pt modelId="{B6543307-E0C5-4C0B-919A-1D4189762233}">
      <dgm:prSet/>
      <dgm:spPr/>
      <dgm:t>
        <a:bodyPr/>
        <a:lstStyle/>
        <a:p>
          <a:r>
            <a:rPr lang="pt-BR"/>
            <a:t>Precisamos: Da preservação do sobrenatural (Mc 16.17)</a:t>
          </a:r>
          <a:endParaRPr lang="en-US"/>
        </a:p>
      </dgm:t>
    </dgm:pt>
    <dgm:pt modelId="{98816B31-67EF-4A20-BBE4-4BA2876812C5}" type="parTrans" cxnId="{4308C2BE-4D8F-4E17-A51F-6CB8871F7AF7}">
      <dgm:prSet/>
      <dgm:spPr/>
      <dgm:t>
        <a:bodyPr/>
        <a:lstStyle/>
        <a:p>
          <a:endParaRPr lang="en-US"/>
        </a:p>
      </dgm:t>
    </dgm:pt>
    <dgm:pt modelId="{29743D27-07B2-4E34-A42B-363DD4EC8DCF}" type="sibTrans" cxnId="{4308C2BE-4D8F-4E17-A51F-6CB8871F7AF7}">
      <dgm:prSet/>
      <dgm:spPr/>
      <dgm:t>
        <a:bodyPr/>
        <a:lstStyle/>
        <a:p>
          <a:endParaRPr lang="en-US"/>
        </a:p>
      </dgm:t>
    </dgm:pt>
    <dgm:pt modelId="{937CB44C-4135-4E98-B4DF-D98428F63FD3}" type="pres">
      <dgm:prSet presAssocID="{22A3A478-8FE0-444A-8EF6-953342102E19}" presName="linear" presStyleCnt="0">
        <dgm:presLayoutVars>
          <dgm:animLvl val="lvl"/>
          <dgm:resizeHandles val="exact"/>
        </dgm:presLayoutVars>
      </dgm:prSet>
      <dgm:spPr/>
    </dgm:pt>
    <dgm:pt modelId="{0DBE9B96-D48A-4867-99F1-ADA819184CD4}" type="pres">
      <dgm:prSet presAssocID="{8ADFEC16-B4EE-4801-8196-692DEB4CED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176CFA6-8952-464E-AF83-B92E4D00C1BD}" type="pres">
      <dgm:prSet presAssocID="{27FA70F6-193C-4DA0-9125-0ABB830532D4}" presName="spacer" presStyleCnt="0"/>
      <dgm:spPr/>
    </dgm:pt>
    <dgm:pt modelId="{C7C99B62-6460-4E80-A2FE-B893649168E1}" type="pres">
      <dgm:prSet presAssocID="{6C9AC6AC-B28A-4E47-97EB-E1ECF495270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020A42-A952-4DD7-A083-8BB09C0ED6F2}" type="pres">
      <dgm:prSet presAssocID="{06A2F480-E6FE-4D5E-B334-3189D20BA3BB}" presName="spacer" presStyleCnt="0"/>
      <dgm:spPr/>
    </dgm:pt>
    <dgm:pt modelId="{219351AC-74A7-46CC-B47A-ADA2AAD6EBFE}" type="pres">
      <dgm:prSet presAssocID="{439D5ED1-C667-4C05-A2B6-C0D9C30B11F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E0E8D3-2076-4496-AFEE-A59B0EAD1536}" type="pres">
      <dgm:prSet presAssocID="{A46C08B8-2E51-440F-902B-A1C0C380AD25}" presName="spacer" presStyleCnt="0"/>
      <dgm:spPr/>
    </dgm:pt>
    <dgm:pt modelId="{1E68AB6C-34F2-46D1-B87D-9C9315A2614A}" type="pres">
      <dgm:prSet presAssocID="{F28DC40B-5C04-4E95-901A-43AF31DFAE2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D88048C-227E-479A-B963-28429FA2FD61}" type="pres">
      <dgm:prSet presAssocID="{21AF84F1-D552-43E1-8FB0-360ECA4E7A1A}" presName="spacer" presStyleCnt="0"/>
      <dgm:spPr/>
    </dgm:pt>
    <dgm:pt modelId="{17EAB480-7E18-4A3E-BD83-551793B301E4}" type="pres">
      <dgm:prSet presAssocID="{B6543307-E0C5-4C0B-919A-1D41897622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D2DD30A-AE1B-4225-B83C-0B184FC66A3C}" type="presOf" srcId="{F28DC40B-5C04-4E95-901A-43AF31DFAE26}" destId="{1E68AB6C-34F2-46D1-B87D-9C9315A2614A}" srcOrd="0" destOrd="0" presId="urn:microsoft.com/office/officeart/2005/8/layout/vList2"/>
    <dgm:cxn modelId="{8B34651D-66E1-4241-A964-7CAA993320F5}" type="presOf" srcId="{22A3A478-8FE0-444A-8EF6-953342102E19}" destId="{937CB44C-4135-4E98-B4DF-D98428F63FD3}" srcOrd="0" destOrd="0" presId="urn:microsoft.com/office/officeart/2005/8/layout/vList2"/>
    <dgm:cxn modelId="{E1FA7F63-EDF1-4167-855D-DFC4618CEE25}" srcId="{22A3A478-8FE0-444A-8EF6-953342102E19}" destId="{F28DC40B-5C04-4E95-901A-43AF31DFAE26}" srcOrd="3" destOrd="0" parTransId="{246A9B19-D837-48D4-8109-AA547C14CD9C}" sibTransId="{21AF84F1-D552-43E1-8FB0-360ECA4E7A1A}"/>
    <dgm:cxn modelId="{23212876-F480-4CE0-AC30-0DBDB898717A}" srcId="{22A3A478-8FE0-444A-8EF6-953342102E19}" destId="{6C9AC6AC-B28A-4E47-97EB-E1ECF4952704}" srcOrd="1" destOrd="0" parTransId="{5054DC67-0CE5-4614-BDC2-88C017E9D02C}" sibTransId="{06A2F480-E6FE-4D5E-B334-3189D20BA3BB}"/>
    <dgm:cxn modelId="{5E81FC90-A1C6-46B3-8E3C-F130B4648ED6}" type="presOf" srcId="{439D5ED1-C667-4C05-A2B6-C0D9C30B11F9}" destId="{219351AC-74A7-46CC-B47A-ADA2AAD6EBFE}" srcOrd="0" destOrd="0" presId="urn:microsoft.com/office/officeart/2005/8/layout/vList2"/>
    <dgm:cxn modelId="{F42BA294-2CF1-4589-9B74-57A7F65B89AF}" type="presOf" srcId="{6C9AC6AC-B28A-4E47-97EB-E1ECF4952704}" destId="{C7C99B62-6460-4E80-A2FE-B893649168E1}" srcOrd="0" destOrd="0" presId="urn:microsoft.com/office/officeart/2005/8/layout/vList2"/>
    <dgm:cxn modelId="{16AACDA4-BE86-4C73-86FC-AAA29BAA06E4}" srcId="{22A3A478-8FE0-444A-8EF6-953342102E19}" destId="{8ADFEC16-B4EE-4801-8196-692DEB4CED73}" srcOrd="0" destOrd="0" parTransId="{7297216C-069F-407E-94F9-100981E2B06F}" sibTransId="{27FA70F6-193C-4DA0-9125-0ABB830532D4}"/>
    <dgm:cxn modelId="{A5EFC2B6-B4CD-454F-86D9-AB0ECEE9CC16}" type="presOf" srcId="{8ADFEC16-B4EE-4801-8196-692DEB4CED73}" destId="{0DBE9B96-D48A-4867-99F1-ADA819184CD4}" srcOrd="0" destOrd="0" presId="urn:microsoft.com/office/officeart/2005/8/layout/vList2"/>
    <dgm:cxn modelId="{4308C2BE-4D8F-4E17-A51F-6CB8871F7AF7}" srcId="{22A3A478-8FE0-444A-8EF6-953342102E19}" destId="{B6543307-E0C5-4C0B-919A-1D4189762233}" srcOrd="4" destOrd="0" parTransId="{98816B31-67EF-4A20-BBE4-4BA2876812C5}" sibTransId="{29743D27-07B2-4E34-A42B-363DD4EC8DCF}"/>
    <dgm:cxn modelId="{888536C6-FCB0-4A7F-ACA2-6FC514B17F97}" srcId="{22A3A478-8FE0-444A-8EF6-953342102E19}" destId="{439D5ED1-C667-4C05-A2B6-C0D9C30B11F9}" srcOrd="2" destOrd="0" parTransId="{1AB2BA73-12F9-4308-A421-6214AFA9F439}" sibTransId="{A46C08B8-2E51-440F-902B-A1C0C380AD25}"/>
    <dgm:cxn modelId="{4531A1E9-E10D-4B7B-8444-305FC3C0E8CE}" type="presOf" srcId="{B6543307-E0C5-4C0B-919A-1D4189762233}" destId="{17EAB480-7E18-4A3E-BD83-551793B301E4}" srcOrd="0" destOrd="0" presId="urn:microsoft.com/office/officeart/2005/8/layout/vList2"/>
    <dgm:cxn modelId="{D1CB13B5-A7DF-44A7-AD8E-77A5E0351CD8}" type="presParOf" srcId="{937CB44C-4135-4E98-B4DF-D98428F63FD3}" destId="{0DBE9B96-D48A-4867-99F1-ADA819184CD4}" srcOrd="0" destOrd="0" presId="urn:microsoft.com/office/officeart/2005/8/layout/vList2"/>
    <dgm:cxn modelId="{B465A6FB-AA9B-4418-9AA4-629B17C88A9E}" type="presParOf" srcId="{937CB44C-4135-4E98-B4DF-D98428F63FD3}" destId="{0176CFA6-8952-464E-AF83-B92E4D00C1BD}" srcOrd="1" destOrd="0" presId="urn:microsoft.com/office/officeart/2005/8/layout/vList2"/>
    <dgm:cxn modelId="{1D70D367-9E06-4FB2-B219-6E2162D8ED2F}" type="presParOf" srcId="{937CB44C-4135-4E98-B4DF-D98428F63FD3}" destId="{C7C99B62-6460-4E80-A2FE-B893649168E1}" srcOrd="2" destOrd="0" presId="urn:microsoft.com/office/officeart/2005/8/layout/vList2"/>
    <dgm:cxn modelId="{A8DB6028-66B8-4AF5-BE87-40B5D7EF2EB5}" type="presParOf" srcId="{937CB44C-4135-4E98-B4DF-D98428F63FD3}" destId="{7B020A42-A952-4DD7-A083-8BB09C0ED6F2}" srcOrd="3" destOrd="0" presId="urn:microsoft.com/office/officeart/2005/8/layout/vList2"/>
    <dgm:cxn modelId="{8910E273-B415-4FD3-8F48-781FF2E594F2}" type="presParOf" srcId="{937CB44C-4135-4E98-B4DF-D98428F63FD3}" destId="{219351AC-74A7-46CC-B47A-ADA2AAD6EBFE}" srcOrd="4" destOrd="0" presId="urn:microsoft.com/office/officeart/2005/8/layout/vList2"/>
    <dgm:cxn modelId="{9B7373BD-EB5B-4508-9939-B3AEA78B4913}" type="presParOf" srcId="{937CB44C-4135-4E98-B4DF-D98428F63FD3}" destId="{17E0E8D3-2076-4496-AFEE-A59B0EAD1536}" srcOrd="5" destOrd="0" presId="urn:microsoft.com/office/officeart/2005/8/layout/vList2"/>
    <dgm:cxn modelId="{1D46BA27-A7DC-4023-9C3D-87B30C8A23E6}" type="presParOf" srcId="{937CB44C-4135-4E98-B4DF-D98428F63FD3}" destId="{1E68AB6C-34F2-46D1-B87D-9C9315A2614A}" srcOrd="6" destOrd="0" presId="urn:microsoft.com/office/officeart/2005/8/layout/vList2"/>
    <dgm:cxn modelId="{E8F1C840-D80B-478B-99A2-13E20902D4E1}" type="presParOf" srcId="{937CB44C-4135-4E98-B4DF-D98428F63FD3}" destId="{4D88048C-227E-479A-B963-28429FA2FD61}" srcOrd="7" destOrd="0" presId="urn:microsoft.com/office/officeart/2005/8/layout/vList2"/>
    <dgm:cxn modelId="{75D53681-01F0-4E7B-B070-512B7CE8491A}" type="presParOf" srcId="{937CB44C-4135-4E98-B4DF-D98428F63FD3}" destId="{17EAB480-7E18-4A3E-BD83-551793B301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6CE088-E930-4E42-A3F4-C2D765FBF8DF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65C6467-40B0-41F4-954D-7500006E961C}">
      <dgm:prSet/>
      <dgm:spPr/>
      <dgm:t>
        <a:bodyPr/>
        <a:lstStyle/>
        <a:p>
          <a:r>
            <a:rPr lang="pt-BR"/>
            <a:t>• Tentação de politizar a missão da Igreja (Jo 6.15) </a:t>
          </a:r>
          <a:endParaRPr lang="en-US"/>
        </a:p>
      </dgm:t>
    </dgm:pt>
    <dgm:pt modelId="{83340E84-CA8F-45AB-9C84-EEA2B7EC7EB1}" type="parTrans" cxnId="{8E5A58F2-81D1-45AE-83AA-7788C057126F}">
      <dgm:prSet/>
      <dgm:spPr/>
      <dgm:t>
        <a:bodyPr/>
        <a:lstStyle/>
        <a:p>
          <a:endParaRPr lang="en-US"/>
        </a:p>
      </dgm:t>
    </dgm:pt>
    <dgm:pt modelId="{85D5D7A3-DA5F-4D9E-B838-6A7CC9F5879B}" type="sibTrans" cxnId="{8E5A58F2-81D1-45AE-83AA-7788C057126F}">
      <dgm:prSet/>
      <dgm:spPr/>
      <dgm:t>
        <a:bodyPr/>
        <a:lstStyle/>
        <a:p>
          <a:endParaRPr lang="en-US"/>
        </a:p>
      </dgm:t>
    </dgm:pt>
    <dgm:pt modelId="{120D6618-687B-47F3-BAE9-8427D489DDEE}">
      <dgm:prSet/>
      <dgm:spPr/>
      <dgm:t>
        <a:bodyPr/>
        <a:lstStyle/>
        <a:p>
          <a:r>
            <a:rPr lang="pt-BR"/>
            <a:t>• Armas espirituais do cristão (2Co 10.4–5) </a:t>
          </a:r>
          <a:endParaRPr lang="en-US"/>
        </a:p>
      </dgm:t>
    </dgm:pt>
    <dgm:pt modelId="{50266D75-9655-4B53-8EA0-2CC3E990CC37}" type="parTrans" cxnId="{A7A03F32-2631-4EBA-B455-CF38136B0BE4}">
      <dgm:prSet/>
      <dgm:spPr/>
      <dgm:t>
        <a:bodyPr/>
        <a:lstStyle/>
        <a:p>
          <a:endParaRPr lang="en-US"/>
        </a:p>
      </dgm:t>
    </dgm:pt>
    <dgm:pt modelId="{1FFFD5DB-6281-4658-ADE6-A36437F73F87}" type="sibTrans" cxnId="{A7A03F32-2631-4EBA-B455-CF38136B0BE4}">
      <dgm:prSet/>
      <dgm:spPr/>
      <dgm:t>
        <a:bodyPr/>
        <a:lstStyle/>
        <a:p>
          <a:endParaRPr lang="en-US"/>
        </a:p>
      </dgm:t>
    </dgm:pt>
    <dgm:pt modelId="{56E82DDE-1C7D-46C4-9CC8-7B5B9A9D582E}">
      <dgm:prSet/>
      <dgm:spPr/>
      <dgm:t>
        <a:bodyPr/>
        <a:lstStyle/>
        <a:p>
          <a:r>
            <a:rPr lang="pt-BR"/>
            <a:t>• Confronto bíblico ao pecado (Ef 5.11) </a:t>
          </a:r>
          <a:endParaRPr lang="en-US"/>
        </a:p>
      </dgm:t>
    </dgm:pt>
    <dgm:pt modelId="{87CBA821-9F0D-4266-893F-4780873C115C}" type="parTrans" cxnId="{C956AF8B-9010-4350-8F2E-0AE6A466972F}">
      <dgm:prSet/>
      <dgm:spPr/>
      <dgm:t>
        <a:bodyPr/>
        <a:lstStyle/>
        <a:p>
          <a:endParaRPr lang="en-US"/>
        </a:p>
      </dgm:t>
    </dgm:pt>
    <dgm:pt modelId="{B822B63D-BC6B-4524-B299-575EF4A8AA54}" type="sibTrans" cxnId="{C956AF8B-9010-4350-8F2E-0AE6A466972F}">
      <dgm:prSet/>
      <dgm:spPr/>
      <dgm:t>
        <a:bodyPr/>
        <a:lstStyle/>
        <a:p>
          <a:endParaRPr lang="en-US"/>
        </a:p>
      </dgm:t>
    </dgm:pt>
    <dgm:pt modelId="{63922E0C-816F-484D-AD97-B6B817251370}">
      <dgm:prSet/>
      <dgm:spPr/>
      <dgm:t>
        <a:bodyPr/>
        <a:lstStyle/>
        <a:p>
          <a:r>
            <a:rPr lang="pt-BR"/>
            <a:t>• Centralidade da salvação (1Co 1.21) </a:t>
          </a:r>
          <a:endParaRPr lang="en-US"/>
        </a:p>
      </dgm:t>
    </dgm:pt>
    <dgm:pt modelId="{63E19460-C36F-461A-8437-F44CBE3CDE44}" type="parTrans" cxnId="{2DFE553E-644B-44C5-B1EF-77B8C9BCB69F}">
      <dgm:prSet/>
      <dgm:spPr/>
      <dgm:t>
        <a:bodyPr/>
        <a:lstStyle/>
        <a:p>
          <a:endParaRPr lang="en-US"/>
        </a:p>
      </dgm:t>
    </dgm:pt>
    <dgm:pt modelId="{8C565B95-935C-4C24-9371-A64B7EAFE09C}" type="sibTrans" cxnId="{2DFE553E-644B-44C5-B1EF-77B8C9BCB69F}">
      <dgm:prSet/>
      <dgm:spPr/>
      <dgm:t>
        <a:bodyPr/>
        <a:lstStyle/>
        <a:p>
          <a:endParaRPr lang="en-US"/>
        </a:p>
      </dgm:t>
    </dgm:pt>
    <dgm:pt modelId="{6E0529C8-1A7A-41C8-8D85-A520638E93F0}">
      <dgm:prSet/>
      <dgm:spPr/>
      <dgm:t>
        <a:bodyPr/>
        <a:lstStyle/>
        <a:p>
          <a:r>
            <a:rPr lang="pt-BR"/>
            <a:t>• Escatologia como eixo da missão</a:t>
          </a:r>
          <a:endParaRPr lang="en-US"/>
        </a:p>
      </dgm:t>
    </dgm:pt>
    <dgm:pt modelId="{90D67CDA-20D0-49EE-9B2F-FACB574F1F4A}" type="parTrans" cxnId="{A87775EC-A83B-4595-B7E1-151E6024ADB5}">
      <dgm:prSet/>
      <dgm:spPr/>
      <dgm:t>
        <a:bodyPr/>
        <a:lstStyle/>
        <a:p>
          <a:endParaRPr lang="en-US"/>
        </a:p>
      </dgm:t>
    </dgm:pt>
    <dgm:pt modelId="{961B0958-7E3E-49E3-A5F4-C8F3255F0FB9}" type="sibTrans" cxnId="{A87775EC-A83B-4595-B7E1-151E6024ADB5}">
      <dgm:prSet/>
      <dgm:spPr/>
      <dgm:t>
        <a:bodyPr/>
        <a:lstStyle/>
        <a:p>
          <a:endParaRPr lang="en-US"/>
        </a:p>
      </dgm:t>
    </dgm:pt>
    <dgm:pt modelId="{11F30ED5-07DB-45B2-AD5E-393B862BDA07}" type="pres">
      <dgm:prSet presAssocID="{F56CE088-E930-4E42-A3F4-C2D765FBF8DF}" presName="linear" presStyleCnt="0">
        <dgm:presLayoutVars>
          <dgm:animLvl val="lvl"/>
          <dgm:resizeHandles val="exact"/>
        </dgm:presLayoutVars>
      </dgm:prSet>
      <dgm:spPr/>
    </dgm:pt>
    <dgm:pt modelId="{00E807C0-A5B3-40B6-BE4D-01325B69F9D0}" type="pres">
      <dgm:prSet presAssocID="{265C6467-40B0-41F4-954D-7500006E961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3FC42E3-F877-4E88-BF31-CB376DD1EBD2}" type="pres">
      <dgm:prSet presAssocID="{85D5D7A3-DA5F-4D9E-B838-6A7CC9F5879B}" presName="spacer" presStyleCnt="0"/>
      <dgm:spPr/>
    </dgm:pt>
    <dgm:pt modelId="{57E57CD7-1D3B-4278-8530-65E8E040C75F}" type="pres">
      <dgm:prSet presAssocID="{120D6618-687B-47F3-BAE9-8427D489DD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2FE2B51-A5C7-4914-A2A8-7798075CF658}" type="pres">
      <dgm:prSet presAssocID="{1FFFD5DB-6281-4658-ADE6-A36437F73F87}" presName="spacer" presStyleCnt="0"/>
      <dgm:spPr/>
    </dgm:pt>
    <dgm:pt modelId="{1F7A7C0A-FBD7-486B-B602-9196FB8019E5}" type="pres">
      <dgm:prSet presAssocID="{56E82DDE-1C7D-46C4-9CC8-7B5B9A9D58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F7C56DC-6703-49A7-84FF-EBFAF6105A81}" type="pres">
      <dgm:prSet presAssocID="{B822B63D-BC6B-4524-B299-575EF4A8AA54}" presName="spacer" presStyleCnt="0"/>
      <dgm:spPr/>
    </dgm:pt>
    <dgm:pt modelId="{C029AF5B-9009-468C-85A1-50E014CBB4C2}" type="pres">
      <dgm:prSet presAssocID="{63922E0C-816F-484D-AD97-B6B81725137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7A68CD-27F0-4E04-B682-0E24FB885B5D}" type="pres">
      <dgm:prSet presAssocID="{8C565B95-935C-4C24-9371-A64B7EAFE09C}" presName="spacer" presStyleCnt="0"/>
      <dgm:spPr/>
    </dgm:pt>
    <dgm:pt modelId="{878BAE0C-4442-43C1-85B3-22D76D7460A2}" type="pres">
      <dgm:prSet presAssocID="{6E0529C8-1A7A-41C8-8D85-A520638E93F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5FCAA2E-EBA6-4883-A191-93AC84857A57}" type="presOf" srcId="{265C6467-40B0-41F4-954D-7500006E961C}" destId="{00E807C0-A5B3-40B6-BE4D-01325B69F9D0}" srcOrd="0" destOrd="0" presId="urn:microsoft.com/office/officeart/2005/8/layout/vList2"/>
    <dgm:cxn modelId="{A7A03F32-2631-4EBA-B455-CF38136B0BE4}" srcId="{F56CE088-E930-4E42-A3F4-C2D765FBF8DF}" destId="{120D6618-687B-47F3-BAE9-8427D489DDEE}" srcOrd="1" destOrd="0" parTransId="{50266D75-9655-4B53-8EA0-2CC3E990CC37}" sibTransId="{1FFFD5DB-6281-4658-ADE6-A36437F73F87}"/>
    <dgm:cxn modelId="{2DFE553E-644B-44C5-B1EF-77B8C9BCB69F}" srcId="{F56CE088-E930-4E42-A3F4-C2D765FBF8DF}" destId="{63922E0C-816F-484D-AD97-B6B817251370}" srcOrd="3" destOrd="0" parTransId="{63E19460-C36F-461A-8437-F44CBE3CDE44}" sibTransId="{8C565B95-935C-4C24-9371-A64B7EAFE09C}"/>
    <dgm:cxn modelId="{A24FB93E-CE35-49A3-9B51-302BC2FCA8AB}" type="presOf" srcId="{56E82DDE-1C7D-46C4-9CC8-7B5B9A9D582E}" destId="{1F7A7C0A-FBD7-486B-B602-9196FB8019E5}" srcOrd="0" destOrd="0" presId="urn:microsoft.com/office/officeart/2005/8/layout/vList2"/>
    <dgm:cxn modelId="{FD7AAB8A-4641-4C07-BBB3-68F72A4BA20E}" type="presOf" srcId="{63922E0C-816F-484D-AD97-B6B817251370}" destId="{C029AF5B-9009-468C-85A1-50E014CBB4C2}" srcOrd="0" destOrd="0" presId="urn:microsoft.com/office/officeart/2005/8/layout/vList2"/>
    <dgm:cxn modelId="{C956AF8B-9010-4350-8F2E-0AE6A466972F}" srcId="{F56CE088-E930-4E42-A3F4-C2D765FBF8DF}" destId="{56E82DDE-1C7D-46C4-9CC8-7B5B9A9D582E}" srcOrd="2" destOrd="0" parTransId="{87CBA821-9F0D-4266-893F-4780873C115C}" sibTransId="{B822B63D-BC6B-4524-B299-575EF4A8AA54}"/>
    <dgm:cxn modelId="{841497D6-EF03-452E-ADCC-CD337B60C971}" type="presOf" srcId="{120D6618-687B-47F3-BAE9-8427D489DDEE}" destId="{57E57CD7-1D3B-4278-8530-65E8E040C75F}" srcOrd="0" destOrd="0" presId="urn:microsoft.com/office/officeart/2005/8/layout/vList2"/>
    <dgm:cxn modelId="{8355D8E2-7182-40BE-8C8B-CA4747529E46}" type="presOf" srcId="{6E0529C8-1A7A-41C8-8D85-A520638E93F0}" destId="{878BAE0C-4442-43C1-85B3-22D76D7460A2}" srcOrd="0" destOrd="0" presId="urn:microsoft.com/office/officeart/2005/8/layout/vList2"/>
    <dgm:cxn modelId="{A87775EC-A83B-4595-B7E1-151E6024ADB5}" srcId="{F56CE088-E930-4E42-A3F4-C2D765FBF8DF}" destId="{6E0529C8-1A7A-41C8-8D85-A520638E93F0}" srcOrd="4" destOrd="0" parTransId="{90D67CDA-20D0-49EE-9B2F-FACB574F1F4A}" sibTransId="{961B0958-7E3E-49E3-A5F4-C8F3255F0FB9}"/>
    <dgm:cxn modelId="{8E5A58F2-81D1-45AE-83AA-7788C057126F}" srcId="{F56CE088-E930-4E42-A3F4-C2D765FBF8DF}" destId="{265C6467-40B0-41F4-954D-7500006E961C}" srcOrd="0" destOrd="0" parTransId="{83340E84-CA8F-45AB-9C84-EEA2B7EC7EB1}" sibTransId="{85D5D7A3-DA5F-4D9E-B838-6A7CC9F5879B}"/>
    <dgm:cxn modelId="{D9EE9CFF-7F84-4749-A16E-62078F98AA74}" type="presOf" srcId="{F56CE088-E930-4E42-A3F4-C2D765FBF8DF}" destId="{11F30ED5-07DB-45B2-AD5E-393B862BDA07}" srcOrd="0" destOrd="0" presId="urn:microsoft.com/office/officeart/2005/8/layout/vList2"/>
    <dgm:cxn modelId="{0B62A950-4CEC-4F07-81AB-F8C0A9E7C542}" type="presParOf" srcId="{11F30ED5-07DB-45B2-AD5E-393B862BDA07}" destId="{00E807C0-A5B3-40B6-BE4D-01325B69F9D0}" srcOrd="0" destOrd="0" presId="urn:microsoft.com/office/officeart/2005/8/layout/vList2"/>
    <dgm:cxn modelId="{86769882-BF8B-4973-B70D-C11B9BF1A08C}" type="presParOf" srcId="{11F30ED5-07DB-45B2-AD5E-393B862BDA07}" destId="{03FC42E3-F877-4E88-BF31-CB376DD1EBD2}" srcOrd="1" destOrd="0" presId="urn:microsoft.com/office/officeart/2005/8/layout/vList2"/>
    <dgm:cxn modelId="{962A3C19-BFFE-479C-93EC-6DEC818EDBCD}" type="presParOf" srcId="{11F30ED5-07DB-45B2-AD5E-393B862BDA07}" destId="{57E57CD7-1D3B-4278-8530-65E8E040C75F}" srcOrd="2" destOrd="0" presId="urn:microsoft.com/office/officeart/2005/8/layout/vList2"/>
    <dgm:cxn modelId="{137FFE70-3E32-4AB5-916A-7F9EE9AE54D1}" type="presParOf" srcId="{11F30ED5-07DB-45B2-AD5E-393B862BDA07}" destId="{A2FE2B51-A5C7-4914-A2A8-7798075CF658}" srcOrd="3" destOrd="0" presId="urn:microsoft.com/office/officeart/2005/8/layout/vList2"/>
    <dgm:cxn modelId="{647C3BE5-DF02-43A7-A761-7EEBB1049BC5}" type="presParOf" srcId="{11F30ED5-07DB-45B2-AD5E-393B862BDA07}" destId="{1F7A7C0A-FBD7-486B-B602-9196FB8019E5}" srcOrd="4" destOrd="0" presId="urn:microsoft.com/office/officeart/2005/8/layout/vList2"/>
    <dgm:cxn modelId="{C2E59754-F3E8-4B03-8F4C-8BD411C16264}" type="presParOf" srcId="{11F30ED5-07DB-45B2-AD5E-393B862BDA07}" destId="{BF7C56DC-6703-49A7-84FF-EBFAF6105A81}" srcOrd="5" destOrd="0" presId="urn:microsoft.com/office/officeart/2005/8/layout/vList2"/>
    <dgm:cxn modelId="{C8B69191-958C-4F5B-B88F-36223C499C7F}" type="presParOf" srcId="{11F30ED5-07DB-45B2-AD5E-393B862BDA07}" destId="{C029AF5B-9009-468C-85A1-50E014CBB4C2}" srcOrd="6" destOrd="0" presId="urn:microsoft.com/office/officeart/2005/8/layout/vList2"/>
    <dgm:cxn modelId="{01BB623A-B140-4D47-9EB3-548CAE72F5BF}" type="presParOf" srcId="{11F30ED5-07DB-45B2-AD5E-393B862BDA07}" destId="{EC7A68CD-27F0-4E04-B682-0E24FB885B5D}" srcOrd="7" destOrd="0" presId="urn:microsoft.com/office/officeart/2005/8/layout/vList2"/>
    <dgm:cxn modelId="{07264FB1-1015-48CB-925B-43C4D99A23AC}" type="presParOf" srcId="{11F30ED5-07DB-45B2-AD5E-393B862BDA07}" destId="{878BAE0C-4442-43C1-85B3-22D76D7460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7132FE-A332-4989-9E68-F067E3F847D2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583D371-58D6-48F4-AFFD-F42D720F40CB}">
      <dgm:prSet/>
      <dgm:spPr/>
      <dgm:t>
        <a:bodyPr/>
        <a:lstStyle/>
        <a:p>
          <a:r>
            <a:rPr lang="pt-BR"/>
            <a:t>• Chamado à obediência prática (Tg 1.22) </a:t>
          </a:r>
          <a:endParaRPr lang="en-US"/>
        </a:p>
      </dgm:t>
    </dgm:pt>
    <dgm:pt modelId="{2F4B6AA9-6BDF-4671-8F7B-C90299D48B50}" type="parTrans" cxnId="{0E82DB78-1532-484C-AFCB-F05F7570F354}">
      <dgm:prSet/>
      <dgm:spPr/>
      <dgm:t>
        <a:bodyPr/>
        <a:lstStyle/>
        <a:p>
          <a:endParaRPr lang="en-US"/>
        </a:p>
      </dgm:t>
    </dgm:pt>
    <dgm:pt modelId="{D2815F38-5A76-46D0-9D30-15967C7C36E2}" type="sibTrans" cxnId="{0E82DB78-1532-484C-AFCB-F05F7570F354}">
      <dgm:prSet/>
      <dgm:spPr/>
      <dgm:t>
        <a:bodyPr/>
        <a:lstStyle/>
        <a:p>
          <a:endParaRPr lang="en-US"/>
        </a:p>
      </dgm:t>
    </dgm:pt>
    <dgm:pt modelId="{57596364-A106-44CA-B297-0AFF45D8D630}">
      <dgm:prSet/>
      <dgm:spPr/>
      <dgm:t>
        <a:bodyPr/>
        <a:lstStyle/>
        <a:p>
          <a:r>
            <a:rPr lang="pt-BR"/>
            <a:t>• Fé viva demonstrada por obras (Tg 2.17) </a:t>
          </a:r>
          <a:endParaRPr lang="en-US"/>
        </a:p>
      </dgm:t>
    </dgm:pt>
    <dgm:pt modelId="{66B423EF-6342-436F-AFC9-41F844BE6A19}" type="parTrans" cxnId="{FC5C192E-1574-4A38-8040-76E821C87982}">
      <dgm:prSet/>
      <dgm:spPr/>
      <dgm:t>
        <a:bodyPr/>
        <a:lstStyle/>
        <a:p>
          <a:endParaRPr lang="en-US"/>
        </a:p>
      </dgm:t>
    </dgm:pt>
    <dgm:pt modelId="{A0F4F2C8-9FAF-4F2D-BD85-42951C7F35F1}" type="sibTrans" cxnId="{FC5C192E-1574-4A38-8040-76E821C87982}">
      <dgm:prSet/>
      <dgm:spPr/>
      <dgm:t>
        <a:bodyPr/>
        <a:lstStyle/>
        <a:p>
          <a:endParaRPr lang="en-US"/>
        </a:p>
      </dgm:t>
    </dgm:pt>
    <dgm:pt modelId="{25BA287C-D79A-4C24-A7D7-4DB4D34AAA45}">
      <dgm:prSet/>
      <dgm:spPr/>
      <dgm:t>
        <a:bodyPr/>
        <a:lstStyle/>
        <a:p>
          <a:r>
            <a:rPr lang="pt-BR"/>
            <a:t>• Valorização da tradição apostólica (2Ts 2.15) </a:t>
          </a:r>
          <a:endParaRPr lang="en-US"/>
        </a:p>
      </dgm:t>
    </dgm:pt>
    <dgm:pt modelId="{9AC795EE-A4BF-4439-989F-55F3BC15EDFC}" type="parTrans" cxnId="{09573812-B50B-487F-8036-C2D51BB7AEDC}">
      <dgm:prSet/>
      <dgm:spPr/>
      <dgm:t>
        <a:bodyPr/>
        <a:lstStyle/>
        <a:p>
          <a:endParaRPr lang="en-US"/>
        </a:p>
      </dgm:t>
    </dgm:pt>
    <dgm:pt modelId="{5756930C-1284-442D-A99C-BDED84624C59}" type="sibTrans" cxnId="{09573812-B50B-487F-8036-C2D51BB7AEDC}">
      <dgm:prSet/>
      <dgm:spPr/>
      <dgm:t>
        <a:bodyPr/>
        <a:lstStyle/>
        <a:p>
          <a:endParaRPr lang="en-US"/>
        </a:p>
      </dgm:t>
    </dgm:pt>
    <dgm:pt modelId="{7FECEFA4-F1F9-46AC-9497-4CD561CBCD25}">
      <dgm:prSet/>
      <dgm:spPr/>
      <dgm:t>
        <a:bodyPr/>
        <a:lstStyle/>
        <a:p>
          <a:r>
            <a:rPr lang="pt-BR"/>
            <a:t>• Pentecostalismo vivido no cotidiano (At 2.42–47) </a:t>
          </a:r>
          <a:endParaRPr lang="en-US"/>
        </a:p>
      </dgm:t>
    </dgm:pt>
    <dgm:pt modelId="{FB25DD55-8C46-4A90-AE20-5FCA6010F0A1}" type="parTrans" cxnId="{A1EF7E44-9209-4A0E-A8EF-F2705128AF86}">
      <dgm:prSet/>
      <dgm:spPr/>
      <dgm:t>
        <a:bodyPr/>
        <a:lstStyle/>
        <a:p>
          <a:endParaRPr lang="en-US"/>
        </a:p>
      </dgm:t>
    </dgm:pt>
    <dgm:pt modelId="{7E17224E-5FEA-453E-9773-CE12783F5921}" type="sibTrans" cxnId="{A1EF7E44-9209-4A0E-A8EF-F2705128AF86}">
      <dgm:prSet/>
      <dgm:spPr/>
      <dgm:t>
        <a:bodyPr/>
        <a:lstStyle/>
        <a:p>
          <a:endParaRPr lang="en-US"/>
        </a:p>
      </dgm:t>
    </dgm:pt>
    <dgm:pt modelId="{D65E28CA-DD56-4EBB-BA5F-E698387BCBA7}">
      <dgm:prSet/>
      <dgm:spPr/>
      <dgm:t>
        <a:bodyPr/>
        <a:lstStyle/>
        <a:p>
          <a:r>
            <a:rPr lang="pt-BR"/>
            <a:t>• Simplicidade acompanhada de poder (1Co 4.20)</a:t>
          </a:r>
          <a:endParaRPr lang="en-US"/>
        </a:p>
      </dgm:t>
    </dgm:pt>
    <dgm:pt modelId="{D3B2356B-45B8-45E1-BD46-53277E742876}" type="parTrans" cxnId="{317F8FE9-93CA-4FBD-A539-9D33ADD86CC7}">
      <dgm:prSet/>
      <dgm:spPr/>
      <dgm:t>
        <a:bodyPr/>
        <a:lstStyle/>
        <a:p>
          <a:endParaRPr lang="en-US"/>
        </a:p>
      </dgm:t>
    </dgm:pt>
    <dgm:pt modelId="{21FCEB50-4858-4FBD-AF55-8D5093F18A84}" type="sibTrans" cxnId="{317F8FE9-93CA-4FBD-A539-9D33ADD86CC7}">
      <dgm:prSet/>
      <dgm:spPr/>
      <dgm:t>
        <a:bodyPr/>
        <a:lstStyle/>
        <a:p>
          <a:endParaRPr lang="en-US"/>
        </a:p>
      </dgm:t>
    </dgm:pt>
    <dgm:pt modelId="{EDCE74C3-912B-4709-AC18-A007C48AA995}" type="pres">
      <dgm:prSet presAssocID="{CF7132FE-A332-4989-9E68-F067E3F847D2}" presName="vert0" presStyleCnt="0">
        <dgm:presLayoutVars>
          <dgm:dir/>
          <dgm:animOne val="branch"/>
          <dgm:animLvl val="lvl"/>
        </dgm:presLayoutVars>
      </dgm:prSet>
      <dgm:spPr/>
    </dgm:pt>
    <dgm:pt modelId="{BD131B22-A3DE-4059-82D8-67FAC9423D78}" type="pres">
      <dgm:prSet presAssocID="{8583D371-58D6-48F4-AFFD-F42D720F40CB}" presName="thickLine" presStyleLbl="alignNode1" presStyleIdx="0" presStyleCnt="5"/>
      <dgm:spPr/>
    </dgm:pt>
    <dgm:pt modelId="{F4939CD0-7A51-4A57-BC74-0BE6F36DD3D1}" type="pres">
      <dgm:prSet presAssocID="{8583D371-58D6-48F4-AFFD-F42D720F40CB}" presName="horz1" presStyleCnt="0"/>
      <dgm:spPr/>
    </dgm:pt>
    <dgm:pt modelId="{8E4C70ED-EC02-4546-8F20-088823B3C933}" type="pres">
      <dgm:prSet presAssocID="{8583D371-58D6-48F4-AFFD-F42D720F40CB}" presName="tx1" presStyleLbl="revTx" presStyleIdx="0" presStyleCnt="5"/>
      <dgm:spPr/>
    </dgm:pt>
    <dgm:pt modelId="{679F21F4-0D5A-47D6-88F0-BD18176EC7F4}" type="pres">
      <dgm:prSet presAssocID="{8583D371-58D6-48F4-AFFD-F42D720F40CB}" presName="vert1" presStyleCnt="0"/>
      <dgm:spPr/>
    </dgm:pt>
    <dgm:pt modelId="{D0E9E8EA-F81B-4AAF-91F9-05224D0F34A2}" type="pres">
      <dgm:prSet presAssocID="{57596364-A106-44CA-B297-0AFF45D8D630}" presName="thickLine" presStyleLbl="alignNode1" presStyleIdx="1" presStyleCnt="5"/>
      <dgm:spPr/>
    </dgm:pt>
    <dgm:pt modelId="{A0108F4A-9412-4871-BB51-80A12A0E508C}" type="pres">
      <dgm:prSet presAssocID="{57596364-A106-44CA-B297-0AFF45D8D630}" presName="horz1" presStyleCnt="0"/>
      <dgm:spPr/>
    </dgm:pt>
    <dgm:pt modelId="{D7A78E99-516F-4C03-A481-2CC5342C8526}" type="pres">
      <dgm:prSet presAssocID="{57596364-A106-44CA-B297-0AFF45D8D630}" presName="tx1" presStyleLbl="revTx" presStyleIdx="1" presStyleCnt="5"/>
      <dgm:spPr/>
    </dgm:pt>
    <dgm:pt modelId="{53EAE61D-6C12-4DC0-BB7B-1965913C1D1B}" type="pres">
      <dgm:prSet presAssocID="{57596364-A106-44CA-B297-0AFF45D8D630}" presName="vert1" presStyleCnt="0"/>
      <dgm:spPr/>
    </dgm:pt>
    <dgm:pt modelId="{85550003-C95A-42E7-AD10-79948EC0B97B}" type="pres">
      <dgm:prSet presAssocID="{25BA287C-D79A-4C24-A7D7-4DB4D34AAA45}" presName="thickLine" presStyleLbl="alignNode1" presStyleIdx="2" presStyleCnt="5"/>
      <dgm:spPr/>
    </dgm:pt>
    <dgm:pt modelId="{2CA53CAF-B96D-4509-9526-E6625270FAB6}" type="pres">
      <dgm:prSet presAssocID="{25BA287C-D79A-4C24-A7D7-4DB4D34AAA45}" presName="horz1" presStyleCnt="0"/>
      <dgm:spPr/>
    </dgm:pt>
    <dgm:pt modelId="{96A73A10-C593-4AAB-A4D5-092A074D38B2}" type="pres">
      <dgm:prSet presAssocID="{25BA287C-D79A-4C24-A7D7-4DB4D34AAA45}" presName="tx1" presStyleLbl="revTx" presStyleIdx="2" presStyleCnt="5"/>
      <dgm:spPr/>
    </dgm:pt>
    <dgm:pt modelId="{4C3183A3-197F-4536-A171-D0E3262BE818}" type="pres">
      <dgm:prSet presAssocID="{25BA287C-D79A-4C24-A7D7-4DB4D34AAA45}" presName="vert1" presStyleCnt="0"/>
      <dgm:spPr/>
    </dgm:pt>
    <dgm:pt modelId="{DA03D03F-59BA-4329-857C-7CBE8F5E4339}" type="pres">
      <dgm:prSet presAssocID="{7FECEFA4-F1F9-46AC-9497-4CD561CBCD25}" presName="thickLine" presStyleLbl="alignNode1" presStyleIdx="3" presStyleCnt="5"/>
      <dgm:spPr/>
    </dgm:pt>
    <dgm:pt modelId="{E4F64ABD-2D0F-47E4-986D-597CDA2AE621}" type="pres">
      <dgm:prSet presAssocID="{7FECEFA4-F1F9-46AC-9497-4CD561CBCD25}" presName="horz1" presStyleCnt="0"/>
      <dgm:spPr/>
    </dgm:pt>
    <dgm:pt modelId="{8D083CC1-6181-48EA-9B2D-EA06C4189E1C}" type="pres">
      <dgm:prSet presAssocID="{7FECEFA4-F1F9-46AC-9497-4CD561CBCD25}" presName="tx1" presStyleLbl="revTx" presStyleIdx="3" presStyleCnt="5"/>
      <dgm:spPr/>
    </dgm:pt>
    <dgm:pt modelId="{7806D1DB-21AE-4650-A474-9483FFB872C3}" type="pres">
      <dgm:prSet presAssocID="{7FECEFA4-F1F9-46AC-9497-4CD561CBCD25}" presName="vert1" presStyleCnt="0"/>
      <dgm:spPr/>
    </dgm:pt>
    <dgm:pt modelId="{CB0F26EC-282C-4D68-AB61-1EB7BC9A97A1}" type="pres">
      <dgm:prSet presAssocID="{D65E28CA-DD56-4EBB-BA5F-E698387BCBA7}" presName="thickLine" presStyleLbl="alignNode1" presStyleIdx="4" presStyleCnt="5"/>
      <dgm:spPr/>
    </dgm:pt>
    <dgm:pt modelId="{CDAE852D-5F10-4F7D-8036-56435478F05B}" type="pres">
      <dgm:prSet presAssocID="{D65E28CA-DD56-4EBB-BA5F-E698387BCBA7}" presName="horz1" presStyleCnt="0"/>
      <dgm:spPr/>
    </dgm:pt>
    <dgm:pt modelId="{80C083BF-BE59-4360-BE0C-8FF72AE23EC3}" type="pres">
      <dgm:prSet presAssocID="{D65E28CA-DD56-4EBB-BA5F-E698387BCBA7}" presName="tx1" presStyleLbl="revTx" presStyleIdx="4" presStyleCnt="5"/>
      <dgm:spPr/>
    </dgm:pt>
    <dgm:pt modelId="{F4FC5E35-8E0C-4BBA-A52B-2B4D47D18DC6}" type="pres">
      <dgm:prSet presAssocID="{D65E28CA-DD56-4EBB-BA5F-E698387BCBA7}" presName="vert1" presStyleCnt="0"/>
      <dgm:spPr/>
    </dgm:pt>
  </dgm:ptLst>
  <dgm:cxnLst>
    <dgm:cxn modelId="{09573812-B50B-487F-8036-C2D51BB7AEDC}" srcId="{CF7132FE-A332-4989-9E68-F067E3F847D2}" destId="{25BA287C-D79A-4C24-A7D7-4DB4D34AAA45}" srcOrd="2" destOrd="0" parTransId="{9AC795EE-A4BF-4439-989F-55F3BC15EDFC}" sibTransId="{5756930C-1284-442D-A99C-BDED84624C59}"/>
    <dgm:cxn modelId="{7FA3002E-F89B-4352-8130-8589E1207A2B}" type="presOf" srcId="{CF7132FE-A332-4989-9E68-F067E3F847D2}" destId="{EDCE74C3-912B-4709-AC18-A007C48AA995}" srcOrd="0" destOrd="0" presId="urn:microsoft.com/office/officeart/2008/layout/LinedList"/>
    <dgm:cxn modelId="{FC5C192E-1574-4A38-8040-76E821C87982}" srcId="{CF7132FE-A332-4989-9E68-F067E3F847D2}" destId="{57596364-A106-44CA-B297-0AFF45D8D630}" srcOrd="1" destOrd="0" parTransId="{66B423EF-6342-436F-AFC9-41F844BE6A19}" sibTransId="{A0F4F2C8-9FAF-4F2D-BD85-42951C7F35F1}"/>
    <dgm:cxn modelId="{68258E42-86FE-42CE-A4E8-C51FFD09B2B7}" type="presOf" srcId="{D65E28CA-DD56-4EBB-BA5F-E698387BCBA7}" destId="{80C083BF-BE59-4360-BE0C-8FF72AE23EC3}" srcOrd="0" destOrd="0" presId="urn:microsoft.com/office/officeart/2008/layout/LinedList"/>
    <dgm:cxn modelId="{A1EF7E44-9209-4A0E-A8EF-F2705128AF86}" srcId="{CF7132FE-A332-4989-9E68-F067E3F847D2}" destId="{7FECEFA4-F1F9-46AC-9497-4CD561CBCD25}" srcOrd="3" destOrd="0" parTransId="{FB25DD55-8C46-4A90-AE20-5FCA6010F0A1}" sibTransId="{7E17224E-5FEA-453E-9773-CE12783F5921}"/>
    <dgm:cxn modelId="{3CFA3B58-2199-4569-B61E-1DA5F4886AE0}" type="presOf" srcId="{8583D371-58D6-48F4-AFFD-F42D720F40CB}" destId="{8E4C70ED-EC02-4546-8F20-088823B3C933}" srcOrd="0" destOrd="0" presId="urn:microsoft.com/office/officeart/2008/layout/LinedList"/>
    <dgm:cxn modelId="{0E82DB78-1532-484C-AFCB-F05F7570F354}" srcId="{CF7132FE-A332-4989-9E68-F067E3F847D2}" destId="{8583D371-58D6-48F4-AFFD-F42D720F40CB}" srcOrd="0" destOrd="0" parTransId="{2F4B6AA9-6BDF-4671-8F7B-C90299D48B50}" sibTransId="{D2815F38-5A76-46D0-9D30-15967C7C36E2}"/>
    <dgm:cxn modelId="{8C116C8A-4B63-4500-A074-A33F0C71A46D}" type="presOf" srcId="{57596364-A106-44CA-B297-0AFF45D8D630}" destId="{D7A78E99-516F-4C03-A481-2CC5342C8526}" srcOrd="0" destOrd="0" presId="urn:microsoft.com/office/officeart/2008/layout/LinedList"/>
    <dgm:cxn modelId="{258757DB-A285-4796-B90F-CBAFF0B44654}" type="presOf" srcId="{25BA287C-D79A-4C24-A7D7-4DB4D34AAA45}" destId="{96A73A10-C593-4AAB-A4D5-092A074D38B2}" srcOrd="0" destOrd="0" presId="urn:microsoft.com/office/officeart/2008/layout/LinedList"/>
    <dgm:cxn modelId="{E429E8DB-591D-4695-9E3A-45E8607441E1}" type="presOf" srcId="{7FECEFA4-F1F9-46AC-9497-4CD561CBCD25}" destId="{8D083CC1-6181-48EA-9B2D-EA06C4189E1C}" srcOrd="0" destOrd="0" presId="urn:microsoft.com/office/officeart/2008/layout/LinedList"/>
    <dgm:cxn modelId="{317F8FE9-93CA-4FBD-A539-9D33ADD86CC7}" srcId="{CF7132FE-A332-4989-9E68-F067E3F847D2}" destId="{D65E28CA-DD56-4EBB-BA5F-E698387BCBA7}" srcOrd="4" destOrd="0" parTransId="{D3B2356B-45B8-45E1-BD46-53277E742876}" sibTransId="{21FCEB50-4858-4FBD-AF55-8D5093F18A84}"/>
    <dgm:cxn modelId="{53F62D33-E721-4A7E-B543-D987D3C0E8AF}" type="presParOf" srcId="{EDCE74C3-912B-4709-AC18-A007C48AA995}" destId="{BD131B22-A3DE-4059-82D8-67FAC9423D78}" srcOrd="0" destOrd="0" presId="urn:microsoft.com/office/officeart/2008/layout/LinedList"/>
    <dgm:cxn modelId="{88750D51-0272-48E5-92B6-D5A4E5D7733D}" type="presParOf" srcId="{EDCE74C3-912B-4709-AC18-A007C48AA995}" destId="{F4939CD0-7A51-4A57-BC74-0BE6F36DD3D1}" srcOrd="1" destOrd="0" presId="urn:microsoft.com/office/officeart/2008/layout/LinedList"/>
    <dgm:cxn modelId="{69FCD48A-46C6-4A1E-8C89-252CCB3B101B}" type="presParOf" srcId="{F4939CD0-7A51-4A57-BC74-0BE6F36DD3D1}" destId="{8E4C70ED-EC02-4546-8F20-088823B3C933}" srcOrd="0" destOrd="0" presId="urn:microsoft.com/office/officeart/2008/layout/LinedList"/>
    <dgm:cxn modelId="{40AB83CF-F6DA-447D-8673-B95A1913C6AA}" type="presParOf" srcId="{F4939CD0-7A51-4A57-BC74-0BE6F36DD3D1}" destId="{679F21F4-0D5A-47D6-88F0-BD18176EC7F4}" srcOrd="1" destOrd="0" presId="urn:microsoft.com/office/officeart/2008/layout/LinedList"/>
    <dgm:cxn modelId="{3853BB3E-FEE9-40D1-8EF5-9A8554DF4D7D}" type="presParOf" srcId="{EDCE74C3-912B-4709-AC18-A007C48AA995}" destId="{D0E9E8EA-F81B-4AAF-91F9-05224D0F34A2}" srcOrd="2" destOrd="0" presId="urn:microsoft.com/office/officeart/2008/layout/LinedList"/>
    <dgm:cxn modelId="{C3F77D8A-C483-4135-86F9-D44E18404B87}" type="presParOf" srcId="{EDCE74C3-912B-4709-AC18-A007C48AA995}" destId="{A0108F4A-9412-4871-BB51-80A12A0E508C}" srcOrd="3" destOrd="0" presId="urn:microsoft.com/office/officeart/2008/layout/LinedList"/>
    <dgm:cxn modelId="{B6B32D10-7B3E-47CA-82FB-5AE058017E9B}" type="presParOf" srcId="{A0108F4A-9412-4871-BB51-80A12A0E508C}" destId="{D7A78E99-516F-4C03-A481-2CC5342C8526}" srcOrd="0" destOrd="0" presId="urn:microsoft.com/office/officeart/2008/layout/LinedList"/>
    <dgm:cxn modelId="{1B655530-3B74-4A18-AB65-3CA60C2C904E}" type="presParOf" srcId="{A0108F4A-9412-4871-BB51-80A12A0E508C}" destId="{53EAE61D-6C12-4DC0-BB7B-1965913C1D1B}" srcOrd="1" destOrd="0" presId="urn:microsoft.com/office/officeart/2008/layout/LinedList"/>
    <dgm:cxn modelId="{03C84218-22A2-4090-B7EB-F18A0F8A452F}" type="presParOf" srcId="{EDCE74C3-912B-4709-AC18-A007C48AA995}" destId="{85550003-C95A-42E7-AD10-79948EC0B97B}" srcOrd="4" destOrd="0" presId="urn:microsoft.com/office/officeart/2008/layout/LinedList"/>
    <dgm:cxn modelId="{E1CB8F02-4F16-4873-A190-99C1ECA40DAC}" type="presParOf" srcId="{EDCE74C3-912B-4709-AC18-A007C48AA995}" destId="{2CA53CAF-B96D-4509-9526-E6625270FAB6}" srcOrd="5" destOrd="0" presId="urn:microsoft.com/office/officeart/2008/layout/LinedList"/>
    <dgm:cxn modelId="{F48ED87A-BCB4-4703-BF69-2633805AA5AD}" type="presParOf" srcId="{2CA53CAF-B96D-4509-9526-E6625270FAB6}" destId="{96A73A10-C593-4AAB-A4D5-092A074D38B2}" srcOrd="0" destOrd="0" presId="urn:microsoft.com/office/officeart/2008/layout/LinedList"/>
    <dgm:cxn modelId="{4F30D625-D205-426C-AFBD-24F4F9AE7491}" type="presParOf" srcId="{2CA53CAF-B96D-4509-9526-E6625270FAB6}" destId="{4C3183A3-197F-4536-A171-D0E3262BE818}" srcOrd="1" destOrd="0" presId="urn:microsoft.com/office/officeart/2008/layout/LinedList"/>
    <dgm:cxn modelId="{515B096B-E696-4C11-A53D-7AAF0FE5AD19}" type="presParOf" srcId="{EDCE74C3-912B-4709-AC18-A007C48AA995}" destId="{DA03D03F-59BA-4329-857C-7CBE8F5E4339}" srcOrd="6" destOrd="0" presId="urn:microsoft.com/office/officeart/2008/layout/LinedList"/>
    <dgm:cxn modelId="{50C5F734-B117-4B8E-BEF2-9B446788F5EA}" type="presParOf" srcId="{EDCE74C3-912B-4709-AC18-A007C48AA995}" destId="{E4F64ABD-2D0F-47E4-986D-597CDA2AE621}" srcOrd="7" destOrd="0" presId="urn:microsoft.com/office/officeart/2008/layout/LinedList"/>
    <dgm:cxn modelId="{EB7AE29E-2DD0-49DE-8EDA-569F456D53B7}" type="presParOf" srcId="{E4F64ABD-2D0F-47E4-986D-597CDA2AE621}" destId="{8D083CC1-6181-48EA-9B2D-EA06C4189E1C}" srcOrd="0" destOrd="0" presId="urn:microsoft.com/office/officeart/2008/layout/LinedList"/>
    <dgm:cxn modelId="{D49961D1-1FE4-48D4-B477-5C142ECCB467}" type="presParOf" srcId="{E4F64ABD-2D0F-47E4-986D-597CDA2AE621}" destId="{7806D1DB-21AE-4650-A474-9483FFB872C3}" srcOrd="1" destOrd="0" presId="urn:microsoft.com/office/officeart/2008/layout/LinedList"/>
    <dgm:cxn modelId="{AB35A5AC-CA01-41FB-BBB8-1FEB1C00D506}" type="presParOf" srcId="{EDCE74C3-912B-4709-AC18-A007C48AA995}" destId="{CB0F26EC-282C-4D68-AB61-1EB7BC9A97A1}" srcOrd="8" destOrd="0" presId="urn:microsoft.com/office/officeart/2008/layout/LinedList"/>
    <dgm:cxn modelId="{D436CA2A-8E58-4992-9B00-C0F4426D64C9}" type="presParOf" srcId="{EDCE74C3-912B-4709-AC18-A007C48AA995}" destId="{CDAE852D-5F10-4F7D-8036-56435478F05B}" srcOrd="9" destOrd="0" presId="urn:microsoft.com/office/officeart/2008/layout/LinedList"/>
    <dgm:cxn modelId="{F53D73FC-9131-4AE7-9AC0-4A95EE4BD8D7}" type="presParOf" srcId="{CDAE852D-5F10-4F7D-8036-56435478F05B}" destId="{80C083BF-BE59-4360-BE0C-8FF72AE23EC3}" srcOrd="0" destOrd="0" presId="urn:microsoft.com/office/officeart/2008/layout/LinedList"/>
    <dgm:cxn modelId="{16C25DE7-1A04-44C8-902A-705475829AC4}" type="presParOf" srcId="{CDAE852D-5F10-4F7D-8036-56435478F05B}" destId="{F4FC5E35-8E0C-4BBA-A52B-2B4D47D18D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4C1828-D53C-4004-A6EB-3E40320EF7F5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C67386A-740B-437A-BCAB-30B07104E367}">
      <dgm:prSet/>
      <dgm:spPr/>
      <dgm:t>
        <a:bodyPr/>
        <a:lstStyle/>
        <a:p>
          <a:r>
            <a:rPr lang="pt-BR"/>
            <a:t>• Questionamento da promessa da volta (2Pe 3.4) </a:t>
          </a:r>
          <a:endParaRPr lang="en-US"/>
        </a:p>
      </dgm:t>
    </dgm:pt>
    <dgm:pt modelId="{4197F72F-7DE7-4E53-B1E0-834C4FBC1FFE}" type="parTrans" cxnId="{F0B22ED0-BB0E-46EB-9CBB-080B7D637D7A}">
      <dgm:prSet/>
      <dgm:spPr/>
      <dgm:t>
        <a:bodyPr/>
        <a:lstStyle/>
        <a:p>
          <a:endParaRPr lang="en-US"/>
        </a:p>
      </dgm:t>
    </dgm:pt>
    <dgm:pt modelId="{79AE8A40-DB26-4C53-8858-22F1680B781A}" type="sibTrans" cxnId="{F0B22ED0-BB0E-46EB-9CBB-080B7D637D7A}">
      <dgm:prSet/>
      <dgm:spPr/>
      <dgm:t>
        <a:bodyPr/>
        <a:lstStyle/>
        <a:p>
          <a:endParaRPr lang="en-US"/>
        </a:p>
      </dgm:t>
    </dgm:pt>
    <dgm:pt modelId="{39F53F60-D346-4E74-9867-40BCFA58426C}">
      <dgm:prSet/>
      <dgm:spPr/>
      <dgm:t>
        <a:bodyPr/>
        <a:lstStyle/>
        <a:p>
          <a:r>
            <a:rPr lang="pt-BR"/>
            <a:t>• Relaxamento moral decorrente (Mt 24.48–49) </a:t>
          </a:r>
          <a:endParaRPr lang="en-US"/>
        </a:p>
      </dgm:t>
    </dgm:pt>
    <dgm:pt modelId="{E58583AB-BF1F-4BAF-99FD-04B6DF2A4A6D}" type="parTrans" cxnId="{AC1F155D-D383-414C-B35D-511C3E866C23}">
      <dgm:prSet/>
      <dgm:spPr/>
      <dgm:t>
        <a:bodyPr/>
        <a:lstStyle/>
        <a:p>
          <a:endParaRPr lang="en-US"/>
        </a:p>
      </dgm:t>
    </dgm:pt>
    <dgm:pt modelId="{BB1D7486-BB7B-4BD8-918F-CB5D9E983586}" type="sibTrans" cxnId="{AC1F155D-D383-414C-B35D-511C3E866C23}">
      <dgm:prSet/>
      <dgm:spPr/>
      <dgm:t>
        <a:bodyPr/>
        <a:lstStyle/>
        <a:p>
          <a:endParaRPr lang="en-US"/>
        </a:p>
      </dgm:t>
    </dgm:pt>
    <dgm:pt modelId="{6FED9884-FC2A-4334-AA7F-D6BCDFF1BA9E}">
      <dgm:prSet/>
      <dgm:spPr/>
      <dgm:t>
        <a:bodyPr/>
        <a:lstStyle/>
        <a:p>
          <a:r>
            <a:rPr lang="pt-BR" b="1"/>
            <a:t>PRECISAMOS:</a:t>
          </a:r>
          <a:endParaRPr lang="en-US"/>
        </a:p>
      </dgm:t>
    </dgm:pt>
    <dgm:pt modelId="{32005C2C-A471-497D-9F32-DB408CA6FA67}" type="parTrans" cxnId="{568BFCA2-4ECB-4FB1-9910-E5E947A7A45B}">
      <dgm:prSet/>
      <dgm:spPr/>
      <dgm:t>
        <a:bodyPr/>
        <a:lstStyle/>
        <a:p>
          <a:endParaRPr lang="en-US"/>
        </a:p>
      </dgm:t>
    </dgm:pt>
    <dgm:pt modelId="{977D080A-C295-46B8-A765-307DEBE68752}" type="sibTrans" cxnId="{568BFCA2-4ECB-4FB1-9910-E5E947A7A45B}">
      <dgm:prSet/>
      <dgm:spPr/>
      <dgm:t>
        <a:bodyPr/>
        <a:lstStyle/>
        <a:p>
          <a:endParaRPr lang="en-US"/>
        </a:p>
      </dgm:t>
    </dgm:pt>
    <dgm:pt modelId="{474982B1-4D3F-4FC3-9CB5-440B9A654792}">
      <dgm:prSet/>
      <dgm:spPr/>
      <dgm:t>
        <a:bodyPr/>
        <a:lstStyle/>
        <a:p>
          <a:r>
            <a:rPr lang="pt-BR"/>
            <a:t>• Esperança que purifica o crente (1Jo 3.3) </a:t>
          </a:r>
          <a:endParaRPr lang="en-US"/>
        </a:p>
      </dgm:t>
    </dgm:pt>
    <dgm:pt modelId="{91CA9912-16C8-4ACB-9F72-8406930A84AA}" type="parTrans" cxnId="{091EECD0-B5C9-4C9D-A7BC-FE1F41785A79}">
      <dgm:prSet/>
      <dgm:spPr/>
      <dgm:t>
        <a:bodyPr/>
        <a:lstStyle/>
        <a:p>
          <a:endParaRPr lang="en-US"/>
        </a:p>
      </dgm:t>
    </dgm:pt>
    <dgm:pt modelId="{E0776EA6-04B0-43E0-8F03-EC1942C4707F}" type="sibTrans" cxnId="{091EECD0-B5C9-4C9D-A7BC-FE1F41785A79}">
      <dgm:prSet/>
      <dgm:spPr/>
      <dgm:t>
        <a:bodyPr/>
        <a:lstStyle/>
        <a:p>
          <a:endParaRPr lang="en-US"/>
        </a:p>
      </dgm:t>
    </dgm:pt>
    <dgm:pt modelId="{14F725F4-AC10-43DA-A71E-913D0E185C51}">
      <dgm:prSet/>
      <dgm:spPr/>
      <dgm:t>
        <a:bodyPr/>
        <a:lstStyle/>
        <a:p>
          <a:r>
            <a:rPr lang="pt-BR"/>
            <a:t>• Vigilância e oração constantes (Lc 21.36) </a:t>
          </a:r>
          <a:endParaRPr lang="en-US"/>
        </a:p>
      </dgm:t>
    </dgm:pt>
    <dgm:pt modelId="{6CB03C00-A65F-43BE-AF23-D31781D71A0E}" type="parTrans" cxnId="{64218C7D-5209-4D27-AE15-8585A210CE61}">
      <dgm:prSet/>
      <dgm:spPr/>
      <dgm:t>
        <a:bodyPr/>
        <a:lstStyle/>
        <a:p>
          <a:endParaRPr lang="en-US"/>
        </a:p>
      </dgm:t>
    </dgm:pt>
    <dgm:pt modelId="{C60A8BED-E1AE-4DDF-A3C8-7C8BF441264D}" type="sibTrans" cxnId="{64218C7D-5209-4D27-AE15-8585A210CE61}">
      <dgm:prSet/>
      <dgm:spPr/>
      <dgm:t>
        <a:bodyPr/>
        <a:lstStyle/>
        <a:p>
          <a:endParaRPr lang="en-US"/>
        </a:p>
      </dgm:t>
    </dgm:pt>
    <dgm:pt modelId="{4711645C-5363-4295-9C1E-F570B2D616C5}">
      <dgm:prSet/>
      <dgm:spPr/>
      <dgm:t>
        <a:bodyPr/>
        <a:lstStyle/>
        <a:p>
          <a:r>
            <a:rPr lang="pt-BR"/>
            <a:t>• Igreja preparada como noiva (Ap 19.7)</a:t>
          </a:r>
          <a:endParaRPr lang="en-US"/>
        </a:p>
      </dgm:t>
    </dgm:pt>
    <dgm:pt modelId="{CF30DA9A-1BE1-45B3-83E2-2998A385D70D}" type="parTrans" cxnId="{F41F3AF2-1EBE-4CC8-9EE2-3A0E9AE1549B}">
      <dgm:prSet/>
      <dgm:spPr/>
      <dgm:t>
        <a:bodyPr/>
        <a:lstStyle/>
        <a:p>
          <a:endParaRPr lang="en-US"/>
        </a:p>
      </dgm:t>
    </dgm:pt>
    <dgm:pt modelId="{CE6ABA4C-D74E-4C1A-B7B2-0DFAF2C44225}" type="sibTrans" cxnId="{F41F3AF2-1EBE-4CC8-9EE2-3A0E9AE1549B}">
      <dgm:prSet/>
      <dgm:spPr/>
      <dgm:t>
        <a:bodyPr/>
        <a:lstStyle/>
        <a:p>
          <a:endParaRPr lang="en-US"/>
        </a:p>
      </dgm:t>
    </dgm:pt>
    <dgm:pt modelId="{6A2FAD55-FC12-46B5-A1C9-B88FA54B2580}" type="pres">
      <dgm:prSet presAssocID="{0E4C1828-D53C-4004-A6EB-3E40320EF7F5}" presName="Name0" presStyleCnt="0">
        <dgm:presLayoutVars>
          <dgm:dir/>
          <dgm:resizeHandles val="exact"/>
        </dgm:presLayoutVars>
      </dgm:prSet>
      <dgm:spPr/>
    </dgm:pt>
    <dgm:pt modelId="{E7705CC9-E3FE-49A2-BB28-2AD80333303F}" type="pres">
      <dgm:prSet presAssocID="{7C67386A-740B-437A-BCAB-30B07104E367}" presName="node" presStyleLbl="node1" presStyleIdx="0" presStyleCnt="6">
        <dgm:presLayoutVars>
          <dgm:bulletEnabled val="1"/>
        </dgm:presLayoutVars>
      </dgm:prSet>
      <dgm:spPr/>
    </dgm:pt>
    <dgm:pt modelId="{C845A6DE-66D2-4724-BC87-642D270DECE7}" type="pres">
      <dgm:prSet presAssocID="{79AE8A40-DB26-4C53-8858-22F1680B781A}" presName="sibTrans" presStyleLbl="sibTrans1D1" presStyleIdx="0" presStyleCnt="5"/>
      <dgm:spPr/>
    </dgm:pt>
    <dgm:pt modelId="{67829457-A932-431F-A694-75513036C9EF}" type="pres">
      <dgm:prSet presAssocID="{79AE8A40-DB26-4C53-8858-22F1680B781A}" presName="connectorText" presStyleLbl="sibTrans1D1" presStyleIdx="0" presStyleCnt="5"/>
      <dgm:spPr/>
    </dgm:pt>
    <dgm:pt modelId="{CD8D27EE-CCB6-459B-95C7-644546909790}" type="pres">
      <dgm:prSet presAssocID="{39F53F60-D346-4E74-9867-40BCFA58426C}" presName="node" presStyleLbl="node1" presStyleIdx="1" presStyleCnt="6">
        <dgm:presLayoutVars>
          <dgm:bulletEnabled val="1"/>
        </dgm:presLayoutVars>
      </dgm:prSet>
      <dgm:spPr/>
    </dgm:pt>
    <dgm:pt modelId="{F2E101E5-08DE-4EB0-94E1-F4914ED97D3F}" type="pres">
      <dgm:prSet presAssocID="{BB1D7486-BB7B-4BD8-918F-CB5D9E983586}" presName="sibTrans" presStyleLbl="sibTrans1D1" presStyleIdx="1" presStyleCnt="5"/>
      <dgm:spPr/>
    </dgm:pt>
    <dgm:pt modelId="{E6E69054-BD2F-4A08-A533-3B9CC2D3C067}" type="pres">
      <dgm:prSet presAssocID="{BB1D7486-BB7B-4BD8-918F-CB5D9E983586}" presName="connectorText" presStyleLbl="sibTrans1D1" presStyleIdx="1" presStyleCnt="5"/>
      <dgm:spPr/>
    </dgm:pt>
    <dgm:pt modelId="{44A80840-B8DB-421B-B438-AD2551467075}" type="pres">
      <dgm:prSet presAssocID="{6FED9884-FC2A-4334-AA7F-D6BCDFF1BA9E}" presName="node" presStyleLbl="node1" presStyleIdx="2" presStyleCnt="6">
        <dgm:presLayoutVars>
          <dgm:bulletEnabled val="1"/>
        </dgm:presLayoutVars>
      </dgm:prSet>
      <dgm:spPr/>
    </dgm:pt>
    <dgm:pt modelId="{50290E1C-33FA-4437-86CB-499C529F86AB}" type="pres">
      <dgm:prSet presAssocID="{977D080A-C295-46B8-A765-307DEBE68752}" presName="sibTrans" presStyleLbl="sibTrans1D1" presStyleIdx="2" presStyleCnt="5"/>
      <dgm:spPr/>
    </dgm:pt>
    <dgm:pt modelId="{91C3B3EA-52A8-4049-AAC6-9FD54C8F39C4}" type="pres">
      <dgm:prSet presAssocID="{977D080A-C295-46B8-A765-307DEBE68752}" presName="connectorText" presStyleLbl="sibTrans1D1" presStyleIdx="2" presStyleCnt="5"/>
      <dgm:spPr/>
    </dgm:pt>
    <dgm:pt modelId="{409698D1-427B-4E19-B9C5-3D13353E86E6}" type="pres">
      <dgm:prSet presAssocID="{474982B1-4D3F-4FC3-9CB5-440B9A654792}" presName="node" presStyleLbl="node1" presStyleIdx="3" presStyleCnt="6">
        <dgm:presLayoutVars>
          <dgm:bulletEnabled val="1"/>
        </dgm:presLayoutVars>
      </dgm:prSet>
      <dgm:spPr/>
    </dgm:pt>
    <dgm:pt modelId="{9795DBA0-7FB9-4CA0-A268-C13F3971B188}" type="pres">
      <dgm:prSet presAssocID="{E0776EA6-04B0-43E0-8F03-EC1942C4707F}" presName="sibTrans" presStyleLbl="sibTrans1D1" presStyleIdx="3" presStyleCnt="5"/>
      <dgm:spPr/>
    </dgm:pt>
    <dgm:pt modelId="{25EC2D11-9D17-4FEB-9906-B7F3329A7245}" type="pres">
      <dgm:prSet presAssocID="{E0776EA6-04B0-43E0-8F03-EC1942C4707F}" presName="connectorText" presStyleLbl="sibTrans1D1" presStyleIdx="3" presStyleCnt="5"/>
      <dgm:spPr/>
    </dgm:pt>
    <dgm:pt modelId="{9D2C6EE8-4DC9-46C0-B310-196B109EB6FF}" type="pres">
      <dgm:prSet presAssocID="{14F725F4-AC10-43DA-A71E-913D0E185C51}" presName="node" presStyleLbl="node1" presStyleIdx="4" presStyleCnt="6">
        <dgm:presLayoutVars>
          <dgm:bulletEnabled val="1"/>
        </dgm:presLayoutVars>
      </dgm:prSet>
      <dgm:spPr/>
    </dgm:pt>
    <dgm:pt modelId="{D7948A4F-51F9-4D93-98D2-0A7F41ABB3E5}" type="pres">
      <dgm:prSet presAssocID="{C60A8BED-E1AE-4DDF-A3C8-7C8BF441264D}" presName="sibTrans" presStyleLbl="sibTrans1D1" presStyleIdx="4" presStyleCnt="5"/>
      <dgm:spPr/>
    </dgm:pt>
    <dgm:pt modelId="{00C37099-8627-439D-A6EE-0D26F939B305}" type="pres">
      <dgm:prSet presAssocID="{C60A8BED-E1AE-4DDF-A3C8-7C8BF441264D}" presName="connectorText" presStyleLbl="sibTrans1D1" presStyleIdx="4" presStyleCnt="5"/>
      <dgm:spPr/>
    </dgm:pt>
    <dgm:pt modelId="{BF7D3B0D-AA3E-4E13-AF87-E4BE9F634CE1}" type="pres">
      <dgm:prSet presAssocID="{4711645C-5363-4295-9C1E-F570B2D616C5}" presName="node" presStyleLbl="node1" presStyleIdx="5" presStyleCnt="6">
        <dgm:presLayoutVars>
          <dgm:bulletEnabled val="1"/>
        </dgm:presLayoutVars>
      </dgm:prSet>
      <dgm:spPr/>
    </dgm:pt>
  </dgm:ptLst>
  <dgm:cxnLst>
    <dgm:cxn modelId="{53B4F521-28CE-41AD-9D3D-D83D0BE59E89}" type="presOf" srcId="{474982B1-4D3F-4FC3-9CB5-440B9A654792}" destId="{409698D1-427B-4E19-B9C5-3D13353E86E6}" srcOrd="0" destOrd="0" presId="urn:microsoft.com/office/officeart/2016/7/layout/RepeatingBendingProcessNew"/>
    <dgm:cxn modelId="{759DFC21-5A06-4EE8-9A94-653168D3388B}" type="presOf" srcId="{4711645C-5363-4295-9C1E-F570B2D616C5}" destId="{BF7D3B0D-AA3E-4E13-AF87-E4BE9F634CE1}" srcOrd="0" destOrd="0" presId="urn:microsoft.com/office/officeart/2016/7/layout/RepeatingBendingProcessNew"/>
    <dgm:cxn modelId="{6E1FE32F-9D03-4B4B-85A4-75C86A03C82A}" type="presOf" srcId="{6FED9884-FC2A-4334-AA7F-D6BCDFF1BA9E}" destId="{44A80840-B8DB-421B-B438-AD2551467075}" srcOrd="0" destOrd="0" presId="urn:microsoft.com/office/officeart/2016/7/layout/RepeatingBendingProcessNew"/>
    <dgm:cxn modelId="{AC1F155D-D383-414C-B35D-511C3E866C23}" srcId="{0E4C1828-D53C-4004-A6EB-3E40320EF7F5}" destId="{39F53F60-D346-4E74-9867-40BCFA58426C}" srcOrd="1" destOrd="0" parTransId="{E58583AB-BF1F-4BAF-99FD-04B6DF2A4A6D}" sibTransId="{BB1D7486-BB7B-4BD8-918F-CB5D9E983586}"/>
    <dgm:cxn modelId="{0216FF4E-A819-4E26-87E4-3D650BBC5A9E}" type="presOf" srcId="{79AE8A40-DB26-4C53-8858-22F1680B781A}" destId="{C845A6DE-66D2-4724-BC87-642D270DECE7}" srcOrd="0" destOrd="0" presId="urn:microsoft.com/office/officeart/2016/7/layout/RepeatingBendingProcessNew"/>
    <dgm:cxn modelId="{FA42FC51-2FAC-453B-A8EC-2D2DD7BA7040}" type="presOf" srcId="{C60A8BED-E1AE-4DDF-A3C8-7C8BF441264D}" destId="{D7948A4F-51F9-4D93-98D2-0A7F41ABB3E5}" srcOrd="0" destOrd="0" presId="urn:microsoft.com/office/officeart/2016/7/layout/RepeatingBendingProcessNew"/>
    <dgm:cxn modelId="{FBC9FB7C-4493-4A9C-87A4-BBBDBC6167AF}" type="presOf" srcId="{BB1D7486-BB7B-4BD8-918F-CB5D9E983586}" destId="{F2E101E5-08DE-4EB0-94E1-F4914ED97D3F}" srcOrd="0" destOrd="0" presId="urn:microsoft.com/office/officeart/2016/7/layout/RepeatingBendingProcessNew"/>
    <dgm:cxn modelId="{64218C7D-5209-4D27-AE15-8585A210CE61}" srcId="{0E4C1828-D53C-4004-A6EB-3E40320EF7F5}" destId="{14F725F4-AC10-43DA-A71E-913D0E185C51}" srcOrd="4" destOrd="0" parTransId="{6CB03C00-A65F-43BE-AF23-D31781D71A0E}" sibTransId="{C60A8BED-E1AE-4DDF-A3C8-7C8BF441264D}"/>
    <dgm:cxn modelId="{505CA290-903D-478A-AE97-C766BCB2EB98}" type="presOf" srcId="{E0776EA6-04B0-43E0-8F03-EC1942C4707F}" destId="{9795DBA0-7FB9-4CA0-A268-C13F3971B188}" srcOrd="0" destOrd="0" presId="urn:microsoft.com/office/officeart/2016/7/layout/RepeatingBendingProcessNew"/>
    <dgm:cxn modelId="{EAFFDB9D-2D5C-4E19-AE1F-D547D588B383}" type="presOf" srcId="{BB1D7486-BB7B-4BD8-918F-CB5D9E983586}" destId="{E6E69054-BD2F-4A08-A533-3B9CC2D3C067}" srcOrd="1" destOrd="0" presId="urn:microsoft.com/office/officeart/2016/7/layout/RepeatingBendingProcessNew"/>
    <dgm:cxn modelId="{4758359E-E507-46F7-BCC5-F5BE079EA43F}" type="presOf" srcId="{14F725F4-AC10-43DA-A71E-913D0E185C51}" destId="{9D2C6EE8-4DC9-46C0-B310-196B109EB6FF}" srcOrd="0" destOrd="0" presId="urn:microsoft.com/office/officeart/2016/7/layout/RepeatingBendingProcessNew"/>
    <dgm:cxn modelId="{5CB20BA0-4986-423D-AB90-CDCD7369816F}" type="presOf" srcId="{39F53F60-D346-4E74-9867-40BCFA58426C}" destId="{CD8D27EE-CCB6-459B-95C7-644546909790}" srcOrd="0" destOrd="0" presId="urn:microsoft.com/office/officeart/2016/7/layout/RepeatingBendingProcessNew"/>
    <dgm:cxn modelId="{568BFCA2-4ECB-4FB1-9910-E5E947A7A45B}" srcId="{0E4C1828-D53C-4004-A6EB-3E40320EF7F5}" destId="{6FED9884-FC2A-4334-AA7F-D6BCDFF1BA9E}" srcOrd="2" destOrd="0" parTransId="{32005C2C-A471-497D-9F32-DB408CA6FA67}" sibTransId="{977D080A-C295-46B8-A765-307DEBE68752}"/>
    <dgm:cxn modelId="{EAFA9EA6-478F-4785-A9BE-1C0D36A21DC0}" type="presOf" srcId="{E0776EA6-04B0-43E0-8F03-EC1942C4707F}" destId="{25EC2D11-9D17-4FEB-9906-B7F3329A7245}" srcOrd="1" destOrd="0" presId="urn:microsoft.com/office/officeart/2016/7/layout/RepeatingBendingProcessNew"/>
    <dgm:cxn modelId="{04326DB3-86E1-473D-8A7C-0A35113FD024}" type="presOf" srcId="{977D080A-C295-46B8-A765-307DEBE68752}" destId="{50290E1C-33FA-4437-86CB-499C529F86AB}" srcOrd="0" destOrd="0" presId="urn:microsoft.com/office/officeart/2016/7/layout/RepeatingBendingProcessNew"/>
    <dgm:cxn modelId="{CF05A0BB-DE17-4D69-9CB1-1CE908C27DB3}" type="presOf" srcId="{7C67386A-740B-437A-BCAB-30B07104E367}" destId="{E7705CC9-E3FE-49A2-BB28-2AD80333303F}" srcOrd="0" destOrd="0" presId="urn:microsoft.com/office/officeart/2016/7/layout/RepeatingBendingProcessNew"/>
    <dgm:cxn modelId="{54FD3CCB-4719-4310-8DB6-C4534A74192A}" type="presOf" srcId="{79AE8A40-DB26-4C53-8858-22F1680B781A}" destId="{67829457-A932-431F-A694-75513036C9EF}" srcOrd="1" destOrd="0" presId="urn:microsoft.com/office/officeart/2016/7/layout/RepeatingBendingProcessNew"/>
    <dgm:cxn modelId="{F0B22ED0-BB0E-46EB-9CBB-080B7D637D7A}" srcId="{0E4C1828-D53C-4004-A6EB-3E40320EF7F5}" destId="{7C67386A-740B-437A-BCAB-30B07104E367}" srcOrd="0" destOrd="0" parTransId="{4197F72F-7DE7-4E53-B1E0-834C4FBC1FFE}" sibTransId="{79AE8A40-DB26-4C53-8858-22F1680B781A}"/>
    <dgm:cxn modelId="{091EECD0-B5C9-4C9D-A7BC-FE1F41785A79}" srcId="{0E4C1828-D53C-4004-A6EB-3E40320EF7F5}" destId="{474982B1-4D3F-4FC3-9CB5-440B9A654792}" srcOrd="3" destOrd="0" parTransId="{91CA9912-16C8-4ACB-9F72-8406930A84AA}" sibTransId="{E0776EA6-04B0-43E0-8F03-EC1942C4707F}"/>
    <dgm:cxn modelId="{E7AC70EC-DC20-4708-BEB9-A5FFCF9EF93A}" type="presOf" srcId="{977D080A-C295-46B8-A765-307DEBE68752}" destId="{91C3B3EA-52A8-4049-AAC6-9FD54C8F39C4}" srcOrd="1" destOrd="0" presId="urn:microsoft.com/office/officeart/2016/7/layout/RepeatingBendingProcessNew"/>
    <dgm:cxn modelId="{40FDACF1-33BC-4AC9-A6B8-F78D55BAE6EF}" type="presOf" srcId="{C60A8BED-E1AE-4DDF-A3C8-7C8BF441264D}" destId="{00C37099-8627-439D-A6EE-0D26F939B305}" srcOrd="1" destOrd="0" presId="urn:microsoft.com/office/officeart/2016/7/layout/RepeatingBendingProcessNew"/>
    <dgm:cxn modelId="{F41F3AF2-1EBE-4CC8-9EE2-3A0E9AE1549B}" srcId="{0E4C1828-D53C-4004-A6EB-3E40320EF7F5}" destId="{4711645C-5363-4295-9C1E-F570B2D616C5}" srcOrd="5" destOrd="0" parTransId="{CF30DA9A-1BE1-45B3-83E2-2998A385D70D}" sibTransId="{CE6ABA4C-D74E-4C1A-B7B2-0DFAF2C44225}"/>
    <dgm:cxn modelId="{0A7E05FA-019F-462E-B439-23D2A4C4D452}" type="presOf" srcId="{0E4C1828-D53C-4004-A6EB-3E40320EF7F5}" destId="{6A2FAD55-FC12-46B5-A1C9-B88FA54B2580}" srcOrd="0" destOrd="0" presId="urn:microsoft.com/office/officeart/2016/7/layout/RepeatingBendingProcessNew"/>
    <dgm:cxn modelId="{0E114FE6-6F70-48AB-88D3-528557349B28}" type="presParOf" srcId="{6A2FAD55-FC12-46B5-A1C9-B88FA54B2580}" destId="{E7705CC9-E3FE-49A2-BB28-2AD80333303F}" srcOrd="0" destOrd="0" presId="urn:microsoft.com/office/officeart/2016/7/layout/RepeatingBendingProcessNew"/>
    <dgm:cxn modelId="{CABB41E1-38B7-4485-B4B0-F87F810ACEE9}" type="presParOf" srcId="{6A2FAD55-FC12-46B5-A1C9-B88FA54B2580}" destId="{C845A6DE-66D2-4724-BC87-642D270DECE7}" srcOrd="1" destOrd="0" presId="urn:microsoft.com/office/officeart/2016/7/layout/RepeatingBendingProcessNew"/>
    <dgm:cxn modelId="{2B20E345-3FB7-4DC3-BF69-2A27FF1FFFB4}" type="presParOf" srcId="{C845A6DE-66D2-4724-BC87-642D270DECE7}" destId="{67829457-A932-431F-A694-75513036C9EF}" srcOrd="0" destOrd="0" presId="urn:microsoft.com/office/officeart/2016/7/layout/RepeatingBendingProcessNew"/>
    <dgm:cxn modelId="{3D0527A2-D3BE-4AAE-B4A0-841969198354}" type="presParOf" srcId="{6A2FAD55-FC12-46B5-A1C9-B88FA54B2580}" destId="{CD8D27EE-CCB6-459B-95C7-644546909790}" srcOrd="2" destOrd="0" presId="urn:microsoft.com/office/officeart/2016/7/layout/RepeatingBendingProcessNew"/>
    <dgm:cxn modelId="{6CB2A9A0-17D0-499B-A259-1BD9C7E34626}" type="presParOf" srcId="{6A2FAD55-FC12-46B5-A1C9-B88FA54B2580}" destId="{F2E101E5-08DE-4EB0-94E1-F4914ED97D3F}" srcOrd="3" destOrd="0" presId="urn:microsoft.com/office/officeart/2016/7/layout/RepeatingBendingProcessNew"/>
    <dgm:cxn modelId="{CD3EA387-6D61-44BC-A8E6-15B97F9FBDB2}" type="presParOf" srcId="{F2E101E5-08DE-4EB0-94E1-F4914ED97D3F}" destId="{E6E69054-BD2F-4A08-A533-3B9CC2D3C067}" srcOrd="0" destOrd="0" presId="urn:microsoft.com/office/officeart/2016/7/layout/RepeatingBendingProcessNew"/>
    <dgm:cxn modelId="{D595CFD1-F5EE-4DE2-A7B4-4F244CBF0581}" type="presParOf" srcId="{6A2FAD55-FC12-46B5-A1C9-B88FA54B2580}" destId="{44A80840-B8DB-421B-B438-AD2551467075}" srcOrd="4" destOrd="0" presId="urn:microsoft.com/office/officeart/2016/7/layout/RepeatingBendingProcessNew"/>
    <dgm:cxn modelId="{82BC4B97-6E22-4F02-BAA1-14475BCEA0AD}" type="presParOf" srcId="{6A2FAD55-FC12-46B5-A1C9-B88FA54B2580}" destId="{50290E1C-33FA-4437-86CB-499C529F86AB}" srcOrd="5" destOrd="0" presId="urn:microsoft.com/office/officeart/2016/7/layout/RepeatingBendingProcessNew"/>
    <dgm:cxn modelId="{581B7F39-D369-4167-9C7F-ECBDE3CCF50D}" type="presParOf" srcId="{50290E1C-33FA-4437-86CB-499C529F86AB}" destId="{91C3B3EA-52A8-4049-AAC6-9FD54C8F39C4}" srcOrd="0" destOrd="0" presId="urn:microsoft.com/office/officeart/2016/7/layout/RepeatingBendingProcessNew"/>
    <dgm:cxn modelId="{13899D3A-05EA-4B8E-AED7-872F9619624C}" type="presParOf" srcId="{6A2FAD55-FC12-46B5-A1C9-B88FA54B2580}" destId="{409698D1-427B-4E19-B9C5-3D13353E86E6}" srcOrd="6" destOrd="0" presId="urn:microsoft.com/office/officeart/2016/7/layout/RepeatingBendingProcessNew"/>
    <dgm:cxn modelId="{8E884CFB-6264-4BE4-B161-702B3CAA9BEF}" type="presParOf" srcId="{6A2FAD55-FC12-46B5-A1C9-B88FA54B2580}" destId="{9795DBA0-7FB9-4CA0-A268-C13F3971B188}" srcOrd="7" destOrd="0" presId="urn:microsoft.com/office/officeart/2016/7/layout/RepeatingBendingProcessNew"/>
    <dgm:cxn modelId="{C59E5906-4472-4596-AC93-26E225E962B5}" type="presParOf" srcId="{9795DBA0-7FB9-4CA0-A268-C13F3971B188}" destId="{25EC2D11-9D17-4FEB-9906-B7F3329A7245}" srcOrd="0" destOrd="0" presId="urn:microsoft.com/office/officeart/2016/7/layout/RepeatingBendingProcessNew"/>
    <dgm:cxn modelId="{AE9541F5-C732-4A70-9C1F-21B5F5686BD3}" type="presParOf" srcId="{6A2FAD55-FC12-46B5-A1C9-B88FA54B2580}" destId="{9D2C6EE8-4DC9-46C0-B310-196B109EB6FF}" srcOrd="8" destOrd="0" presId="urn:microsoft.com/office/officeart/2016/7/layout/RepeatingBendingProcessNew"/>
    <dgm:cxn modelId="{2E69DB80-6E35-4293-B6B1-D8096051E327}" type="presParOf" srcId="{6A2FAD55-FC12-46B5-A1C9-B88FA54B2580}" destId="{D7948A4F-51F9-4D93-98D2-0A7F41ABB3E5}" srcOrd="9" destOrd="0" presId="urn:microsoft.com/office/officeart/2016/7/layout/RepeatingBendingProcessNew"/>
    <dgm:cxn modelId="{80B5AEFA-1E3C-46AF-B876-0B1EE7169A3A}" type="presParOf" srcId="{D7948A4F-51F9-4D93-98D2-0A7F41ABB3E5}" destId="{00C37099-8627-439D-A6EE-0D26F939B305}" srcOrd="0" destOrd="0" presId="urn:microsoft.com/office/officeart/2016/7/layout/RepeatingBendingProcessNew"/>
    <dgm:cxn modelId="{4D1D5CC0-C643-4A6B-A62C-1FE71280FFC6}" type="presParOf" srcId="{6A2FAD55-FC12-46B5-A1C9-B88FA54B2580}" destId="{BF7D3B0D-AA3E-4E13-AF87-E4BE9F634CE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3B3612-5872-4C35-9A82-04CB8B3A33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C8541B-E7EE-439D-A1D3-ECB39D6117A3}">
      <dgm:prSet/>
      <dgm:spPr/>
      <dgm:t>
        <a:bodyPr/>
        <a:lstStyle/>
        <a:p>
          <a:r>
            <a:rPr lang="pt-BR"/>
            <a:t>• Mensagem central da pregação apostólica (At 3.19) </a:t>
          </a:r>
          <a:endParaRPr lang="en-US"/>
        </a:p>
      </dgm:t>
    </dgm:pt>
    <dgm:pt modelId="{0F892747-1680-47DF-A4C9-66D8E2D26CBD}" type="parTrans" cxnId="{8C3674DF-FD0C-4487-A8C9-32D91894BE07}">
      <dgm:prSet/>
      <dgm:spPr/>
      <dgm:t>
        <a:bodyPr/>
        <a:lstStyle/>
        <a:p>
          <a:endParaRPr lang="en-US"/>
        </a:p>
      </dgm:t>
    </dgm:pt>
    <dgm:pt modelId="{04E7B334-3C11-4FBF-BFD2-1A35040782B1}" type="sibTrans" cxnId="{8C3674DF-FD0C-4487-A8C9-32D91894BE07}">
      <dgm:prSet/>
      <dgm:spPr/>
      <dgm:t>
        <a:bodyPr/>
        <a:lstStyle/>
        <a:p>
          <a:endParaRPr lang="en-US"/>
        </a:p>
      </dgm:t>
    </dgm:pt>
    <dgm:pt modelId="{D76D4159-63C4-4A61-8203-D5B4AE8F120C}">
      <dgm:prSet/>
      <dgm:spPr/>
      <dgm:t>
        <a:bodyPr/>
        <a:lstStyle/>
        <a:p>
          <a:r>
            <a:rPr lang="pt-BR"/>
            <a:t>• Conversão antecede transformação social (Rm 10.13–15) </a:t>
          </a:r>
          <a:endParaRPr lang="en-US"/>
        </a:p>
      </dgm:t>
    </dgm:pt>
    <dgm:pt modelId="{DE90482F-D41F-4B53-AE50-EF023FD944C7}" type="parTrans" cxnId="{9DD9589D-15FC-4A54-BC10-17C2E986AA70}">
      <dgm:prSet/>
      <dgm:spPr/>
      <dgm:t>
        <a:bodyPr/>
        <a:lstStyle/>
        <a:p>
          <a:endParaRPr lang="en-US"/>
        </a:p>
      </dgm:t>
    </dgm:pt>
    <dgm:pt modelId="{D178DAAC-DEA1-43D1-864F-7E8C03DA8357}" type="sibTrans" cxnId="{9DD9589D-15FC-4A54-BC10-17C2E986AA70}">
      <dgm:prSet/>
      <dgm:spPr/>
      <dgm:t>
        <a:bodyPr/>
        <a:lstStyle/>
        <a:p>
          <a:endParaRPr lang="en-US"/>
        </a:p>
      </dgm:t>
    </dgm:pt>
    <dgm:pt modelId="{9CA71293-CB28-4767-82CF-88AA361801E9}">
      <dgm:prSet/>
      <dgm:spPr/>
      <dgm:t>
        <a:bodyPr/>
        <a:lstStyle/>
        <a:p>
          <a:r>
            <a:rPr lang="pt-BR"/>
            <a:t>• Urgência do tempo presente (2Co 6.2) </a:t>
          </a:r>
          <a:endParaRPr lang="en-US"/>
        </a:p>
      </dgm:t>
    </dgm:pt>
    <dgm:pt modelId="{05AECBBA-D63A-4751-B1E7-4F547CEC323B}" type="parTrans" cxnId="{AFB719C5-1BA1-4019-9BB6-2CF4D0A9B9DC}">
      <dgm:prSet/>
      <dgm:spPr/>
      <dgm:t>
        <a:bodyPr/>
        <a:lstStyle/>
        <a:p>
          <a:endParaRPr lang="en-US"/>
        </a:p>
      </dgm:t>
    </dgm:pt>
    <dgm:pt modelId="{FCC8AC7C-35E0-4E97-B6AA-4DE23D532F6A}" type="sibTrans" cxnId="{AFB719C5-1BA1-4019-9BB6-2CF4D0A9B9DC}">
      <dgm:prSet/>
      <dgm:spPr/>
      <dgm:t>
        <a:bodyPr/>
        <a:lstStyle/>
        <a:p>
          <a:endParaRPr lang="en-US"/>
        </a:p>
      </dgm:t>
    </dgm:pt>
    <dgm:pt modelId="{240A8346-E18D-437B-A841-7D51B2120698}">
      <dgm:prSet/>
      <dgm:spPr/>
      <dgm:t>
        <a:bodyPr/>
        <a:lstStyle/>
        <a:p>
          <a:r>
            <a:rPr lang="pt-BR"/>
            <a:t>• Igreja como sentinela espiritual (Ez 33.7) </a:t>
          </a:r>
          <a:endParaRPr lang="en-US"/>
        </a:p>
      </dgm:t>
    </dgm:pt>
    <dgm:pt modelId="{F9DE99A1-A577-41A7-A8D1-07C3D565DFB3}" type="parTrans" cxnId="{0A2BAE70-3E64-489E-A145-34F6AB1951C6}">
      <dgm:prSet/>
      <dgm:spPr/>
      <dgm:t>
        <a:bodyPr/>
        <a:lstStyle/>
        <a:p>
          <a:endParaRPr lang="en-US"/>
        </a:p>
      </dgm:t>
    </dgm:pt>
    <dgm:pt modelId="{0E0206FE-C152-4C2F-975E-6FC63D1938C5}" type="sibTrans" cxnId="{0A2BAE70-3E64-489E-A145-34F6AB1951C6}">
      <dgm:prSet/>
      <dgm:spPr/>
      <dgm:t>
        <a:bodyPr/>
        <a:lstStyle/>
        <a:p>
          <a:endParaRPr lang="en-US"/>
        </a:p>
      </dgm:t>
    </dgm:pt>
    <dgm:pt modelId="{1B5D8A25-497F-4F0A-9DAE-FFD839115C5E}">
      <dgm:prSet/>
      <dgm:spPr/>
      <dgm:t>
        <a:bodyPr/>
        <a:lstStyle/>
        <a:p>
          <a:r>
            <a:rPr lang="pt-BR"/>
            <a:t>• Santificação como fruto da conversão (At 26.18)</a:t>
          </a:r>
          <a:endParaRPr lang="en-US"/>
        </a:p>
      </dgm:t>
    </dgm:pt>
    <dgm:pt modelId="{B01B3E35-8A4B-4E92-93A1-08E84FDFCFE0}" type="parTrans" cxnId="{47C98A85-9A3C-44D0-89C3-A7410F190D33}">
      <dgm:prSet/>
      <dgm:spPr/>
      <dgm:t>
        <a:bodyPr/>
        <a:lstStyle/>
        <a:p>
          <a:endParaRPr lang="en-US"/>
        </a:p>
      </dgm:t>
    </dgm:pt>
    <dgm:pt modelId="{E33978C6-855F-4354-BD41-4EB5ADA95E73}" type="sibTrans" cxnId="{47C98A85-9A3C-44D0-89C3-A7410F190D33}">
      <dgm:prSet/>
      <dgm:spPr/>
      <dgm:t>
        <a:bodyPr/>
        <a:lstStyle/>
        <a:p>
          <a:endParaRPr lang="en-US"/>
        </a:p>
      </dgm:t>
    </dgm:pt>
    <dgm:pt modelId="{EBFFE7C8-1FE5-4F2F-B4CE-836F51E53147}" type="pres">
      <dgm:prSet presAssocID="{373B3612-5872-4C35-9A82-04CB8B3A335A}" presName="linear" presStyleCnt="0">
        <dgm:presLayoutVars>
          <dgm:animLvl val="lvl"/>
          <dgm:resizeHandles val="exact"/>
        </dgm:presLayoutVars>
      </dgm:prSet>
      <dgm:spPr/>
    </dgm:pt>
    <dgm:pt modelId="{DDD6846B-D209-487B-9F69-13944EBBF27A}" type="pres">
      <dgm:prSet presAssocID="{E0C8541B-E7EE-439D-A1D3-ECB39D6117A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4BA51F-94D9-4B48-B346-5B97C121BE94}" type="pres">
      <dgm:prSet presAssocID="{04E7B334-3C11-4FBF-BFD2-1A35040782B1}" presName="spacer" presStyleCnt="0"/>
      <dgm:spPr/>
    </dgm:pt>
    <dgm:pt modelId="{E32314C7-AE8B-42C1-A2CB-5424E8BEB234}" type="pres">
      <dgm:prSet presAssocID="{D76D4159-63C4-4A61-8203-D5B4AE8F120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879FCB-D449-4A88-8DD4-FBA7848C1390}" type="pres">
      <dgm:prSet presAssocID="{D178DAAC-DEA1-43D1-864F-7E8C03DA8357}" presName="spacer" presStyleCnt="0"/>
      <dgm:spPr/>
    </dgm:pt>
    <dgm:pt modelId="{ECDB0D7C-F776-4830-89FE-723B2BF13E5E}" type="pres">
      <dgm:prSet presAssocID="{9CA71293-CB28-4767-82CF-88AA361801E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AC4DEE-121B-4B20-8366-382D5372796C}" type="pres">
      <dgm:prSet presAssocID="{FCC8AC7C-35E0-4E97-B6AA-4DE23D532F6A}" presName="spacer" presStyleCnt="0"/>
      <dgm:spPr/>
    </dgm:pt>
    <dgm:pt modelId="{93B6150A-46E1-4FE3-9617-44E21DE3E105}" type="pres">
      <dgm:prSet presAssocID="{240A8346-E18D-437B-A841-7D51B21206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02459CD-739A-42C8-9A36-01E1BE354815}" type="pres">
      <dgm:prSet presAssocID="{0E0206FE-C152-4C2F-975E-6FC63D1938C5}" presName="spacer" presStyleCnt="0"/>
      <dgm:spPr/>
    </dgm:pt>
    <dgm:pt modelId="{31957CE7-6D39-4EA6-B32F-285A72DCB268}" type="pres">
      <dgm:prSet presAssocID="{1B5D8A25-497F-4F0A-9DAE-FFD839115C5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F84112C-101A-4138-8169-9470BA2E0B7B}" type="presOf" srcId="{373B3612-5872-4C35-9A82-04CB8B3A335A}" destId="{EBFFE7C8-1FE5-4F2F-B4CE-836F51E53147}" srcOrd="0" destOrd="0" presId="urn:microsoft.com/office/officeart/2005/8/layout/vList2"/>
    <dgm:cxn modelId="{29247448-2EDD-4D15-B5A0-8E4E89495590}" type="presOf" srcId="{E0C8541B-E7EE-439D-A1D3-ECB39D6117A3}" destId="{DDD6846B-D209-487B-9F69-13944EBBF27A}" srcOrd="0" destOrd="0" presId="urn:microsoft.com/office/officeart/2005/8/layout/vList2"/>
    <dgm:cxn modelId="{0A2BAE70-3E64-489E-A145-34F6AB1951C6}" srcId="{373B3612-5872-4C35-9A82-04CB8B3A335A}" destId="{240A8346-E18D-437B-A841-7D51B2120698}" srcOrd="3" destOrd="0" parTransId="{F9DE99A1-A577-41A7-A8D1-07C3D565DFB3}" sibTransId="{0E0206FE-C152-4C2F-975E-6FC63D1938C5}"/>
    <dgm:cxn modelId="{47C98A85-9A3C-44D0-89C3-A7410F190D33}" srcId="{373B3612-5872-4C35-9A82-04CB8B3A335A}" destId="{1B5D8A25-497F-4F0A-9DAE-FFD839115C5E}" srcOrd="4" destOrd="0" parTransId="{B01B3E35-8A4B-4E92-93A1-08E84FDFCFE0}" sibTransId="{E33978C6-855F-4354-BD41-4EB5ADA95E73}"/>
    <dgm:cxn modelId="{9DD9589D-15FC-4A54-BC10-17C2E986AA70}" srcId="{373B3612-5872-4C35-9A82-04CB8B3A335A}" destId="{D76D4159-63C4-4A61-8203-D5B4AE8F120C}" srcOrd="1" destOrd="0" parTransId="{DE90482F-D41F-4B53-AE50-EF023FD944C7}" sibTransId="{D178DAAC-DEA1-43D1-864F-7E8C03DA8357}"/>
    <dgm:cxn modelId="{78E850A6-099A-4082-BD3F-983E159ABCB9}" type="presOf" srcId="{D76D4159-63C4-4A61-8203-D5B4AE8F120C}" destId="{E32314C7-AE8B-42C1-A2CB-5424E8BEB234}" srcOrd="0" destOrd="0" presId="urn:microsoft.com/office/officeart/2005/8/layout/vList2"/>
    <dgm:cxn modelId="{AFB719C5-1BA1-4019-9BB6-2CF4D0A9B9DC}" srcId="{373B3612-5872-4C35-9A82-04CB8B3A335A}" destId="{9CA71293-CB28-4767-82CF-88AA361801E9}" srcOrd="2" destOrd="0" parTransId="{05AECBBA-D63A-4751-B1E7-4F547CEC323B}" sibTransId="{FCC8AC7C-35E0-4E97-B6AA-4DE23D532F6A}"/>
    <dgm:cxn modelId="{89FC72D6-0480-481D-96ED-57696F60AC57}" type="presOf" srcId="{9CA71293-CB28-4767-82CF-88AA361801E9}" destId="{ECDB0D7C-F776-4830-89FE-723B2BF13E5E}" srcOrd="0" destOrd="0" presId="urn:microsoft.com/office/officeart/2005/8/layout/vList2"/>
    <dgm:cxn modelId="{B2C83AD8-4F6A-4838-8303-1D8E815F85AA}" type="presOf" srcId="{1B5D8A25-497F-4F0A-9DAE-FFD839115C5E}" destId="{31957CE7-6D39-4EA6-B32F-285A72DCB268}" srcOrd="0" destOrd="0" presId="urn:microsoft.com/office/officeart/2005/8/layout/vList2"/>
    <dgm:cxn modelId="{AD7372DE-A8F9-4C9E-8284-DA0380CFA619}" type="presOf" srcId="{240A8346-E18D-437B-A841-7D51B2120698}" destId="{93B6150A-46E1-4FE3-9617-44E21DE3E105}" srcOrd="0" destOrd="0" presId="urn:microsoft.com/office/officeart/2005/8/layout/vList2"/>
    <dgm:cxn modelId="{8C3674DF-FD0C-4487-A8C9-32D91894BE07}" srcId="{373B3612-5872-4C35-9A82-04CB8B3A335A}" destId="{E0C8541B-E7EE-439D-A1D3-ECB39D6117A3}" srcOrd="0" destOrd="0" parTransId="{0F892747-1680-47DF-A4C9-66D8E2D26CBD}" sibTransId="{04E7B334-3C11-4FBF-BFD2-1A35040782B1}"/>
    <dgm:cxn modelId="{3EEEB86C-3D05-4249-83C7-0F1083C24CFF}" type="presParOf" srcId="{EBFFE7C8-1FE5-4F2F-B4CE-836F51E53147}" destId="{DDD6846B-D209-487B-9F69-13944EBBF27A}" srcOrd="0" destOrd="0" presId="urn:microsoft.com/office/officeart/2005/8/layout/vList2"/>
    <dgm:cxn modelId="{C8DD4582-8119-451D-AD75-783B52770DCB}" type="presParOf" srcId="{EBFFE7C8-1FE5-4F2F-B4CE-836F51E53147}" destId="{8F4BA51F-94D9-4B48-B346-5B97C121BE94}" srcOrd="1" destOrd="0" presId="urn:microsoft.com/office/officeart/2005/8/layout/vList2"/>
    <dgm:cxn modelId="{0522EFCA-DB7A-4AB4-AC4A-B141FA1A06E6}" type="presParOf" srcId="{EBFFE7C8-1FE5-4F2F-B4CE-836F51E53147}" destId="{E32314C7-AE8B-42C1-A2CB-5424E8BEB234}" srcOrd="2" destOrd="0" presId="urn:microsoft.com/office/officeart/2005/8/layout/vList2"/>
    <dgm:cxn modelId="{57D57BC6-CDBE-4550-9E62-DD35EBD77796}" type="presParOf" srcId="{EBFFE7C8-1FE5-4F2F-B4CE-836F51E53147}" destId="{4E879FCB-D449-4A88-8DD4-FBA7848C1390}" srcOrd="3" destOrd="0" presId="urn:microsoft.com/office/officeart/2005/8/layout/vList2"/>
    <dgm:cxn modelId="{AD4286D5-4A6A-4A1B-A41B-C841893E8CE8}" type="presParOf" srcId="{EBFFE7C8-1FE5-4F2F-B4CE-836F51E53147}" destId="{ECDB0D7C-F776-4830-89FE-723B2BF13E5E}" srcOrd="4" destOrd="0" presId="urn:microsoft.com/office/officeart/2005/8/layout/vList2"/>
    <dgm:cxn modelId="{AC7B91F0-F5A4-4CDE-8A32-975E29E01B91}" type="presParOf" srcId="{EBFFE7C8-1FE5-4F2F-B4CE-836F51E53147}" destId="{4DAC4DEE-121B-4B20-8366-382D5372796C}" srcOrd="5" destOrd="0" presId="urn:microsoft.com/office/officeart/2005/8/layout/vList2"/>
    <dgm:cxn modelId="{F842DE1A-D074-43AE-A224-AAA1C8427768}" type="presParOf" srcId="{EBFFE7C8-1FE5-4F2F-B4CE-836F51E53147}" destId="{93B6150A-46E1-4FE3-9617-44E21DE3E105}" srcOrd="6" destOrd="0" presId="urn:microsoft.com/office/officeart/2005/8/layout/vList2"/>
    <dgm:cxn modelId="{ECC03C8D-7C6B-479F-8BEE-649D1C741ED0}" type="presParOf" srcId="{EBFFE7C8-1FE5-4F2F-B4CE-836F51E53147}" destId="{002459CD-739A-42C8-9A36-01E1BE354815}" srcOrd="7" destOrd="0" presId="urn:microsoft.com/office/officeart/2005/8/layout/vList2"/>
    <dgm:cxn modelId="{9E131D44-7DB5-4759-A749-7D48D5C57CC8}" type="presParOf" srcId="{EBFFE7C8-1FE5-4F2F-B4CE-836F51E53147}" destId="{31957CE7-6D39-4EA6-B32F-285A72DCB2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88FDA8-6819-46BF-8956-1CFB9C228631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78E8648-743D-4D5B-A0BB-7946CF0EA5AF}">
      <dgm:prSet/>
      <dgm:spPr/>
      <dgm:t>
        <a:bodyPr/>
        <a:lstStyle/>
        <a:p>
          <a:r>
            <a:rPr lang="pt-BR"/>
            <a:t>• Santificação vinculada à Parousia (1Ts 5.23) </a:t>
          </a:r>
          <a:endParaRPr lang="en-US"/>
        </a:p>
      </dgm:t>
    </dgm:pt>
    <dgm:pt modelId="{3CADBA70-3FD7-4A1E-9B80-03CD39A1EF12}" type="parTrans" cxnId="{19F642F3-7269-4EF8-8E15-9D1A455ABAB3}">
      <dgm:prSet/>
      <dgm:spPr/>
      <dgm:t>
        <a:bodyPr/>
        <a:lstStyle/>
        <a:p>
          <a:endParaRPr lang="en-US"/>
        </a:p>
      </dgm:t>
    </dgm:pt>
    <dgm:pt modelId="{3E1B7350-F8D3-4196-A5A0-D1288B74721F}" type="sibTrans" cxnId="{19F642F3-7269-4EF8-8E15-9D1A455ABAB3}">
      <dgm:prSet/>
      <dgm:spPr/>
      <dgm:t>
        <a:bodyPr/>
        <a:lstStyle/>
        <a:p>
          <a:endParaRPr lang="en-US"/>
        </a:p>
      </dgm:t>
    </dgm:pt>
    <dgm:pt modelId="{067FB9C9-B125-49E1-86E0-448AE1921BED}">
      <dgm:prSet/>
      <dgm:spPr/>
      <dgm:t>
        <a:bodyPr/>
        <a:lstStyle/>
        <a:p>
          <a:r>
            <a:rPr lang="pt-BR"/>
            <a:t>• Vida cristã pessoal e comunitária (Ef 4.1–3) </a:t>
          </a:r>
          <a:endParaRPr lang="en-US"/>
        </a:p>
      </dgm:t>
    </dgm:pt>
    <dgm:pt modelId="{87351CCD-7F59-4F3B-A1BB-55FDC94839C5}" type="parTrans" cxnId="{DB27FE4F-91A0-4A7C-B445-BC0E95E71F1A}">
      <dgm:prSet/>
      <dgm:spPr/>
      <dgm:t>
        <a:bodyPr/>
        <a:lstStyle/>
        <a:p>
          <a:endParaRPr lang="en-US"/>
        </a:p>
      </dgm:t>
    </dgm:pt>
    <dgm:pt modelId="{10F3B111-7078-47BD-A6DE-2DA1D2DBA2A6}" type="sibTrans" cxnId="{DB27FE4F-91A0-4A7C-B445-BC0E95E71F1A}">
      <dgm:prSet/>
      <dgm:spPr/>
      <dgm:t>
        <a:bodyPr/>
        <a:lstStyle/>
        <a:p>
          <a:endParaRPr lang="en-US"/>
        </a:p>
      </dgm:t>
    </dgm:pt>
    <dgm:pt modelId="{4CA6DCF4-3776-4A96-8AD3-069CB83330E6}">
      <dgm:prSet/>
      <dgm:spPr/>
      <dgm:t>
        <a:bodyPr/>
        <a:lstStyle/>
        <a:p>
          <a:r>
            <a:rPr lang="pt-BR"/>
            <a:t>• Espera vigilante (Mt 25.13) </a:t>
          </a:r>
          <a:endParaRPr lang="en-US"/>
        </a:p>
      </dgm:t>
    </dgm:pt>
    <dgm:pt modelId="{D3BE3349-F60B-4BFC-8598-A3944DA77C5C}" type="parTrans" cxnId="{26ACBD52-769F-4A9D-BC2B-98E71FFA368A}">
      <dgm:prSet/>
      <dgm:spPr/>
      <dgm:t>
        <a:bodyPr/>
        <a:lstStyle/>
        <a:p>
          <a:endParaRPr lang="en-US"/>
        </a:p>
      </dgm:t>
    </dgm:pt>
    <dgm:pt modelId="{E1E60EAE-B1AE-4B45-A437-9D83BA87871E}" type="sibTrans" cxnId="{26ACBD52-769F-4A9D-BC2B-98E71FFA368A}">
      <dgm:prSet/>
      <dgm:spPr/>
      <dgm:t>
        <a:bodyPr/>
        <a:lstStyle/>
        <a:p>
          <a:endParaRPr lang="en-US"/>
        </a:p>
      </dgm:t>
    </dgm:pt>
    <dgm:pt modelId="{C4F521CF-07E8-439F-89E3-3E3F13943826}">
      <dgm:prSet/>
      <dgm:spPr/>
      <dgm:t>
        <a:bodyPr/>
        <a:lstStyle/>
        <a:p>
          <a:r>
            <a:rPr lang="pt-BR"/>
            <a:t>• Deus preserva os santos (Jd 24) </a:t>
          </a:r>
          <a:endParaRPr lang="en-US"/>
        </a:p>
      </dgm:t>
    </dgm:pt>
    <dgm:pt modelId="{5FC32691-8592-44B3-B8A1-AB3FB8F4D323}" type="parTrans" cxnId="{85A8D6B4-C71A-4FD0-AB86-AFCB31735FE9}">
      <dgm:prSet/>
      <dgm:spPr/>
      <dgm:t>
        <a:bodyPr/>
        <a:lstStyle/>
        <a:p>
          <a:endParaRPr lang="en-US"/>
        </a:p>
      </dgm:t>
    </dgm:pt>
    <dgm:pt modelId="{82E46A0D-1B93-480F-8A80-E16FEA7C7265}" type="sibTrans" cxnId="{85A8D6B4-C71A-4FD0-AB86-AFCB31735FE9}">
      <dgm:prSet/>
      <dgm:spPr/>
      <dgm:t>
        <a:bodyPr/>
        <a:lstStyle/>
        <a:p>
          <a:endParaRPr lang="en-US"/>
        </a:p>
      </dgm:t>
    </dgm:pt>
    <dgm:pt modelId="{76240D63-3561-49E7-89D8-404856B2B5C6}">
      <dgm:prSet/>
      <dgm:spPr/>
      <dgm:t>
        <a:bodyPr/>
        <a:lstStyle/>
        <a:p>
          <a:r>
            <a:rPr lang="pt-BR"/>
            <a:t>• Fidelidade até a vinda do Senhor (Ap 2.10)</a:t>
          </a:r>
          <a:endParaRPr lang="en-US"/>
        </a:p>
      </dgm:t>
    </dgm:pt>
    <dgm:pt modelId="{870043A9-8865-44C1-AD89-6C6AB9194EB6}" type="parTrans" cxnId="{6814AE87-FBBD-4D0D-A63D-A90CA74325AE}">
      <dgm:prSet/>
      <dgm:spPr/>
      <dgm:t>
        <a:bodyPr/>
        <a:lstStyle/>
        <a:p>
          <a:endParaRPr lang="en-US"/>
        </a:p>
      </dgm:t>
    </dgm:pt>
    <dgm:pt modelId="{BDB8E97A-F03F-47CD-B2D7-A93A2C897918}" type="sibTrans" cxnId="{6814AE87-FBBD-4D0D-A63D-A90CA74325AE}">
      <dgm:prSet/>
      <dgm:spPr/>
      <dgm:t>
        <a:bodyPr/>
        <a:lstStyle/>
        <a:p>
          <a:endParaRPr lang="en-US"/>
        </a:p>
      </dgm:t>
    </dgm:pt>
    <dgm:pt modelId="{1C80FDA9-C3B9-42B0-AE68-D2ACA16A9170}" type="pres">
      <dgm:prSet presAssocID="{3D88FDA8-6819-46BF-8956-1CFB9C228631}" presName="vert0" presStyleCnt="0">
        <dgm:presLayoutVars>
          <dgm:dir/>
          <dgm:animOne val="branch"/>
          <dgm:animLvl val="lvl"/>
        </dgm:presLayoutVars>
      </dgm:prSet>
      <dgm:spPr/>
    </dgm:pt>
    <dgm:pt modelId="{E9D4104A-D8BF-4D1F-B663-9002838AC85C}" type="pres">
      <dgm:prSet presAssocID="{D78E8648-743D-4D5B-A0BB-7946CF0EA5AF}" presName="thickLine" presStyleLbl="alignNode1" presStyleIdx="0" presStyleCnt="5"/>
      <dgm:spPr/>
    </dgm:pt>
    <dgm:pt modelId="{9A8947E4-3088-4B25-AABD-0F65A0AD7E56}" type="pres">
      <dgm:prSet presAssocID="{D78E8648-743D-4D5B-A0BB-7946CF0EA5AF}" presName="horz1" presStyleCnt="0"/>
      <dgm:spPr/>
    </dgm:pt>
    <dgm:pt modelId="{C78D0467-1881-4CDD-B9E8-3559A2F6DC36}" type="pres">
      <dgm:prSet presAssocID="{D78E8648-743D-4D5B-A0BB-7946CF0EA5AF}" presName="tx1" presStyleLbl="revTx" presStyleIdx="0" presStyleCnt="5"/>
      <dgm:spPr/>
    </dgm:pt>
    <dgm:pt modelId="{C0280EDA-446E-485B-9844-35A912952521}" type="pres">
      <dgm:prSet presAssocID="{D78E8648-743D-4D5B-A0BB-7946CF0EA5AF}" presName="vert1" presStyleCnt="0"/>
      <dgm:spPr/>
    </dgm:pt>
    <dgm:pt modelId="{836373D0-4FB0-4D73-96E7-E1FD4FEE6001}" type="pres">
      <dgm:prSet presAssocID="{067FB9C9-B125-49E1-86E0-448AE1921BED}" presName="thickLine" presStyleLbl="alignNode1" presStyleIdx="1" presStyleCnt="5"/>
      <dgm:spPr/>
    </dgm:pt>
    <dgm:pt modelId="{AF72C436-F572-4470-897E-DBF54873A63F}" type="pres">
      <dgm:prSet presAssocID="{067FB9C9-B125-49E1-86E0-448AE1921BED}" presName="horz1" presStyleCnt="0"/>
      <dgm:spPr/>
    </dgm:pt>
    <dgm:pt modelId="{0832FA83-0F18-46D5-BCA1-1B3468A267D1}" type="pres">
      <dgm:prSet presAssocID="{067FB9C9-B125-49E1-86E0-448AE1921BED}" presName="tx1" presStyleLbl="revTx" presStyleIdx="1" presStyleCnt="5"/>
      <dgm:spPr/>
    </dgm:pt>
    <dgm:pt modelId="{A00BA0B8-CE36-4344-8FA6-BF39EE295E48}" type="pres">
      <dgm:prSet presAssocID="{067FB9C9-B125-49E1-86E0-448AE1921BED}" presName="vert1" presStyleCnt="0"/>
      <dgm:spPr/>
    </dgm:pt>
    <dgm:pt modelId="{76FF148F-ECA6-49D2-BBDB-96BA84BD9407}" type="pres">
      <dgm:prSet presAssocID="{4CA6DCF4-3776-4A96-8AD3-069CB83330E6}" presName="thickLine" presStyleLbl="alignNode1" presStyleIdx="2" presStyleCnt="5"/>
      <dgm:spPr/>
    </dgm:pt>
    <dgm:pt modelId="{771D3C38-A21B-4DF9-A325-14D2FEE2B36D}" type="pres">
      <dgm:prSet presAssocID="{4CA6DCF4-3776-4A96-8AD3-069CB83330E6}" presName="horz1" presStyleCnt="0"/>
      <dgm:spPr/>
    </dgm:pt>
    <dgm:pt modelId="{95B982E4-1E4B-49D3-BE90-0A477208FC8B}" type="pres">
      <dgm:prSet presAssocID="{4CA6DCF4-3776-4A96-8AD3-069CB83330E6}" presName="tx1" presStyleLbl="revTx" presStyleIdx="2" presStyleCnt="5"/>
      <dgm:spPr/>
    </dgm:pt>
    <dgm:pt modelId="{3B330450-AA72-407F-9BFE-75B3DB9498BE}" type="pres">
      <dgm:prSet presAssocID="{4CA6DCF4-3776-4A96-8AD3-069CB83330E6}" presName="vert1" presStyleCnt="0"/>
      <dgm:spPr/>
    </dgm:pt>
    <dgm:pt modelId="{DADEB781-A8CD-4204-9590-7ECD2047B9D4}" type="pres">
      <dgm:prSet presAssocID="{C4F521CF-07E8-439F-89E3-3E3F13943826}" presName="thickLine" presStyleLbl="alignNode1" presStyleIdx="3" presStyleCnt="5"/>
      <dgm:spPr/>
    </dgm:pt>
    <dgm:pt modelId="{48625CC2-CB84-4408-B2AD-400C34DC1F44}" type="pres">
      <dgm:prSet presAssocID="{C4F521CF-07E8-439F-89E3-3E3F13943826}" presName="horz1" presStyleCnt="0"/>
      <dgm:spPr/>
    </dgm:pt>
    <dgm:pt modelId="{F13FBDA6-A1D6-42C4-B9DF-214FF714A7ED}" type="pres">
      <dgm:prSet presAssocID="{C4F521CF-07E8-439F-89E3-3E3F13943826}" presName="tx1" presStyleLbl="revTx" presStyleIdx="3" presStyleCnt="5"/>
      <dgm:spPr/>
    </dgm:pt>
    <dgm:pt modelId="{A151E066-8812-43A5-B481-A174CEF16A85}" type="pres">
      <dgm:prSet presAssocID="{C4F521CF-07E8-439F-89E3-3E3F13943826}" presName="vert1" presStyleCnt="0"/>
      <dgm:spPr/>
    </dgm:pt>
    <dgm:pt modelId="{B5F89DE2-7FEE-412D-AED2-3A777B6F683A}" type="pres">
      <dgm:prSet presAssocID="{76240D63-3561-49E7-89D8-404856B2B5C6}" presName="thickLine" presStyleLbl="alignNode1" presStyleIdx="4" presStyleCnt="5"/>
      <dgm:spPr/>
    </dgm:pt>
    <dgm:pt modelId="{91BBC59B-1BB0-4C1F-B87D-E2C79B28A27E}" type="pres">
      <dgm:prSet presAssocID="{76240D63-3561-49E7-89D8-404856B2B5C6}" presName="horz1" presStyleCnt="0"/>
      <dgm:spPr/>
    </dgm:pt>
    <dgm:pt modelId="{FF70EDB5-0FE6-40B5-B9DE-EA48B7199B58}" type="pres">
      <dgm:prSet presAssocID="{76240D63-3561-49E7-89D8-404856B2B5C6}" presName="tx1" presStyleLbl="revTx" presStyleIdx="4" presStyleCnt="5"/>
      <dgm:spPr/>
    </dgm:pt>
    <dgm:pt modelId="{C0D253DB-A5C3-4158-B453-155773B67AB9}" type="pres">
      <dgm:prSet presAssocID="{76240D63-3561-49E7-89D8-404856B2B5C6}" presName="vert1" presStyleCnt="0"/>
      <dgm:spPr/>
    </dgm:pt>
  </dgm:ptLst>
  <dgm:cxnLst>
    <dgm:cxn modelId="{CB41A702-FA0B-45C7-8E99-D2FDC773F2D5}" type="presOf" srcId="{D78E8648-743D-4D5B-A0BB-7946CF0EA5AF}" destId="{C78D0467-1881-4CDD-B9E8-3559A2F6DC36}" srcOrd="0" destOrd="0" presId="urn:microsoft.com/office/officeart/2008/layout/LinedList"/>
    <dgm:cxn modelId="{DB27FE4F-91A0-4A7C-B445-BC0E95E71F1A}" srcId="{3D88FDA8-6819-46BF-8956-1CFB9C228631}" destId="{067FB9C9-B125-49E1-86E0-448AE1921BED}" srcOrd="1" destOrd="0" parTransId="{87351CCD-7F59-4F3B-A1BB-55FDC94839C5}" sibTransId="{10F3B111-7078-47BD-A6DE-2DA1D2DBA2A6}"/>
    <dgm:cxn modelId="{26ACBD52-769F-4A9D-BC2B-98E71FFA368A}" srcId="{3D88FDA8-6819-46BF-8956-1CFB9C228631}" destId="{4CA6DCF4-3776-4A96-8AD3-069CB83330E6}" srcOrd="2" destOrd="0" parTransId="{D3BE3349-F60B-4BFC-8598-A3944DA77C5C}" sibTransId="{E1E60EAE-B1AE-4B45-A437-9D83BA87871E}"/>
    <dgm:cxn modelId="{ED0FC476-AFF7-4241-BC4A-5F8152E13A7D}" type="presOf" srcId="{4CA6DCF4-3776-4A96-8AD3-069CB83330E6}" destId="{95B982E4-1E4B-49D3-BE90-0A477208FC8B}" srcOrd="0" destOrd="0" presId="urn:microsoft.com/office/officeart/2008/layout/LinedList"/>
    <dgm:cxn modelId="{6814AE87-FBBD-4D0D-A63D-A90CA74325AE}" srcId="{3D88FDA8-6819-46BF-8956-1CFB9C228631}" destId="{76240D63-3561-49E7-89D8-404856B2B5C6}" srcOrd="4" destOrd="0" parTransId="{870043A9-8865-44C1-AD89-6C6AB9194EB6}" sibTransId="{BDB8E97A-F03F-47CD-B2D7-A93A2C897918}"/>
    <dgm:cxn modelId="{EA52B5A1-6BD4-45B6-9A27-E2D9339BD8B8}" type="presOf" srcId="{3D88FDA8-6819-46BF-8956-1CFB9C228631}" destId="{1C80FDA9-C3B9-42B0-AE68-D2ACA16A9170}" srcOrd="0" destOrd="0" presId="urn:microsoft.com/office/officeart/2008/layout/LinedList"/>
    <dgm:cxn modelId="{BE362EA3-C6AD-4530-9A30-458DD90E229E}" type="presOf" srcId="{C4F521CF-07E8-439F-89E3-3E3F13943826}" destId="{F13FBDA6-A1D6-42C4-B9DF-214FF714A7ED}" srcOrd="0" destOrd="0" presId="urn:microsoft.com/office/officeart/2008/layout/LinedList"/>
    <dgm:cxn modelId="{85A8D6B4-C71A-4FD0-AB86-AFCB31735FE9}" srcId="{3D88FDA8-6819-46BF-8956-1CFB9C228631}" destId="{C4F521CF-07E8-439F-89E3-3E3F13943826}" srcOrd="3" destOrd="0" parTransId="{5FC32691-8592-44B3-B8A1-AB3FB8F4D323}" sibTransId="{82E46A0D-1B93-480F-8A80-E16FEA7C7265}"/>
    <dgm:cxn modelId="{ED6B8DBB-9930-4F33-BCCF-53F1C6260C84}" type="presOf" srcId="{067FB9C9-B125-49E1-86E0-448AE1921BED}" destId="{0832FA83-0F18-46D5-BCA1-1B3468A267D1}" srcOrd="0" destOrd="0" presId="urn:microsoft.com/office/officeart/2008/layout/LinedList"/>
    <dgm:cxn modelId="{19F642F3-7269-4EF8-8E15-9D1A455ABAB3}" srcId="{3D88FDA8-6819-46BF-8956-1CFB9C228631}" destId="{D78E8648-743D-4D5B-A0BB-7946CF0EA5AF}" srcOrd="0" destOrd="0" parTransId="{3CADBA70-3FD7-4A1E-9B80-03CD39A1EF12}" sibTransId="{3E1B7350-F8D3-4196-A5A0-D1288B74721F}"/>
    <dgm:cxn modelId="{1693C0FF-4434-4B3D-9E77-181AAD485B1B}" type="presOf" srcId="{76240D63-3561-49E7-89D8-404856B2B5C6}" destId="{FF70EDB5-0FE6-40B5-B9DE-EA48B7199B58}" srcOrd="0" destOrd="0" presId="urn:microsoft.com/office/officeart/2008/layout/LinedList"/>
    <dgm:cxn modelId="{A64F021E-7983-42E8-93FA-A36BC30E71A0}" type="presParOf" srcId="{1C80FDA9-C3B9-42B0-AE68-D2ACA16A9170}" destId="{E9D4104A-D8BF-4D1F-B663-9002838AC85C}" srcOrd="0" destOrd="0" presId="urn:microsoft.com/office/officeart/2008/layout/LinedList"/>
    <dgm:cxn modelId="{CA5BD0E0-C2FC-4520-849F-41F254ACB7F0}" type="presParOf" srcId="{1C80FDA9-C3B9-42B0-AE68-D2ACA16A9170}" destId="{9A8947E4-3088-4B25-AABD-0F65A0AD7E56}" srcOrd="1" destOrd="0" presId="urn:microsoft.com/office/officeart/2008/layout/LinedList"/>
    <dgm:cxn modelId="{A6A211C8-04B8-4DE6-882F-7D97745FA73A}" type="presParOf" srcId="{9A8947E4-3088-4B25-AABD-0F65A0AD7E56}" destId="{C78D0467-1881-4CDD-B9E8-3559A2F6DC36}" srcOrd="0" destOrd="0" presId="urn:microsoft.com/office/officeart/2008/layout/LinedList"/>
    <dgm:cxn modelId="{571675B8-F3AF-40EB-B994-85DFFCEE3287}" type="presParOf" srcId="{9A8947E4-3088-4B25-AABD-0F65A0AD7E56}" destId="{C0280EDA-446E-485B-9844-35A912952521}" srcOrd="1" destOrd="0" presId="urn:microsoft.com/office/officeart/2008/layout/LinedList"/>
    <dgm:cxn modelId="{45ACC265-AE5C-4D2E-BD3D-C362B2EF35B9}" type="presParOf" srcId="{1C80FDA9-C3B9-42B0-AE68-D2ACA16A9170}" destId="{836373D0-4FB0-4D73-96E7-E1FD4FEE6001}" srcOrd="2" destOrd="0" presId="urn:microsoft.com/office/officeart/2008/layout/LinedList"/>
    <dgm:cxn modelId="{58147344-722C-48C2-98ED-43867A519329}" type="presParOf" srcId="{1C80FDA9-C3B9-42B0-AE68-D2ACA16A9170}" destId="{AF72C436-F572-4470-897E-DBF54873A63F}" srcOrd="3" destOrd="0" presId="urn:microsoft.com/office/officeart/2008/layout/LinedList"/>
    <dgm:cxn modelId="{A810FECE-5E4B-42E0-A6CE-71ABB165CEFA}" type="presParOf" srcId="{AF72C436-F572-4470-897E-DBF54873A63F}" destId="{0832FA83-0F18-46D5-BCA1-1B3468A267D1}" srcOrd="0" destOrd="0" presId="urn:microsoft.com/office/officeart/2008/layout/LinedList"/>
    <dgm:cxn modelId="{FC295F1B-FAFC-4B61-9A3C-FD5195BCCEF0}" type="presParOf" srcId="{AF72C436-F572-4470-897E-DBF54873A63F}" destId="{A00BA0B8-CE36-4344-8FA6-BF39EE295E48}" srcOrd="1" destOrd="0" presId="urn:microsoft.com/office/officeart/2008/layout/LinedList"/>
    <dgm:cxn modelId="{ABCC2227-4067-4FA2-9941-80151651CD25}" type="presParOf" srcId="{1C80FDA9-C3B9-42B0-AE68-D2ACA16A9170}" destId="{76FF148F-ECA6-49D2-BBDB-96BA84BD9407}" srcOrd="4" destOrd="0" presId="urn:microsoft.com/office/officeart/2008/layout/LinedList"/>
    <dgm:cxn modelId="{562E1512-7007-4C9B-8617-0DF0991E99D5}" type="presParOf" srcId="{1C80FDA9-C3B9-42B0-AE68-D2ACA16A9170}" destId="{771D3C38-A21B-4DF9-A325-14D2FEE2B36D}" srcOrd="5" destOrd="0" presId="urn:microsoft.com/office/officeart/2008/layout/LinedList"/>
    <dgm:cxn modelId="{BAEE7B3B-7A86-44C8-B696-F9A9D21AB954}" type="presParOf" srcId="{771D3C38-A21B-4DF9-A325-14D2FEE2B36D}" destId="{95B982E4-1E4B-49D3-BE90-0A477208FC8B}" srcOrd="0" destOrd="0" presId="urn:microsoft.com/office/officeart/2008/layout/LinedList"/>
    <dgm:cxn modelId="{973AB24C-1BA2-46A5-8204-BAEEC0C3F73F}" type="presParOf" srcId="{771D3C38-A21B-4DF9-A325-14D2FEE2B36D}" destId="{3B330450-AA72-407F-9BFE-75B3DB9498BE}" srcOrd="1" destOrd="0" presId="urn:microsoft.com/office/officeart/2008/layout/LinedList"/>
    <dgm:cxn modelId="{6DA9A52D-DB06-4318-9960-41AA1DD64CE8}" type="presParOf" srcId="{1C80FDA9-C3B9-42B0-AE68-D2ACA16A9170}" destId="{DADEB781-A8CD-4204-9590-7ECD2047B9D4}" srcOrd="6" destOrd="0" presId="urn:microsoft.com/office/officeart/2008/layout/LinedList"/>
    <dgm:cxn modelId="{975B5EF7-AE67-41B3-A16E-152084E78B29}" type="presParOf" srcId="{1C80FDA9-C3B9-42B0-AE68-D2ACA16A9170}" destId="{48625CC2-CB84-4408-B2AD-400C34DC1F44}" srcOrd="7" destOrd="0" presId="urn:microsoft.com/office/officeart/2008/layout/LinedList"/>
    <dgm:cxn modelId="{90D34DB6-821B-4C00-9186-9BBD7761CBB6}" type="presParOf" srcId="{48625CC2-CB84-4408-B2AD-400C34DC1F44}" destId="{F13FBDA6-A1D6-42C4-B9DF-214FF714A7ED}" srcOrd="0" destOrd="0" presId="urn:microsoft.com/office/officeart/2008/layout/LinedList"/>
    <dgm:cxn modelId="{0F8497FC-E25B-4C8E-8642-1041C2D3BF0A}" type="presParOf" srcId="{48625CC2-CB84-4408-B2AD-400C34DC1F44}" destId="{A151E066-8812-43A5-B481-A174CEF16A85}" srcOrd="1" destOrd="0" presId="urn:microsoft.com/office/officeart/2008/layout/LinedList"/>
    <dgm:cxn modelId="{B8033B0B-05F9-49AB-942E-8CD7884788E6}" type="presParOf" srcId="{1C80FDA9-C3B9-42B0-AE68-D2ACA16A9170}" destId="{B5F89DE2-7FEE-412D-AED2-3A777B6F683A}" srcOrd="8" destOrd="0" presId="urn:microsoft.com/office/officeart/2008/layout/LinedList"/>
    <dgm:cxn modelId="{8B478D20-6553-4B33-93E1-33685BBA2A35}" type="presParOf" srcId="{1C80FDA9-C3B9-42B0-AE68-D2ACA16A9170}" destId="{91BBC59B-1BB0-4C1F-B87D-E2C79B28A27E}" srcOrd="9" destOrd="0" presId="urn:microsoft.com/office/officeart/2008/layout/LinedList"/>
    <dgm:cxn modelId="{D20AA8E2-B200-449E-83E8-A16B28D9D31A}" type="presParOf" srcId="{91BBC59B-1BB0-4C1F-B87D-E2C79B28A27E}" destId="{FF70EDB5-0FE6-40B5-B9DE-EA48B7199B58}" srcOrd="0" destOrd="0" presId="urn:microsoft.com/office/officeart/2008/layout/LinedList"/>
    <dgm:cxn modelId="{7FE26CC4-6376-465B-B1B4-32529DCDC770}" type="presParOf" srcId="{91BBC59B-1BB0-4C1F-B87D-E2C79B28A27E}" destId="{C0D253DB-A5C3-4158-B453-155773B67A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89FF3F-42AE-4800-AD34-C990DDBA32E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6D00C9-7947-44B5-92AE-D0469FDC2C46}">
      <dgm:prSet/>
      <dgm:spPr/>
      <dgm:t>
        <a:bodyPr/>
        <a:lstStyle/>
        <a:p>
          <a:r>
            <a:rPr lang="pt-BR"/>
            <a:t>• Testemunho por meio da conduta (Mt 5.16) </a:t>
          </a:r>
          <a:endParaRPr lang="en-US"/>
        </a:p>
      </dgm:t>
    </dgm:pt>
    <dgm:pt modelId="{057AAA1F-A375-4A0D-9927-980CBA5B0F07}" type="parTrans" cxnId="{8E78F545-D3A3-4708-9C76-7ACBD8579896}">
      <dgm:prSet/>
      <dgm:spPr/>
      <dgm:t>
        <a:bodyPr/>
        <a:lstStyle/>
        <a:p>
          <a:endParaRPr lang="en-US"/>
        </a:p>
      </dgm:t>
    </dgm:pt>
    <dgm:pt modelId="{03B66BBD-56C1-4311-97EF-193A03F19737}" type="sibTrans" cxnId="{8E78F545-D3A3-4708-9C76-7ACBD8579896}">
      <dgm:prSet/>
      <dgm:spPr/>
      <dgm:t>
        <a:bodyPr/>
        <a:lstStyle/>
        <a:p>
          <a:endParaRPr lang="en-US"/>
        </a:p>
      </dgm:t>
    </dgm:pt>
    <dgm:pt modelId="{4E1C4AD9-5534-4EA9-B632-3D45E8F7E0D1}">
      <dgm:prSet/>
      <dgm:spPr/>
      <dgm:t>
        <a:bodyPr/>
        <a:lstStyle/>
        <a:p>
          <a:r>
            <a:rPr lang="pt-BR"/>
            <a:t>• Disciplina espiritual contínua (1Tm 4.7–8) </a:t>
          </a:r>
          <a:endParaRPr lang="en-US"/>
        </a:p>
      </dgm:t>
    </dgm:pt>
    <dgm:pt modelId="{42668B78-B10E-41C0-BC60-C1EB4ACC2751}" type="parTrans" cxnId="{6AF1328E-C488-495B-9F65-E8DF7A798E66}">
      <dgm:prSet/>
      <dgm:spPr/>
      <dgm:t>
        <a:bodyPr/>
        <a:lstStyle/>
        <a:p>
          <a:endParaRPr lang="en-US"/>
        </a:p>
      </dgm:t>
    </dgm:pt>
    <dgm:pt modelId="{B4C54BE5-D317-4B16-A567-7F166E01CEBD}" type="sibTrans" cxnId="{6AF1328E-C488-495B-9F65-E8DF7A798E66}">
      <dgm:prSet/>
      <dgm:spPr/>
      <dgm:t>
        <a:bodyPr/>
        <a:lstStyle/>
        <a:p>
          <a:endParaRPr lang="en-US"/>
        </a:p>
      </dgm:t>
    </dgm:pt>
    <dgm:pt modelId="{BD6F31FE-1069-4B98-A139-82DF06D6B2B7}">
      <dgm:prSet/>
      <dgm:spPr/>
      <dgm:t>
        <a:bodyPr/>
        <a:lstStyle/>
        <a:p>
          <a:r>
            <a:rPr lang="pt-BR"/>
            <a:t>• Separação do mal (2Co 6.17) </a:t>
          </a:r>
          <a:endParaRPr lang="en-US"/>
        </a:p>
      </dgm:t>
    </dgm:pt>
    <dgm:pt modelId="{72D27226-E337-4624-87CB-C46460DFFCF2}" type="parTrans" cxnId="{9B0098C6-BD6A-40AA-B031-633031A44F6C}">
      <dgm:prSet/>
      <dgm:spPr/>
      <dgm:t>
        <a:bodyPr/>
        <a:lstStyle/>
        <a:p>
          <a:endParaRPr lang="en-US"/>
        </a:p>
      </dgm:t>
    </dgm:pt>
    <dgm:pt modelId="{B0894D20-31B6-4575-A5A4-8EE111A18C8F}" type="sibTrans" cxnId="{9B0098C6-BD6A-40AA-B031-633031A44F6C}">
      <dgm:prSet/>
      <dgm:spPr/>
      <dgm:t>
        <a:bodyPr/>
        <a:lstStyle/>
        <a:p>
          <a:endParaRPr lang="en-US"/>
        </a:p>
      </dgm:t>
    </dgm:pt>
    <dgm:pt modelId="{3137252C-A9BA-46D2-B5B8-7BF9E4627CFD}">
      <dgm:prSet/>
      <dgm:spPr/>
      <dgm:t>
        <a:bodyPr/>
        <a:lstStyle/>
        <a:p>
          <a:r>
            <a:rPr lang="pt-BR"/>
            <a:t>• Comunhão edificadora (Hb 10.24–25) </a:t>
          </a:r>
          <a:endParaRPr lang="en-US"/>
        </a:p>
      </dgm:t>
    </dgm:pt>
    <dgm:pt modelId="{958BE72F-EF90-4E66-8167-338DBF03FC57}" type="parTrans" cxnId="{3050AA16-2891-4D57-81A8-8F4D2E587696}">
      <dgm:prSet/>
      <dgm:spPr/>
      <dgm:t>
        <a:bodyPr/>
        <a:lstStyle/>
        <a:p>
          <a:endParaRPr lang="en-US"/>
        </a:p>
      </dgm:t>
    </dgm:pt>
    <dgm:pt modelId="{33CB1E04-413F-4FCB-B4AC-4A6308DCD146}" type="sibTrans" cxnId="{3050AA16-2891-4D57-81A8-8F4D2E587696}">
      <dgm:prSet/>
      <dgm:spPr/>
      <dgm:t>
        <a:bodyPr/>
        <a:lstStyle/>
        <a:p>
          <a:endParaRPr lang="en-US"/>
        </a:p>
      </dgm:t>
    </dgm:pt>
    <dgm:pt modelId="{FC026DB6-909A-480F-BB23-2D3EA31CE34F}">
      <dgm:prSet/>
      <dgm:spPr/>
      <dgm:t>
        <a:bodyPr/>
        <a:lstStyle/>
        <a:p>
          <a:r>
            <a:rPr lang="pt-BR"/>
            <a:t>• Santidade nas relações (Rm 12.10)</a:t>
          </a:r>
          <a:endParaRPr lang="en-US"/>
        </a:p>
      </dgm:t>
    </dgm:pt>
    <dgm:pt modelId="{7E42E041-447A-4EB4-B446-8B9BE020B364}" type="parTrans" cxnId="{E2B35E70-A67D-48D3-9926-CE978D97952E}">
      <dgm:prSet/>
      <dgm:spPr/>
      <dgm:t>
        <a:bodyPr/>
        <a:lstStyle/>
        <a:p>
          <a:endParaRPr lang="en-US"/>
        </a:p>
      </dgm:t>
    </dgm:pt>
    <dgm:pt modelId="{DA71462C-4CE6-43F6-AC8B-734B2E8C4DF3}" type="sibTrans" cxnId="{E2B35E70-A67D-48D3-9926-CE978D97952E}">
      <dgm:prSet/>
      <dgm:spPr/>
      <dgm:t>
        <a:bodyPr/>
        <a:lstStyle/>
        <a:p>
          <a:endParaRPr lang="en-US"/>
        </a:p>
      </dgm:t>
    </dgm:pt>
    <dgm:pt modelId="{47CD3E91-C9F0-4124-A6AB-E52294509FC0}" type="pres">
      <dgm:prSet presAssocID="{6D89FF3F-42AE-4800-AD34-C990DDBA32ED}" presName="diagram" presStyleCnt="0">
        <dgm:presLayoutVars>
          <dgm:dir/>
          <dgm:resizeHandles val="exact"/>
        </dgm:presLayoutVars>
      </dgm:prSet>
      <dgm:spPr/>
    </dgm:pt>
    <dgm:pt modelId="{071E788F-BD33-4D10-9692-601772C828B3}" type="pres">
      <dgm:prSet presAssocID="{476D00C9-7947-44B5-92AE-D0469FDC2C46}" presName="node" presStyleLbl="node1" presStyleIdx="0" presStyleCnt="5">
        <dgm:presLayoutVars>
          <dgm:bulletEnabled val="1"/>
        </dgm:presLayoutVars>
      </dgm:prSet>
      <dgm:spPr/>
    </dgm:pt>
    <dgm:pt modelId="{F63C4E4F-C54E-4BE8-B1EC-61E715083738}" type="pres">
      <dgm:prSet presAssocID="{03B66BBD-56C1-4311-97EF-193A03F19737}" presName="sibTrans" presStyleCnt="0"/>
      <dgm:spPr/>
    </dgm:pt>
    <dgm:pt modelId="{427A5178-FAD8-495A-923D-AF9BD8FDB009}" type="pres">
      <dgm:prSet presAssocID="{4E1C4AD9-5534-4EA9-B632-3D45E8F7E0D1}" presName="node" presStyleLbl="node1" presStyleIdx="1" presStyleCnt="5">
        <dgm:presLayoutVars>
          <dgm:bulletEnabled val="1"/>
        </dgm:presLayoutVars>
      </dgm:prSet>
      <dgm:spPr/>
    </dgm:pt>
    <dgm:pt modelId="{4A939EA8-99EB-417B-891B-3D2109C1D155}" type="pres">
      <dgm:prSet presAssocID="{B4C54BE5-D317-4B16-A567-7F166E01CEBD}" presName="sibTrans" presStyleCnt="0"/>
      <dgm:spPr/>
    </dgm:pt>
    <dgm:pt modelId="{F3B80A0B-F3AA-4B4D-A1BB-12716A629FED}" type="pres">
      <dgm:prSet presAssocID="{BD6F31FE-1069-4B98-A139-82DF06D6B2B7}" presName="node" presStyleLbl="node1" presStyleIdx="2" presStyleCnt="5">
        <dgm:presLayoutVars>
          <dgm:bulletEnabled val="1"/>
        </dgm:presLayoutVars>
      </dgm:prSet>
      <dgm:spPr/>
    </dgm:pt>
    <dgm:pt modelId="{DFAC62A0-AD0A-426C-9E96-B0D0F6B125B0}" type="pres">
      <dgm:prSet presAssocID="{B0894D20-31B6-4575-A5A4-8EE111A18C8F}" presName="sibTrans" presStyleCnt="0"/>
      <dgm:spPr/>
    </dgm:pt>
    <dgm:pt modelId="{0E3B6E42-6561-4973-882D-7A04A35A1D4E}" type="pres">
      <dgm:prSet presAssocID="{3137252C-A9BA-46D2-B5B8-7BF9E4627CFD}" presName="node" presStyleLbl="node1" presStyleIdx="3" presStyleCnt="5">
        <dgm:presLayoutVars>
          <dgm:bulletEnabled val="1"/>
        </dgm:presLayoutVars>
      </dgm:prSet>
      <dgm:spPr/>
    </dgm:pt>
    <dgm:pt modelId="{073BB197-0547-4A26-894E-CA0FFF827687}" type="pres">
      <dgm:prSet presAssocID="{33CB1E04-413F-4FCB-B4AC-4A6308DCD146}" presName="sibTrans" presStyleCnt="0"/>
      <dgm:spPr/>
    </dgm:pt>
    <dgm:pt modelId="{9C59742B-CEA1-4E42-B1A4-B41DFD080D9C}" type="pres">
      <dgm:prSet presAssocID="{FC026DB6-909A-480F-BB23-2D3EA31CE34F}" presName="node" presStyleLbl="node1" presStyleIdx="4" presStyleCnt="5">
        <dgm:presLayoutVars>
          <dgm:bulletEnabled val="1"/>
        </dgm:presLayoutVars>
      </dgm:prSet>
      <dgm:spPr/>
    </dgm:pt>
  </dgm:ptLst>
  <dgm:cxnLst>
    <dgm:cxn modelId="{10167604-3AFA-4714-94F6-6FCD17562C5E}" type="presOf" srcId="{BD6F31FE-1069-4B98-A139-82DF06D6B2B7}" destId="{F3B80A0B-F3AA-4B4D-A1BB-12716A629FED}" srcOrd="0" destOrd="0" presId="urn:microsoft.com/office/officeart/2005/8/layout/default"/>
    <dgm:cxn modelId="{3050AA16-2891-4D57-81A8-8F4D2E587696}" srcId="{6D89FF3F-42AE-4800-AD34-C990DDBA32ED}" destId="{3137252C-A9BA-46D2-B5B8-7BF9E4627CFD}" srcOrd="3" destOrd="0" parTransId="{958BE72F-EF90-4E66-8167-338DBF03FC57}" sibTransId="{33CB1E04-413F-4FCB-B4AC-4A6308DCD146}"/>
    <dgm:cxn modelId="{102D3364-B073-4767-BD7F-1C1B7562BDFA}" type="presOf" srcId="{476D00C9-7947-44B5-92AE-D0469FDC2C46}" destId="{071E788F-BD33-4D10-9692-601772C828B3}" srcOrd="0" destOrd="0" presId="urn:microsoft.com/office/officeart/2005/8/layout/default"/>
    <dgm:cxn modelId="{8E78F545-D3A3-4708-9C76-7ACBD8579896}" srcId="{6D89FF3F-42AE-4800-AD34-C990DDBA32ED}" destId="{476D00C9-7947-44B5-92AE-D0469FDC2C46}" srcOrd="0" destOrd="0" parTransId="{057AAA1F-A375-4A0D-9927-980CBA5B0F07}" sibTransId="{03B66BBD-56C1-4311-97EF-193A03F19737}"/>
    <dgm:cxn modelId="{31924C46-7C28-4678-9EA5-FA7F27CD348E}" type="presOf" srcId="{3137252C-A9BA-46D2-B5B8-7BF9E4627CFD}" destId="{0E3B6E42-6561-4973-882D-7A04A35A1D4E}" srcOrd="0" destOrd="0" presId="urn:microsoft.com/office/officeart/2005/8/layout/default"/>
    <dgm:cxn modelId="{4EC1CD6A-2EE4-4A9C-984A-DF284153206D}" type="presOf" srcId="{6D89FF3F-42AE-4800-AD34-C990DDBA32ED}" destId="{47CD3E91-C9F0-4124-A6AB-E52294509FC0}" srcOrd="0" destOrd="0" presId="urn:microsoft.com/office/officeart/2005/8/layout/default"/>
    <dgm:cxn modelId="{E2B35E70-A67D-48D3-9926-CE978D97952E}" srcId="{6D89FF3F-42AE-4800-AD34-C990DDBA32ED}" destId="{FC026DB6-909A-480F-BB23-2D3EA31CE34F}" srcOrd="4" destOrd="0" parTransId="{7E42E041-447A-4EB4-B446-8B9BE020B364}" sibTransId="{DA71462C-4CE6-43F6-AC8B-734B2E8C4DF3}"/>
    <dgm:cxn modelId="{E4FD1878-C9EC-4596-8C68-591D63571716}" type="presOf" srcId="{4E1C4AD9-5534-4EA9-B632-3D45E8F7E0D1}" destId="{427A5178-FAD8-495A-923D-AF9BD8FDB009}" srcOrd="0" destOrd="0" presId="urn:microsoft.com/office/officeart/2005/8/layout/default"/>
    <dgm:cxn modelId="{408FA679-EA51-47F4-83B3-88D2BB9D9B18}" type="presOf" srcId="{FC026DB6-909A-480F-BB23-2D3EA31CE34F}" destId="{9C59742B-CEA1-4E42-B1A4-B41DFD080D9C}" srcOrd="0" destOrd="0" presId="urn:microsoft.com/office/officeart/2005/8/layout/default"/>
    <dgm:cxn modelId="{6AF1328E-C488-495B-9F65-E8DF7A798E66}" srcId="{6D89FF3F-42AE-4800-AD34-C990DDBA32ED}" destId="{4E1C4AD9-5534-4EA9-B632-3D45E8F7E0D1}" srcOrd="1" destOrd="0" parTransId="{42668B78-B10E-41C0-BC60-C1EB4ACC2751}" sibTransId="{B4C54BE5-D317-4B16-A567-7F166E01CEBD}"/>
    <dgm:cxn modelId="{9B0098C6-BD6A-40AA-B031-633031A44F6C}" srcId="{6D89FF3F-42AE-4800-AD34-C990DDBA32ED}" destId="{BD6F31FE-1069-4B98-A139-82DF06D6B2B7}" srcOrd="2" destOrd="0" parTransId="{72D27226-E337-4624-87CB-C46460DFFCF2}" sibTransId="{B0894D20-31B6-4575-A5A4-8EE111A18C8F}"/>
    <dgm:cxn modelId="{1D149E13-4AEE-4E69-B50C-A227BA886984}" type="presParOf" srcId="{47CD3E91-C9F0-4124-A6AB-E52294509FC0}" destId="{071E788F-BD33-4D10-9692-601772C828B3}" srcOrd="0" destOrd="0" presId="urn:microsoft.com/office/officeart/2005/8/layout/default"/>
    <dgm:cxn modelId="{7E5482DF-3F9D-40BC-8DF7-C79139ECD9DE}" type="presParOf" srcId="{47CD3E91-C9F0-4124-A6AB-E52294509FC0}" destId="{F63C4E4F-C54E-4BE8-B1EC-61E715083738}" srcOrd="1" destOrd="0" presId="urn:microsoft.com/office/officeart/2005/8/layout/default"/>
    <dgm:cxn modelId="{C8A7E8DB-E255-407D-8EEB-C1E8F1A0BA18}" type="presParOf" srcId="{47CD3E91-C9F0-4124-A6AB-E52294509FC0}" destId="{427A5178-FAD8-495A-923D-AF9BD8FDB009}" srcOrd="2" destOrd="0" presId="urn:microsoft.com/office/officeart/2005/8/layout/default"/>
    <dgm:cxn modelId="{29BD8D31-651E-4476-A0D9-3BAEE925269F}" type="presParOf" srcId="{47CD3E91-C9F0-4124-A6AB-E52294509FC0}" destId="{4A939EA8-99EB-417B-891B-3D2109C1D155}" srcOrd="3" destOrd="0" presId="urn:microsoft.com/office/officeart/2005/8/layout/default"/>
    <dgm:cxn modelId="{AD829145-1FBA-44A5-880E-FD3A37566B30}" type="presParOf" srcId="{47CD3E91-C9F0-4124-A6AB-E52294509FC0}" destId="{F3B80A0B-F3AA-4B4D-A1BB-12716A629FED}" srcOrd="4" destOrd="0" presId="urn:microsoft.com/office/officeart/2005/8/layout/default"/>
    <dgm:cxn modelId="{BC2ABA37-35CB-47BC-BBA8-A3E8CC82AC11}" type="presParOf" srcId="{47CD3E91-C9F0-4124-A6AB-E52294509FC0}" destId="{DFAC62A0-AD0A-426C-9E96-B0D0F6B125B0}" srcOrd="5" destOrd="0" presId="urn:microsoft.com/office/officeart/2005/8/layout/default"/>
    <dgm:cxn modelId="{53395542-251C-4428-BBD1-C64D718A6296}" type="presParOf" srcId="{47CD3E91-C9F0-4124-A6AB-E52294509FC0}" destId="{0E3B6E42-6561-4973-882D-7A04A35A1D4E}" srcOrd="6" destOrd="0" presId="urn:microsoft.com/office/officeart/2005/8/layout/default"/>
    <dgm:cxn modelId="{D9D01E70-E380-4562-9E99-052DF4064922}" type="presParOf" srcId="{47CD3E91-C9F0-4124-A6AB-E52294509FC0}" destId="{073BB197-0547-4A26-894E-CA0FFF827687}" srcOrd="7" destOrd="0" presId="urn:microsoft.com/office/officeart/2005/8/layout/default"/>
    <dgm:cxn modelId="{DD6E2E0C-9E4D-4556-8F7A-E92AC5995A5F}" type="presParOf" srcId="{47CD3E91-C9F0-4124-A6AB-E52294509FC0}" destId="{9C59742B-CEA1-4E42-B1A4-B41DFD080D9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6E6A72E-F7B6-497E-98F8-192BA76233B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06BC554-50B3-46B6-A2FD-C7176818B378}">
      <dgm:prSet/>
      <dgm:spPr/>
      <dgm:t>
        <a:bodyPr/>
        <a:lstStyle/>
        <a:p>
          <a:r>
            <a:rPr lang="pt-BR"/>
            <a:t>• Deus como agente da santificação (Fp 2.13) </a:t>
          </a:r>
          <a:endParaRPr lang="en-US"/>
        </a:p>
      </dgm:t>
    </dgm:pt>
    <dgm:pt modelId="{697793B3-43E8-4EFC-9202-70D09961AF3C}" type="parTrans" cxnId="{1750C2EF-0194-4C45-8704-1A5FDD240144}">
      <dgm:prSet/>
      <dgm:spPr/>
      <dgm:t>
        <a:bodyPr/>
        <a:lstStyle/>
        <a:p>
          <a:endParaRPr lang="en-US"/>
        </a:p>
      </dgm:t>
    </dgm:pt>
    <dgm:pt modelId="{75E64376-E822-41A8-881A-C25735DD405C}" type="sibTrans" cxnId="{1750C2EF-0194-4C45-8704-1A5FDD240144}">
      <dgm:prSet/>
      <dgm:spPr/>
      <dgm:t>
        <a:bodyPr/>
        <a:lstStyle/>
        <a:p>
          <a:endParaRPr lang="en-US"/>
        </a:p>
      </dgm:t>
    </dgm:pt>
    <dgm:pt modelId="{6E0A966D-6BA3-48D2-9C95-27F5F1BBB9B0}">
      <dgm:prSet/>
      <dgm:spPr/>
      <dgm:t>
        <a:bodyPr/>
        <a:lstStyle/>
        <a:p>
          <a:r>
            <a:rPr lang="pt-BR"/>
            <a:t>• Graça que educa o crente (Tt 2.12) </a:t>
          </a:r>
          <a:endParaRPr lang="en-US"/>
        </a:p>
      </dgm:t>
    </dgm:pt>
    <dgm:pt modelId="{A0190BF5-A5D4-42A8-93E3-F4B53913EFC6}" type="parTrans" cxnId="{BA890E76-395B-4518-B422-9387FEB31D2B}">
      <dgm:prSet/>
      <dgm:spPr/>
      <dgm:t>
        <a:bodyPr/>
        <a:lstStyle/>
        <a:p>
          <a:endParaRPr lang="en-US"/>
        </a:p>
      </dgm:t>
    </dgm:pt>
    <dgm:pt modelId="{377699D7-CDEA-4DE1-9E93-FD91EE2EE06D}" type="sibTrans" cxnId="{BA890E76-395B-4518-B422-9387FEB31D2B}">
      <dgm:prSet/>
      <dgm:spPr/>
      <dgm:t>
        <a:bodyPr/>
        <a:lstStyle/>
        <a:p>
          <a:endParaRPr lang="en-US"/>
        </a:p>
      </dgm:t>
    </dgm:pt>
    <dgm:pt modelId="{B417846D-E5D3-4C11-B5F6-183219D4151A}">
      <dgm:prSet/>
      <dgm:spPr/>
      <dgm:t>
        <a:bodyPr/>
        <a:lstStyle/>
        <a:p>
          <a:r>
            <a:rPr lang="pt-BR"/>
            <a:t>• Cooperação responsável do cristão (Fp 2.12) </a:t>
          </a:r>
          <a:endParaRPr lang="en-US"/>
        </a:p>
      </dgm:t>
    </dgm:pt>
    <dgm:pt modelId="{B00C6235-5ED9-4A78-9A87-2611CD6509E2}" type="parTrans" cxnId="{739133A9-C421-488F-B4AB-D9715A377A6D}">
      <dgm:prSet/>
      <dgm:spPr/>
      <dgm:t>
        <a:bodyPr/>
        <a:lstStyle/>
        <a:p>
          <a:endParaRPr lang="en-US"/>
        </a:p>
      </dgm:t>
    </dgm:pt>
    <dgm:pt modelId="{763DF01E-CCAC-431B-9AB7-F3EBE327F932}" type="sibTrans" cxnId="{739133A9-C421-488F-B4AB-D9715A377A6D}">
      <dgm:prSet/>
      <dgm:spPr/>
      <dgm:t>
        <a:bodyPr/>
        <a:lstStyle/>
        <a:p>
          <a:endParaRPr lang="en-US"/>
        </a:p>
      </dgm:t>
    </dgm:pt>
    <dgm:pt modelId="{5C64A43E-B527-4762-A7DF-72537AD45905}">
      <dgm:prSet/>
      <dgm:spPr/>
      <dgm:t>
        <a:bodyPr/>
        <a:lstStyle/>
        <a:p>
          <a:r>
            <a:rPr lang="pt-BR"/>
            <a:t>• Espírito Santo como santificador (2Ts 2.13) </a:t>
          </a:r>
          <a:endParaRPr lang="en-US"/>
        </a:p>
      </dgm:t>
    </dgm:pt>
    <dgm:pt modelId="{4A28C403-139F-4DBD-BAE2-ED6839DA2906}" type="parTrans" cxnId="{308C0168-C392-4D52-8767-84637DD9F6FD}">
      <dgm:prSet/>
      <dgm:spPr/>
      <dgm:t>
        <a:bodyPr/>
        <a:lstStyle/>
        <a:p>
          <a:endParaRPr lang="en-US"/>
        </a:p>
      </dgm:t>
    </dgm:pt>
    <dgm:pt modelId="{28948D74-C5D0-4791-B10F-49A41096D5A0}" type="sibTrans" cxnId="{308C0168-C392-4D52-8767-84637DD9F6FD}">
      <dgm:prSet/>
      <dgm:spPr/>
      <dgm:t>
        <a:bodyPr/>
        <a:lstStyle/>
        <a:p>
          <a:endParaRPr lang="en-US"/>
        </a:p>
      </dgm:t>
    </dgm:pt>
    <dgm:pt modelId="{F0AB4489-CCCA-48EB-A3D9-10910E4A7375}">
      <dgm:prSet/>
      <dgm:spPr/>
      <dgm:t>
        <a:bodyPr/>
        <a:lstStyle/>
        <a:p>
          <a:r>
            <a:rPr lang="pt-BR"/>
            <a:t>• Fidelidade de Deus até o fim (1Ts 5.24)</a:t>
          </a:r>
          <a:endParaRPr lang="en-US"/>
        </a:p>
      </dgm:t>
    </dgm:pt>
    <dgm:pt modelId="{ECADC6D4-015D-4F7A-8EB9-B43E3F51F040}" type="parTrans" cxnId="{22A364DF-E767-47FB-A245-845ED44A33DB}">
      <dgm:prSet/>
      <dgm:spPr/>
      <dgm:t>
        <a:bodyPr/>
        <a:lstStyle/>
        <a:p>
          <a:endParaRPr lang="en-US"/>
        </a:p>
      </dgm:t>
    </dgm:pt>
    <dgm:pt modelId="{1E2B119A-56E3-46C1-A152-D35883D44A62}" type="sibTrans" cxnId="{22A364DF-E767-47FB-A245-845ED44A33DB}">
      <dgm:prSet/>
      <dgm:spPr/>
      <dgm:t>
        <a:bodyPr/>
        <a:lstStyle/>
        <a:p>
          <a:endParaRPr lang="en-US"/>
        </a:p>
      </dgm:t>
    </dgm:pt>
    <dgm:pt modelId="{494D3A25-6688-4284-A5E5-3A1FE6414B43}" type="pres">
      <dgm:prSet presAssocID="{16E6A72E-F7B6-497E-98F8-192BA76233B7}" presName="linear" presStyleCnt="0">
        <dgm:presLayoutVars>
          <dgm:animLvl val="lvl"/>
          <dgm:resizeHandles val="exact"/>
        </dgm:presLayoutVars>
      </dgm:prSet>
      <dgm:spPr/>
    </dgm:pt>
    <dgm:pt modelId="{F64AD0FC-826D-4ACC-A061-E806999745E1}" type="pres">
      <dgm:prSet presAssocID="{206BC554-50B3-46B6-A2FD-C7176818B37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75B2A9-E844-4B62-BAB0-6AA23F763A31}" type="pres">
      <dgm:prSet presAssocID="{75E64376-E822-41A8-881A-C25735DD405C}" presName="spacer" presStyleCnt="0"/>
      <dgm:spPr/>
    </dgm:pt>
    <dgm:pt modelId="{B6AD7E49-2261-4446-99AB-1387E67A05D0}" type="pres">
      <dgm:prSet presAssocID="{6E0A966D-6BA3-48D2-9C95-27F5F1BBB9B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75F1B4A-8622-423C-B784-41FAF2FA5865}" type="pres">
      <dgm:prSet presAssocID="{377699D7-CDEA-4DE1-9E93-FD91EE2EE06D}" presName="spacer" presStyleCnt="0"/>
      <dgm:spPr/>
    </dgm:pt>
    <dgm:pt modelId="{6AED53BE-C388-4C95-A01E-5D39C7ABCA87}" type="pres">
      <dgm:prSet presAssocID="{B417846D-E5D3-4C11-B5F6-183219D4151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AFB404-3028-4B7A-85FE-4027F5F51F91}" type="pres">
      <dgm:prSet presAssocID="{763DF01E-CCAC-431B-9AB7-F3EBE327F932}" presName="spacer" presStyleCnt="0"/>
      <dgm:spPr/>
    </dgm:pt>
    <dgm:pt modelId="{5B65E815-13FB-46EF-9030-9DCFAE1ABE2F}" type="pres">
      <dgm:prSet presAssocID="{5C64A43E-B527-4762-A7DF-72537AD459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AB1214D-4FC8-44C0-B66F-50540F07006D}" type="pres">
      <dgm:prSet presAssocID="{28948D74-C5D0-4791-B10F-49A41096D5A0}" presName="spacer" presStyleCnt="0"/>
      <dgm:spPr/>
    </dgm:pt>
    <dgm:pt modelId="{6D2A5CDF-91D7-4130-9A19-DAA676388D82}" type="pres">
      <dgm:prSet presAssocID="{F0AB4489-CCCA-48EB-A3D9-10910E4A737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011532-030F-4BEB-86E0-4C472A1DD4C0}" type="presOf" srcId="{5C64A43E-B527-4762-A7DF-72537AD45905}" destId="{5B65E815-13FB-46EF-9030-9DCFAE1ABE2F}" srcOrd="0" destOrd="0" presId="urn:microsoft.com/office/officeart/2005/8/layout/vList2"/>
    <dgm:cxn modelId="{0BF75160-2FB4-4485-8F14-544C11ADB32C}" type="presOf" srcId="{F0AB4489-CCCA-48EB-A3D9-10910E4A7375}" destId="{6D2A5CDF-91D7-4130-9A19-DAA676388D82}" srcOrd="0" destOrd="0" presId="urn:microsoft.com/office/officeart/2005/8/layout/vList2"/>
    <dgm:cxn modelId="{308C0168-C392-4D52-8767-84637DD9F6FD}" srcId="{16E6A72E-F7B6-497E-98F8-192BA76233B7}" destId="{5C64A43E-B527-4762-A7DF-72537AD45905}" srcOrd="3" destOrd="0" parTransId="{4A28C403-139F-4DBD-BAE2-ED6839DA2906}" sibTransId="{28948D74-C5D0-4791-B10F-49A41096D5A0}"/>
    <dgm:cxn modelId="{BA890E76-395B-4518-B422-9387FEB31D2B}" srcId="{16E6A72E-F7B6-497E-98F8-192BA76233B7}" destId="{6E0A966D-6BA3-48D2-9C95-27F5F1BBB9B0}" srcOrd="1" destOrd="0" parTransId="{A0190BF5-A5D4-42A8-93E3-F4B53913EFC6}" sibTransId="{377699D7-CDEA-4DE1-9E93-FD91EE2EE06D}"/>
    <dgm:cxn modelId="{43DF1D7E-6C10-4192-9005-9000C5440F9E}" type="presOf" srcId="{16E6A72E-F7B6-497E-98F8-192BA76233B7}" destId="{494D3A25-6688-4284-A5E5-3A1FE6414B43}" srcOrd="0" destOrd="0" presId="urn:microsoft.com/office/officeart/2005/8/layout/vList2"/>
    <dgm:cxn modelId="{BF4AC187-3D53-4AEB-89A9-557C4327B4F5}" type="presOf" srcId="{206BC554-50B3-46B6-A2FD-C7176818B378}" destId="{F64AD0FC-826D-4ACC-A061-E806999745E1}" srcOrd="0" destOrd="0" presId="urn:microsoft.com/office/officeart/2005/8/layout/vList2"/>
    <dgm:cxn modelId="{721E6299-431A-4BA4-8447-7031CC41DB70}" type="presOf" srcId="{B417846D-E5D3-4C11-B5F6-183219D4151A}" destId="{6AED53BE-C388-4C95-A01E-5D39C7ABCA87}" srcOrd="0" destOrd="0" presId="urn:microsoft.com/office/officeart/2005/8/layout/vList2"/>
    <dgm:cxn modelId="{739133A9-C421-488F-B4AB-D9715A377A6D}" srcId="{16E6A72E-F7B6-497E-98F8-192BA76233B7}" destId="{B417846D-E5D3-4C11-B5F6-183219D4151A}" srcOrd="2" destOrd="0" parTransId="{B00C6235-5ED9-4A78-9A87-2611CD6509E2}" sibTransId="{763DF01E-CCAC-431B-9AB7-F3EBE327F932}"/>
    <dgm:cxn modelId="{22A364DF-E767-47FB-A245-845ED44A33DB}" srcId="{16E6A72E-F7B6-497E-98F8-192BA76233B7}" destId="{F0AB4489-CCCA-48EB-A3D9-10910E4A7375}" srcOrd="4" destOrd="0" parTransId="{ECADC6D4-015D-4F7A-8EB9-B43E3F51F040}" sibTransId="{1E2B119A-56E3-46C1-A152-D35883D44A62}"/>
    <dgm:cxn modelId="{DA959CE9-4055-45C6-B6BF-128F9237A8C4}" type="presOf" srcId="{6E0A966D-6BA3-48D2-9C95-27F5F1BBB9B0}" destId="{B6AD7E49-2261-4446-99AB-1387E67A05D0}" srcOrd="0" destOrd="0" presId="urn:microsoft.com/office/officeart/2005/8/layout/vList2"/>
    <dgm:cxn modelId="{1750C2EF-0194-4C45-8704-1A5FDD240144}" srcId="{16E6A72E-F7B6-497E-98F8-192BA76233B7}" destId="{206BC554-50B3-46B6-A2FD-C7176818B378}" srcOrd="0" destOrd="0" parTransId="{697793B3-43E8-4EFC-9202-70D09961AF3C}" sibTransId="{75E64376-E822-41A8-881A-C25735DD405C}"/>
    <dgm:cxn modelId="{0F20D419-47E3-4303-BCD8-025FF4A43FCE}" type="presParOf" srcId="{494D3A25-6688-4284-A5E5-3A1FE6414B43}" destId="{F64AD0FC-826D-4ACC-A061-E806999745E1}" srcOrd="0" destOrd="0" presId="urn:microsoft.com/office/officeart/2005/8/layout/vList2"/>
    <dgm:cxn modelId="{7FC8A24A-68DA-4237-817A-45BB9E7E000A}" type="presParOf" srcId="{494D3A25-6688-4284-A5E5-3A1FE6414B43}" destId="{FB75B2A9-E844-4B62-BAB0-6AA23F763A31}" srcOrd="1" destOrd="0" presId="urn:microsoft.com/office/officeart/2005/8/layout/vList2"/>
    <dgm:cxn modelId="{0CC7B638-4662-40B3-901F-994792CD986D}" type="presParOf" srcId="{494D3A25-6688-4284-A5E5-3A1FE6414B43}" destId="{B6AD7E49-2261-4446-99AB-1387E67A05D0}" srcOrd="2" destOrd="0" presId="urn:microsoft.com/office/officeart/2005/8/layout/vList2"/>
    <dgm:cxn modelId="{6CC98031-8E75-4EE9-A3CE-68DE19654500}" type="presParOf" srcId="{494D3A25-6688-4284-A5E5-3A1FE6414B43}" destId="{375F1B4A-8622-423C-B784-41FAF2FA5865}" srcOrd="3" destOrd="0" presId="urn:microsoft.com/office/officeart/2005/8/layout/vList2"/>
    <dgm:cxn modelId="{628771AF-1F8F-421C-908F-332B77B2FC1A}" type="presParOf" srcId="{494D3A25-6688-4284-A5E5-3A1FE6414B43}" destId="{6AED53BE-C388-4C95-A01E-5D39C7ABCA87}" srcOrd="4" destOrd="0" presId="urn:microsoft.com/office/officeart/2005/8/layout/vList2"/>
    <dgm:cxn modelId="{3C0E2F95-6066-4F3E-A14A-4F16B5711309}" type="presParOf" srcId="{494D3A25-6688-4284-A5E5-3A1FE6414B43}" destId="{2FAFB404-3028-4B7A-85FE-4027F5F51F91}" srcOrd="5" destOrd="0" presId="urn:microsoft.com/office/officeart/2005/8/layout/vList2"/>
    <dgm:cxn modelId="{24888208-ECB9-44CE-BB9C-58C3959E5D32}" type="presParOf" srcId="{494D3A25-6688-4284-A5E5-3A1FE6414B43}" destId="{5B65E815-13FB-46EF-9030-9DCFAE1ABE2F}" srcOrd="6" destOrd="0" presId="urn:microsoft.com/office/officeart/2005/8/layout/vList2"/>
    <dgm:cxn modelId="{A0CD0905-DB73-4520-90F8-2F57FD471824}" type="presParOf" srcId="{494D3A25-6688-4284-A5E5-3A1FE6414B43}" destId="{DAB1214D-4FC8-44C0-B66F-50540F07006D}" srcOrd="7" destOrd="0" presId="urn:microsoft.com/office/officeart/2005/8/layout/vList2"/>
    <dgm:cxn modelId="{3E22425E-777A-46BA-80B5-E29F937A7C33}" type="presParOf" srcId="{494D3A25-6688-4284-A5E5-3A1FE6414B43}" destId="{6D2A5CDF-91D7-4130-9A19-DAA676388D8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88DE6D-ED56-430F-A66F-D5844C1947F5}" type="doc">
      <dgm:prSet loTypeId="urn:microsoft.com/office/officeart/2005/8/layout/cycle8" loCatId="cycle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E13C9A3-765B-4EF0-876F-124C8706DB98}">
      <dgm:prSet custT="1"/>
      <dgm:spPr/>
      <dgm:t>
        <a:bodyPr/>
        <a:lstStyle/>
        <a:p>
          <a:r>
            <a:rPr lang="pt-BR" sz="2600" dirty="0"/>
            <a:t>• Perseverança até o fim (</a:t>
          </a:r>
          <a:r>
            <a:rPr lang="pt-BR" sz="2600" dirty="0" err="1"/>
            <a:t>Mt</a:t>
          </a:r>
          <a:r>
            <a:rPr lang="pt-BR" sz="2600" dirty="0"/>
            <a:t> 24.13) </a:t>
          </a:r>
          <a:endParaRPr lang="en-US" sz="2600" dirty="0"/>
        </a:p>
      </dgm:t>
    </dgm:pt>
    <dgm:pt modelId="{7E5B41FF-9421-4DF6-BF77-5BE6B406950A}" type="parTrans" cxnId="{96DB629B-1678-4EBC-9E4F-D8725BE105B5}">
      <dgm:prSet/>
      <dgm:spPr/>
      <dgm:t>
        <a:bodyPr/>
        <a:lstStyle/>
        <a:p>
          <a:endParaRPr lang="en-US"/>
        </a:p>
      </dgm:t>
    </dgm:pt>
    <dgm:pt modelId="{4CB3D580-A749-4AF9-BE68-18B144D38154}" type="sibTrans" cxnId="{96DB629B-1678-4EBC-9E4F-D8725BE105B5}">
      <dgm:prSet/>
      <dgm:spPr/>
      <dgm:t>
        <a:bodyPr/>
        <a:lstStyle/>
        <a:p>
          <a:endParaRPr lang="en-US"/>
        </a:p>
      </dgm:t>
    </dgm:pt>
    <dgm:pt modelId="{24C1B6E6-A321-425C-9807-DE25F64636BF}">
      <dgm:prSet custT="1"/>
      <dgm:spPr/>
      <dgm:t>
        <a:bodyPr/>
        <a:lstStyle/>
        <a:p>
          <a:r>
            <a:rPr lang="pt-BR" sz="2600" dirty="0"/>
            <a:t>• Vigilância espiritual constante (1Pe 5.8) </a:t>
          </a:r>
          <a:endParaRPr lang="en-US" sz="2600" dirty="0"/>
        </a:p>
      </dgm:t>
    </dgm:pt>
    <dgm:pt modelId="{61D60815-DFAF-4BE5-A083-094FCF6AA784}" type="parTrans" cxnId="{984D4CCE-07AE-4788-BE25-54F6E7D0AAD2}">
      <dgm:prSet/>
      <dgm:spPr/>
      <dgm:t>
        <a:bodyPr/>
        <a:lstStyle/>
        <a:p>
          <a:endParaRPr lang="en-US"/>
        </a:p>
      </dgm:t>
    </dgm:pt>
    <dgm:pt modelId="{64B18ED5-E8C4-469B-8034-45037F43E5A0}" type="sibTrans" cxnId="{984D4CCE-07AE-4788-BE25-54F6E7D0AAD2}">
      <dgm:prSet/>
      <dgm:spPr/>
      <dgm:t>
        <a:bodyPr/>
        <a:lstStyle/>
        <a:p>
          <a:endParaRPr lang="en-US"/>
        </a:p>
      </dgm:t>
    </dgm:pt>
    <dgm:pt modelId="{59F56C2B-702D-48D8-9CB8-34F529F56754}">
      <dgm:prSet custT="1"/>
      <dgm:spPr/>
      <dgm:t>
        <a:bodyPr/>
        <a:lstStyle/>
        <a:p>
          <a:r>
            <a:rPr lang="pt-BR" dirty="0"/>
            <a:t>•</a:t>
          </a:r>
          <a:r>
            <a:rPr lang="pt-BR" sz="2300" dirty="0"/>
            <a:t> Crescimento progressivo na santidade (</a:t>
          </a:r>
          <a:r>
            <a:rPr lang="pt-BR" sz="2300" dirty="0" err="1"/>
            <a:t>Pv</a:t>
          </a:r>
          <a:r>
            <a:rPr lang="pt-BR" sz="2300" dirty="0"/>
            <a:t> 4.18) </a:t>
          </a:r>
          <a:endParaRPr lang="en-US" sz="2300" dirty="0"/>
        </a:p>
      </dgm:t>
    </dgm:pt>
    <dgm:pt modelId="{D9ACDA00-75F1-4B3D-B2DE-ADCF83467987}" type="parTrans" cxnId="{3B9A601A-D60A-47D5-BC26-769C85BD8161}">
      <dgm:prSet/>
      <dgm:spPr/>
      <dgm:t>
        <a:bodyPr/>
        <a:lstStyle/>
        <a:p>
          <a:endParaRPr lang="en-US"/>
        </a:p>
      </dgm:t>
    </dgm:pt>
    <dgm:pt modelId="{78B847BA-A987-4BA8-A4B8-817C9C520C00}" type="sibTrans" cxnId="{3B9A601A-D60A-47D5-BC26-769C85BD8161}">
      <dgm:prSet/>
      <dgm:spPr/>
      <dgm:t>
        <a:bodyPr/>
        <a:lstStyle/>
        <a:p>
          <a:endParaRPr lang="en-US"/>
        </a:p>
      </dgm:t>
    </dgm:pt>
    <dgm:pt modelId="{DFB55747-A8A3-4453-92FF-2449E0F42B10}">
      <dgm:prSet/>
      <dgm:spPr/>
      <dgm:t>
        <a:bodyPr/>
        <a:lstStyle/>
        <a:p>
          <a:r>
            <a:rPr lang="pt-BR" dirty="0"/>
            <a:t>• Esperança como âncora da alma (</a:t>
          </a:r>
          <a:r>
            <a:rPr lang="pt-BR" dirty="0" err="1"/>
            <a:t>Hb</a:t>
          </a:r>
          <a:r>
            <a:rPr lang="pt-BR" dirty="0"/>
            <a:t> 6.19) </a:t>
          </a:r>
          <a:endParaRPr lang="en-US" dirty="0"/>
        </a:p>
      </dgm:t>
    </dgm:pt>
    <dgm:pt modelId="{1D7DA5DB-8F99-4337-A9F5-9548373A4BE7}" type="parTrans" cxnId="{BE51A7DE-FBE2-4FCF-9969-25D2B0977DCD}">
      <dgm:prSet/>
      <dgm:spPr/>
      <dgm:t>
        <a:bodyPr/>
        <a:lstStyle/>
        <a:p>
          <a:endParaRPr lang="en-US"/>
        </a:p>
      </dgm:t>
    </dgm:pt>
    <dgm:pt modelId="{227AD99B-6828-4B9A-AF53-5100847588D3}" type="sibTrans" cxnId="{BE51A7DE-FBE2-4FCF-9969-25D2B0977DCD}">
      <dgm:prSet/>
      <dgm:spPr/>
      <dgm:t>
        <a:bodyPr/>
        <a:lstStyle/>
        <a:p>
          <a:endParaRPr lang="en-US"/>
        </a:p>
      </dgm:t>
    </dgm:pt>
    <dgm:pt modelId="{95571864-41C4-4140-A86F-CB3DCD96108B}">
      <dgm:prSet custT="1"/>
      <dgm:spPr/>
      <dgm:t>
        <a:bodyPr/>
        <a:lstStyle/>
        <a:p>
          <a:r>
            <a:rPr lang="pt-BR" sz="2400" dirty="0"/>
            <a:t>• Coroa reservada aos fiéis (2Tm 4.7–8)</a:t>
          </a:r>
          <a:endParaRPr lang="en-US" sz="2400" dirty="0"/>
        </a:p>
      </dgm:t>
    </dgm:pt>
    <dgm:pt modelId="{67A2CCEC-0F6F-40F9-9CD0-310AAE90F1C8}" type="parTrans" cxnId="{82269A12-5B10-49B0-BEF1-A010C7ABF024}">
      <dgm:prSet/>
      <dgm:spPr/>
      <dgm:t>
        <a:bodyPr/>
        <a:lstStyle/>
        <a:p>
          <a:endParaRPr lang="en-US"/>
        </a:p>
      </dgm:t>
    </dgm:pt>
    <dgm:pt modelId="{3F7AEA94-66A3-4328-BB56-B10781747231}" type="sibTrans" cxnId="{82269A12-5B10-49B0-BEF1-A010C7ABF024}">
      <dgm:prSet/>
      <dgm:spPr/>
      <dgm:t>
        <a:bodyPr/>
        <a:lstStyle/>
        <a:p>
          <a:endParaRPr lang="en-US"/>
        </a:p>
      </dgm:t>
    </dgm:pt>
    <dgm:pt modelId="{01D04443-8EB3-4579-A540-750353E07C4A}" type="pres">
      <dgm:prSet presAssocID="{5688DE6D-ED56-430F-A66F-D5844C1947F5}" presName="compositeShape" presStyleCnt="0">
        <dgm:presLayoutVars>
          <dgm:chMax val="7"/>
          <dgm:dir/>
          <dgm:resizeHandles val="exact"/>
        </dgm:presLayoutVars>
      </dgm:prSet>
      <dgm:spPr/>
    </dgm:pt>
    <dgm:pt modelId="{BE485D13-282A-4862-B0DF-AB98DC4DA055}" type="pres">
      <dgm:prSet presAssocID="{5688DE6D-ED56-430F-A66F-D5844C1947F5}" presName="wedge1" presStyleLbl="node1" presStyleIdx="0" presStyleCnt="5"/>
      <dgm:spPr/>
    </dgm:pt>
    <dgm:pt modelId="{2BACE27B-3CAD-450A-A852-A719142F256B}" type="pres">
      <dgm:prSet presAssocID="{5688DE6D-ED56-430F-A66F-D5844C1947F5}" presName="dummy1a" presStyleCnt="0"/>
      <dgm:spPr/>
    </dgm:pt>
    <dgm:pt modelId="{88DF25DE-7A0C-48A5-ADF2-DC68A29AB28E}" type="pres">
      <dgm:prSet presAssocID="{5688DE6D-ED56-430F-A66F-D5844C1947F5}" presName="dummy1b" presStyleCnt="0"/>
      <dgm:spPr/>
    </dgm:pt>
    <dgm:pt modelId="{54B07CA1-9CE0-457F-B785-D1B5B941A5EB}" type="pres">
      <dgm:prSet presAssocID="{5688DE6D-ED56-430F-A66F-D5844C1947F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0A8E6F9-EFDF-456C-BC01-9811357B8664}" type="pres">
      <dgm:prSet presAssocID="{5688DE6D-ED56-430F-A66F-D5844C1947F5}" presName="wedge2" presStyleLbl="node1" presStyleIdx="1" presStyleCnt="5"/>
      <dgm:spPr/>
    </dgm:pt>
    <dgm:pt modelId="{51B1586E-ACCE-40F1-9586-B3C8DA5CDE42}" type="pres">
      <dgm:prSet presAssocID="{5688DE6D-ED56-430F-A66F-D5844C1947F5}" presName="dummy2a" presStyleCnt="0"/>
      <dgm:spPr/>
    </dgm:pt>
    <dgm:pt modelId="{8C31E747-9C55-4608-B13A-45E5CD011D20}" type="pres">
      <dgm:prSet presAssocID="{5688DE6D-ED56-430F-A66F-D5844C1947F5}" presName="dummy2b" presStyleCnt="0"/>
      <dgm:spPr/>
    </dgm:pt>
    <dgm:pt modelId="{470503CD-F8BC-4860-A706-7955100C5309}" type="pres">
      <dgm:prSet presAssocID="{5688DE6D-ED56-430F-A66F-D5844C1947F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8C1BE08-9E31-454B-8DB4-9C18FD078369}" type="pres">
      <dgm:prSet presAssocID="{5688DE6D-ED56-430F-A66F-D5844C1947F5}" presName="wedge3" presStyleLbl="node1" presStyleIdx="2" presStyleCnt="5"/>
      <dgm:spPr/>
    </dgm:pt>
    <dgm:pt modelId="{6900886C-201B-4C7D-97C7-135E85A36B35}" type="pres">
      <dgm:prSet presAssocID="{5688DE6D-ED56-430F-A66F-D5844C1947F5}" presName="dummy3a" presStyleCnt="0"/>
      <dgm:spPr/>
    </dgm:pt>
    <dgm:pt modelId="{9F0022BC-DB08-4BF3-9388-D0183BA51C2C}" type="pres">
      <dgm:prSet presAssocID="{5688DE6D-ED56-430F-A66F-D5844C1947F5}" presName="dummy3b" presStyleCnt="0"/>
      <dgm:spPr/>
    </dgm:pt>
    <dgm:pt modelId="{B3416B43-6C1B-4CC8-A9E6-4CF9A4666AEE}" type="pres">
      <dgm:prSet presAssocID="{5688DE6D-ED56-430F-A66F-D5844C1947F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224A10D-DFD6-4AEE-AFA3-71824F346629}" type="pres">
      <dgm:prSet presAssocID="{5688DE6D-ED56-430F-A66F-D5844C1947F5}" presName="wedge4" presStyleLbl="node1" presStyleIdx="3" presStyleCnt="5"/>
      <dgm:spPr/>
    </dgm:pt>
    <dgm:pt modelId="{91812F8E-1331-49AE-B843-D7EBA3C8742E}" type="pres">
      <dgm:prSet presAssocID="{5688DE6D-ED56-430F-A66F-D5844C1947F5}" presName="dummy4a" presStyleCnt="0"/>
      <dgm:spPr/>
    </dgm:pt>
    <dgm:pt modelId="{FBD7E40E-DF7C-4FDB-B76B-01CCD2BD69E6}" type="pres">
      <dgm:prSet presAssocID="{5688DE6D-ED56-430F-A66F-D5844C1947F5}" presName="dummy4b" presStyleCnt="0"/>
      <dgm:spPr/>
    </dgm:pt>
    <dgm:pt modelId="{01E259EC-936A-40EA-BF1A-08D8F42941FB}" type="pres">
      <dgm:prSet presAssocID="{5688DE6D-ED56-430F-A66F-D5844C1947F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DE8BB94-76EF-4D0F-B892-AD9305F56F71}" type="pres">
      <dgm:prSet presAssocID="{5688DE6D-ED56-430F-A66F-D5844C1947F5}" presName="wedge5" presStyleLbl="node1" presStyleIdx="4" presStyleCnt="5"/>
      <dgm:spPr/>
    </dgm:pt>
    <dgm:pt modelId="{AE830E55-C740-4262-A695-C5613C0E879E}" type="pres">
      <dgm:prSet presAssocID="{5688DE6D-ED56-430F-A66F-D5844C1947F5}" presName="dummy5a" presStyleCnt="0"/>
      <dgm:spPr/>
    </dgm:pt>
    <dgm:pt modelId="{21B8D0F1-53F2-4D32-AB6B-A4BA52CB4E13}" type="pres">
      <dgm:prSet presAssocID="{5688DE6D-ED56-430F-A66F-D5844C1947F5}" presName="dummy5b" presStyleCnt="0"/>
      <dgm:spPr/>
    </dgm:pt>
    <dgm:pt modelId="{5BC67C7F-90A5-4B0A-9EE7-C453D87031FA}" type="pres">
      <dgm:prSet presAssocID="{5688DE6D-ED56-430F-A66F-D5844C1947F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4E0BD0D-F0F2-41A5-BB76-DCE0C2BA7FCE}" type="pres">
      <dgm:prSet presAssocID="{4CB3D580-A749-4AF9-BE68-18B144D38154}" presName="arrowWedge1" presStyleLbl="fgSibTrans2D1" presStyleIdx="0" presStyleCnt="5"/>
      <dgm:spPr/>
    </dgm:pt>
    <dgm:pt modelId="{EFDAD0DA-BD6A-4BCD-9787-066A240B4746}" type="pres">
      <dgm:prSet presAssocID="{64B18ED5-E8C4-469B-8034-45037F43E5A0}" presName="arrowWedge2" presStyleLbl="fgSibTrans2D1" presStyleIdx="1" presStyleCnt="5"/>
      <dgm:spPr/>
    </dgm:pt>
    <dgm:pt modelId="{DF23855E-9094-4AAD-AB65-C6721A8B10DB}" type="pres">
      <dgm:prSet presAssocID="{78B847BA-A987-4BA8-A4B8-817C9C520C00}" presName="arrowWedge3" presStyleLbl="fgSibTrans2D1" presStyleIdx="2" presStyleCnt="5"/>
      <dgm:spPr/>
    </dgm:pt>
    <dgm:pt modelId="{107464ED-CAC0-4E72-B6F6-7E12510A2A43}" type="pres">
      <dgm:prSet presAssocID="{227AD99B-6828-4B9A-AF53-5100847588D3}" presName="arrowWedge4" presStyleLbl="fgSibTrans2D1" presStyleIdx="3" presStyleCnt="5"/>
      <dgm:spPr/>
    </dgm:pt>
    <dgm:pt modelId="{6A656CEE-024E-41A5-9F09-566E2B01AE41}" type="pres">
      <dgm:prSet presAssocID="{3F7AEA94-66A3-4328-BB56-B10781747231}" presName="arrowWedge5" presStyleLbl="fgSibTrans2D1" presStyleIdx="4" presStyleCnt="5"/>
      <dgm:spPr/>
    </dgm:pt>
  </dgm:ptLst>
  <dgm:cxnLst>
    <dgm:cxn modelId="{BED52309-04B9-48B1-B6AB-BB80FF309F60}" type="presOf" srcId="{59F56C2B-702D-48D8-9CB8-34F529F56754}" destId="{A8C1BE08-9E31-454B-8DB4-9C18FD078369}" srcOrd="0" destOrd="0" presId="urn:microsoft.com/office/officeart/2005/8/layout/cycle8"/>
    <dgm:cxn modelId="{4E732512-193C-44CF-9661-F442C5F796E2}" type="presOf" srcId="{95571864-41C4-4140-A86F-CB3DCD96108B}" destId="{2DE8BB94-76EF-4D0F-B892-AD9305F56F71}" srcOrd="0" destOrd="0" presId="urn:microsoft.com/office/officeart/2005/8/layout/cycle8"/>
    <dgm:cxn modelId="{82269A12-5B10-49B0-BEF1-A010C7ABF024}" srcId="{5688DE6D-ED56-430F-A66F-D5844C1947F5}" destId="{95571864-41C4-4140-A86F-CB3DCD96108B}" srcOrd="4" destOrd="0" parTransId="{67A2CCEC-0F6F-40F9-9CD0-310AAE90F1C8}" sibTransId="{3F7AEA94-66A3-4328-BB56-B10781747231}"/>
    <dgm:cxn modelId="{3B9A601A-D60A-47D5-BC26-769C85BD8161}" srcId="{5688DE6D-ED56-430F-A66F-D5844C1947F5}" destId="{59F56C2B-702D-48D8-9CB8-34F529F56754}" srcOrd="2" destOrd="0" parTransId="{D9ACDA00-75F1-4B3D-B2DE-ADCF83467987}" sibTransId="{78B847BA-A987-4BA8-A4B8-817C9C520C00}"/>
    <dgm:cxn modelId="{913DAD21-6A0B-4C96-B929-99F3D02D8B12}" type="presOf" srcId="{DFB55747-A8A3-4453-92FF-2449E0F42B10}" destId="{9224A10D-DFD6-4AEE-AFA3-71824F346629}" srcOrd="0" destOrd="0" presId="urn:microsoft.com/office/officeart/2005/8/layout/cycle8"/>
    <dgm:cxn modelId="{5F2DAC2B-98B1-46E9-BD58-8B92AD759F50}" type="presOf" srcId="{24C1B6E6-A321-425C-9807-DE25F64636BF}" destId="{00A8E6F9-EFDF-456C-BC01-9811357B8664}" srcOrd="0" destOrd="0" presId="urn:microsoft.com/office/officeart/2005/8/layout/cycle8"/>
    <dgm:cxn modelId="{48B6EB30-5B49-4FCD-9DC2-CCB1699BEAF4}" type="presOf" srcId="{7E13C9A3-765B-4EF0-876F-124C8706DB98}" destId="{54B07CA1-9CE0-457F-B785-D1B5B941A5EB}" srcOrd="1" destOrd="0" presId="urn:microsoft.com/office/officeart/2005/8/layout/cycle8"/>
    <dgm:cxn modelId="{0DBD2E4A-55E4-472D-9707-695ADC267D7E}" type="presOf" srcId="{7E13C9A3-765B-4EF0-876F-124C8706DB98}" destId="{BE485D13-282A-4862-B0DF-AB98DC4DA055}" srcOrd="0" destOrd="0" presId="urn:microsoft.com/office/officeart/2005/8/layout/cycle8"/>
    <dgm:cxn modelId="{14AC884B-A694-4AC0-B4DD-74A840999859}" type="presOf" srcId="{24C1B6E6-A321-425C-9807-DE25F64636BF}" destId="{470503CD-F8BC-4860-A706-7955100C5309}" srcOrd="1" destOrd="0" presId="urn:microsoft.com/office/officeart/2005/8/layout/cycle8"/>
    <dgm:cxn modelId="{B5824C78-4CFA-4F45-9B45-4766DECA843C}" type="presOf" srcId="{DFB55747-A8A3-4453-92FF-2449E0F42B10}" destId="{01E259EC-936A-40EA-BF1A-08D8F42941FB}" srcOrd="1" destOrd="0" presId="urn:microsoft.com/office/officeart/2005/8/layout/cycle8"/>
    <dgm:cxn modelId="{96DB629B-1678-4EBC-9E4F-D8725BE105B5}" srcId="{5688DE6D-ED56-430F-A66F-D5844C1947F5}" destId="{7E13C9A3-765B-4EF0-876F-124C8706DB98}" srcOrd="0" destOrd="0" parTransId="{7E5B41FF-9421-4DF6-BF77-5BE6B406950A}" sibTransId="{4CB3D580-A749-4AF9-BE68-18B144D38154}"/>
    <dgm:cxn modelId="{79E5D69C-2E92-4211-B617-41465D8DF77B}" type="presOf" srcId="{59F56C2B-702D-48D8-9CB8-34F529F56754}" destId="{B3416B43-6C1B-4CC8-A9E6-4CF9A4666AEE}" srcOrd="1" destOrd="0" presId="urn:microsoft.com/office/officeart/2005/8/layout/cycle8"/>
    <dgm:cxn modelId="{434A1FBA-C345-4E14-A9F4-BB2D0186968C}" type="presOf" srcId="{95571864-41C4-4140-A86F-CB3DCD96108B}" destId="{5BC67C7F-90A5-4B0A-9EE7-C453D87031FA}" srcOrd="1" destOrd="0" presId="urn:microsoft.com/office/officeart/2005/8/layout/cycle8"/>
    <dgm:cxn modelId="{984D4CCE-07AE-4788-BE25-54F6E7D0AAD2}" srcId="{5688DE6D-ED56-430F-A66F-D5844C1947F5}" destId="{24C1B6E6-A321-425C-9807-DE25F64636BF}" srcOrd="1" destOrd="0" parTransId="{61D60815-DFAF-4BE5-A083-094FCF6AA784}" sibTransId="{64B18ED5-E8C4-469B-8034-45037F43E5A0}"/>
    <dgm:cxn modelId="{BE51A7DE-FBE2-4FCF-9969-25D2B0977DCD}" srcId="{5688DE6D-ED56-430F-A66F-D5844C1947F5}" destId="{DFB55747-A8A3-4453-92FF-2449E0F42B10}" srcOrd="3" destOrd="0" parTransId="{1D7DA5DB-8F99-4337-A9F5-9548373A4BE7}" sibTransId="{227AD99B-6828-4B9A-AF53-5100847588D3}"/>
    <dgm:cxn modelId="{AE3D23EA-21C0-4ACE-93DE-3944B8B3283B}" type="presOf" srcId="{5688DE6D-ED56-430F-A66F-D5844C1947F5}" destId="{01D04443-8EB3-4579-A540-750353E07C4A}" srcOrd="0" destOrd="0" presId="urn:microsoft.com/office/officeart/2005/8/layout/cycle8"/>
    <dgm:cxn modelId="{FF80225C-F729-4518-97EC-8DB1A041C08D}" type="presParOf" srcId="{01D04443-8EB3-4579-A540-750353E07C4A}" destId="{BE485D13-282A-4862-B0DF-AB98DC4DA055}" srcOrd="0" destOrd="0" presId="urn:microsoft.com/office/officeart/2005/8/layout/cycle8"/>
    <dgm:cxn modelId="{5CFE9016-5704-4ABD-BCBF-BDE979122306}" type="presParOf" srcId="{01D04443-8EB3-4579-A540-750353E07C4A}" destId="{2BACE27B-3CAD-450A-A852-A719142F256B}" srcOrd="1" destOrd="0" presId="urn:microsoft.com/office/officeart/2005/8/layout/cycle8"/>
    <dgm:cxn modelId="{C5DCB391-A1B0-47C8-B823-B4365FEEDAE5}" type="presParOf" srcId="{01D04443-8EB3-4579-A540-750353E07C4A}" destId="{88DF25DE-7A0C-48A5-ADF2-DC68A29AB28E}" srcOrd="2" destOrd="0" presId="urn:microsoft.com/office/officeart/2005/8/layout/cycle8"/>
    <dgm:cxn modelId="{E2419D07-2ED0-407B-9947-34A4508EA42B}" type="presParOf" srcId="{01D04443-8EB3-4579-A540-750353E07C4A}" destId="{54B07CA1-9CE0-457F-B785-D1B5B941A5EB}" srcOrd="3" destOrd="0" presId="urn:microsoft.com/office/officeart/2005/8/layout/cycle8"/>
    <dgm:cxn modelId="{0B1C94C8-48F0-4D19-8FE9-6352EB3D3A5F}" type="presParOf" srcId="{01D04443-8EB3-4579-A540-750353E07C4A}" destId="{00A8E6F9-EFDF-456C-BC01-9811357B8664}" srcOrd="4" destOrd="0" presId="urn:microsoft.com/office/officeart/2005/8/layout/cycle8"/>
    <dgm:cxn modelId="{BB40911F-60CD-4CEF-8F73-F98C6E7E2723}" type="presParOf" srcId="{01D04443-8EB3-4579-A540-750353E07C4A}" destId="{51B1586E-ACCE-40F1-9586-B3C8DA5CDE42}" srcOrd="5" destOrd="0" presId="urn:microsoft.com/office/officeart/2005/8/layout/cycle8"/>
    <dgm:cxn modelId="{4A948ACC-5E88-4EB8-BA85-A9A1600D3BCB}" type="presParOf" srcId="{01D04443-8EB3-4579-A540-750353E07C4A}" destId="{8C31E747-9C55-4608-B13A-45E5CD011D20}" srcOrd="6" destOrd="0" presId="urn:microsoft.com/office/officeart/2005/8/layout/cycle8"/>
    <dgm:cxn modelId="{7FFEA345-803C-4BC5-86AB-F96F47FA6911}" type="presParOf" srcId="{01D04443-8EB3-4579-A540-750353E07C4A}" destId="{470503CD-F8BC-4860-A706-7955100C5309}" srcOrd="7" destOrd="0" presId="urn:microsoft.com/office/officeart/2005/8/layout/cycle8"/>
    <dgm:cxn modelId="{8524D437-2F6B-4A2A-8316-F2DC65808C00}" type="presParOf" srcId="{01D04443-8EB3-4579-A540-750353E07C4A}" destId="{A8C1BE08-9E31-454B-8DB4-9C18FD078369}" srcOrd="8" destOrd="0" presId="urn:microsoft.com/office/officeart/2005/8/layout/cycle8"/>
    <dgm:cxn modelId="{9466D5F2-B26B-4696-A1B7-9568AB6F096D}" type="presParOf" srcId="{01D04443-8EB3-4579-A540-750353E07C4A}" destId="{6900886C-201B-4C7D-97C7-135E85A36B35}" srcOrd="9" destOrd="0" presId="urn:microsoft.com/office/officeart/2005/8/layout/cycle8"/>
    <dgm:cxn modelId="{05E3C3AD-497C-4F20-93F5-BFF978DACEC6}" type="presParOf" srcId="{01D04443-8EB3-4579-A540-750353E07C4A}" destId="{9F0022BC-DB08-4BF3-9388-D0183BA51C2C}" srcOrd="10" destOrd="0" presId="urn:microsoft.com/office/officeart/2005/8/layout/cycle8"/>
    <dgm:cxn modelId="{6FCC8454-F4B6-4A48-8697-440402B2A6CE}" type="presParOf" srcId="{01D04443-8EB3-4579-A540-750353E07C4A}" destId="{B3416B43-6C1B-4CC8-A9E6-4CF9A4666AEE}" srcOrd="11" destOrd="0" presId="urn:microsoft.com/office/officeart/2005/8/layout/cycle8"/>
    <dgm:cxn modelId="{2BF4C9A6-9C39-4D73-9DAB-6106E23C180D}" type="presParOf" srcId="{01D04443-8EB3-4579-A540-750353E07C4A}" destId="{9224A10D-DFD6-4AEE-AFA3-71824F346629}" srcOrd="12" destOrd="0" presId="urn:microsoft.com/office/officeart/2005/8/layout/cycle8"/>
    <dgm:cxn modelId="{818550E2-2415-4882-99DB-2AA9FA6C7D6B}" type="presParOf" srcId="{01D04443-8EB3-4579-A540-750353E07C4A}" destId="{91812F8E-1331-49AE-B843-D7EBA3C8742E}" srcOrd="13" destOrd="0" presId="urn:microsoft.com/office/officeart/2005/8/layout/cycle8"/>
    <dgm:cxn modelId="{3E66CD46-9C56-485F-896F-EF3DB357FC95}" type="presParOf" srcId="{01D04443-8EB3-4579-A540-750353E07C4A}" destId="{FBD7E40E-DF7C-4FDB-B76B-01CCD2BD69E6}" srcOrd="14" destOrd="0" presId="urn:microsoft.com/office/officeart/2005/8/layout/cycle8"/>
    <dgm:cxn modelId="{EE1D36B0-2FE7-4FCE-9CF5-259A72402C37}" type="presParOf" srcId="{01D04443-8EB3-4579-A540-750353E07C4A}" destId="{01E259EC-936A-40EA-BF1A-08D8F42941FB}" srcOrd="15" destOrd="0" presId="urn:microsoft.com/office/officeart/2005/8/layout/cycle8"/>
    <dgm:cxn modelId="{9EBA3B36-DE7F-4C21-955A-5A0B20491809}" type="presParOf" srcId="{01D04443-8EB3-4579-A540-750353E07C4A}" destId="{2DE8BB94-76EF-4D0F-B892-AD9305F56F71}" srcOrd="16" destOrd="0" presId="urn:microsoft.com/office/officeart/2005/8/layout/cycle8"/>
    <dgm:cxn modelId="{61948AFA-7295-43E2-9C82-60EDCDC5E9C1}" type="presParOf" srcId="{01D04443-8EB3-4579-A540-750353E07C4A}" destId="{AE830E55-C740-4262-A695-C5613C0E879E}" srcOrd="17" destOrd="0" presId="urn:microsoft.com/office/officeart/2005/8/layout/cycle8"/>
    <dgm:cxn modelId="{5E1635CE-234E-4A29-B8F8-69FA005609B6}" type="presParOf" srcId="{01D04443-8EB3-4579-A540-750353E07C4A}" destId="{21B8D0F1-53F2-4D32-AB6B-A4BA52CB4E13}" srcOrd="18" destOrd="0" presId="urn:microsoft.com/office/officeart/2005/8/layout/cycle8"/>
    <dgm:cxn modelId="{735DF3EB-68F0-431C-A181-4EFEEA7C6F65}" type="presParOf" srcId="{01D04443-8EB3-4579-A540-750353E07C4A}" destId="{5BC67C7F-90A5-4B0A-9EE7-C453D87031FA}" srcOrd="19" destOrd="0" presId="urn:microsoft.com/office/officeart/2005/8/layout/cycle8"/>
    <dgm:cxn modelId="{C7C0856F-027A-4736-9BE7-97F5F3556C70}" type="presParOf" srcId="{01D04443-8EB3-4579-A540-750353E07C4A}" destId="{14E0BD0D-F0F2-41A5-BB76-DCE0C2BA7FCE}" srcOrd="20" destOrd="0" presId="urn:microsoft.com/office/officeart/2005/8/layout/cycle8"/>
    <dgm:cxn modelId="{2DB0F8F9-1EED-4FC4-A3CB-79C010955DC9}" type="presParOf" srcId="{01D04443-8EB3-4579-A540-750353E07C4A}" destId="{EFDAD0DA-BD6A-4BCD-9787-066A240B4746}" srcOrd="21" destOrd="0" presId="urn:microsoft.com/office/officeart/2005/8/layout/cycle8"/>
    <dgm:cxn modelId="{6C0D56E5-EBAB-4359-87DC-2B2DF9C5F35E}" type="presParOf" srcId="{01D04443-8EB3-4579-A540-750353E07C4A}" destId="{DF23855E-9094-4AAD-AB65-C6721A8B10DB}" srcOrd="22" destOrd="0" presId="urn:microsoft.com/office/officeart/2005/8/layout/cycle8"/>
    <dgm:cxn modelId="{1890C937-7E25-4AAE-9646-52ED61AD563D}" type="presParOf" srcId="{01D04443-8EB3-4579-A540-750353E07C4A}" destId="{107464ED-CAC0-4E72-B6F6-7E12510A2A43}" srcOrd="23" destOrd="0" presId="urn:microsoft.com/office/officeart/2005/8/layout/cycle8"/>
    <dgm:cxn modelId="{D4D0C52A-5A0F-4FFE-B550-A112DABBDEF5}" type="presParOf" srcId="{01D04443-8EB3-4579-A540-750353E07C4A}" destId="{6A656CEE-024E-41A5-9F09-566E2B01AE4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AB0DD95-1D8A-4D85-A5F6-8F3C00A528D4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5602540-216B-49A0-8D57-B1C971DADE65}">
      <dgm:prSet/>
      <dgm:spPr/>
      <dgm:t>
        <a:bodyPr/>
        <a:lstStyle/>
        <a:p>
          <a:r>
            <a:rPr lang="pt-BR"/>
            <a:t>• Palavra que santifica (Jo 17.17) </a:t>
          </a:r>
          <a:endParaRPr lang="en-US"/>
        </a:p>
      </dgm:t>
    </dgm:pt>
    <dgm:pt modelId="{DD08FB30-7983-46C2-A1F1-187C66D5E440}" type="parTrans" cxnId="{0CEC7685-BA25-4D1C-ACF7-4F98FEA62963}">
      <dgm:prSet/>
      <dgm:spPr/>
      <dgm:t>
        <a:bodyPr/>
        <a:lstStyle/>
        <a:p>
          <a:endParaRPr lang="en-US"/>
        </a:p>
      </dgm:t>
    </dgm:pt>
    <dgm:pt modelId="{1FC6AE3C-D699-4B24-9EA9-12DB1357D9D0}" type="sibTrans" cxnId="{0CEC7685-BA25-4D1C-ACF7-4F98FEA62963}">
      <dgm:prSet/>
      <dgm:spPr/>
      <dgm:t>
        <a:bodyPr/>
        <a:lstStyle/>
        <a:p>
          <a:endParaRPr lang="en-US"/>
        </a:p>
      </dgm:t>
    </dgm:pt>
    <dgm:pt modelId="{069E4C89-C7B1-4523-82F2-3AAE64A02995}">
      <dgm:prSet/>
      <dgm:spPr/>
      <dgm:t>
        <a:bodyPr/>
        <a:lstStyle/>
        <a:p>
          <a:r>
            <a:rPr lang="pt-BR"/>
            <a:t>• Oração perseverante (Cl 4.2) </a:t>
          </a:r>
          <a:endParaRPr lang="en-US"/>
        </a:p>
      </dgm:t>
    </dgm:pt>
    <dgm:pt modelId="{F4666587-F0A0-43D6-8B38-7DA6F3378254}" type="parTrans" cxnId="{EE99B064-AA24-4725-A783-CE6613F9C33E}">
      <dgm:prSet/>
      <dgm:spPr/>
      <dgm:t>
        <a:bodyPr/>
        <a:lstStyle/>
        <a:p>
          <a:endParaRPr lang="en-US"/>
        </a:p>
      </dgm:t>
    </dgm:pt>
    <dgm:pt modelId="{15A75829-B8FD-46CC-88D6-C2DB7E3E9834}" type="sibTrans" cxnId="{EE99B064-AA24-4725-A783-CE6613F9C33E}">
      <dgm:prSet/>
      <dgm:spPr/>
      <dgm:t>
        <a:bodyPr/>
        <a:lstStyle/>
        <a:p>
          <a:endParaRPr lang="en-US"/>
        </a:p>
      </dgm:t>
    </dgm:pt>
    <dgm:pt modelId="{5C775109-A7E1-400B-9342-E9D360F08308}">
      <dgm:prSet/>
      <dgm:spPr/>
      <dgm:t>
        <a:bodyPr/>
        <a:lstStyle/>
        <a:p>
          <a:r>
            <a:rPr lang="pt-BR"/>
            <a:t>• Comunhão da Igreja (At 2.42) </a:t>
          </a:r>
          <a:endParaRPr lang="en-US"/>
        </a:p>
      </dgm:t>
    </dgm:pt>
    <dgm:pt modelId="{2A5EDBD7-4A76-46B2-A8B1-015CAAFCFB24}" type="parTrans" cxnId="{2854C617-AFAC-458D-AADD-A3057046D29B}">
      <dgm:prSet/>
      <dgm:spPr/>
      <dgm:t>
        <a:bodyPr/>
        <a:lstStyle/>
        <a:p>
          <a:endParaRPr lang="en-US"/>
        </a:p>
      </dgm:t>
    </dgm:pt>
    <dgm:pt modelId="{027C7727-20BC-4733-A58A-23C9604F9772}" type="sibTrans" cxnId="{2854C617-AFAC-458D-AADD-A3057046D29B}">
      <dgm:prSet/>
      <dgm:spPr/>
      <dgm:t>
        <a:bodyPr/>
        <a:lstStyle/>
        <a:p>
          <a:endParaRPr lang="en-US"/>
        </a:p>
      </dgm:t>
    </dgm:pt>
    <dgm:pt modelId="{7AE3E276-D808-4528-A112-40AA89765E17}">
      <dgm:prSet/>
      <dgm:spPr/>
      <dgm:t>
        <a:bodyPr/>
        <a:lstStyle/>
        <a:p>
          <a:r>
            <a:rPr lang="pt-BR"/>
            <a:t>• Vida no Espírito (Gl 5.16) </a:t>
          </a:r>
          <a:endParaRPr lang="en-US"/>
        </a:p>
      </dgm:t>
    </dgm:pt>
    <dgm:pt modelId="{34E18616-D867-4F59-87CA-86807BA41B69}" type="parTrans" cxnId="{E7709827-634E-4EB0-B92F-143819A9B688}">
      <dgm:prSet/>
      <dgm:spPr/>
      <dgm:t>
        <a:bodyPr/>
        <a:lstStyle/>
        <a:p>
          <a:endParaRPr lang="en-US"/>
        </a:p>
      </dgm:t>
    </dgm:pt>
    <dgm:pt modelId="{FF96C553-4F98-4CC7-B096-F156FC1B6369}" type="sibTrans" cxnId="{E7709827-634E-4EB0-B92F-143819A9B688}">
      <dgm:prSet/>
      <dgm:spPr/>
      <dgm:t>
        <a:bodyPr/>
        <a:lstStyle/>
        <a:p>
          <a:endParaRPr lang="en-US"/>
        </a:p>
      </dgm:t>
    </dgm:pt>
    <dgm:pt modelId="{3AAF8735-3F81-41B5-B053-15E74EF38834}">
      <dgm:prSet/>
      <dgm:spPr/>
      <dgm:t>
        <a:bodyPr/>
        <a:lstStyle/>
        <a:p>
          <a:r>
            <a:rPr lang="pt-BR"/>
            <a:t>• Vontade de Deus: santificação (1Ts 4.3)</a:t>
          </a:r>
          <a:endParaRPr lang="en-US"/>
        </a:p>
      </dgm:t>
    </dgm:pt>
    <dgm:pt modelId="{BADAF8D2-39ED-4559-919E-06996454F44C}" type="parTrans" cxnId="{C9C1CB20-2568-4D5C-A50D-15992905411C}">
      <dgm:prSet/>
      <dgm:spPr/>
      <dgm:t>
        <a:bodyPr/>
        <a:lstStyle/>
        <a:p>
          <a:endParaRPr lang="en-US"/>
        </a:p>
      </dgm:t>
    </dgm:pt>
    <dgm:pt modelId="{1F6279C0-1676-4AAD-B1CD-C70361790B4E}" type="sibTrans" cxnId="{C9C1CB20-2568-4D5C-A50D-15992905411C}">
      <dgm:prSet/>
      <dgm:spPr/>
      <dgm:t>
        <a:bodyPr/>
        <a:lstStyle/>
        <a:p>
          <a:endParaRPr lang="en-US"/>
        </a:p>
      </dgm:t>
    </dgm:pt>
    <dgm:pt modelId="{344D6B49-ADFD-448F-AEB2-1712FBFC6328}" type="pres">
      <dgm:prSet presAssocID="{CAB0DD95-1D8A-4D85-A5F6-8F3C00A528D4}" presName="vert0" presStyleCnt="0">
        <dgm:presLayoutVars>
          <dgm:dir/>
          <dgm:animOne val="branch"/>
          <dgm:animLvl val="lvl"/>
        </dgm:presLayoutVars>
      </dgm:prSet>
      <dgm:spPr/>
    </dgm:pt>
    <dgm:pt modelId="{9147CBC3-2343-4440-A7BC-EB6C5DD4AB74}" type="pres">
      <dgm:prSet presAssocID="{75602540-216B-49A0-8D57-B1C971DADE65}" presName="thickLine" presStyleLbl="alignNode1" presStyleIdx="0" presStyleCnt="5"/>
      <dgm:spPr/>
    </dgm:pt>
    <dgm:pt modelId="{EF6F49ED-061A-492D-B89C-2D191399FECC}" type="pres">
      <dgm:prSet presAssocID="{75602540-216B-49A0-8D57-B1C971DADE65}" presName="horz1" presStyleCnt="0"/>
      <dgm:spPr/>
    </dgm:pt>
    <dgm:pt modelId="{7680C3ED-407F-412F-861A-EAB5793EDBAD}" type="pres">
      <dgm:prSet presAssocID="{75602540-216B-49A0-8D57-B1C971DADE65}" presName="tx1" presStyleLbl="revTx" presStyleIdx="0" presStyleCnt="5"/>
      <dgm:spPr/>
    </dgm:pt>
    <dgm:pt modelId="{630EA242-E0BF-494C-ADDA-258F8DD5F8E6}" type="pres">
      <dgm:prSet presAssocID="{75602540-216B-49A0-8D57-B1C971DADE65}" presName="vert1" presStyleCnt="0"/>
      <dgm:spPr/>
    </dgm:pt>
    <dgm:pt modelId="{467BCCF1-D0ED-4D32-B149-B87827C97350}" type="pres">
      <dgm:prSet presAssocID="{069E4C89-C7B1-4523-82F2-3AAE64A02995}" presName="thickLine" presStyleLbl="alignNode1" presStyleIdx="1" presStyleCnt="5"/>
      <dgm:spPr/>
    </dgm:pt>
    <dgm:pt modelId="{F3745512-8FDB-476E-8014-8AA9CE09D25C}" type="pres">
      <dgm:prSet presAssocID="{069E4C89-C7B1-4523-82F2-3AAE64A02995}" presName="horz1" presStyleCnt="0"/>
      <dgm:spPr/>
    </dgm:pt>
    <dgm:pt modelId="{594B824E-1F7C-4DE1-A90A-4D6143BA36CA}" type="pres">
      <dgm:prSet presAssocID="{069E4C89-C7B1-4523-82F2-3AAE64A02995}" presName="tx1" presStyleLbl="revTx" presStyleIdx="1" presStyleCnt="5"/>
      <dgm:spPr/>
    </dgm:pt>
    <dgm:pt modelId="{DA3C48CE-5519-41AD-8681-A3FE2D209136}" type="pres">
      <dgm:prSet presAssocID="{069E4C89-C7B1-4523-82F2-3AAE64A02995}" presName="vert1" presStyleCnt="0"/>
      <dgm:spPr/>
    </dgm:pt>
    <dgm:pt modelId="{41FD57E6-E9E3-4951-99A5-6B3ED3C503AF}" type="pres">
      <dgm:prSet presAssocID="{5C775109-A7E1-400B-9342-E9D360F08308}" presName="thickLine" presStyleLbl="alignNode1" presStyleIdx="2" presStyleCnt="5"/>
      <dgm:spPr/>
    </dgm:pt>
    <dgm:pt modelId="{0308CABE-C65D-4343-A576-65A588024A22}" type="pres">
      <dgm:prSet presAssocID="{5C775109-A7E1-400B-9342-E9D360F08308}" presName="horz1" presStyleCnt="0"/>
      <dgm:spPr/>
    </dgm:pt>
    <dgm:pt modelId="{297B90B0-0D17-47ED-A221-6DF63BF7B7AA}" type="pres">
      <dgm:prSet presAssocID="{5C775109-A7E1-400B-9342-E9D360F08308}" presName="tx1" presStyleLbl="revTx" presStyleIdx="2" presStyleCnt="5"/>
      <dgm:spPr/>
    </dgm:pt>
    <dgm:pt modelId="{9397FA0E-30B4-42F8-9341-EA8460B34196}" type="pres">
      <dgm:prSet presAssocID="{5C775109-A7E1-400B-9342-E9D360F08308}" presName="vert1" presStyleCnt="0"/>
      <dgm:spPr/>
    </dgm:pt>
    <dgm:pt modelId="{2A6EAD84-1092-4477-AE29-5FDEF932B7C6}" type="pres">
      <dgm:prSet presAssocID="{7AE3E276-D808-4528-A112-40AA89765E17}" presName="thickLine" presStyleLbl="alignNode1" presStyleIdx="3" presStyleCnt="5"/>
      <dgm:spPr/>
    </dgm:pt>
    <dgm:pt modelId="{5B761F54-6633-42DD-A023-6567D7A50AE5}" type="pres">
      <dgm:prSet presAssocID="{7AE3E276-D808-4528-A112-40AA89765E17}" presName="horz1" presStyleCnt="0"/>
      <dgm:spPr/>
    </dgm:pt>
    <dgm:pt modelId="{9242DA9D-5E07-4E8E-8D4F-0AB7023C62B8}" type="pres">
      <dgm:prSet presAssocID="{7AE3E276-D808-4528-A112-40AA89765E17}" presName="tx1" presStyleLbl="revTx" presStyleIdx="3" presStyleCnt="5"/>
      <dgm:spPr/>
    </dgm:pt>
    <dgm:pt modelId="{F70A0CE9-3EB7-45F7-B810-566CB7C2A479}" type="pres">
      <dgm:prSet presAssocID="{7AE3E276-D808-4528-A112-40AA89765E17}" presName="vert1" presStyleCnt="0"/>
      <dgm:spPr/>
    </dgm:pt>
    <dgm:pt modelId="{9323C7DD-4326-4C0E-821D-99A68D3BF9BC}" type="pres">
      <dgm:prSet presAssocID="{3AAF8735-3F81-41B5-B053-15E74EF38834}" presName="thickLine" presStyleLbl="alignNode1" presStyleIdx="4" presStyleCnt="5"/>
      <dgm:spPr/>
    </dgm:pt>
    <dgm:pt modelId="{FF43BCC6-B16F-4AE1-9DB7-5C21C451513F}" type="pres">
      <dgm:prSet presAssocID="{3AAF8735-3F81-41B5-B053-15E74EF38834}" presName="horz1" presStyleCnt="0"/>
      <dgm:spPr/>
    </dgm:pt>
    <dgm:pt modelId="{27C9B7E1-1704-4113-A7A9-0C974DC11809}" type="pres">
      <dgm:prSet presAssocID="{3AAF8735-3F81-41B5-B053-15E74EF38834}" presName="tx1" presStyleLbl="revTx" presStyleIdx="4" presStyleCnt="5"/>
      <dgm:spPr/>
    </dgm:pt>
    <dgm:pt modelId="{4E29803C-718D-4282-9CAC-48F8C4A8EF02}" type="pres">
      <dgm:prSet presAssocID="{3AAF8735-3F81-41B5-B053-15E74EF38834}" presName="vert1" presStyleCnt="0"/>
      <dgm:spPr/>
    </dgm:pt>
  </dgm:ptLst>
  <dgm:cxnLst>
    <dgm:cxn modelId="{228E0003-EA79-42EB-9C3F-DC96113ED032}" type="presOf" srcId="{069E4C89-C7B1-4523-82F2-3AAE64A02995}" destId="{594B824E-1F7C-4DE1-A90A-4D6143BA36CA}" srcOrd="0" destOrd="0" presId="urn:microsoft.com/office/officeart/2008/layout/LinedList"/>
    <dgm:cxn modelId="{2854C617-AFAC-458D-AADD-A3057046D29B}" srcId="{CAB0DD95-1D8A-4D85-A5F6-8F3C00A528D4}" destId="{5C775109-A7E1-400B-9342-E9D360F08308}" srcOrd="2" destOrd="0" parTransId="{2A5EDBD7-4A76-46B2-A8B1-015CAAFCFB24}" sibTransId="{027C7727-20BC-4733-A58A-23C9604F9772}"/>
    <dgm:cxn modelId="{C9C1CB20-2568-4D5C-A50D-15992905411C}" srcId="{CAB0DD95-1D8A-4D85-A5F6-8F3C00A528D4}" destId="{3AAF8735-3F81-41B5-B053-15E74EF38834}" srcOrd="4" destOrd="0" parTransId="{BADAF8D2-39ED-4559-919E-06996454F44C}" sibTransId="{1F6279C0-1676-4AAD-B1CD-C70361790B4E}"/>
    <dgm:cxn modelId="{E7709827-634E-4EB0-B92F-143819A9B688}" srcId="{CAB0DD95-1D8A-4D85-A5F6-8F3C00A528D4}" destId="{7AE3E276-D808-4528-A112-40AA89765E17}" srcOrd="3" destOrd="0" parTransId="{34E18616-D867-4F59-87CA-86807BA41B69}" sibTransId="{FF96C553-4F98-4CC7-B096-F156FC1B6369}"/>
    <dgm:cxn modelId="{EE99B064-AA24-4725-A783-CE6613F9C33E}" srcId="{CAB0DD95-1D8A-4D85-A5F6-8F3C00A528D4}" destId="{069E4C89-C7B1-4523-82F2-3AAE64A02995}" srcOrd="1" destOrd="0" parTransId="{F4666587-F0A0-43D6-8B38-7DA6F3378254}" sibTransId="{15A75829-B8FD-46CC-88D6-C2DB7E3E9834}"/>
    <dgm:cxn modelId="{5673CE65-3D51-4CA5-83D5-0E3825F7BE99}" type="presOf" srcId="{7AE3E276-D808-4528-A112-40AA89765E17}" destId="{9242DA9D-5E07-4E8E-8D4F-0AB7023C62B8}" srcOrd="0" destOrd="0" presId="urn:microsoft.com/office/officeart/2008/layout/LinedList"/>
    <dgm:cxn modelId="{C004D07B-6F91-49CC-A10F-E70C8E95346F}" type="presOf" srcId="{5C775109-A7E1-400B-9342-E9D360F08308}" destId="{297B90B0-0D17-47ED-A221-6DF63BF7B7AA}" srcOrd="0" destOrd="0" presId="urn:microsoft.com/office/officeart/2008/layout/LinedList"/>
    <dgm:cxn modelId="{0CEC7685-BA25-4D1C-ACF7-4F98FEA62963}" srcId="{CAB0DD95-1D8A-4D85-A5F6-8F3C00A528D4}" destId="{75602540-216B-49A0-8D57-B1C971DADE65}" srcOrd="0" destOrd="0" parTransId="{DD08FB30-7983-46C2-A1F1-187C66D5E440}" sibTransId="{1FC6AE3C-D699-4B24-9EA9-12DB1357D9D0}"/>
    <dgm:cxn modelId="{B85F299E-1FD0-4ADD-B046-F6DFA880BC8C}" type="presOf" srcId="{75602540-216B-49A0-8D57-B1C971DADE65}" destId="{7680C3ED-407F-412F-861A-EAB5793EDBAD}" srcOrd="0" destOrd="0" presId="urn:microsoft.com/office/officeart/2008/layout/LinedList"/>
    <dgm:cxn modelId="{F25AC5AC-D944-4C04-AD86-0CC7EA74F6F0}" type="presOf" srcId="{3AAF8735-3F81-41B5-B053-15E74EF38834}" destId="{27C9B7E1-1704-4113-A7A9-0C974DC11809}" srcOrd="0" destOrd="0" presId="urn:microsoft.com/office/officeart/2008/layout/LinedList"/>
    <dgm:cxn modelId="{37181BF6-15F5-47E1-B487-3F3F79E3D959}" type="presOf" srcId="{CAB0DD95-1D8A-4D85-A5F6-8F3C00A528D4}" destId="{344D6B49-ADFD-448F-AEB2-1712FBFC6328}" srcOrd="0" destOrd="0" presId="urn:microsoft.com/office/officeart/2008/layout/LinedList"/>
    <dgm:cxn modelId="{115F335A-5B79-48B4-AB08-2440BDCFCEE6}" type="presParOf" srcId="{344D6B49-ADFD-448F-AEB2-1712FBFC6328}" destId="{9147CBC3-2343-4440-A7BC-EB6C5DD4AB74}" srcOrd="0" destOrd="0" presId="urn:microsoft.com/office/officeart/2008/layout/LinedList"/>
    <dgm:cxn modelId="{8C786D61-1AD5-44BB-AB35-750A5E83B9F1}" type="presParOf" srcId="{344D6B49-ADFD-448F-AEB2-1712FBFC6328}" destId="{EF6F49ED-061A-492D-B89C-2D191399FECC}" srcOrd="1" destOrd="0" presId="urn:microsoft.com/office/officeart/2008/layout/LinedList"/>
    <dgm:cxn modelId="{8693358D-4E40-467C-8247-822642A3964F}" type="presParOf" srcId="{EF6F49ED-061A-492D-B89C-2D191399FECC}" destId="{7680C3ED-407F-412F-861A-EAB5793EDBAD}" srcOrd="0" destOrd="0" presId="urn:microsoft.com/office/officeart/2008/layout/LinedList"/>
    <dgm:cxn modelId="{547D0E25-EF9A-4084-94E7-1A0212B537EE}" type="presParOf" srcId="{EF6F49ED-061A-492D-B89C-2D191399FECC}" destId="{630EA242-E0BF-494C-ADDA-258F8DD5F8E6}" srcOrd="1" destOrd="0" presId="urn:microsoft.com/office/officeart/2008/layout/LinedList"/>
    <dgm:cxn modelId="{6ECFE75E-B082-4FC3-8495-B229041FFF95}" type="presParOf" srcId="{344D6B49-ADFD-448F-AEB2-1712FBFC6328}" destId="{467BCCF1-D0ED-4D32-B149-B87827C97350}" srcOrd="2" destOrd="0" presId="urn:microsoft.com/office/officeart/2008/layout/LinedList"/>
    <dgm:cxn modelId="{DEA0983E-004B-417B-9760-4719A1040EE0}" type="presParOf" srcId="{344D6B49-ADFD-448F-AEB2-1712FBFC6328}" destId="{F3745512-8FDB-476E-8014-8AA9CE09D25C}" srcOrd="3" destOrd="0" presId="urn:microsoft.com/office/officeart/2008/layout/LinedList"/>
    <dgm:cxn modelId="{38B0B0AC-6CAB-4680-9D31-2AFEE50AF36B}" type="presParOf" srcId="{F3745512-8FDB-476E-8014-8AA9CE09D25C}" destId="{594B824E-1F7C-4DE1-A90A-4D6143BA36CA}" srcOrd="0" destOrd="0" presId="urn:microsoft.com/office/officeart/2008/layout/LinedList"/>
    <dgm:cxn modelId="{BD1438D9-249E-4061-BDB4-FEFB635F7DEB}" type="presParOf" srcId="{F3745512-8FDB-476E-8014-8AA9CE09D25C}" destId="{DA3C48CE-5519-41AD-8681-A3FE2D209136}" srcOrd="1" destOrd="0" presId="urn:microsoft.com/office/officeart/2008/layout/LinedList"/>
    <dgm:cxn modelId="{4686BB0C-FD0B-4DAD-9EE4-1B6F2316F86D}" type="presParOf" srcId="{344D6B49-ADFD-448F-AEB2-1712FBFC6328}" destId="{41FD57E6-E9E3-4951-99A5-6B3ED3C503AF}" srcOrd="4" destOrd="0" presId="urn:microsoft.com/office/officeart/2008/layout/LinedList"/>
    <dgm:cxn modelId="{D1D9FEA8-971D-4C82-A8BB-F54A3412BC20}" type="presParOf" srcId="{344D6B49-ADFD-448F-AEB2-1712FBFC6328}" destId="{0308CABE-C65D-4343-A576-65A588024A22}" srcOrd="5" destOrd="0" presId="urn:microsoft.com/office/officeart/2008/layout/LinedList"/>
    <dgm:cxn modelId="{D8F2BD06-DF6C-4690-BE3F-43DA50C028A6}" type="presParOf" srcId="{0308CABE-C65D-4343-A576-65A588024A22}" destId="{297B90B0-0D17-47ED-A221-6DF63BF7B7AA}" srcOrd="0" destOrd="0" presId="urn:microsoft.com/office/officeart/2008/layout/LinedList"/>
    <dgm:cxn modelId="{9356CA24-9096-4F0A-A7E3-C0A45F9CDAB0}" type="presParOf" srcId="{0308CABE-C65D-4343-A576-65A588024A22}" destId="{9397FA0E-30B4-42F8-9341-EA8460B34196}" srcOrd="1" destOrd="0" presId="urn:microsoft.com/office/officeart/2008/layout/LinedList"/>
    <dgm:cxn modelId="{2C58B7F5-B5C4-488E-AF7B-F283090AACA2}" type="presParOf" srcId="{344D6B49-ADFD-448F-AEB2-1712FBFC6328}" destId="{2A6EAD84-1092-4477-AE29-5FDEF932B7C6}" srcOrd="6" destOrd="0" presId="urn:microsoft.com/office/officeart/2008/layout/LinedList"/>
    <dgm:cxn modelId="{1ED57BC4-501F-4182-B9D4-37BF3F9CF7FE}" type="presParOf" srcId="{344D6B49-ADFD-448F-AEB2-1712FBFC6328}" destId="{5B761F54-6633-42DD-A023-6567D7A50AE5}" srcOrd="7" destOrd="0" presId="urn:microsoft.com/office/officeart/2008/layout/LinedList"/>
    <dgm:cxn modelId="{9AB07552-B80F-4394-AACF-680A7BA55B28}" type="presParOf" srcId="{5B761F54-6633-42DD-A023-6567D7A50AE5}" destId="{9242DA9D-5E07-4E8E-8D4F-0AB7023C62B8}" srcOrd="0" destOrd="0" presId="urn:microsoft.com/office/officeart/2008/layout/LinedList"/>
    <dgm:cxn modelId="{481D0C28-2279-4587-8052-D8DAC7DE7097}" type="presParOf" srcId="{5B761F54-6633-42DD-A023-6567D7A50AE5}" destId="{F70A0CE9-3EB7-45F7-B810-566CB7C2A479}" srcOrd="1" destOrd="0" presId="urn:microsoft.com/office/officeart/2008/layout/LinedList"/>
    <dgm:cxn modelId="{E0D7033F-31DD-4FE4-A821-9346A3D711E2}" type="presParOf" srcId="{344D6B49-ADFD-448F-AEB2-1712FBFC6328}" destId="{9323C7DD-4326-4C0E-821D-99A68D3BF9BC}" srcOrd="8" destOrd="0" presId="urn:microsoft.com/office/officeart/2008/layout/LinedList"/>
    <dgm:cxn modelId="{32110CA4-AA69-48AF-8E67-863E992770DD}" type="presParOf" srcId="{344D6B49-ADFD-448F-AEB2-1712FBFC6328}" destId="{FF43BCC6-B16F-4AE1-9DB7-5C21C451513F}" srcOrd="9" destOrd="0" presId="urn:microsoft.com/office/officeart/2008/layout/LinedList"/>
    <dgm:cxn modelId="{1CFE6A88-F25B-4740-A378-0F260D8543A1}" type="presParOf" srcId="{FF43BCC6-B16F-4AE1-9DB7-5C21C451513F}" destId="{27C9B7E1-1704-4113-A7A9-0C974DC11809}" srcOrd="0" destOrd="0" presId="urn:microsoft.com/office/officeart/2008/layout/LinedList"/>
    <dgm:cxn modelId="{43196295-A668-44DC-9123-C1361B180EBB}" type="presParOf" srcId="{FF43BCC6-B16F-4AE1-9DB7-5C21C451513F}" destId="{4E29803C-718D-4282-9CAC-48F8C4A8EF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EE5F1-DEFD-43CC-9B97-96E11E68459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FBEC781-C478-4DA3-ABAB-2734B35A2B3F}">
      <dgm:prSet/>
      <dgm:spPr/>
      <dgm:t>
        <a:bodyPr/>
        <a:lstStyle/>
        <a:p>
          <a:r>
            <a:rPr lang="pt-BR"/>
            <a:t>• Cidadania celestial (politeuma) – Pertencimento definitivo ao Reino de Deus (Ef 2.19) </a:t>
          </a:r>
          <a:endParaRPr lang="en-US"/>
        </a:p>
      </dgm:t>
    </dgm:pt>
    <dgm:pt modelId="{A15C24E9-D4D7-4DA3-8ADF-8DEB871DC6B7}" type="parTrans" cxnId="{C649580B-897A-45F0-A775-69D05D05E3DF}">
      <dgm:prSet/>
      <dgm:spPr/>
      <dgm:t>
        <a:bodyPr/>
        <a:lstStyle/>
        <a:p>
          <a:endParaRPr lang="en-US"/>
        </a:p>
      </dgm:t>
    </dgm:pt>
    <dgm:pt modelId="{3ED2F5E1-0067-40FA-9FAB-A7CEB958D29C}" type="sibTrans" cxnId="{C649580B-897A-45F0-A775-69D05D05E3DF}">
      <dgm:prSet/>
      <dgm:spPr/>
      <dgm:t>
        <a:bodyPr/>
        <a:lstStyle/>
        <a:p>
          <a:endParaRPr lang="en-US"/>
        </a:p>
      </dgm:t>
    </dgm:pt>
    <dgm:pt modelId="{E11C7695-D2F1-4DF9-B40A-53C4C0FE06AB}">
      <dgm:prSet/>
      <dgm:spPr/>
      <dgm:t>
        <a:bodyPr/>
        <a:lstStyle/>
        <a:p>
          <a:r>
            <a:rPr lang="pt-BR"/>
            <a:t>• Contraste entre o terreno e o eterno (Hb 11.13–16) </a:t>
          </a:r>
          <a:endParaRPr lang="en-US"/>
        </a:p>
      </dgm:t>
    </dgm:pt>
    <dgm:pt modelId="{B26CEB03-5097-454A-97D4-237178961C8C}" type="parTrans" cxnId="{87752123-C27C-4CB5-A591-6072C3211D58}">
      <dgm:prSet/>
      <dgm:spPr/>
      <dgm:t>
        <a:bodyPr/>
        <a:lstStyle/>
        <a:p>
          <a:endParaRPr lang="en-US"/>
        </a:p>
      </dgm:t>
    </dgm:pt>
    <dgm:pt modelId="{94FF9D41-B0EB-4A2D-8AD7-8BC919959181}" type="sibTrans" cxnId="{87752123-C27C-4CB5-A591-6072C3211D58}">
      <dgm:prSet/>
      <dgm:spPr/>
      <dgm:t>
        <a:bodyPr/>
        <a:lstStyle/>
        <a:p>
          <a:endParaRPr lang="en-US"/>
        </a:p>
      </dgm:t>
    </dgm:pt>
    <dgm:pt modelId="{7A761DDA-E5C4-488C-83D9-59ECC92368D3}">
      <dgm:prSet/>
      <dgm:spPr/>
      <dgm:t>
        <a:bodyPr/>
        <a:lstStyle/>
        <a:p>
          <a:r>
            <a:rPr lang="pt-BR"/>
            <a:t>• Esperança futura orienta a vida presente (Cl 3.1–4) </a:t>
          </a:r>
          <a:endParaRPr lang="en-US"/>
        </a:p>
      </dgm:t>
    </dgm:pt>
    <dgm:pt modelId="{69E5F951-7BB7-4EAD-95F2-6ACB14F32143}" type="parTrans" cxnId="{2506AFCC-7EED-4E7F-A239-A6719D59EFD7}">
      <dgm:prSet/>
      <dgm:spPr/>
      <dgm:t>
        <a:bodyPr/>
        <a:lstStyle/>
        <a:p>
          <a:endParaRPr lang="en-US"/>
        </a:p>
      </dgm:t>
    </dgm:pt>
    <dgm:pt modelId="{1B118BAC-F0DB-4AE2-BA30-1A76628B64E6}" type="sibTrans" cxnId="{2506AFCC-7EED-4E7F-A239-A6719D59EFD7}">
      <dgm:prSet/>
      <dgm:spPr/>
      <dgm:t>
        <a:bodyPr/>
        <a:lstStyle/>
        <a:p>
          <a:endParaRPr lang="en-US"/>
        </a:p>
      </dgm:t>
    </dgm:pt>
    <dgm:pt modelId="{2840267B-D92F-4611-A7DF-3673BA284E24}">
      <dgm:prSet/>
      <dgm:spPr/>
      <dgm:t>
        <a:bodyPr/>
        <a:lstStyle/>
        <a:p>
          <a:r>
            <a:rPr lang="pt-BR"/>
            <a:t>• Escatologia prática em Paulo (Rm 13.11–14) </a:t>
          </a:r>
          <a:endParaRPr lang="en-US"/>
        </a:p>
      </dgm:t>
    </dgm:pt>
    <dgm:pt modelId="{C0381C0C-6357-43F0-A9ED-1EB2C2644D06}" type="parTrans" cxnId="{4B4C3762-D8DA-4DD4-B031-A35F6E844B4A}">
      <dgm:prSet/>
      <dgm:spPr/>
      <dgm:t>
        <a:bodyPr/>
        <a:lstStyle/>
        <a:p>
          <a:endParaRPr lang="en-US"/>
        </a:p>
      </dgm:t>
    </dgm:pt>
    <dgm:pt modelId="{C08E0E7C-60F2-430D-BC9E-D9C145ECE4B3}" type="sibTrans" cxnId="{4B4C3762-D8DA-4DD4-B031-A35F6E844B4A}">
      <dgm:prSet/>
      <dgm:spPr/>
      <dgm:t>
        <a:bodyPr/>
        <a:lstStyle/>
        <a:p>
          <a:endParaRPr lang="en-US"/>
        </a:p>
      </dgm:t>
    </dgm:pt>
    <dgm:pt modelId="{4BD746DE-E7A0-4EC1-A89E-F8A234217A94}">
      <dgm:prSet/>
      <dgm:spPr/>
      <dgm:t>
        <a:bodyPr/>
        <a:lstStyle/>
        <a:p>
          <a:r>
            <a:rPr lang="pt-BR"/>
            <a:t>• Patrística: Agostinho e a distinção entre as duas cidades</a:t>
          </a:r>
          <a:endParaRPr lang="en-US"/>
        </a:p>
      </dgm:t>
    </dgm:pt>
    <dgm:pt modelId="{0CAE633E-AD4E-44A7-8038-02C3E9B9B79C}" type="parTrans" cxnId="{1B153B3E-10F9-4724-B540-F3CEB746F278}">
      <dgm:prSet/>
      <dgm:spPr/>
      <dgm:t>
        <a:bodyPr/>
        <a:lstStyle/>
        <a:p>
          <a:endParaRPr lang="en-US"/>
        </a:p>
      </dgm:t>
    </dgm:pt>
    <dgm:pt modelId="{1C0D2AF4-37B2-4A12-A9C7-B2718C7DBAED}" type="sibTrans" cxnId="{1B153B3E-10F9-4724-B540-F3CEB746F278}">
      <dgm:prSet/>
      <dgm:spPr/>
      <dgm:t>
        <a:bodyPr/>
        <a:lstStyle/>
        <a:p>
          <a:endParaRPr lang="en-US"/>
        </a:p>
      </dgm:t>
    </dgm:pt>
    <dgm:pt modelId="{34856C69-A1FC-4202-AB6C-104E4F7C0063}" type="pres">
      <dgm:prSet presAssocID="{4CEEE5F1-DEFD-43CC-9B97-96E11E684594}" presName="linear" presStyleCnt="0">
        <dgm:presLayoutVars>
          <dgm:animLvl val="lvl"/>
          <dgm:resizeHandles val="exact"/>
        </dgm:presLayoutVars>
      </dgm:prSet>
      <dgm:spPr/>
    </dgm:pt>
    <dgm:pt modelId="{625C5641-91B2-495F-8C8E-74A17EBA55EC}" type="pres">
      <dgm:prSet presAssocID="{0FBEC781-C478-4DA3-ABAB-2734B35A2B3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DB0D65A-4A7D-4E99-A2BD-E95E059D95DB}" type="pres">
      <dgm:prSet presAssocID="{3ED2F5E1-0067-40FA-9FAB-A7CEB958D29C}" presName="spacer" presStyleCnt="0"/>
      <dgm:spPr/>
    </dgm:pt>
    <dgm:pt modelId="{9040B714-8D2E-4771-83B6-A05A4C253C53}" type="pres">
      <dgm:prSet presAssocID="{E11C7695-D2F1-4DF9-B40A-53C4C0FE06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26744E-336C-4A59-A7F7-24FF0C257C9D}" type="pres">
      <dgm:prSet presAssocID="{94FF9D41-B0EB-4A2D-8AD7-8BC919959181}" presName="spacer" presStyleCnt="0"/>
      <dgm:spPr/>
    </dgm:pt>
    <dgm:pt modelId="{8E223C9E-1FC6-491A-AAA6-39417C462222}" type="pres">
      <dgm:prSet presAssocID="{7A761DDA-E5C4-488C-83D9-59ECC92368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013BBEB-A31D-4C93-A649-DF54D0539769}" type="pres">
      <dgm:prSet presAssocID="{1B118BAC-F0DB-4AE2-BA30-1A76628B64E6}" presName="spacer" presStyleCnt="0"/>
      <dgm:spPr/>
    </dgm:pt>
    <dgm:pt modelId="{AD904D44-14A6-480E-9E34-28B0474775F8}" type="pres">
      <dgm:prSet presAssocID="{2840267B-D92F-4611-A7DF-3673BA284E2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C9FEC73-2A56-4790-896D-064B2F01A78C}" type="pres">
      <dgm:prSet presAssocID="{C08E0E7C-60F2-430D-BC9E-D9C145ECE4B3}" presName="spacer" presStyleCnt="0"/>
      <dgm:spPr/>
    </dgm:pt>
    <dgm:pt modelId="{47D445B7-BBC9-4794-9EA2-4FEB11A6B26F}" type="pres">
      <dgm:prSet presAssocID="{4BD746DE-E7A0-4EC1-A89E-F8A234217A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649580B-897A-45F0-A775-69D05D05E3DF}" srcId="{4CEEE5F1-DEFD-43CC-9B97-96E11E684594}" destId="{0FBEC781-C478-4DA3-ABAB-2734B35A2B3F}" srcOrd="0" destOrd="0" parTransId="{A15C24E9-D4D7-4DA3-8ADF-8DEB871DC6B7}" sibTransId="{3ED2F5E1-0067-40FA-9FAB-A7CEB958D29C}"/>
    <dgm:cxn modelId="{87752123-C27C-4CB5-A591-6072C3211D58}" srcId="{4CEEE5F1-DEFD-43CC-9B97-96E11E684594}" destId="{E11C7695-D2F1-4DF9-B40A-53C4C0FE06AB}" srcOrd="1" destOrd="0" parTransId="{B26CEB03-5097-454A-97D4-237178961C8C}" sibTransId="{94FF9D41-B0EB-4A2D-8AD7-8BC919959181}"/>
    <dgm:cxn modelId="{1B153B3E-10F9-4724-B540-F3CEB746F278}" srcId="{4CEEE5F1-DEFD-43CC-9B97-96E11E684594}" destId="{4BD746DE-E7A0-4EC1-A89E-F8A234217A94}" srcOrd="4" destOrd="0" parTransId="{0CAE633E-AD4E-44A7-8038-02C3E9B9B79C}" sibTransId="{1C0D2AF4-37B2-4A12-A9C7-B2718C7DBAED}"/>
    <dgm:cxn modelId="{5D4D8A3E-E9CD-433C-B093-5D98F45A2DCD}" type="presOf" srcId="{4CEEE5F1-DEFD-43CC-9B97-96E11E684594}" destId="{34856C69-A1FC-4202-AB6C-104E4F7C0063}" srcOrd="0" destOrd="0" presId="urn:microsoft.com/office/officeart/2005/8/layout/vList2"/>
    <dgm:cxn modelId="{4B4C3762-D8DA-4DD4-B031-A35F6E844B4A}" srcId="{4CEEE5F1-DEFD-43CC-9B97-96E11E684594}" destId="{2840267B-D92F-4611-A7DF-3673BA284E24}" srcOrd="3" destOrd="0" parTransId="{C0381C0C-6357-43F0-A9ED-1EB2C2644D06}" sibTransId="{C08E0E7C-60F2-430D-BC9E-D9C145ECE4B3}"/>
    <dgm:cxn modelId="{A75F5262-DE6B-4925-91D5-C462463447A5}" type="presOf" srcId="{E11C7695-D2F1-4DF9-B40A-53C4C0FE06AB}" destId="{9040B714-8D2E-4771-83B6-A05A4C253C53}" srcOrd="0" destOrd="0" presId="urn:microsoft.com/office/officeart/2005/8/layout/vList2"/>
    <dgm:cxn modelId="{F1B79E62-37B4-4AE8-BAC8-7B944959982A}" type="presOf" srcId="{0FBEC781-C478-4DA3-ABAB-2734B35A2B3F}" destId="{625C5641-91B2-495F-8C8E-74A17EBA55EC}" srcOrd="0" destOrd="0" presId="urn:microsoft.com/office/officeart/2005/8/layout/vList2"/>
    <dgm:cxn modelId="{A67679B0-24F4-48B7-B031-7E912B0D8852}" type="presOf" srcId="{4BD746DE-E7A0-4EC1-A89E-F8A234217A94}" destId="{47D445B7-BBC9-4794-9EA2-4FEB11A6B26F}" srcOrd="0" destOrd="0" presId="urn:microsoft.com/office/officeart/2005/8/layout/vList2"/>
    <dgm:cxn modelId="{76154AC7-3957-4E91-B1A1-FF64C36C5FE2}" type="presOf" srcId="{7A761DDA-E5C4-488C-83D9-59ECC92368D3}" destId="{8E223C9E-1FC6-491A-AAA6-39417C462222}" srcOrd="0" destOrd="0" presId="urn:microsoft.com/office/officeart/2005/8/layout/vList2"/>
    <dgm:cxn modelId="{2506AFCC-7EED-4E7F-A239-A6719D59EFD7}" srcId="{4CEEE5F1-DEFD-43CC-9B97-96E11E684594}" destId="{7A761DDA-E5C4-488C-83D9-59ECC92368D3}" srcOrd="2" destOrd="0" parTransId="{69E5F951-7BB7-4EAD-95F2-6ACB14F32143}" sibTransId="{1B118BAC-F0DB-4AE2-BA30-1A76628B64E6}"/>
    <dgm:cxn modelId="{D26AB0DC-9B9E-44D0-86AA-124DD494983D}" type="presOf" srcId="{2840267B-D92F-4611-A7DF-3673BA284E24}" destId="{AD904D44-14A6-480E-9E34-28B0474775F8}" srcOrd="0" destOrd="0" presId="urn:microsoft.com/office/officeart/2005/8/layout/vList2"/>
    <dgm:cxn modelId="{E0B42753-6E52-4F4E-A5D8-1532F3A1C544}" type="presParOf" srcId="{34856C69-A1FC-4202-AB6C-104E4F7C0063}" destId="{625C5641-91B2-495F-8C8E-74A17EBA55EC}" srcOrd="0" destOrd="0" presId="urn:microsoft.com/office/officeart/2005/8/layout/vList2"/>
    <dgm:cxn modelId="{EF96780C-FC9C-47E3-811E-9DBD27C2F833}" type="presParOf" srcId="{34856C69-A1FC-4202-AB6C-104E4F7C0063}" destId="{8DB0D65A-4A7D-4E99-A2BD-E95E059D95DB}" srcOrd="1" destOrd="0" presId="urn:microsoft.com/office/officeart/2005/8/layout/vList2"/>
    <dgm:cxn modelId="{E20C00BE-09BC-4BF5-8B4E-5139DAAF85D1}" type="presParOf" srcId="{34856C69-A1FC-4202-AB6C-104E4F7C0063}" destId="{9040B714-8D2E-4771-83B6-A05A4C253C53}" srcOrd="2" destOrd="0" presId="urn:microsoft.com/office/officeart/2005/8/layout/vList2"/>
    <dgm:cxn modelId="{A1843E18-89BC-4E64-8933-A0902E1ED46D}" type="presParOf" srcId="{34856C69-A1FC-4202-AB6C-104E4F7C0063}" destId="{7B26744E-336C-4A59-A7F7-24FF0C257C9D}" srcOrd="3" destOrd="0" presId="urn:microsoft.com/office/officeart/2005/8/layout/vList2"/>
    <dgm:cxn modelId="{6738653D-1316-41D9-8C52-C26068E7C5D3}" type="presParOf" srcId="{34856C69-A1FC-4202-AB6C-104E4F7C0063}" destId="{8E223C9E-1FC6-491A-AAA6-39417C462222}" srcOrd="4" destOrd="0" presId="urn:microsoft.com/office/officeart/2005/8/layout/vList2"/>
    <dgm:cxn modelId="{DAA297CE-9FE0-4940-A9F1-C7BAAACC2B3A}" type="presParOf" srcId="{34856C69-A1FC-4202-AB6C-104E4F7C0063}" destId="{6013BBEB-A31D-4C93-A649-DF54D0539769}" srcOrd="5" destOrd="0" presId="urn:microsoft.com/office/officeart/2005/8/layout/vList2"/>
    <dgm:cxn modelId="{C1FBA71A-95BF-4935-8B94-1A6334651B4D}" type="presParOf" srcId="{34856C69-A1FC-4202-AB6C-104E4F7C0063}" destId="{AD904D44-14A6-480E-9E34-28B0474775F8}" srcOrd="6" destOrd="0" presId="urn:microsoft.com/office/officeart/2005/8/layout/vList2"/>
    <dgm:cxn modelId="{3E61A963-67A6-43C4-9E7E-91272BA480EC}" type="presParOf" srcId="{34856C69-A1FC-4202-AB6C-104E4F7C0063}" destId="{0C9FEC73-2A56-4790-896D-064B2F01A78C}" srcOrd="7" destOrd="0" presId="urn:microsoft.com/office/officeart/2005/8/layout/vList2"/>
    <dgm:cxn modelId="{553ECC33-3A56-4D43-AE6D-AC5460FC9CAF}" type="presParOf" srcId="{34856C69-A1FC-4202-AB6C-104E4F7C0063}" destId="{47D445B7-BBC9-4794-9EA2-4FEB11A6B2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64120-4E02-4992-84E0-C1268BBDE55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7DE1CD4-393A-4159-906B-1CEBD1DC472A}">
      <dgm:prSet/>
      <dgm:spPr/>
      <dgm:t>
        <a:bodyPr/>
        <a:lstStyle/>
        <a:p>
          <a:r>
            <a:rPr lang="pt-BR"/>
            <a:t>• Redenção integral do ser humano (Rm 8.23) </a:t>
          </a:r>
          <a:endParaRPr lang="en-US"/>
        </a:p>
      </dgm:t>
    </dgm:pt>
    <dgm:pt modelId="{CC7FC8FB-A27C-42C9-BAE2-4998BBF63DF6}" type="parTrans" cxnId="{AB663D01-EBB4-44D8-9ED6-A312FC51179D}">
      <dgm:prSet/>
      <dgm:spPr/>
      <dgm:t>
        <a:bodyPr/>
        <a:lstStyle/>
        <a:p>
          <a:endParaRPr lang="en-US"/>
        </a:p>
      </dgm:t>
    </dgm:pt>
    <dgm:pt modelId="{948ECDA5-16CB-44B1-84A0-CC90BE2E67CA}" type="sibTrans" cxnId="{AB663D01-EBB4-44D8-9ED6-A312FC51179D}">
      <dgm:prSet/>
      <dgm:spPr/>
      <dgm:t>
        <a:bodyPr/>
        <a:lstStyle/>
        <a:p>
          <a:endParaRPr lang="en-US"/>
        </a:p>
      </dgm:t>
    </dgm:pt>
    <dgm:pt modelId="{D009D1C3-A713-4CD9-93E7-8B77373CF8A3}">
      <dgm:prSet/>
      <dgm:spPr/>
      <dgm:t>
        <a:bodyPr/>
        <a:lstStyle/>
        <a:p>
          <a:r>
            <a:rPr lang="pt-BR"/>
            <a:t>• Glorificação futura como base da santificação presente (1Jo 3.2–3) </a:t>
          </a:r>
          <a:endParaRPr lang="en-US"/>
        </a:p>
      </dgm:t>
    </dgm:pt>
    <dgm:pt modelId="{8E6EA058-9326-49C6-9C03-EA834A59CE1F}" type="parTrans" cxnId="{D60A94AE-4EF2-4FA1-8282-A37054C4EB60}">
      <dgm:prSet/>
      <dgm:spPr/>
      <dgm:t>
        <a:bodyPr/>
        <a:lstStyle/>
        <a:p>
          <a:endParaRPr lang="en-US"/>
        </a:p>
      </dgm:t>
    </dgm:pt>
    <dgm:pt modelId="{6BECE7AC-73AE-4CB4-9423-55EAF61745F5}" type="sibTrans" cxnId="{D60A94AE-4EF2-4FA1-8282-A37054C4EB60}">
      <dgm:prSet/>
      <dgm:spPr/>
      <dgm:t>
        <a:bodyPr/>
        <a:lstStyle/>
        <a:p>
          <a:endParaRPr lang="en-US"/>
        </a:p>
      </dgm:t>
    </dgm:pt>
    <dgm:pt modelId="{8326D75A-4EF3-4386-AB40-8613314505C1}">
      <dgm:prSet/>
      <dgm:spPr/>
      <dgm:t>
        <a:bodyPr/>
        <a:lstStyle/>
        <a:p>
          <a:r>
            <a:rPr lang="pt-BR"/>
            <a:t>• Ressurreição como continuidade transformada (1Co 15.42–44) </a:t>
          </a:r>
          <a:endParaRPr lang="en-US"/>
        </a:p>
      </dgm:t>
    </dgm:pt>
    <dgm:pt modelId="{0679CD51-33BB-4A52-B85B-F07AA409AF6E}" type="parTrans" cxnId="{6D2358B1-5B0B-48FB-B240-7DD021AFDAC8}">
      <dgm:prSet/>
      <dgm:spPr/>
      <dgm:t>
        <a:bodyPr/>
        <a:lstStyle/>
        <a:p>
          <a:endParaRPr lang="en-US"/>
        </a:p>
      </dgm:t>
    </dgm:pt>
    <dgm:pt modelId="{64232908-6CDD-405A-8B8E-A486BF88F2A2}" type="sibTrans" cxnId="{6D2358B1-5B0B-48FB-B240-7DD021AFDAC8}">
      <dgm:prSet/>
      <dgm:spPr/>
      <dgm:t>
        <a:bodyPr/>
        <a:lstStyle/>
        <a:p>
          <a:endParaRPr lang="en-US"/>
        </a:p>
      </dgm:t>
    </dgm:pt>
    <dgm:pt modelId="{BBEEFA28-BB0A-42CD-86CA-54C9D20030D6}">
      <dgm:prSet/>
      <dgm:spPr/>
      <dgm:t>
        <a:bodyPr/>
        <a:lstStyle/>
        <a:p>
          <a:r>
            <a:rPr lang="pt-BR"/>
            <a:t>• Valor do corpo na obra redentora (1Co 6.19–20) </a:t>
          </a:r>
          <a:endParaRPr lang="en-US"/>
        </a:p>
      </dgm:t>
    </dgm:pt>
    <dgm:pt modelId="{6F381F84-4F66-4340-B142-CC41E9FFF80A}" type="parTrans" cxnId="{EC55D349-F572-48AE-97F7-8B13D97CDFD2}">
      <dgm:prSet/>
      <dgm:spPr/>
      <dgm:t>
        <a:bodyPr/>
        <a:lstStyle/>
        <a:p>
          <a:endParaRPr lang="en-US"/>
        </a:p>
      </dgm:t>
    </dgm:pt>
    <dgm:pt modelId="{74B58DEC-0841-4F24-9D52-8397011FC2A9}" type="sibTrans" cxnId="{EC55D349-F572-48AE-97F7-8B13D97CDFD2}">
      <dgm:prSet/>
      <dgm:spPr/>
      <dgm:t>
        <a:bodyPr/>
        <a:lstStyle/>
        <a:p>
          <a:endParaRPr lang="en-US"/>
        </a:p>
      </dgm:t>
    </dgm:pt>
    <dgm:pt modelId="{B19DD057-21FA-48AF-9A37-F2858161A6C7}">
      <dgm:prSet/>
      <dgm:spPr/>
      <dgm:t>
        <a:bodyPr/>
        <a:lstStyle/>
        <a:p>
          <a:r>
            <a:rPr lang="pt-BR"/>
            <a:t>• Rejeição do dualismo espiritualista</a:t>
          </a:r>
          <a:endParaRPr lang="en-US"/>
        </a:p>
      </dgm:t>
    </dgm:pt>
    <dgm:pt modelId="{423C934C-5556-4AAA-9BA4-2D59C826EC52}" type="parTrans" cxnId="{6EE0AE6D-D197-46F9-837D-AA41FB54C34E}">
      <dgm:prSet/>
      <dgm:spPr/>
      <dgm:t>
        <a:bodyPr/>
        <a:lstStyle/>
        <a:p>
          <a:endParaRPr lang="en-US"/>
        </a:p>
      </dgm:t>
    </dgm:pt>
    <dgm:pt modelId="{52139759-C018-4441-B40D-3FF938BB30DE}" type="sibTrans" cxnId="{6EE0AE6D-D197-46F9-837D-AA41FB54C34E}">
      <dgm:prSet/>
      <dgm:spPr/>
      <dgm:t>
        <a:bodyPr/>
        <a:lstStyle/>
        <a:p>
          <a:endParaRPr lang="en-US"/>
        </a:p>
      </dgm:t>
    </dgm:pt>
    <dgm:pt modelId="{F1770EB7-BFC9-44C4-9D5F-8EE5DC32A7B0}" type="pres">
      <dgm:prSet presAssocID="{B9064120-4E02-4992-84E0-C1268BBDE55C}" presName="diagram" presStyleCnt="0">
        <dgm:presLayoutVars>
          <dgm:dir/>
          <dgm:resizeHandles val="exact"/>
        </dgm:presLayoutVars>
      </dgm:prSet>
      <dgm:spPr/>
    </dgm:pt>
    <dgm:pt modelId="{EEEAEEEB-13CC-4A6E-9412-D2125CB0BC70}" type="pres">
      <dgm:prSet presAssocID="{47DE1CD4-393A-4159-906B-1CEBD1DC472A}" presName="node" presStyleLbl="node1" presStyleIdx="0" presStyleCnt="5">
        <dgm:presLayoutVars>
          <dgm:bulletEnabled val="1"/>
        </dgm:presLayoutVars>
      </dgm:prSet>
      <dgm:spPr/>
    </dgm:pt>
    <dgm:pt modelId="{C7AEA403-5CCA-42CA-9E9A-3D18861F3F86}" type="pres">
      <dgm:prSet presAssocID="{948ECDA5-16CB-44B1-84A0-CC90BE2E67CA}" presName="sibTrans" presStyleCnt="0"/>
      <dgm:spPr/>
    </dgm:pt>
    <dgm:pt modelId="{5479C108-75B3-4998-B4C9-9DB8D68FE123}" type="pres">
      <dgm:prSet presAssocID="{D009D1C3-A713-4CD9-93E7-8B77373CF8A3}" presName="node" presStyleLbl="node1" presStyleIdx="1" presStyleCnt="5">
        <dgm:presLayoutVars>
          <dgm:bulletEnabled val="1"/>
        </dgm:presLayoutVars>
      </dgm:prSet>
      <dgm:spPr/>
    </dgm:pt>
    <dgm:pt modelId="{D74FAD36-E844-46F5-9894-92DBC7C8D18E}" type="pres">
      <dgm:prSet presAssocID="{6BECE7AC-73AE-4CB4-9423-55EAF61745F5}" presName="sibTrans" presStyleCnt="0"/>
      <dgm:spPr/>
    </dgm:pt>
    <dgm:pt modelId="{5E5C9D32-A77A-4718-902B-7F8AEB45CE52}" type="pres">
      <dgm:prSet presAssocID="{8326D75A-4EF3-4386-AB40-8613314505C1}" presName="node" presStyleLbl="node1" presStyleIdx="2" presStyleCnt="5">
        <dgm:presLayoutVars>
          <dgm:bulletEnabled val="1"/>
        </dgm:presLayoutVars>
      </dgm:prSet>
      <dgm:spPr/>
    </dgm:pt>
    <dgm:pt modelId="{2625689F-B74C-4F38-83ED-2219A345EF5A}" type="pres">
      <dgm:prSet presAssocID="{64232908-6CDD-405A-8B8E-A486BF88F2A2}" presName="sibTrans" presStyleCnt="0"/>
      <dgm:spPr/>
    </dgm:pt>
    <dgm:pt modelId="{D48AB5F3-6321-4DDF-A3D2-38C3901382D3}" type="pres">
      <dgm:prSet presAssocID="{BBEEFA28-BB0A-42CD-86CA-54C9D20030D6}" presName="node" presStyleLbl="node1" presStyleIdx="3" presStyleCnt="5">
        <dgm:presLayoutVars>
          <dgm:bulletEnabled val="1"/>
        </dgm:presLayoutVars>
      </dgm:prSet>
      <dgm:spPr/>
    </dgm:pt>
    <dgm:pt modelId="{268E2A60-EE49-40C9-A9AE-4616A662A046}" type="pres">
      <dgm:prSet presAssocID="{74B58DEC-0841-4F24-9D52-8397011FC2A9}" presName="sibTrans" presStyleCnt="0"/>
      <dgm:spPr/>
    </dgm:pt>
    <dgm:pt modelId="{06AD917B-ADE2-4E7E-A377-86F3844B5F15}" type="pres">
      <dgm:prSet presAssocID="{B19DD057-21FA-48AF-9A37-F2858161A6C7}" presName="node" presStyleLbl="node1" presStyleIdx="4" presStyleCnt="5">
        <dgm:presLayoutVars>
          <dgm:bulletEnabled val="1"/>
        </dgm:presLayoutVars>
      </dgm:prSet>
      <dgm:spPr/>
    </dgm:pt>
  </dgm:ptLst>
  <dgm:cxnLst>
    <dgm:cxn modelId="{AB663D01-EBB4-44D8-9ED6-A312FC51179D}" srcId="{B9064120-4E02-4992-84E0-C1268BBDE55C}" destId="{47DE1CD4-393A-4159-906B-1CEBD1DC472A}" srcOrd="0" destOrd="0" parTransId="{CC7FC8FB-A27C-42C9-BAE2-4998BBF63DF6}" sibTransId="{948ECDA5-16CB-44B1-84A0-CC90BE2E67CA}"/>
    <dgm:cxn modelId="{C4200D28-67A7-4F25-A7B8-C204F1AED57F}" type="presOf" srcId="{B19DD057-21FA-48AF-9A37-F2858161A6C7}" destId="{06AD917B-ADE2-4E7E-A377-86F3844B5F15}" srcOrd="0" destOrd="0" presId="urn:microsoft.com/office/officeart/2005/8/layout/default"/>
    <dgm:cxn modelId="{09B93229-E291-4AA2-91D3-29AFBA4925F2}" type="presOf" srcId="{B9064120-4E02-4992-84E0-C1268BBDE55C}" destId="{F1770EB7-BFC9-44C4-9D5F-8EE5DC32A7B0}" srcOrd="0" destOrd="0" presId="urn:microsoft.com/office/officeart/2005/8/layout/default"/>
    <dgm:cxn modelId="{EC55D349-F572-48AE-97F7-8B13D97CDFD2}" srcId="{B9064120-4E02-4992-84E0-C1268BBDE55C}" destId="{BBEEFA28-BB0A-42CD-86CA-54C9D20030D6}" srcOrd="3" destOrd="0" parTransId="{6F381F84-4F66-4340-B142-CC41E9FFF80A}" sibTransId="{74B58DEC-0841-4F24-9D52-8397011FC2A9}"/>
    <dgm:cxn modelId="{92F97C6A-976E-42DB-82B7-254AF1B2C602}" type="presOf" srcId="{BBEEFA28-BB0A-42CD-86CA-54C9D20030D6}" destId="{D48AB5F3-6321-4DDF-A3D2-38C3901382D3}" srcOrd="0" destOrd="0" presId="urn:microsoft.com/office/officeart/2005/8/layout/default"/>
    <dgm:cxn modelId="{6EE0AE6D-D197-46F9-837D-AA41FB54C34E}" srcId="{B9064120-4E02-4992-84E0-C1268BBDE55C}" destId="{B19DD057-21FA-48AF-9A37-F2858161A6C7}" srcOrd="4" destOrd="0" parTransId="{423C934C-5556-4AAA-9BA4-2D59C826EC52}" sibTransId="{52139759-C018-4441-B40D-3FF938BB30DE}"/>
    <dgm:cxn modelId="{D60A94AE-4EF2-4FA1-8282-A37054C4EB60}" srcId="{B9064120-4E02-4992-84E0-C1268BBDE55C}" destId="{D009D1C3-A713-4CD9-93E7-8B77373CF8A3}" srcOrd="1" destOrd="0" parTransId="{8E6EA058-9326-49C6-9C03-EA834A59CE1F}" sibTransId="{6BECE7AC-73AE-4CB4-9423-55EAF61745F5}"/>
    <dgm:cxn modelId="{6D2358B1-5B0B-48FB-B240-7DD021AFDAC8}" srcId="{B9064120-4E02-4992-84E0-C1268BBDE55C}" destId="{8326D75A-4EF3-4386-AB40-8613314505C1}" srcOrd="2" destOrd="0" parTransId="{0679CD51-33BB-4A52-B85B-F07AA409AF6E}" sibTransId="{64232908-6CDD-405A-8B8E-A486BF88F2A2}"/>
    <dgm:cxn modelId="{58CC66D3-F653-4E1D-B75B-452ECD2D9E69}" type="presOf" srcId="{8326D75A-4EF3-4386-AB40-8613314505C1}" destId="{5E5C9D32-A77A-4718-902B-7F8AEB45CE52}" srcOrd="0" destOrd="0" presId="urn:microsoft.com/office/officeart/2005/8/layout/default"/>
    <dgm:cxn modelId="{343FA3E5-1F74-4484-8A0B-B11B03D61419}" type="presOf" srcId="{47DE1CD4-393A-4159-906B-1CEBD1DC472A}" destId="{EEEAEEEB-13CC-4A6E-9412-D2125CB0BC70}" srcOrd="0" destOrd="0" presId="urn:microsoft.com/office/officeart/2005/8/layout/default"/>
    <dgm:cxn modelId="{1CE339FE-6D6B-43BB-82C8-72395F170314}" type="presOf" srcId="{D009D1C3-A713-4CD9-93E7-8B77373CF8A3}" destId="{5479C108-75B3-4998-B4C9-9DB8D68FE123}" srcOrd="0" destOrd="0" presId="urn:microsoft.com/office/officeart/2005/8/layout/default"/>
    <dgm:cxn modelId="{98AEF8CC-A3C5-47C3-984C-08FC9537C2CB}" type="presParOf" srcId="{F1770EB7-BFC9-44C4-9D5F-8EE5DC32A7B0}" destId="{EEEAEEEB-13CC-4A6E-9412-D2125CB0BC70}" srcOrd="0" destOrd="0" presId="urn:microsoft.com/office/officeart/2005/8/layout/default"/>
    <dgm:cxn modelId="{39A14F9C-9545-47B5-840E-E10B60276EFB}" type="presParOf" srcId="{F1770EB7-BFC9-44C4-9D5F-8EE5DC32A7B0}" destId="{C7AEA403-5CCA-42CA-9E9A-3D18861F3F86}" srcOrd="1" destOrd="0" presId="urn:microsoft.com/office/officeart/2005/8/layout/default"/>
    <dgm:cxn modelId="{89D87D76-7A9A-4E7F-BD28-88082CF7EE0A}" type="presParOf" srcId="{F1770EB7-BFC9-44C4-9D5F-8EE5DC32A7B0}" destId="{5479C108-75B3-4998-B4C9-9DB8D68FE123}" srcOrd="2" destOrd="0" presId="urn:microsoft.com/office/officeart/2005/8/layout/default"/>
    <dgm:cxn modelId="{D49DEF53-2C12-4FC0-AAFD-A33FEEC8FF69}" type="presParOf" srcId="{F1770EB7-BFC9-44C4-9D5F-8EE5DC32A7B0}" destId="{D74FAD36-E844-46F5-9894-92DBC7C8D18E}" srcOrd="3" destOrd="0" presId="urn:microsoft.com/office/officeart/2005/8/layout/default"/>
    <dgm:cxn modelId="{2773BE59-9F14-42F9-A040-DC4F2C7025D3}" type="presParOf" srcId="{F1770EB7-BFC9-44C4-9D5F-8EE5DC32A7B0}" destId="{5E5C9D32-A77A-4718-902B-7F8AEB45CE52}" srcOrd="4" destOrd="0" presId="urn:microsoft.com/office/officeart/2005/8/layout/default"/>
    <dgm:cxn modelId="{7A2F1C08-B41A-4B7A-8BC1-7A74FCA078D8}" type="presParOf" srcId="{F1770EB7-BFC9-44C4-9D5F-8EE5DC32A7B0}" destId="{2625689F-B74C-4F38-83ED-2219A345EF5A}" srcOrd="5" destOrd="0" presId="urn:microsoft.com/office/officeart/2005/8/layout/default"/>
    <dgm:cxn modelId="{498AB3F9-C764-445B-8146-55E14F429991}" type="presParOf" srcId="{F1770EB7-BFC9-44C4-9D5F-8EE5DC32A7B0}" destId="{D48AB5F3-6321-4DDF-A3D2-38C3901382D3}" srcOrd="6" destOrd="0" presId="urn:microsoft.com/office/officeart/2005/8/layout/default"/>
    <dgm:cxn modelId="{1FA1F7BF-7088-453F-BD84-5491A9C85C1B}" type="presParOf" srcId="{F1770EB7-BFC9-44C4-9D5F-8EE5DC32A7B0}" destId="{268E2A60-EE49-40C9-A9AE-4616A662A046}" srcOrd="7" destOrd="0" presId="urn:microsoft.com/office/officeart/2005/8/layout/default"/>
    <dgm:cxn modelId="{A42B6CF9-8F6F-49B3-AECE-7584F42F6D6A}" type="presParOf" srcId="{F1770EB7-BFC9-44C4-9D5F-8EE5DC32A7B0}" destId="{06AD917B-ADE2-4E7E-A377-86F3844B5F1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849ADA-021E-423E-BB08-970849C97C39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2E0BBD6-4556-4764-BD8E-AE65E680BA97}">
      <dgm:prSet/>
      <dgm:spPr/>
      <dgm:t>
        <a:bodyPr/>
        <a:lstStyle/>
        <a:p>
          <a:r>
            <a:rPr lang="pt-BR"/>
            <a:t>• Desenvolver esperança escatológica contínua (Tt 2.11–13) </a:t>
          </a:r>
          <a:endParaRPr lang="en-US"/>
        </a:p>
      </dgm:t>
    </dgm:pt>
    <dgm:pt modelId="{BDA4CEB4-DBD9-427F-A9B3-CD196881FDDE}" type="parTrans" cxnId="{116473C8-9DC7-4134-ACB5-5BE77A134C9A}">
      <dgm:prSet/>
      <dgm:spPr/>
      <dgm:t>
        <a:bodyPr/>
        <a:lstStyle/>
        <a:p>
          <a:endParaRPr lang="en-US"/>
        </a:p>
      </dgm:t>
    </dgm:pt>
    <dgm:pt modelId="{225E48CB-39E2-4886-8CDA-5BB35FEE7D12}" type="sibTrans" cxnId="{116473C8-9DC7-4134-ACB5-5BE77A134C9A}">
      <dgm:prSet/>
      <dgm:spPr/>
      <dgm:t>
        <a:bodyPr/>
        <a:lstStyle/>
        <a:p>
          <a:endParaRPr lang="en-US"/>
        </a:p>
      </dgm:t>
    </dgm:pt>
    <dgm:pt modelId="{AED84F7C-5321-4754-ACD6-6AD0DBEE20E5}">
      <dgm:prSet/>
      <dgm:spPr/>
      <dgm:t>
        <a:bodyPr/>
        <a:lstStyle/>
        <a:p>
          <a:r>
            <a:rPr lang="pt-BR"/>
            <a:t>• Alertar contra desvios doutrinários modernos (Ef 4.14) </a:t>
          </a:r>
          <a:endParaRPr lang="en-US"/>
        </a:p>
      </dgm:t>
    </dgm:pt>
    <dgm:pt modelId="{60880311-F363-4635-BE2A-6568D93D72F8}" type="parTrans" cxnId="{55C7D0FC-E95F-48D4-923E-BF94428AE274}">
      <dgm:prSet/>
      <dgm:spPr/>
      <dgm:t>
        <a:bodyPr/>
        <a:lstStyle/>
        <a:p>
          <a:endParaRPr lang="en-US"/>
        </a:p>
      </dgm:t>
    </dgm:pt>
    <dgm:pt modelId="{293482D3-74D6-4F83-B421-0B70F072B4BE}" type="sibTrans" cxnId="{55C7D0FC-E95F-48D4-923E-BF94428AE274}">
      <dgm:prSet/>
      <dgm:spPr/>
      <dgm:t>
        <a:bodyPr/>
        <a:lstStyle/>
        <a:p>
          <a:endParaRPr lang="en-US"/>
        </a:p>
      </dgm:t>
    </dgm:pt>
    <dgm:pt modelId="{D2AFC02D-41B5-4F62-AB39-7FB831A9AEA7}">
      <dgm:prSet/>
      <dgm:spPr/>
      <dgm:t>
        <a:bodyPr/>
        <a:lstStyle/>
        <a:p>
          <a:r>
            <a:rPr lang="pt-BR"/>
            <a:t>• Ensinar santificação progressiva e integral (2Co 7.1) </a:t>
          </a:r>
          <a:endParaRPr lang="en-US"/>
        </a:p>
      </dgm:t>
    </dgm:pt>
    <dgm:pt modelId="{2C2BB062-6FD1-4EBA-AC11-A5FE11596F11}" type="parTrans" cxnId="{F6CAD69C-FE5F-4BB0-9498-BD596182383A}">
      <dgm:prSet/>
      <dgm:spPr/>
      <dgm:t>
        <a:bodyPr/>
        <a:lstStyle/>
        <a:p>
          <a:endParaRPr lang="en-US"/>
        </a:p>
      </dgm:t>
    </dgm:pt>
    <dgm:pt modelId="{3656AB54-D702-43F0-995B-84A4CBC5D917}" type="sibTrans" cxnId="{F6CAD69C-FE5F-4BB0-9498-BD596182383A}">
      <dgm:prSet/>
      <dgm:spPr/>
      <dgm:t>
        <a:bodyPr/>
        <a:lstStyle/>
        <a:p>
          <a:endParaRPr lang="en-US"/>
        </a:p>
      </dgm:t>
    </dgm:pt>
    <dgm:pt modelId="{846FB3FC-6019-4700-A9A4-CB13B585C4BD}">
      <dgm:prSet/>
      <dgm:spPr/>
      <dgm:t>
        <a:bodyPr/>
        <a:lstStyle/>
        <a:p>
          <a:r>
            <a:rPr lang="pt-BR"/>
            <a:t>• Formar caráter cristão com visão eterna (Rm 12.1–2) </a:t>
          </a:r>
          <a:endParaRPr lang="en-US"/>
        </a:p>
      </dgm:t>
    </dgm:pt>
    <dgm:pt modelId="{E97F3C29-E4FE-48AE-A16E-DB09BC8DCBFE}" type="parTrans" cxnId="{47702680-5FA3-494F-A125-1F3076A72536}">
      <dgm:prSet/>
      <dgm:spPr/>
      <dgm:t>
        <a:bodyPr/>
        <a:lstStyle/>
        <a:p>
          <a:endParaRPr lang="en-US"/>
        </a:p>
      </dgm:t>
    </dgm:pt>
    <dgm:pt modelId="{37355C99-8D8A-480F-B292-5229ADEF4E42}" type="sibTrans" cxnId="{47702680-5FA3-494F-A125-1F3076A72536}">
      <dgm:prSet/>
      <dgm:spPr/>
      <dgm:t>
        <a:bodyPr/>
        <a:lstStyle/>
        <a:p>
          <a:endParaRPr lang="en-US"/>
        </a:p>
      </dgm:t>
    </dgm:pt>
    <dgm:pt modelId="{39924D47-9A0E-49E8-ACDA-74B3613169D2}">
      <dgm:prSet/>
      <dgm:spPr/>
      <dgm:t>
        <a:bodyPr/>
        <a:lstStyle/>
        <a:p>
          <a:r>
            <a:rPr lang="pt-BR"/>
            <a:t>• Educação cristã orientada pela glória futura (Cl 1.27)</a:t>
          </a:r>
          <a:endParaRPr lang="en-US"/>
        </a:p>
      </dgm:t>
    </dgm:pt>
    <dgm:pt modelId="{966A0147-E604-4D8F-84D7-2F10B6F93DFE}" type="parTrans" cxnId="{DCABF357-35B9-43A9-9A04-5B3BA863B413}">
      <dgm:prSet/>
      <dgm:spPr/>
      <dgm:t>
        <a:bodyPr/>
        <a:lstStyle/>
        <a:p>
          <a:endParaRPr lang="en-US"/>
        </a:p>
      </dgm:t>
    </dgm:pt>
    <dgm:pt modelId="{D6296618-36BC-4778-96D4-BF280DA9428A}" type="sibTrans" cxnId="{DCABF357-35B9-43A9-9A04-5B3BA863B413}">
      <dgm:prSet/>
      <dgm:spPr/>
      <dgm:t>
        <a:bodyPr/>
        <a:lstStyle/>
        <a:p>
          <a:endParaRPr lang="en-US"/>
        </a:p>
      </dgm:t>
    </dgm:pt>
    <dgm:pt modelId="{383255A8-4743-4D19-9CC7-D28A3A166439}" type="pres">
      <dgm:prSet presAssocID="{E5849ADA-021E-423E-BB08-970849C97C39}" presName="vert0" presStyleCnt="0">
        <dgm:presLayoutVars>
          <dgm:dir/>
          <dgm:animOne val="branch"/>
          <dgm:animLvl val="lvl"/>
        </dgm:presLayoutVars>
      </dgm:prSet>
      <dgm:spPr/>
    </dgm:pt>
    <dgm:pt modelId="{A23B1810-AEAC-44DE-8043-A86597912724}" type="pres">
      <dgm:prSet presAssocID="{A2E0BBD6-4556-4764-BD8E-AE65E680BA97}" presName="thickLine" presStyleLbl="alignNode1" presStyleIdx="0" presStyleCnt="5"/>
      <dgm:spPr/>
    </dgm:pt>
    <dgm:pt modelId="{51BCE1B5-146E-4429-9257-AE1BB9229574}" type="pres">
      <dgm:prSet presAssocID="{A2E0BBD6-4556-4764-BD8E-AE65E680BA97}" presName="horz1" presStyleCnt="0"/>
      <dgm:spPr/>
    </dgm:pt>
    <dgm:pt modelId="{B56F0DF1-B3C0-432F-9DC4-B606BCBC62B7}" type="pres">
      <dgm:prSet presAssocID="{A2E0BBD6-4556-4764-BD8E-AE65E680BA97}" presName="tx1" presStyleLbl="revTx" presStyleIdx="0" presStyleCnt="5"/>
      <dgm:spPr/>
    </dgm:pt>
    <dgm:pt modelId="{DE26AC9F-5A89-4038-95FE-8067A8DF6604}" type="pres">
      <dgm:prSet presAssocID="{A2E0BBD6-4556-4764-BD8E-AE65E680BA97}" presName="vert1" presStyleCnt="0"/>
      <dgm:spPr/>
    </dgm:pt>
    <dgm:pt modelId="{ECFDE2D1-03DC-43FC-8FDE-55309D8E936B}" type="pres">
      <dgm:prSet presAssocID="{AED84F7C-5321-4754-ACD6-6AD0DBEE20E5}" presName="thickLine" presStyleLbl="alignNode1" presStyleIdx="1" presStyleCnt="5"/>
      <dgm:spPr/>
    </dgm:pt>
    <dgm:pt modelId="{36D3FA98-56D2-41B3-AB8E-0D2EB671E8D8}" type="pres">
      <dgm:prSet presAssocID="{AED84F7C-5321-4754-ACD6-6AD0DBEE20E5}" presName="horz1" presStyleCnt="0"/>
      <dgm:spPr/>
    </dgm:pt>
    <dgm:pt modelId="{DB3717F1-49F1-44F9-A16B-1847C11A694A}" type="pres">
      <dgm:prSet presAssocID="{AED84F7C-5321-4754-ACD6-6AD0DBEE20E5}" presName="tx1" presStyleLbl="revTx" presStyleIdx="1" presStyleCnt="5"/>
      <dgm:spPr/>
    </dgm:pt>
    <dgm:pt modelId="{6EDEAA7D-7B9D-434D-B0AF-E0549F3D087C}" type="pres">
      <dgm:prSet presAssocID="{AED84F7C-5321-4754-ACD6-6AD0DBEE20E5}" presName="vert1" presStyleCnt="0"/>
      <dgm:spPr/>
    </dgm:pt>
    <dgm:pt modelId="{1F164F6E-D419-4E19-9EC0-A37D92CFC358}" type="pres">
      <dgm:prSet presAssocID="{D2AFC02D-41B5-4F62-AB39-7FB831A9AEA7}" presName="thickLine" presStyleLbl="alignNode1" presStyleIdx="2" presStyleCnt="5"/>
      <dgm:spPr/>
    </dgm:pt>
    <dgm:pt modelId="{396AB209-5E47-45AA-9CE6-2FA0D01FDBB5}" type="pres">
      <dgm:prSet presAssocID="{D2AFC02D-41B5-4F62-AB39-7FB831A9AEA7}" presName="horz1" presStyleCnt="0"/>
      <dgm:spPr/>
    </dgm:pt>
    <dgm:pt modelId="{8625CE8F-0C9A-4414-8A11-9300CD9DFCC7}" type="pres">
      <dgm:prSet presAssocID="{D2AFC02D-41B5-4F62-AB39-7FB831A9AEA7}" presName="tx1" presStyleLbl="revTx" presStyleIdx="2" presStyleCnt="5"/>
      <dgm:spPr/>
    </dgm:pt>
    <dgm:pt modelId="{F32DA14A-0B79-4471-B63C-09939391B7FE}" type="pres">
      <dgm:prSet presAssocID="{D2AFC02D-41B5-4F62-AB39-7FB831A9AEA7}" presName="vert1" presStyleCnt="0"/>
      <dgm:spPr/>
    </dgm:pt>
    <dgm:pt modelId="{25CB7839-8E98-4305-B17D-238CD9890D1C}" type="pres">
      <dgm:prSet presAssocID="{846FB3FC-6019-4700-A9A4-CB13B585C4BD}" presName="thickLine" presStyleLbl="alignNode1" presStyleIdx="3" presStyleCnt="5"/>
      <dgm:spPr/>
    </dgm:pt>
    <dgm:pt modelId="{6BE6E367-EAFF-4E42-8FD8-6CFEB587BFC4}" type="pres">
      <dgm:prSet presAssocID="{846FB3FC-6019-4700-A9A4-CB13B585C4BD}" presName="horz1" presStyleCnt="0"/>
      <dgm:spPr/>
    </dgm:pt>
    <dgm:pt modelId="{88AC0DE9-3768-46E3-B79F-608B06E4885C}" type="pres">
      <dgm:prSet presAssocID="{846FB3FC-6019-4700-A9A4-CB13B585C4BD}" presName="tx1" presStyleLbl="revTx" presStyleIdx="3" presStyleCnt="5"/>
      <dgm:spPr/>
    </dgm:pt>
    <dgm:pt modelId="{F4871CDE-C6E8-4F4D-8E8C-85896EA9507B}" type="pres">
      <dgm:prSet presAssocID="{846FB3FC-6019-4700-A9A4-CB13B585C4BD}" presName="vert1" presStyleCnt="0"/>
      <dgm:spPr/>
    </dgm:pt>
    <dgm:pt modelId="{3E1EF0AE-9855-4837-B249-FA251197E5EB}" type="pres">
      <dgm:prSet presAssocID="{39924D47-9A0E-49E8-ACDA-74B3613169D2}" presName="thickLine" presStyleLbl="alignNode1" presStyleIdx="4" presStyleCnt="5"/>
      <dgm:spPr/>
    </dgm:pt>
    <dgm:pt modelId="{28AB1A6E-FB5C-489E-AEA6-B9CF5327CB38}" type="pres">
      <dgm:prSet presAssocID="{39924D47-9A0E-49E8-ACDA-74B3613169D2}" presName="horz1" presStyleCnt="0"/>
      <dgm:spPr/>
    </dgm:pt>
    <dgm:pt modelId="{262578FC-1EDD-4784-AF83-9474F8E51C7B}" type="pres">
      <dgm:prSet presAssocID="{39924D47-9A0E-49E8-ACDA-74B3613169D2}" presName="tx1" presStyleLbl="revTx" presStyleIdx="4" presStyleCnt="5"/>
      <dgm:spPr/>
    </dgm:pt>
    <dgm:pt modelId="{396D80A9-DEA5-43BC-A5F8-C61935E489D9}" type="pres">
      <dgm:prSet presAssocID="{39924D47-9A0E-49E8-ACDA-74B3613169D2}" presName="vert1" presStyleCnt="0"/>
      <dgm:spPr/>
    </dgm:pt>
  </dgm:ptLst>
  <dgm:cxnLst>
    <dgm:cxn modelId="{DB10FB0D-04E4-40CC-9B8A-E646C64764C3}" type="presOf" srcId="{A2E0BBD6-4556-4764-BD8E-AE65E680BA97}" destId="{B56F0DF1-B3C0-432F-9DC4-B606BCBC62B7}" srcOrd="0" destOrd="0" presId="urn:microsoft.com/office/officeart/2008/layout/LinedList"/>
    <dgm:cxn modelId="{DCD1664B-3A0A-4BF0-A9EE-A511570FA12B}" type="presOf" srcId="{AED84F7C-5321-4754-ACD6-6AD0DBEE20E5}" destId="{DB3717F1-49F1-44F9-A16B-1847C11A694A}" srcOrd="0" destOrd="0" presId="urn:microsoft.com/office/officeart/2008/layout/LinedList"/>
    <dgm:cxn modelId="{DCABF357-35B9-43A9-9A04-5B3BA863B413}" srcId="{E5849ADA-021E-423E-BB08-970849C97C39}" destId="{39924D47-9A0E-49E8-ACDA-74B3613169D2}" srcOrd="4" destOrd="0" parTransId="{966A0147-E604-4D8F-84D7-2F10B6F93DFE}" sibTransId="{D6296618-36BC-4778-96D4-BF280DA9428A}"/>
    <dgm:cxn modelId="{C706F458-D00C-4361-8EEB-EABBDE1C36BA}" type="presOf" srcId="{846FB3FC-6019-4700-A9A4-CB13B585C4BD}" destId="{88AC0DE9-3768-46E3-B79F-608B06E4885C}" srcOrd="0" destOrd="0" presId="urn:microsoft.com/office/officeart/2008/layout/LinedList"/>
    <dgm:cxn modelId="{47702680-5FA3-494F-A125-1F3076A72536}" srcId="{E5849ADA-021E-423E-BB08-970849C97C39}" destId="{846FB3FC-6019-4700-A9A4-CB13B585C4BD}" srcOrd="3" destOrd="0" parTransId="{E97F3C29-E4FE-48AE-A16E-DB09BC8DCBFE}" sibTransId="{37355C99-8D8A-480F-B292-5229ADEF4E42}"/>
    <dgm:cxn modelId="{036AA887-E340-4FF6-A76C-272666155FE5}" type="presOf" srcId="{D2AFC02D-41B5-4F62-AB39-7FB831A9AEA7}" destId="{8625CE8F-0C9A-4414-8A11-9300CD9DFCC7}" srcOrd="0" destOrd="0" presId="urn:microsoft.com/office/officeart/2008/layout/LinedList"/>
    <dgm:cxn modelId="{F6CAD69C-FE5F-4BB0-9498-BD596182383A}" srcId="{E5849ADA-021E-423E-BB08-970849C97C39}" destId="{D2AFC02D-41B5-4F62-AB39-7FB831A9AEA7}" srcOrd="2" destOrd="0" parTransId="{2C2BB062-6FD1-4EBA-AC11-A5FE11596F11}" sibTransId="{3656AB54-D702-43F0-995B-84A4CBC5D917}"/>
    <dgm:cxn modelId="{7FF6E6A3-A06E-449E-ACC3-8B45E526615C}" type="presOf" srcId="{E5849ADA-021E-423E-BB08-970849C97C39}" destId="{383255A8-4743-4D19-9CC7-D28A3A166439}" srcOrd="0" destOrd="0" presId="urn:microsoft.com/office/officeart/2008/layout/LinedList"/>
    <dgm:cxn modelId="{1341E5B1-CB5B-4A31-BACF-89299ACA3F01}" type="presOf" srcId="{39924D47-9A0E-49E8-ACDA-74B3613169D2}" destId="{262578FC-1EDD-4784-AF83-9474F8E51C7B}" srcOrd="0" destOrd="0" presId="urn:microsoft.com/office/officeart/2008/layout/LinedList"/>
    <dgm:cxn modelId="{116473C8-9DC7-4134-ACB5-5BE77A134C9A}" srcId="{E5849ADA-021E-423E-BB08-970849C97C39}" destId="{A2E0BBD6-4556-4764-BD8E-AE65E680BA97}" srcOrd="0" destOrd="0" parTransId="{BDA4CEB4-DBD9-427F-A9B3-CD196881FDDE}" sibTransId="{225E48CB-39E2-4886-8CDA-5BB35FEE7D12}"/>
    <dgm:cxn modelId="{55C7D0FC-E95F-48D4-923E-BF94428AE274}" srcId="{E5849ADA-021E-423E-BB08-970849C97C39}" destId="{AED84F7C-5321-4754-ACD6-6AD0DBEE20E5}" srcOrd="1" destOrd="0" parTransId="{60880311-F363-4635-BE2A-6568D93D72F8}" sibTransId="{293482D3-74D6-4F83-B421-0B70F072B4BE}"/>
    <dgm:cxn modelId="{A0B8D271-3D3A-4B37-9FBE-D3CBD38D7FC4}" type="presParOf" srcId="{383255A8-4743-4D19-9CC7-D28A3A166439}" destId="{A23B1810-AEAC-44DE-8043-A86597912724}" srcOrd="0" destOrd="0" presId="urn:microsoft.com/office/officeart/2008/layout/LinedList"/>
    <dgm:cxn modelId="{FF6FA2FC-5E57-4005-A390-5ED3C8E6FF46}" type="presParOf" srcId="{383255A8-4743-4D19-9CC7-D28A3A166439}" destId="{51BCE1B5-146E-4429-9257-AE1BB9229574}" srcOrd="1" destOrd="0" presId="urn:microsoft.com/office/officeart/2008/layout/LinedList"/>
    <dgm:cxn modelId="{F2468E3D-0F79-4CC7-8C0F-A43684213A86}" type="presParOf" srcId="{51BCE1B5-146E-4429-9257-AE1BB9229574}" destId="{B56F0DF1-B3C0-432F-9DC4-B606BCBC62B7}" srcOrd="0" destOrd="0" presId="urn:microsoft.com/office/officeart/2008/layout/LinedList"/>
    <dgm:cxn modelId="{47656E1E-F0F8-45D7-BF24-FCFE967ECFC1}" type="presParOf" srcId="{51BCE1B5-146E-4429-9257-AE1BB9229574}" destId="{DE26AC9F-5A89-4038-95FE-8067A8DF6604}" srcOrd="1" destOrd="0" presId="urn:microsoft.com/office/officeart/2008/layout/LinedList"/>
    <dgm:cxn modelId="{56F300A0-69EF-4039-AA88-24D04F159270}" type="presParOf" srcId="{383255A8-4743-4D19-9CC7-D28A3A166439}" destId="{ECFDE2D1-03DC-43FC-8FDE-55309D8E936B}" srcOrd="2" destOrd="0" presId="urn:microsoft.com/office/officeart/2008/layout/LinedList"/>
    <dgm:cxn modelId="{7942CF99-0CD2-4D16-B22A-C52CA8719266}" type="presParOf" srcId="{383255A8-4743-4D19-9CC7-D28A3A166439}" destId="{36D3FA98-56D2-41B3-AB8E-0D2EB671E8D8}" srcOrd="3" destOrd="0" presId="urn:microsoft.com/office/officeart/2008/layout/LinedList"/>
    <dgm:cxn modelId="{086A2975-1941-4DE6-971D-38A403062B90}" type="presParOf" srcId="{36D3FA98-56D2-41B3-AB8E-0D2EB671E8D8}" destId="{DB3717F1-49F1-44F9-A16B-1847C11A694A}" srcOrd="0" destOrd="0" presId="urn:microsoft.com/office/officeart/2008/layout/LinedList"/>
    <dgm:cxn modelId="{A82FC2A1-DE0C-4214-B26E-919C172925A3}" type="presParOf" srcId="{36D3FA98-56D2-41B3-AB8E-0D2EB671E8D8}" destId="{6EDEAA7D-7B9D-434D-B0AF-E0549F3D087C}" srcOrd="1" destOrd="0" presId="urn:microsoft.com/office/officeart/2008/layout/LinedList"/>
    <dgm:cxn modelId="{84A6232D-1746-450F-A29A-CB0F09DC0CB3}" type="presParOf" srcId="{383255A8-4743-4D19-9CC7-D28A3A166439}" destId="{1F164F6E-D419-4E19-9EC0-A37D92CFC358}" srcOrd="4" destOrd="0" presId="urn:microsoft.com/office/officeart/2008/layout/LinedList"/>
    <dgm:cxn modelId="{1F537916-5402-4C69-98D1-101BD61336AE}" type="presParOf" srcId="{383255A8-4743-4D19-9CC7-D28A3A166439}" destId="{396AB209-5E47-45AA-9CE6-2FA0D01FDBB5}" srcOrd="5" destOrd="0" presId="urn:microsoft.com/office/officeart/2008/layout/LinedList"/>
    <dgm:cxn modelId="{AA2AB8D7-2E1F-4628-B59E-7BB9F7823AF9}" type="presParOf" srcId="{396AB209-5E47-45AA-9CE6-2FA0D01FDBB5}" destId="{8625CE8F-0C9A-4414-8A11-9300CD9DFCC7}" srcOrd="0" destOrd="0" presId="urn:microsoft.com/office/officeart/2008/layout/LinedList"/>
    <dgm:cxn modelId="{83DE4027-9B3B-431B-BCB7-DE1A49A076DD}" type="presParOf" srcId="{396AB209-5E47-45AA-9CE6-2FA0D01FDBB5}" destId="{F32DA14A-0B79-4471-B63C-09939391B7FE}" srcOrd="1" destOrd="0" presId="urn:microsoft.com/office/officeart/2008/layout/LinedList"/>
    <dgm:cxn modelId="{08D6C7FB-7A36-4401-B83A-EFA2F389001B}" type="presParOf" srcId="{383255A8-4743-4D19-9CC7-D28A3A166439}" destId="{25CB7839-8E98-4305-B17D-238CD9890D1C}" srcOrd="6" destOrd="0" presId="urn:microsoft.com/office/officeart/2008/layout/LinedList"/>
    <dgm:cxn modelId="{A3F7C98C-CA65-49CF-A073-1DD4CE262F62}" type="presParOf" srcId="{383255A8-4743-4D19-9CC7-D28A3A166439}" destId="{6BE6E367-EAFF-4E42-8FD8-6CFEB587BFC4}" srcOrd="7" destOrd="0" presId="urn:microsoft.com/office/officeart/2008/layout/LinedList"/>
    <dgm:cxn modelId="{2A7A13B5-5D40-4054-B9AB-BBBAA7344BBF}" type="presParOf" srcId="{6BE6E367-EAFF-4E42-8FD8-6CFEB587BFC4}" destId="{88AC0DE9-3768-46E3-B79F-608B06E4885C}" srcOrd="0" destOrd="0" presId="urn:microsoft.com/office/officeart/2008/layout/LinedList"/>
    <dgm:cxn modelId="{03C6F88C-BD20-4E34-87DE-D87DBFA15451}" type="presParOf" srcId="{6BE6E367-EAFF-4E42-8FD8-6CFEB587BFC4}" destId="{F4871CDE-C6E8-4F4D-8E8C-85896EA9507B}" srcOrd="1" destOrd="0" presId="urn:microsoft.com/office/officeart/2008/layout/LinedList"/>
    <dgm:cxn modelId="{A421A31D-9728-4F5A-A32D-F469E3408FD1}" type="presParOf" srcId="{383255A8-4743-4D19-9CC7-D28A3A166439}" destId="{3E1EF0AE-9855-4837-B249-FA251197E5EB}" srcOrd="8" destOrd="0" presId="urn:microsoft.com/office/officeart/2008/layout/LinedList"/>
    <dgm:cxn modelId="{0F377755-B6AF-4D4F-9373-F11E5D3D771A}" type="presParOf" srcId="{383255A8-4743-4D19-9CC7-D28A3A166439}" destId="{28AB1A6E-FB5C-489E-AEA6-B9CF5327CB38}" srcOrd="9" destOrd="0" presId="urn:microsoft.com/office/officeart/2008/layout/LinedList"/>
    <dgm:cxn modelId="{13CE4527-F18E-4E35-ACF5-28D435C22706}" type="presParOf" srcId="{28AB1A6E-FB5C-489E-AEA6-B9CF5327CB38}" destId="{262578FC-1EDD-4784-AF83-9474F8E51C7B}" srcOrd="0" destOrd="0" presId="urn:microsoft.com/office/officeart/2008/layout/LinedList"/>
    <dgm:cxn modelId="{9D79192A-9DC6-4F01-A011-4224A0F37555}" type="presParOf" srcId="{28AB1A6E-FB5C-489E-AEA6-B9CF5327CB38}" destId="{396D80A9-DEA5-43BC-A5F8-C61935E489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724C8C-182C-4824-B87D-77B36D610C5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0CD0CC-D46D-454D-BE1D-5489423186F2}">
      <dgm:prSet/>
      <dgm:spPr/>
      <dgm:t>
        <a:bodyPr/>
        <a:lstStyle/>
        <a:p>
          <a:r>
            <a:rPr lang="pt-BR"/>
            <a:t>• Criação do homem à imagem de Deus (Gn 1.26–27) </a:t>
          </a:r>
          <a:endParaRPr lang="en-US"/>
        </a:p>
      </dgm:t>
    </dgm:pt>
    <dgm:pt modelId="{B6C197E4-F59B-42E3-89B6-953DF9FE2A66}" type="parTrans" cxnId="{895FE2A4-29E6-4BE9-8885-5981264D0A5C}">
      <dgm:prSet/>
      <dgm:spPr/>
      <dgm:t>
        <a:bodyPr/>
        <a:lstStyle/>
        <a:p>
          <a:endParaRPr lang="en-US"/>
        </a:p>
      </dgm:t>
    </dgm:pt>
    <dgm:pt modelId="{E3E09BD2-AD8F-425A-826F-812E3CEE9609}" type="sibTrans" cxnId="{895FE2A4-29E6-4BE9-8885-5981264D0A5C}">
      <dgm:prSet/>
      <dgm:spPr/>
      <dgm:t>
        <a:bodyPr/>
        <a:lstStyle/>
        <a:p>
          <a:endParaRPr lang="en-US"/>
        </a:p>
      </dgm:t>
    </dgm:pt>
    <dgm:pt modelId="{CE16BF7B-7E0C-49F5-B921-D29F0D6EA4D5}">
      <dgm:prSet/>
      <dgm:spPr/>
      <dgm:t>
        <a:bodyPr/>
        <a:lstStyle/>
        <a:p>
          <a:r>
            <a:rPr lang="pt-BR"/>
            <a:t>• Unidade tricotômica funcional (1Ts 5.23) </a:t>
          </a:r>
          <a:endParaRPr lang="en-US"/>
        </a:p>
      </dgm:t>
    </dgm:pt>
    <dgm:pt modelId="{DE7F464B-E8FC-4DA4-A880-E4C79076983B}" type="parTrans" cxnId="{67D69F5A-7638-4D27-BCA3-8121332F084B}">
      <dgm:prSet/>
      <dgm:spPr/>
      <dgm:t>
        <a:bodyPr/>
        <a:lstStyle/>
        <a:p>
          <a:endParaRPr lang="en-US"/>
        </a:p>
      </dgm:t>
    </dgm:pt>
    <dgm:pt modelId="{2B5D6EC8-7A62-4C9B-BFA5-58CFBFA32ED1}" type="sibTrans" cxnId="{67D69F5A-7638-4D27-BCA3-8121332F084B}">
      <dgm:prSet/>
      <dgm:spPr/>
      <dgm:t>
        <a:bodyPr/>
        <a:lstStyle/>
        <a:p>
          <a:endParaRPr lang="en-US"/>
        </a:p>
      </dgm:t>
    </dgm:pt>
    <dgm:pt modelId="{F025BBF5-6CD6-4762-A55E-D89C1504C13F}">
      <dgm:prSet/>
      <dgm:spPr/>
      <dgm:t>
        <a:bodyPr/>
        <a:lstStyle/>
        <a:p>
          <a:r>
            <a:rPr lang="pt-BR"/>
            <a:t>• Impacto da queda sobre todo o ser (Rm 5.12) </a:t>
          </a:r>
          <a:endParaRPr lang="en-US"/>
        </a:p>
      </dgm:t>
    </dgm:pt>
    <dgm:pt modelId="{46F45362-5B84-41B4-8C92-4E15DFCB495F}" type="parTrans" cxnId="{D75E5FCC-9AFF-43E0-8ED3-CDC2E8A8AA5D}">
      <dgm:prSet/>
      <dgm:spPr/>
      <dgm:t>
        <a:bodyPr/>
        <a:lstStyle/>
        <a:p>
          <a:endParaRPr lang="en-US"/>
        </a:p>
      </dgm:t>
    </dgm:pt>
    <dgm:pt modelId="{D9A8A2C4-1EBF-47C4-82B1-56CDAA66D9FD}" type="sibTrans" cxnId="{D75E5FCC-9AFF-43E0-8ED3-CDC2E8A8AA5D}">
      <dgm:prSet/>
      <dgm:spPr/>
      <dgm:t>
        <a:bodyPr/>
        <a:lstStyle/>
        <a:p>
          <a:endParaRPr lang="en-US"/>
        </a:p>
      </dgm:t>
    </dgm:pt>
    <dgm:pt modelId="{C30399CE-897E-4729-849D-13DE4845A7BC}">
      <dgm:prSet/>
      <dgm:spPr/>
      <dgm:t>
        <a:bodyPr/>
        <a:lstStyle/>
        <a:p>
          <a:r>
            <a:rPr lang="pt-BR"/>
            <a:t>• Redenção restauradora em Cristo (1Co 6.11) </a:t>
          </a:r>
          <a:endParaRPr lang="en-US"/>
        </a:p>
      </dgm:t>
    </dgm:pt>
    <dgm:pt modelId="{30C953F7-E723-4476-8F2D-1BB44092E809}" type="parTrans" cxnId="{45223E48-83F2-496C-A9C0-B6B47EF287CB}">
      <dgm:prSet/>
      <dgm:spPr/>
      <dgm:t>
        <a:bodyPr/>
        <a:lstStyle/>
        <a:p>
          <a:endParaRPr lang="en-US"/>
        </a:p>
      </dgm:t>
    </dgm:pt>
    <dgm:pt modelId="{AD8C98CB-1BBC-4C72-9101-E02849DEBE56}" type="sibTrans" cxnId="{45223E48-83F2-496C-A9C0-B6B47EF287CB}">
      <dgm:prSet/>
      <dgm:spPr/>
      <dgm:t>
        <a:bodyPr/>
        <a:lstStyle/>
        <a:p>
          <a:endParaRPr lang="en-US"/>
        </a:p>
      </dgm:t>
    </dgm:pt>
    <dgm:pt modelId="{2D0445B3-2CA6-473C-A830-59CBDBC40C7B}">
      <dgm:prSet/>
      <dgm:spPr/>
      <dgm:t>
        <a:bodyPr/>
        <a:lstStyle/>
        <a:p>
          <a:r>
            <a:rPr lang="pt-BR"/>
            <a:t>• Escatologia como consumação da redenção (Ap 21.1–4)</a:t>
          </a:r>
          <a:endParaRPr lang="en-US"/>
        </a:p>
      </dgm:t>
    </dgm:pt>
    <dgm:pt modelId="{98AF4C6D-BA9E-40B3-9EDB-4CDA7F7A07FD}" type="parTrans" cxnId="{5E83EDBA-84A8-4F68-B3E1-FF841E4F818F}">
      <dgm:prSet/>
      <dgm:spPr/>
      <dgm:t>
        <a:bodyPr/>
        <a:lstStyle/>
        <a:p>
          <a:endParaRPr lang="en-US"/>
        </a:p>
      </dgm:t>
    </dgm:pt>
    <dgm:pt modelId="{7067407B-C65B-47A7-B25E-69826AD9BDB1}" type="sibTrans" cxnId="{5E83EDBA-84A8-4F68-B3E1-FF841E4F818F}">
      <dgm:prSet/>
      <dgm:spPr/>
      <dgm:t>
        <a:bodyPr/>
        <a:lstStyle/>
        <a:p>
          <a:endParaRPr lang="en-US"/>
        </a:p>
      </dgm:t>
    </dgm:pt>
    <dgm:pt modelId="{97321465-5D93-4EA7-ABD7-2E4D472FE747}" type="pres">
      <dgm:prSet presAssocID="{0C724C8C-182C-4824-B87D-77B36D610C59}" presName="diagram" presStyleCnt="0">
        <dgm:presLayoutVars>
          <dgm:dir/>
          <dgm:resizeHandles val="exact"/>
        </dgm:presLayoutVars>
      </dgm:prSet>
      <dgm:spPr/>
    </dgm:pt>
    <dgm:pt modelId="{5BD149EB-019F-4E65-B13F-D85B4626B9A7}" type="pres">
      <dgm:prSet presAssocID="{F80CD0CC-D46D-454D-BE1D-5489423186F2}" presName="node" presStyleLbl="node1" presStyleIdx="0" presStyleCnt="5">
        <dgm:presLayoutVars>
          <dgm:bulletEnabled val="1"/>
        </dgm:presLayoutVars>
      </dgm:prSet>
      <dgm:spPr/>
    </dgm:pt>
    <dgm:pt modelId="{309B073F-16EF-4FF9-AD2D-DCFBC0EBD946}" type="pres">
      <dgm:prSet presAssocID="{E3E09BD2-AD8F-425A-826F-812E3CEE9609}" presName="sibTrans" presStyleCnt="0"/>
      <dgm:spPr/>
    </dgm:pt>
    <dgm:pt modelId="{E06653B6-6593-42C6-85F0-1E861F0DC3F2}" type="pres">
      <dgm:prSet presAssocID="{CE16BF7B-7E0C-49F5-B921-D29F0D6EA4D5}" presName="node" presStyleLbl="node1" presStyleIdx="1" presStyleCnt="5">
        <dgm:presLayoutVars>
          <dgm:bulletEnabled val="1"/>
        </dgm:presLayoutVars>
      </dgm:prSet>
      <dgm:spPr/>
    </dgm:pt>
    <dgm:pt modelId="{1E4EFDBF-6637-4A06-80A2-11B014671BE2}" type="pres">
      <dgm:prSet presAssocID="{2B5D6EC8-7A62-4C9B-BFA5-58CFBFA32ED1}" presName="sibTrans" presStyleCnt="0"/>
      <dgm:spPr/>
    </dgm:pt>
    <dgm:pt modelId="{72D3C072-A776-43DD-B73D-CAA043DB1EBF}" type="pres">
      <dgm:prSet presAssocID="{F025BBF5-6CD6-4762-A55E-D89C1504C13F}" presName="node" presStyleLbl="node1" presStyleIdx="2" presStyleCnt="5">
        <dgm:presLayoutVars>
          <dgm:bulletEnabled val="1"/>
        </dgm:presLayoutVars>
      </dgm:prSet>
      <dgm:spPr/>
    </dgm:pt>
    <dgm:pt modelId="{CEFD1CF5-909A-4D73-8E22-67DA9E9F20A7}" type="pres">
      <dgm:prSet presAssocID="{D9A8A2C4-1EBF-47C4-82B1-56CDAA66D9FD}" presName="sibTrans" presStyleCnt="0"/>
      <dgm:spPr/>
    </dgm:pt>
    <dgm:pt modelId="{CB8E3350-BD55-4414-92DF-3E84A228C78C}" type="pres">
      <dgm:prSet presAssocID="{C30399CE-897E-4729-849D-13DE4845A7BC}" presName="node" presStyleLbl="node1" presStyleIdx="3" presStyleCnt="5">
        <dgm:presLayoutVars>
          <dgm:bulletEnabled val="1"/>
        </dgm:presLayoutVars>
      </dgm:prSet>
      <dgm:spPr/>
    </dgm:pt>
    <dgm:pt modelId="{CE0FEEE1-5879-45E0-AC17-8D2364A7DC6F}" type="pres">
      <dgm:prSet presAssocID="{AD8C98CB-1BBC-4C72-9101-E02849DEBE56}" presName="sibTrans" presStyleCnt="0"/>
      <dgm:spPr/>
    </dgm:pt>
    <dgm:pt modelId="{3F578CB6-F777-4865-BC73-11BB52231800}" type="pres">
      <dgm:prSet presAssocID="{2D0445B3-2CA6-473C-A830-59CBDBC40C7B}" presName="node" presStyleLbl="node1" presStyleIdx="4" presStyleCnt="5">
        <dgm:presLayoutVars>
          <dgm:bulletEnabled val="1"/>
        </dgm:presLayoutVars>
      </dgm:prSet>
      <dgm:spPr/>
    </dgm:pt>
  </dgm:ptLst>
  <dgm:cxnLst>
    <dgm:cxn modelId="{61A9670D-582C-4D0F-B299-5BCFE4D3B3B4}" type="presOf" srcId="{2D0445B3-2CA6-473C-A830-59CBDBC40C7B}" destId="{3F578CB6-F777-4865-BC73-11BB52231800}" srcOrd="0" destOrd="0" presId="urn:microsoft.com/office/officeart/2005/8/layout/default"/>
    <dgm:cxn modelId="{15E3DB3C-59B2-46D2-A25D-4B4D52A29F76}" type="presOf" srcId="{F80CD0CC-D46D-454D-BE1D-5489423186F2}" destId="{5BD149EB-019F-4E65-B13F-D85B4626B9A7}" srcOrd="0" destOrd="0" presId="urn:microsoft.com/office/officeart/2005/8/layout/default"/>
    <dgm:cxn modelId="{BCE08047-58AC-4306-AD23-636173655C66}" type="presOf" srcId="{F025BBF5-6CD6-4762-A55E-D89C1504C13F}" destId="{72D3C072-A776-43DD-B73D-CAA043DB1EBF}" srcOrd="0" destOrd="0" presId="urn:microsoft.com/office/officeart/2005/8/layout/default"/>
    <dgm:cxn modelId="{45223E48-83F2-496C-A9C0-B6B47EF287CB}" srcId="{0C724C8C-182C-4824-B87D-77B36D610C59}" destId="{C30399CE-897E-4729-849D-13DE4845A7BC}" srcOrd="3" destOrd="0" parTransId="{30C953F7-E723-4476-8F2D-1BB44092E809}" sibTransId="{AD8C98CB-1BBC-4C72-9101-E02849DEBE56}"/>
    <dgm:cxn modelId="{67D69F5A-7638-4D27-BCA3-8121332F084B}" srcId="{0C724C8C-182C-4824-B87D-77B36D610C59}" destId="{CE16BF7B-7E0C-49F5-B921-D29F0D6EA4D5}" srcOrd="1" destOrd="0" parTransId="{DE7F464B-E8FC-4DA4-A880-E4C79076983B}" sibTransId="{2B5D6EC8-7A62-4C9B-BFA5-58CFBFA32ED1}"/>
    <dgm:cxn modelId="{2F4E3383-957F-4BC4-BF32-B0B75CF71022}" type="presOf" srcId="{C30399CE-897E-4729-849D-13DE4845A7BC}" destId="{CB8E3350-BD55-4414-92DF-3E84A228C78C}" srcOrd="0" destOrd="0" presId="urn:microsoft.com/office/officeart/2005/8/layout/default"/>
    <dgm:cxn modelId="{3744118D-E89F-40B2-ACBC-54A4CD43E159}" type="presOf" srcId="{CE16BF7B-7E0C-49F5-B921-D29F0D6EA4D5}" destId="{E06653B6-6593-42C6-85F0-1E861F0DC3F2}" srcOrd="0" destOrd="0" presId="urn:microsoft.com/office/officeart/2005/8/layout/default"/>
    <dgm:cxn modelId="{895FE2A4-29E6-4BE9-8885-5981264D0A5C}" srcId="{0C724C8C-182C-4824-B87D-77B36D610C59}" destId="{F80CD0CC-D46D-454D-BE1D-5489423186F2}" srcOrd="0" destOrd="0" parTransId="{B6C197E4-F59B-42E3-89B6-953DF9FE2A66}" sibTransId="{E3E09BD2-AD8F-425A-826F-812E3CEE9609}"/>
    <dgm:cxn modelId="{5E83EDBA-84A8-4F68-B3E1-FF841E4F818F}" srcId="{0C724C8C-182C-4824-B87D-77B36D610C59}" destId="{2D0445B3-2CA6-473C-A830-59CBDBC40C7B}" srcOrd="4" destOrd="0" parTransId="{98AF4C6D-BA9E-40B3-9EDB-4CDA7F7A07FD}" sibTransId="{7067407B-C65B-47A7-B25E-69826AD9BDB1}"/>
    <dgm:cxn modelId="{D75E5FCC-9AFF-43E0-8ED3-CDC2E8A8AA5D}" srcId="{0C724C8C-182C-4824-B87D-77B36D610C59}" destId="{F025BBF5-6CD6-4762-A55E-D89C1504C13F}" srcOrd="2" destOrd="0" parTransId="{46F45362-5B84-41B4-8C92-4E15DFCB495F}" sibTransId="{D9A8A2C4-1EBF-47C4-82B1-56CDAA66D9FD}"/>
    <dgm:cxn modelId="{FD3CD2E7-3059-478B-A1DC-94CAC12D3254}" type="presOf" srcId="{0C724C8C-182C-4824-B87D-77B36D610C59}" destId="{97321465-5D93-4EA7-ABD7-2E4D472FE747}" srcOrd="0" destOrd="0" presId="urn:microsoft.com/office/officeart/2005/8/layout/default"/>
    <dgm:cxn modelId="{B4729048-AC8A-4166-9127-2B68F113887F}" type="presParOf" srcId="{97321465-5D93-4EA7-ABD7-2E4D472FE747}" destId="{5BD149EB-019F-4E65-B13F-D85B4626B9A7}" srcOrd="0" destOrd="0" presId="urn:microsoft.com/office/officeart/2005/8/layout/default"/>
    <dgm:cxn modelId="{C789AD5A-F92B-431B-A0CA-5A50D2C906FD}" type="presParOf" srcId="{97321465-5D93-4EA7-ABD7-2E4D472FE747}" destId="{309B073F-16EF-4FF9-AD2D-DCFBC0EBD946}" srcOrd="1" destOrd="0" presId="urn:microsoft.com/office/officeart/2005/8/layout/default"/>
    <dgm:cxn modelId="{AADFD74B-BF33-4BB9-906A-5DADF4078EE6}" type="presParOf" srcId="{97321465-5D93-4EA7-ABD7-2E4D472FE747}" destId="{E06653B6-6593-42C6-85F0-1E861F0DC3F2}" srcOrd="2" destOrd="0" presId="urn:microsoft.com/office/officeart/2005/8/layout/default"/>
    <dgm:cxn modelId="{D73BC141-62A6-444E-8448-2D501DEBBBA9}" type="presParOf" srcId="{97321465-5D93-4EA7-ABD7-2E4D472FE747}" destId="{1E4EFDBF-6637-4A06-80A2-11B014671BE2}" srcOrd="3" destOrd="0" presId="urn:microsoft.com/office/officeart/2005/8/layout/default"/>
    <dgm:cxn modelId="{3A8700FE-E4BB-41E5-9E30-D7238D633511}" type="presParOf" srcId="{97321465-5D93-4EA7-ABD7-2E4D472FE747}" destId="{72D3C072-A776-43DD-B73D-CAA043DB1EBF}" srcOrd="4" destOrd="0" presId="urn:microsoft.com/office/officeart/2005/8/layout/default"/>
    <dgm:cxn modelId="{F23759A5-6C58-4FD3-9D28-FCF38B98DDB4}" type="presParOf" srcId="{97321465-5D93-4EA7-ABD7-2E4D472FE747}" destId="{CEFD1CF5-909A-4D73-8E22-67DA9E9F20A7}" srcOrd="5" destOrd="0" presId="urn:microsoft.com/office/officeart/2005/8/layout/default"/>
    <dgm:cxn modelId="{A56A36C3-86E5-4879-A584-0A220F30DC09}" type="presParOf" srcId="{97321465-5D93-4EA7-ABD7-2E4D472FE747}" destId="{CB8E3350-BD55-4414-92DF-3E84A228C78C}" srcOrd="6" destOrd="0" presId="urn:microsoft.com/office/officeart/2005/8/layout/default"/>
    <dgm:cxn modelId="{354B1030-D391-47E2-818D-78F7A82FBFAA}" type="presParOf" srcId="{97321465-5D93-4EA7-ABD7-2E4D472FE747}" destId="{CE0FEEE1-5879-45E0-AC17-8D2364A7DC6F}" srcOrd="7" destOrd="0" presId="urn:microsoft.com/office/officeart/2005/8/layout/default"/>
    <dgm:cxn modelId="{372551E6-E26F-4EFB-A53F-C2B806426F5F}" type="presParOf" srcId="{97321465-5D93-4EA7-ABD7-2E4D472FE747}" destId="{3F578CB6-F777-4865-BC73-11BB522318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251979-DE80-42BF-A03B-35A93F91854E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28D6BBE-AD51-465D-9EAD-8CECA8A7902E}">
      <dgm:prSet/>
      <dgm:spPr/>
      <dgm:t>
        <a:bodyPr/>
        <a:lstStyle/>
        <a:p>
          <a:r>
            <a:rPr lang="pt-BR"/>
            <a:t>• Pecado como desvio do propósito eterno (Is 53.6) </a:t>
          </a:r>
          <a:endParaRPr lang="en-US"/>
        </a:p>
      </dgm:t>
    </dgm:pt>
    <dgm:pt modelId="{5372EC27-A43F-4876-81BC-A9F57059F1B9}" type="parTrans" cxnId="{48FA2913-A2A2-40CE-A601-6E1649896F24}">
      <dgm:prSet/>
      <dgm:spPr/>
      <dgm:t>
        <a:bodyPr/>
        <a:lstStyle/>
        <a:p>
          <a:endParaRPr lang="en-US"/>
        </a:p>
      </dgm:t>
    </dgm:pt>
    <dgm:pt modelId="{324D3106-D5FE-414F-8FBE-B5ED43CD17EA}" type="sibTrans" cxnId="{48FA2913-A2A2-40CE-A601-6E1649896F24}">
      <dgm:prSet/>
      <dgm:spPr/>
      <dgm:t>
        <a:bodyPr/>
        <a:lstStyle/>
        <a:p>
          <a:endParaRPr lang="en-US"/>
        </a:p>
      </dgm:t>
    </dgm:pt>
    <dgm:pt modelId="{567B6D54-B38B-496E-B1E7-6D444DA04EA9}">
      <dgm:prSet/>
      <dgm:spPr/>
      <dgm:t>
        <a:bodyPr/>
        <a:lstStyle/>
        <a:p>
          <a:r>
            <a:rPr lang="pt-BR"/>
            <a:t>• Nova vida redefine prioridades (Mt 6.33) </a:t>
          </a:r>
          <a:endParaRPr lang="en-US"/>
        </a:p>
      </dgm:t>
    </dgm:pt>
    <dgm:pt modelId="{78AB84E4-29E0-4503-AEB3-2D8F1B6F14A4}" type="parTrans" cxnId="{DC223119-1CF0-4D87-A111-91CFD25B99D6}">
      <dgm:prSet/>
      <dgm:spPr/>
      <dgm:t>
        <a:bodyPr/>
        <a:lstStyle/>
        <a:p>
          <a:endParaRPr lang="en-US"/>
        </a:p>
      </dgm:t>
    </dgm:pt>
    <dgm:pt modelId="{73518E1E-05D1-45E6-B7A7-46682C26C451}" type="sibTrans" cxnId="{DC223119-1CF0-4D87-A111-91CFD25B99D6}">
      <dgm:prSet/>
      <dgm:spPr/>
      <dgm:t>
        <a:bodyPr/>
        <a:lstStyle/>
        <a:p>
          <a:endParaRPr lang="en-US"/>
        </a:p>
      </dgm:t>
    </dgm:pt>
    <dgm:pt modelId="{6537571A-234E-44F4-8E98-0E2C08D5A83C}">
      <dgm:prSet/>
      <dgm:spPr/>
      <dgm:t>
        <a:bodyPr/>
        <a:lstStyle/>
        <a:p>
          <a:r>
            <a:rPr lang="pt-BR"/>
            <a:t>• Esperança guardada nos céus (Cl 1.5) </a:t>
          </a:r>
          <a:endParaRPr lang="en-US"/>
        </a:p>
      </dgm:t>
    </dgm:pt>
    <dgm:pt modelId="{ED2C2218-24EA-420A-9A64-9573DC2BD404}" type="parTrans" cxnId="{F9FD9D22-81BC-44B7-8832-CD397244C557}">
      <dgm:prSet/>
      <dgm:spPr/>
      <dgm:t>
        <a:bodyPr/>
        <a:lstStyle/>
        <a:p>
          <a:endParaRPr lang="en-US"/>
        </a:p>
      </dgm:t>
    </dgm:pt>
    <dgm:pt modelId="{210F6096-7CCB-490D-AA58-D5172F1C88A3}" type="sibTrans" cxnId="{F9FD9D22-81BC-44B7-8832-CD397244C557}">
      <dgm:prSet/>
      <dgm:spPr/>
      <dgm:t>
        <a:bodyPr/>
        <a:lstStyle/>
        <a:p>
          <a:endParaRPr lang="en-US"/>
        </a:p>
      </dgm:t>
    </dgm:pt>
    <dgm:pt modelId="{BE1574FF-83F0-43B0-A69A-445CD4C80D68}">
      <dgm:prSet/>
      <dgm:spPr/>
      <dgm:t>
        <a:bodyPr/>
        <a:lstStyle/>
        <a:p>
          <a:r>
            <a:rPr lang="pt-BR"/>
            <a:t>• Fidelidade às promessas de Deus (Hb 10.23) </a:t>
          </a:r>
          <a:endParaRPr lang="en-US"/>
        </a:p>
      </dgm:t>
    </dgm:pt>
    <dgm:pt modelId="{1D80CE28-699E-4AB9-8142-230795B491DF}" type="parTrans" cxnId="{1076A1D7-102B-43CD-A060-F7611B2DC19E}">
      <dgm:prSet/>
      <dgm:spPr/>
      <dgm:t>
        <a:bodyPr/>
        <a:lstStyle/>
        <a:p>
          <a:endParaRPr lang="en-US"/>
        </a:p>
      </dgm:t>
    </dgm:pt>
    <dgm:pt modelId="{42732FA0-7313-42D9-833E-E93B5ACEDC16}" type="sibTrans" cxnId="{1076A1D7-102B-43CD-A060-F7611B2DC19E}">
      <dgm:prSet/>
      <dgm:spPr/>
      <dgm:t>
        <a:bodyPr/>
        <a:lstStyle/>
        <a:p>
          <a:endParaRPr lang="en-US"/>
        </a:p>
      </dgm:t>
    </dgm:pt>
    <dgm:pt modelId="{4BE5E175-6F7D-43F5-BCFB-032C9873FE91}">
      <dgm:prSet/>
      <dgm:spPr/>
      <dgm:t>
        <a:bodyPr/>
        <a:lstStyle/>
        <a:p>
          <a:r>
            <a:rPr lang="pt-BR"/>
            <a:t>• Olhar além do visível (2Co 4.18)</a:t>
          </a:r>
          <a:endParaRPr lang="en-US"/>
        </a:p>
      </dgm:t>
    </dgm:pt>
    <dgm:pt modelId="{B6DC419D-C04F-46FA-B733-17401C363BFF}" type="parTrans" cxnId="{ABF01641-93A1-4A3C-9E4A-F2BE459346AF}">
      <dgm:prSet/>
      <dgm:spPr/>
      <dgm:t>
        <a:bodyPr/>
        <a:lstStyle/>
        <a:p>
          <a:endParaRPr lang="en-US"/>
        </a:p>
      </dgm:t>
    </dgm:pt>
    <dgm:pt modelId="{792423C1-DAEB-4A8C-9674-BBE822ED00A0}" type="sibTrans" cxnId="{ABF01641-93A1-4A3C-9E4A-F2BE459346AF}">
      <dgm:prSet/>
      <dgm:spPr/>
      <dgm:t>
        <a:bodyPr/>
        <a:lstStyle/>
        <a:p>
          <a:endParaRPr lang="en-US"/>
        </a:p>
      </dgm:t>
    </dgm:pt>
    <dgm:pt modelId="{0DC9EDDD-BA08-4369-B875-7B939465461A}" type="pres">
      <dgm:prSet presAssocID="{84251979-DE80-42BF-A03B-35A93F91854E}" presName="linear" presStyleCnt="0">
        <dgm:presLayoutVars>
          <dgm:animLvl val="lvl"/>
          <dgm:resizeHandles val="exact"/>
        </dgm:presLayoutVars>
      </dgm:prSet>
      <dgm:spPr/>
    </dgm:pt>
    <dgm:pt modelId="{E7E6F273-BB4B-48B0-846E-08891C72AC3D}" type="pres">
      <dgm:prSet presAssocID="{C28D6BBE-AD51-465D-9EAD-8CECA8A7902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7C8D8B4-D688-4EA9-AEB9-23714977238A}" type="pres">
      <dgm:prSet presAssocID="{324D3106-D5FE-414F-8FBE-B5ED43CD17EA}" presName="spacer" presStyleCnt="0"/>
      <dgm:spPr/>
    </dgm:pt>
    <dgm:pt modelId="{D35D5232-9337-48AB-94A8-7F1ACE43A22F}" type="pres">
      <dgm:prSet presAssocID="{567B6D54-B38B-496E-B1E7-6D444DA04E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A6E1EC-1D2E-4335-A057-F345A72924F1}" type="pres">
      <dgm:prSet presAssocID="{73518E1E-05D1-45E6-B7A7-46682C26C451}" presName="spacer" presStyleCnt="0"/>
      <dgm:spPr/>
    </dgm:pt>
    <dgm:pt modelId="{F8D80D3C-4802-48F0-98C9-696AE2B10027}" type="pres">
      <dgm:prSet presAssocID="{6537571A-234E-44F4-8E98-0E2C08D5A83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238A66-FEE8-45F2-A5B3-3B50CD9EC4E2}" type="pres">
      <dgm:prSet presAssocID="{210F6096-7CCB-490D-AA58-D5172F1C88A3}" presName="spacer" presStyleCnt="0"/>
      <dgm:spPr/>
    </dgm:pt>
    <dgm:pt modelId="{41A18C5B-E0C0-4994-8B30-F562DE7B0E77}" type="pres">
      <dgm:prSet presAssocID="{BE1574FF-83F0-43B0-A69A-445CD4C80D6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F5071DC-E2A8-49C3-8214-C2EA6D68280B}" type="pres">
      <dgm:prSet presAssocID="{42732FA0-7313-42D9-833E-E93B5ACEDC16}" presName="spacer" presStyleCnt="0"/>
      <dgm:spPr/>
    </dgm:pt>
    <dgm:pt modelId="{60A97EF8-404E-4EE0-8F4E-90DF0C87D539}" type="pres">
      <dgm:prSet presAssocID="{4BE5E175-6F7D-43F5-BCFB-032C9873FE9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85FB0E-418D-4916-8D2D-0955197F9EAC}" type="presOf" srcId="{6537571A-234E-44F4-8E98-0E2C08D5A83C}" destId="{F8D80D3C-4802-48F0-98C9-696AE2B10027}" srcOrd="0" destOrd="0" presId="urn:microsoft.com/office/officeart/2005/8/layout/vList2"/>
    <dgm:cxn modelId="{48FA2913-A2A2-40CE-A601-6E1649896F24}" srcId="{84251979-DE80-42BF-A03B-35A93F91854E}" destId="{C28D6BBE-AD51-465D-9EAD-8CECA8A7902E}" srcOrd="0" destOrd="0" parTransId="{5372EC27-A43F-4876-81BC-A9F57059F1B9}" sibTransId="{324D3106-D5FE-414F-8FBE-B5ED43CD17EA}"/>
    <dgm:cxn modelId="{DC223119-1CF0-4D87-A111-91CFD25B99D6}" srcId="{84251979-DE80-42BF-A03B-35A93F91854E}" destId="{567B6D54-B38B-496E-B1E7-6D444DA04EA9}" srcOrd="1" destOrd="0" parTransId="{78AB84E4-29E0-4503-AEB3-2D8F1B6F14A4}" sibTransId="{73518E1E-05D1-45E6-B7A7-46682C26C451}"/>
    <dgm:cxn modelId="{F9FD9D22-81BC-44B7-8832-CD397244C557}" srcId="{84251979-DE80-42BF-A03B-35A93F91854E}" destId="{6537571A-234E-44F4-8E98-0E2C08D5A83C}" srcOrd="2" destOrd="0" parTransId="{ED2C2218-24EA-420A-9A64-9573DC2BD404}" sibTransId="{210F6096-7CCB-490D-AA58-D5172F1C88A3}"/>
    <dgm:cxn modelId="{599D4228-91B4-4F57-A98E-CB4441F19B58}" type="presOf" srcId="{84251979-DE80-42BF-A03B-35A93F91854E}" destId="{0DC9EDDD-BA08-4369-B875-7B939465461A}" srcOrd="0" destOrd="0" presId="urn:microsoft.com/office/officeart/2005/8/layout/vList2"/>
    <dgm:cxn modelId="{ABF01641-93A1-4A3C-9E4A-F2BE459346AF}" srcId="{84251979-DE80-42BF-A03B-35A93F91854E}" destId="{4BE5E175-6F7D-43F5-BCFB-032C9873FE91}" srcOrd="4" destOrd="0" parTransId="{B6DC419D-C04F-46FA-B733-17401C363BFF}" sibTransId="{792423C1-DAEB-4A8C-9674-BBE822ED00A0}"/>
    <dgm:cxn modelId="{72D04AC9-36D1-416D-9B4B-85E8D1372237}" type="presOf" srcId="{BE1574FF-83F0-43B0-A69A-445CD4C80D68}" destId="{41A18C5B-E0C0-4994-8B30-F562DE7B0E77}" srcOrd="0" destOrd="0" presId="urn:microsoft.com/office/officeart/2005/8/layout/vList2"/>
    <dgm:cxn modelId="{8BAD2CD3-EB5B-4CF3-9F31-FD3B43ADBD55}" type="presOf" srcId="{C28D6BBE-AD51-465D-9EAD-8CECA8A7902E}" destId="{E7E6F273-BB4B-48B0-846E-08891C72AC3D}" srcOrd="0" destOrd="0" presId="urn:microsoft.com/office/officeart/2005/8/layout/vList2"/>
    <dgm:cxn modelId="{1076A1D7-102B-43CD-A060-F7611B2DC19E}" srcId="{84251979-DE80-42BF-A03B-35A93F91854E}" destId="{BE1574FF-83F0-43B0-A69A-445CD4C80D68}" srcOrd="3" destOrd="0" parTransId="{1D80CE28-699E-4AB9-8142-230795B491DF}" sibTransId="{42732FA0-7313-42D9-833E-E93B5ACEDC16}"/>
    <dgm:cxn modelId="{566DD3E9-8FE8-478B-8AA3-05A7BD1D0988}" type="presOf" srcId="{567B6D54-B38B-496E-B1E7-6D444DA04EA9}" destId="{D35D5232-9337-48AB-94A8-7F1ACE43A22F}" srcOrd="0" destOrd="0" presId="urn:microsoft.com/office/officeart/2005/8/layout/vList2"/>
    <dgm:cxn modelId="{5A8D2BF0-1042-4B20-A98C-2B4A02DA522D}" type="presOf" srcId="{4BE5E175-6F7D-43F5-BCFB-032C9873FE91}" destId="{60A97EF8-404E-4EE0-8F4E-90DF0C87D539}" srcOrd="0" destOrd="0" presId="urn:microsoft.com/office/officeart/2005/8/layout/vList2"/>
    <dgm:cxn modelId="{628F98EC-B4B3-4311-A7F1-0FB04A37CD08}" type="presParOf" srcId="{0DC9EDDD-BA08-4369-B875-7B939465461A}" destId="{E7E6F273-BB4B-48B0-846E-08891C72AC3D}" srcOrd="0" destOrd="0" presId="urn:microsoft.com/office/officeart/2005/8/layout/vList2"/>
    <dgm:cxn modelId="{219364E8-63BA-45DA-A3C2-E13C12D5E96D}" type="presParOf" srcId="{0DC9EDDD-BA08-4369-B875-7B939465461A}" destId="{27C8D8B4-D688-4EA9-AEB9-23714977238A}" srcOrd="1" destOrd="0" presId="urn:microsoft.com/office/officeart/2005/8/layout/vList2"/>
    <dgm:cxn modelId="{75272A82-18B2-4AED-8281-EE757A5FD0E5}" type="presParOf" srcId="{0DC9EDDD-BA08-4369-B875-7B939465461A}" destId="{D35D5232-9337-48AB-94A8-7F1ACE43A22F}" srcOrd="2" destOrd="0" presId="urn:microsoft.com/office/officeart/2005/8/layout/vList2"/>
    <dgm:cxn modelId="{6A4EE504-8AB4-4649-B908-29E6F6F80500}" type="presParOf" srcId="{0DC9EDDD-BA08-4369-B875-7B939465461A}" destId="{EBA6E1EC-1D2E-4335-A057-F345A72924F1}" srcOrd="3" destOrd="0" presId="urn:microsoft.com/office/officeart/2005/8/layout/vList2"/>
    <dgm:cxn modelId="{6CD6C86F-94E0-40EF-A167-78387476DEAB}" type="presParOf" srcId="{0DC9EDDD-BA08-4369-B875-7B939465461A}" destId="{F8D80D3C-4802-48F0-98C9-696AE2B10027}" srcOrd="4" destOrd="0" presId="urn:microsoft.com/office/officeart/2005/8/layout/vList2"/>
    <dgm:cxn modelId="{D8ECF979-F95D-4B1A-B0D3-627815F3D1D4}" type="presParOf" srcId="{0DC9EDDD-BA08-4369-B875-7B939465461A}" destId="{9A238A66-FEE8-45F2-A5B3-3B50CD9EC4E2}" srcOrd="5" destOrd="0" presId="urn:microsoft.com/office/officeart/2005/8/layout/vList2"/>
    <dgm:cxn modelId="{A4E47211-3061-4C3C-BA85-C6532E3EB410}" type="presParOf" srcId="{0DC9EDDD-BA08-4369-B875-7B939465461A}" destId="{41A18C5B-E0C0-4994-8B30-F562DE7B0E77}" srcOrd="6" destOrd="0" presId="urn:microsoft.com/office/officeart/2005/8/layout/vList2"/>
    <dgm:cxn modelId="{184202C1-C82E-4376-8889-EE4FC4919AF4}" type="presParOf" srcId="{0DC9EDDD-BA08-4369-B875-7B939465461A}" destId="{5F5071DC-E2A8-49C3-8214-C2EA6D68280B}" srcOrd="7" destOrd="0" presId="urn:microsoft.com/office/officeart/2005/8/layout/vList2"/>
    <dgm:cxn modelId="{CB20B3D2-6C89-4CA0-88B1-43F0A288AF3C}" type="presParOf" srcId="{0DC9EDDD-BA08-4369-B875-7B939465461A}" destId="{60A97EF8-404E-4EE0-8F4E-90DF0C87D5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BEBAB5-CA7F-47A8-8E1B-541D217E15E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B5545D-A035-4780-970A-32D50F3FA6A2}">
      <dgm:prSet/>
      <dgm:spPr/>
      <dgm:t>
        <a:bodyPr/>
        <a:lstStyle/>
        <a:p>
          <a:r>
            <a:rPr lang="pt-BR"/>
            <a:t>• Apego às coisas terrenas (Fp 3.18–19) </a:t>
          </a:r>
          <a:endParaRPr lang="en-US"/>
        </a:p>
      </dgm:t>
    </dgm:pt>
    <dgm:pt modelId="{861CC779-FD09-4A1C-A76B-22E91AC96AEC}" type="parTrans" cxnId="{F572FD62-8703-479D-AB43-5C572BB1B9C4}">
      <dgm:prSet/>
      <dgm:spPr/>
      <dgm:t>
        <a:bodyPr/>
        <a:lstStyle/>
        <a:p>
          <a:endParaRPr lang="en-US"/>
        </a:p>
      </dgm:t>
    </dgm:pt>
    <dgm:pt modelId="{CC4F22AF-7447-436A-BF7E-BCAF2E5CAA56}" type="sibTrans" cxnId="{F572FD62-8703-479D-AB43-5C572BB1B9C4}">
      <dgm:prSet/>
      <dgm:spPr/>
      <dgm:t>
        <a:bodyPr/>
        <a:lstStyle/>
        <a:p>
          <a:endParaRPr lang="en-US"/>
        </a:p>
      </dgm:t>
    </dgm:pt>
    <dgm:pt modelId="{422B9139-20FE-4676-A580-25E585900B2F}">
      <dgm:prSet/>
      <dgm:spPr/>
      <dgm:t>
        <a:bodyPr/>
        <a:lstStyle/>
        <a:p>
          <a:r>
            <a:rPr lang="pt-BR"/>
            <a:t>• Prazer elevado à condição de ídolo (Rm 16.18) </a:t>
          </a:r>
          <a:endParaRPr lang="en-US"/>
        </a:p>
      </dgm:t>
    </dgm:pt>
    <dgm:pt modelId="{8CE41C00-984F-4A0A-A0B0-A9C0ACA75127}" type="parTrans" cxnId="{D44FDF51-D3C7-4A71-B486-F0BFA0F60ACE}">
      <dgm:prSet/>
      <dgm:spPr/>
      <dgm:t>
        <a:bodyPr/>
        <a:lstStyle/>
        <a:p>
          <a:endParaRPr lang="en-US"/>
        </a:p>
      </dgm:t>
    </dgm:pt>
    <dgm:pt modelId="{D40CAB39-947E-4BC0-B11A-17FE83865A2F}" type="sibTrans" cxnId="{D44FDF51-D3C7-4A71-B486-F0BFA0F60ACE}">
      <dgm:prSet/>
      <dgm:spPr/>
      <dgm:t>
        <a:bodyPr/>
        <a:lstStyle/>
        <a:p>
          <a:endParaRPr lang="en-US"/>
        </a:p>
      </dgm:t>
    </dgm:pt>
    <dgm:pt modelId="{3CEAE79A-7A90-4395-89DB-3B4F6BBB83A8}">
      <dgm:prSet/>
      <dgm:spPr/>
      <dgm:t>
        <a:bodyPr/>
        <a:lstStyle/>
        <a:p>
          <a:r>
            <a:rPr lang="pt-BR"/>
            <a:t>Entenda ... </a:t>
          </a:r>
          <a:endParaRPr lang="en-US"/>
        </a:p>
      </dgm:t>
    </dgm:pt>
    <dgm:pt modelId="{70C12D3D-7FD7-477C-90B1-DB1EE6DF8E73}" type="parTrans" cxnId="{FDD1DBB2-680A-42B1-AC66-99B8E414B1C6}">
      <dgm:prSet/>
      <dgm:spPr/>
      <dgm:t>
        <a:bodyPr/>
        <a:lstStyle/>
        <a:p>
          <a:endParaRPr lang="en-US"/>
        </a:p>
      </dgm:t>
    </dgm:pt>
    <dgm:pt modelId="{4D5F822C-938F-4AA9-BF94-295A0F3D46E6}" type="sibTrans" cxnId="{FDD1DBB2-680A-42B1-AC66-99B8E414B1C6}">
      <dgm:prSet/>
      <dgm:spPr/>
      <dgm:t>
        <a:bodyPr/>
        <a:lstStyle/>
        <a:p>
          <a:endParaRPr lang="en-US"/>
        </a:p>
      </dgm:t>
    </dgm:pt>
    <dgm:pt modelId="{440ACC48-3AC3-4F55-B013-D3038D8AD4FD}">
      <dgm:prSet/>
      <dgm:spPr/>
      <dgm:t>
        <a:bodyPr/>
        <a:lstStyle/>
        <a:p>
          <a:r>
            <a:rPr lang="pt-BR"/>
            <a:t>• Cruz como morte do velho homem (Gl 5.24) </a:t>
          </a:r>
          <a:endParaRPr lang="en-US"/>
        </a:p>
      </dgm:t>
    </dgm:pt>
    <dgm:pt modelId="{3DF66C55-2A7A-4063-8B23-A3AAB5FFA95E}" type="parTrans" cxnId="{7EAA874E-6F1B-4D0C-B82B-6BA6249EE6D2}">
      <dgm:prSet/>
      <dgm:spPr/>
      <dgm:t>
        <a:bodyPr/>
        <a:lstStyle/>
        <a:p>
          <a:endParaRPr lang="en-US"/>
        </a:p>
      </dgm:t>
    </dgm:pt>
    <dgm:pt modelId="{7117D706-1F4F-4363-A23E-13A1DB311AD3}" type="sibTrans" cxnId="{7EAA874E-6F1B-4D0C-B82B-6BA6249EE6D2}">
      <dgm:prSet/>
      <dgm:spPr/>
      <dgm:t>
        <a:bodyPr/>
        <a:lstStyle/>
        <a:p>
          <a:endParaRPr lang="en-US"/>
        </a:p>
      </dgm:t>
    </dgm:pt>
    <dgm:pt modelId="{192176A6-91B3-4802-B793-D1140DB7AB34}">
      <dgm:prSet/>
      <dgm:spPr/>
      <dgm:t>
        <a:bodyPr/>
        <a:lstStyle/>
        <a:p>
          <a:r>
            <a:rPr lang="pt-BR"/>
            <a:t>• Glória futura versus glória presente (Rm 8.18) </a:t>
          </a:r>
          <a:endParaRPr lang="en-US"/>
        </a:p>
      </dgm:t>
    </dgm:pt>
    <dgm:pt modelId="{B6A2B89E-8E1F-4962-9433-8D9B33CBC0F6}" type="parTrans" cxnId="{5ADAD924-82C9-4252-AFA8-5592F3BC9FB3}">
      <dgm:prSet/>
      <dgm:spPr/>
      <dgm:t>
        <a:bodyPr/>
        <a:lstStyle/>
        <a:p>
          <a:endParaRPr lang="en-US"/>
        </a:p>
      </dgm:t>
    </dgm:pt>
    <dgm:pt modelId="{C116AE76-3261-4103-9A82-7A5A5EDFBC83}" type="sibTrans" cxnId="{5ADAD924-82C9-4252-AFA8-5592F3BC9FB3}">
      <dgm:prSet/>
      <dgm:spPr/>
      <dgm:t>
        <a:bodyPr/>
        <a:lstStyle/>
        <a:p>
          <a:endParaRPr lang="en-US"/>
        </a:p>
      </dgm:t>
    </dgm:pt>
    <dgm:pt modelId="{86873DE6-75BA-477F-B611-7C08581AF7C7}">
      <dgm:prSet/>
      <dgm:spPr/>
      <dgm:t>
        <a:bodyPr/>
        <a:lstStyle/>
        <a:p>
          <a:r>
            <a:rPr lang="pt-BR"/>
            <a:t>• Santificação como resistência espiritual (1Pe 2.11)</a:t>
          </a:r>
          <a:endParaRPr lang="en-US"/>
        </a:p>
      </dgm:t>
    </dgm:pt>
    <dgm:pt modelId="{FDE929BD-DB1B-4F9E-AD8F-97E9767B03C5}" type="parTrans" cxnId="{899BDE09-9687-4AC8-BC60-621EE7B58187}">
      <dgm:prSet/>
      <dgm:spPr/>
      <dgm:t>
        <a:bodyPr/>
        <a:lstStyle/>
        <a:p>
          <a:endParaRPr lang="en-US"/>
        </a:p>
      </dgm:t>
    </dgm:pt>
    <dgm:pt modelId="{CEB6C114-616C-4838-9FED-9F033CCE8CD2}" type="sibTrans" cxnId="{899BDE09-9687-4AC8-BC60-621EE7B58187}">
      <dgm:prSet/>
      <dgm:spPr/>
      <dgm:t>
        <a:bodyPr/>
        <a:lstStyle/>
        <a:p>
          <a:endParaRPr lang="en-US"/>
        </a:p>
      </dgm:t>
    </dgm:pt>
    <dgm:pt modelId="{93C49A0D-79AC-45FA-BB8C-C53BFF373E9E}" type="pres">
      <dgm:prSet presAssocID="{97BEBAB5-CA7F-47A8-8E1B-541D217E15EC}" presName="vert0" presStyleCnt="0">
        <dgm:presLayoutVars>
          <dgm:dir/>
          <dgm:animOne val="branch"/>
          <dgm:animLvl val="lvl"/>
        </dgm:presLayoutVars>
      </dgm:prSet>
      <dgm:spPr/>
    </dgm:pt>
    <dgm:pt modelId="{9A5270CC-F56D-49FD-8022-0E8CA09D251C}" type="pres">
      <dgm:prSet presAssocID="{A2B5545D-A035-4780-970A-32D50F3FA6A2}" presName="thickLine" presStyleLbl="alignNode1" presStyleIdx="0" presStyleCnt="6"/>
      <dgm:spPr/>
    </dgm:pt>
    <dgm:pt modelId="{42CFDBB4-6518-4570-AE67-D19C743AC963}" type="pres">
      <dgm:prSet presAssocID="{A2B5545D-A035-4780-970A-32D50F3FA6A2}" presName="horz1" presStyleCnt="0"/>
      <dgm:spPr/>
    </dgm:pt>
    <dgm:pt modelId="{8BC40B14-5434-4283-BE7A-76A66D95599E}" type="pres">
      <dgm:prSet presAssocID="{A2B5545D-A035-4780-970A-32D50F3FA6A2}" presName="tx1" presStyleLbl="revTx" presStyleIdx="0" presStyleCnt="6"/>
      <dgm:spPr/>
    </dgm:pt>
    <dgm:pt modelId="{019F86C7-F231-4153-AE5F-D2DE56441D2E}" type="pres">
      <dgm:prSet presAssocID="{A2B5545D-A035-4780-970A-32D50F3FA6A2}" presName="vert1" presStyleCnt="0"/>
      <dgm:spPr/>
    </dgm:pt>
    <dgm:pt modelId="{91A3D00A-3F98-44F0-9317-065F5E9977A5}" type="pres">
      <dgm:prSet presAssocID="{422B9139-20FE-4676-A580-25E585900B2F}" presName="thickLine" presStyleLbl="alignNode1" presStyleIdx="1" presStyleCnt="6"/>
      <dgm:spPr/>
    </dgm:pt>
    <dgm:pt modelId="{A3250FB1-5473-44E7-A2D4-9E5AA7B69AFF}" type="pres">
      <dgm:prSet presAssocID="{422B9139-20FE-4676-A580-25E585900B2F}" presName="horz1" presStyleCnt="0"/>
      <dgm:spPr/>
    </dgm:pt>
    <dgm:pt modelId="{58062518-4695-4F83-9E11-B2E991EC8EC5}" type="pres">
      <dgm:prSet presAssocID="{422B9139-20FE-4676-A580-25E585900B2F}" presName="tx1" presStyleLbl="revTx" presStyleIdx="1" presStyleCnt="6"/>
      <dgm:spPr/>
    </dgm:pt>
    <dgm:pt modelId="{14E0BFE0-0D16-44E4-90D8-4E5B6C056471}" type="pres">
      <dgm:prSet presAssocID="{422B9139-20FE-4676-A580-25E585900B2F}" presName="vert1" presStyleCnt="0"/>
      <dgm:spPr/>
    </dgm:pt>
    <dgm:pt modelId="{FB5B8C1F-61BA-44CC-A2A1-8FDC2E3B31AD}" type="pres">
      <dgm:prSet presAssocID="{3CEAE79A-7A90-4395-89DB-3B4F6BBB83A8}" presName="thickLine" presStyleLbl="alignNode1" presStyleIdx="2" presStyleCnt="6"/>
      <dgm:spPr/>
    </dgm:pt>
    <dgm:pt modelId="{CC9C1061-C104-46CD-89D1-4A26740E072A}" type="pres">
      <dgm:prSet presAssocID="{3CEAE79A-7A90-4395-89DB-3B4F6BBB83A8}" presName="horz1" presStyleCnt="0"/>
      <dgm:spPr/>
    </dgm:pt>
    <dgm:pt modelId="{ED2D7369-BA1A-4B4D-845C-C288670CF687}" type="pres">
      <dgm:prSet presAssocID="{3CEAE79A-7A90-4395-89DB-3B4F6BBB83A8}" presName="tx1" presStyleLbl="revTx" presStyleIdx="2" presStyleCnt="6"/>
      <dgm:spPr/>
    </dgm:pt>
    <dgm:pt modelId="{73650207-769B-4AD4-9CD9-70FC2F068F8C}" type="pres">
      <dgm:prSet presAssocID="{3CEAE79A-7A90-4395-89DB-3B4F6BBB83A8}" presName="vert1" presStyleCnt="0"/>
      <dgm:spPr/>
    </dgm:pt>
    <dgm:pt modelId="{A4F7E186-92CA-438F-9A91-3A0C115DA2BA}" type="pres">
      <dgm:prSet presAssocID="{440ACC48-3AC3-4F55-B013-D3038D8AD4FD}" presName="thickLine" presStyleLbl="alignNode1" presStyleIdx="3" presStyleCnt="6"/>
      <dgm:spPr/>
    </dgm:pt>
    <dgm:pt modelId="{28FE15DF-1C67-4C81-8FA0-203C811463B5}" type="pres">
      <dgm:prSet presAssocID="{440ACC48-3AC3-4F55-B013-D3038D8AD4FD}" presName="horz1" presStyleCnt="0"/>
      <dgm:spPr/>
    </dgm:pt>
    <dgm:pt modelId="{968E2C34-E80D-4A31-9EAC-2DE1ED83D570}" type="pres">
      <dgm:prSet presAssocID="{440ACC48-3AC3-4F55-B013-D3038D8AD4FD}" presName="tx1" presStyleLbl="revTx" presStyleIdx="3" presStyleCnt="6"/>
      <dgm:spPr/>
    </dgm:pt>
    <dgm:pt modelId="{D3BA9D71-577D-4B9D-A36B-8554278DBA1D}" type="pres">
      <dgm:prSet presAssocID="{440ACC48-3AC3-4F55-B013-D3038D8AD4FD}" presName="vert1" presStyleCnt="0"/>
      <dgm:spPr/>
    </dgm:pt>
    <dgm:pt modelId="{2807C3AB-ACAD-43B8-89E7-995DCA7D8DBA}" type="pres">
      <dgm:prSet presAssocID="{192176A6-91B3-4802-B793-D1140DB7AB34}" presName="thickLine" presStyleLbl="alignNode1" presStyleIdx="4" presStyleCnt="6"/>
      <dgm:spPr/>
    </dgm:pt>
    <dgm:pt modelId="{71EDF86C-8070-4342-8DA1-38810E9ADB9D}" type="pres">
      <dgm:prSet presAssocID="{192176A6-91B3-4802-B793-D1140DB7AB34}" presName="horz1" presStyleCnt="0"/>
      <dgm:spPr/>
    </dgm:pt>
    <dgm:pt modelId="{5C3C0524-0ADA-4A1B-B7F6-2DC84FE555AD}" type="pres">
      <dgm:prSet presAssocID="{192176A6-91B3-4802-B793-D1140DB7AB34}" presName="tx1" presStyleLbl="revTx" presStyleIdx="4" presStyleCnt="6"/>
      <dgm:spPr/>
    </dgm:pt>
    <dgm:pt modelId="{29FF7E31-2A16-43E0-93AB-D2CB5E6899DC}" type="pres">
      <dgm:prSet presAssocID="{192176A6-91B3-4802-B793-D1140DB7AB34}" presName="vert1" presStyleCnt="0"/>
      <dgm:spPr/>
    </dgm:pt>
    <dgm:pt modelId="{703BA548-3577-4F74-824E-77B4ECD970A9}" type="pres">
      <dgm:prSet presAssocID="{86873DE6-75BA-477F-B611-7C08581AF7C7}" presName="thickLine" presStyleLbl="alignNode1" presStyleIdx="5" presStyleCnt="6"/>
      <dgm:spPr/>
    </dgm:pt>
    <dgm:pt modelId="{45E07A66-8803-437F-8595-1CF30F0EB2CF}" type="pres">
      <dgm:prSet presAssocID="{86873DE6-75BA-477F-B611-7C08581AF7C7}" presName="horz1" presStyleCnt="0"/>
      <dgm:spPr/>
    </dgm:pt>
    <dgm:pt modelId="{A2E77977-B690-4DE5-A3A8-ACB9C6F1E505}" type="pres">
      <dgm:prSet presAssocID="{86873DE6-75BA-477F-B611-7C08581AF7C7}" presName="tx1" presStyleLbl="revTx" presStyleIdx="5" presStyleCnt="6"/>
      <dgm:spPr/>
    </dgm:pt>
    <dgm:pt modelId="{32DD076D-8CC5-465B-9F95-77B91D50042A}" type="pres">
      <dgm:prSet presAssocID="{86873DE6-75BA-477F-B611-7C08581AF7C7}" presName="vert1" presStyleCnt="0"/>
      <dgm:spPr/>
    </dgm:pt>
  </dgm:ptLst>
  <dgm:cxnLst>
    <dgm:cxn modelId="{899BDE09-9687-4AC8-BC60-621EE7B58187}" srcId="{97BEBAB5-CA7F-47A8-8E1B-541D217E15EC}" destId="{86873DE6-75BA-477F-B611-7C08581AF7C7}" srcOrd="5" destOrd="0" parTransId="{FDE929BD-DB1B-4F9E-AD8F-97E9767B03C5}" sibTransId="{CEB6C114-616C-4838-9FED-9F033CCE8CD2}"/>
    <dgm:cxn modelId="{4F805511-9DDE-456A-8736-F44F77935C14}" type="presOf" srcId="{A2B5545D-A035-4780-970A-32D50F3FA6A2}" destId="{8BC40B14-5434-4283-BE7A-76A66D95599E}" srcOrd="0" destOrd="0" presId="urn:microsoft.com/office/officeart/2008/layout/LinedList"/>
    <dgm:cxn modelId="{5ADAD924-82C9-4252-AFA8-5592F3BC9FB3}" srcId="{97BEBAB5-CA7F-47A8-8E1B-541D217E15EC}" destId="{192176A6-91B3-4802-B793-D1140DB7AB34}" srcOrd="4" destOrd="0" parTransId="{B6A2B89E-8E1F-4962-9433-8D9B33CBC0F6}" sibTransId="{C116AE76-3261-4103-9A82-7A5A5EDFBC83}"/>
    <dgm:cxn modelId="{629A7562-B39B-4FC5-BC5F-BFFF13FC1AB0}" type="presOf" srcId="{97BEBAB5-CA7F-47A8-8E1B-541D217E15EC}" destId="{93C49A0D-79AC-45FA-BB8C-C53BFF373E9E}" srcOrd="0" destOrd="0" presId="urn:microsoft.com/office/officeart/2008/layout/LinedList"/>
    <dgm:cxn modelId="{F572FD62-8703-479D-AB43-5C572BB1B9C4}" srcId="{97BEBAB5-CA7F-47A8-8E1B-541D217E15EC}" destId="{A2B5545D-A035-4780-970A-32D50F3FA6A2}" srcOrd="0" destOrd="0" parTransId="{861CC779-FD09-4A1C-A76B-22E91AC96AEC}" sibTransId="{CC4F22AF-7447-436A-BF7E-BCAF2E5CAA56}"/>
    <dgm:cxn modelId="{188FB847-773E-41D1-B0C5-719828CB41ED}" type="presOf" srcId="{86873DE6-75BA-477F-B611-7C08581AF7C7}" destId="{A2E77977-B690-4DE5-A3A8-ACB9C6F1E505}" srcOrd="0" destOrd="0" presId="urn:microsoft.com/office/officeart/2008/layout/LinedList"/>
    <dgm:cxn modelId="{38C56A6C-EFFB-42AF-99A6-3E75E106B4B3}" type="presOf" srcId="{422B9139-20FE-4676-A580-25E585900B2F}" destId="{58062518-4695-4F83-9E11-B2E991EC8EC5}" srcOrd="0" destOrd="0" presId="urn:microsoft.com/office/officeart/2008/layout/LinedList"/>
    <dgm:cxn modelId="{7EAA874E-6F1B-4D0C-B82B-6BA6249EE6D2}" srcId="{97BEBAB5-CA7F-47A8-8E1B-541D217E15EC}" destId="{440ACC48-3AC3-4F55-B013-D3038D8AD4FD}" srcOrd="3" destOrd="0" parTransId="{3DF66C55-2A7A-4063-8B23-A3AAB5FFA95E}" sibTransId="{7117D706-1F4F-4363-A23E-13A1DB311AD3}"/>
    <dgm:cxn modelId="{D44FDF51-D3C7-4A71-B486-F0BFA0F60ACE}" srcId="{97BEBAB5-CA7F-47A8-8E1B-541D217E15EC}" destId="{422B9139-20FE-4676-A580-25E585900B2F}" srcOrd="1" destOrd="0" parTransId="{8CE41C00-984F-4A0A-A0B0-A9C0ACA75127}" sibTransId="{D40CAB39-947E-4BC0-B11A-17FE83865A2F}"/>
    <dgm:cxn modelId="{3D168859-D851-43C4-BCD2-591055E70FFF}" type="presOf" srcId="{440ACC48-3AC3-4F55-B013-D3038D8AD4FD}" destId="{968E2C34-E80D-4A31-9EAC-2DE1ED83D570}" srcOrd="0" destOrd="0" presId="urn:microsoft.com/office/officeart/2008/layout/LinedList"/>
    <dgm:cxn modelId="{FDD1DBB2-680A-42B1-AC66-99B8E414B1C6}" srcId="{97BEBAB5-CA7F-47A8-8E1B-541D217E15EC}" destId="{3CEAE79A-7A90-4395-89DB-3B4F6BBB83A8}" srcOrd="2" destOrd="0" parTransId="{70C12D3D-7FD7-477C-90B1-DB1EE6DF8E73}" sibTransId="{4D5F822C-938F-4AA9-BF94-295A0F3D46E6}"/>
    <dgm:cxn modelId="{A99AD6C5-3D42-47ED-9BB9-6D7C3BDA39CB}" type="presOf" srcId="{3CEAE79A-7A90-4395-89DB-3B4F6BBB83A8}" destId="{ED2D7369-BA1A-4B4D-845C-C288670CF687}" srcOrd="0" destOrd="0" presId="urn:microsoft.com/office/officeart/2008/layout/LinedList"/>
    <dgm:cxn modelId="{4F0B00D7-AB83-4CBF-A5B3-B1EBFF27D862}" type="presOf" srcId="{192176A6-91B3-4802-B793-D1140DB7AB34}" destId="{5C3C0524-0ADA-4A1B-B7F6-2DC84FE555AD}" srcOrd="0" destOrd="0" presId="urn:microsoft.com/office/officeart/2008/layout/LinedList"/>
    <dgm:cxn modelId="{7F98D115-576A-475C-94F2-E88F0A692A8C}" type="presParOf" srcId="{93C49A0D-79AC-45FA-BB8C-C53BFF373E9E}" destId="{9A5270CC-F56D-49FD-8022-0E8CA09D251C}" srcOrd="0" destOrd="0" presId="urn:microsoft.com/office/officeart/2008/layout/LinedList"/>
    <dgm:cxn modelId="{F919591E-F7E2-400D-B2CE-1DBF2B37D968}" type="presParOf" srcId="{93C49A0D-79AC-45FA-BB8C-C53BFF373E9E}" destId="{42CFDBB4-6518-4570-AE67-D19C743AC963}" srcOrd="1" destOrd="0" presId="urn:microsoft.com/office/officeart/2008/layout/LinedList"/>
    <dgm:cxn modelId="{73F71252-A2A8-4BDF-9D57-4F3F03813199}" type="presParOf" srcId="{42CFDBB4-6518-4570-AE67-D19C743AC963}" destId="{8BC40B14-5434-4283-BE7A-76A66D95599E}" srcOrd="0" destOrd="0" presId="urn:microsoft.com/office/officeart/2008/layout/LinedList"/>
    <dgm:cxn modelId="{28A40859-DD7C-42B4-9612-F4FBD7F28B9B}" type="presParOf" srcId="{42CFDBB4-6518-4570-AE67-D19C743AC963}" destId="{019F86C7-F231-4153-AE5F-D2DE56441D2E}" srcOrd="1" destOrd="0" presId="urn:microsoft.com/office/officeart/2008/layout/LinedList"/>
    <dgm:cxn modelId="{56B461A1-EBE8-4022-A1B1-E6B36E210F1C}" type="presParOf" srcId="{93C49A0D-79AC-45FA-BB8C-C53BFF373E9E}" destId="{91A3D00A-3F98-44F0-9317-065F5E9977A5}" srcOrd="2" destOrd="0" presId="urn:microsoft.com/office/officeart/2008/layout/LinedList"/>
    <dgm:cxn modelId="{B9E900BE-25A6-4143-B121-C72303042B07}" type="presParOf" srcId="{93C49A0D-79AC-45FA-BB8C-C53BFF373E9E}" destId="{A3250FB1-5473-44E7-A2D4-9E5AA7B69AFF}" srcOrd="3" destOrd="0" presId="urn:microsoft.com/office/officeart/2008/layout/LinedList"/>
    <dgm:cxn modelId="{9E0919A8-F14E-4E72-9E8E-4476AD08E59D}" type="presParOf" srcId="{A3250FB1-5473-44E7-A2D4-9E5AA7B69AFF}" destId="{58062518-4695-4F83-9E11-B2E991EC8EC5}" srcOrd="0" destOrd="0" presId="urn:microsoft.com/office/officeart/2008/layout/LinedList"/>
    <dgm:cxn modelId="{9181035C-FC4D-4F8F-943C-5CCD860448BB}" type="presParOf" srcId="{A3250FB1-5473-44E7-A2D4-9E5AA7B69AFF}" destId="{14E0BFE0-0D16-44E4-90D8-4E5B6C056471}" srcOrd="1" destOrd="0" presId="urn:microsoft.com/office/officeart/2008/layout/LinedList"/>
    <dgm:cxn modelId="{FA032DB4-47B5-43F0-B2A1-D894B779DB1E}" type="presParOf" srcId="{93C49A0D-79AC-45FA-BB8C-C53BFF373E9E}" destId="{FB5B8C1F-61BA-44CC-A2A1-8FDC2E3B31AD}" srcOrd="4" destOrd="0" presId="urn:microsoft.com/office/officeart/2008/layout/LinedList"/>
    <dgm:cxn modelId="{63C6C554-DBA3-4C5C-AB77-E16449ADF0E9}" type="presParOf" srcId="{93C49A0D-79AC-45FA-BB8C-C53BFF373E9E}" destId="{CC9C1061-C104-46CD-89D1-4A26740E072A}" srcOrd="5" destOrd="0" presId="urn:microsoft.com/office/officeart/2008/layout/LinedList"/>
    <dgm:cxn modelId="{A77C35E5-5D80-42CE-9095-4A798729F652}" type="presParOf" srcId="{CC9C1061-C104-46CD-89D1-4A26740E072A}" destId="{ED2D7369-BA1A-4B4D-845C-C288670CF687}" srcOrd="0" destOrd="0" presId="urn:microsoft.com/office/officeart/2008/layout/LinedList"/>
    <dgm:cxn modelId="{33C9F85C-F70D-4A3A-BBAF-8CE123201B72}" type="presParOf" srcId="{CC9C1061-C104-46CD-89D1-4A26740E072A}" destId="{73650207-769B-4AD4-9CD9-70FC2F068F8C}" srcOrd="1" destOrd="0" presId="urn:microsoft.com/office/officeart/2008/layout/LinedList"/>
    <dgm:cxn modelId="{7728DA80-A644-40EB-A86E-1ADD4B2C18F5}" type="presParOf" srcId="{93C49A0D-79AC-45FA-BB8C-C53BFF373E9E}" destId="{A4F7E186-92CA-438F-9A91-3A0C115DA2BA}" srcOrd="6" destOrd="0" presId="urn:microsoft.com/office/officeart/2008/layout/LinedList"/>
    <dgm:cxn modelId="{C056D37F-7E02-488D-A9D0-DDADA45A3467}" type="presParOf" srcId="{93C49A0D-79AC-45FA-BB8C-C53BFF373E9E}" destId="{28FE15DF-1C67-4C81-8FA0-203C811463B5}" srcOrd="7" destOrd="0" presId="urn:microsoft.com/office/officeart/2008/layout/LinedList"/>
    <dgm:cxn modelId="{3F5EB875-E56D-41E9-800B-22EF3BBC9A60}" type="presParOf" srcId="{28FE15DF-1C67-4C81-8FA0-203C811463B5}" destId="{968E2C34-E80D-4A31-9EAC-2DE1ED83D570}" srcOrd="0" destOrd="0" presId="urn:microsoft.com/office/officeart/2008/layout/LinedList"/>
    <dgm:cxn modelId="{9F41F6C7-1A35-487B-9CAE-00490D84BCF1}" type="presParOf" srcId="{28FE15DF-1C67-4C81-8FA0-203C811463B5}" destId="{D3BA9D71-577D-4B9D-A36B-8554278DBA1D}" srcOrd="1" destOrd="0" presId="urn:microsoft.com/office/officeart/2008/layout/LinedList"/>
    <dgm:cxn modelId="{C06C9462-D33A-48A9-BC36-D71C4723BA5F}" type="presParOf" srcId="{93C49A0D-79AC-45FA-BB8C-C53BFF373E9E}" destId="{2807C3AB-ACAD-43B8-89E7-995DCA7D8DBA}" srcOrd="8" destOrd="0" presId="urn:microsoft.com/office/officeart/2008/layout/LinedList"/>
    <dgm:cxn modelId="{C9DD69D1-4497-45CE-AFCD-F8F44792A576}" type="presParOf" srcId="{93C49A0D-79AC-45FA-BB8C-C53BFF373E9E}" destId="{71EDF86C-8070-4342-8DA1-38810E9ADB9D}" srcOrd="9" destOrd="0" presId="urn:microsoft.com/office/officeart/2008/layout/LinedList"/>
    <dgm:cxn modelId="{CC1ECC5C-CAAB-4D1A-9F79-04E5AA545553}" type="presParOf" srcId="{71EDF86C-8070-4342-8DA1-38810E9ADB9D}" destId="{5C3C0524-0ADA-4A1B-B7F6-2DC84FE555AD}" srcOrd="0" destOrd="0" presId="urn:microsoft.com/office/officeart/2008/layout/LinedList"/>
    <dgm:cxn modelId="{920ACE76-3A47-40DA-9FC0-3A42E67851F6}" type="presParOf" srcId="{71EDF86C-8070-4342-8DA1-38810E9ADB9D}" destId="{29FF7E31-2A16-43E0-93AB-D2CB5E6899DC}" srcOrd="1" destOrd="0" presId="urn:microsoft.com/office/officeart/2008/layout/LinedList"/>
    <dgm:cxn modelId="{D0BEAA56-9E6A-4D8D-9577-9CD8938BA38E}" type="presParOf" srcId="{93C49A0D-79AC-45FA-BB8C-C53BFF373E9E}" destId="{703BA548-3577-4F74-824E-77B4ECD970A9}" srcOrd="10" destOrd="0" presId="urn:microsoft.com/office/officeart/2008/layout/LinedList"/>
    <dgm:cxn modelId="{736B6BA4-CE5C-4B3A-AF05-6B0EF57D4E8B}" type="presParOf" srcId="{93C49A0D-79AC-45FA-BB8C-C53BFF373E9E}" destId="{45E07A66-8803-437F-8595-1CF30F0EB2CF}" srcOrd="11" destOrd="0" presId="urn:microsoft.com/office/officeart/2008/layout/LinedList"/>
    <dgm:cxn modelId="{52CD543B-AA49-4334-80F3-704EB856E8F8}" type="presParOf" srcId="{45E07A66-8803-437F-8595-1CF30F0EB2CF}" destId="{A2E77977-B690-4DE5-A3A8-ACB9C6F1E505}" srcOrd="0" destOrd="0" presId="urn:microsoft.com/office/officeart/2008/layout/LinedList"/>
    <dgm:cxn modelId="{92E34297-3E23-4D00-90A3-A702C9D0D1C3}" type="presParOf" srcId="{45E07A66-8803-437F-8595-1CF30F0EB2CF}" destId="{32DD076D-8CC5-465B-9F95-77B91D5004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DAEDFD-8B96-4CBD-B8BE-D4AC4B9D221C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5A69B3-2568-40B0-9653-F50968392338}">
      <dgm:prSet/>
      <dgm:spPr/>
      <dgm:t>
        <a:bodyPr/>
        <a:lstStyle/>
        <a:p>
          <a:r>
            <a:rPr lang="pt-BR"/>
            <a:t>• Transformação do corpo na vinda de Cristo (Fp 3.21) </a:t>
          </a:r>
          <a:endParaRPr lang="en-US"/>
        </a:p>
      </dgm:t>
    </dgm:pt>
    <dgm:pt modelId="{764D2DF2-DB80-42F1-8B8E-7D490DB9B715}" type="parTrans" cxnId="{D456E944-8CA9-4763-B8FA-700C65306005}">
      <dgm:prSet/>
      <dgm:spPr/>
      <dgm:t>
        <a:bodyPr/>
        <a:lstStyle/>
        <a:p>
          <a:endParaRPr lang="en-US"/>
        </a:p>
      </dgm:t>
    </dgm:pt>
    <dgm:pt modelId="{B154DFD7-39FF-4D5A-8F75-32D434992CF1}" type="sibTrans" cxnId="{D456E944-8CA9-4763-B8FA-700C65306005}">
      <dgm:prSet/>
      <dgm:spPr/>
      <dgm:t>
        <a:bodyPr/>
        <a:lstStyle/>
        <a:p>
          <a:endParaRPr lang="en-US"/>
        </a:p>
      </dgm:t>
    </dgm:pt>
    <dgm:pt modelId="{9AC1CF28-DA87-44B7-9977-BA1DE5C08921}">
      <dgm:prSet/>
      <dgm:spPr/>
      <dgm:t>
        <a:bodyPr/>
        <a:lstStyle/>
        <a:p>
          <a:r>
            <a:rPr lang="pt-BR"/>
            <a:t>• Promessa do corpo glorificado (1Jo 3.2) </a:t>
          </a:r>
          <a:endParaRPr lang="en-US"/>
        </a:p>
      </dgm:t>
    </dgm:pt>
    <dgm:pt modelId="{79B48F53-A61D-4C7A-A344-577122541F25}" type="parTrans" cxnId="{46AD167E-6608-4398-8EE8-BB6593890FDF}">
      <dgm:prSet/>
      <dgm:spPr/>
      <dgm:t>
        <a:bodyPr/>
        <a:lstStyle/>
        <a:p>
          <a:endParaRPr lang="en-US"/>
        </a:p>
      </dgm:t>
    </dgm:pt>
    <dgm:pt modelId="{6B99962A-6F20-430F-AB23-155CF134A97D}" type="sibTrans" cxnId="{46AD167E-6608-4398-8EE8-BB6593890FDF}">
      <dgm:prSet/>
      <dgm:spPr/>
      <dgm:t>
        <a:bodyPr/>
        <a:lstStyle/>
        <a:p>
          <a:endParaRPr lang="en-US"/>
        </a:p>
      </dgm:t>
    </dgm:pt>
    <dgm:pt modelId="{B13C731E-9721-4A49-A527-DABFF167D94D}">
      <dgm:prSet/>
      <dgm:spPr/>
      <dgm:t>
        <a:bodyPr/>
        <a:lstStyle/>
        <a:p>
          <a:r>
            <a:rPr lang="pt-BR"/>
            <a:t>• Continuidade e transformação do ser (1Co 15.49) </a:t>
          </a:r>
          <a:endParaRPr lang="en-US"/>
        </a:p>
      </dgm:t>
    </dgm:pt>
    <dgm:pt modelId="{CF797235-043D-4517-9C14-AFDA3DB47763}" type="parTrans" cxnId="{985CB709-525C-49E0-8B82-84101FC16A82}">
      <dgm:prSet/>
      <dgm:spPr/>
      <dgm:t>
        <a:bodyPr/>
        <a:lstStyle/>
        <a:p>
          <a:endParaRPr lang="en-US"/>
        </a:p>
      </dgm:t>
    </dgm:pt>
    <dgm:pt modelId="{F3F53209-92A6-46B5-85E3-B30B230E5350}" type="sibTrans" cxnId="{985CB709-525C-49E0-8B82-84101FC16A82}">
      <dgm:prSet/>
      <dgm:spPr/>
      <dgm:t>
        <a:bodyPr/>
        <a:lstStyle/>
        <a:p>
          <a:endParaRPr lang="en-US"/>
        </a:p>
      </dgm:t>
    </dgm:pt>
    <dgm:pt modelId="{4729ACCF-824C-4D32-954C-6B985A2A7314}">
      <dgm:prSet/>
      <dgm:spPr/>
      <dgm:t>
        <a:bodyPr/>
        <a:lstStyle/>
        <a:p>
          <a:r>
            <a:rPr lang="pt-BR"/>
            <a:t>• Patrística: Irineu e a defesa da ressurreição literal </a:t>
          </a:r>
          <a:endParaRPr lang="en-US"/>
        </a:p>
      </dgm:t>
    </dgm:pt>
    <dgm:pt modelId="{45F9D519-DD7A-4CE1-A312-2D2D0C8B38C7}" type="parTrans" cxnId="{5F19B6C8-DC82-4563-9C8A-DF1DD8F48288}">
      <dgm:prSet/>
      <dgm:spPr/>
      <dgm:t>
        <a:bodyPr/>
        <a:lstStyle/>
        <a:p>
          <a:endParaRPr lang="en-US"/>
        </a:p>
      </dgm:t>
    </dgm:pt>
    <dgm:pt modelId="{AC1A3AE7-BDEA-4B7D-80D3-55790522A2EE}" type="sibTrans" cxnId="{5F19B6C8-DC82-4563-9C8A-DF1DD8F48288}">
      <dgm:prSet/>
      <dgm:spPr/>
      <dgm:t>
        <a:bodyPr/>
        <a:lstStyle/>
        <a:p>
          <a:endParaRPr lang="en-US"/>
        </a:p>
      </dgm:t>
    </dgm:pt>
    <dgm:pt modelId="{F872DB57-7925-4D22-9912-B842C5CE4A8C}">
      <dgm:prSet/>
      <dgm:spPr/>
      <dgm:t>
        <a:bodyPr/>
        <a:lstStyle/>
        <a:p>
          <a:r>
            <a:rPr lang="pt-BR"/>
            <a:t>• Esperança concreta da Igreja (Rm 8.11)</a:t>
          </a:r>
          <a:endParaRPr lang="en-US"/>
        </a:p>
      </dgm:t>
    </dgm:pt>
    <dgm:pt modelId="{353648C2-C6D5-4053-922D-83EDD624BE44}" type="parTrans" cxnId="{D85744EE-82E9-4657-AA70-8AC3DE09DBFC}">
      <dgm:prSet/>
      <dgm:spPr/>
      <dgm:t>
        <a:bodyPr/>
        <a:lstStyle/>
        <a:p>
          <a:endParaRPr lang="en-US"/>
        </a:p>
      </dgm:t>
    </dgm:pt>
    <dgm:pt modelId="{F0E685EE-BCB4-4693-9E2D-416C0A61AF8C}" type="sibTrans" cxnId="{D85744EE-82E9-4657-AA70-8AC3DE09DBFC}">
      <dgm:prSet/>
      <dgm:spPr/>
      <dgm:t>
        <a:bodyPr/>
        <a:lstStyle/>
        <a:p>
          <a:endParaRPr lang="en-US"/>
        </a:p>
      </dgm:t>
    </dgm:pt>
    <dgm:pt modelId="{59071A10-DFB2-48DF-B6C2-41ECF799C063}" type="pres">
      <dgm:prSet presAssocID="{ACDAEDFD-8B96-4CBD-B8BE-D4AC4B9D221C}" presName="vert0" presStyleCnt="0">
        <dgm:presLayoutVars>
          <dgm:dir/>
          <dgm:animOne val="branch"/>
          <dgm:animLvl val="lvl"/>
        </dgm:presLayoutVars>
      </dgm:prSet>
      <dgm:spPr/>
    </dgm:pt>
    <dgm:pt modelId="{0EF8E68C-DC69-4A76-9C3F-17158D876CD3}" type="pres">
      <dgm:prSet presAssocID="{225A69B3-2568-40B0-9653-F50968392338}" presName="thickLine" presStyleLbl="alignNode1" presStyleIdx="0" presStyleCnt="5"/>
      <dgm:spPr/>
    </dgm:pt>
    <dgm:pt modelId="{CD25FAE9-0CDC-4CA5-9961-D46F1A745882}" type="pres">
      <dgm:prSet presAssocID="{225A69B3-2568-40B0-9653-F50968392338}" presName="horz1" presStyleCnt="0"/>
      <dgm:spPr/>
    </dgm:pt>
    <dgm:pt modelId="{5C93E5F1-405C-43D9-B060-03A2F150BC76}" type="pres">
      <dgm:prSet presAssocID="{225A69B3-2568-40B0-9653-F50968392338}" presName="tx1" presStyleLbl="revTx" presStyleIdx="0" presStyleCnt="5"/>
      <dgm:spPr/>
    </dgm:pt>
    <dgm:pt modelId="{513AC21D-7473-4F8C-BC36-1653D223390F}" type="pres">
      <dgm:prSet presAssocID="{225A69B3-2568-40B0-9653-F50968392338}" presName="vert1" presStyleCnt="0"/>
      <dgm:spPr/>
    </dgm:pt>
    <dgm:pt modelId="{159397D2-7E74-4765-9C0E-4463233A41EE}" type="pres">
      <dgm:prSet presAssocID="{9AC1CF28-DA87-44B7-9977-BA1DE5C08921}" presName="thickLine" presStyleLbl="alignNode1" presStyleIdx="1" presStyleCnt="5"/>
      <dgm:spPr/>
    </dgm:pt>
    <dgm:pt modelId="{EC4600EA-05E6-4C97-A620-21D79004558E}" type="pres">
      <dgm:prSet presAssocID="{9AC1CF28-DA87-44B7-9977-BA1DE5C08921}" presName="horz1" presStyleCnt="0"/>
      <dgm:spPr/>
    </dgm:pt>
    <dgm:pt modelId="{21D1ED57-4C88-4597-A7BE-D0C2B35C3B6C}" type="pres">
      <dgm:prSet presAssocID="{9AC1CF28-DA87-44B7-9977-BA1DE5C08921}" presName="tx1" presStyleLbl="revTx" presStyleIdx="1" presStyleCnt="5"/>
      <dgm:spPr/>
    </dgm:pt>
    <dgm:pt modelId="{C4BDF431-88AA-4844-8455-4B71D86F7BF4}" type="pres">
      <dgm:prSet presAssocID="{9AC1CF28-DA87-44B7-9977-BA1DE5C08921}" presName="vert1" presStyleCnt="0"/>
      <dgm:spPr/>
    </dgm:pt>
    <dgm:pt modelId="{F0066A7F-D0FE-46C2-B2BF-7D034D3F36BB}" type="pres">
      <dgm:prSet presAssocID="{B13C731E-9721-4A49-A527-DABFF167D94D}" presName="thickLine" presStyleLbl="alignNode1" presStyleIdx="2" presStyleCnt="5"/>
      <dgm:spPr/>
    </dgm:pt>
    <dgm:pt modelId="{E15EEBD4-05E9-46AD-AD9E-CBBA75EC911D}" type="pres">
      <dgm:prSet presAssocID="{B13C731E-9721-4A49-A527-DABFF167D94D}" presName="horz1" presStyleCnt="0"/>
      <dgm:spPr/>
    </dgm:pt>
    <dgm:pt modelId="{8A6312C6-172A-4331-B313-6E12EC07FB42}" type="pres">
      <dgm:prSet presAssocID="{B13C731E-9721-4A49-A527-DABFF167D94D}" presName="tx1" presStyleLbl="revTx" presStyleIdx="2" presStyleCnt="5"/>
      <dgm:spPr/>
    </dgm:pt>
    <dgm:pt modelId="{8D3005BD-030C-49D9-B195-4DDF9CC3DFB8}" type="pres">
      <dgm:prSet presAssocID="{B13C731E-9721-4A49-A527-DABFF167D94D}" presName="vert1" presStyleCnt="0"/>
      <dgm:spPr/>
    </dgm:pt>
    <dgm:pt modelId="{8BF0DFFE-95DF-44C7-AFED-6956D73C576C}" type="pres">
      <dgm:prSet presAssocID="{4729ACCF-824C-4D32-954C-6B985A2A7314}" presName="thickLine" presStyleLbl="alignNode1" presStyleIdx="3" presStyleCnt="5"/>
      <dgm:spPr/>
    </dgm:pt>
    <dgm:pt modelId="{8A33B6A7-2A6B-4382-8A40-3DB9A3EC4C77}" type="pres">
      <dgm:prSet presAssocID="{4729ACCF-824C-4D32-954C-6B985A2A7314}" presName="horz1" presStyleCnt="0"/>
      <dgm:spPr/>
    </dgm:pt>
    <dgm:pt modelId="{0611ADA1-AD0E-48A9-9949-A69570CDE812}" type="pres">
      <dgm:prSet presAssocID="{4729ACCF-824C-4D32-954C-6B985A2A7314}" presName="tx1" presStyleLbl="revTx" presStyleIdx="3" presStyleCnt="5"/>
      <dgm:spPr/>
    </dgm:pt>
    <dgm:pt modelId="{DB2FFCFF-0D13-48B7-A772-CE13B0D8FB9B}" type="pres">
      <dgm:prSet presAssocID="{4729ACCF-824C-4D32-954C-6B985A2A7314}" presName="vert1" presStyleCnt="0"/>
      <dgm:spPr/>
    </dgm:pt>
    <dgm:pt modelId="{CE30DB0E-72F4-492A-BA6C-4B9A5D40862C}" type="pres">
      <dgm:prSet presAssocID="{F872DB57-7925-4D22-9912-B842C5CE4A8C}" presName="thickLine" presStyleLbl="alignNode1" presStyleIdx="4" presStyleCnt="5"/>
      <dgm:spPr/>
    </dgm:pt>
    <dgm:pt modelId="{918B58F0-45F6-4DE8-B1F8-DD748960F17A}" type="pres">
      <dgm:prSet presAssocID="{F872DB57-7925-4D22-9912-B842C5CE4A8C}" presName="horz1" presStyleCnt="0"/>
      <dgm:spPr/>
    </dgm:pt>
    <dgm:pt modelId="{BCE468F6-B7CD-4C51-B31C-BEE3026A589E}" type="pres">
      <dgm:prSet presAssocID="{F872DB57-7925-4D22-9912-B842C5CE4A8C}" presName="tx1" presStyleLbl="revTx" presStyleIdx="4" presStyleCnt="5"/>
      <dgm:spPr/>
    </dgm:pt>
    <dgm:pt modelId="{5A3B3869-AC90-4660-8E51-191D2F8BAAB0}" type="pres">
      <dgm:prSet presAssocID="{F872DB57-7925-4D22-9912-B842C5CE4A8C}" presName="vert1" presStyleCnt="0"/>
      <dgm:spPr/>
    </dgm:pt>
  </dgm:ptLst>
  <dgm:cxnLst>
    <dgm:cxn modelId="{985CB709-525C-49E0-8B82-84101FC16A82}" srcId="{ACDAEDFD-8B96-4CBD-B8BE-D4AC4B9D221C}" destId="{B13C731E-9721-4A49-A527-DABFF167D94D}" srcOrd="2" destOrd="0" parTransId="{CF797235-043D-4517-9C14-AFDA3DB47763}" sibTransId="{F3F53209-92A6-46B5-85E3-B30B230E5350}"/>
    <dgm:cxn modelId="{D456E944-8CA9-4763-B8FA-700C65306005}" srcId="{ACDAEDFD-8B96-4CBD-B8BE-D4AC4B9D221C}" destId="{225A69B3-2568-40B0-9653-F50968392338}" srcOrd="0" destOrd="0" parTransId="{764D2DF2-DB80-42F1-8B8E-7D490DB9B715}" sibTransId="{B154DFD7-39FF-4D5A-8F75-32D434992CF1}"/>
    <dgm:cxn modelId="{46AD167E-6608-4398-8EE8-BB6593890FDF}" srcId="{ACDAEDFD-8B96-4CBD-B8BE-D4AC4B9D221C}" destId="{9AC1CF28-DA87-44B7-9977-BA1DE5C08921}" srcOrd="1" destOrd="0" parTransId="{79B48F53-A61D-4C7A-A344-577122541F25}" sibTransId="{6B99962A-6F20-430F-AB23-155CF134A97D}"/>
    <dgm:cxn modelId="{5A08AE85-A7C7-49EA-B68F-23F21BCE353A}" type="presOf" srcId="{B13C731E-9721-4A49-A527-DABFF167D94D}" destId="{8A6312C6-172A-4331-B313-6E12EC07FB42}" srcOrd="0" destOrd="0" presId="urn:microsoft.com/office/officeart/2008/layout/LinedList"/>
    <dgm:cxn modelId="{8DCE158A-E679-42E9-BB4D-07B87ACB1469}" type="presOf" srcId="{4729ACCF-824C-4D32-954C-6B985A2A7314}" destId="{0611ADA1-AD0E-48A9-9949-A69570CDE812}" srcOrd="0" destOrd="0" presId="urn:microsoft.com/office/officeart/2008/layout/LinedList"/>
    <dgm:cxn modelId="{E6390DA8-B674-4545-A3FE-AC66EC334ECF}" type="presOf" srcId="{225A69B3-2568-40B0-9653-F50968392338}" destId="{5C93E5F1-405C-43D9-B060-03A2F150BC76}" srcOrd="0" destOrd="0" presId="urn:microsoft.com/office/officeart/2008/layout/LinedList"/>
    <dgm:cxn modelId="{B0B150C0-2CC2-42FE-AC12-D796F9128335}" type="presOf" srcId="{9AC1CF28-DA87-44B7-9977-BA1DE5C08921}" destId="{21D1ED57-4C88-4597-A7BE-D0C2B35C3B6C}" srcOrd="0" destOrd="0" presId="urn:microsoft.com/office/officeart/2008/layout/LinedList"/>
    <dgm:cxn modelId="{5F19B6C8-DC82-4563-9C8A-DF1DD8F48288}" srcId="{ACDAEDFD-8B96-4CBD-B8BE-D4AC4B9D221C}" destId="{4729ACCF-824C-4D32-954C-6B985A2A7314}" srcOrd="3" destOrd="0" parTransId="{45F9D519-DD7A-4CE1-A312-2D2D0C8B38C7}" sibTransId="{AC1A3AE7-BDEA-4B7D-80D3-55790522A2EE}"/>
    <dgm:cxn modelId="{EEF2D7D1-1F16-4DA7-8A81-4374F5B4E967}" type="presOf" srcId="{F872DB57-7925-4D22-9912-B842C5CE4A8C}" destId="{BCE468F6-B7CD-4C51-B31C-BEE3026A589E}" srcOrd="0" destOrd="0" presId="urn:microsoft.com/office/officeart/2008/layout/LinedList"/>
    <dgm:cxn modelId="{6C7C51E5-6A93-4C9D-879C-CC5898410FBB}" type="presOf" srcId="{ACDAEDFD-8B96-4CBD-B8BE-D4AC4B9D221C}" destId="{59071A10-DFB2-48DF-B6C2-41ECF799C063}" srcOrd="0" destOrd="0" presId="urn:microsoft.com/office/officeart/2008/layout/LinedList"/>
    <dgm:cxn modelId="{D85744EE-82E9-4657-AA70-8AC3DE09DBFC}" srcId="{ACDAEDFD-8B96-4CBD-B8BE-D4AC4B9D221C}" destId="{F872DB57-7925-4D22-9912-B842C5CE4A8C}" srcOrd="4" destOrd="0" parTransId="{353648C2-C6D5-4053-922D-83EDD624BE44}" sibTransId="{F0E685EE-BCB4-4693-9E2D-416C0A61AF8C}"/>
    <dgm:cxn modelId="{05ABC517-8086-4EF4-B9DB-8A0E766A1D6A}" type="presParOf" srcId="{59071A10-DFB2-48DF-B6C2-41ECF799C063}" destId="{0EF8E68C-DC69-4A76-9C3F-17158D876CD3}" srcOrd="0" destOrd="0" presId="urn:microsoft.com/office/officeart/2008/layout/LinedList"/>
    <dgm:cxn modelId="{D5B2439B-B257-498A-8549-F32BC8E0A7EE}" type="presParOf" srcId="{59071A10-DFB2-48DF-B6C2-41ECF799C063}" destId="{CD25FAE9-0CDC-4CA5-9961-D46F1A745882}" srcOrd="1" destOrd="0" presId="urn:microsoft.com/office/officeart/2008/layout/LinedList"/>
    <dgm:cxn modelId="{D9D2F2FC-226F-478F-B2F8-54192DF71CBD}" type="presParOf" srcId="{CD25FAE9-0CDC-4CA5-9961-D46F1A745882}" destId="{5C93E5F1-405C-43D9-B060-03A2F150BC76}" srcOrd="0" destOrd="0" presId="urn:microsoft.com/office/officeart/2008/layout/LinedList"/>
    <dgm:cxn modelId="{A04CB9DC-D4CA-4B38-A905-EFABBA4FD037}" type="presParOf" srcId="{CD25FAE9-0CDC-4CA5-9961-D46F1A745882}" destId="{513AC21D-7473-4F8C-BC36-1653D223390F}" srcOrd="1" destOrd="0" presId="urn:microsoft.com/office/officeart/2008/layout/LinedList"/>
    <dgm:cxn modelId="{E40553EB-360D-4669-B354-5EAA6D707436}" type="presParOf" srcId="{59071A10-DFB2-48DF-B6C2-41ECF799C063}" destId="{159397D2-7E74-4765-9C0E-4463233A41EE}" srcOrd="2" destOrd="0" presId="urn:microsoft.com/office/officeart/2008/layout/LinedList"/>
    <dgm:cxn modelId="{91334C4C-BADE-489B-B21B-93A483152513}" type="presParOf" srcId="{59071A10-DFB2-48DF-B6C2-41ECF799C063}" destId="{EC4600EA-05E6-4C97-A620-21D79004558E}" srcOrd="3" destOrd="0" presId="urn:microsoft.com/office/officeart/2008/layout/LinedList"/>
    <dgm:cxn modelId="{C1488578-4929-4553-BC37-B587A451E032}" type="presParOf" srcId="{EC4600EA-05E6-4C97-A620-21D79004558E}" destId="{21D1ED57-4C88-4597-A7BE-D0C2B35C3B6C}" srcOrd="0" destOrd="0" presId="urn:microsoft.com/office/officeart/2008/layout/LinedList"/>
    <dgm:cxn modelId="{E5242B1A-1AAE-4296-A0DD-8ADB6CF191F6}" type="presParOf" srcId="{EC4600EA-05E6-4C97-A620-21D79004558E}" destId="{C4BDF431-88AA-4844-8455-4B71D86F7BF4}" srcOrd="1" destOrd="0" presId="urn:microsoft.com/office/officeart/2008/layout/LinedList"/>
    <dgm:cxn modelId="{B62D0334-0138-4457-B8F1-C15DE3B8581D}" type="presParOf" srcId="{59071A10-DFB2-48DF-B6C2-41ECF799C063}" destId="{F0066A7F-D0FE-46C2-B2BF-7D034D3F36BB}" srcOrd="4" destOrd="0" presId="urn:microsoft.com/office/officeart/2008/layout/LinedList"/>
    <dgm:cxn modelId="{A402420B-2D7D-4A52-B0DA-17EF20499B27}" type="presParOf" srcId="{59071A10-DFB2-48DF-B6C2-41ECF799C063}" destId="{E15EEBD4-05E9-46AD-AD9E-CBBA75EC911D}" srcOrd="5" destOrd="0" presId="urn:microsoft.com/office/officeart/2008/layout/LinedList"/>
    <dgm:cxn modelId="{ECF47175-3C4C-4CF5-BBA8-EA731450E0E6}" type="presParOf" srcId="{E15EEBD4-05E9-46AD-AD9E-CBBA75EC911D}" destId="{8A6312C6-172A-4331-B313-6E12EC07FB42}" srcOrd="0" destOrd="0" presId="urn:microsoft.com/office/officeart/2008/layout/LinedList"/>
    <dgm:cxn modelId="{09409EB4-DE92-4A8E-BF2E-659BACF05CAE}" type="presParOf" srcId="{E15EEBD4-05E9-46AD-AD9E-CBBA75EC911D}" destId="{8D3005BD-030C-49D9-B195-4DDF9CC3DFB8}" srcOrd="1" destOrd="0" presId="urn:microsoft.com/office/officeart/2008/layout/LinedList"/>
    <dgm:cxn modelId="{A4534DB2-E66E-45EF-926A-9D51B7994636}" type="presParOf" srcId="{59071A10-DFB2-48DF-B6C2-41ECF799C063}" destId="{8BF0DFFE-95DF-44C7-AFED-6956D73C576C}" srcOrd="6" destOrd="0" presId="urn:microsoft.com/office/officeart/2008/layout/LinedList"/>
    <dgm:cxn modelId="{485F76BC-D9FD-4786-A487-A4AB980EFBBC}" type="presParOf" srcId="{59071A10-DFB2-48DF-B6C2-41ECF799C063}" destId="{8A33B6A7-2A6B-4382-8A40-3DB9A3EC4C77}" srcOrd="7" destOrd="0" presId="urn:microsoft.com/office/officeart/2008/layout/LinedList"/>
    <dgm:cxn modelId="{34ADD8B9-5CC6-4B86-A708-12338BE32848}" type="presParOf" srcId="{8A33B6A7-2A6B-4382-8A40-3DB9A3EC4C77}" destId="{0611ADA1-AD0E-48A9-9949-A69570CDE812}" srcOrd="0" destOrd="0" presId="urn:microsoft.com/office/officeart/2008/layout/LinedList"/>
    <dgm:cxn modelId="{047EB5B1-630E-4DE7-933E-05D720561E23}" type="presParOf" srcId="{8A33B6A7-2A6B-4382-8A40-3DB9A3EC4C77}" destId="{DB2FFCFF-0D13-48B7-A772-CE13B0D8FB9B}" srcOrd="1" destOrd="0" presId="urn:microsoft.com/office/officeart/2008/layout/LinedList"/>
    <dgm:cxn modelId="{FC772C05-9364-48CD-BB30-4FD5E5FAE75C}" type="presParOf" srcId="{59071A10-DFB2-48DF-B6C2-41ECF799C063}" destId="{CE30DB0E-72F4-492A-BA6C-4B9A5D40862C}" srcOrd="8" destOrd="0" presId="urn:microsoft.com/office/officeart/2008/layout/LinedList"/>
    <dgm:cxn modelId="{4A0511C6-7C27-4C54-8121-AE82987FC052}" type="presParOf" srcId="{59071A10-DFB2-48DF-B6C2-41ECF799C063}" destId="{918B58F0-45F6-4DE8-B1F8-DD748960F17A}" srcOrd="9" destOrd="0" presId="urn:microsoft.com/office/officeart/2008/layout/LinedList"/>
    <dgm:cxn modelId="{481CD008-7838-401D-A595-B3EB14EFC165}" type="presParOf" srcId="{918B58F0-45F6-4DE8-B1F8-DD748960F17A}" destId="{BCE468F6-B7CD-4C51-B31C-BEE3026A589E}" srcOrd="0" destOrd="0" presId="urn:microsoft.com/office/officeart/2008/layout/LinedList"/>
    <dgm:cxn modelId="{E2C1983A-51B7-4FE9-8A6B-E505AF71B69C}" type="presParOf" srcId="{918B58F0-45F6-4DE8-B1F8-DD748960F17A}" destId="{5A3B3869-AC90-4660-8E51-191D2F8BAA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2A899F-4A4F-45ED-BFB0-4910F7329A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641AD6-E84C-42F2-A2B2-7DA3757ACE30}">
      <dgm:prSet/>
      <dgm:spPr/>
      <dgm:t>
        <a:bodyPr/>
        <a:lstStyle/>
        <a:p>
          <a:r>
            <a:rPr lang="pt-BR"/>
            <a:t>• Esperança como âncora da alma (Hb 6.19) </a:t>
          </a:r>
          <a:endParaRPr lang="en-US"/>
        </a:p>
      </dgm:t>
    </dgm:pt>
    <dgm:pt modelId="{B26FC587-44FB-43E6-8A2E-A19F7B7DBDDC}" type="parTrans" cxnId="{BCD8E220-A6EE-4274-81D7-95DEBCF1973D}">
      <dgm:prSet/>
      <dgm:spPr/>
      <dgm:t>
        <a:bodyPr/>
        <a:lstStyle/>
        <a:p>
          <a:endParaRPr lang="en-US"/>
        </a:p>
      </dgm:t>
    </dgm:pt>
    <dgm:pt modelId="{AFC4EC17-EB7D-49FC-A11D-D9E57E6FA64C}" type="sibTrans" cxnId="{BCD8E220-A6EE-4274-81D7-95DEBCF1973D}">
      <dgm:prSet/>
      <dgm:spPr/>
      <dgm:t>
        <a:bodyPr/>
        <a:lstStyle/>
        <a:p>
          <a:endParaRPr lang="en-US"/>
        </a:p>
      </dgm:t>
    </dgm:pt>
    <dgm:pt modelId="{BEFB335A-AD21-4301-9D19-2467EBEF22AA}">
      <dgm:prSet/>
      <dgm:spPr/>
      <dgm:t>
        <a:bodyPr/>
        <a:lstStyle/>
        <a:p>
          <a:r>
            <a:rPr lang="pt-BR"/>
            <a:t>• Santificação sustentada pela promessa futura (1Jo 3.3) </a:t>
          </a:r>
          <a:endParaRPr lang="en-US"/>
        </a:p>
      </dgm:t>
    </dgm:pt>
    <dgm:pt modelId="{CC3AB8EC-B8D9-4F41-ADA2-8E158E990CD6}" type="parTrans" cxnId="{1B8B4871-FB25-403F-BD08-B7343448F56E}">
      <dgm:prSet/>
      <dgm:spPr/>
      <dgm:t>
        <a:bodyPr/>
        <a:lstStyle/>
        <a:p>
          <a:endParaRPr lang="en-US"/>
        </a:p>
      </dgm:t>
    </dgm:pt>
    <dgm:pt modelId="{712F27E6-377E-4FB6-B3BF-B747063B2D68}" type="sibTrans" cxnId="{1B8B4871-FB25-403F-BD08-B7343448F56E}">
      <dgm:prSet/>
      <dgm:spPr/>
      <dgm:t>
        <a:bodyPr/>
        <a:lstStyle/>
        <a:p>
          <a:endParaRPr lang="en-US"/>
        </a:p>
      </dgm:t>
    </dgm:pt>
    <dgm:pt modelId="{E452DEFD-3298-484E-AA2A-1B91110A0BD5}">
      <dgm:prSet/>
      <dgm:spPr/>
      <dgm:t>
        <a:bodyPr/>
        <a:lstStyle/>
        <a:p>
          <a:r>
            <a:rPr lang="pt-BR"/>
            <a:t>• Vida orientada pelo que é eterno (Cl 3.2) </a:t>
          </a:r>
          <a:endParaRPr lang="en-US"/>
        </a:p>
      </dgm:t>
    </dgm:pt>
    <dgm:pt modelId="{3113E321-BD0C-41BC-890D-33F8B0FD9570}" type="parTrans" cxnId="{CAC20F8C-AE5F-4F8B-9C4E-204A711C1C95}">
      <dgm:prSet/>
      <dgm:spPr/>
      <dgm:t>
        <a:bodyPr/>
        <a:lstStyle/>
        <a:p>
          <a:endParaRPr lang="en-US"/>
        </a:p>
      </dgm:t>
    </dgm:pt>
    <dgm:pt modelId="{7EE8AE8F-6CF6-4267-9F73-23DAE2842FEB}" type="sibTrans" cxnId="{CAC20F8C-AE5F-4F8B-9C4E-204A711C1C95}">
      <dgm:prSet/>
      <dgm:spPr/>
      <dgm:t>
        <a:bodyPr/>
        <a:lstStyle/>
        <a:p>
          <a:endParaRPr lang="en-US"/>
        </a:p>
      </dgm:t>
    </dgm:pt>
    <dgm:pt modelId="{5730DAC3-4211-469E-A8D9-DF893E705AD3}">
      <dgm:prSet/>
      <dgm:spPr/>
      <dgm:t>
        <a:bodyPr/>
        <a:lstStyle/>
        <a:p>
          <a:r>
            <a:rPr lang="pt-BR"/>
            <a:t>• Vigilância diante da volta de Cristo (Mt 24.42) </a:t>
          </a:r>
          <a:endParaRPr lang="en-US"/>
        </a:p>
      </dgm:t>
    </dgm:pt>
    <dgm:pt modelId="{7239C8D4-DD86-4897-B320-18CB1C00C049}" type="parTrans" cxnId="{AFA4D19D-7826-4044-AE3F-E372136D1868}">
      <dgm:prSet/>
      <dgm:spPr/>
      <dgm:t>
        <a:bodyPr/>
        <a:lstStyle/>
        <a:p>
          <a:endParaRPr lang="en-US"/>
        </a:p>
      </dgm:t>
    </dgm:pt>
    <dgm:pt modelId="{F9FB3221-6754-4EBC-B986-F99AD35D77E1}" type="sibTrans" cxnId="{AFA4D19D-7826-4044-AE3F-E372136D1868}">
      <dgm:prSet/>
      <dgm:spPr/>
      <dgm:t>
        <a:bodyPr/>
        <a:lstStyle/>
        <a:p>
          <a:endParaRPr lang="en-US"/>
        </a:p>
      </dgm:t>
    </dgm:pt>
    <dgm:pt modelId="{6A13D90F-0843-4257-86FC-2E2DC18575D4}">
      <dgm:prSet/>
      <dgm:spPr/>
      <dgm:t>
        <a:bodyPr/>
        <a:lstStyle/>
        <a:p>
          <a:r>
            <a:rPr lang="pt-BR"/>
            <a:t>• Igreja separada e expectante</a:t>
          </a:r>
          <a:endParaRPr lang="en-US"/>
        </a:p>
      </dgm:t>
    </dgm:pt>
    <dgm:pt modelId="{C5823C99-6BA5-4713-82D3-5A371ABD2101}" type="parTrans" cxnId="{3851FB2A-11B0-4F03-AC73-70C63D245851}">
      <dgm:prSet/>
      <dgm:spPr/>
      <dgm:t>
        <a:bodyPr/>
        <a:lstStyle/>
        <a:p>
          <a:endParaRPr lang="en-US"/>
        </a:p>
      </dgm:t>
    </dgm:pt>
    <dgm:pt modelId="{5CCCC58B-2272-429E-93EC-1707529840A7}" type="sibTrans" cxnId="{3851FB2A-11B0-4F03-AC73-70C63D245851}">
      <dgm:prSet/>
      <dgm:spPr/>
      <dgm:t>
        <a:bodyPr/>
        <a:lstStyle/>
        <a:p>
          <a:endParaRPr lang="en-US"/>
        </a:p>
      </dgm:t>
    </dgm:pt>
    <dgm:pt modelId="{20816264-9B9B-4B9D-AE67-7EAA623CDB0D}" type="pres">
      <dgm:prSet presAssocID="{A72A899F-4A4F-45ED-BFB0-4910F7329AE1}" presName="vert0" presStyleCnt="0">
        <dgm:presLayoutVars>
          <dgm:dir/>
          <dgm:animOne val="branch"/>
          <dgm:animLvl val="lvl"/>
        </dgm:presLayoutVars>
      </dgm:prSet>
      <dgm:spPr/>
    </dgm:pt>
    <dgm:pt modelId="{DB41B1EB-2363-41DA-9288-DF3790AFC225}" type="pres">
      <dgm:prSet presAssocID="{79641AD6-E84C-42F2-A2B2-7DA3757ACE30}" presName="thickLine" presStyleLbl="alignNode1" presStyleIdx="0" presStyleCnt="5"/>
      <dgm:spPr/>
    </dgm:pt>
    <dgm:pt modelId="{21045C53-201B-48CC-BAE5-AB566472E747}" type="pres">
      <dgm:prSet presAssocID="{79641AD6-E84C-42F2-A2B2-7DA3757ACE30}" presName="horz1" presStyleCnt="0"/>
      <dgm:spPr/>
    </dgm:pt>
    <dgm:pt modelId="{983081D8-7272-4AF9-84B0-54F08F7A8FFB}" type="pres">
      <dgm:prSet presAssocID="{79641AD6-E84C-42F2-A2B2-7DA3757ACE30}" presName="tx1" presStyleLbl="revTx" presStyleIdx="0" presStyleCnt="5"/>
      <dgm:spPr/>
    </dgm:pt>
    <dgm:pt modelId="{A6106FEC-FD60-4432-B6E4-4F2374BB1D37}" type="pres">
      <dgm:prSet presAssocID="{79641AD6-E84C-42F2-A2B2-7DA3757ACE30}" presName="vert1" presStyleCnt="0"/>
      <dgm:spPr/>
    </dgm:pt>
    <dgm:pt modelId="{D8218471-B054-4B0F-91DE-B86759F84C24}" type="pres">
      <dgm:prSet presAssocID="{BEFB335A-AD21-4301-9D19-2467EBEF22AA}" presName="thickLine" presStyleLbl="alignNode1" presStyleIdx="1" presStyleCnt="5"/>
      <dgm:spPr/>
    </dgm:pt>
    <dgm:pt modelId="{ECDCFECA-E70B-4793-9717-AA2BDE129DFC}" type="pres">
      <dgm:prSet presAssocID="{BEFB335A-AD21-4301-9D19-2467EBEF22AA}" presName="horz1" presStyleCnt="0"/>
      <dgm:spPr/>
    </dgm:pt>
    <dgm:pt modelId="{4E382B4E-807D-4D9C-82A3-93F6162EF76E}" type="pres">
      <dgm:prSet presAssocID="{BEFB335A-AD21-4301-9D19-2467EBEF22AA}" presName="tx1" presStyleLbl="revTx" presStyleIdx="1" presStyleCnt="5"/>
      <dgm:spPr/>
    </dgm:pt>
    <dgm:pt modelId="{3D62AEA5-1D91-4B48-9074-17B233690CF6}" type="pres">
      <dgm:prSet presAssocID="{BEFB335A-AD21-4301-9D19-2467EBEF22AA}" presName="vert1" presStyleCnt="0"/>
      <dgm:spPr/>
    </dgm:pt>
    <dgm:pt modelId="{E76542F1-34B0-497B-ACD5-3C62D005823D}" type="pres">
      <dgm:prSet presAssocID="{E452DEFD-3298-484E-AA2A-1B91110A0BD5}" presName="thickLine" presStyleLbl="alignNode1" presStyleIdx="2" presStyleCnt="5"/>
      <dgm:spPr/>
    </dgm:pt>
    <dgm:pt modelId="{9331AF81-DEFA-4BFA-9112-1D9CB469B8C8}" type="pres">
      <dgm:prSet presAssocID="{E452DEFD-3298-484E-AA2A-1B91110A0BD5}" presName="horz1" presStyleCnt="0"/>
      <dgm:spPr/>
    </dgm:pt>
    <dgm:pt modelId="{DD6E5C31-D23E-4690-835C-9B742DB9D38C}" type="pres">
      <dgm:prSet presAssocID="{E452DEFD-3298-484E-AA2A-1B91110A0BD5}" presName="tx1" presStyleLbl="revTx" presStyleIdx="2" presStyleCnt="5"/>
      <dgm:spPr/>
    </dgm:pt>
    <dgm:pt modelId="{0189EF9A-932D-4CDA-8ECA-848EB53E7DF3}" type="pres">
      <dgm:prSet presAssocID="{E452DEFD-3298-484E-AA2A-1B91110A0BD5}" presName="vert1" presStyleCnt="0"/>
      <dgm:spPr/>
    </dgm:pt>
    <dgm:pt modelId="{0DA49024-33BB-4E80-AE7E-384F01C11B36}" type="pres">
      <dgm:prSet presAssocID="{5730DAC3-4211-469E-A8D9-DF893E705AD3}" presName="thickLine" presStyleLbl="alignNode1" presStyleIdx="3" presStyleCnt="5"/>
      <dgm:spPr/>
    </dgm:pt>
    <dgm:pt modelId="{D5B4E0AB-1638-45F3-9BC7-5C469DA04185}" type="pres">
      <dgm:prSet presAssocID="{5730DAC3-4211-469E-A8D9-DF893E705AD3}" presName="horz1" presStyleCnt="0"/>
      <dgm:spPr/>
    </dgm:pt>
    <dgm:pt modelId="{5B0261CD-0EFD-4DE3-A186-870C8DC3F952}" type="pres">
      <dgm:prSet presAssocID="{5730DAC3-4211-469E-A8D9-DF893E705AD3}" presName="tx1" presStyleLbl="revTx" presStyleIdx="3" presStyleCnt="5"/>
      <dgm:spPr/>
    </dgm:pt>
    <dgm:pt modelId="{10356ACC-04C4-4E5B-B69B-6B6497A284E3}" type="pres">
      <dgm:prSet presAssocID="{5730DAC3-4211-469E-A8D9-DF893E705AD3}" presName="vert1" presStyleCnt="0"/>
      <dgm:spPr/>
    </dgm:pt>
    <dgm:pt modelId="{C170B2F0-C87C-41B9-AFC5-59E596EAEB9B}" type="pres">
      <dgm:prSet presAssocID="{6A13D90F-0843-4257-86FC-2E2DC18575D4}" presName="thickLine" presStyleLbl="alignNode1" presStyleIdx="4" presStyleCnt="5"/>
      <dgm:spPr/>
    </dgm:pt>
    <dgm:pt modelId="{D36DDE98-B86D-4030-A93D-E68C3D6BC4CA}" type="pres">
      <dgm:prSet presAssocID="{6A13D90F-0843-4257-86FC-2E2DC18575D4}" presName="horz1" presStyleCnt="0"/>
      <dgm:spPr/>
    </dgm:pt>
    <dgm:pt modelId="{2648C2C0-571B-47D7-9E22-94A1EE6007A1}" type="pres">
      <dgm:prSet presAssocID="{6A13D90F-0843-4257-86FC-2E2DC18575D4}" presName="tx1" presStyleLbl="revTx" presStyleIdx="4" presStyleCnt="5"/>
      <dgm:spPr/>
    </dgm:pt>
    <dgm:pt modelId="{CE5A21A4-B257-46B8-BA90-D6954F9091AE}" type="pres">
      <dgm:prSet presAssocID="{6A13D90F-0843-4257-86FC-2E2DC18575D4}" presName="vert1" presStyleCnt="0"/>
      <dgm:spPr/>
    </dgm:pt>
  </dgm:ptLst>
  <dgm:cxnLst>
    <dgm:cxn modelId="{087E5920-C6B1-40E1-9DCF-85AA7B3F0FBF}" type="presOf" srcId="{BEFB335A-AD21-4301-9D19-2467EBEF22AA}" destId="{4E382B4E-807D-4D9C-82A3-93F6162EF76E}" srcOrd="0" destOrd="0" presId="urn:microsoft.com/office/officeart/2008/layout/LinedList"/>
    <dgm:cxn modelId="{BCD8E220-A6EE-4274-81D7-95DEBCF1973D}" srcId="{A72A899F-4A4F-45ED-BFB0-4910F7329AE1}" destId="{79641AD6-E84C-42F2-A2B2-7DA3757ACE30}" srcOrd="0" destOrd="0" parTransId="{B26FC587-44FB-43E6-8A2E-A19F7B7DBDDC}" sibTransId="{AFC4EC17-EB7D-49FC-A11D-D9E57E6FA64C}"/>
    <dgm:cxn modelId="{3851FB2A-11B0-4F03-AC73-70C63D245851}" srcId="{A72A899F-4A4F-45ED-BFB0-4910F7329AE1}" destId="{6A13D90F-0843-4257-86FC-2E2DC18575D4}" srcOrd="4" destOrd="0" parTransId="{C5823C99-6BA5-4713-82D3-5A371ABD2101}" sibTransId="{5CCCC58B-2272-429E-93EC-1707529840A7}"/>
    <dgm:cxn modelId="{A29F284C-E19C-41BE-A822-A5F8490F2EE3}" type="presOf" srcId="{E452DEFD-3298-484E-AA2A-1B91110A0BD5}" destId="{DD6E5C31-D23E-4690-835C-9B742DB9D38C}" srcOrd="0" destOrd="0" presId="urn:microsoft.com/office/officeart/2008/layout/LinedList"/>
    <dgm:cxn modelId="{1B8B4871-FB25-403F-BD08-B7343448F56E}" srcId="{A72A899F-4A4F-45ED-BFB0-4910F7329AE1}" destId="{BEFB335A-AD21-4301-9D19-2467EBEF22AA}" srcOrd="1" destOrd="0" parTransId="{CC3AB8EC-B8D9-4F41-ADA2-8E158E990CD6}" sibTransId="{712F27E6-377E-4FB6-B3BF-B747063B2D68}"/>
    <dgm:cxn modelId="{CAC20F8C-AE5F-4F8B-9C4E-204A711C1C95}" srcId="{A72A899F-4A4F-45ED-BFB0-4910F7329AE1}" destId="{E452DEFD-3298-484E-AA2A-1B91110A0BD5}" srcOrd="2" destOrd="0" parTransId="{3113E321-BD0C-41BC-890D-33F8B0FD9570}" sibTransId="{7EE8AE8F-6CF6-4267-9F73-23DAE2842FEB}"/>
    <dgm:cxn modelId="{AFA4D19D-7826-4044-AE3F-E372136D1868}" srcId="{A72A899F-4A4F-45ED-BFB0-4910F7329AE1}" destId="{5730DAC3-4211-469E-A8D9-DF893E705AD3}" srcOrd="3" destOrd="0" parTransId="{7239C8D4-DD86-4897-B320-18CB1C00C049}" sibTransId="{F9FB3221-6754-4EBC-B986-F99AD35D77E1}"/>
    <dgm:cxn modelId="{DAC981B9-BE3D-4FA5-BF78-FC6A86A200C0}" type="presOf" srcId="{79641AD6-E84C-42F2-A2B2-7DA3757ACE30}" destId="{983081D8-7272-4AF9-84B0-54F08F7A8FFB}" srcOrd="0" destOrd="0" presId="urn:microsoft.com/office/officeart/2008/layout/LinedList"/>
    <dgm:cxn modelId="{3D6D16C5-8C27-46C4-A320-64BACBA7B116}" type="presOf" srcId="{5730DAC3-4211-469E-A8D9-DF893E705AD3}" destId="{5B0261CD-0EFD-4DE3-A186-870C8DC3F952}" srcOrd="0" destOrd="0" presId="urn:microsoft.com/office/officeart/2008/layout/LinedList"/>
    <dgm:cxn modelId="{44F45CC9-91FB-4437-8EEB-476DB5313DC2}" type="presOf" srcId="{6A13D90F-0843-4257-86FC-2E2DC18575D4}" destId="{2648C2C0-571B-47D7-9E22-94A1EE6007A1}" srcOrd="0" destOrd="0" presId="urn:microsoft.com/office/officeart/2008/layout/LinedList"/>
    <dgm:cxn modelId="{9C1E3AF2-3874-4C11-ABC8-169FF8D0A24C}" type="presOf" srcId="{A72A899F-4A4F-45ED-BFB0-4910F7329AE1}" destId="{20816264-9B9B-4B9D-AE67-7EAA623CDB0D}" srcOrd="0" destOrd="0" presId="urn:microsoft.com/office/officeart/2008/layout/LinedList"/>
    <dgm:cxn modelId="{A7ADDEA2-B636-4739-9E1F-2CE8BAD81F10}" type="presParOf" srcId="{20816264-9B9B-4B9D-AE67-7EAA623CDB0D}" destId="{DB41B1EB-2363-41DA-9288-DF3790AFC225}" srcOrd="0" destOrd="0" presId="urn:microsoft.com/office/officeart/2008/layout/LinedList"/>
    <dgm:cxn modelId="{A67FAE54-6054-40E5-B6C4-EB7493DF3582}" type="presParOf" srcId="{20816264-9B9B-4B9D-AE67-7EAA623CDB0D}" destId="{21045C53-201B-48CC-BAE5-AB566472E747}" srcOrd="1" destOrd="0" presId="urn:microsoft.com/office/officeart/2008/layout/LinedList"/>
    <dgm:cxn modelId="{7C5E5F1A-1B2C-49F1-8976-247AD4CA3B9C}" type="presParOf" srcId="{21045C53-201B-48CC-BAE5-AB566472E747}" destId="{983081D8-7272-4AF9-84B0-54F08F7A8FFB}" srcOrd="0" destOrd="0" presId="urn:microsoft.com/office/officeart/2008/layout/LinedList"/>
    <dgm:cxn modelId="{95DFF3E6-861D-414D-BFD4-109EC7A5C55A}" type="presParOf" srcId="{21045C53-201B-48CC-BAE5-AB566472E747}" destId="{A6106FEC-FD60-4432-B6E4-4F2374BB1D37}" srcOrd="1" destOrd="0" presId="urn:microsoft.com/office/officeart/2008/layout/LinedList"/>
    <dgm:cxn modelId="{6C0FC3ED-F27C-4AD8-9908-7641821364F6}" type="presParOf" srcId="{20816264-9B9B-4B9D-AE67-7EAA623CDB0D}" destId="{D8218471-B054-4B0F-91DE-B86759F84C24}" srcOrd="2" destOrd="0" presId="urn:microsoft.com/office/officeart/2008/layout/LinedList"/>
    <dgm:cxn modelId="{C63FA1B7-C23E-467E-913A-3D7CEE92E577}" type="presParOf" srcId="{20816264-9B9B-4B9D-AE67-7EAA623CDB0D}" destId="{ECDCFECA-E70B-4793-9717-AA2BDE129DFC}" srcOrd="3" destOrd="0" presId="urn:microsoft.com/office/officeart/2008/layout/LinedList"/>
    <dgm:cxn modelId="{C6940A55-B2A4-4B3F-B31F-2DACE8C65184}" type="presParOf" srcId="{ECDCFECA-E70B-4793-9717-AA2BDE129DFC}" destId="{4E382B4E-807D-4D9C-82A3-93F6162EF76E}" srcOrd="0" destOrd="0" presId="urn:microsoft.com/office/officeart/2008/layout/LinedList"/>
    <dgm:cxn modelId="{499081F0-E5B2-46C0-80E7-B71BB1EE4B4F}" type="presParOf" srcId="{ECDCFECA-E70B-4793-9717-AA2BDE129DFC}" destId="{3D62AEA5-1D91-4B48-9074-17B233690CF6}" srcOrd="1" destOrd="0" presId="urn:microsoft.com/office/officeart/2008/layout/LinedList"/>
    <dgm:cxn modelId="{9317DB21-7178-42DE-A4F3-1DE4E84CA368}" type="presParOf" srcId="{20816264-9B9B-4B9D-AE67-7EAA623CDB0D}" destId="{E76542F1-34B0-497B-ACD5-3C62D005823D}" srcOrd="4" destOrd="0" presId="urn:microsoft.com/office/officeart/2008/layout/LinedList"/>
    <dgm:cxn modelId="{AC13FD3F-FDA5-4900-A4DD-5E668AE7D468}" type="presParOf" srcId="{20816264-9B9B-4B9D-AE67-7EAA623CDB0D}" destId="{9331AF81-DEFA-4BFA-9112-1D9CB469B8C8}" srcOrd="5" destOrd="0" presId="urn:microsoft.com/office/officeart/2008/layout/LinedList"/>
    <dgm:cxn modelId="{14B4DF93-9931-42E7-B229-BB41BADD576E}" type="presParOf" srcId="{9331AF81-DEFA-4BFA-9112-1D9CB469B8C8}" destId="{DD6E5C31-D23E-4690-835C-9B742DB9D38C}" srcOrd="0" destOrd="0" presId="urn:microsoft.com/office/officeart/2008/layout/LinedList"/>
    <dgm:cxn modelId="{4E515E33-A8B2-44D8-B0A9-8B2C280A45C2}" type="presParOf" srcId="{9331AF81-DEFA-4BFA-9112-1D9CB469B8C8}" destId="{0189EF9A-932D-4CDA-8ECA-848EB53E7DF3}" srcOrd="1" destOrd="0" presId="urn:microsoft.com/office/officeart/2008/layout/LinedList"/>
    <dgm:cxn modelId="{27EA18C5-EB40-4908-A882-7C814D2787D8}" type="presParOf" srcId="{20816264-9B9B-4B9D-AE67-7EAA623CDB0D}" destId="{0DA49024-33BB-4E80-AE7E-384F01C11B36}" srcOrd="6" destOrd="0" presId="urn:microsoft.com/office/officeart/2008/layout/LinedList"/>
    <dgm:cxn modelId="{49185A28-D834-4D35-AB2C-6A6ACAAEA61C}" type="presParOf" srcId="{20816264-9B9B-4B9D-AE67-7EAA623CDB0D}" destId="{D5B4E0AB-1638-45F3-9BC7-5C469DA04185}" srcOrd="7" destOrd="0" presId="urn:microsoft.com/office/officeart/2008/layout/LinedList"/>
    <dgm:cxn modelId="{4E28F1E7-FA0A-4F6B-82D9-5C029E6ECF24}" type="presParOf" srcId="{D5B4E0AB-1638-45F3-9BC7-5C469DA04185}" destId="{5B0261CD-0EFD-4DE3-A186-870C8DC3F952}" srcOrd="0" destOrd="0" presId="urn:microsoft.com/office/officeart/2008/layout/LinedList"/>
    <dgm:cxn modelId="{B1320157-5DC4-4129-A499-343AB5EE17A8}" type="presParOf" srcId="{D5B4E0AB-1638-45F3-9BC7-5C469DA04185}" destId="{10356ACC-04C4-4E5B-B69B-6B6497A284E3}" srcOrd="1" destOrd="0" presId="urn:microsoft.com/office/officeart/2008/layout/LinedList"/>
    <dgm:cxn modelId="{CE027714-1EC0-4253-B20F-E4DDE2D9FF46}" type="presParOf" srcId="{20816264-9B9B-4B9D-AE67-7EAA623CDB0D}" destId="{C170B2F0-C87C-41B9-AFC5-59E596EAEB9B}" srcOrd="8" destOrd="0" presId="urn:microsoft.com/office/officeart/2008/layout/LinedList"/>
    <dgm:cxn modelId="{814AC04E-AE67-4FD7-B489-D318E1964803}" type="presParOf" srcId="{20816264-9B9B-4B9D-AE67-7EAA623CDB0D}" destId="{D36DDE98-B86D-4030-A93D-E68C3D6BC4CA}" srcOrd="9" destOrd="0" presId="urn:microsoft.com/office/officeart/2008/layout/LinedList"/>
    <dgm:cxn modelId="{4B4CD4DB-E0BF-4B32-B779-F8B39BED84F8}" type="presParOf" srcId="{D36DDE98-B86D-4030-A93D-E68C3D6BC4CA}" destId="{2648C2C0-571B-47D7-9E22-94A1EE6007A1}" srcOrd="0" destOrd="0" presId="urn:microsoft.com/office/officeart/2008/layout/LinedList"/>
    <dgm:cxn modelId="{9EE011B5-1991-401B-A412-F55E805D055F}" type="presParOf" srcId="{D36DDE98-B86D-4030-A93D-E68C3D6BC4CA}" destId="{CE5A21A4-B257-46B8-BA90-D6954F9091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273C-C911-4030-826D-74E0C34C7EAB}">
      <dsp:nvSpPr>
        <dsp:cNvPr id="0" name=""/>
        <dsp:cNvSpPr/>
      </dsp:nvSpPr>
      <dsp:spPr>
        <a:xfrm>
          <a:off x="0" y="136220"/>
          <a:ext cx="6853011" cy="1264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Santificação</a:t>
          </a:r>
          <a:r>
            <a:rPr lang="pt-BR" sz="2300" kern="1200"/>
            <a:t> como preparação escatológica integral (1Ts 5.23) – Envolve todo o ser: corpo, alma e espírito </a:t>
          </a:r>
          <a:endParaRPr lang="en-US" sz="2300" kern="1200"/>
        </a:p>
      </dsp:txBody>
      <dsp:txXfrm>
        <a:off x="61741" y="197961"/>
        <a:ext cx="6729529" cy="1141288"/>
      </dsp:txXfrm>
    </dsp:sp>
    <dsp:sp modelId="{DB4F3BB8-F6D5-47D8-A80E-25227C380863}">
      <dsp:nvSpPr>
        <dsp:cNvPr id="0" name=""/>
        <dsp:cNvSpPr/>
      </dsp:nvSpPr>
      <dsp:spPr>
        <a:xfrm>
          <a:off x="0" y="1467230"/>
          <a:ext cx="6853011" cy="1264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Unidade redimida do ser humano</a:t>
          </a:r>
          <a:r>
            <a:rPr lang="pt-BR" sz="2300" kern="1200"/>
            <a:t> (Gn 2.7; Hb 4.12) – Antropologia bíblica integrada </a:t>
          </a:r>
          <a:endParaRPr lang="en-US" sz="2300" kern="1200"/>
        </a:p>
      </dsp:txBody>
      <dsp:txXfrm>
        <a:off x="61741" y="1528971"/>
        <a:ext cx="6729529" cy="1141288"/>
      </dsp:txXfrm>
    </dsp:sp>
    <dsp:sp modelId="{9B5A4E30-6F08-412A-AE1A-84B4367AC421}">
      <dsp:nvSpPr>
        <dsp:cNvPr id="0" name=""/>
        <dsp:cNvSpPr/>
      </dsp:nvSpPr>
      <dsp:spPr>
        <a:xfrm>
          <a:off x="0" y="2798240"/>
          <a:ext cx="6853011" cy="1264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Eternidade</a:t>
          </a:r>
          <a:r>
            <a:rPr lang="pt-BR" sz="2300" kern="1200"/>
            <a:t> como destino revelado (Jo 14.1–3) – Promessa objetiva, não simbólica </a:t>
          </a:r>
          <a:endParaRPr lang="en-US" sz="2300" kern="1200"/>
        </a:p>
      </dsp:txBody>
      <dsp:txXfrm>
        <a:off x="61741" y="2859981"/>
        <a:ext cx="6729529" cy="1141288"/>
      </dsp:txXfrm>
    </dsp:sp>
    <dsp:sp modelId="{25D9520E-52B5-4833-86F0-86CACFEA5AC1}">
      <dsp:nvSpPr>
        <dsp:cNvPr id="0" name=""/>
        <dsp:cNvSpPr/>
      </dsp:nvSpPr>
      <dsp:spPr>
        <a:xfrm>
          <a:off x="0" y="4129250"/>
          <a:ext cx="6853011" cy="1264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Escatologia</a:t>
          </a:r>
          <a:r>
            <a:rPr lang="pt-BR" sz="2300" kern="1200"/>
            <a:t> como formadora da ética cristã (2Pe 3.11) </a:t>
          </a:r>
          <a:endParaRPr lang="en-US" sz="2300" kern="1200"/>
        </a:p>
      </dsp:txBody>
      <dsp:txXfrm>
        <a:off x="61741" y="4190991"/>
        <a:ext cx="6729529" cy="1141288"/>
      </dsp:txXfrm>
    </dsp:sp>
    <dsp:sp modelId="{D0F56CA0-EDF3-4D77-85E3-0DF3050475B6}">
      <dsp:nvSpPr>
        <dsp:cNvPr id="0" name=""/>
        <dsp:cNvSpPr/>
      </dsp:nvSpPr>
      <dsp:spPr>
        <a:xfrm>
          <a:off x="0" y="5460260"/>
          <a:ext cx="6853011" cy="1264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Ênfase assembleiana</a:t>
          </a:r>
          <a:r>
            <a:rPr lang="pt-BR" sz="2300" kern="1200"/>
            <a:t>: iminência da volta de Cristo (Ap 22.12)</a:t>
          </a:r>
          <a:endParaRPr lang="en-US" sz="2300" kern="1200"/>
        </a:p>
      </dsp:txBody>
      <dsp:txXfrm>
        <a:off x="61741" y="5522001"/>
        <a:ext cx="6729529" cy="11412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E9B96-D48A-4867-99F1-ADA819184CD4}">
      <dsp:nvSpPr>
        <dsp:cNvPr id="0" name=""/>
        <dsp:cNvSpPr/>
      </dsp:nvSpPr>
      <dsp:spPr>
        <a:xfrm>
          <a:off x="0" y="48520"/>
          <a:ext cx="7975172" cy="11977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Aparência de piedade sem poder (2Tm 3.5) </a:t>
          </a:r>
          <a:endParaRPr lang="en-US" sz="3000" kern="1200"/>
        </a:p>
      </dsp:txBody>
      <dsp:txXfrm>
        <a:off x="58471" y="106991"/>
        <a:ext cx="7858230" cy="1080845"/>
      </dsp:txXfrm>
    </dsp:sp>
    <dsp:sp modelId="{C7C99B62-6460-4E80-A2FE-B893649168E1}">
      <dsp:nvSpPr>
        <dsp:cNvPr id="0" name=""/>
        <dsp:cNvSpPr/>
      </dsp:nvSpPr>
      <dsp:spPr>
        <a:xfrm>
          <a:off x="0" y="1332708"/>
          <a:ext cx="7975172" cy="1197787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Substituição do espiritual pelo pragmatismo (1Co 2.4–5) </a:t>
          </a:r>
          <a:endParaRPr lang="en-US" sz="3000" kern="1200"/>
        </a:p>
      </dsp:txBody>
      <dsp:txXfrm>
        <a:off x="58471" y="1391179"/>
        <a:ext cx="7858230" cy="1080845"/>
      </dsp:txXfrm>
    </dsp:sp>
    <dsp:sp modelId="{219351AC-74A7-46CC-B47A-ADA2AAD6EBFE}">
      <dsp:nvSpPr>
        <dsp:cNvPr id="0" name=""/>
        <dsp:cNvSpPr/>
      </dsp:nvSpPr>
      <dsp:spPr>
        <a:xfrm>
          <a:off x="0" y="2616895"/>
          <a:ext cx="7975172" cy="1197787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Paralelo com os dias de Noé e Ló (Lc 17.26–30) </a:t>
          </a:r>
          <a:endParaRPr lang="en-US" sz="3000" kern="1200"/>
        </a:p>
      </dsp:txBody>
      <dsp:txXfrm>
        <a:off x="58471" y="2675366"/>
        <a:ext cx="7858230" cy="1080845"/>
      </dsp:txXfrm>
    </dsp:sp>
    <dsp:sp modelId="{1E68AB6C-34F2-46D1-B87D-9C9315A2614A}">
      <dsp:nvSpPr>
        <dsp:cNvPr id="0" name=""/>
        <dsp:cNvSpPr/>
      </dsp:nvSpPr>
      <dsp:spPr>
        <a:xfrm>
          <a:off x="0" y="3901083"/>
          <a:ext cx="7975172" cy="1197787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Filosofias humanas infiltradas na fé (Cl 2.8) </a:t>
          </a:r>
          <a:endParaRPr lang="en-US" sz="3000" kern="1200"/>
        </a:p>
      </dsp:txBody>
      <dsp:txXfrm>
        <a:off x="58471" y="3959554"/>
        <a:ext cx="7858230" cy="1080845"/>
      </dsp:txXfrm>
    </dsp:sp>
    <dsp:sp modelId="{17EAB480-7E18-4A3E-BD83-551793B301E4}">
      <dsp:nvSpPr>
        <dsp:cNvPr id="0" name=""/>
        <dsp:cNvSpPr/>
      </dsp:nvSpPr>
      <dsp:spPr>
        <a:xfrm>
          <a:off x="0" y="5185270"/>
          <a:ext cx="7975172" cy="1197787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Precisamos: Da preservação do sobrenatural (Mc 16.17)</a:t>
          </a:r>
          <a:endParaRPr lang="en-US" sz="3000" kern="1200"/>
        </a:p>
      </dsp:txBody>
      <dsp:txXfrm>
        <a:off x="58471" y="5243741"/>
        <a:ext cx="7858230" cy="10808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807C0-A5B3-40B6-BE4D-01325B69F9D0}">
      <dsp:nvSpPr>
        <dsp:cNvPr id="0" name=""/>
        <dsp:cNvSpPr/>
      </dsp:nvSpPr>
      <dsp:spPr>
        <a:xfrm>
          <a:off x="0" y="75820"/>
          <a:ext cx="6090839" cy="1113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Tentação de politizar a missão da Igreja (Jo 6.15) </a:t>
          </a:r>
          <a:endParaRPr lang="en-US" sz="2800" kern="1200"/>
        </a:p>
      </dsp:txBody>
      <dsp:txXfrm>
        <a:off x="54373" y="130193"/>
        <a:ext cx="5982093" cy="1005094"/>
      </dsp:txXfrm>
    </dsp:sp>
    <dsp:sp modelId="{57E57CD7-1D3B-4278-8530-65E8E040C75F}">
      <dsp:nvSpPr>
        <dsp:cNvPr id="0" name=""/>
        <dsp:cNvSpPr/>
      </dsp:nvSpPr>
      <dsp:spPr>
        <a:xfrm>
          <a:off x="0" y="1270300"/>
          <a:ext cx="6090839" cy="1113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Armas espirituais do cristão (2Co 10.4–5) </a:t>
          </a:r>
          <a:endParaRPr lang="en-US" sz="2800" kern="1200"/>
        </a:p>
      </dsp:txBody>
      <dsp:txXfrm>
        <a:off x="54373" y="1324673"/>
        <a:ext cx="5982093" cy="1005094"/>
      </dsp:txXfrm>
    </dsp:sp>
    <dsp:sp modelId="{1F7A7C0A-FBD7-486B-B602-9196FB8019E5}">
      <dsp:nvSpPr>
        <dsp:cNvPr id="0" name=""/>
        <dsp:cNvSpPr/>
      </dsp:nvSpPr>
      <dsp:spPr>
        <a:xfrm>
          <a:off x="0" y="2464780"/>
          <a:ext cx="6090839" cy="1113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Confronto bíblico ao pecado (Ef 5.11) </a:t>
          </a:r>
          <a:endParaRPr lang="en-US" sz="2800" kern="1200"/>
        </a:p>
      </dsp:txBody>
      <dsp:txXfrm>
        <a:off x="54373" y="2519153"/>
        <a:ext cx="5982093" cy="1005094"/>
      </dsp:txXfrm>
    </dsp:sp>
    <dsp:sp modelId="{C029AF5B-9009-468C-85A1-50E014CBB4C2}">
      <dsp:nvSpPr>
        <dsp:cNvPr id="0" name=""/>
        <dsp:cNvSpPr/>
      </dsp:nvSpPr>
      <dsp:spPr>
        <a:xfrm>
          <a:off x="0" y="3659260"/>
          <a:ext cx="6090839" cy="1113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Centralidade da salvação (1Co 1.21) </a:t>
          </a:r>
          <a:endParaRPr lang="en-US" sz="2800" kern="1200"/>
        </a:p>
      </dsp:txBody>
      <dsp:txXfrm>
        <a:off x="54373" y="3713633"/>
        <a:ext cx="5982093" cy="1005094"/>
      </dsp:txXfrm>
    </dsp:sp>
    <dsp:sp modelId="{878BAE0C-4442-43C1-85B3-22D76D7460A2}">
      <dsp:nvSpPr>
        <dsp:cNvPr id="0" name=""/>
        <dsp:cNvSpPr/>
      </dsp:nvSpPr>
      <dsp:spPr>
        <a:xfrm>
          <a:off x="0" y="4853740"/>
          <a:ext cx="6090839" cy="1113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Escatologia como eixo da missão</a:t>
          </a:r>
          <a:endParaRPr lang="en-US" sz="2800" kern="1200"/>
        </a:p>
      </dsp:txBody>
      <dsp:txXfrm>
        <a:off x="54373" y="4908113"/>
        <a:ext cx="5982093" cy="10050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31B22-A3DE-4059-82D8-67FAC9423D78}">
      <dsp:nvSpPr>
        <dsp:cNvPr id="0" name=""/>
        <dsp:cNvSpPr/>
      </dsp:nvSpPr>
      <dsp:spPr>
        <a:xfrm>
          <a:off x="0" y="603"/>
          <a:ext cx="78101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4C70ED-EC02-4546-8F20-088823B3C933}">
      <dsp:nvSpPr>
        <dsp:cNvPr id="0" name=""/>
        <dsp:cNvSpPr/>
      </dsp:nvSpPr>
      <dsp:spPr>
        <a:xfrm>
          <a:off x="0" y="603"/>
          <a:ext cx="7810177" cy="98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• Chamado à obediência prática (Tg 1.22) </a:t>
          </a:r>
          <a:endParaRPr lang="en-US" sz="2700" kern="1200"/>
        </a:p>
      </dsp:txBody>
      <dsp:txXfrm>
        <a:off x="0" y="603"/>
        <a:ext cx="7810177" cy="988509"/>
      </dsp:txXfrm>
    </dsp:sp>
    <dsp:sp modelId="{D0E9E8EA-F81B-4AAF-91F9-05224D0F34A2}">
      <dsp:nvSpPr>
        <dsp:cNvPr id="0" name=""/>
        <dsp:cNvSpPr/>
      </dsp:nvSpPr>
      <dsp:spPr>
        <a:xfrm>
          <a:off x="0" y="989112"/>
          <a:ext cx="78101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A78E99-516F-4C03-A481-2CC5342C8526}">
      <dsp:nvSpPr>
        <dsp:cNvPr id="0" name=""/>
        <dsp:cNvSpPr/>
      </dsp:nvSpPr>
      <dsp:spPr>
        <a:xfrm>
          <a:off x="0" y="989112"/>
          <a:ext cx="7810177" cy="98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• Fé viva demonstrada por obras (Tg 2.17) </a:t>
          </a:r>
          <a:endParaRPr lang="en-US" sz="2700" kern="1200"/>
        </a:p>
      </dsp:txBody>
      <dsp:txXfrm>
        <a:off x="0" y="989112"/>
        <a:ext cx="7810177" cy="988509"/>
      </dsp:txXfrm>
    </dsp:sp>
    <dsp:sp modelId="{85550003-C95A-42E7-AD10-79948EC0B97B}">
      <dsp:nvSpPr>
        <dsp:cNvPr id="0" name=""/>
        <dsp:cNvSpPr/>
      </dsp:nvSpPr>
      <dsp:spPr>
        <a:xfrm>
          <a:off x="0" y="1977622"/>
          <a:ext cx="78101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A73A10-C593-4AAB-A4D5-092A074D38B2}">
      <dsp:nvSpPr>
        <dsp:cNvPr id="0" name=""/>
        <dsp:cNvSpPr/>
      </dsp:nvSpPr>
      <dsp:spPr>
        <a:xfrm>
          <a:off x="0" y="1977622"/>
          <a:ext cx="7810177" cy="98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• Valorização da tradição apostólica (2Ts 2.15) </a:t>
          </a:r>
          <a:endParaRPr lang="en-US" sz="2700" kern="1200"/>
        </a:p>
      </dsp:txBody>
      <dsp:txXfrm>
        <a:off x="0" y="1977622"/>
        <a:ext cx="7810177" cy="988509"/>
      </dsp:txXfrm>
    </dsp:sp>
    <dsp:sp modelId="{DA03D03F-59BA-4329-857C-7CBE8F5E4339}">
      <dsp:nvSpPr>
        <dsp:cNvPr id="0" name=""/>
        <dsp:cNvSpPr/>
      </dsp:nvSpPr>
      <dsp:spPr>
        <a:xfrm>
          <a:off x="0" y="2966131"/>
          <a:ext cx="78101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083CC1-6181-48EA-9B2D-EA06C4189E1C}">
      <dsp:nvSpPr>
        <dsp:cNvPr id="0" name=""/>
        <dsp:cNvSpPr/>
      </dsp:nvSpPr>
      <dsp:spPr>
        <a:xfrm>
          <a:off x="0" y="2966131"/>
          <a:ext cx="7810177" cy="98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• Pentecostalismo vivido no cotidiano (At 2.42–47) </a:t>
          </a:r>
          <a:endParaRPr lang="en-US" sz="2700" kern="1200"/>
        </a:p>
      </dsp:txBody>
      <dsp:txXfrm>
        <a:off x="0" y="2966131"/>
        <a:ext cx="7810177" cy="988509"/>
      </dsp:txXfrm>
    </dsp:sp>
    <dsp:sp modelId="{CB0F26EC-282C-4D68-AB61-1EB7BC9A97A1}">
      <dsp:nvSpPr>
        <dsp:cNvPr id="0" name=""/>
        <dsp:cNvSpPr/>
      </dsp:nvSpPr>
      <dsp:spPr>
        <a:xfrm>
          <a:off x="0" y="3954641"/>
          <a:ext cx="78101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C083BF-BE59-4360-BE0C-8FF72AE23EC3}">
      <dsp:nvSpPr>
        <dsp:cNvPr id="0" name=""/>
        <dsp:cNvSpPr/>
      </dsp:nvSpPr>
      <dsp:spPr>
        <a:xfrm>
          <a:off x="0" y="3954641"/>
          <a:ext cx="7810177" cy="98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• Simplicidade acompanhada de poder (1Co 4.20)</a:t>
          </a:r>
          <a:endParaRPr lang="en-US" sz="2700" kern="1200"/>
        </a:p>
      </dsp:txBody>
      <dsp:txXfrm>
        <a:off x="0" y="3954641"/>
        <a:ext cx="7810177" cy="9885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5A6DE-66D2-4724-BC87-642D270DECE7}">
      <dsp:nvSpPr>
        <dsp:cNvPr id="0" name=""/>
        <dsp:cNvSpPr/>
      </dsp:nvSpPr>
      <dsp:spPr>
        <a:xfrm>
          <a:off x="3946505" y="864049"/>
          <a:ext cx="666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18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2179" y="906285"/>
        <a:ext cx="34839" cy="6967"/>
      </dsp:txXfrm>
    </dsp:sp>
    <dsp:sp modelId="{E7705CC9-E3FE-49A2-BB28-2AD80333303F}">
      <dsp:nvSpPr>
        <dsp:cNvPr id="0" name=""/>
        <dsp:cNvSpPr/>
      </dsp:nvSpPr>
      <dsp:spPr>
        <a:xfrm>
          <a:off x="918797" y="916"/>
          <a:ext cx="3029508" cy="18177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448" tIns="155823" rIns="148448" bIns="15582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Questionamento da promessa da volta (2Pe 3.4) </a:t>
          </a:r>
          <a:endParaRPr lang="en-US" sz="2600" kern="1200"/>
        </a:p>
      </dsp:txBody>
      <dsp:txXfrm>
        <a:off x="918797" y="916"/>
        <a:ext cx="3029508" cy="1817705"/>
      </dsp:txXfrm>
    </dsp:sp>
    <dsp:sp modelId="{F2E101E5-08DE-4EB0-94E1-F4914ED97D3F}">
      <dsp:nvSpPr>
        <dsp:cNvPr id="0" name=""/>
        <dsp:cNvSpPr/>
      </dsp:nvSpPr>
      <dsp:spPr>
        <a:xfrm>
          <a:off x="2433551" y="1816822"/>
          <a:ext cx="3726295" cy="666186"/>
        </a:xfrm>
        <a:custGeom>
          <a:avLst/>
          <a:gdLst/>
          <a:ahLst/>
          <a:cxnLst/>
          <a:rect l="0" t="0" r="0" b="0"/>
          <a:pathLst>
            <a:path>
              <a:moveTo>
                <a:pt x="3726295" y="0"/>
              </a:moveTo>
              <a:lnTo>
                <a:pt x="3726295" y="350193"/>
              </a:lnTo>
              <a:lnTo>
                <a:pt x="0" y="350193"/>
              </a:lnTo>
              <a:lnTo>
                <a:pt x="0" y="6661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926" y="2146431"/>
        <a:ext cx="189544" cy="6967"/>
      </dsp:txXfrm>
    </dsp:sp>
    <dsp:sp modelId="{CD8D27EE-CCB6-459B-95C7-644546909790}">
      <dsp:nvSpPr>
        <dsp:cNvPr id="0" name=""/>
        <dsp:cNvSpPr/>
      </dsp:nvSpPr>
      <dsp:spPr>
        <a:xfrm>
          <a:off x="4645092" y="916"/>
          <a:ext cx="3029508" cy="18177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448" tIns="155823" rIns="148448" bIns="15582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Relaxamento moral decorrente (Mt 24.48–49) </a:t>
          </a:r>
          <a:endParaRPr lang="en-US" sz="2600" kern="1200"/>
        </a:p>
      </dsp:txBody>
      <dsp:txXfrm>
        <a:off x="4645092" y="916"/>
        <a:ext cx="3029508" cy="1817705"/>
      </dsp:txXfrm>
    </dsp:sp>
    <dsp:sp modelId="{50290E1C-33FA-4437-86CB-499C529F86AB}">
      <dsp:nvSpPr>
        <dsp:cNvPr id="0" name=""/>
        <dsp:cNvSpPr/>
      </dsp:nvSpPr>
      <dsp:spPr>
        <a:xfrm>
          <a:off x="3946505" y="3378541"/>
          <a:ext cx="666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18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2179" y="3420777"/>
        <a:ext cx="34839" cy="6967"/>
      </dsp:txXfrm>
    </dsp:sp>
    <dsp:sp modelId="{44A80840-B8DB-421B-B438-AD2551467075}">
      <dsp:nvSpPr>
        <dsp:cNvPr id="0" name=""/>
        <dsp:cNvSpPr/>
      </dsp:nvSpPr>
      <dsp:spPr>
        <a:xfrm>
          <a:off x="918797" y="2515408"/>
          <a:ext cx="3029508" cy="18177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448" tIns="155823" rIns="148448" bIns="15582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PRECISAMOS:</a:t>
          </a:r>
          <a:endParaRPr lang="en-US" sz="2600" kern="1200"/>
        </a:p>
      </dsp:txBody>
      <dsp:txXfrm>
        <a:off x="918797" y="2515408"/>
        <a:ext cx="3029508" cy="1817705"/>
      </dsp:txXfrm>
    </dsp:sp>
    <dsp:sp modelId="{9795DBA0-7FB9-4CA0-A268-C13F3971B188}">
      <dsp:nvSpPr>
        <dsp:cNvPr id="0" name=""/>
        <dsp:cNvSpPr/>
      </dsp:nvSpPr>
      <dsp:spPr>
        <a:xfrm>
          <a:off x="2433551" y="4331314"/>
          <a:ext cx="3726295" cy="666186"/>
        </a:xfrm>
        <a:custGeom>
          <a:avLst/>
          <a:gdLst/>
          <a:ahLst/>
          <a:cxnLst/>
          <a:rect l="0" t="0" r="0" b="0"/>
          <a:pathLst>
            <a:path>
              <a:moveTo>
                <a:pt x="3726295" y="0"/>
              </a:moveTo>
              <a:lnTo>
                <a:pt x="3726295" y="350193"/>
              </a:lnTo>
              <a:lnTo>
                <a:pt x="0" y="350193"/>
              </a:lnTo>
              <a:lnTo>
                <a:pt x="0" y="6661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926" y="4660923"/>
        <a:ext cx="189544" cy="6967"/>
      </dsp:txXfrm>
    </dsp:sp>
    <dsp:sp modelId="{409698D1-427B-4E19-B9C5-3D13353E86E6}">
      <dsp:nvSpPr>
        <dsp:cNvPr id="0" name=""/>
        <dsp:cNvSpPr/>
      </dsp:nvSpPr>
      <dsp:spPr>
        <a:xfrm>
          <a:off x="4645092" y="2515408"/>
          <a:ext cx="3029508" cy="18177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448" tIns="155823" rIns="148448" bIns="15582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Esperança que purifica o crente (1Jo 3.3) </a:t>
          </a:r>
          <a:endParaRPr lang="en-US" sz="2600" kern="1200"/>
        </a:p>
      </dsp:txBody>
      <dsp:txXfrm>
        <a:off x="4645092" y="2515408"/>
        <a:ext cx="3029508" cy="1817705"/>
      </dsp:txXfrm>
    </dsp:sp>
    <dsp:sp modelId="{D7948A4F-51F9-4D93-98D2-0A7F41ABB3E5}">
      <dsp:nvSpPr>
        <dsp:cNvPr id="0" name=""/>
        <dsp:cNvSpPr/>
      </dsp:nvSpPr>
      <dsp:spPr>
        <a:xfrm>
          <a:off x="3946505" y="5893033"/>
          <a:ext cx="666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18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2179" y="5935269"/>
        <a:ext cx="34839" cy="6967"/>
      </dsp:txXfrm>
    </dsp:sp>
    <dsp:sp modelId="{9D2C6EE8-4DC9-46C0-B310-196B109EB6FF}">
      <dsp:nvSpPr>
        <dsp:cNvPr id="0" name=""/>
        <dsp:cNvSpPr/>
      </dsp:nvSpPr>
      <dsp:spPr>
        <a:xfrm>
          <a:off x="918797" y="5029900"/>
          <a:ext cx="3029508" cy="18177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448" tIns="155823" rIns="148448" bIns="15582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Vigilância e oração constantes (Lc 21.36) </a:t>
          </a:r>
          <a:endParaRPr lang="en-US" sz="2600" kern="1200"/>
        </a:p>
      </dsp:txBody>
      <dsp:txXfrm>
        <a:off x="918797" y="5029900"/>
        <a:ext cx="3029508" cy="1817705"/>
      </dsp:txXfrm>
    </dsp:sp>
    <dsp:sp modelId="{BF7D3B0D-AA3E-4E13-AF87-E4BE9F634CE1}">
      <dsp:nvSpPr>
        <dsp:cNvPr id="0" name=""/>
        <dsp:cNvSpPr/>
      </dsp:nvSpPr>
      <dsp:spPr>
        <a:xfrm>
          <a:off x="4645092" y="5029900"/>
          <a:ext cx="3029508" cy="18177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448" tIns="155823" rIns="148448" bIns="15582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Igreja preparada como noiva (Ap 19.7)</a:t>
          </a:r>
          <a:endParaRPr lang="en-US" sz="2600" kern="1200"/>
        </a:p>
      </dsp:txBody>
      <dsp:txXfrm>
        <a:off x="4645092" y="5029900"/>
        <a:ext cx="3029508" cy="18177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6846B-D209-487B-9F69-13944EBBF27A}">
      <dsp:nvSpPr>
        <dsp:cNvPr id="0" name=""/>
        <dsp:cNvSpPr/>
      </dsp:nvSpPr>
      <dsp:spPr>
        <a:xfrm>
          <a:off x="0" y="92933"/>
          <a:ext cx="105156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Mensagem central da pregação apostólica (At 3.19) </a:t>
          </a:r>
          <a:endParaRPr lang="en-US" sz="3100" kern="1200"/>
        </a:p>
      </dsp:txBody>
      <dsp:txXfrm>
        <a:off x="37182" y="130115"/>
        <a:ext cx="10441236" cy="687306"/>
      </dsp:txXfrm>
    </dsp:sp>
    <dsp:sp modelId="{E32314C7-AE8B-42C1-A2CB-5424E8BEB234}">
      <dsp:nvSpPr>
        <dsp:cNvPr id="0" name=""/>
        <dsp:cNvSpPr/>
      </dsp:nvSpPr>
      <dsp:spPr>
        <a:xfrm>
          <a:off x="0" y="943884"/>
          <a:ext cx="105156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Conversão antecede transformação social (Rm 10.13–15) </a:t>
          </a:r>
          <a:endParaRPr lang="en-US" sz="3100" kern="1200"/>
        </a:p>
      </dsp:txBody>
      <dsp:txXfrm>
        <a:off x="37182" y="981066"/>
        <a:ext cx="10441236" cy="687306"/>
      </dsp:txXfrm>
    </dsp:sp>
    <dsp:sp modelId="{ECDB0D7C-F776-4830-89FE-723B2BF13E5E}">
      <dsp:nvSpPr>
        <dsp:cNvPr id="0" name=""/>
        <dsp:cNvSpPr/>
      </dsp:nvSpPr>
      <dsp:spPr>
        <a:xfrm>
          <a:off x="0" y="1794834"/>
          <a:ext cx="105156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Urgência do tempo presente (2Co 6.2) </a:t>
          </a:r>
          <a:endParaRPr lang="en-US" sz="3100" kern="1200"/>
        </a:p>
      </dsp:txBody>
      <dsp:txXfrm>
        <a:off x="37182" y="1832016"/>
        <a:ext cx="10441236" cy="687306"/>
      </dsp:txXfrm>
    </dsp:sp>
    <dsp:sp modelId="{93B6150A-46E1-4FE3-9617-44E21DE3E105}">
      <dsp:nvSpPr>
        <dsp:cNvPr id="0" name=""/>
        <dsp:cNvSpPr/>
      </dsp:nvSpPr>
      <dsp:spPr>
        <a:xfrm>
          <a:off x="0" y="2645784"/>
          <a:ext cx="105156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Igreja como sentinela espiritual (Ez 33.7) </a:t>
          </a:r>
          <a:endParaRPr lang="en-US" sz="3100" kern="1200"/>
        </a:p>
      </dsp:txBody>
      <dsp:txXfrm>
        <a:off x="37182" y="2682966"/>
        <a:ext cx="10441236" cy="687306"/>
      </dsp:txXfrm>
    </dsp:sp>
    <dsp:sp modelId="{31957CE7-6D39-4EA6-B32F-285A72DCB268}">
      <dsp:nvSpPr>
        <dsp:cNvPr id="0" name=""/>
        <dsp:cNvSpPr/>
      </dsp:nvSpPr>
      <dsp:spPr>
        <a:xfrm>
          <a:off x="0" y="3496734"/>
          <a:ext cx="105156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Santificação como fruto da conversão (At 26.18)</a:t>
          </a:r>
          <a:endParaRPr lang="en-US" sz="3100" kern="1200"/>
        </a:p>
      </dsp:txBody>
      <dsp:txXfrm>
        <a:off x="37182" y="3533916"/>
        <a:ext cx="10441236" cy="6873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4104A-D8BF-4D1F-B663-9002838AC85C}">
      <dsp:nvSpPr>
        <dsp:cNvPr id="0" name=""/>
        <dsp:cNvSpPr/>
      </dsp:nvSpPr>
      <dsp:spPr>
        <a:xfrm>
          <a:off x="0" y="651"/>
          <a:ext cx="65131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8D0467-1881-4CDD-B9E8-3559A2F6DC36}">
      <dsp:nvSpPr>
        <dsp:cNvPr id="0" name=""/>
        <dsp:cNvSpPr/>
      </dsp:nvSpPr>
      <dsp:spPr>
        <a:xfrm>
          <a:off x="0" y="651"/>
          <a:ext cx="6513139" cy="106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Santificação vinculada à Parousia (1Ts 5.23) </a:t>
          </a:r>
          <a:endParaRPr lang="en-US" sz="2900" kern="1200"/>
        </a:p>
      </dsp:txBody>
      <dsp:txXfrm>
        <a:off x="0" y="651"/>
        <a:ext cx="6513139" cy="1067132"/>
      </dsp:txXfrm>
    </dsp:sp>
    <dsp:sp modelId="{836373D0-4FB0-4D73-96E7-E1FD4FEE6001}">
      <dsp:nvSpPr>
        <dsp:cNvPr id="0" name=""/>
        <dsp:cNvSpPr/>
      </dsp:nvSpPr>
      <dsp:spPr>
        <a:xfrm>
          <a:off x="0" y="1067784"/>
          <a:ext cx="65131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2FA83-0F18-46D5-BCA1-1B3468A267D1}">
      <dsp:nvSpPr>
        <dsp:cNvPr id="0" name=""/>
        <dsp:cNvSpPr/>
      </dsp:nvSpPr>
      <dsp:spPr>
        <a:xfrm>
          <a:off x="0" y="1067784"/>
          <a:ext cx="6513139" cy="106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Vida cristã pessoal e comunitária (Ef 4.1–3) </a:t>
          </a:r>
          <a:endParaRPr lang="en-US" sz="2900" kern="1200"/>
        </a:p>
      </dsp:txBody>
      <dsp:txXfrm>
        <a:off x="0" y="1067784"/>
        <a:ext cx="6513139" cy="1067132"/>
      </dsp:txXfrm>
    </dsp:sp>
    <dsp:sp modelId="{76FF148F-ECA6-49D2-BBDB-96BA84BD9407}">
      <dsp:nvSpPr>
        <dsp:cNvPr id="0" name=""/>
        <dsp:cNvSpPr/>
      </dsp:nvSpPr>
      <dsp:spPr>
        <a:xfrm>
          <a:off x="0" y="2134916"/>
          <a:ext cx="65131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B982E4-1E4B-49D3-BE90-0A477208FC8B}">
      <dsp:nvSpPr>
        <dsp:cNvPr id="0" name=""/>
        <dsp:cNvSpPr/>
      </dsp:nvSpPr>
      <dsp:spPr>
        <a:xfrm>
          <a:off x="0" y="2134916"/>
          <a:ext cx="6513139" cy="106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Espera vigilante (Mt 25.13) </a:t>
          </a:r>
          <a:endParaRPr lang="en-US" sz="2900" kern="1200"/>
        </a:p>
      </dsp:txBody>
      <dsp:txXfrm>
        <a:off x="0" y="2134916"/>
        <a:ext cx="6513139" cy="1067132"/>
      </dsp:txXfrm>
    </dsp:sp>
    <dsp:sp modelId="{DADEB781-A8CD-4204-9590-7ECD2047B9D4}">
      <dsp:nvSpPr>
        <dsp:cNvPr id="0" name=""/>
        <dsp:cNvSpPr/>
      </dsp:nvSpPr>
      <dsp:spPr>
        <a:xfrm>
          <a:off x="0" y="3202049"/>
          <a:ext cx="65131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FBDA6-A1D6-42C4-B9DF-214FF714A7ED}">
      <dsp:nvSpPr>
        <dsp:cNvPr id="0" name=""/>
        <dsp:cNvSpPr/>
      </dsp:nvSpPr>
      <dsp:spPr>
        <a:xfrm>
          <a:off x="0" y="3202049"/>
          <a:ext cx="6513139" cy="106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Deus preserva os santos (Jd 24) </a:t>
          </a:r>
          <a:endParaRPr lang="en-US" sz="2900" kern="1200"/>
        </a:p>
      </dsp:txBody>
      <dsp:txXfrm>
        <a:off x="0" y="3202049"/>
        <a:ext cx="6513139" cy="1067132"/>
      </dsp:txXfrm>
    </dsp:sp>
    <dsp:sp modelId="{B5F89DE2-7FEE-412D-AED2-3A777B6F683A}">
      <dsp:nvSpPr>
        <dsp:cNvPr id="0" name=""/>
        <dsp:cNvSpPr/>
      </dsp:nvSpPr>
      <dsp:spPr>
        <a:xfrm>
          <a:off x="0" y="4269181"/>
          <a:ext cx="65131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0EDB5-0FE6-40B5-B9DE-EA48B7199B58}">
      <dsp:nvSpPr>
        <dsp:cNvPr id="0" name=""/>
        <dsp:cNvSpPr/>
      </dsp:nvSpPr>
      <dsp:spPr>
        <a:xfrm>
          <a:off x="0" y="4269181"/>
          <a:ext cx="6513139" cy="106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Fidelidade até a vinda do Senhor (Ap 2.10)</a:t>
          </a:r>
          <a:endParaRPr lang="en-US" sz="2900" kern="1200"/>
        </a:p>
      </dsp:txBody>
      <dsp:txXfrm>
        <a:off x="0" y="4269181"/>
        <a:ext cx="6513139" cy="10671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E788F-BD33-4D10-9692-601772C828B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Testemunho por meio da conduta (Mt 5.16) </a:t>
          </a:r>
          <a:endParaRPr lang="en-US" sz="3100" kern="1200"/>
        </a:p>
      </dsp:txBody>
      <dsp:txXfrm>
        <a:off x="0" y="39687"/>
        <a:ext cx="3286125" cy="1971675"/>
      </dsp:txXfrm>
    </dsp:sp>
    <dsp:sp modelId="{427A5178-FAD8-495A-923D-AF9BD8FDB00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Disciplina espiritual contínua (1Tm 4.7–8) </a:t>
          </a:r>
          <a:endParaRPr lang="en-US" sz="3100" kern="1200"/>
        </a:p>
      </dsp:txBody>
      <dsp:txXfrm>
        <a:off x="3614737" y="39687"/>
        <a:ext cx="3286125" cy="1971675"/>
      </dsp:txXfrm>
    </dsp:sp>
    <dsp:sp modelId="{F3B80A0B-F3AA-4B4D-A1BB-12716A629FE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Separação do mal (2Co 6.17) </a:t>
          </a:r>
          <a:endParaRPr lang="en-US" sz="3100" kern="1200"/>
        </a:p>
      </dsp:txBody>
      <dsp:txXfrm>
        <a:off x="7229475" y="39687"/>
        <a:ext cx="3286125" cy="1971675"/>
      </dsp:txXfrm>
    </dsp:sp>
    <dsp:sp modelId="{0E3B6E42-6561-4973-882D-7A04A35A1D4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Comunhão edificadora (Hb 10.24–25) </a:t>
          </a:r>
          <a:endParaRPr lang="en-US" sz="3100" kern="1200"/>
        </a:p>
      </dsp:txBody>
      <dsp:txXfrm>
        <a:off x="1807368" y="2339975"/>
        <a:ext cx="3286125" cy="1971675"/>
      </dsp:txXfrm>
    </dsp:sp>
    <dsp:sp modelId="{9C59742B-CEA1-4E42-B1A4-B41DFD080D9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Santidade nas relações (Rm 12.10)</a:t>
          </a:r>
          <a:endParaRPr lang="en-US" sz="3100" kern="1200"/>
        </a:p>
      </dsp:txBody>
      <dsp:txXfrm>
        <a:off x="5422106" y="2339975"/>
        <a:ext cx="3286125" cy="19716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D0FC-826D-4ACC-A061-E806999745E1}">
      <dsp:nvSpPr>
        <dsp:cNvPr id="0" name=""/>
        <dsp:cNvSpPr/>
      </dsp:nvSpPr>
      <dsp:spPr>
        <a:xfrm>
          <a:off x="0" y="82098"/>
          <a:ext cx="6314678" cy="9945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• Deus como agente da santificação (Fp 2.13) </a:t>
          </a:r>
          <a:endParaRPr lang="en-US" sz="2500" kern="1200"/>
        </a:p>
      </dsp:txBody>
      <dsp:txXfrm>
        <a:off x="48547" y="130645"/>
        <a:ext cx="6217584" cy="897406"/>
      </dsp:txXfrm>
    </dsp:sp>
    <dsp:sp modelId="{B6AD7E49-2261-4446-99AB-1387E67A05D0}">
      <dsp:nvSpPr>
        <dsp:cNvPr id="0" name=""/>
        <dsp:cNvSpPr/>
      </dsp:nvSpPr>
      <dsp:spPr>
        <a:xfrm>
          <a:off x="0" y="1148598"/>
          <a:ext cx="6314678" cy="9945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• Graça que educa o crente (Tt 2.12) </a:t>
          </a:r>
          <a:endParaRPr lang="en-US" sz="2500" kern="1200"/>
        </a:p>
      </dsp:txBody>
      <dsp:txXfrm>
        <a:off x="48547" y="1197145"/>
        <a:ext cx="6217584" cy="897406"/>
      </dsp:txXfrm>
    </dsp:sp>
    <dsp:sp modelId="{6AED53BE-C388-4C95-A01E-5D39C7ABCA87}">
      <dsp:nvSpPr>
        <dsp:cNvPr id="0" name=""/>
        <dsp:cNvSpPr/>
      </dsp:nvSpPr>
      <dsp:spPr>
        <a:xfrm>
          <a:off x="0" y="2215098"/>
          <a:ext cx="6314678" cy="9945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• Cooperação responsável do cristão (Fp 2.12) </a:t>
          </a:r>
          <a:endParaRPr lang="en-US" sz="2500" kern="1200"/>
        </a:p>
      </dsp:txBody>
      <dsp:txXfrm>
        <a:off x="48547" y="2263645"/>
        <a:ext cx="6217584" cy="897406"/>
      </dsp:txXfrm>
    </dsp:sp>
    <dsp:sp modelId="{5B65E815-13FB-46EF-9030-9DCFAE1ABE2F}">
      <dsp:nvSpPr>
        <dsp:cNvPr id="0" name=""/>
        <dsp:cNvSpPr/>
      </dsp:nvSpPr>
      <dsp:spPr>
        <a:xfrm>
          <a:off x="0" y="3281598"/>
          <a:ext cx="6314678" cy="9945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• Espírito Santo como santificador (2Ts 2.13) </a:t>
          </a:r>
          <a:endParaRPr lang="en-US" sz="2500" kern="1200"/>
        </a:p>
      </dsp:txBody>
      <dsp:txXfrm>
        <a:off x="48547" y="3330145"/>
        <a:ext cx="6217584" cy="897406"/>
      </dsp:txXfrm>
    </dsp:sp>
    <dsp:sp modelId="{6D2A5CDF-91D7-4130-9A19-DAA676388D82}">
      <dsp:nvSpPr>
        <dsp:cNvPr id="0" name=""/>
        <dsp:cNvSpPr/>
      </dsp:nvSpPr>
      <dsp:spPr>
        <a:xfrm>
          <a:off x="0" y="4348098"/>
          <a:ext cx="6314678" cy="9945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• Fidelidade de Deus até o fim (1Ts 5.24)</a:t>
          </a:r>
          <a:endParaRPr lang="en-US" sz="2500" kern="1200"/>
        </a:p>
      </dsp:txBody>
      <dsp:txXfrm>
        <a:off x="48547" y="4396645"/>
        <a:ext cx="6217584" cy="8974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5D13-282A-4862-B0DF-AB98DC4DA055}">
      <dsp:nvSpPr>
        <dsp:cNvPr id="0" name=""/>
        <dsp:cNvSpPr/>
      </dsp:nvSpPr>
      <dsp:spPr>
        <a:xfrm>
          <a:off x="3491199" y="471550"/>
          <a:ext cx="6399071" cy="6399071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• Perseverança até o fim (</a:t>
          </a:r>
          <a:r>
            <a:rPr lang="pt-BR" sz="2600" kern="1200" dirty="0" err="1"/>
            <a:t>Mt</a:t>
          </a:r>
          <a:r>
            <a:rPr lang="pt-BR" sz="2600" kern="1200" dirty="0"/>
            <a:t> 24.13) </a:t>
          </a:r>
          <a:endParaRPr lang="en-US" sz="2600" kern="1200" dirty="0"/>
        </a:p>
      </dsp:txBody>
      <dsp:txXfrm>
        <a:off x="6829381" y="1547204"/>
        <a:ext cx="2056844" cy="1371229"/>
      </dsp:txXfrm>
    </dsp:sp>
    <dsp:sp modelId="{00A8E6F9-EFDF-456C-BC01-9811357B8664}">
      <dsp:nvSpPr>
        <dsp:cNvPr id="0" name=""/>
        <dsp:cNvSpPr/>
      </dsp:nvSpPr>
      <dsp:spPr>
        <a:xfrm>
          <a:off x="3546048" y="642192"/>
          <a:ext cx="6399071" cy="6399071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• Vigilância espiritual constante (1Pe 5.8) </a:t>
          </a:r>
          <a:endParaRPr lang="en-US" sz="2600" kern="1200" dirty="0"/>
        </a:p>
      </dsp:txBody>
      <dsp:txXfrm>
        <a:off x="7667354" y="3565958"/>
        <a:ext cx="1904485" cy="1523588"/>
      </dsp:txXfrm>
    </dsp:sp>
    <dsp:sp modelId="{A8C1BE08-9E31-454B-8DB4-9C18FD078369}">
      <dsp:nvSpPr>
        <dsp:cNvPr id="0" name=""/>
        <dsp:cNvSpPr/>
      </dsp:nvSpPr>
      <dsp:spPr>
        <a:xfrm>
          <a:off x="3401307" y="747320"/>
          <a:ext cx="6399071" cy="6399071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kern="1200" dirty="0"/>
            <a:t>•</a:t>
          </a:r>
          <a:r>
            <a:rPr lang="pt-BR" sz="2300" kern="1200" dirty="0"/>
            <a:t> Crescimento progressivo na santidade (</a:t>
          </a:r>
          <a:r>
            <a:rPr lang="pt-BR" sz="2300" kern="1200" dirty="0" err="1"/>
            <a:t>Pv</a:t>
          </a:r>
          <a:r>
            <a:rPr lang="pt-BR" sz="2300" kern="1200" dirty="0"/>
            <a:t> 4.18) </a:t>
          </a:r>
          <a:endParaRPr lang="en-US" sz="2300" kern="1200" dirty="0"/>
        </a:p>
      </dsp:txBody>
      <dsp:txXfrm>
        <a:off x="5686689" y="5241905"/>
        <a:ext cx="1828306" cy="1675947"/>
      </dsp:txXfrm>
    </dsp:sp>
    <dsp:sp modelId="{9224A10D-DFD6-4AEE-AFA3-71824F346629}">
      <dsp:nvSpPr>
        <dsp:cNvPr id="0" name=""/>
        <dsp:cNvSpPr/>
      </dsp:nvSpPr>
      <dsp:spPr>
        <a:xfrm>
          <a:off x="3256566" y="642192"/>
          <a:ext cx="6399071" cy="6399071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• Esperança como âncora da alma (</a:t>
          </a:r>
          <a:r>
            <a:rPr lang="pt-BR" sz="2500" kern="1200" dirty="0" err="1"/>
            <a:t>Hb</a:t>
          </a:r>
          <a:r>
            <a:rPr lang="pt-BR" sz="2500" kern="1200" dirty="0"/>
            <a:t> 6.19) </a:t>
          </a:r>
          <a:endParaRPr lang="en-US" sz="2500" kern="1200" dirty="0"/>
        </a:p>
      </dsp:txBody>
      <dsp:txXfrm>
        <a:off x="3629845" y="3565958"/>
        <a:ext cx="1904485" cy="1523588"/>
      </dsp:txXfrm>
    </dsp:sp>
    <dsp:sp modelId="{2DE8BB94-76EF-4D0F-B892-AD9305F56F71}">
      <dsp:nvSpPr>
        <dsp:cNvPr id="0" name=""/>
        <dsp:cNvSpPr/>
      </dsp:nvSpPr>
      <dsp:spPr>
        <a:xfrm>
          <a:off x="3311415" y="471550"/>
          <a:ext cx="6399071" cy="6399071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• Coroa reservada aos fiéis (2Tm 4.7–8)</a:t>
          </a:r>
          <a:endParaRPr lang="en-US" sz="2400" kern="1200" dirty="0"/>
        </a:p>
      </dsp:txBody>
      <dsp:txXfrm>
        <a:off x="4315460" y="1547204"/>
        <a:ext cx="2056844" cy="1371229"/>
      </dsp:txXfrm>
    </dsp:sp>
    <dsp:sp modelId="{14E0BD0D-F0F2-41A5-BB76-DCE0C2BA7FCE}">
      <dsp:nvSpPr>
        <dsp:cNvPr id="0" name=""/>
        <dsp:cNvSpPr/>
      </dsp:nvSpPr>
      <dsp:spPr>
        <a:xfrm>
          <a:off x="3094764" y="75417"/>
          <a:ext cx="7191337" cy="719133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AD0DA-BD6A-4BCD-9787-066A240B4746}">
      <dsp:nvSpPr>
        <dsp:cNvPr id="0" name=""/>
        <dsp:cNvSpPr/>
      </dsp:nvSpPr>
      <dsp:spPr>
        <a:xfrm>
          <a:off x="3150357" y="246003"/>
          <a:ext cx="7191337" cy="719133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23855E-9094-4AAD-AB65-C6721A8B10DB}">
      <dsp:nvSpPr>
        <dsp:cNvPr id="0" name=""/>
        <dsp:cNvSpPr/>
      </dsp:nvSpPr>
      <dsp:spPr>
        <a:xfrm>
          <a:off x="3005174" y="351452"/>
          <a:ext cx="7191337" cy="719133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7464ED-CAC0-4E72-B6F6-7E12510A2A43}">
      <dsp:nvSpPr>
        <dsp:cNvPr id="0" name=""/>
        <dsp:cNvSpPr/>
      </dsp:nvSpPr>
      <dsp:spPr>
        <a:xfrm>
          <a:off x="2859991" y="246003"/>
          <a:ext cx="7191337" cy="719133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656CEE-024E-41A5-9F09-566E2B01AE41}">
      <dsp:nvSpPr>
        <dsp:cNvPr id="0" name=""/>
        <dsp:cNvSpPr/>
      </dsp:nvSpPr>
      <dsp:spPr>
        <a:xfrm>
          <a:off x="2915584" y="75417"/>
          <a:ext cx="7191337" cy="719133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7CBC3-2343-4440-A7BC-EB6C5DD4AB74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80C3ED-407F-412F-861A-EAB5793EDBAD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• Palavra que santifica (Jo 17.17) </a:t>
          </a:r>
          <a:endParaRPr lang="en-US" sz="4000" kern="1200"/>
        </a:p>
      </dsp:txBody>
      <dsp:txXfrm>
        <a:off x="0" y="531"/>
        <a:ext cx="10515600" cy="870055"/>
      </dsp:txXfrm>
    </dsp:sp>
    <dsp:sp modelId="{467BCCF1-D0ED-4D32-B149-B87827C97350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4B824E-1F7C-4DE1-A90A-4D6143BA36CA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• Oração perseverante (Cl 4.2) </a:t>
          </a:r>
          <a:endParaRPr lang="en-US" sz="4000" kern="1200"/>
        </a:p>
      </dsp:txBody>
      <dsp:txXfrm>
        <a:off x="0" y="870586"/>
        <a:ext cx="10515600" cy="870055"/>
      </dsp:txXfrm>
    </dsp:sp>
    <dsp:sp modelId="{41FD57E6-E9E3-4951-99A5-6B3ED3C503AF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7B90B0-0D17-47ED-A221-6DF63BF7B7AA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• Comunhão da Igreja (At 2.42) </a:t>
          </a:r>
          <a:endParaRPr lang="en-US" sz="4000" kern="1200"/>
        </a:p>
      </dsp:txBody>
      <dsp:txXfrm>
        <a:off x="0" y="1740641"/>
        <a:ext cx="10515600" cy="870055"/>
      </dsp:txXfrm>
    </dsp:sp>
    <dsp:sp modelId="{2A6EAD84-1092-4477-AE29-5FDEF932B7C6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42DA9D-5E07-4E8E-8D4F-0AB7023C62B8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• Vida no Espírito (Gl 5.16) </a:t>
          </a:r>
          <a:endParaRPr lang="en-US" sz="4000" kern="1200"/>
        </a:p>
      </dsp:txBody>
      <dsp:txXfrm>
        <a:off x="0" y="2610696"/>
        <a:ext cx="10515600" cy="870055"/>
      </dsp:txXfrm>
    </dsp:sp>
    <dsp:sp modelId="{9323C7DD-4326-4C0E-821D-99A68D3BF9BC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C9B7E1-1704-4113-A7A9-0C974DC11809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• Vontade de Deus: santificação (1Ts 4.3)</a:t>
          </a:r>
          <a:endParaRPr lang="en-US" sz="4000" kern="1200"/>
        </a:p>
      </dsp:txBody>
      <dsp:txXfrm>
        <a:off x="0" y="3480751"/>
        <a:ext cx="105156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C5641-91B2-495F-8C8E-74A17EBA55EC}">
      <dsp:nvSpPr>
        <dsp:cNvPr id="0" name=""/>
        <dsp:cNvSpPr/>
      </dsp:nvSpPr>
      <dsp:spPr>
        <a:xfrm>
          <a:off x="0" y="933761"/>
          <a:ext cx="7399331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Cidadania celestial (politeuma) – Pertencimento definitivo ao Reino de Deus (Ef 2.19) </a:t>
          </a:r>
          <a:endParaRPr lang="en-US" sz="2600" kern="1200"/>
        </a:p>
      </dsp:txBody>
      <dsp:txXfrm>
        <a:off x="50489" y="984250"/>
        <a:ext cx="7298353" cy="933302"/>
      </dsp:txXfrm>
    </dsp:sp>
    <dsp:sp modelId="{9040B714-8D2E-4771-83B6-A05A4C253C53}">
      <dsp:nvSpPr>
        <dsp:cNvPr id="0" name=""/>
        <dsp:cNvSpPr/>
      </dsp:nvSpPr>
      <dsp:spPr>
        <a:xfrm>
          <a:off x="0" y="2042921"/>
          <a:ext cx="7399331" cy="103428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Contraste entre o terreno e o eterno (Hb 11.13–16) </a:t>
          </a:r>
          <a:endParaRPr lang="en-US" sz="2600" kern="1200"/>
        </a:p>
      </dsp:txBody>
      <dsp:txXfrm>
        <a:off x="50489" y="2093410"/>
        <a:ext cx="7298353" cy="933302"/>
      </dsp:txXfrm>
    </dsp:sp>
    <dsp:sp modelId="{8E223C9E-1FC6-491A-AAA6-39417C462222}">
      <dsp:nvSpPr>
        <dsp:cNvPr id="0" name=""/>
        <dsp:cNvSpPr/>
      </dsp:nvSpPr>
      <dsp:spPr>
        <a:xfrm>
          <a:off x="0" y="3152081"/>
          <a:ext cx="7399331" cy="10342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Esperança futura orienta a vida presente (Cl 3.1–4) </a:t>
          </a:r>
          <a:endParaRPr lang="en-US" sz="2600" kern="1200"/>
        </a:p>
      </dsp:txBody>
      <dsp:txXfrm>
        <a:off x="50489" y="3202570"/>
        <a:ext cx="7298353" cy="933302"/>
      </dsp:txXfrm>
    </dsp:sp>
    <dsp:sp modelId="{AD904D44-14A6-480E-9E34-28B0474775F8}">
      <dsp:nvSpPr>
        <dsp:cNvPr id="0" name=""/>
        <dsp:cNvSpPr/>
      </dsp:nvSpPr>
      <dsp:spPr>
        <a:xfrm>
          <a:off x="0" y="4261241"/>
          <a:ext cx="7399331" cy="103428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Escatologia prática em Paulo (Rm 13.11–14) </a:t>
          </a:r>
          <a:endParaRPr lang="en-US" sz="2600" kern="1200"/>
        </a:p>
      </dsp:txBody>
      <dsp:txXfrm>
        <a:off x="50489" y="4311730"/>
        <a:ext cx="7298353" cy="933302"/>
      </dsp:txXfrm>
    </dsp:sp>
    <dsp:sp modelId="{47D445B7-BBC9-4794-9EA2-4FEB11A6B26F}">
      <dsp:nvSpPr>
        <dsp:cNvPr id="0" name=""/>
        <dsp:cNvSpPr/>
      </dsp:nvSpPr>
      <dsp:spPr>
        <a:xfrm>
          <a:off x="0" y="5370402"/>
          <a:ext cx="7399331" cy="10342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Patrística: Agostinho e a distinção entre as duas cidades</a:t>
          </a:r>
          <a:endParaRPr lang="en-US" sz="2600" kern="1200"/>
        </a:p>
      </dsp:txBody>
      <dsp:txXfrm>
        <a:off x="50489" y="5420891"/>
        <a:ext cx="7298353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AEEEB-13CC-4A6E-9412-D2125CB0BC70}">
      <dsp:nvSpPr>
        <dsp:cNvPr id="0" name=""/>
        <dsp:cNvSpPr/>
      </dsp:nvSpPr>
      <dsp:spPr>
        <a:xfrm>
          <a:off x="0" y="94144"/>
          <a:ext cx="3810323" cy="2286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Redenção integral do ser humano (Rm 8.23) </a:t>
          </a:r>
          <a:endParaRPr lang="en-US" sz="3200" kern="1200"/>
        </a:p>
      </dsp:txBody>
      <dsp:txXfrm>
        <a:off x="0" y="94144"/>
        <a:ext cx="3810323" cy="2286194"/>
      </dsp:txXfrm>
    </dsp:sp>
    <dsp:sp modelId="{5479C108-75B3-4998-B4C9-9DB8D68FE123}">
      <dsp:nvSpPr>
        <dsp:cNvPr id="0" name=""/>
        <dsp:cNvSpPr/>
      </dsp:nvSpPr>
      <dsp:spPr>
        <a:xfrm>
          <a:off x="4191355" y="94144"/>
          <a:ext cx="3810323" cy="2286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Glorificação futura como base da santificação presente (1Jo 3.2–3) </a:t>
          </a:r>
          <a:endParaRPr lang="en-US" sz="3200" kern="1200"/>
        </a:p>
      </dsp:txBody>
      <dsp:txXfrm>
        <a:off x="4191355" y="94144"/>
        <a:ext cx="3810323" cy="2286194"/>
      </dsp:txXfrm>
    </dsp:sp>
    <dsp:sp modelId="{5E5C9D32-A77A-4718-902B-7F8AEB45CE52}">
      <dsp:nvSpPr>
        <dsp:cNvPr id="0" name=""/>
        <dsp:cNvSpPr/>
      </dsp:nvSpPr>
      <dsp:spPr>
        <a:xfrm>
          <a:off x="8382711" y="94144"/>
          <a:ext cx="3810323" cy="22861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Ressurreição como continuidade transformada (1Co 15.42–44) </a:t>
          </a:r>
          <a:endParaRPr lang="en-US" sz="3200" kern="1200"/>
        </a:p>
      </dsp:txBody>
      <dsp:txXfrm>
        <a:off x="8382711" y="94144"/>
        <a:ext cx="3810323" cy="2286194"/>
      </dsp:txXfrm>
    </dsp:sp>
    <dsp:sp modelId="{D48AB5F3-6321-4DDF-A3D2-38C3901382D3}">
      <dsp:nvSpPr>
        <dsp:cNvPr id="0" name=""/>
        <dsp:cNvSpPr/>
      </dsp:nvSpPr>
      <dsp:spPr>
        <a:xfrm>
          <a:off x="2095677" y="2761371"/>
          <a:ext cx="3810323" cy="22861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Valor do corpo na obra redentora (1Co 6.19–20) </a:t>
          </a:r>
          <a:endParaRPr lang="en-US" sz="3200" kern="1200"/>
        </a:p>
      </dsp:txBody>
      <dsp:txXfrm>
        <a:off x="2095677" y="2761371"/>
        <a:ext cx="3810323" cy="2286194"/>
      </dsp:txXfrm>
    </dsp:sp>
    <dsp:sp modelId="{06AD917B-ADE2-4E7E-A377-86F3844B5F15}">
      <dsp:nvSpPr>
        <dsp:cNvPr id="0" name=""/>
        <dsp:cNvSpPr/>
      </dsp:nvSpPr>
      <dsp:spPr>
        <a:xfrm>
          <a:off x="6287033" y="2761371"/>
          <a:ext cx="3810323" cy="22861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Rejeição do dualismo espiritualista</a:t>
          </a:r>
          <a:endParaRPr lang="en-US" sz="3200" kern="1200"/>
        </a:p>
      </dsp:txBody>
      <dsp:txXfrm>
        <a:off x="6287033" y="2761371"/>
        <a:ext cx="3810323" cy="2286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B1810-AEAC-44DE-8043-A86597912724}">
      <dsp:nvSpPr>
        <dsp:cNvPr id="0" name=""/>
        <dsp:cNvSpPr/>
      </dsp:nvSpPr>
      <dsp:spPr>
        <a:xfrm>
          <a:off x="0" y="723"/>
          <a:ext cx="655627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6F0DF1-B3C0-432F-9DC4-B606BCBC62B7}">
      <dsp:nvSpPr>
        <dsp:cNvPr id="0" name=""/>
        <dsp:cNvSpPr/>
      </dsp:nvSpPr>
      <dsp:spPr>
        <a:xfrm>
          <a:off x="0" y="723"/>
          <a:ext cx="6556271" cy="1184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• Desenvolver esperança escatológica contínua (Tt 2.11–13) </a:t>
          </a:r>
          <a:endParaRPr lang="en-US" sz="3300" kern="1200"/>
        </a:p>
      </dsp:txBody>
      <dsp:txXfrm>
        <a:off x="0" y="723"/>
        <a:ext cx="6556271" cy="1184998"/>
      </dsp:txXfrm>
    </dsp:sp>
    <dsp:sp modelId="{ECFDE2D1-03DC-43FC-8FDE-55309D8E936B}">
      <dsp:nvSpPr>
        <dsp:cNvPr id="0" name=""/>
        <dsp:cNvSpPr/>
      </dsp:nvSpPr>
      <dsp:spPr>
        <a:xfrm>
          <a:off x="0" y="1185721"/>
          <a:ext cx="6556271" cy="0"/>
        </a:xfrm>
        <a:prstGeom prst="line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3717F1-49F1-44F9-A16B-1847C11A694A}">
      <dsp:nvSpPr>
        <dsp:cNvPr id="0" name=""/>
        <dsp:cNvSpPr/>
      </dsp:nvSpPr>
      <dsp:spPr>
        <a:xfrm>
          <a:off x="0" y="1185721"/>
          <a:ext cx="6556271" cy="1184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• Alertar contra desvios doutrinários modernos (Ef 4.14) </a:t>
          </a:r>
          <a:endParaRPr lang="en-US" sz="3300" kern="1200"/>
        </a:p>
      </dsp:txBody>
      <dsp:txXfrm>
        <a:off x="0" y="1185721"/>
        <a:ext cx="6556271" cy="1184998"/>
      </dsp:txXfrm>
    </dsp:sp>
    <dsp:sp modelId="{1F164F6E-D419-4E19-9EC0-A37D92CFC358}">
      <dsp:nvSpPr>
        <dsp:cNvPr id="0" name=""/>
        <dsp:cNvSpPr/>
      </dsp:nvSpPr>
      <dsp:spPr>
        <a:xfrm>
          <a:off x="0" y="2370719"/>
          <a:ext cx="6556271" cy="0"/>
        </a:xfrm>
        <a:prstGeom prst="line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5CE8F-0C9A-4414-8A11-9300CD9DFCC7}">
      <dsp:nvSpPr>
        <dsp:cNvPr id="0" name=""/>
        <dsp:cNvSpPr/>
      </dsp:nvSpPr>
      <dsp:spPr>
        <a:xfrm>
          <a:off x="0" y="2370719"/>
          <a:ext cx="6556271" cy="1184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• Ensinar santificação progressiva e integral (2Co 7.1) </a:t>
          </a:r>
          <a:endParaRPr lang="en-US" sz="3300" kern="1200"/>
        </a:p>
      </dsp:txBody>
      <dsp:txXfrm>
        <a:off x="0" y="2370719"/>
        <a:ext cx="6556271" cy="1184998"/>
      </dsp:txXfrm>
    </dsp:sp>
    <dsp:sp modelId="{25CB7839-8E98-4305-B17D-238CD9890D1C}">
      <dsp:nvSpPr>
        <dsp:cNvPr id="0" name=""/>
        <dsp:cNvSpPr/>
      </dsp:nvSpPr>
      <dsp:spPr>
        <a:xfrm>
          <a:off x="0" y="3555718"/>
          <a:ext cx="6556271" cy="0"/>
        </a:xfrm>
        <a:prstGeom prst="line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C0DE9-3768-46E3-B79F-608B06E4885C}">
      <dsp:nvSpPr>
        <dsp:cNvPr id="0" name=""/>
        <dsp:cNvSpPr/>
      </dsp:nvSpPr>
      <dsp:spPr>
        <a:xfrm>
          <a:off x="0" y="3555718"/>
          <a:ext cx="6556271" cy="1184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• Formar caráter cristão com visão eterna (Rm 12.1–2) </a:t>
          </a:r>
          <a:endParaRPr lang="en-US" sz="3300" kern="1200"/>
        </a:p>
      </dsp:txBody>
      <dsp:txXfrm>
        <a:off x="0" y="3555718"/>
        <a:ext cx="6556271" cy="1184998"/>
      </dsp:txXfrm>
    </dsp:sp>
    <dsp:sp modelId="{3E1EF0AE-9855-4837-B249-FA251197E5EB}">
      <dsp:nvSpPr>
        <dsp:cNvPr id="0" name=""/>
        <dsp:cNvSpPr/>
      </dsp:nvSpPr>
      <dsp:spPr>
        <a:xfrm>
          <a:off x="0" y="4740716"/>
          <a:ext cx="6556271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578FC-1EDD-4784-AF83-9474F8E51C7B}">
      <dsp:nvSpPr>
        <dsp:cNvPr id="0" name=""/>
        <dsp:cNvSpPr/>
      </dsp:nvSpPr>
      <dsp:spPr>
        <a:xfrm>
          <a:off x="0" y="4740716"/>
          <a:ext cx="6556271" cy="1184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• Educação cristã orientada pela glória futura (Cl 1.27)</a:t>
          </a:r>
          <a:endParaRPr lang="en-US" sz="3300" kern="1200"/>
        </a:p>
      </dsp:txBody>
      <dsp:txXfrm>
        <a:off x="0" y="4740716"/>
        <a:ext cx="6556271" cy="1184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149EB-019F-4E65-B13F-D85B4626B9A7}">
      <dsp:nvSpPr>
        <dsp:cNvPr id="0" name=""/>
        <dsp:cNvSpPr/>
      </dsp:nvSpPr>
      <dsp:spPr>
        <a:xfrm>
          <a:off x="0" y="245238"/>
          <a:ext cx="3721938" cy="22331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Criação do homem à imagem de Deus (Gn 1.26–27) </a:t>
          </a:r>
          <a:endParaRPr lang="en-US" sz="3200" kern="1200"/>
        </a:p>
      </dsp:txBody>
      <dsp:txXfrm>
        <a:off x="0" y="245238"/>
        <a:ext cx="3721938" cy="2233163"/>
      </dsp:txXfrm>
    </dsp:sp>
    <dsp:sp modelId="{E06653B6-6593-42C6-85F0-1E861F0DC3F2}">
      <dsp:nvSpPr>
        <dsp:cNvPr id="0" name=""/>
        <dsp:cNvSpPr/>
      </dsp:nvSpPr>
      <dsp:spPr>
        <a:xfrm>
          <a:off x="4094132" y="245238"/>
          <a:ext cx="3721938" cy="2233163"/>
        </a:xfrm>
        <a:prstGeom prst="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Unidade tricotômica funcional (1Ts 5.23) </a:t>
          </a:r>
          <a:endParaRPr lang="en-US" sz="3200" kern="1200"/>
        </a:p>
      </dsp:txBody>
      <dsp:txXfrm>
        <a:off x="4094132" y="245238"/>
        <a:ext cx="3721938" cy="2233163"/>
      </dsp:txXfrm>
    </dsp:sp>
    <dsp:sp modelId="{72D3C072-A776-43DD-B73D-CAA043DB1EBF}">
      <dsp:nvSpPr>
        <dsp:cNvPr id="0" name=""/>
        <dsp:cNvSpPr/>
      </dsp:nvSpPr>
      <dsp:spPr>
        <a:xfrm>
          <a:off x="8188264" y="245238"/>
          <a:ext cx="3721938" cy="2233163"/>
        </a:xfrm>
        <a:prstGeom prst="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Impacto da queda sobre todo o ser (Rm 5.12) </a:t>
          </a:r>
          <a:endParaRPr lang="en-US" sz="3200" kern="1200"/>
        </a:p>
      </dsp:txBody>
      <dsp:txXfrm>
        <a:off x="8188264" y="245238"/>
        <a:ext cx="3721938" cy="2233163"/>
      </dsp:txXfrm>
    </dsp:sp>
    <dsp:sp modelId="{CB8E3350-BD55-4414-92DF-3E84A228C78C}">
      <dsp:nvSpPr>
        <dsp:cNvPr id="0" name=""/>
        <dsp:cNvSpPr/>
      </dsp:nvSpPr>
      <dsp:spPr>
        <a:xfrm>
          <a:off x="2047066" y="2850595"/>
          <a:ext cx="3721938" cy="2233163"/>
        </a:xfrm>
        <a:prstGeom prst="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Redenção restauradora em Cristo (1Co 6.11) </a:t>
          </a:r>
          <a:endParaRPr lang="en-US" sz="3200" kern="1200"/>
        </a:p>
      </dsp:txBody>
      <dsp:txXfrm>
        <a:off x="2047066" y="2850595"/>
        <a:ext cx="3721938" cy="2233163"/>
      </dsp:txXfrm>
    </dsp:sp>
    <dsp:sp modelId="{3F578CB6-F777-4865-BC73-11BB52231800}">
      <dsp:nvSpPr>
        <dsp:cNvPr id="0" name=""/>
        <dsp:cNvSpPr/>
      </dsp:nvSpPr>
      <dsp:spPr>
        <a:xfrm>
          <a:off x="6141198" y="2850595"/>
          <a:ext cx="3721938" cy="2233163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• Escatologia como consumação da redenção (Ap 21.1–4)</a:t>
          </a:r>
          <a:endParaRPr lang="en-US" sz="3200" kern="1200"/>
        </a:p>
      </dsp:txBody>
      <dsp:txXfrm>
        <a:off x="6141198" y="2850595"/>
        <a:ext cx="3721938" cy="2233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6F273-BB4B-48B0-846E-08891C72AC3D}">
      <dsp:nvSpPr>
        <dsp:cNvPr id="0" name=""/>
        <dsp:cNvSpPr/>
      </dsp:nvSpPr>
      <dsp:spPr>
        <a:xfrm>
          <a:off x="0" y="34879"/>
          <a:ext cx="11536391" cy="9090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• Pecado como desvio do propósito eterno (Is 53.6) </a:t>
          </a:r>
          <a:endParaRPr lang="en-US" sz="3700" kern="1200"/>
        </a:p>
      </dsp:txBody>
      <dsp:txXfrm>
        <a:off x="44378" y="79257"/>
        <a:ext cx="11447635" cy="820334"/>
      </dsp:txXfrm>
    </dsp:sp>
    <dsp:sp modelId="{D35D5232-9337-48AB-94A8-7F1ACE43A22F}">
      <dsp:nvSpPr>
        <dsp:cNvPr id="0" name=""/>
        <dsp:cNvSpPr/>
      </dsp:nvSpPr>
      <dsp:spPr>
        <a:xfrm>
          <a:off x="0" y="1050530"/>
          <a:ext cx="11536391" cy="9090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• Nova vida redefine prioridades (Mt 6.33) </a:t>
          </a:r>
          <a:endParaRPr lang="en-US" sz="3700" kern="1200"/>
        </a:p>
      </dsp:txBody>
      <dsp:txXfrm>
        <a:off x="44378" y="1094908"/>
        <a:ext cx="11447635" cy="820334"/>
      </dsp:txXfrm>
    </dsp:sp>
    <dsp:sp modelId="{F8D80D3C-4802-48F0-98C9-696AE2B10027}">
      <dsp:nvSpPr>
        <dsp:cNvPr id="0" name=""/>
        <dsp:cNvSpPr/>
      </dsp:nvSpPr>
      <dsp:spPr>
        <a:xfrm>
          <a:off x="0" y="2066180"/>
          <a:ext cx="11536391" cy="9090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• Esperança guardada nos céus (Cl 1.5) </a:t>
          </a:r>
          <a:endParaRPr lang="en-US" sz="3700" kern="1200"/>
        </a:p>
      </dsp:txBody>
      <dsp:txXfrm>
        <a:off x="44378" y="2110558"/>
        <a:ext cx="11447635" cy="820334"/>
      </dsp:txXfrm>
    </dsp:sp>
    <dsp:sp modelId="{41A18C5B-E0C0-4994-8B30-F562DE7B0E77}">
      <dsp:nvSpPr>
        <dsp:cNvPr id="0" name=""/>
        <dsp:cNvSpPr/>
      </dsp:nvSpPr>
      <dsp:spPr>
        <a:xfrm>
          <a:off x="0" y="3081830"/>
          <a:ext cx="11536391" cy="9090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• Fidelidade às promessas de Deus (Hb 10.23) </a:t>
          </a:r>
          <a:endParaRPr lang="en-US" sz="3700" kern="1200"/>
        </a:p>
      </dsp:txBody>
      <dsp:txXfrm>
        <a:off x="44378" y="3126208"/>
        <a:ext cx="11447635" cy="820334"/>
      </dsp:txXfrm>
    </dsp:sp>
    <dsp:sp modelId="{60A97EF8-404E-4EE0-8F4E-90DF0C87D539}">
      <dsp:nvSpPr>
        <dsp:cNvPr id="0" name=""/>
        <dsp:cNvSpPr/>
      </dsp:nvSpPr>
      <dsp:spPr>
        <a:xfrm>
          <a:off x="0" y="4097480"/>
          <a:ext cx="11536391" cy="9090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• Olhar além do visível (2Co 4.18)</a:t>
          </a:r>
          <a:endParaRPr lang="en-US" sz="3700" kern="1200"/>
        </a:p>
      </dsp:txBody>
      <dsp:txXfrm>
        <a:off x="44378" y="4141858"/>
        <a:ext cx="11447635" cy="820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270CC-F56D-49FD-8022-0E8CA09D251C}">
      <dsp:nvSpPr>
        <dsp:cNvPr id="0" name=""/>
        <dsp:cNvSpPr/>
      </dsp:nvSpPr>
      <dsp:spPr>
        <a:xfrm>
          <a:off x="0" y="3033"/>
          <a:ext cx="78637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40B14-5434-4283-BE7A-76A66D95599E}">
      <dsp:nvSpPr>
        <dsp:cNvPr id="0" name=""/>
        <dsp:cNvSpPr/>
      </dsp:nvSpPr>
      <dsp:spPr>
        <a:xfrm>
          <a:off x="0" y="3033"/>
          <a:ext cx="7863794" cy="103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Apego às coisas terrenas (Fp 3.18–19) </a:t>
          </a:r>
          <a:endParaRPr lang="en-US" sz="2900" kern="1200"/>
        </a:p>
      </dsp:txBody>
      <dsp:txXfrm>
        <a:off x="0" y="3033"/>
        <a:ext cx="7863794" cy="1034301"/>
      </dsp:txXfrm>
    </dsp:sp>
    <dsp:sp modelId="{91A3D00A-3F98-44F0-9317-065F5E9977A5}">
      <dsp:nvSpPr>
        <dsp:cNvPr id="0" name=""/>
        <dsp:cNvSpPr/>
      </dsp:nvSpPr>
      <dsp:spPr>
        <a:xfrm>
          <a:off x="0" y="1037334"/>
          <a:ext cx="786379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62518-4695-4F83-9E11-B2E991EC8EC5}">
      <dsp:nvSpPr>
        <dsp:cNvPr id="0" name=""/>
        <dsp:cNvSpPr/>
      </dsp:nvSpPr>
      <dsp:spPr>
        <a:xfrm>
          <a:off x="0" y="1037334"/>
          <a:ext cx="7863794" cy="103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Prazer elevado à condição de ídolo (Rm 16.18) </a:t>
          </a:r>
          <a:endParaRPr lang="en-US" sz="2900" kern="1200"/>
        </a:p>
      </dsp:txBody>
      <dsp:txXfrm>
        <a:off x="0" y="1037334"/>
        <a:ext cx="7863794" cy="1034301"/>
      </dsp:txXfrm>
    </dsp:sp>
    <dsp:sp modelId="{FB5B8C1F-61BA-44CC-A2A1-8FDC2E3B31AD}">
      <dsp:nvSpPr>
        <dsp:cNvPr id="0" name=""/>
        <dsp:cNvSpPr/>
      </dsp:nvSpPr>
      <dsp:spPr>
        <a:xfrm>
          <a:off x="0" y="2071636"/>
          <a:ext cx="786379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D7369-BA1A-4B4D-845C-C288670CF687}">
      <dsp:nvSpPr>
        <dsp:cNvPr id="0" name=""/>
        <dsp:cNvSpPr/>
      </dsp:nvSpPr>
      <dsp:spPr>
        <a:xfrm>
          <a:off x="0" y="2071636"/>
          <a:ext cx="7863794" cy="103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Entenda ... </a:t>
          </a:r>
          <a:endParaRPr lang="en-US" sz="2900" kern="1200"/>
        </a:p>
      </dsp:txBody>
      <dsp:txXfrm>
        <a:off x="0" y="2071636"/>
        <a:ext cx="7863794" cy="1034301"/>
      </dsp:txXfrm>
    </dsp:sp>
    <dsp:sp modelId="{A4F7E186-92CA-438F-9A91-3A0C115DA2BA}">
      <dsp:nvSpPr>
        <dsp:cNvPr id="0" name=""/>
        <dsp:cNvSpPr/>
      </dsp:nvSpPr>
      <dsp:spPr>
        <a:xfrm>
          <a:off x="0" y="3105938"/>
          <a:ext cx="786379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E2C34-E80D-4A31-9EAC-2DE1ED83D570}">
      <dsp:nvSpPr>
        <dsp:cNvPr id="0" name=""/>
        <dsp:cNvSpPr/>
      </dsp:nvSpPr>
      <dsp:spPr>
        <a:xfrm>
          <a:off x="0" y="3105938"/>
          <a:ext cx="7863794" cy="103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Cruz como morte do velho homem (Gl 5.24) </a:t>
          </a:r>
          <a:endParaRPr lang="en-US" sz="2900" kern="1200"/>
        </a:p>
      </dsp:txBody>
      <dsp:txXfrm>
        <a:off x="0" y="3105938"/>
        <a:ext cx="7863794" cy="1034301"/>
      </dsp:txXfrm>
    </dsp:sp>
    <dsp:sp modelId="{2807C3AB-ACAD-43B8-89E7-995DCA7D8DBA}">
      <dsp:nvSpPr>
        <dsp:cNvPr id="0" name=""/>
        <dsp:cNvSpPr/>
      </dsp:nvSpPr>
      <dsp:spPr>
        <a:xfrm>
          <a:off x="0" y="4140239"/>
          <a:ext cx="786379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C0524-0ADA-4A1B-B7F6-2DC84FE555AD}">
      <dsp:nvSpPr>
        <dsp:cNvPr id="0" name=""/>
        <dsp:cNvSpPr/>
      </dsp:nvSpPr>
      <dsp:spPr>
        <a:xfrm>
          <a:off x="0" y="4140239"/>
          <a:ext cx="7863794" cy="103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Glória futura versus glória presente (Rm 8.18) </a:t>
          </a:r>
          <a:endParaRPr lang="en-US" sz="2900" kern="1200"/>
        </a:p>
      </dsp:txBody>
      <dsp:txXfrm>
        <a:off x="0" y="4140239"/>
        <a:ext cx="7863794" cy="1034301"/>
      </dsp:txXfrm>
    </dsp:sp>
    <dsp:sp modelId="{703BA548-3577-4F74-824E-77B4ECD970A9}">
      <dsp:nvSpPr>
        <dsp:cNvPr id="0" name=""/>
        <dsp:cNvSpPr/>
      </dsp:nvSpPr>
      <dsp:spPr>
        <a:xfrm>
          <a:off x="0" y="5174541"/>
          <a:ext cx="78637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77977-B690-4DE5-A3A8-ACB9C6F1E505}">
      <dsp:nvSpPr>
        <dsp:cNvPr id="0" name=""/>
        <dsp:cNvSpPr/>
      </dsp:nvSpPr>
      <dsp:spPr>
        <a:xfrm>
          <a:off x="0" y="5174541"/>
          <a:ext cx="7863794" cy="103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• Santificação como resistência espiritual (1Pe 2.11)</a:t>
          </a:r>
          <a:endParaRPr lang="en-US" sz="2900" kern="1200"/>
        </a:p>
      </dsp:txBody>
      <dsp:txXfrm>
        <a:off x="0" y="5174541"/>
        <a:ext cx="7863794" cy="1034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8E68C-DC69-4A76-9C3F-17158D876CD3}">
      <dsp:nvSpPr>
        <dsp:cNvPr id="0" name=""/>
        <dsp:cNvSpPr/>
      </dsp:nvSpPr>
      <dsp:spPr>
        <a:xfrm>
          <a:off x="0" y="625"/>
          <a:ext cx="63592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3E5F1-405C-43D9-B060-03A2F150BC76}">
      <dsp:nvSpPr>
        <dsp:cNvPr id="0" name=""/>
        <dsp:cNvSpPr/>
      </dsp:nvSpPr>
      <dsp:spPr>
        <a:xfrm>
          <a:off x="0" y="625"/>
          <a:ext cx="6359280" cy="102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Transformação do corpo na vinda de Cristo (Fp 3.21) </a:t>
          </a:r>
          <a:endParaRPr lang="en-US" sz="2800" kern="1200"/>
        </a:p>
      </dsp:txBody>
      <dsp:txXfrm>
        <a:off x="0" y="625"/>
        <a:ext cx="6359280" cy="1024399"/>
      </dsp:txXfrm>
    </dsp:sp>
    <dsp:sp modelId="{159397D2-7E74-4765-9C0E-4463233A41EE}">
      <dsp:nvSpPr>
        <dsp:cNvPr id="0" name=""/>
        <dsp:cNvSpPr/>
      </dsp:nvSpPr>
      <dsp:spPr>
        <a:xfrm>
          <a:off x="0" y="1025025"/>
          <a:ext cx="6359280" cy="0"/>
        </a:xfrm>
        <a:prstGeom prst="line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D1ED57-4C88-4597-A7BE-D0C2B35C3B6C}">
      <dsp:nvSpPr>
        <dsp:cNvPr id="0" name=""/>
        <dsp:cNvSpPr/>
      </dsp:nvSpPr>
      <dsp:spPr>
        <a:xfrm>
          <a:off x="0" y="1025025"/>
          <a:ext cx="6359280" cy="102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Promessa do corpo glorificado (1Jo 3.2) </a:t>
          </a:r>
          <a:endParaRPr lang="en-US" sz="2800" kern="1200"/>
        </a:p>
      </dsp:txBody>
      <dsp:txXfrm>
        <a:off x="0" y="1025025"/>
        <a:ext cx="6359280" cy="1024399"/>
      </dsp:txXfrm>
    </dsp:sp>
    <dsp:sp modelId="{F0066A7F-D0FE-46C2-B2BF-7D034D3F36BB}">
      <dsp:nvSpPr>
        <dsp:cNvPr id="0" name=""/>
        <dsp:cNvSpPr/>
      </dsp:nvSpPr>
      <dsp:spPr>
        <a:xfrm>
          <a:off x="0" y="2049425"/>
          <a:ext cx="6359280" cy="0"/>
        </a:xfrm>
        <a:prstGeom prst="line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6312C6-172A-4331-B313-6E12EC07FB42}">
      <dsp:nvSpPr>
        <dsp:cNvPr id="0" name=""/>
        <dsp:cNvSpPr/>
      </dsp:nvSpPr>
      <dsp:spPr>
        <a:xfrm>
          <a:off x="0" y="2049425"/>
          <a:ext cx="6359280" cy="102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Continuidade e transformação do ser (1Co 15.49) </a:t>
          </a:r>
          <a:endParaRPr lang="en-US" sz="2800" kern="1200"/>
        </a:p>
      </dsp:txBody>
      <dsp:txXfrm>
        <a:off x="0" y="2049425"/>
        <a:ext cx="6359280" cy="1024399"/>
      </dsp:txXfrm>
    </dsp:sp>
    <dsp:sp modelId="{8BF0DFFE-95DF-44C7-AFED-6956D73C576C}">
      <dsp:nvSpPr>
        <dsp:cNvPr id="0" name=""/>
        <dsp:cNvSpPr/>
      </dsp:nvSpPr>
      <dsp:spPr>
        <a:xfrm>
          <a:off x="0" y="3073824"/>
          <a:ext cx="6359280" cy="0"/>
        </a:xfrm>
        <a:prstGeom prst="line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1ADA1-AD0E-48A9-9949-A69570CDE812}">
      <dsp:nvSpPr>
        <dsp:cNvPr id="0" name=""/>
        <dsp:cNvSpPr/>
      </dsp:nvSpPr>
      <dsp:spPr>
        <a:xfrm>
          <a:off x="0" y="3073824"/>
          <a:ext cx="6359280" cy="102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Patrística: Irineu e a defesa da ressurreição literal </a:t>
          </a:r>
          <a:endParaRPr lang="en-US" sz="2800" kern="1200"/>
        </a:p>
      </dsp:txBody>
      <dsp:txXfrm>
        <a:off x="0" y="3073824"/>
        <a:ext cx="6359280" cy="1024399"/>
      </dsp:txXfrm>
    </dsp:sp>
    <dsp:sp modelId="{CE30DB0E-72F4-492A-BA6C-4B9A5D40862C}">
      <dsp:nvSpPr>
        <dsp:cNvPr id="0" name=""/>
        <dsp:cNvSpPr/>
      </dsp:nvSpPr>
      <dsp:spPr>
        <a:xfrm>
          <a:off x="0" y="4098224"/>
          <a:ext cx="6359280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468F6-B7CD-4C51-B31C-BEE3026A589E}">
      <dsp:nvSpPr>
        <dsp:cNvPr id="0" name=""/>
        <dsp:cNvSpPr/>
      </dsp:nvSpPr>
      <dsp:spPr>
        <a:xfrm>
          <a:off x="0" y="4098224"/>
          <a:ext cx="6359280" cy="102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• Esperança concreta da Igreja (Rm 8.11)</a:t>
          </a:r>
          <a:endParaRPr lang="en-US" sz="2800" kern="1200"/>
        </a:p>
      </dsp:txBody>
      <dsp:txXfrm>
        <a:off x="0" y="4098224"/>
        <a:ext cx="6359280" cy="10243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1B1EB-2363-41DA-9288-DF3790AFC225}">
      <dsp:nvSpPr>
        <dsp:cNvPr id="0" name=""/>
        <dsp:cNvSpPr/>
      </dsp:nvSpPr>
      <dsp:spPr>
        <a:xfrm>
          <a:off x="0" y="662"/>
          <a:ext cx="65748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081D8-7272-4AF9-84B0-54F08F7A8FFB}">
      <dsp:nvSpPr>
        <dsp:cNvPr id="0" name=""/>
        <dsp:cNvSpPr/>
      </dsp:nvSpPr>
      <dsp:spPr>
        <a:xfrm>
          <a:off x="0" y="662"/>
          <a:ext cx="6574882" cy="108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Esperança como âncora da alma (Hb 6.19) </a:t>
          </a:r>
          <a:endParaRPr lang="en-US" sz="3000" kern="1200"/>
        </a:p>
      </dsp:txBody>
      <dsp:txXfrm>
        <a:off x="0" y="662"/>
        <a:ext cx="6574882" cy="1085914"/>
      </dsp:txXfrm>
    </dsp:sp>
    <dsp:sp modelId="{D8218471-B054-4B0F-91DE-B86759F84C24}">
      <dsp:nvSpPr>
        <dsp:cNvPr id="0" name=""/>
        <dsp:cNvSpPr/>
      </dsp:nvSpPr>
      <dsp:spPr>
        <a:xfrm>
          <a:off x="0" y="1086577"/>
          <a:ext cx="6574882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82B4E-807D-4D9C-82A3-93F6162EF76E}">
      <dsp:nvSpPr>
        <dsp:cNvPr id="0" name=""/>
        <dsp:cNvSpPr/>
      </dsp:nvSpPr>
      <dsp:spPr>
        <a:xfrm>
          <a:off x="0" y="1086577"/>
          <a:ext cx="6574882" cy="108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Santificação sustentada pela promessa futura (1Jo 3.3) </a:t>
          </a:r>
          <a:endParaRPr lang="en-US" sz="3000" kern="1200"/>
        </a:p>
      </dsp:txBody>
      <dsp:txXfrm>
        <a:off x="0" y="1086577"/>
        <a:ext cx="6574882" cy="1085914"/>
      </dsp:txXfrm>
    </dsp:sp>
    <dsp:sp modelId="{E76542F1-34B0-497B-ACD5-3C62D005823D}">
      <dsp:nvSpPr>
        <dsp:cNvPr id="0" name=""/>
        <dsp:cNvSpPr/>
      </dsp:nvSpPr>
      <dsp:spPr>
        <a:xfrm>
          <a:off x="0" y="2172491"/>
          <a:ext cx="6574882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E5C31-D23E-4690-835C-9B742DB9D38C}">
      <dsp:nvSpPr>
        <dsp:cNvPr id="0" name=""/>
        <dsp:cNvSpPr/>
      </dsp:nvSpPr>
      <dsp:spPr>
        <a:xfrm>
          <a:off x="0" y="2172491"/>
          <a:ext cx="6574882" cy="108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Vida orientada pelo que é eterno (Cl 3.2) </a:t>
          </a:r>
          <a:endParaRPr lang="en-US" sz="3000" kern="1200"/>
        </a:p>
      </dsp:txBody>
      <dsp:txXfrm>
        <a:off x="0" y="2172491"/>
        <a:ext cx="6574882" cy="1085914"/>
      </dsp:txXfrm>
    </dsp:sp>
    <dsp:sp modelId="{0DA49024-33BB-4E80-AE7E-384F01C11B36}">
      <dsp:nvSpPr>
        <dsp:cNvPr id="0" name=""/>
        <dsp:cNvSpPr/>
      </dsp:nvSpPr>
      <dsp:spPr>
        <a:xfrm>
          <a:off x="0" y="3258406"/>
          <a:ext cx="6574882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261CD-0EFD-4DE3-A186-870C8DC3F952}">
      <dsp:nvSpPr>
        <dsp:cNvPr id="0" name=""/>
        <dsp:cNvSpPr/>
      </dsp:nvSpPr>
      <dsp:spPr>
        <a:xfrm>
          <a:off x="0" y="3258406"/>
          <a:ext cx="6574882" cy="108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Vigilância diante da volta de Cristo (Mt 24.42) </a:t>
          </a:r>
          <a:endParaRPr lang="en-US" sz="3000" kern="1200"/>
        </a:p>
      </dsp:txBody>
      <dsp:txXfrm>
        <a:off x="0" y="3258406"/>
        <a:ext cx="6574882" cy="1085914"/>
      </dsp:txXfrm>
    </dsp:sp>
    <dsp:sp modelId="{C170B2F0-C87C-41B9-AFC5-59E596EAEB9B}">
      <dsp:nvSpPr>
        <dsp:cNvPr id="0" name=""/>
        <dsp:cNvSpPr/>
      </dsp:nvSpPr>
      <dsp:spPr>
        <a:xfrm>
          <a:off x="0" y="4344320"/>
          <a:ext cx="657488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8C2C0-571B-47D7-9E22-94A1EE6007A1}">
      <dsp:nvSpPr>
        <dsp:cNvPr id="0" name=""/>
        <dsp:cNvSpPr/>
      </dsp:nvSpPr>
      <dsp:spPr>
        <a:xfrm>
          <a:off x="0" y="4344320"/>
          <a:ext cx="6574882" cy="108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Igreja separada e expectante</a:t>
          </a:r>
          <a:endParaRPr lang="en-US" sz="3000" kern="1200"/>
        </a:p>
      </dsp:txBody>
      <dsp:txXfrm>
        <a:off x="0" y="4344320"/>
        <a:ext cx="6574882" cy="108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25.12.2025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9BB0FC6E-67D7-2466-AED1-08665080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29" r="9089" b="2104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849" y="115948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400">
                <a:solidFill>
                  <a:schemeClr val="bg1"/>
                </a:solidFill>
                <a:ea typeface="+mj-lt"/>
                <a:cs typeface="+mj-lt"/>
              </a:rPr>
              <a:t>Preparando O Corpo, A Alma E O Espírito Para A Eternidade</a:t>
            </a:r>
            <a:endParaRPr lang="pt-BR" sz="44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4A43F080-C63C-E495-C502-7D5E271B5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2" y="3191774"/>
            <a:ext cx="4845170" cy="4830793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182E14A-836F-DBD8-4330-7D156712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65F027-5E85-0ED4-FC1D-189F2883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0A069D-5C0C-DDE1-B40D-55E0D763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OPOSIÇÕES À VISÃO CELESTIAL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F875F2-1903-0517-E7E5-D4DE460B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381621" cy="40161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Tentação de Cristo: reinos terrenos (</a:t>
            </a:r>
            <a:r>
              <a:rPr lang="pt-BR" err="1">
                <a:ea typeface="+mn-lt"/>
                <a:cs typeface="+mn-lt"/>
              </a:rPr>
              <a:t>Mt</a:t>
            </a:r>
            <a:r>
              <a:rPr lang="pt-BR" dirty="0">
                <a:ea typeface="+mn-lt"/>
                <a:cs typeface="+mn-lt"/>
              </a:rPr>
              <a:t> 4.8–10)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Reino de Cristo não limitado a este mundo (</a:t>
            </a:r>
            <a:r>
              <a:rPr lang="pt-BR" err="1">
                <a:ea typeface="+mn-lt"/>
                <a:cs typeface="+mn-lt"/>
              </a:rPr>
              <a:t>Jo</a:t>
            </a:r>
            <a:r>
              <a:rPr lang="pt-BR" dirty="0">
                <a:ea typeface="+mn-lt"/>
                <a:cs typeface="+mn-lt"/>
              </a:rPr>
              <a:t> 18.36)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Rejeição do messianismo político (</a:t>
            </a:r>
            <a:r>
              <a:rPr lang="pt-BR" err="1">
                <a:ea typeface="+mn-lt"/>
                <a:cs typeface="+mn-lt"/>
              </a:rPr>
              <a:t>Lc</a:t>
            </a:r>
            <a:r>
              <a:rPr lang="pt-BR" dirty="0">
                <a:ea typeface="+mn-lt"/>
                <a:cs typeface="+mn-lt"/>
              </a:rPr>
              <a:t> 19.11)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Missão espiritual da Igreja (At 1.8)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Busca da cidade futura (</a:t>
            </a:r>
            <a:r>
              <a:rPr lang="pt-BR" err="1">
                <a:ea typeface="+mn-lt"/>
                <a:cs typeface="+mn-lt"/>
              </a:rPr>
              <a:t>Hb</a:t>
            </a:r>
            <a:r>
              <a:rPr lang="pt-BR" dirty="0">
                <a:ea typeface="+mn-lt"/>
                <a:cs typeface="+mn-lt"/>
              </a:rPr>
              <a:t> 13.14)</a:t>
            </a:r>
            <a:endParaRPr lang="pt-BR" dirty="0"/>
          </a:p>
        </p:txBody>
      </p:sp>
      <p:pic>
        <p:nvPicPr>
          <p:cNvPr id="4" name="Imagem 3" descr="Foto preta e branca de menino com celular na mão&#10;&#10;O conteúdo gerado por IA pode estar incorreto.">
            <a:extLst>
              <a:ext uri="{FF2B5EF4-FFF2-40B4-BE49-F238E27FC236}">
                <a16:creationId xmlns:a16="http://schemas.microsoft.com/office/drawing/2014/main" id="{E0415959-40B9-E5C2-15A1-E27B1C8E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323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C4EC60-3A8B-1CD6-A38B-330F4C4C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0316B-844A-F5AA-26BB-9E06147B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0769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7FD24-93AF-E1B7-5103-F3208D56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347" y="-73382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 dirty="0">
                <a:ea typeface="+mj-lt"/>
                <a:cs typeface="+mj-lt"/>
              </a:rPr>
              <a:t>NEGAÇÃO DA RESSURREIÇÃO</a:t>
            </a:r>
            <a:endParaRPr lang="pt-BR" sz="5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1EF5EE-309A-9365-7D07-F7FBE57C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17" r="1707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001C16-C356-D305-08A0-A57638BB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160" y="1714587"/>
            <a:ext cx="7200014" cy="51516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Influência filosófica em Corinto (1Co 15.12)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Consequências da negação da eternidade (1Co 15.17) </a:t>
            </a:r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Entenda...</a:t>
            </a:r>
          </a:p>
          <a:p>
            <a:pPr marL="0" indent="0">
              <a:buNone/>
            </a:pPr>
            <a:r>
              <a:rPr lang="pt-BR" dirty="0">
                <a:highlight>
                  <a:srgbClr val="F5F5F5"/>
                </a:highlight>
                <a:ea typeface="+mn-lt"/>
                <a:cs typeface="+mn-lt"/>
              </a:rPr>
              <a:t>• Ressurreição como fundamento da fé (1Co 15.20) </a:t>
            </a:r>
            <a:endParaRPr lang="pt-BR" dirty="0"/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Esperança que sustenta a ética cristã (1Co 15.58)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Defesa apostólica da ressurreição literal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77E1E-78EC-5720-F09A-49BDFF73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8D8337-4B3D-4D61-D7FE-6820300C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2134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831A2D-EE4A-4233-79B8-35C36961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INIMIGOS DA CRUZ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19378C0-A181-20DB-3BA1-05F96D66B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597291"/>
              </p:ext>
            </p:extLst>
          </p:nvPr>
        </p:nvGraphicFramePr>
        <p:xfrm>
          <a:off x="4346094" y="367653"/>
          <a:ext cx="7863794" cy="621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B27E3ED3-6EDE-F615-8A7D-93D4C772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12</a:t>
            </a:fld>
            <a:endParaRPr lang="pt-BR"/>
          </a:p>
        </p:txBody>
      </p:sp>
      <p:sp>
        <p:nvSpPr>
          <p:cNvPr id="19" name="Espaço Reservado para Rodapé 18">
            <a:extLst>
              <a:ext uri="{FF2B5EF4-FFF2-40B4-BE49-F238E27FC236}">
                <a16:creationId xmlns:a16="http://schemas.microsoft.com/office/drawing/2014/main" id="{73431C2B-D517-D604-C096-29B99C42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9466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586C81-A6F2-0603-084C-FCF7E4F5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CIDADANIA CELESTIAL</a:t>
            </a:r>
            <a:endParaRPr lang="pt-BR"/>
          </a:p>
        </p:txBody>
      </p:sp>
      <p:pic>
        <p:nvPicPr>
          <p:cNvPr id="16" name="Imagem 15" descr="Imagem do Pin de história">
            <a:extLst>
              <a:ext uri="{FF2B5EF4-FFF2-40B4-BE49-F238E27FC236}">
                <a16:creationId xmlns:a16="http://schemas.microsoft.com/office/drawing/2014/main" id="{AF3CA933-0E42-5FD0-79D1-642B83B6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323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0496ACC-EA6E-FD40-A9D7-7E510A132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766020"/>
              </p:ext>
            </p:extLst>
          </p:nvPr>
        </p:nvGraphicFramePr>
        <p:xfrm>
          <a:off x="162465" y="1729448"/>
          <a:ext cx="6359280" cy="512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22B2538B-DF24-14B7-BDE1-7A6F72F2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pt-BR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0DD0998A-A995-ABFF-9A56-DD0F2229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5951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538870-7C94-E55F-CF98-217A5F9F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SINOPSE I</a:t>
            </a:r>
            <a:endParaRPr lang="pt-BR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C3D5E2C-C6ED-965B-1E26-73062E195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873386"/>
              </p:ext>
            </p:extLst>
          </p:nvPr>
        </p:nvGraphicFramePr>
        <p:xfrm>
          <a:off x="4776730" y="718728"/>
          <a:ext cx="6574883" cy="543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Espaço Reservado para Número de Slide 21">
            <a:extLst>
              <a:ext uri="{FF2B5EF4-FFF2-40B4-BE49-F238E27FC236}">
                <a16:creationId xmlns:a16="http://schemas.microsoft.com/office/drawing/2014/main" id="{7E907E52-80BB-F9AB-E65F-727DFC3E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pt-BR"/>
          </a:p>
        </p:txBody>
      </p:sp>
      <p:sp>
        <p:nvSpPr>
          <p:cNvPr id="21" name="Espaço Reservado para Rodapé 20">
            <a:extLst>
              <a:ext uri="{FF2B5EF4-FFF2-40B4-BE49-F238E27FC236}">
                <a16:creationId xmlns:a16="http://schemas.microsoft.com/office/drawing/2014/main" id="{84402C83-98A8-2F2B-C4A2-25AF506A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30728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220557-D7F2-A84C-9986-92581603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400">
                <a:solidFill>
                  <a:srgbClr val="FFFFFF"/>
                </a:solidFill>
                <a:ea typeface="+mj-lt"/>
                <a:cs typeface="+mj-lt"/>
              </a:rPr>
              <a:t>CRISTIANISMO SECULARIZADO</a:t>
            </a:r>
            <a:endParaRPr lang="pt-BR" sz="34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5961DE5-0F1C-A56D-0CC7-D26D72A6D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559348"/>
              </p:ext>
            </p:extLst>
          </p:nvPr>
        </p:nvGraphicFramePr>
        <p:xfrm>
          <a:off x="4200562" y="146592"/>
          <a:ext cx="7975172" cy="643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8DD8E544-8845-EC4D-D404-A07DDBD7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B968952D-2960-88B4-F904-43C6BFAE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7215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D657D8-FEE3-2C4D-5631-892C4179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-382498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TEOLOGIA PÚBLICA</a:t>
            </a:r>
            <a:endParaRPr lang="pt-BR" dirty="0"/>
          </a:p>
        </p:txBody>
      </p:sp>
      <p:pic>
        <p:nvPicPr>
          <p:cNvPr id="11" name="Imagem 10" descr="Imagem do Pin de história">
            <a:extLst>
              <a:ext uri="{FF2B5EF4-FFF2-40B4-BE49-F238E27FC236}">
                <a16:creationId xmlns:a16="http://schemas.microsoft.com/office/drawing/2014/main" id="{C3D6E982-F589-E62F-2830-4E69C1BE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58" r="953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F8F949D-01D9-4332-D7A3-652645893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8044"/>
              </p:ext>
            </p:extLst>
          </p:nvPr>
        </p:nvGraphicFramePr>
        <p:xfrm>
          <a:off x="6096845" y="809298"/>
          <a:ext cx="6090839" cy="60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98919ADC-18AA-5CEC-2C06-748E28B2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2B13961-F5D8-2D89-1465-541E9CD9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9826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 descr="Foto em preto e branco de homem de terno e gravata&#10;&#10;O conteúdo gerado por IA pode estar incorreto.">
            <a:extLst>
              <a:ext uri="{FF2B5EF4-FFF2-40B4-BE49-F238E27FC236}">
                <a16:creationId xmlns:a16="http://schemas.microsoft.com/office/drawing/2014/main" id="{AA26D2D1-6067-B68C-1ECD-22551822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28"/>
          <a:stretch>
            <a:fillRect/>
          </a:stretch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8829F9-0D53-C92A-EB2F-216A5E05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OPOSIÇÃO AO DISCURSO SEM PRÁTICA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576AAD4-E7E2-DAAB-8D67-BC85739F9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470585"/>
              </p:ext>
            </p:extLst>
          </p:nvPr>
        </p:nvGraphicFramePr>
        <p:xfrm>
          <a:off x="159375" y="1935310"/>
          <a:ext cx="7810177" cy="494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30D8BF19-247A-C2D9-C79D-429BAB43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pt-BR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19854B32-BEA9-CA27-C18D-662BAF7D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210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6E930-5C17-2CF1-2B31-A0CB0FFA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PERDA DA IMINÊNCIA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9FA3A83-4114-49F7-A9CD-FA3AEDF9F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218944"/>
              </p:ext>
            </p:extLst>
          </p:nvPr>
        </p:nvGraphicFramePr>
        <p:xfrm>
          <a:off x="4042411" y="17195"/>
          <a:ext cx="8593398" cy="68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0CBE6B1C-BD11-B94D-FFAD-08542F20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pt-BR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6C4D36F8-677C-3650-3D1C-4C21EE3E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100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24D298-E386-CB29-9987-D12A844A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PROSPERIDADE E EXISTENCIALISMO</a:t>
            </a:r>
            <a:endParaRPr lang="pt-BR" sz="3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098CE0-C07E-A0E5-5307-E37D96DA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644" y="264544"/>
            <a:ext cx="7058221" cy="63229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• Esperança limitada às conquistas terrenas (1Tm 6.9) </a:t>
            </a: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• Frustração espiritual inevitável (</a:t>
            </a:r>
            <a:r>
              <a:rPr lang="pt-BR" sz="3200" err="1">
                <a:ea typeface="+mn-lt"/>
                <a:cs typeface="+mn-lt"/>
              </a:rPr>
              <a:t>Pv</a:t>
            </a:r>
            <a:r>
              <a:rPr lang="pt-BR" sz="3200" dirty="0">
                <a:ea typeface="+mn-lt"/>
                <a:cs typeface="+mn-lt"/>
              </a:rPr>
              <a:t> 13.12) </a:t>
            </a: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• Crítica paulina ao hedonismo (1Co 15.32) </a:t>
            </a:r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ENTENDA...</a:t>
            </a: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• Eternidade relativiza o sofrimento (2Co 4.17) </a:t>
            </a: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• Acúmulo de tesouros no céu (</a:t>
            </a:r>
            <a:r>
              <a:rPr lang="pt-BR" sz="3200" err="1">
                <a:ea typeface="+mn-lt"/>
                <a:cs typeface="+mn-lt"/>
              </a:rPr>
              <a:t>Mt</a:t>
            </a:r>
            <a:r>
              <a:rPr lang="pt-BR" sz="3200" dirty="0">
                <a:ea typeface="+mn-lt"/>
                <a:cs typeface="+mn-lt"/>
              </a:rPr>
              <a:t> 6.19–21)</a:t>
            </a:r>
            <a:endParaRPr lang="pt-BR" sz="32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0D2C48F-3BEC-FC98-38F5-873FAC90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0AA2B9-3DD0-7DD1-8487-A5A3B15A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8558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AFFCE8D9-C1F4-54A0-2DA0-7E402C5258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5553" b="9861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88A0B1-FC23-DD9F-D061-6218903B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TEMA CENTRAL E ÊNFASE ESCATOLÓGICA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41C8E86-1268-7865-09DC-08152F880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18468"/>
              </p:ext>
            </p:extLst>
          </p:nvPr>
        </p:nvGraphicFramePr>
        <p:xfrm>
          <a:off x="5337722" y="3792"/>
          <a:ext cx="6853011" cy="686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E6553939-A60E-A259-B745-D13F5D56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810F1699-E6AE-DBF4-876E-56B6D66E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62097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4DEC7E-BC79-2EFB-5E56-F81B2172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94951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AMILENISMO E ENGAJAMENTO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0B0D19-274E-C973-32D8-5DC5B0C2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3" y="1326883"/>
            <a:ext cx="6373657" cy="52814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700" dirty="0">
                <a:ea typeface="+mn-lt"/>
                <a:cs typeface="+mn-lt"/>
              </a:rPr>
              <a:t>• Negação do Arrebatamento da Igreja (1Ts 4.16–17) </a:t>
            </a:r>
          </a:p>
          <a:p>
            <a:pPr marL="0" indent="0">
              <a:buNone/>
            </a:pPr>
            <a:r>
              <a:rPr lang="pt-BR" sz="2700" dirty="0">
                <a:ea typeface="+mn-lt"/>
                <a:cs typeface="+mn-lt"/>
              </a:rPr>
              <a:t>• Confiança excessiva nos sistemas humanos (</a:t>
            </a:r>
            <a:r>
              <a:rPr lang="pt-BR" sz="2700" err="1">
                <a:ea typeface="+mn-lt"/>
                <a:cs typeface="+mn-lt"/>
              </a:rPr>
              <a:t>Sl</a:t>
            </a:r>
            <a:r>
              <a:rPr lang="pt-BR" sz="2700" dirty="0">
                <a:ea typeface="+mn-lt"/>
                <a:cs typeface="+mn-lt"/>
              </a:rPr>
              <a:t> 146.3) </a:t>
            </a:r>
          </a:p>
          <a:p>
            <a:pPr marL="0" indent="0">
              <a:buNone/>
            </a:pPr>
            <a:endParaRPr lang="pt-BR" sz="27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700" dirty="0">
                <a:ea typeface="+mn-lt"/>
                <a:cs typeface="+mn-lt"/>
              </a:rPr>
              <a:t>ENTENDA... </a:t>
            </a:r>
          </a:p>
          <a:p>
            <a:pPr marL="0" indent="0">
              <a:buNone/>
            </a:pPr>
            <a:r>
              <a:rPr lang="pt-BR" sz="2700" dirty="0">
                <a:ea typeface="+mn-lt"/>
                <a:cs typeface="+mn-lt"/>
              </a:rPr>
              <a:t>• Reino milenar literal prometido (</a:t>
            </a:r>
            <a:r>
              <a:rPr lang="pt-BR" sz="2700" err="1">
                <a:ea typeface="+mn-lt"/>
                <a:cs typeface="+mn-lt"/>
              </a:rPr>
              <a:t>Ap</a:t>
            </a:r>
            <a:r>
              <a:rPr lang="pt-BR" sz="2700" dirty="0">
                <a:ea typeface="+mn-lt"/>
                <a:cs typeface="+mn-lt"/>
              </a:rPr>
              <a:t> 20.1–6) </a:t>
            </a:r>
          </a:p>
          <a:p>
            <a:pPr marL="0" indent="0">
              <a:buNone/>
            </a:pPr>
            <a:r>
              <a:rPr lang="pt-BR" sz="2700" dirty="0">
                <a:ea typeface="+mn-lt"/>
                <a:cs typeface="+mn-lt"/>
              </a:rPr>
              <a:t>• Esperança bem-aventurada </a:t>
            </a:r>
            <a:r>
              <a:rPr lang="pt-BR" sz="2700" err="1">
                <a:ea typeface="+mn-lt"/>
                <a:cs typeface="+mn-lt"/>
              </a:rPr>
              <a:t>pré-milenista</a:t>
            </a:r>
            <a:r>
              <a:rPr lang="pt-BR" sz="2700" dirty="0">
                <a:ea typeface="+mn-lt"/>
                <a:cs typeface="+mn-lt"/>
              </a:rPr>
              <a:t> (</a:t>
            </a:r>
            <a:r>
              <a:rPr lang="pt-BR" sz="2700" err="1">
                <a:ea typeface="+mn-lt"/>
                <a:cs typeface="+mn-lt"/>
              </a:rPr>
              <a:t>Tt</a:t>
            </a:r>
            <a:r>
              <a:rPr lang="pt-BR" sz="2700" dirty="0">
                <a:ea typeface="+mn-lt"/>
                <a:cs typeface="+mn-lt"/>
              </a:rPr>
              <a:t> 2.13) </a:t>
            </a:r>
          </a:p>
          <a:p>
            <a:pPr marL="0" indent="0">
              <a:buNone/>
            </a:pPr>
            <a:r>
              <a:rPr lang="pt-BR" sz="2700" dirty="0">
                <a:ea typeface="+mn-lt"/>
                <a:cs typeface="+mn-lt"/>
              </a:rPr>
              <a:t>• Prioridade da missão evangelística (</a:t>
            </a:r>
            <a:r>
              <a:rPr lang="pt-BR" sz="2700" err="1">
                <a:ea typeface="+mn-lt"/>
                <a:cs typeface="+mn-lt"/>
              </a:rPr>
              <a:t>Mt</a:t>
            </a:r>
            <a:r>
              <a:rPr lang="pt-BR" sz="2700" dirty="0">
                <a:ea typeface="+mn-lt"/>
                <a:cs typeface="+mn-lt"/>
              </a:rPr>
              <a:t> 28.19)</a:t>
            </a:r>
            <a:endParaRPr lang="pt-BR" sz="2700" dirty="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4945AC2-7E5C-22CB-BDCD-CF85E7AC7A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0D7914-010A-12D2-1FFE-7F4018D3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022C02-B9B7-54CE-3611-685F340F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9067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DDD72-E783-507A-0944-B369BBD9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CHAMADO AO ARREPENDIMENTO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883B25D-EAF5-F4FB-AF6B-84BC3428CD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4009202E-2A88-E724-B4B2-8BB7A8DD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A02D7FA8-63E0-67B6-5041-090B5346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2001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856A9E9-4D57-0228-377B-1808E9AE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SINOPSE II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6468FC-B851-B9F1-F11B-2AFA828E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114" y="1150505"/>
            <a:ext cx="7043409" cy="48301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Desvios teológicos comprometem a missão (Cl 2.18) </a:t>
            </a: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• Enfraquecimento do fervor espiritual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Ap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2.4) </a:t>
            </a: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• Negligência da santificação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Hb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12.15) </a:t>
            </a: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• Obscurecimento da esperança cristã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Lm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3.18) </a:t>
            </a: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• Necessidade de vigilância doutrinária (1Tm 6.20)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09BA5C-53BE-7FB7-5086-945BBBF0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5035A3-0928-A2AB-C341-DD006499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5952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FDA22B-8595-D0CD-0B18-7B2CDE03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25" y="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PRONTOS PARA O RETORNO</a:t>
            </a:r>
            <a:endParaRPr lang="pt-BR" sz="40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FD46C04-C0F8-DF26-2B65-78A0B7619D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3424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B749E4D-ECC9-37C3-9B1C-AF210DD51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968646"/>
              </p:ext>
            </p:extLst>
          </p:nvPr>
        </p:nvGraphicFramePr>
        <p:xfrm>
          <a:off x="201084" y="1535716"/>
          <a:ext cx="6513139" cy="533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F6029CF2-3CC4-52F2-9DD4-1D88C71F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pt-BR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0935DBC1-84EF-D3D0-C123-AB07E3C1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32715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Uma imagem contendo ao ar livre, homem, árvore, em pé&#10;&#10;O conteúdo gerado por IA pode estar incorreto.">
            <a:extLst>
              <a:ext uri="{FF2B5EF4-FFF2-40B4-BE49-F238E27FC236}">
                <a16:creationId xmlns:a16="http://schemas.microsoft.com/office/drawing/2014/main" id="{30FD1AE7-156B-D488-A7F0-7E75E6AE50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6838" r="1" b="2125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539662-C43B-3E3A-0EA3-6F4C92C4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DEVERES CRISTÃOS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0168792-5876-DF9A-154C-8B582EAB4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9809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DA82064B-4622-C35F-129D-FE585984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BDB4849D-1D06-6AB6-7BBD-6344DE25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1402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EAE1C5-F395-4CC8-AF96-718C4E9B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95" y="5139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OBRA DIVINA NA SANTIFICAÇÃO</a:t>
            </a:r>
            <a:endParaRPr lang="pt-BR" sz="4000"/>
          </a:p>
        </p:txBody>
      </p:sp>
      <p:pic>
        <p:nvPicPr>
          <p:cNvPr id="13" name="Imagem 12" descr="Homem de terno e gravata olhando para o lado&#10;&#10;O conteúdo gerado por IA pode estar incorreto.">
            <a:extLst>
              <a:ext uri="{FF2B5EF4-FFF2-40B4-BE49-F238E27FC236}">
                <a16:creationId xmlns:a16="http://schemas.microsoft.com/office/drawing/2014/main" id="{4F7F9987-901B-CC11-D60F-C479B22E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47" r="24896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02EACB-CC94-9842-DB87-FA2F74096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449872"/>
              </p:ext>
            </p:extLst>
          </p:nvPr>
        </p:nvGraphicFramePr>
        <p:xfrm>
          <a:off x="186708" y="1434861"/>
          <a:ext cx="6314678" cy="542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290A7FB1-6439-4467-C3BB-52EBCA1A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25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D693BA60-BF1D-3101-9E60-D0DA25AD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74118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m 19" descr="Imagem do Pin de história">
            <a:extLst>
              <a:ext uri="{FF2B5EF4-FFF2-40B4-BE49-F238E27FC236}">
                <a16:creationId xmlns:a16="http://schemas.microsoft.com/office/drawing/2014/main" id="{A7AFC2D5-C01D-80A1-8006-B2D4FF2948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8667"/>
          <a:stretch>
            <a:fillRect/>
          </a:stretch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64EB29-91EA-C9D5-AEC7-9C02DCEF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15456" y="1486619"/>
            <a:ext cx="6831188" cy="1322887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CONSERVADOS IRREPREENSÍVEIS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F7952C4-A397-07B3-78D8-550F96CBC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883319"/>
              </p:ext>
            </p:extLst>
          </p:nvPr>
        </p:nvGraphicFramePr>
        <p:xfrm>
          <a:off x="-1422134" y="-192539"/>
          <a:ext cx="13201686" cy="761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8CB1D986-7C97-89EB-8826-894F519B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26</a:t>
            </a:fld>
            <a:endParaRPr lang="pt-BR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E3DCE685-3D28-8F06-3F1F-17C9D7D8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27664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C2F07451-823F-F1BB-34EF-A394BE9B0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84" r="74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884D7F-A1CA-B939-524A-E4A32AC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-195592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SANTIFICAÇÃO COMPLETA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33E97B-0C3A-2B1F-EBA2-55CEAF03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421" y="1700956"/>
            <a:ext cx="4282264" cy="44760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Espírito: comunhão com Deus (</a:t>
            </a:r>
            <a:r>
              <a:rPr lang="pt-BR" err="1">
                <a:ea typeface="+mn-lt"/>
                <a:cs typeface="+mn-lt"/>
              </a:rPr>
              <a:t>Jo</a:t>
            </a:r>
            <a:r>
              <a:rPr lang="pt-BR" dirty="0">
                <a:ea typeface="+mn-lt"/>
                <a:cs typeface="+mn-lt"/>
              </a:rPr>
              <a:t> 4.24)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Alma: mente renovada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12.2)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Corpo: instrumento de justiça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6.13)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Amor integral a Deus (</a:t>
            </a:r>
            <a:r>
              <a:rPr lang="pt-BR" err="1">
                <a:ea typeface="+mn-lt"/>
                <a:cs typeface="+mn-lt"/>
              </a:rPr>
              <a:t>Lc</a:t>
            </a:r>
            <a:r>
              <a:rPr lang="pt-BR" dirty="0">
                <a:ea typeface="+mn-lt"/>
                <a:cs typeface="+mn-lt"/>
              </a:rPr>
              <a:t> 10.27)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Glorificação futura do corpo (1Co 6.20)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D5D0D5-493A-16BA-B4FC-6E01FADB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BD87A5-DC72-B0B6-288E-3B8FD448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51905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5C7CBC-A43B-BCDE-F4C6-C0D4CD76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6" b="28600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1353A3-DCB0-EE26-18F8-1DFF17CD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7" y="5691"/>
            <a:ext cx="5259924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IMPERFEIÇÃO E PROGRESSO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37175-E619-31A6-C45F-7E0CF7ECF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4" y="1916617"/>
            <a:ext cx="5029886" cy="43897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• Conflito entre carne e Espírito (</a:t>
            </a:r>
            <a:r>
              <a:rPr lang="pt-BR" b="1" err="1">
                <a:ea typeface="+mn-lt"/>
                <a:cs typeface="+mn-lt"/>
              </a:rPr>
              <a:t>Gl</a:t>
            </a:r>
            <a:r>
              <a:rPr lang="pt-BR" b="1" dirty="0">
                <a:ea typeface="+mn-lt"/>
                <a:cs typeface="+mn-lt"/>
              </a:rPr>
              <a:t> 5.17) </a:t>
            </a:r>
          </a:p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• Crescimento contínuo na graça (2Pe 3.18) </a:t>
            </a:r>
          </a:p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• Chamado ao aperfeiçoamento moral (</a:t>
            </a:r>
            <a:r>
              <a:rPr lang="pt-BR" b="1" err="1">
                <a:ea typeface="+mn-lt"/>
                <a:cs typeface="+mn-lt"/>
              </a:rPr>
              <a:t>Ap</a:t>
            </a:r>
            <a:r>
              <a:rPr lang="pt-BR" b="1" dirty="0">
                <a:ea typeface="+mn-lt"/>
                <a:cs typeface="+mn-lt"/>
              </a:rPr>
              <a:t> 22.11) </a:t>
            </a:r>
          </a:p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• Dependência da graça divina (2Co 12.9) </a:t>
            </a:r>
          </a:p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• Esperança da glorificação final (</a:t>
            </a:r>
            <a:r>
              <a:rPr lang="pt-BR" b="1" err="1">
                <a:ea typeface="+mn-lt"/>
                <a:cs typeface="+mn-lt"/>
              </a:rPr>
              <a:t>Rm</a:t>
            </a:r>
            <a:r>
              <a:rPr lang="pt-BR" b="1" dirty="0">
                <a:ea typeface="+mn-lt"/>
                <a:cs typeface="+mn-lt"/>
              </a:rPr>
              <a:t> 8.30)</a:t>
            </a:r>
            <a:endParaRPr lang="pt-BR" b="1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8887DF-606D-4293-DC8A-384B3CE7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F3D7F9-1F0F-3BCD-7178-0E0FBF88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50317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pessoa, segurando, homem, luz&#10;&#10;O conteúdo gerado por IA pode estar incorreto.">
            <a:extLst>
              <a:ext uri="{FF2B5EF4-FFF2-40B4-BE49-F238E27FC236}">
                <a16:creationId xmlns:a16="http://schemas.microsoft.com/office/drawing/2014/main" id="{F6547AD7-F2FF-2FAC-29F9-EFDB008975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6727" b="1702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09300C-7757-343F-3836-B0E73ADC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MEIOS DA GRAÇA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3A3D6D1-C45C-270D-F99E-30FB5DC55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503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A2F09DF9-041E-4CC9-BFE4-8BB4B316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29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326B81C4-E1E9-0A19-1CA1-8857E20B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68013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039268-612D-EE19-9D0D-4CA5A175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50" y="-296234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TEXTO ÁUREO</a:t>
            </a:r>
            <a:endParaRPr lang="pt-BR" dirty="0"/>
          </a:p>
        </p:txBody>
      </p:sp>
      <p:pic>
        <p:nvPicPr>
          <p:cNvPr id="16" name="Imagem 15" descr="Imagem do Pin de história">
            <a:extLst>
              <a:ext uri="{FF2B5EF4-FFF2-40B4-BE49-F238E27FC236}">
                <a16:creationId xmlns:a16="http://schemas.microsoft.com/office/drawing/2014/main" id="{4613C47C-EE26-B514-AA58-FE0CB986A6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3" r="1021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B424BCB-E443-9589-031D-C0F90AC8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302716"/>
              </p:ext>
            </p:extLst>
          </p:nvPr>
        </p:nvGraphicFramePr>
        <p:xfrm>
          <a:off x="4315" y="392355"/>
          <a:ext cx="7399331" cy="733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672EC6AC-3855-972E-4DE3-6D6566A3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014CFFB3-7D47-76D3-8D44-01B06E38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11506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C04D1792-1775-12AD-7BE0-A128292BC6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rcRect t="12858" r="1" b="5986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ED3C18-9C4B-EA99-9075-986F581E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 SANGUE DE CRISTO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185BE0-5324-99AB-1404-3B0E87C28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6" y="1989748"/>
            <a:ext cx="5381620" cy="4187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• Base da purificação (1Jo 1.7) 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• Confissão que restaura (</a:t>
            </a:r>
            <a:r>
              <a:rPr lang="pt-BR" sz="3000" b="1" err="1">
                <a:solidFill>
                  <a:srgbClr val="FFFFFF"/>
                </a:solidFill>
                <a:ea typeface="+mn-lt"/>
                <a:cs typeface="+mn-lt"/>
              </a:rPr>
              <a:t>Pv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 28.13) 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• Consciência purificada (</a:t>
            </a:r>
            <a:r>
              <a:rPr lang="pt-BR" sz="3000" b="1" err="1">
                <a:solidFill>
                  <a:srgbClr val="FFFFFF"/>
                </a:solidFill>
                <a:ea typeface="+mn-lt"/>
                <a:cs typeface="+mn-lt"/>
              </a:rPr>
              <a:t>Hb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 9.14) 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• Redimidos pelo sangue do Cordeiro (</a:t>
            </a:r>
            <a:r>
              <a:rPr lang="pt-BR" sz="3000" b="1" err="1">
                <a:solidFill>
                  <a:srgbClr val="FFFFFF"/>
                </a:solidFill>
                <a:ea typeface="+mn-lt"/>
                <a:cs typeface="+mn-lt"/>
              </a:rPr>
              <a:t>Ap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 7.14) 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• Vitória espiritual final (</a:t>
            </a:r>
            <a:r>
              <a:rPr lang="pt-BR" sz="3000" b="1" err="1">
                <a:solidFill>
                  <a:srgbClr val="FFFFFF"/>
                </a:solidFill>
                <a:ea typeface="+mn-lt"/>
                <a:cs typeface="+mn-lt"/>
              </a:rPr>
              <a:t>Ap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 12.11)</a:t>
            </a:r>
            <a:endParaRPr lang="pt-BR" sz="3000" b="1" dirty="0">
              <a:solidFill>
                <a:srgbClr val="FFFFFF"/>
              </a:solidFill>
            </a:endParaRP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D9377B0D-AE70-FBBB-9AE3-BEA95DB2D4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98" r="-1" b="18506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C102DF-A6C9-ED1C-C880-4DCCBDF4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2019EC-48C5-1024-36EA-E8ECFD3A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69015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849B8-17F9-FAB3-8688-EC069A11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71" y="-982971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CONCLUSÃO</a:t>
            </a:r>
            <a:endParaRPr lang="pt-BR" sz="54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F1774-57D0-806F-479D-9C888CF1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92" y="1147616"/>
            <a:ext cx="4674909" cy="50459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• Santificação integral do crente (1Ts 5.23) </a:t>
            </a: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• Esperança viva e segura (1Pe 1.3–5) </a:t>
            </a: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• Igreja apresentada sem mácula (</a:t>
            </a:r>
            <a:r>
              <a:rPr lang="pt-BR" sz="3000" err="1">
                <a:ea typeface="+mn-lt"/>
                <a:cs typeface="+mn-lt"/>
              </a:rPr>
              <a:t>Ef</a:t>
            </a:r>
            <a:r>
              <a:rPr lang="pt-BR" sz="3000" dirty="0">
                <a:ea typeface="+mn-lt"/>
                <a:cs typeface="+mn-lt"/>
              </a:rPr>
              <a:t> 5.27) </a:t>
            </a: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• Vida eterna como herança (</a:t>
            </a:r>
            <a:r>
              <a:rPr lang="pt-BR" sz="3000" err="1">
                <a:ea typeface="+mn-lt"/>
                <a:cs typeface="+mn-lt"/>
              </a:rPr>
              <a:t>Jo</a:t>
            </a:r>
            <a:r>
              <a:rPr lang="pt-BR" sz="3000" dirty="0">
                <a:ea typeface="+mn-lt"/>
                <a:cs typeface="+mn-lt"/>
              </a:rPr>
              <a:t> 5.24) </a:t>
            </a: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• Clamor escatológico da Igreja: "Vem, Senhor Jesus" (</a:t>
            </a:r>
            <a:r>
              <a:rPr lang="pt-BR" sz="3000" err="1">
                <a:ea typeface="+mn-lt"/>
                <a:cs typeface="+mn-lt"/>
              </a:rPr>
              <a:t>Ap</a:t>
            </a:r>
            <a:r>
              <a:rPr lang="pt-BR" sz="3000" dirty="0">
                <a:ea typeface="+mn-lt"/>
                <a:cs typeface="+mn-lt"/>
              </a:rPr>
              <a:t> 22.20)</a:t>
            </a:r>
            <a:endParaRPr lang="pt-BR" sz="3000" dirty="0"/>
          </a:p>
        </p:txBody>
      </p:sp>
      <p:pic>
        <p:nvPicPr>
          <p:cNvPr id="4" name="Imagem 3" descr="Uma imagem contendo pessoa, no interior, em pé, olhando&#10;&#10;O conteúdo gerado por IA pode estar incorreto.">
            <a:extLst>
              <a:ext uri="{FF2B5EF4-FFF2-40B4-BE49-F238E27FC236}">
                <a16:creationId xmlns:a16="http://schemas.microsoft.com/office/drawing/2014/main" id="{0FB5928F-BA96-2F87-8EAF-FEC0CC4D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D08D22-3F33-1EE9-9ED3-CCBBE3FF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630DC-D01F-0C6C-A242-9F131001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12885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6719B3-7F4D-C204-8CC1-286550F6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/>
              <a:t>PARA O PRÓXIMO TRIMESTRE...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36DB42-8157-0832-3657-6783A0AE9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65" y="2147102"/>
            <a:ext cx="5976547" cy="38226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Adquira a obra do </a:t>
            </a:r>
            <a:r>
              <a:rPr lang="pt-BR" b="1" dirty="0">
                <a:ea typeface="+mn-lt"/>
                <a:cs typeface="+mn-lt"/>
              </a:rPr>
              <a:t>Pastor Emerson Santos</a:t>
            </a:r>
            <a:r>
              <a:rPr lang="pt-BR" dirty="0">
                <a:ea typeface="+mn-lt"/>
                <a:cs typeface="+mn-lt"/>
              </a:rPr>
              <a:t>, </a:t>
            </a:r>
            <a:r>
              <a:rPr lang="pt-BR" b="1" dirty="0">
                <a:ea typeface="+mn-lt"/>
                <a:cs typeface="+mn-lt"/>
              </a:rPr>
              <a:t>“Deus em Três Pessoas”</a:t>
            </a:r>
            <a:r>
              <a:rPr lang="pt-BR" dirty="0">
                <a:ea typeface="+mn-lt"/>
                <a:cs typeface="+mn-lt"/>
              </a:rPr>
              <a:t>, um conteúdo sólido, bíblico e profundamente fiel à doutrina cristã histórica. Trata-se de um material cuidadosamente elaborado, que será </a:t>
            </a:r>
            <a:r>
              <a:rPr lang="pt-BR" b="1" dirty="0">
                <a:ea typeface="+mn-lt"/>
                <a:cs typeface="+mn-lt"/>
              </a:rPr>
              <a:t>excelente subsídio para a próxima lição</a:t>
            </a:r>
            <a:r>
              <a:rPr lang="pt-BR" dirty="0">
                <a:ea typeface="+mn-lt"/>
                <a:cs typeface="+mn-lt"/>
              </a:rPr>
              <a:t>, enriquecendo o ensino e fortalecendo a compreensão da Trindade à luz das Escrituras.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Código QR&#10;&#10;O conteúdo gerado por IA pode estar incorreto.">
            <a:extLst>
              <a:ext uri="{FF2B5EF4-FFF2-40B4-BE49-F238E27FC236}">
                <a16:creationId xmlns:a16="http://schemas.microsoft.com/office/drawing/2014/main" id="{19FAB35F-33A3-EF1F-8993-72598C10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21" y="909081"/>
            <a:ext cx="4095422" cy="5071731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0F15AE-A95C-9B4B-208C-2E1AD435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895FD9-CF7D-0BFD-5D59-B3DEFD70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22321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Código QR&#10;&#10;O conteúdo gerado por IA pode estar incorreto.">
            <a:extLst>
              <a:ext uri="{FF2B5EF4-FFF2-40B4-BE49-F238E27FC236}">
                <a16:creationId xmlns:a16="http://schemas.microsoft.com/office/drawing/2014/main" id="{79C1C1EF-1E1C-95CA-BA67-E8BBEFF5F9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08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B12A9C-ED96-0F4B-B1E6-A047AE30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659" y="302413"/>
            <a:ext cx="5110456" cy="62408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pt-BR" sz="3200" dirty="0"/>
              <a:t>Ao adquirir este livro, você não apenas </a:t>
            </a:r>
            <a:r>
              <a:rPr lang="pt-BR" sz="3200" b="1" dirty="0"/>
              <a:t>qualifica ainda mais suas aulas</a:t>
            </a:r>
            <a:r>
              <a:rPr lang="pt-BR" sz="3200" dirty="0"/>
              <a:t>, mas também </a:t>
            </a:r>
            <a:r>
              <a:rPr lang="pt-BR" sz="3200" b="1" dirty="0"/>
              <a:t>apoia o ministério de um servo de Deus comprometido com a sã doutrina e com a edificação da Igreja</a:t>
            </a:r>
            <a:r>
              <a:rPr lang="pt-BR" sz="3200" dirty="0"/>
              <a:t>. É um investimento que frutifica tanto no crescimento pessoal quanto no ensino coletivo.</a:t>
            </a:r>
            <a:endParaRPr lang="pt-BR"/>
          </a:p>
          <a:p>
            <a:pPr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93BF4C9-1E7D-341C-D922-0ED4A330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33</a:t>
            </a:fld>
            <a:endParaRPr lang="pt-BR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28A75AE8-5EE1-4945-4E18-586793B0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694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8CAAA5-B3B7-996C-C080-FD77A7FA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VERDADE PRÁTICA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0E7A1BD6-3338-0E88-193A-C52B52887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050990"/>
              </p:ext>
            </p:extLst>
          </p:nvPr>
        </p:nvGraphicFramePr>
        <p:xfrm>
          <a:off x="-2925" y="1710013"/>
          <a:ext cx="12193035" cy="514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1AF24A62-4B0F-361B-AF6D-6D446DD7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3E6D118B-27B9-8205-3C39-E0B901E5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091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9A2BDC-EFB3-AB49-30F6-8F8E3E37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-244414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OBJETIVOS DA LIÇÃO</a:t>
            </a:r>
            <a:endParaRPr lang="pt-BR" sz="4000"/>
          </a:p>
        </p:txBody>
      </p:sp>
      <p:pic>
        <p:nvPicPr>
          <p:cNvPr id="75" name="Imagem 74" descr="Uma imagem contendo mesa, grama, verde, mulher&#10;&#10;O conteúdo gerado por IA pode estar incorreto.">
            <a:extLst>
              <a:ext uri="{FF2B5EF4-FFF2-40B4-BE49-F238E27FC236}">
                <a16:creationId xmlns:a16="http://schemas.microsoft.com/office/drawing/2014/main" id="{5F583EC3-1B02-6027-650F-6C1DA77DEC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7" r="8125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62B6431-6EF0-48AF-98D2-ACA6A050D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367627"/>
              </p:ext>
            </p:extLst>
          </p:nvPr>
        </p:nvGraphicFramePr>
        <p:xfrm>
          <a:off x="143575" y="917490"/>
          <a:ext cx="6556271" cy="592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1E2634D0-E208-8A2A-9026-14C282EA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pt-BR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971C1B07-DA41-0BC9-CA44-9D677942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3931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F5E7E0-CAA3-9618-2A3C-9AC8BD37F4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400" r="-2" b="820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15312-921F-873F-EECA-7C657CCD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INTRODUÇÃO ANTROPOLÓGICA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A5CAA61-6E47-763E-22A3-0DBBBC413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128028"/>
              </p:ext>
            </p:extLst>
          </p:nvPr>
        </p:nvGraphicFramePr>
        <p:xfrm>
          <a:off x="133710" y="1351173"/>
          <a:ext cx="11910203" cy="532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91B7F9C3-1D41-210E-16A3-EA2DD7C6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D2AEEFB-68B5-6050-3CAA-FBA4E0E5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6383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25DD38-2C8B-5725-7A44-37A3D32C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642" y="70699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SANTIFICAÇÃO E ETERNIDADE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4D0520-D1CA-9C65-3AA7-2CC7E98B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14" y="2132725"/>
            <a:ext cx="6896698" cy="40670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Santidade como requisito para ver Deus (</a:t>
            </a:r>
            <a:r>
              <a:rPr lang="pt-BR" err="1">
                <a:ea typeface="+mn-lt"/>
                <a:cs typeface="+mn-lt"/>
              </a:rPr>
              <a:t>Hb</a:t>
            </a:r>
            <a:r>
              <a:rPr lang="pt-BR" dirty="0">
                <a:ea typeface="+mn-lt"/>
                <a:cs typeface="+mn-lt"/>
              </a:rPr>
              <a:t> 12.14)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Vida santa como antecipação do porvir (</a:t>
            </a:r>
            <a:r>
              <a:rPr lang="pt-BR" err="1">
                <a:ea typeface="+mn-lt"/>
                <a:cs typeface="+mn-lt"/>
              </a:rPr>
              <a:t>Fp</a:t>
            </a:r>
            <a:r>
              <a:rPr lang="pt-BR" dirty="0">
                <a:ea typeface="+mn-lt"/>
                <a:cs typeface="+mn-lt"/>
              </a:rPr>
              <a:t> 1.6)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Chamado à separação do pecado (1Pe 1.15–16)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Patrística: Atanásio e a participação na vida divina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Santidade como vocação escatológica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6.22)</a:t>
            </a:r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AC611DFD-C6A5-48D9-E647-8A55B4C9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409" y="909081"/>
            <a:ext cx="3651646" cy="5071731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A56373-2444-EFE2-3919-9BBC67B3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519B9-59D2-C9C7-BBCF-833E6CB4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1669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m 50" descr="Imagem do Pin de história">
            <a:extLst>
              <a:ext uri="{FF2B5EF4-FFF2-40B4-BE49-F238E27FC236}">
                <a16:creationId xmlns:a16="http://schemas.microsoft.com/office/drawing/2014/main" id="{EF9436D3-F218-91D4-4D04-97B233A05A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1941" b="3585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85BC90-C7C7-6B55-832E-B43189A7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O ALVO CELESTIAL 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BD0B0AF-D28E-E2C1-3A7E-DE3E2005F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241893"/>
              </p:ext>
            </p:extLst>
          </p:nvPr>
        </p:nvGraphicFramePr>
        <p:xfrm>
          <a:off x="248729" y="1451814"/>
          <a:ext cx="11536391" cy="504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A4EEF354-5CBC-6010-C9E7-AA0E5F6B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8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A375DEA-9FD4-45F6-A39A-08B62321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4864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C7FA22-AE6A-447F-EDCB-E31BA9A4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ESTRATÉGIA DO ENGANO</a:t>
            </a:r>
            <a:endParaRPr lang="pt-BR" sz="5400"/>
          </a:p>
        </p:txBody>
      </p:sp>
      <p:pic>
        <p:nvPicPr>
          <p:cNvPr id="36" name="Imagem 35" descr="Imagem do Pin de história">
            <a:extLst>
              <a:ext uri="{FF2B5EF4-FFF2-40B4-BE49-F238E27FC236}">
                <a16:creationId xmlns:a16="http://schemas.microsoft.com/office/drawing/2014/main" id="{D7DE22B5-57CF-4085-90A0-7120BA2ECD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0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F3E0CE-A65C-404D-11A0-E615D764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196" y="2605983"/>
            <a:ext cx="6898091" cy="4231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200" dirty="0">
                <a:ea typeface="+mn-lt"/>
                <a:cs typeface="+mn-lt"/>
              </a:rPr>
              <a:t>•</a:t>
            </a:r>
            <a:r>
              <a:rPr lang="pt-BR" dirty="0">
                <a:ea typeface="+mn-lt"/>
                <a:cs typeface="+mn-lt"/>
              </a:rPr>
              <a:t> Cegueira espiritual promovida por Satanás (2Co 4.4)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Autonomia humana como falsa promessa (</a:t>
            </a:r>
            <a:r>
              <a:rPr lang="pt-BR" err="1">
                <a:ea typeface="+mn-lt"/>
                <a:cs typeface="+mn-lt"/>
              </a:rPr>
              <a:t>Gn</a:t>
            </a:r>
            <a:r>
              <a:rPr lang="pt-BR" dirty="0">
                <a:ea typeface="+mn-lt"/>
                <a:cs typeface="+mn-lt"/>
              </a:rPr>
              <a:t> 3.5)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Materialismo e perda da perspectiva eterna (</a:t>
            </a:r>
            <a:r>
              <a:rPr lang="pt-BR" err="1">
                <a:ea typeface="+mn-lt"/>
                <a:cs typeface="+mn-lt"/>
              </a:rPr>
              <a:t>Lc</a:t>
            </a:r>
            <a:r>
              <a:rPr lang="pt-BR" dirty="0">
                <a:ea typeface="+mn-lt"/>
                <a:cs typeface="+mn-lt"/>
              </a:rPr>
              <a:t> 12.15–21)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Vigilância doutrinária constante (1Tm 4.16) 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• Preservação da esperança cristã (</a:t>
            </a:r>
            <a:r>
              <a:rPr lang="pt-BR" dirty="0" err="1">
                <a:ea typeface="+mn-lt"/>
                <a:cs typeface="+mn-lt"/>
              </a:rPr>
              <a:t>Jd</a:t>
            </a:r>
            <a:r>
              <a:rPr lang="pt-BR" dirty="0">
                <a:ea typeface="+mn-lt"/>
                <a:cs typeface="+mn-lt"/>
              </a:rPr>
              <a:t> 21)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D094CB-07BB-8858-1517-3010EC0B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643BA4-5322-4D77-3B7F-E1EABC56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53041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Preparando O Corpo, A Alma E O Espírito Para A Eternidade</vt:lpstr>
      <vt:lpstr>TEMA CENTRAL E ÊNFASE ESCATOLÓGICA</vt:lpstr>
      <vt:lpstr>TEXTO ÁUREO</vt:lpstr>
      <vt:lpstr>VERDADE PRÁTICA</vt:lpstr>
      <vt:lpstr>OBJETIVOS DA LIÇÃO</vt:lpstr>
      <vt:lpstr>INTRODUÇÃO ANTROPOLÓGICA</vt:lpstr>
      <vt:lpstr>SANTIFICAÇÃO E ETERNIDADE</vt:lpstr>
      <vt:lpstr>O ALVO CELESTIAL </vt:lpstr>
      <vt:lpstr>ESTRATÉGIA DO ENGANO</vt:lpstr>
      <vt:lpstr>OPOSIÇÕES À VISÃO CELESTIAL</vt:lpstr>
      <vt:lpstr>NEGAÇÃO DA RESSURREIÇÃO</vt:lpstr>
      <vt:lpstr>INIMIGOS DA CRUZ</vt:lpstr>
      <vt:lpstr>CIDADANIA CELESTIAL</vt:lpstr>
      <vt:lpstr>SINOPSE I</vt:lpstr>
      <vt:lpstr>CRISTIANISMO SECULARIZADO</vt:lpstr>
      <vt:lpstr>TEOLOGIA PÚBLICA</vt:lpstr>
      <vt:lpstr>OPOSIÇÃO AO DISCURSO SEM PRÁTICA</vt:lpstr>
      <vt:lpstr>PERDA DA IMINÊNCIA</vt:lpstr>
      <vt:lpstr>PROSPERIDADE E EXISTENCIALISMO</vt:lpstr>
      <vt:lpstr>AMILENISMO E ENGAJAMENTO</vt:lpstr>
      <vt:lpstr>CHAMADO AO ARREPENDIMENTO</vt:lpstr>
      <vt:lpstr>SINOPSE II</vt:lpstr>
      <vt:lpstr>PRONTOS PARA O RETORNO</vt:lpstr>
      <vt:lpstr>DEVERES CRISTÃOS</vt:lpstr>
      <vt:lpstr>OBRA DIVINA NA SANTIFICAÇÃO</vt:lpstr>
      <vt:lpstr>CONSERVADOS IRREPREENSÍVEIS</vt:lpstr>
      <vt:lpstr>SANTIFICAÇÃO COMPLETA</vt:lpstr>
      <vt:lpstr>IMPERFEIÇÃO E PROGRESSO</vt:lpstr>
      <vt:lpstr>MEIOS DA GRAÇA</vt:lpstr>
      <vt:lpstr>O SANGUE DE CRISTO</vt:lpstr>
      <vt:lpstr>CONCLUSÃO</vt:lpstr>
      <vt:lpstr>PARA O PRÓXIMO TRIMESTRE...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462</cp:revision>
  <dcterms:created xsi:type="dcterms:W3CDTF">2025-12-25T12:59:11Z</dcterms:created>
  <dcterms:modified xsi:type="dcterms:W3CDTF">2025-12-25T16:45:48Z</dcterms:modified>
</cp:coreProperties>
</file>