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94" r:id="rId7"/>
    <p:sldId id="264" r:id="rId8"/>
    <p:sldId id="260" r:id="rId9"/>
    <p:sldId id="266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95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F74AA-DAB2-42FB-A3AB-701DF06199C9}" v="808" dt="2025-12-01T16:31:26.820"/>
    <p1510:client id="{9410DC17-068C-4E27-A62B-67CAE420CD28}" v="78" dt="2025-12-01T17:07:33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CD968-7B18-46E1-88E6-0C1EAB965B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3E9132-1550-44D4-B0CA-7D8EECD783BF}">
      <dgm:prSet custT="1"/>
      <dgm:spPr/>
      <dgm:t>
        <a:bodyPr/>
        <a:lstStyle/>
        <a:p>
          <a:r>
            <a:rPr lang="pt-BR" sz="3000" dirty="0"/>
            <a:t>Base: genética + ambiente (</a:t>
          </a:r>
          <a:r>
            <a:rPr lang="pt-BR" sz="3000" dirty="0" err="1"/>
            <a:t>Bronfenbrenner</a:t>
          </a:r>
          <a:r>
            <a:rPr lang="pt-BR" sz="3000" dirty="0"/>
            <a:t>)</a:t>
          </a:r>
          <a:endParaRPr lang="en-US" sz="3000" dirty="0"/>
        </a:p>
      </dgm:t>
    </dgm:pt>
    <dgm:pt modelId="{C9906F58-3F8F-4F08-8BA6-55096504389D}" type="parTrans" cxnId="{10C4F257-E448-414D-9D4B-497BA2FBF1BC}">
      <dgm:prSet/>
      <dgm:spPr/>
      <dgm:t>
        <a:bodyPr/>
        <a:lstStyle/>
        <a:p>
          <a:endParaRPr lang="en-US"/>
        </a:p>
      </dgm:t>
    </dgm:pt>
    <dgm:pt modelId="{A5F25A6D-F776-4F50-9FCC-647E3BC1A0FB}" type="sibTrans" cxnId="{10C4F257-E448-414D-9D4B-497BA2FBF1BC}">
      <dgm:prSet/>
      <dgm:spPr/>
      <dgm:t>
        <a:bodyPr/>
        <a:lstStyle/>
        <a:p>
          <a:endParaRPr lang="en-US"/>
        </a:p>
      </dgm:t>
    </dgm:pt>
    <dgm:pt modelId="{CC99CD42-718D-485D-B6B4-EB88B1619086}">
      <dgm:prSet/>
      <dgm:spPr/>
      <dgm:t>
        <a:bodyPr/>
        <a:lstStyle/>
        <a:p>
          <a:r>
            <a:rPr lang="pt-BR" sz="3000" b="1" dirty="0"/>
            <a:t>Quando começam a aprender?</a:t>
          </a:r>
          <a:endParaRPr lang="en-US" sz="3000" dirty="0"/>
        </a:p>
      </dgm:t>
    </dgm:pt>
    <dgm:pt modelId="{5158133A-28AB-4347-BD07-4D9F28A13916}" type="parTrans" cxnId="{65A6EC04-A8F3-4E86-B6A6-F55E769C9194}">
      <dgm:prSet/>
      <dgm:spPr/>
      <dgm:t>
        <a:bodyPr/>
        <a:lstStyle/>
        <a:p>
          <a:endParaRPr lang="en-US"/>
        </a:p>
      </dgm:t>
    </dgm:pt>
    <dgm:pt modelId="{B390A91B-8296-4BB1-BC33-9595D66A23AD}" type="sibTrans" cxnId="{65A6EC04-A8F3-4E86-B6A6-F55E769C9194}">
      <dgm:prSet/>
      <dgm:spPr/>
      <dgm:t>
        <a:bodyPr/>
        <a:lstStyle/>
        <a:p>
          <a:endParaRPr lang="en-US"/>
        </a:p>
      </dgm:t>
    </dgm:pt>
    <dgm:pt modelId="{6AB59C8E-44BF-43EC-915F-ED9B2AB5A8A8}">
      <dgm:prSet/>
      <dgm:spPr/>
      <dgm:t>
        <a:bodyPr/>
        <a:lstStyle/>
        <a:p>
          <a:r>
            <a:rPr lang="pt-BR" sz="3000" dirty="0"/>
            <a:t>No útero: memória auditiva funcional aos </a:t>
          </a:r>
          <a:r>
            <a:rPr lang="pt-BR" sz="3000" b="1" dirty="0"/>
            <a:t>7 meses de gestação</a:t>
          </a:r>
          <a:br>
            <a:rPr lang="pt-BR" sz="3000" b="1" dirty="0"/>
          </a:br>
          <a:r>
            <a:rPr lang="pt-BR" sz="3000" b="1" dirty="0"/>
            <a:t> Fetos reconhecem a voz da mãe → vínculo formativo</a:t>
          </a:r>
          <a:endParaRPr lang="en-US" sz="3000" dirty="0"/>
        </a:p>
      </dgm:t>
    </dgm:pt>
    <dgm:pt modelId="{1E1FDDF4-AF09-4661-B35E-CFBE4C76743C}" type="parTrans" cxnId="{8ED5A508-C9C4-4CC7-BB97-D9E4C45B7293}">
      <dgm:prSet/>
      <dgm:spPr/>
      <dgm:t>
        <a:bodyPr/>
        <a:lstStyle/>
        <a:p>
          <a:endParaRPr lang="en-US"/>
        </a:p>
      </dgm:t>
    </dgm:pt>
    <dgm:pt modelId="{7D48FB7B-616E-4EB7-8254-F980CBD321EA}" type="sibTrans" cxnId="{8ED5A508-C9C4-4CC7-BB97-D9E4C45B7293}">
      <dgm:prSet/>
      <dgm:spPr/>
      <dgm:t>
        <a:bodyPr/>
        <a:lstStyle/>
        <a:p>
          <a:endParaRPr lang="en-US"/>
        </a:p>
      </dgm:t>
    </dgm:pt>
    <dgm:pt modelId="{2182BE5B-C884-4F00-9A2F-BABDAFBD42A3}" type="pres">
      <dgm:prSet presAssocID="{754CD968-7B18-46E1-88E6-0C1EAB965B5D}" presName="linear" presStyleCnt="0">
        <dgm:presLayoutVars>
          <dgm:animLvl val="lvl"/>
          <dgm:resizeHandles val="exact"/>
        </dgm:presLayoutVars>
      </dgm:prSet>
      <dgm:spPr/>
    </dgm:pt>
    <dgm:pt modelId="{F6469D74-B4C9-4588-9EBC-73CCD44D4729}" type="pres">
      <dgm:prSet presAssocID="{A63E9132-1550-44D4-B0CA-7D8EECD783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085846-845D-44AE-A8BE-FC21410DE187}" type="pres">
      <dgm:prSet presAssocID="{A5F25A6D-F776-4F50-9FCC-647E3BC1A0FB}" presName="spacer" presStyleCnt="0"/>
      <dgm:spPr/>
    </dgm:pt>
    <dgm:pt modelId="{150E55F0-F66E-42BA-93E8-8F1E6E1E8B6B}" type="pres">
      <dgm:prSet presAssocID="{CC99CD42-718D-485D-B6B4-EB88B16190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C83A62-329E-4C93-8FC6-B245EEF4DCF5}" type="pres">
      <dgm:prSet presAssocID="{B390A91B-8296-4BB1-BC33-9595D66A23AD}" presName="spacer" presStyleCnt="0"/>
      <dgm:spPr/>
    </dgm:pt>
    <dgm:pt modelId="{07D21BBA-B28C-4544-A690-B9DAEF92DC00}" type="pres">
      <dgm:prSet presAssocID="{6AB59C8E-44BF-43EC-915F-ED9B2AB5A8A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A6EC04-A8F3-4E86-B6A6-F55E769C9194}" srcId="{754CD968-7B18-46E1-88E6-0C1EAB965B5D}" destId="{CC99CD42-718D-485D-B6B4-EB88B1619086}" srcOrd="1" destOrd="0" parTransId="{5158133A-28AB-4347-BD07-4D9F28A13916}" sibTransId="{B390A91B-8296-4BB1-BC33-9595D66A23AD}"/>
    <dgm:cxn modelId="{8ED5A508-C9C4-4CC7-BB97-D9E4C45B7293}" srcId="{754CD968-7B18-46E1-88E6-0C1EAB965B5D}" destId="{6AB59C8E-44BF-43EC-915F-ED9B2AB5A8A8}" srcOrd="2" destOrd="0" parTransId="{1E1FDDF4-AF09-4661-B35E-CFBE4C76743C}" sibTransId="{7D48FB7B-616E-4EB7-8254-F980CBD321EA}"/>
    <dgm:cxn modelId="{10C4F257-E448-414D-9D4B-497BA2FBF1BC}" srcId="{754CD968-7B18-46E1-88E6-0C1EAB965B5D}" destId="{A63E9132-1550-44D4-B0CA-7D8EECD783BF}" srcOrd="0" destOrd="0" parTransId="{C9906F58-3F8F-4F08-8BA6-55096504389D}" sibTransId="{A5F25A6D-F776-4F50-9FCC-647E3BC1A0FB}"/>
    <dgm:cxn modelId="{5F9462AA-7020-4943-81AE-FCC3AB307277}" type="presOf" srcId="{754CD968-7B18-46E1-88E6-0C1EAB965B5D}" destId="{2182BE5B-C884-4F00-9A2F-BABDAFBD42A3}" srcOrd="0" destOrd="0" presId="urn:microsoft.com/office/officeart/2005/8/layout/vList2"/>
    <dgm:cxn modelId="{1F0DCABE-D6FD-4724-A824-7A156028FD7A}" type="presOf" srcId="{CC99CD42-718D-485D-B6B4-EB88B1619086}" destId="{150E55F0-F66E-42BA-93E8-8F1E6E1E8B6B}" srcOrd="0" destOrd="0" presId="urn:microsoft.com/office/officeart/2005/8/layout/vList2"/>
    <dgm:cxn modelId="{729DA4D3-E3BC-4E63-AF97-6E0AFF8D6475}" type="presOf" srcId="{6AB59C8E-44BF-43EC-915F-ED9B2AB5A8A8}" destId="{07D21BBA-B28C-4544-A690-B9DAEF92DC00}" srcOrd="0" destOrd="0" presId="urn:microsoft.com/office/officeart/2005/8/layout/vList2"/>
    <dgm:cxn modelId="{73072AF8-DD7D-468B-A662-12631E593D6E}" type="presOf" srcId="{A63E9132-1550-44D4-B0CA-7D8EECD783BF}" destId="{F6469D74-B4C9-4588-9EBC-73CCD44D4729}" srcOrd="0" destOrd="0" presId="urn:microsoft.com/office/officeart/2005/8/layout/vList2"/>
    <dgm:cxn modelId="{EA4724BE-FC2F-41FD-B6E4-6EACD3F842D3}" type="presParOf" srcId="{2182BE5B-C884-4F00-9A2F-BABDAFBD42A3}" destId="{F6469D74-B4C9-4588-9EBC-73CCD44D4729}" srcOrd="0" destOrd="0" presId="urn:microsoft.com/office/officeart/2005/8/layout/vList2"/>
    <dgm:cxn modelId="{73CCB559-BCC4-45BD-AE15-88C859E5DFC1}" type="presParOf" srcId="{2182BE5B-C884-4F00-9A2F-BABDAFBD42A3}" destId="{C1085846-845D-44AE-A8BE-FC21410DE187}" srcOrd="1" destOrd="0" presId="urn:microsoft.com/office/officeart/2005/8/layout/vList2"/>
    <dgm:cxn modelId="{38A5F5D8-0C3C-4D2D-AD01-C326A6BEF05E}" type="presParOf" srcId="{2182BE5B-C884-4F00-9A2F-BABDAFBD42A3}" destId="{150E55F0-F66E-42BA-93E8-8F1E6E1E8B6B}" srcOrd="2" destOrd="0" presId="urn:microsoft.com/office/officeart/2005/8/layout/vList2"/>
    <dgm:cxn modelId="{03D004E6-C9CB-4867-AE75-58A181B8D280}" type="presParOf" srcId="{2182BE5B-C884-4F00-9A2F-BABDAFBD42A3}" destId="{58C83A62-329E-4C93-8FC6-B245EEF4DCF5}" srcOrd="3" destOrd="0" presId="urn:microsoft.com/office/officeart/2005/8/layout/vList2"/>
    <dgm:cxn modelId="{F049B06B-CFE9-43E0-8912-85DD72D13FF6}" type="presParOf" srcId="{2182BE5B-C884-4F00-9A2F-BABDAFBD42A3}" destId="{07D21BBA-B28C-4544-A690-B9DAEF92DC0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8E6E48-7B48-40BE-AF19-1360CC55CC3B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73C2220-7B8F-46C0-A804-ED2EA3A74DB9}">
      <dgm:prSet/>
      <dgm:spPr/>
      <dgm:t>
        <a:bodyPr/>
        <a:lstStyle/>
        <a:p>
          <a:r>
            <a:rPr lang="pt-BR"/>
            <a:t>Métodos:</a:t>
          </a:r>
          <a:endParaRPr lang="en-US"/>
        </a:p>
      </dgm:t>
    </dgm:pt>
    <dgm:pt modelId="{D1B4F232-8E57-4ED8-BD40-76234F1A548D}" type="parTrans" cxnId="{745B87F1-C052-468D-9B2B-D6E66900FAEA}">
      <dgm:prSet/>
      <dgm:spPr/>
      <dgm:t>
        <a:bodyPr/>
        <a:lstStyle/>
        <a:p>
          <a:endParaRPr lang="en-US"/>
        </a:p>
      </dgm:t>
    </dgm:pt>
    <dgm:pt modelId="{8E21DD13-90B6-446B-84EB-3B24C0984B53}" type="sibTrans" cxnId="{745B87F1-C052-468D-9B2B-D6E66900FAEA}">
      <dgm:prSet/>
      <dgm:spPr/>
      <dgm:t>
        <a:bodyPr/>
        <a:lstStyle/>
        <a:p>
          <a:endParaRPr lang="en-US"/>
        </a:p>
      </dgm:t>
    </dgm:pt>
    <dgm:pt modelId="{294F7E10-A98B-4978-85FF-8175AF776BB4}">
      <dgm:prSet/>
      <dgm:spPr/>
      <dgm:t>
        <a:bodyPr/>
        <a:lstStyle/>
        <a:p>
          <a:r>
            <a:rPr lang="pt-BR"/>
            <a:t>Formação contínua em liderança</a:t>
          </a:r>
          <a:endParaRPr lang="en-US"/>
        </a:p>
      </dgm:t>
    </dgm:pt>
    <dgm:pt modelId="{F0CFFA6D-85CE-4DA9-A976-2D019774E381}" type="parTrans" cxnId="{FA0C368F-7BD0-4634-A8A6-306AA68E384A}">
      <dgm:prSet/>
      <dgm:spPr/>
      <dgm:t>
        <a:bodyPr/>
        <a:lstStyle/>
        <a:p>
          <a:endParaRPr lang="en-US"/>
        </a:p>
      </dgm:t>
    </dgm:pt>
    <dgm:pt modelId="{0E65704B-231D-4B39-A58A-762FA897FD05}" type="sibTrans" cxnId="{FA0C368F-7BD0-4634-A8A6-306AA68E384A}">
      <dgm:prSet/>
      <dgm:spPr/>
      <dgm:t>
        <a:bodyPr/>
        <a:lstStyle/>
        <a:p>
          <a:endParaRPr lang="en-US"/>
        </a:p>
      </dgm:t>
    </dgm:pt>
    <dgm:pt modelId="{817B038B-E9F1-421E-BD41-B376F4E4005D}">
      <dgm:prSet/>
      <dgm:spPr/>
      <dgm:t>
        <a:bodyPr/>
        <a:lstStyle/>
        <a:p>
          <a:r>
            <a:rPr lang="pt-BR"/>
            <a:t>Serviço diaconal e ensino</a:t>
          </a:r>
          <a:endParaRPr lang="en-US"/>
        </a:p>
      </dgm:t>
    </dgm:pt>
    <dgm:pt modelId="{6E02C8B8-7890-44CF-AF2F-EBDFC0EB2340}" type="parTrans" cxnId="{F63CC8EE-DAF2-4940-AA0B-847B7CDC43BD}">
      <dgm:prSet/>
      <dgm:spPr/>
      <dgm:t>
        <a:bodyPr/>
        <a:lstStyle/>
        <a:p>
          <a:endParaRPr lang="en-US"/>
        </a:p>
      </dgm:t>
    </dgm:pt>
    <dgm:pt modelId="{9DC1423C-4841-4E93-BB78-7260C1C782D7}" type="sibTrans" cxnId="{F63CC8EE-DAF2-4940-AA0B-847B7CDC43BD}">
      <dgm:prSet/>
      <dgm:spPr/>
      <dgm:t>
        <a:bodyPr/>
        <a:lstStyle/>
        <a:p>
          <a:endParaRPr lang="en-US"/>
        </a:p>
      </dgm:t>
    </dgm:pt>
    <dgm:pt modelId="{F82E1749-D88F-443F-86A4-AB1667CA0666}">
      <dgm:prSet/>
      <dgm:spPr/>
      <dgm:t>
        <a:bodyPr/>
        <a:lstStyle/>
        <a:p>
          <a:r>
            <a:rPr lang="pt-BR"/>
            <a:t>Potencial subutilizado nas igrejas</a:t>
          </a:r>
          <a:endParaRPr lang="en-US"/>
        </a:p>
      </dgm:t>
    </dgm:pt>
    <dgm:pt modelId="{DC0947FD-67D3-48C1-998C-D26315FD0683}" type="parTrans" cxnId="{CCF5FC5F-5E01-46F6-985A-A9C5E3E68071}">
      <dgm:prSet/>
      <dgm:spPr/>
      <dgm:t>
        <a:bodyPr/>
        <a:lstStyle/>
        <a:p>
          <a:endParaRPr lang="en-US"/>
        </a:p>
      </dgm:t>
    </dgm:pt>
    <dgm:pt modelId="{CD3B66C1-49ED-4A25-BC86-2A7FE04CF98E}" type="sibTrans" cxnId="{CCF5FC5F-5E01-46F6-985A-A9C5E3E68071}">
      <dgm:prSet/>
      <dgm:spPr/>
      <dgm:t>
        <a:bodyPr/>
        <a:lstStyle/>
        <a:p>
          <a:endParaRPr lang="en-US"/>
        </a:p>
      </dgm:t>
    </dgm:pt>
    <dgm:pt modelId="{22107F8E-8920-46D6-9C8B-2C4474AE5C1A}" type="pres">
      <dgm:prSet presAssocID="{5B8E6E48-7B48-40BE-AF19-1360CC55CC3B}" presName="linear" presStyleCnt="0">
        <dgm:presLayoutVars>
          <dgm:animLvl val="lvl"/>
          <dgm:resizeHandles val="exact"/>
        </dgm:presLayoutVars>
      </dgm:prSet>
      <dgm:spPr/>
    </dgm:pt>
    <dgm:pt modelId="{4391791C-C93D-46C0-B4A7-B29AE0B72AC4}" type="pres">
      <dgm:prSet presAssocID="{F73C2220-7B8F-46C0-A804-ED2EA3A74D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32CDA6-6ABE-4F3B-B1C4-766FCF587855}" type="pres">
      <dgm:prSet presAssocID="{8E21DD13-90B6-446B-84EB-3B24C0984B53}" presName="spacer" presStyleCnt="0"/>
      <dgm:spPr/>
    </dgm:pt>
    <dgm:pt modelId="{6683E8AD-C14C-429B-B111-9A0FFC68B694}" type="pres">
      <dgm:prSet presAssocID="{294F7E10-A98B-4978-85FF-8175AF776B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AD879E-EC85-41BA-B3BF-4D01A4AF5D02}" type="pres">
      <dgm:prSet presAssocID="{0E65704B-231D-4B39-A58A-762FA897FD05}" presName="spacer" presStyleCnt="0"/>
      <dgm:spPr/>
    </dgm:pt>
    <dgm:pt modelId="{D1D74D6E-B7B9-458D-9D03-114DB64F6A7A}" type="pres">
      <dgm:prSet presAssocID="{817B038B-E9F1-421E-BD41-B376F4E400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F8B7F7-E7F0-4B4F-AE81-47DB9E96188F}" type="pres">
      <dgm:prSet presAssocID="{9DC1423C-4841-4E93-BB78-7260C1C782D7}" presName="spacer" presStyleCnt="0"/>
      <dgm:spPr/>
    </dgm:pt>
    <dgm:pt modelId="{32DEAAAB-0637-4412-BC4D-F58FA6884052}" type="pres">
      <dgm:prSet presAssocID="{F82E1749-D88F-443F-86A4-AB1667CA06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F5FC5F-5E01-46F6-985A-A9C5E3E68071}" srcId="{5B8E6E48-7B48-40BE-AF19-1360CC55CC3B}" destId="{F82E1749-D88F-443F-86A4-AB1667CA0666}" srcOrd="3" destOrd="0" parTransId="{DC0947FD-67D3-48C1-998C-D26315FD0683}" sibTransId="{CD3B66C1-49ED-4A25-BC86-2A7FE04CF98E}"/>
    <dgm:cxn modelId="{FA0C368F-7BD0-4634-A8A6-306AA68E384A}" srcId="{5B8E6E48-7B48-40BE-AF19-1360CC55CC3B}" destId="{294F7E10-A98B-4978-85FF-8175AF776BB4}" srcOrd="1" destOrd="0" parTransId="{F0CFFA6D-85CE-4DA9-A976-2D019774E381}" sibTransId="{0E65704B-231D-4B39-A58A-762FA897FD05}"/>
    <dgm:cxn modelId="{EFC34493-E3DA-47B8-9DB0-568C5A41DC3E}" type="presOf" srcId="{F73C2220-7B8F-46C0-A804-ED2EA3A74DB9}" destId="{4391791C-C93D-46C0-B4A7-B29AE0B72AC4}" srcOrd="0" destOrd="0" presId="urn:microsoft.com/office/officeart/2005/8/layout/vList2"/>
    <dgm:cxn modelId="{B89764A6-7156-4A83-BB11-6372B61756A0}" type="presOf" srcId="{817B038B-E9F1-421E-BD41-B376F4E4005D}" destId="{D1D74D6E-B7B9-458D-9D03-114DB64F6A7A}" srcOrd="0" destOrd="0" presId="urn:microsoft.com/office/officeart/2005/8/layout/vList2"/>
    <dgm:cxn modelId="{6C665BC6-4298-47CD-B3A8-219782B9F74B}" type="presOf" srcId="{F82E1749-D88F-443F-86A4-AB1667CA0666}" destId="{32DEAAAB-0637-4412-BC4D-F58FA6884052}" srcOrd="0" destOrd="0" presId="urn:microsoft.com/office/officeart/2005/8/layout/vList2"/>
    <dgm:cxn modelId="{39770CE8-24B0-48F0-B584-101C187BAAA2}" type="presOf" srcId="{294F7E10-A98B-4978-85FF-8175AF776BB4}" destId="{6683E8AD-C14C-429B-B111-9A0FFC68B694}" srcOrd="0" destOrd="0" presId="urn:microsoft.com/office/officeart/2005/8/layout/vList2"/>
    <dgm:cxn modelId="{F63CC8EE-DAF2-4940-AA0B-847B7CDC43BD}" srcId="{5B8E6E48-7B48-40BE-AF19-1360CC55CC3B}" destId="{817B038B-E9F1-421E-BD41-B376F4E4005D}" srcOrd="2" destOrd="0" parTransId="{6E02C8B8-7890-44CF-AF2F-EBDFC0EB2340}" sibTransId="{9DC1423C-4841-4E93-BB78-7260C1C782D7}"/>
    <dgm:cxn modelId="{745B87F1-C052-468D-9B2B-D6E66900FAEA}" srcId="{5B8E6E48-7B48-40BE-AF19-1360CC55CC3B}" destId="{F73C2220-7B8F-46C0-A804-ED2EA3A74DB9}" srcOrd="0" destOrd="0" parTransId="{D1B4F232-8E57-4ED8-BD40-76234F1A548D}" sibTransId="{8E21DD13-90B6-446B-84EB-3B24C0984B53}"/>
    <dgm:cxn modelId="{C34F74F2-7541-4599-A146-7C50CE737B37}" type="presOf" srcId="{5B8E6E48-7B48-40BE-AF19-1360CC55CC3B}" destId="{22107F8E-8920-46D6-9C8B-2C4474AE5C1A}" srcOrd="0" destOrd="0" presId="urn:microsoft.com/office/officeart/2005/8/layout/vList2"/>
    <dgm:cxn modelId="{D7042578-7256-4125-AC31-4D147E26267C}" type="presParOf" srcId="{22107F8E-8920-46D6-9C8B-2C4474AE5C1A}" destId="{4391791C-C93D-46C0-B4A7-B29AE0B72AC4}" srcOrd="0" destOrd="0" presId="urn:microsoft.com/office/officeart/2005/8/layout/vList2"/>
    <dgm:cxn modelId="{8100F3C6-6226-4246-A5C2-36CD97F6FCFD}" type="presParOf" srcId="{22107F8E-8920-46D6-9C8B-2C4474AE5C1A}" destId="{1C32CDA6-6ABE-4F3B-B1C4-766FCF587855}" srcOrd="1" destOrd="0" presId="urn:microsoft.com/office/officeart/2005/8/layout/vList2"/>
    <dgm:cxn modelId="{19AA8C67-797E-4CD3-B335-0C9622785655}" type="presParOf" srcId="{22107F8E-8920-46D6-9C8B-2C4474AE5C1A}" destId="{6683E8AD-C14C-429B-B111-9A0FFC68B694}" srcOrd="2" destOrd="0" presId="urn:microsoft.com/office/officeart/2005/8/layout/vList2"/>
    <dgm:cxn modelId="{0BD72113-3161-4EE5-9C8A-1045856F6077}" type="presParOf" srcId="{22107F8E-8920-46D6-9C8B-2C4474AE5C1A}" destId="{05AD879E-EC85-41BA-B3BF-4D01A4AF5D02}" srcOrd="3" destOrd="0" presId="urn:microsoft.com/office/officeart/2005/8/layout/vList2"/>
    <dgm:cxn modelId="{79FDC97E-A3E6-4077-ACA1-79EDBDBD8D8F}" type="presParOf" srcId="{22107F8E-8920-46D6-9C8B-2C4474AE5C1A}" destId="{D1D74D6E-B7B9-458D-9D03-114DB64F6A7A}" srcOrd="4" destOrd="0" presId="urn:microsoft.com/office/officeart/2005/8/layout/vList2"/>
    <dgm:cxn modelId="{618C82AD-43F7-4E04-AADF-E107E9B08A59}" type="presParOf" srcId="{22107F8E-8920-46D6-9C8B-2C4474AE5C1A}" destId="{E2F8B7F7-E7F0-4B4F-AE81-47DB9E96188F}" srcOrd="5" destOrd="0" presId="urn:microsoft.com/office/officeart/2005/8/layout/vList2"/>
    <dgm:cxn modelId="{E6C6D8FE-E5DB-41E5-BEBA-E20F0EDFE440}" type="presParOf" srcId="{22107F8E-8920-46D6-9C8B-2C4474AE5C1A}" destId="{32DEAAAB-0637-4412-BC4D-F58FA68840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2CD777-7E8E-4AF7-90DE-B20EA48EC30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320ECDB-FB4D-4535-955E-F3003CA07C13}">
      <dgm:prSet/>
      <dgm:spPr/>
      <dgm:t>
        <a:bodyPr/>
        <a:lstStyle/>
        <a:p>
          <a:r>
            <a:rPr lang="pt-BR" b="1"/>
            <a:t>PALAVRA-CHAVE: REFLEXÃO</a:t>
          </a:r>
          <a:endParaRPr lang="en-US"/>
        </a:p>
      </dgm:t>
    </dgm:pt>
    <dgm:pt modelId="{BA7BBCD8-FE24-466E-B34D-EFE913DB5E70}" type="parTrans" cxnId="{4B0F87C1-2312-49CC-814F-EB325A8A93B1}">
      <dgm:prSet/>
      <dgm:spPr/>
      <dgm:t>
        <a:bodyPr/>
        <a:lstStyle/>
        <a:p>
          <a:endParaRPr lang="en-US"/>
        </a:p>
      </dgm:t>
    </dgm:pt>
    <dgm:pt modelId="{E5552B82-DFED-4AB0-9343-4FCFAE50DF15}" type="sibTrans" cxnId="{4B0F87C1-2312-49CC-814F-EB325A8A93B1}">
      <dgm:prSet/>
      <dgm:spPr/>
      <dgm:t>
        <a:bodyPr/>
        <a:lstStyle/>
        <a:p>
          <a:endParaRPr lang="en-US"/>
        </a:p>
      </dgm:t>
    </dgm:pt>
    <dgm:pt modelId="{3861D1BC-95C9-46D4-ADAA-4E9272EFB069}">
      <dgm:prSet/>
      <dgm:spPr/>
      <dgm:t>
        <a:bodyPr/>
        <a:lstStyle/>
        <a:p>
          <a:r>
            <a:rPr lang="pt-BR"/>
            <a:t>Maior sabedoria de vida</a:t>
          </a:r>
          <a:endParaRPr lang="en-US"/>
        </a:p>
      </dgm:t>
    </dgm:pt>
    <dgm:pt modelId="{220B5605-0F56-4BFF-8EB7-3E0EF3217070}" type="parTrans" cxnId="{0BBE576C-465C-46D8-9098-F5A94640B260}">
      <dgm:prSet/>
      <dgm:spPr/>
      <dgm:t>
        <a:bodyPr/>
        <a:lstStyle/>
        <a:p>
          <a:endParaRPr lang="en-US"/>
        </a:p>
      </dgm:t>
    </dgm:pt>
    <dgm:pt modelId="{FF515302-629D-4D51-B08B-5D7419B25B55}" type="sibTrans" cxnId="{0BBE576C-465C-46D8-9098-F5A94640B260}">
      <dgm:prSet/>
      <dgm:spPr/>
      <dgm:t>
        <a:bodyPr/>
        <a:lstStyle/>
        <a:p>
          <a:endParaRPr lang="en-US"/>
        </a:p>
      </dgm:t>
    </dgm:pt>
    <dgm:pt modelId="{EC4EB3ED-7CDA-4582-8D83-13BF7D3ACEF7}">
      <dgm:prSet/>
      <dgm:spPr/>
      <dgm:t>
        <a:bodyPr/>
        <a:lstStyle/>
        <a:p>
          <a:r>
            <a:rPr lang="pt-BR"/>
            <a:t>Necessidade de valorização e propósito</a:t>
          </a:r>
          <a:endParaRPr lang="en-US"/>
        </a:p>
      </dgm:t>
    </dgm:pt>
    <dgm:pt modelId="{91CE3809-EBF0-4FA6-917D-F2455DCCEDAE}" type="parTrans" cxnId="{3D852147-386A-496F-B774-6DA82BF80BE2}">
      <dgm:prSet/>
      <dgm:spPr/>
      <dgm:t>
        <a:bodyPr/>
        <a:lstStyle/>
        <a:p>
          <a:endParaRPr lang="en-US"/>
        </a:p>
      </dgm:t>
    </dgm:pt>
    <dgm:pt modelId="{EBB95511-8D73-416B-93C4-798A8D81E95B}" type="sibTrans" cxnId="{3D852147-386A-496F-B774-6DA82BF80BE2}">
      <dgm:prSet/>
      <dgm:spPr/>
      <dgm:t>
        <a:bodyPr/>
        <a:lstStyle/>
        <a:p>
          <a:endParaRPr lang="en-US"/>
        </a:p>
      </dgm:t>
    </dgm:pt>
    <dgm:pt modelId="{72AE208C-D25D-4FD0-A3AE-B1BE2206EC53}">
      <dgm:prSet/>
      <dgm:spPr/>
      <dgm:t>
        <a:bodyPr/>
        <a:lstStyle/>
        <a:p>
          <a:r>
            <a:rPr lang="pt-BR"/>
            <a:t>Fé resiliente — intensa espiritualidade</a:t>
          </a:r>
          <a:endParaRPr lang="en-US"/>
        </a:p>
      </dgm:t>
    </dgm:pt>
    <dgm:pt modelId="{DA7E4B14-F0A2-4969-9153-DBE8CBF47412}" type="parTrans" cxnId="{15351487-8D41-4993-A5A1-77B4C591D729}">
      <dgm:prSet/>
      <dgm:spPr/>
      <dgm:t>
        <a:bodyPr/>
        <a:lstStyle/>
        <a:p>
          <a:endParaRPr lang="en-US"/>
        </a:p>
      </dgm:t>
    </dgm:pt>
    <dgm:pt modelId="{44A5E812-E462-4451-A1D5-A48F340D1227}" type="sibTrans" cxnId="{15351487-8D41-4993-A5A1-77B4C591D729}">
      <dgm:prSet/>
      <dgm:spPr/>
      <dgm:t>
        <a:bodyPr/>
        <a:lstStyle/>
        <a:p>
          <a:endParaRPr lang="en-US"/>
        </a:p>
      </dgm:t>
    </dgm:pt>
    <dgm:pt modelId="{147A4FDE-55A6-465F-A732-72A436FC3013}" type="pres">
      <dgm:prSet presAssocID="{172CD777-7E8E-4AF7-90DE-B20EA48EC30E}" presName="matrix" presStyleCnt="0">
        <dgm:presLayoutVars>
          <dgm:chMax val="1"/>
          <dgm:dir/>
          <dgm:resizeHandles val="exact"/>
        </dgm:presLayoutVars>
      </dgm:prSet>
      <dgm:spPr/>
    </dgm:pt>
    <dgm:pt modelId="{DE4BAF2B-1A87-4FCF-B6CB-3C97CAD80E0E}" type="pres">
      <dgm:prSet presAssocID="{172CD777-7E8E-4AF7-90DE-B20EA48EC30E}" presName="diamond" presStyleLbl="bgShp" presStyleIdx="0" presStyleCnt="1"/>
      <dgm:spPr/>
    </dgm:pt>
    <dgm:pt modelId="{8F56BB1C-329B-4B86-B954-87C69F865619}" type="pres">
      <dgm:prSet presAssocID="{172CD777-7E8E-4AF7-90DE-B20EA48EC30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A608AC2-6A5E-45FD-A8FB-875D80A0982D}" type="pres">
      <dgm:prSet presAssocID="{172CD777-7E8E-4AF7-90DE-B20EA48EC30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FCE736-2EF0-446A-8323-999EEDD2045A}" type="pres">
      <dgm:prSet presAssocID="{172CD777-7E8E-4AF7-90DE-B20EA48EC30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3236584-1E5E-4AEE-93F2-100AA449E496}" type="pres">
      <dgm:prSet presAssocID="{172CD777-7E8E-4AF7-90DE-B20EA48EC30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797B709-AFD9-4F36-A78B-16CA1E631F63}" type="presOf" srcId="{E320ECDB-FB4D-4535-955E-F3003CA07C13}" destId="{8F56BB1C-329B-4B86-B954-87C69F865619}" srcOrd="0" destOrd="0" presId="urn:microsoft.com/office/officeart/2005/8/layout/matrix3"/>
    <dgm:cxn modelId="{0330E118-F803-4EDC-8B3B-141020C0B15E}" type="presOf" srcId="{EC4EB3ED-7CDA-4582-8D83-13BF7D3ACEF7}" destId="{CFFCE736-2EF0-446A-8323-999EEDD2045A}" srcOrd="0" destOrd="0" presId="urn:microsoft.com/office/officeart/2005/8/layout/matrix3"/>
    <dgm:cxn modelId="{3D852147-386A-496F-B774-6DA82BF80BE2}" srcId="{172CD777-7E8E-4AF7-90DE-B20EA48EC30E}" destId="{EC4EB3ED-7CDA-4582-8D83-13BF7D3ACEF7}" srcOrd="2" destOrd="0" parTransId="{91CE3809-EBF0-4FA6-917D-F2455DCCEDAE}" sibTransId="{EBB95511-8D73-416B-93C4-798A8D81E95B}"/>
    <dgm:cxn modelId="{0BBE576C-465C-46D8-9098-F5A94640B260}" srcId="{172CD777-7E8E-4AF7-90DE-B20EA48EC30E}" destId="{3861D1BC-95C9-46D4-ADAA-4E9272EFB069}" srcOrd="1" destOrd="0" parTransId="{220B5605-0F56-4BFF-8EB7-3E0EF3217070}" sibTransId="{FF515302-629D-4D51-B08B-5D7419B25B55}"/>
    <dgm:cxn modelId="{843CCA74-9954-4AB0-A9D8-9C748262F4D3}" type="presOf" srcId="{72AE208C-D25D-4FD0-A3AE-B1BE2206EC53}" destId="{93236584-1E5E-4AEE-93F2-100AA449E496}" srcOrd="0" destOrd="0" presId="urn:microsoft.com/office/officeart/2005/8/layout/matrix3"/>
    <dgm:cxn modelId="{15351487-8D41-4993-A5A1-77B4C591D729}" srcId="{172CD777-7E8E-4AF7-90DE-B20EA48EC30E}" destId="{72AE208C-D25D-4FD0-A3AE-B1BE2206EC53}" srcOrd="3" destOrd="0" parTransId="{DA7E4B14-F0A2-4969-9153-DBE8CBF47412}" sibTransId="{44A5E812-E462-4451-A1D5-A48F340D1227}"/>
    <dgm:cxn modelId="{5D96568D-95B4-453D-8E6C-19E86075B1AF}" type="presOf" srcId="{3861D1BC-95C9-46D4-ADAA-4E9272EFB069}" destId="{1A608AC2-6A5E-45FD-A8FB-875D80A0982D}" srcOrd="0" destOrd="0" presId="urn:microsoft.com/office/officeart/2005/8/layout/matrix3"/>
    <dgm:cxn modelId="{4B0F87C1-2312-49CC-814F-EB325A8A93B1}" srcId="{172CD777-7E8E-4AF7-90DE-B20EA48EC30E}" destId="{E320ECDB-FB4D-4535-955E-F3003CA07C13}" srcOrd="0" destOrd="0" parTransId="{BA7BBCD8-FE24-466E-B34D-EFE913DB5E70}" sibTransId="{E5552B82-DFED-4AB0-9343-4FCFAE50DF15}"/>
    <dgm:cxn modelId="{0619F7D0-1D42-4749-BB46-3353AC594EA5}" type="presOf" srcId="{172CD777-7E8E-4AF7-90DE-B20EA48EC30E}" destId="{147A4FDE-55A6-465F-A732-72A436FC3013}" srcOrd="0" destOrd="0" presId="urn:microsoft.com/office/officeart/2005/8/layout/matrix3"/>
    <dgm:cxn modelId="{4B3DEEED-CABD-4488-B46F-F84487306E8F}" type="presParOf" srcId="{147A4FDE-55A6-465F-A732-72A436FC3013}" destId="{DE4BAF2B-1A87-4FCF-B6CB-3C97CAD80E0E}" srcOrd="0" destOrd="0" presId="urn:microsoft.com/office/officeart/2005/8/layout/matrix3"/>
    <dgm:cxn modelId="{3487C5D4-6186-4BE3-A490-90C4A3A40F05}" type="presParOf" srcId="{147A4FDE-55A6-465F-A732-72A436FC3013}" destId="{8F56BB1C-329B-4B86-B954-87C69F865619}" srcOrd="1" destOrd="0" presId="urn:microsoft.com/office/officeart/2005/8/layout/matrix3"/>
    <dgm:cxn modelId="{CC829DC1-BA7B-4D24-9D83-890811F5A022}" type="presParOf" srcId="{147A4FDE-55A6-465F-A732-72A436FC3013}" destId="{1A608AC2-6A5E-45FD-A8FB-875D80A0982D}" srcOrd="2" destOrd="0" presId="urn:microsoft.com/office/officeart/2005/8/layout/matrix3"/>
    <dgm:cxn modelId="{32C03662-8E99-4775-ACAC-477F225D2A19}" type="presParOf" srcId="{147A4FDE-55A6-465F-A732-72A436FC3013}" destId="{CFFCE736-2EF0-446A-8323-999EEDD2045A}" srcOrd="3" destOrd="0" presId="urn:microsoft.com/office/officeart/2005/8/layout/matrix3"/>
    <dgm:cxn modelId="{61964B64-D49D-4361-BBEB-8AF3E808C520}" type="presParOf" srcId="{147A4FDE-55A6-465F-A732-72A436FC3013}" destId="{93236584-1E5E-4AEE-93F2-100AA449E49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A6E386-150C-4351-9880-7BE2D44CF4B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C9DDC3-B334-490F-AB65-BF835B013ACE}">
      <dgm:prSet/>
      <dgm:spPr/>
      <dgm:t>
        <a:bodyPr/>
        <a:lstStyle/>
        <a:p>
          <a:r>
            <a:rPr lang="pt-BR"/>
            <a:t>Métodos:</a:t>
          </a:r>
          <a:endParaRPr lang="en-US"/>
        </a:p>
      </dgm:t>
    </dgm:pt>
    <dgm:pt modelId="{F3AE82EB-5905-4615-A19C-7AFBC8253DE6}" type="parTrans" cxnId="{A4CC1A96-6B28-4C8E-962E-6D912BB32FFA}">
      <dgm:prSet/>
      <dgm:spPr/>
      <dgm:t>
        <a:bodyPr/>
        <a:lstStyle/>
        <a:p>
          <a:endParaRPr lang="en-US"/>
        </a:p>
      </dgm:t>
    </dgm:pt>
    <dgm:pt modelId="{6CC267F5-4B29-4E91-9E59-E7B53B2486A2}" type="sibTrans" cxnId="{A4CC1A96-6B28-4C8E-962E-6D912BB32FFA}">
      <dgm:prSet/>
      <dgm:spPr/>
      <dgm:t>
        <a:bodyPr/>
        <a:lstStyle/>
        <a:p>
          <a:endParaRPr lang="en-US"/>
        </a:p>
      </dgm:t>
    </dgm:pt>
    <dgm:pt modelId="{7AC05D50-26D4-44D0-86BA-CFF316A65E29}">
      <dgm:prSet/>
      <dgm:spPr/>
      <dgm:t>
        <a:bodyPr/>
        <a:lstStyle/>
        <a:p>
          <a:r>
            <a:rPr lang="pt-BR"/>
            <a:t>Ministério de intercessão</a:t>
          </a:r>
          <a:endParaRPr lang="en-US"/>
        </a:p>
      </dgm:t>
    </dgm:pt>
    <dgm:pt modelId="{A91B9248-FFCD-4E64-B891-936E150B000E}" type="parTrans" cxnId="{A3C231A2-8FDC-4699-B9C0-FDDF0F3F98C4}">
      <dgm:prSet/>
      <dgm:spPr/>
      <dgm:t>
        <a:bodyPr/>
        <a:lstStyle/>
        <a:p>
          <a:endParaRPr lang="en-US"/>
        </a:p>
      </dgm:t>
    </dgm:pt>
    <dgm:pt modelId="{D582B277-6FFC-42E4-8357-1A2EE8C252F7}" type="sibTrans" cxnId="{A3C231A2-8FDC-4699-B9C0-FDDF0F3F98C4}">
      <dgm:prSet/>
      <dgm:spPr/>
      <dgm:t>
        <a:bodyPr/>
        <a:lstStyle/>
        <a:p>
          <a:endParaRPr lang="en-US"/>
        </a:p>
      </dgm:t>
    </dgm:pt>
    <dgm:pt modelId="{19E091C2-CD47-40D1-A66F-3034F65E5536}">
      <dgm:prSet/>
      <dgm:spPr/>
      <dgm:t>
        <a:bodyPr/>
        <a:lstStyle/>
        <a:p>
          <a:r>
            <a:rPr lang="pt-BR"/>
            <a:t>Aconselhamento geracional</a:t>
          </a:r>
          <a:endParaRPr lang="en-US"/>
        </a:p>
      </dgm:t>
    </dgm:pt>
    <dgm:pt modelId="{3707BDF3-7EEF-481A-BC2B-0027C6D1C1DE}" type="parTrans" cxnId="{D3A5A6A1-6AD9-40DB-BAC6-E51D5FBDC626}">
      <dgm:prSet/>
      <dgm:spPr/>
      <dgm:t>
        <a:bodyPr/>
        <a:lstStyle/>
        <a:p>
          <a:endParaRPr lang="en-US"/>
        </a:p>
      </dgm:t>
    </dgm:pt>
    <dgm:pt modelId="{92431B1A-EDDA-43B9-805E-845916BE898A}" type="sibTrans" cxnId="{D3A5A6A1-6AD9-40DB-BAC6-E51D5FBDC626}">
      <dgm:prSet/>
      <dgm:spPr/>
      <dgm:t>
        <a:bodyPr/>
        <a:lstStyle/>
        <a:p>
          <a:endParaRPr lang="en-US"/>
        </a:p>
      </dgm:t>
    </dgm:pt>
    <dgm:pt modelId="{00F34750-C77C-4264-9FD1-C188C5D3DD95}">
      <dgm:prSet/>
      <dgm:spPr/>
      <dgm:t>
        <a:bodyPr/>
        <a:lstStyle/>
        <a:p>
          <a:r>
            <a:rPr lang="pt-BR"/>
            <a:t>Inclusão social e afetiva</a:t>
          </a:r>
          <a:endParaRPr lang="en-US"/>
        </a:p>
      </dgm:t>
    </dgm:pt>
    <dgm:pt modelId="{9D274543-9A3B-4C2A-9AD1-CF4DD01EEDD3}" type="parTrans" cxnId="{90A718A9-0F05-49F6-B7B7-00579E322173}">
      <dgm:prSet/>
      <dgm:spPr/>
      <dgm:t>
        <a:bodyPr/>
        <a:lstStyle/>
        <a:p>
          <a:endParaRPr lang="en-US"/>
        </a:p>
      </dgm:t>
    </dgm:pt>
    <dgm:pt modelId="{C5EC7E5B-80B4-4619-B763-9BFACE8099C1}" type="sibTrans" cxnId="{90A718A9-0F05-49F6-B7B7-00579E322173}">
      <dgm:prSet/>
      <dgm:spPr/>
      <dgm:t>
        <a:bodyPr/>
        <a:lstStyle/>
        <a:p>
          <a:endParaRPr lang="en-US"/>
        </a:p>
      </dgm:t>
    </dgm:pt>
    <dgm:pt modelId="{77DE6C8C-27E6-40C7-A4EC-F1379BF37E1C}">
      <dgm:prSet/>
      <dgm:spPr/>
      <dgm:t>
        <a:bodyPr/>
        <a:lstStyle/>
        <a:p>
          <a:r>
            <a:rPr lang="pt-BR"/>
            <a:t>“Na velhice darão frutos” (Sl 92.14)</a:t>
          </a:r>
          <a:endParaRPr lang="en-US"/>
        </a:p>
      </dgm:t>
    </dgm:pt>
    <dgm:pt modelId="{929B24EA-E109-4B1C-A301-2CFD0764B666}" type="parTrans" cxnId="{BB858711-7A8B-4816-A5B4-E2FAA981AF5E}">
      <dgm:prSet/>
      <dgm:spPr/>
      <dgm:t>
        <a:bodyPr/>
        <a:lstStyle/>
        <a:p>
          <a:endParaRPr lang="en-US"/>
        </a:p>
      </dgm:t>
    </dgm:pt>
    <dgm:pt modelId="{F29F2AD6-3301-4CCF-9C18-BA91BC944AE8}" type="sibTrans" cxnId="{BB858711-7A8B-4816-A5B4-E2FAA981AF5E}">
      <dgm:prSet/>
      <dgm:spPr/>
      <dgm:t>
        <a:bodyPr/>
        <a:lstStyle/>
        <a:p>
          <a:endParaRPr lang="en-US"/>
        </a:p>
      </dgm:t>
    </dgm:pt>
    <dgm:pt modelId="{BE4DE6C2-1959-425A-87FF-A024BB6D55C3}" type="pres">
      <dgm:prSet presAssocID="{6DA6E386-150C-4351-9880-7BE2D44CF4BB}" presName="diagram" presStyleCnt="0">
        <dgm:presLayoutVars>
          <dgm:dir/>
          <dgm:resizeHandles val="exact"/>
        </dgm:presLayoutVars>
      </dgm:prSet>
      <dgm:spPr/>
    </dgm:pt>
    <dgm:pt modelId="{FB0F9309-262F-4C03-8AF1-97F6B3EDEB23}" type="pres">
      <dgm:prSet presAssocID="{4FC9DDC3-B334-490F-AB65-BF835B013ACE}" presName="node" presStyleLbl="node1" presStyleIdx="0" presStyleCnt="5">
        <dgm:presLayoutVars>
          <dgm:bulletEnabled val="1"/>
        </dgm:presLayoutVars>
      </dgm:prSet>
      <dgm:spPr/>
    </dgm:pt>
    <dgm:pt modelId="{884F29F7-06EE-4B51-8852-EA3D3D826F26}" type="pres">
      <dgm:prSet presAssocID="{6CC267F5-4B29-4E91-9E59-E7B53B2486A2}" presName="sibTrans" presStyleCnt="0"/>
      <dgm:spPr/>
    </dgm:pt>
    <dgm:pt modelId="{16B5EE4F-CA16-45F8-B408-FD38FB2E185E}" type="pres">
      <dgm:prSet presAssocID="{7AC05D50-26D4-44D0-86BA-CFF316A65E29}" presName="node" presStyleLbl="node1" presStyleIdx="1" presStyleCnt="5">
        <dgm:presLayoutVars>
          <dgm:bulletEnabled val="1"/>
        </dgm:presLayoutVars>
      </dgm:prSet>
      <dgm:spPr/>
    </dgm:pt>
    <dgm:pt modelId="{9C694CC2-0271-48D8-98DA-0447F624A26B}" type="pres">
      <dgm:prSet presAssocID="{D582B277-6FFC-42E4-8357-1A2EE8C252F7}" presName="sibTrans" presStyleCnt="0"/>
      <dgm:spPr/>
    </dgm:pt>
    <dgm:pt modelId="{3E7439F2-ED00-4BB2-9E65-5882030E39CF}" type="pres">
      <dgm:prSet presAssocID="{19E091C2-CD47-40D1-A66F-3034F65E5536}" presName="node" presStyleLbl="node1" presStyleIdx="2" presStyleCnt="5">
        <dgm:presLayoutVars>
          <dgm:bulletEnabled val="1"/>
        </dgm:presLayoutVars>
      </dgm:prSet>
      <dgm:spPr/>
    </dgm:pt>
    <dgm:pt modelId="{F0B33AE4-0770-4CDB-9773-718EF34BBF32}" type="pres">
      <dgm:prSet presAssocID="{92431B1A-EDDA-43B9-805E-845916BE898A}" presName="sibTrans" presStyleCnt="0"/>
      <dgm:spPr/>
    </dgm:pt>
    <dgm:pt modelId="{B87111A2-B888-4507-8AE2-78BC87E67E9C}" type="pres">
      <dgm:prSet presAssocID="{00F34750-C77C-4264-9FD1-C188C5D3DD95}" presName="node" presStyleLbl="node1" presStyleIdx="3" presStyleCnt="5">
        <dgm:presLayoutVars>
          <dgm:bulletEnabled val="1"/>
        </dgm:presLayoutVars>
      </dgm:prSet>
      <dgm:spPr/>
    </dgm:pt>
    <dgm:pt modelId="{EDBF4511-025D-4ABB-A440-081ACEA136C3}" type="pres">
      <dgm:prSet presAssocID="{C5EC7E5B-80B4-4619-B763-9BFACE8099C1}" presName="sibTrans" presStyleCnt="0"/>
      <dgm:spPr/>
    </dgm:pt>
    <dgm:pt modelId="{6497EA8E-4F1E-4807-BFAC-45436F5E8AFC}" type="pres">
      <dgm:prSet presAssocID="{77DE6C8C-27E6-40C7-A4EC-F1379BF37E1C}" presName="node" presStyleLbl="node1" presStyleIdx="4" presStyleCnt="5">
        <dgm:presLayoutVars>
          <dgm:bulletEnabled val="1"/>
        </dgm:presLayoutVars>
      </dgm:prSet>
      <dgm:spPr/>
    </dgm:pt>
  </dgm:ptLst>
  <dgm:cxnLst>
    <dgm:cxn modelId="{BB858711-7A8B-4816-A5B4-E2FAA981AF5E}" srcId="{6DA6E386-150C-4351-9880-7BE2D44CF4BB}" destId="{77DE6C8C-27E6-40C7-A4EC-F1379BF37E1C}" srcOrd="4" destOrd="0" parTransId="{929B24EA-E109-4B1C-A301-2CFD0764B666}" sibTransId="{F29F2AD6-3301-4CCF-9C18-BA91BC944AE8}"/>
    <dgm:cxn modelId="{63091D34-5615-4C6F-BB34-4919E13EC908}" type="presOf" srcId="{77DE6C8C-27E6-40C7-A4EC-F1379BF37E1C}" destId="{6497EA8E-4F1E-4807-BFAC-45436F5E8AFC}" srcOrd="0" destOrd="0" presId="urn:microsoft.com/office/officeart/2005/8/layout/default"/>
    <dgm:cxn modelId="{A0AE363C-FFF0-4B58-AA73-3983E0AAB8DA}" type="presOf" srcId="{4FC9DDC3-B334-490F-AB65-BF835B013ACE}" destId="{FB0F9309-262F-4C03-8AF1-97F6B3EDEB23}" srcOrd="0" destOrd="0" presId="urn:microsoft.com/office/officeart/2005/8/layout/default"/>
    <dgm:cxn modelId="{56CCE873-573A-4385-8852-4D5DE0977B65}" type="presOf" srcId="{00F34750-C77C-4264-9FD1-C188C5D3DD95}" destId="{B87111A2-B888-4507-8AE2-78BC87E67E9C}" srcOrd="0" destOrd="0" presId="urn:microsoft.com/office/officeart/2005/8/layout/default"/>
    <dgm:cxn modelId="{0A5D2085-0F77-4BED-B067-B348A444036F}" type="presOf" srcId="{7AC05D50-26D4-44D0-86BA-CFF316A65E29}" destId="{16B5EE4F-CA16-45F8-B408-FD38FB2E185E}" srcOrd="0" destOrd="0" presId="urn:microsoft.com/office/officeart/2005/8/layout/default"/>
    <dgm:cxn modelId="{A4CC1A96-6B28-4C8E-962E-6D912BB32FFA}" srcId="{6DA6E386-150C-4351-9880-7BE2D44CF4BB}" destId="{4FC9DDC3-B334-490F-AB65-BF835B013ACE}" srcOrd="0" destOrd="0" parTransId="{F3AE82EB-5905-4615-A19C-7AFBC8253DE6}" sibTransId="{6CC267F5-4B29-4E91-9E59-E7B53B2486A2}"/>
    <dgm:cxn modelId="{4DDB499C-72AB-416A-B323-7651BE13D3BA}" type="presOf" srcId="{19E091C2-CD47-40D1-A66F-3034F65E5536}" destId="{3E7439F2-ED00-4BB2-9E65-5882030E39CF}" srcOrd="0" destOrd="0" presId="urn:microsoft.com/office/officeart/2005/8/layout/default"/>
    <dgm:cxn modelId="{D3A5A6A1-6AD9-40DB-BAC6-E51D5FBDC626}" srcId="{6DA6E386-150C-4351-9880-7BE2D44CF4BB}" destId="{19E091C2-CD47-40D1-A66F-3034F65E5536}" srcOrd="2" destOrd="0" parTransId="{3707BDF3-7EEF-481A-BC2B-0027C6D1C1DE}" sibTransId="{92431B1A-EDDA-43B9-805E-845916BE898A}"/>
    <dgm:cxn modelId="{A3C231A2-8FDC-4699-B9C0-FDDF0F3F98C4}" srcId="{6DA6E386-150C-4351-9880-7BE2D44CF4BB}" destId="{7AC05D50-26D4-44D0-86BA-CFF316A65E29}" srcOrd="1" destOrd="0" parTransId="{A91B9248-FFCD-4E64-B891-936E150B000E}" sibTransId="{D582B277-6FFC-42E4-8357-1A2EE8C252F7}"/>
    <dgm:cxn modelId="{90A718A9-0F05-49F6-B7B7-00579E322173}" srcId="{6DA6E386-150C-4351-9880-7BE2D44CF4BB}" destId="{00F34750-C77C-4264-9FD1-C188C5D3DD95}" srcOrd="3" destOrd="0" parTransId="{9D274543-9A3B-4C2A-9AD1-CF4DD01EEDD3}" sibTransId="{C5EC7E5B-80B4-4619-B763-9BFACE8099C1}"/>
    <dgm:cxn modelId="{87F345C2-AB6B-41D3-B228-22000DDB7C34}" type="presOf" srcId="{6DA6E386-150C-4351-9880-7BE2D44CF4BB}" destId="{BE4DE6C2-1959-425A-87FF-A024BB6D55C3}" srcOrd="0" destOrd="0" presId="urn:microsoft.com/office/officeart/2005/8/layout/default"/>
    <dgm:cxn modelId="{F39391D7-2927-44A5-8C7B-35B09D190E77}" type="presParOf" srcId="{BE4DE6C2-1959-425A-87FF-A024BB6D55C3}" destId="{FB0F9309-262F-4C03-8AF1-97F6B3EDEB23}" srcOrd="0" destOrd="0" presId="urn:microsoft.com/office/officeart/2005/8/layout/default"/>
    <dgm:cxn modelId="{1A5F1095-603A-4E3F-9575-82F41BE68853}" type="presParOf" srcId="{BE4DE6C2-1959-425A-87FF-A024BB6D55C3}" destId="{884F29F7-06EE-4B51-8852-EA3D3D826F26}" srcOrd="1" destOrd="0" presId="urn:microsoft.com/office/officeart/2005/8/layout/default"/>
    <dgm:cxn modelId="{72B36C79-67C0-419C-A908-0FCA45122994}" type="presParOf" srcId="{BE4DE6C2-1959-425A-87FF-A024BB6D55C3}" destId="{16B5EE4F-CA16-45F8-B408-FD38FB2E185E}" srcOrd="2" destOrd="0" presId="urn:microsoft.com/office/officeart/2005/8/layout/default"/>
    <dgm:cxn modelId="{5DF19F9F-51D4-481B-80D1-4E8F6455D2AA}" type="presParOf" srcId="{BE4DE6C2-1959-425A-87FF-A024BB6D55C3}" destId="{9C694CC2-0271-48D8-98DA-0447F624A26B}" srcOrd="3" destOrd="0" presId="urn:microsoft.com/office/officeart/2005/8/layout/default"/>
    <dgm:cxn modelId="{BE422F26-DAD7-44EB-8DB3-448170A46F43}" type="presParOf" srcId="{BE4DE6C2-1959-425A-87FF-A024BB6D55C3}" destId="{3E7439F2-ED00-4BB2-9E65-5882030E39CF}" srcOrd="4" destOrd="0" presId="urn:microsoft.com/office/officeart/2005/8/layout/default"/>
    <dgm:cxn modelId="{8E852C5E-EC48-4861-B034-FF7E27287AE6}" type="presParOf" srcId="{BE4DE6C2-1959-425A-87FF-A024BB6D55C3}" destId="{F0B33AE4-0770-4CDB-9773-718EF34BBF32}" srcOrd="5" destOrd="0" presId="urn:microsoft.com/office/officeart/2005/8/layout/default"/>
    <dgm:cxn modelId="{44D3C32F-86DC-497A-ACFF-739F8B7DBC5F}" type="presParOf" srcId="{BE4DE6C2-1959-425A-87FF-A024BB6D55C3}" destId="{B87111A2-B888-4507-8AE2-78BC87E67E9C}" srcOrd="6" destOrd="0" presId="urn:microsoft.com/office/officeart/2005/8/layout/default"/>
    <dgm:cxn modelId="{18C04BB9-2E6E-4EAA-8B20-E86292160931}" type="presParOf" srcId="{BE4DE6C2-1959-425A-87FF-A024BB6D55C3}" destId="{EDBF4511-025D-4ABB-A440-081ACEA136C3}" srcOrd="7" destOrd="0" presId="urn:microsoft.com/office/officeart/2005/8/layout/default"/>
    <dgm:cxn modelId="{0CF98575-CE87-46C8-AC60-3C89503BF583}" type="presParOf" srcId="{BE4DE6C2-1959-425A-87FF-A024BB6D55C3}" destId="{6497EA8E-4F1E-4807-BFAC-45436F5E8A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28A54A-066C-43B5-8279-899F2E49C7C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685E0F-370F-4370-AC67-E7406D8E98F6}">
      <dgm:prSet/>
      <dgm:spPr/>
      <dgm:t>
        <a:bodyPr/>
        <a:lstStyle/>
        <a:p>
          <a:r>
            <a:rPr lang="pt-BR"/>
            <a:t>Educação cristã:</a:t>
          </a:r>
          <a:endParaRPr lang="en-US"/>
        </a:p>
      </dgm:t>
    </dgm:pt>
    <dgm:pt modelId="{902A7202-1DA4-473B-9819-48C3BFCD7824}" type="parTrans" cxnId="{CB54BF1C-EECD-45D7-8EFB-7068C878054A}">
      <dgm:prSet/>
      <dgm:spPr/>
      <dgm:t>
        <a:bodyPr/>
        <a:lstStyle/>
        <a:p>
          <a:endParaRPr lang="en-US"/>
        </a:p>
      </dgm:t>
    </dgm:pt>
    <dgm:pt modelId="{2A4C97BF-BAFF-4263-BC37-A629220E6BA9}" type="sibTrans" cxnId="{CB54BF1C-EECD-45D7-8EFB-7068C878054A}">
      <dgm:prSet/>
      <dgm:spPr/>
      <dgm:t>
        <a:bodyPr/>
        <a:lstStyle/>
        <a:p>
          <a:endParaRPr lang="en-US"/>
        </a:p>
      </dgm:t>
    </dgm:pt>
    <dgm:pt modelId="{7832AB2B-84D6-4162-8939-8EF4CCED17F8}">
      <dgm:prSet/>
      <dgm:spPr/>
      <dgm:t>
        <a:bodyPr/>
        <a:lstStyle/>
        <a:p>
          <a:r>
            <a:rPr lang="pt-BR"/>
            <a:t>Ensina a Bíblia</a:t>
          </a:r>
          <a:br>
            <a:rPr lang="pt-BR"/>
          </a:br>
          <a:r>
            <a:rPr lang="pt-BR"/>
            <a:t> Cura emoções</a:t>
          </a:r>
          <a:br>
            <a:rPr lang="pt-BR"/>
          </a:br>
          <a:r>
            <a:rPr lang="pt-BR"/>
            <a:t> Forma caráter</a:t>
          </a:r>
          <a:br>
            <a:rPr lang="pt-BR"/>
          </a:br>
          <a:r>
            <a:rPr lang="pt-BR"/>
            <a:t> Transforma identidades para a glória de Cristo</a:t>
          </a:r>
          <a:endParaRPr lang="en-US"/>
        </a:p>
      </dgm:t>
    </dgm:pt>
    <dgm:pt modelId="{6F71AB6F-5F62-4C94-825C-38650397CB60}" type="parTrans" cxnId="{42E71BB4-A3C3-4000-AB88-2BEB30D4B739}">
      <dgm:prSet/>
      <dgm:spPr/>
      <dgm:t>
        <a:bodyPr/>
        <a:lstStyle/>
        <a:p>
          <a:endParaRPr lang="en-US"/>
        </a:p>
      </dgm:t>
    </dgm:pt>
    <dgm:pt modelId="{30EAA5B4-A175-42E9-9B1E-47C2B33CB4B5}" type="sibTrans" cxnId="{42E71BB4-A3C3-4000-AB88-2BEB30D4B739}">
      <dgm:prSet/>
      <dgm:spPr/>
      <dgm:t>
        <a:bodyPr/>
        <a:lstStyle/>
        <a:p>
          <a:endParaRPr lang="en-US"/>
        </a:p>
      </dgm:t>
    </dgm:pt>
    <dgm:pt modelId="{A86CEB0D-602D-4A6C-A7EF-9BE7AF6BC0F1}">
      <dgm:prSet/>
      <dgm:spPr/>
      <dgm:t>
        <a:bodyPr/>
        <a:lstStyle/>
        <a:p>
          <a:r>
            <a:rPr lang="pt-BR"/>
            <a:t>“Todo processo educacional que ignora o espírito humano é incompleto.”  (CPAD – Pedagogia Cristã)</a:t>
          </a:r>
          <a:endParaRPr lang="en-US"/>
        </a:p>
      </dgm:t>
    </dgm:pt>
    <dgm:pt modelId="{6E5C3A91-07A0-4F51-91A3-F6035A00DA5C}" type="parTrans" cxnId="{59500695-B50A-48B3-AB2C-440C23AE4583}">
      <dgm:prSet/>
      <dgm:spPr/>
      <dgm:t>
        <a:bodyPr/>
        <a:lstStyle/>
        <a:p>
          <a:endParaRPr lang="en-US"/>
        </a:p>
      </dgm:t>
    </dgm:pt>
    <dgm:pt modelId="{6BFF9D34-72C4-49E2-9112-E0CB908A493D}" type="sibTrans" cxnId="{59500695-B50A-48B3-AB2C-440C23AE4583}">
      <dgm:prSet/>
      <dgm:spPr/>
      <dgm:t>
        <a:bodyPr/>
        <a:lstStyle/>
        <a:p>
          <a:endParaRPr lang="en-US"/>
        </a:p>
      </dgm:t>
    </dgm:pt>
    <dgm:pt modelId="{813B9F52-8F30-44BF-81EC-E340A491BFB6}" type="pres">
      <dgm:prSet presAssocID="{F828A54A-066C-43B5-8279-899F2E49C7C4}" presName="linear" presStyleCnt="0">
        <dgm:presLayoutVars>
          <dgm:animLvl val="lvl"/>
          <dgm:resizeHandles val="exact"/>
        </dgm:presLayoutVars>
      </dgm:prSet>
      <dgm:spPr/>
    </dgm:pt>
    <dgm:pt modelId="{8B34743C-1267-4E61-9AB3-D24E8A607E36}" type="pres">
      <dgm:prSet presAssocID="{B6685E0F-370F-4370-AC67-E7406D8E98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ECDCA3-7CB1-4528-996B-5632A77A21AD}" type="pres">
      <dgm:prSet presAssocID="{2A4C97BF-BAFF-4263-BC37-A629220E6BA9}" presName="spacer" presStyleCnt="0"/>
      <dgm:spPr/>
    </dgm:pt>
    <dgm:pt modelId="{026BDB33-BA62-4210-8956-269C70497FDD}" type="pres">
      <dgm:prSet presAssocID="{7832AB2B-84D6-4162-8939-8EF4CCED17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62D9EC-F90E-4820-B667-F57DEE6A9C5C}" type="pres">
      <dgm:prSet presAssocID="{30EAA5B4-A175-42E9-9B1E-47C2B33CB4B5}" presName="spacer" presStyleCnt="0"/>
      <dgm:spPr/>
    </dgm:pt>
    <dgm:pt modelId="{2BA27179-864C-4B71-877B-2C58C5A7E0FF}" type="pres">
      <dgm:prSet presAssocID="{A86CEB0D-602D-4A6C-A7EF-9BE7AF6BC0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54BF1C-EECD-45D7-8EFB-7068C878054A}" srcId="{F828A54A-066C-43B5-8279-899F2E49C7C4}" destId="{B6685E0F-370F-4370-AC67-E7406D8E98F6}" srcOrd="0" destOrd="0" parTransId="{902A7202-1DA4-473B-9819-48C3BFCD7824}" sibTransId="{2A4C97BF-BAFF-4263-BC37-A629220E6BA9}"/>
    <dgm:cxn modelId="{4474E642-63FE-4EB4-8572-54ED24BCE5E1}" type="presOf" srcId="{F828A54A-066C-43B5-8279-899F2E49C7C4}" destId="{813B9F52-8F30-44BF-81EC-E340A491BFB6}" srcOrd="0" destOrd="0" presId="urn:microsoft.com/office/officeart/2005/8/layout/vList2"/>
    <dgm:cxn modelId="{693A8570-FC2B-4BBB-9F44-E7C040550FA3}" type="presOf" srcId="{B6685E0F-370F-4370-AC67-E7406D8E98F6}" destId="{8B34743C-1267-4E61-9AB3-D24E8A607E36}" srcOrd="0" destOrd="0" presId="urn:microsoft.com/office/officeart/2005/8/layout/vList2"/>
    <dgm:cxn modelId="{17A2D55A-051F-4B59-AAD4-157C658A52EF}" type="presOf" srcId="{7832AB2B-84D6-4162-8939-8EF4CCED17F8}" destId="{026BDB33-BA62-4210-8956-269C70497FDD}" srcOrd="0" destOrd="0" presId="urn:microsoft.com/office/officeart/2005/8/layout/vList2"/>
    <dgm:cxn modelId="{59500695-B50A-48B3-AB2C-440C23AE4583}" srcId="{F828A54A-066C-43B5-8279-899F2E49C7C4}" destId="{A86CEB0D-602D-4A6C-A7EF-9BE7AF6BC0F1}" srcOrd="2" destOrd="0" parTransId="{6E5C3A91-07A0-4F51-91A3-F6035A00DA5C}" sibTransId="{6BFF9D34-72C4-49E2-9112-E0CB908A493D}"/>
    <dgm:cxn modelId="{8F19A0B0-CE6C-4691-B763-14A5DFAE7E68}" type="presOf" srcId="{A86CEB0D-602D-4A6C-A7EF-9BE7AF6BC0F1}" destId="{2BA27179-864C-4B71-877B-2C58C5A7E0FF}" srcOrd="0" destOrd="0" presId="urn:microsoft.com/office/officeart/2005/8/layout/vList2"/>
    <dgm:cxn modelId="{42E71BB4-A3C3-4000-AB88-2BEB30D4B739}" srcId="{F828A54A-066C-43B5-8279-899F2E49C7C4}" destId="{7832AB2B-84D6-4162-8939-8EF4CCED17F8}" srcOrd="1" destOrd="0" parTransId="{6F71AB6F-5F62-4C94-825C-38650397CB60}" sibTransId="{30EAA5B4-A175-42E9-9B1E-47C2B33CB4B5}"/>
    <dgm:cxn modelId="{7DBE7DF3-3EE4-4B08-84AF-1E17DC9B75B3}" type="presParOf" srcId="{813B9F52-8F30-44BF-81EC-E340A491BFB6}" destId="{8B34743C-1267-4E61-9AB3-D24E8A607E36}" srcOrd="0" destOrd="0" presId="urn:microsoft.com/office/officeart/2005/8/layout/vList2"/>
    <dgm:cxn modelId="{EB332FC6-B3A0-40C5-8F64-F1B721C1957B}" type="presParOf" srcId="{813B9F52-8F30-44BF-81EC-E340A491BFB6}" destId="{EAECDCA3-7CB1-4528-996B-5632A77A21AD}" srcOrd="1" destOrd="0" presId="urn:microsoft.com/office/officeart/2005/8/layout/vList2"/>
    <dgm:cxn modelId="{BC3DAEF5-0CB2-4818-A244-6980243B9735}" type="presParOf" srcId="{813B9F52-8F30-44BF-81EC-E340A491BFB6}" destId="{026BDB33-BA62-4210-8956-269C70497FDD}" srcOrd="2" destOrd="0" presId="urn:microsoft.com/office/officeart/2005/8/layout/vList2"/>
    <dgm:cxn modelId="{94282A06-59AF-4090-AF0A-E6CA02EDF9FB}" type="presParOf" srcId="{813B9F52-8F30-44BF-81EC-E340A491BFB6}" destId="{BF62D9EC-F90E-4820-B667-F57DEE6A9C5C}" srcOrd="3" destOrd="0" presId="urn:microsoft.com/office/officeart/2005/8/layout/vList2"/>
    <dgm:cxn modelId="{B74CDF58-E3DB-460E-82DD-C8958DCA9074}" type="presParOf" srcId="{813B9F52-8F30-44BF-81EC-E340A491BFB6}" destId="{2BA27179-864C-4B71-877B-2C58C5A7E0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591DE-438B-4A17-8E2D-2985B2DF7B2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067505F-CFD6-4537-992F-C0C8D0A466F4}">
      <dgm:prSet/>
      <dgm:spPr/>
      <dgm:t>
        <a:bodyPr/>
        <a:lstStyle/>
        <a:p>
          <a:r>
            <a:rPr lang="pt-BR"/>
            <a:t>É o conjunto estável de modos de sentir, pensar e agir que diferenciam cada pessoa.</a:t>
          </a:r>
          <a:endParaRPr lang="en-US"/>
        </a:p>
      </dgm:t>
    </dgm:pt>
    <dgm:pt modelId="{FDB08B8C-6158-4003-BBD0-344A1B77ABF6}" type="parTrans" cxnId="{052437D7-0619-46C5-B766-FDDD9825A2A2}">
      <dgm:prSet/>
      <dgm:spPr/>
      <dgm:t>
        <a:bodyPr/>
        <a:lstStyle/>
        <a:p>
          <a:endParaRPr lang="en-US"/>
        </a:p>
      </dgm:t>
    </dgm:pt>
    <dgm:pt modelId="{D6DA8ABC-9970-4745-9959-C43743838AF7}" type="sibTrans" cxnId="{052437D7-0619-46C5-B766-FDDD9825A2A2}">
      <dgm:prSet/>
      <dgm:spPr/>
      <dgm:t>
        <a:bodyPr/>
        <a:lstStyle/>
        <a:p>
          <a:endParaRPr lang="en-US"/>
        </a:p>
      </dgm:t>
    </dgm:pt>
    <dgm:pt modelId="{CE9605C4-3B50-4E3A-9919-C4E68016B456}">
      <dgm:prSet/>
      <dgm:spPr/>
      <dgm:t>
        <a:bodyPr/>
        <a:lstStyle/>
        <a:p>
          <a:r>
            <a:rPr lang="pt-BR"/>
            <a:t>Componentes principais:</a:t>
          </a:r>
          <a:endParaRPr lang="en-US"/>
        </a:p>
      </dgm:t>
    </dgm:pt>
    <dgm:pt modelId="{2EB05613-3808-42FA-97D9-0CAD81FD83F2}" type="parTrans" cxnId="{C71A0DCF-014A-40DA-A4ED-177A89B8BA3B}">
      <dgm:prSet/>
      <dgm:spPr/>
      <dgm:t>
        <a:bodyPr/>
        <a:lstStyle/>
        <a:p>
          <a:endParaRPr lang="en-US"/>
        </a:p>
      </dgm:t>
    </dgm:pt>
    <dgm:pt modelId="{7E539DDE-6448-4CFF-AB05-5E21582551E6}" type="sibTrans" cxnId="{C71A0DCF-014A-40DA-A4ED-177A89B8BA3B}">
      <dgm:prSet/>
      <dgm:spPr/>
      <dgm:t>
        <a:bodyPr/>
        <a:lstStyle/>
        <a:p>
          <a:endParaRPr lang="en-US"/>
        </a:p>
      </dgm:t>
    </dgm:pt>
    <dgm:pt modelId="{6B2CB65D-3615-45E0-9A60-E6B0D2608961}">
      <dgm:prSet/>
      <dgm:spPr/>
      <dgm:t>
        <a:bodyPr/>
        <a:lstStyle/>
        <a:p>
          <a:r>
            <a:rPr lang="pt-BR" b="1"/>
            <a:t>Temperamento</a:t>
          </a:r>
          <a:r>
            <a:rPr lang="pt-BR"/>
            <a:t> — herdado, inato (Reb, 2020 – genética)</a:t>
          </a:r>
          <a:endParaRPr lang="en-US"/>
        </a:p>
      </dgm:t>
    </dgm:pt>
    <dgm:pt modelId="{DB47E3EB-2819-4BA9-A899-F0AAEDDAB087}" type="parTrans" cxnId="{7919F691-20BC-4AEF-A1BE-60459216B30E}">
      <dgm:prSet/>
      <dgm:spPr/>
      <dgm:t>
        <a:bodyPr/>
        <a:lstStyle/>
        <a:p>
          <a:endParaRPr lang="en-US"/>
        </a:p>
      </dgm:t>
    </dgm:pt>
    <dgm:pt modelId="{5518E284-BA3D-4BE5-8CFD-8E69A24CF051}" type="sibTrans" cxnId="{7919F691-20BC-4AEF-A1BE-60459216B30E}">
      <dgm:prSet/>
      <dgm:spPr/>
      <dgm:t>
        <a:bodyPr/>
        <a:lstStyle/>
        <a:p>
          <a:endParaRPr lang="en-US"/>
        </a:p>
      </dgm:t>
    </dgm:pt>
    <dgm:pt modelId="{5988711F-D23D-4942-8D64-A345ABDEAB4C}">
      <dgm:prSet/>
      <dgm:spPr/>
      <dgm:t>
        <a:bodyPr/>
        <a:lstStyle/>
        <a:p>
          <a:r>
            <a:rPr lang="pt-BR" b="1"/>
            <a:t>Caráter</a:t>
          </a:r>
          <a:r>
            <a:rPr lang="pt-BR"/>
            <a:t> — formado pelo ambiente, valores e decisões</a:t>
          </a:r>
          <a:endParaRPr lang="en-US"/>
        </a:p>
      </dgm:t>
    </dgm:pt>
    <dgm:pt modelId="{95DF6178-83FA-4744-9F3C-8E08A336DD0A}" type="parTrans" cxnId="{C6AE3366-7BAF-436E-8F04-7A66BA7F54B7}">
      <dgm:prSet/>
      <dgm:spPr/>
      <dgm:t>
        <a:bodyPr/>
        <a:lstStyle/>
        <a:p>
          <a:endParaRPr lang="en-US"/>
        </a:p>
      </dgm:t>
    </dgm:pt>
    <dgm:pt modelId="{F8DD480E-EC38-4091-AF4E-7B0C0BF10F53}" type="sibTrans" cxnId="{C6AE3366-7BAF-436E-8F04-7A66BA7F54B7}">
      <dgm:prSet/>
      <dgm:spPr/>
      <dgm:t>
        <a:bodyPr/>
        <a:lstStyle/>
        <a:p>
          <a:endParaRPr lang="en-US"/>
        </a:p>
      </dgm:t>
    </dgm:pt>
    <dgm:pt modelId="{07970F63-08EF-482E-9DE5-A17786D5BA28}">
      <dgm:prSet/>
      <dgm:spPr/>
      <dgm:t>
        <a:bodyPr/>
        <a:lstStyle/>
        <a:p>
          <a:r>
            <a:rPr lang="pt-BR" b="1"/>
            <a:t>Cognição</a:t>
          </a:r>
          <a:r>
            <a:rPr lang="pt-BR"/>
            <a:t> — inteligência, raciocínio</a:t>
          </a:r>
          <a:endParaRPr lang="en-US"/>
        </a:p>
      </dgm:t>
    </dgm:pt>
    <dgm:pt modelId="{32BF1DFE-E35C-40DC-9217-D1BD061ABA9A}" type="parTrans" cxnId="{9FFF5754-17E4-4288-A0C8-0975C17191D2}">
      <dgm:prSet/>
      <dgm:spPr/>
      <dgm:t>
        <a:bodyPr/>
        <a:lstStyle/>
        <a:p>
          <a:endParaRPr lang="en-US"/>
        </a:p>
      </dgm:t>
    </dgm:pt>
    <dgm:pt modelId="{596CCC03-15E4-49F8-9D0D-63DC3FDE5196}" type="sibTrans" cxnId="{9FFF5754-17E4-4288-A0C8-0975C17191D2}">
      <dgm:prSet/>
      <dgm:spPr/>
      <dgm:t>
        <a:bodyPr/>
        <a:lstStyle/>
        <a:p>
          <a:endParaRPr lang="en-US"/>
        </a:p>
      </dgm:t>
    </dgm:pt>
    <dgm:pt modelId="{07A5F6C9-F16A-4DED-97F2-E1A5453A46FA}">
      <dgm:prSet/>
      <dgm:spPr/>
      <dgm:t>
        <a:bodyPr/>
        <a:lstStyle/>
        <a:p>
          <a:r>
            <a:rPr lang="pt-BR" b="1"/>
            <a:t>Afeto</a:t>
          </a:r>
          <a:r>
            <a:rPr lang="pt-BR"/>
            <a:t> — emoções e motivação</a:t>
          </a:r>
          <a:endParaRPr lang="en-US"/>
        </a:p>
      </dgm:t>
    </dgm:pt>
    <dgm:pt modelId="{926D8FF5-406B-4F5D-B409-1580329B6AAA}" type="parTrans" cxnId="{13662C8A-7569-41EF-B6EB-55AB56C1AA32}">
      <dgm:prSet/>
      <dgm:spPr/>
      <dgm:t>
        <a:bodyPr/>
        <a:lstStyle/>
        <a:p>
          <a:endParaRPr lang="en-US"/>
        </a:p>
      </dgm:t>
    </dgm:pt>
    <dgm:pt modelId="{1278950A-9670-420D-8DE1-EA5A40F24FC5}" type="sibTrans" cxnId="{13662C8A-7569-41EF-B6EB-55AB56C1AA32}">
      <dgm:prSet/>
      <dgm:spPr/>
      <dgm:t>
        <a:bodyPr/>
        <a:lstStyle/>
        <a:p>
          <a:endParaRPr lang="en-US"/>
        </a:p>
      </dgm:t>
    </dgm:pt>
    <dgm:pt modelId="{F2C317F5-8D91-4F5A-9D0B-C22C5EB5D367}">
      <dgm:prSet/>
      <dgm:spPr/>
      <dgm:t>
        <a:bodyPr/>
        <a:lstStyle/>
        <a:p>
          <a:r>
            <a:rPr lang="pt-BR" b="1"/>
            <a:t>Espiritualidade</a:t>
          </a:r>
          <a:r>
            <a:rPr lang="pt-BR"/>
            <a:t> — relação com Deus (Rm 8.15-16)</a:t>
          </a:r>
          <a:endParaRPr lang="en-US"/>
        </a:p>
      </dgm:t>
    </dgm:pt>
    <dgm:pt modelId="{F169D27B-6A64-4011-9332-9AC025F5B8B5}" type="parTrans" cxnId="{754DF96C-62C3-45A1-832E-17D68A48EE6E}">
      <dgm:prSet/>
      <dgm:spPr/>
      <dgm:t>
        <a:bodyPr/>
        <a:lstStyle/>
        <a:p>
          <a:endParaRPr lang="en-US"/>
        </a:p>
      </dgm:t>
    </dgm:pt>
    <dgm:pt modelId="{DE7437BB-163A-4087-814B-91E6A3DA2713}" type="sibTrans" cxnId="{754DF96C-62C3-45A1-832E-17D68A48EE6E}">
      <dgm:prSet/>
      <dgm:spPr/>
      <dgm:t>
        <a:bodyPr/>
        <a:lstStyle/>
        <a:p>
          <a:endParaRPr lang="en-US"/>
        </a:p>
      </dgm:t>
    </dgm:pt>
    <dgm:pt modelId="{8DDB4917-36F9-474E-A7B5-24C9590887EC}">
      <dgm:prSet/>
      <dgm:spPr/>
      <dgm:t>
        <a:bodyPr/>
        <a:lstStyle/>
        <a:p>
          <a:r>
            <a:rPr lang="pt-BR"/>
            <a:t>“O Espírito molda o caráter à imagem de Cristo.” (Gl 5.22-23)</a:t>
          </a:r>
          <a:endParaRPr lang="en-US"/>
        </a:p>
      </dgm:t>
    </dgm:pt>
    <dgm:pt modelId="{48FC3FC1-4379-4529-9140-9226EB468635}" type="parTrans" cxnId="{AC24ABA3-E0FA-4B77-8076-434DB680EC55}">
      <dgm:prSet/>
      <dgm:spPr/>
      <dgm:t>
        <a:bodyPr/>
        <a:lstStyle/>
        <a:p>
          <a:endParaRPr lang="en-US"/>
        </a:p>
      </dgm:t>
    </dgm:pt>
    <dgm:pt modelId="{BB7A3391-B531-4DF0-BC11-6D5DB3FCD119}" type="sibTrans" cxnId="{AC24ABA3-E0FA-4B77-8076-434DB680EC55}">
      <dgm:prSet/>
      <dgm:spPr/>
      <dgm:t>
        <a:bodyPr/>
        <a:lstStyle/>
        <a:p>
          <a:endParaRPr lang="en-US"/>
        </a:p>
      </dgm:t>
    </dgm:pt>
    <dgm:pt modelId="{78AAFB01-DBF3-49A7-88EE-C01BE7ABB216}" type="pres">
      <dgm:prSet presAssocID="{D22591DE-438B-4A17-8E2D-2985B2DF7B20}" presName="linear" presStyleCnt="0">
        <dgm:presLayoutVars>
          <dgm:animLvl val="lvl"/>
          <dgm:resizeHandles val="exact"/>
        </dgm:presLayoutVars>
      </dgm:prSet>
      <dgm:spPr/>
    </dgm:pt>
    <dgm:pt modelId="{2909B1AD-937F-490C-9A59-FC655F27CCB4}" type="pres">
      <dgm:prSet presAssocID="{C067505F-CFD6-4537-992F-C0C8D0A466F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E808CF9-32FE-4AAC-A5A9-027DCC6CD488}" type="pres">
      <dgm:prSet presAssocID="{D6DA8ABC-9970-4745-9959-C43743838AF7}" presName="spacer" presStyleCnt="0"/>
      <dgm:spPr/>
    </dgm:pt>
    <dgm:pt modelId="{8FD12B1B-9F0D-4B83-B7AC-D40F3457DA0A}" type="pres">
      <dgm:prSet presAssocID="{CE9605C4-3B50-4E3A-9919-C4E68016B45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B88DC3F-AE6F-4FA9-BD39-510885C34816}" type="pres">
      <dgm:prSet presAssocID="{7E539DDE-6448-4CFF-AB05-5E21582551E6}" presName="spacer" presStyleCnt="0"/>
      <dgm:spPr/>
    </dgm:pt>
    <dgm:pt modelId="{92A29855-F9DF-489B-81A0-27393B8F4FD0}" type="pres">
      <dgm:prSet presAssocID="{6B2CB65D-3615-45E0-9A60-E6B0D260896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05B7084-D5D0-4DB3-A8EE-29DC8113BF9E}" type="pres">
      <dgm:prSet presAssocID="{5518E284-BA3D-4BE5-8CFD-8E69A24CF051}" presName="spacer" presStyleCnt="0"/>
      <dgm:spPr/>
    </dgm:pt>
    <dgm:pt modelId="{80B2E7F9-BC65-452B-B334-96451D2AEB7C}" type="pres">
      <dgm:prSet presAssocID="{5988711F-D23D-4942-8D64-A345ABDEAB4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57CDF0A-19C0-4931-B5B0-E2A24905EE2D}" type="pres">
      <dgm:prSet presAssocID="{F8DD480E-EC38-4091-AF4E-7B0C0BF10F53}" presName="spacer" presStyleCnt="0"/>
      <dgm:spPr/>
    </dgm:pt>
    <dgm:pt modelId="{A45C3B1F-656F-495D-8CA7-688DAFE6D54A}" type="pres">
      <dgm:prSet presAssocID="{07970F63-08EF-482E-9DE5-A17786D5BA2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ADC4EB2-51E7-44D8-B55F-11705CFA1BAD}" type="pres">
      <dgm:prSet presAssocID="{596CCC03-15E4-49F8-9D0D-63DC3FDE5196}" presName="spacer" presStyleCnt="0"/>
      <dgm:spPr/>
    </dgm:pt>
    <dgm:pt modelId="{4402D9A9-2785-4C8A-AE56-CD982F3550B2}" type="pres">
      <dgm:prSet presAssocID="{07A5F6C9-F16A-4DED-97F2-E1A5453A46F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FD5DF5A-7686-4FC3-B8B1-6FA78EBA6162}" type="pres">
      <dgm:prSet presAssocID="{1278950A-9670-420D-8DE1-EA5A40F24FC5}" presName="spacer" presStyleCnt="0"/>
      <dgm:spPr/>
    </dgm:pt>
    <dgm:pt modelId="{6B4CEE7E-79DC-4F24-BDAA-D60DDA1E9C32}" type="pres">
      <dgm:prSet presAssocID="{F2C317F5-8D91-4F5A-9D0B-C22C5EB5D36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6B4FCBF-42C8-4EEA-AF17-38C4FFE88FEB}" type="pres">
      <dgm:prSet presAssocID="{DE7437BB-163A-4087-814B-91E6A3DA2713}" presName="spacer" presStyleCnt="0"/>
      <dgm:spPr/>
    </dgm:pt>
    <dgm:pt modelId="{CAE04A38-49E3-497C-AAB4-5A59D5479540}" type="pres">
      <dgm:prSet presAssocID="{8DDB4917-36F9-474E-A7B5-24C9590887E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F13A33B-B198-4576-939A-5D2CB46AAD56}" type="presOf" srcId="{C067505F-CFD6-4537-992F-C0C8D0A466F4}" destId="{2909B1AD-937F-490C-9A59-FC655F27CCB4}" srcOrd="0" destOrd="0" presId="urn:microsoft.com/office/officeart/2005/8/layout/vList2"/>
    <dgm:cxn modelId="{C6AE3366-7BAF-436E-8F04-7A66BA7F54B7}" srcId="{D22591DE-438B-4A17-8E2D-2985B2DF7B20}" destId="{5988711F-D23D-4942-8D64-A345ABDEAB4C}" srcOrd="3" destOrd="0" parTransId="{95DF6178-83FA-4744-9F3C-8E08A336DD0A}" sibTransId="{F8DD480E-EC38-4091-AF4E-7B0C0BF10F53}"/>
    <dgm:cxn modelId="{EF01866C-54DF-439A-898C-907396EB97F3}" type="presOf" srcId="{5988711F-D23D-4942-8D64-A345ABDEAB4C}" destId="{80B2E7F9-BC65-452B-B334-96451D2AEB7C}" srcOrd="0" destOrd="0" presId="urn:microsoft.com/office/officeart/2005/8/layout/vList2"/>
    <dgm:cxn modelId="{35D8A66C-01AB-4F0F-BD5B-39575EC91C13}" type="presOf" srcId="{D22591DE-438B-4A17-8E2D-2985B2DF7B20}" destId="{78AAFB01-DBF3-49A7-88EE-C01BE7ABB216}" srcOrd="0" destOrd="0" presId="urn:microsoft.com/office/officeart/2005/8/layout/vList2"/>
    <dgm:cxn modelId="{754DF96C-62C3-45A1-832E-17D68A48EE6E}" srcId="{D22591DE-438B-4A17-8E2D-2985B2DF7B20}" destId="{F2C317F5-8D91-4F5A-9D0B-C22C5EB5D367}" srcOrd="6" destOrd="0" parTransId="{F169D27B-6A64-4011-9332-9AC025F5B8B5}" sibTransId="{DE7437BB-163A-4087-814B-91E6A3DA2713}"/>
    <dgm:cxn modelId="{9FFF5754-17E4-4288-A0C8-0975C17191D2}" srcId="{D22591DE-438B-4A17-8E2D-2985B2DF7B20}" destId="{07970F63-08EF-482E-9DE5-A17786D5BA28}" srcOrd="4" destOrd="0" parTransId="{32BF1DFE-E35C-40DC-9217-D1BD061ABA9A}" sibTransId="{596CCC03-15E4-49F8-9D0D-63DC3FDE5196}"/>
    <dgm:cxn modelId="{63C72977-8901-4591-B508-8B8A90D72D3B}" type="presOf" srcId="{6B2CB65D-3615-45E0-9A60-E6B0D2608961}" destId="{92A29855-F9DF-489B-81A0-27393B8F4FD0}" srcOrd="0" destOrd="0" presId="urn:microsoft.com/office/officeart/2005/8/layout/vList2"/>
    <dgm:cxn modelId="{13662C8A-7569-41EF-B6EB-55AB56C1AA32}" srcId="{D22591DE-438B-4A17-8E2D-2985B2DF7B20}" destId="{07A5F6C9-F16A-4DED-97F2-E1A5453A46FA}" srcOrd="5" destOrd="0" parTransId="{926D8FF5-406B-4F5D-B409-1580329B6AAA}" sibTransId="{1278950A-9670-420D-8DE1-EA5A40F24FC5}"/>
    <dgm:cxn modelId="{A479508D-CBBD-4FE7-8920-1C160185C3C8}" type="presOf" srcId="{07970F63-08EF-482E-9DE5-A17786D5BA28}" destId="{A45C3B1F-656F-495D-8CA7-688DAFE6D54A}" srcOrd="0" destOrd="0" presId="urn:microsoft.com/office/officeart/2005/8/layout/vList2"/>
    <dgm:cxn modelId="{7919F691-20BC-4AEF-A1BE-60459216B30E}" srcId="{D22591DE-438B-4A17-8E2D-2985B2DF7B20}" destId="{6B2CB65D-3615-45E0-9A60-E6B0D2608961}" srcOrd="2" destOrd="0" parTransId="{DB47E3EB-2819-4BA9-A899-F0AAEDDAB087}" sibTransId="{5518E284-BA3D-4BE5-8CFD-8E69A24CF051}"/>
    <dgm:cxn modelId="{AC24ABA3-E0FA-4B77-8076-434DB680EC55}" srcId="{D22591DE-438B-4A17-8E2D-2985B2DF7B20}" destId="{8DDB4917-36F9-474E-A7B5-24C9590887EC}" srcOrd="7" destOrd="0" parTransId="{48FC3FC1-4379-4529-9140-9226EB468635}" sibTransId="{BB7A3391-B531-4DF0-BC11-6D5DB3FCD119}"/>
    <dgm:cxn modelId="{F42D5DB1-73FE-4612-8451-A9B29CB19F5A}" type="presOf" srcId="{CE9605C4-3B50-4E3A-9919-C4E68016B456}" destId="{8FD12B1B-9F0D-4B83-B7AC-D40F3457DA0A}" srcOrd="0" destOrd="0" presId="urn:microsoft.com/office/officeart/2005/8/layout/vList2"/>
    <dgm:cxn modelId="{CCFDBBBA-BD6F-40F3-88C2-02E84CFDE201}" type="presOf" srcId="{F2C317F5-8D91-4F5A-9D0B-C22C5EB5D367}" destId="{6B4CEE7E-79DC-4F24-BDAA-D60DDA1E9C32}" srcOrd="0" destOrd="0" presId="urn:microsoft.com/office/officeart/2005/8/layout/vList2"/>
    <dgm:cxn modelId="{C6D0C5BA-E1D5-42C9-8DD2-F66947091E2E}" type="presOf" srcId="{07A5F6C9-F16A-4DED-97F2-E1A5453A46FA}" destId="{4402D9A9-2785-4C8A-AE56-CD982F3550B2}" srcOrd="0" destOrd="0" presId="urn:microsoft.com/office/officeart/2005/8/layout/vList2"/>
    <dgm:cxn modelId="{C71A0DCF-014A-40DA-A4ED-177A89B8BA3B}" srcId="{D22591DE-438B-4A17-8E2D-2985B2DF7B20}" destId="{CE9605C4-3B50-4E3A-9919-C4E68016B456}" srcOrd="1" destOrd="0" parTransId="{2EB05613-3808-42FA-97D9-0CAD81FD83F2}" sibTransId="{7E539DDE-6448-4CFF-AB05-5E21582551E6}"/>
    <dgm:cxn modelId="{052437D7-0619-46C5-B766-FDDD9825A2A2}" srcId="{D22591DE-438B-4A17-8E2D-2985B2DF7B20}" destId="{C067505F-CFD6-4537-992F-C0C8D0A466F4}" srcOrd="0" destOrd="0" parTransId="{FDB08B8C-6158-4003-BBD0-344A1B77ABF6}" sibTransId="{D6DA8ABC-9970-4745-9959-C43743838AF7}"/>
    <dgm:cxn modelId="{E26F1EF7-852E-4E45-860D-F594C300AC7F}" type="presOf" srcId="{8DDB4917-36F9-474E-A7B5-24C9590887EC}" destId="{CAE04A38-49E3-497C-AAB4-5A59D5479540}" srcOrd="0" destOrd="0" presId="urn:microsoft.com/office/officeart/2005/8/layout/vList2"/>
    <dgm:cxn modelId="{2972F828-D799-471F-B4C6-8E5A575633F3}" type="presParOf" srcId="{78AAFB01-DBF3-49A7-88EE-C01BE7ABB216}" destId="{2909B1AD-937F-490C-9A59-FC655F27CCB4}" srcOrd="0" destOrd="0" presId="urn:microsoft.com/office/officeart/2005/8/layout/vList2"/>
    <dgm:cxn modelId="{9E2109F1-2682-48B1-A65C-897E09E4645D}" type="presParOf" srcId="{78AAFB01-DBF3-49A7-88EE-C01BE7ABB216}" destId="{5E808CF9-32FE-4AAC-A5A9-027DCC6CD488}" srcOrd="1" destOrd="0" presId="urn:microsoft.com/office/officeart/2005/8/layout/vList2"/>
    <dgm:cxn modelId="{C12F3AE2-3966-4261-A33D-ACBADD8A28F9}" type="presParOf" srcId="{78AAFB01-DBF3-49A7-88EE-C01BE7ABB216}" destId="{8FD12B1B-9F0D-4B83-B7AC-D40F3457DA0A}" srcOrd="2" destOrd="0" presId="urn:microsoft.com/office/officeart/2005/8/layout/vList2"/>
    <dgm:cxn modelId="{8B257811-606B-47D2-B649-E93ED7DCEEFA}" type="presParOf" srcId="{78AAFB01-DBF3-49A7-88EE-C01BE7ABB216}" destId="{5B88DC3F-AE6F-4FA9-BD39-510885C34816}" srcOrd="3" destOrd="0" presId="urn:microsoft.com/office/officeart/2005/8/layout/vList2"/>
    <dgm:cxn modelId="{A684290B-D3F3-43E1-92FF-A411763A6365}" type="presParOf" srcId="{78AAFB01-DBF3-49A7-88EE-C01BE7ABB216}" destId="{92A29855-F9DF-489B-81A0-27393B8F4FD0}" srcOrd="4" destOrd="0" presId="urn:microsoft.com/office/officeart/2005/8/layout/vList2"/>
    <dgm:cxn modelId="{E3776FEE-4596-489D-B0BD-AA95587E31C9}" type="presParOf" srcId="{78AAFB01-DBF3-49A7-88EE-C01BE7ABB216}" destId="{C05B7084-D5D0-4DB3-A8EE-29DC8113BF9E}" srcOrd="5" destOrd="0" presId="urn:microsoft.com/office/officeart/2005/8/layout/vList2"/>
    <dgm:cxn modelId="{668824A8-70B8-4360-B186-A6A05EB3CD4F}" type="presParOf" srcId="{78AAFB01-DBF3-49A7-88EE-C01BE7ABB216}" destId="{80B2E7F9-BC65-452B-B334-96451D2AEB7C}" srcOrd="6" destOrd="0" presId="urn:microsoft.com/office/officeart/2005/8/layout/vList2"/>
    <dgm:cxn modelId="{93CEB735-0A7C-4BBE-86D6-131FF6792E9F}" type="presParOf" srcId="{78AAFB01-DBF3-49A7-88EE-C01BE7ABB216}" destId="{B57CDF0A-19C0-4931-B5B0-E2A24905EE2D}" srcOrd="7" destOrd="0" presId="urn:microsoft.com/office/officeart/2005/8/layout/vList2"/>
    <dgm:cxn modelId="{99F5D44A-47D3-4B18-9CED-EC268373F532}" type="presParOf" srcId="{78AAFB01-DBF3-49A7-88EE-C01BE7ABB216}" destId="{A45C3B1F-656F-495D-8CA7-688DAFE6D54A}" srcOrd="8" destOrd="0" presId="urn:microsoft.com/office/officeart/2005/8/layout/vList2"/>
    <dgm:cxn modelId="{AD6422EF-6781-4B26-90DC-D1C4FA0E9D5F}" type="presParOf" srcId="{78AAFB01-DBF3-49A7-88EE-C01BE7ABB216}" destId="{FADC4EB2-51E7-44D8-B55F-11705CFA1BAD}" srcOrd="9" destOrd="0" presId="urn:microsoft.com/office/officeart/2005/8/layout/vList2"/>
    <dgm:cxn modelId="{4F882219-8B73-4FBF-A32E-CC41CC07FB2E}" type="presParOf" srcId="{78AAFB01-DBF3-49A7-88EE-C01BE7ABB216}" destId="{4402D9A9-2785-4C8A-AE56-CD982F3550B2}" srcOrd="10" destOrd="0" presId="urn:microsoft.com/office/officeart/2005/8/layout/vList2"/>
    <dgm:cxn modelId="{E3E7F433-5691-4F6D-8310-1E7640C3015E}" type="presParOf" srcId="{78AAFB01-DBF3-49A7-88EE-C01BE7ABB216}" destId="{AFD5DF5A-7686-4FC3-B8B1-6FA78EBA6162}" srcOrd="11" destOrd="0" presId="urn:microsoft.com/office/officeart/2005/8/layout/vList2"/>
    <dgm:cxn modelId="{DA264783-2114-4D58-BD33-2B58B26F4144}" type="presParOf" srcId="{78AAFB01-DBF3-49A7-88EE-C01BE7ABB216}" destId="{6B4CEE7E-79DC-4F24-BDAA-D60DDA1E9C32}" srcOrd="12" destOrd="0" presId="urn:microsoft.com/office/officeart/2005/8/layout/vList2"/>
    <dgm:cxn modelId="{9861677E-0673-4AC7-A01F-AEA4BCEF69C1}" type="presParOf" srcId="{78AAFB01-DBF3-49A7-88EE-C01BE7ABB216}" destId="{66B4FCBF-42C8-4EEA-AF17-38C4FFE88FEB}" srcOrd="13" destOrd="0" presId="urn:microsoft.com/office/officeart/2005/8/layout/vList2"/>
    <dgm:cxn modelId="{B0AA46DB-7209-4283-A420-651ED8B5AB42}" type="presParOf" srcId="{78AAFB01-DBF3-49A7-88EE-C01BE7ABB216}" destId="{CAE04A38-49E3-497C-AAB4-5A59D547954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4FBB11-47AE-4447-8621-B8356E31EFA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8C9552-DF23-456F-B7C6-C77FE1777590}">
      <dgm:prSet/>
      <dgm:spPr/>
      <dgm:t>
        <a:bodyPr/>
        <a:lstStyle/>
        <a:p>
          <a:r>
            <a:rPr lang="pt-BR"/>
            <a:t>Desenvolvimento:</a:t>
          </a:r>
          <a:endParaRPr lang="en-US"/>
        </a:p>
      </dgm:t>
    </dgm:pt>
    <dgm:pt modelId="{5133C749-3DAB-46C1-8F81-C027AF00B134}" type="parTrans" cxnId="{3F2C698E-F28F-4AE3-89D8-F56FD57E8082}">
      <dgm:prSet/>
      <dgm:spPr/>
      <dgm:t>
        <a:bodyPr/>
        <a:lstStyle/>
        <a:p>
          <a:endParaRPr lang="en-US"/>
        </a:p>
      </dgm:t>
    </dgm:pt>
    <dgm:pt modelId="{82EA1765-6B35-47D9-8B87-5322BD62E5C7}" type="sibTrans" cxnId="{3F2C698E-F28F-4AE3-89D8-F56FD57E8082}">
      <dgm:prSet/>
      <dgm:spPr/>
      <dgm:t>
        <a:bodyPr/>
        <a:lstStyle/>
        <a:p>
          <a:endParaRPr lang="en-US"/>
        </a:p>
      </dgm:t>
    </dgm:pt>
    <dgm:pt modelId="{FDEE7EED-AD2E-4783-B1F5-6D7F8406AED4}">
      <dgm:prSet/>
      <dgm:spPr/>
      <dgm:t>
        <a:bodyPr/>
        <a:lstStyle/>
        <a:p>
          <a:r>
            <a:rPr lang="pt-BR"/>
            <a:t>Argumentam mais, desejam explicações</a:t>
          </a:r>
          <a:endParaRPr lang="en-US"/>
        </a:p>
      </dgm:t>
    </dgm:pt>
    <dgm:pt modelId="{0EA2D002-74E8-42D9-805F-F79422F59809}" type="parTrans" cxnId="{FF7DE0E9-725B-4711-98DC-B12C9F2D6953}">
      <dgm:prSet/>
      <dgm:spPr/>
      <dgm:t>
        <a:bodyPr/>
        <a:lstStyle/>
        <a:p>
          <a:endParaRPr lang="en-US"/>
        </a:p>
      </dgm:t>
    </dgm:pt>
    <dgm:pt modelId="{11AC72B4-6824-4C27-8132-92CD409E5922}" type="sibTrans" cxnId="{FF7DE0E9-725B-4711-98DC-B12C9F2D6953}">
      <dgm:prSet/>
      <dgm:spPr/>
      <dgm:t>
        <a:bodyPr/>
        <a:lstStyle/>
        <a:p>
          <a:endParaRPr lang="en-US"/>
        </a:p>
      </dgm:t>
    </dgm:pt>
    <dgm:pt modelId="{836C4BA4-472F-49D3-A1C7-20C4DCC50DC0}">
      <dgm:prSet/>
      <dgm:spPr/>
      <dgm:t>
        <a:bodyPr/>
        <a:lstStyle/>
        <a:p>
          <a:r>
            <a:rPr lang="pt-BR"/>
            <a:t>Iniciam autocrítica</a:t>
          </a:r>
          <a:endParaRPr lang="en-US"/>
        </a:p>
      </dgm:t>
    </dgm:pt>
    <dgm:pt modelId="{293FC726-915E-4A0D-91A5-4E3973473A18}" type="parTrans" cxnId="{2AD86CCC-A95F-43BF-9544-C1274427474B}">
      <dgm:prSet/>
      <dgm:spPr/>
      <dgm:t>
        <a:bodyPr/>
        <a:lstStyle/>
        <a:p>
          <a:endParaRPr lang="en-US"/>
        </a:p>
      </dgm:t>
    </dgm:pt>
    <dgm:pt modelId="{17118A04-C415-4C10-979C-2FA879858C4A}" type="sibTrans" cxnId="{2AD86CCC-A95F-43BF-9544-C1274427474B}">
      <dgm:prSet/>
      <dgm:spPr/>
      <dgm:t>
        <a:bodyPr/>
        <a:lstStyle/>
        <a:p>
          <a:endParaRPr lang="en-US"/>
        </a:p>
      </dgm:t>
    </dgm:pt>
    <dgm:pt modelId="{66B1BACB-B973-46D0-AC2E-A353A39779E4}">
      <dgm:prSet/>
      <dgm:spPr/>
      <dgm:t>
        <a:bodyPr/>
        <a:lstStyle/>
        <a:p>
          <a:r>
            <a:rPr lang="pt-BR"/>
            <a:t>Forte senso de pertencimento</a:t>
          </a:r>
          <a:endParaRPr lang="en-US"/>
        </a:p>
      </dgm:t>
    </dgm:pt>
    <dgm:pt modelId="{A103A143-B2D0-4490-899D-8C4C4D19797F}" type="parTrans" cxnId="{6991E25F-BB75-47BA-9807-B5AAF6099B6F}">
      <dgm:prSet/>
      <dgm:spPr/>
      <dgm:t>
        <a:bodyPr/>
        <a:lstStyle/>
        <a:p>
          <a:endParaRPr lang="en-US"/>
        </a:p>
      </dgm:t>
    </dgm:pt>
    <dgm:pt modelId="{7C49589C-4295-4CFD-95DB-953BA4DCD56B}" type="sibTrans" cxnId="{6991E25F-BB75-47BA-9807-B5AAF6099B6F}">
      <dgm:prSet/>
      <dgm:spPr/>
      <dgm:t>
        <a:bodyPr/>
        <a:lstStyle/>
        <a:p>
          <a:endParaRPr lang="en-US"/>
        </a:p>
      </dgm:t>
    </dgm:pt>
    <dgm:pt modelId="{058FACE4-6461-4F8C-B4F1-A13F5FC07DFC}" type="pres">
      <dgm:prSet presAssocID="{EF4FBB11-47AE-4447-8621-B8356E31EFA7}" presName="vert0" presStyleCnt="0">
        <dgm:presLayoutVars>
          <dgm:dir/>
          <dgm:animOne val="branch"/>
          <dgm:animLvl val="lvl"/>
        </dgm:presLayoutVars>
      </dgm:prSet>
      <dgm:spPr/>
    </dgm:pt>
    <dgm:pt modelId="{342228C8-0E09-4E5A-A37B-0C11F019AE8B}" type="pres">
      <dgm:prSet presAssocID="{068C9552-DF23-456F-B7C6-C77FE1777590}" presName="thickLine" presStyleLbl="alignNode1" presStyleIdx="0" presStyleCnt="4"/>
      <dgm:spPr/>
    </dgm:pt>
    <dgm:pt modelId="{B22E7D5D-7228-487E-A312-9897E0C0BA5D}" type="pres">
      <dgm:prSet presAssocID="{068C9552-DF23-456F-B7C6-C77FE1777590}" presName="horz1" presStyleCnt="0"/>
      <dgm:spPr/>
    </dgm:pt>
    <dgm:pt modelId="{F73516FD-663F-4BB7-9858-679B509AAB21}" type="pres">
      <dgm:prSet presAssocID="{068C9552-DF23-456F-B7C6-C77FE1777590}" presName="tx1" presStyleLbl="revTx" presStyleIdx="0" presStyleCnt="4"/>
      <dgm:spPr/>
    </dgm:pt>
    <dgm:pt modelId="{6635DAAC-CFF3-4B56-8FC6-18CBF839A0B9}" type="pres">
      <dgm:prSet presAssocID="{068C9552-DF23-456F-B7C6-C77FE1777590}" presName="vert1" presStyleCnt="0"/>
      <dgm:spPr/>
    </dgm:pt>
    <dgm:pt modelId="{C4A8F8B7-F6A4-4FCC-BC45-C821DAC098EA}" type="pres">
      <dgm:prSet presAssocID="{FDEE7EED-AD2E-4783-B1F5-6D7F8406AED4}" presName="thickLine" presStyleLbl="alignNode1" presStyleIdx="1" presStyleCnt="4"/>
      <dgm:spPr/>
    </dgm:pt>
    <dgm:pt modelId="{DEF1181C-1AED-489F-89E5-CDEA128ECA8B}" type="pres">
      <dgm:prSet presAssocID="{FDEE7EED-AD2E-4783-B1F5-6D7F8406AED4}" presName="horz1" presStyleCnt="0"/>
      <dgm:spPr/>
    </dgm:pt>
    <dgm:pt modelId="{BBDAF63B-0F51-43A2-9A71-F508AF979568}" type="pres">
      <dgm:prSet presAssocID="{FDEE7EED-AD2E-4783-B1F5-6D7F8406AED4}" presName="tx1" presStyleLbl="revTx" presStyleIdx="1" presStyleCnt="4"/>
      <dgm:spPr/>
    </dgm:pt>
    <dgm:pt modelId="{2A6D1CDF-B9E8-4560-82F8-EDC7BE228A94}" type="pres">
      <dgm:prSet presAssocID="{FDEE7EED-AD2E-4783-B1F5-6D7F8406AED4}" presName="vert1" presStyleCnt="0"/>
      <dgm:spPr/>
    </dgm:pt>
    <dgm:pt modelId="{25DCAAF2-EE5C-41B0-997E-DA81213EC6B6}" type="pres">
      <dgm:prSet presAssocID="{836C4BA4-472F-49D3-A1C7-20C4DCC50DC0}" presName="thickLine" presStyleLbl="alignNode1" presStyleIdx="2" presStyleCnt="4"/>
      <dgm:spPr/>
    </dgm:pt>
    <dgm:pt modelId="{BDBC216D-D9F5-44B5-A5F5-4261F299C468}" type="pres">
      <dgm:prSet presAssocID="{836C4BA4-472F-49D3-A1C7-20C4DCC50DC0}" presName="horz1" presStyleCnt="0"/>
      <dgm:spPr/>
    </dgm:pt>
    <dgm:pt modelId="{3E36F4FE-AE5C-4C1C-97E7-48F36AC4C30C}" type="pres">
      <dgm:prSet presAssocID="{836C4BA4-472F-49D3-A1C7-20C4DCC50DC0}" presName="tx1" presStyleLbl="revTx" presStyleIdx="2" presStyleCnt="4"/>
      <dgm:spPr/>
    </dgm:pt>
    <dgm:pt modelId="{73206E36-138A-4858-8ACE-4C40C4994C90}" type="pres">
      <dgm:prSet presAssocID="{836C4BA4-472F-49D3-A1C7-20C4DCC50DC0}" presName="vert1" presStyleCnt="0"/>
      <dgm:spPr/>
    </dgm:pt>
    <dgm:pt modelId="{D58C897C-365C-4B22-8C8C-FE1E806E2576}" type="pres">
      <dgm:prSet presAssocID="{66B1BACB-B973-46D0-AC2E-A353A39779E4}" presName="thickLine" presStyleLbl="alignNode1" presStyleIdx="3" presStyleCnt="4"/>
      <dgm:spPr/>
    </dgm:pt>
    <dgm:pt modelId="{F1FFDEA4-8B98-4DCB-95B9-86F49BB07A53}" type="pres">
      <dgm:prSet presAssocID="{66B1BACB-B973-46D0-AC2E-A353A39779E4}" presName="horz1" presStyleCnt="0"/>
      <dgm:spPr/>
    </dgm:pt>
    <dgm:pt modelId="{0D2D703A-AE73-4069-B9CE-E9375A813941}" type="pres">
      <dgm:prSet presAssocID="{66B1BACB-B973-46D0-AC2E-A353A39779E4}" presName="tx1" presStyleLbl="revTx" presStyleIdx="3" presStyleCnt="4"/>
      <dgm:spPr/>
    </dgm:pt>
    <dgm:pt modelId="{D3CDFC18-45B7-4278-A147-08F88C27FB66}" type="pres">
      <dgm:prSet presAssocID="{66B1BACB-B973-46D0-AC2E-A353A39779E4}" presName="vert1" presStyleCnt="0"/>
      <dgm:spPr/>
    </dgm:pt>
  </dgm:ptLst>
  <dgm:cxnLst>
    <dgm:cxn modelId="{4AFB692F-7B4C-4909-800E-3E4D52B31EDC}" type="presOf" srcId="{068C9552-DF23-456F-B7C6-C77FE1777590}" destId="{F73516FD-663F-4BB7-9858-679B509AAB21}" srcOrd="0" destOrd="0" presId="urn:microsoft.com/office/officeart/2008/layout/LinedList"/>
    <dgm:cxn modelId="{6991E25F-BB75-47BA-9807-B5AAF6099B6F}" srcId="{EF4FBB11-47AE-4447-8621-B8356E31EFA7}" destId="{66B1BACB-B973-46D0-AC2E-A353A39779E4}" srcOrd="3" destOrd="0" parTransId="{A103A143-B2D0-4490-899D-8C4C4D19797F}" sibTransId="{7C49589C-4295-4CFD-95DB-953BA4DCD56B}"/>
    <dgm:cxn modelId="{4D452C6F-04F5-4E8A-AB6E-F082FCB66AB2}" type="presOf" srcId="{EF4FBB11-47AE-4447-8621-B8356E31EFA7}" destId="{058FACE4-6461-4F8C-B4F1-A13F5FC07DFC}" srcOrd="0" destOrd="0" presId="urn:microsoft.com/office/officeart/2008/layout/LinedList"/>
    <dgm:cxn modelId="{3F2C698E-F28F-4AE3-89D8-F56FD57E8082}" srcId="{EF4FBB11-47AE-4447-8621-B8356E31EFA7}" destId="{068C9552-DF23-456F-B7C6-C77FE1777590}" srcOrd="0" destOrd="0" parTransId="{5133C749-3DAB-46C1-8F81-C027AF00B134}" sibTransId="{82EA1765-6B35-47D9-8B87-5322BD62E5C7}"/>
    <dgm:cxn modelId="{59171C98-921B-443A-887B-E023E29789DE}" type="presOf" srcId="{FDEE7EED-AD2E-4783-B1F5-6D7F8406AED4}" destId="{BBDAF63B-0F51-43A2-9A71-F508AF979568}" srcOrd="0" destOrd="0" presId="urn:microsoft.com/office/officeart/2008/layout/LinedList"/>
    <dgm:cxn modelId="{BF998B9D-A2F3-4464-88B3-9B8B2F7D9282}" type="presOf" srcId="{836C4BA4-472F-49D3-A1C7-20C4DCC50DC0}" destId="{3E36F4FE-AE5C-4C1C-97E7-48F36AC4C30C}" srcOrd="0" destOrd="0" presId="urn:microsoft.com/office/officeart/2008/layout/LinedList"/>
    <dgm:cxn modelId="{6148BCA3-8B74-4B78-A90A-AA8F50EBD208}" type="presOf" srcId="{66B1BACB-B973-46D0-AC2E-A353A39779E4}" destId="{0D2D703A-AE73-4069-B9CE-E9375A813941}" srcOrd="0" destOrd="0" presId="urn:microsoft.com/office/officeart/2008/layout/LinedList"/>
    <dgm:cxn modelId="{2AD86CCC-A95F-43BF-9544-C1274427474B}" srcId="{EF4FBB11-47AE-4447-8621-B8356E31EFA7}" destId="{836C4BA4-472F-49D3-A1C7-20C4DCC50DC0}" srcOrd="2" destOrd="0" parTransId="{293FC726-915E-4A0D-91A5-4E3973473A18}" sibTransId="{17118A04-C415-4C10-979C-2FA879858C4A}"/>
    <dgm:cxn modelId="{FF7DE0E9-725B-4711-98DC-B12C9F2D6953}" srcId="{EF4FBB11-47AE-4447-8621-B8356E31EFA7}" destId="{FDEE7EED-AD2E-4783-B1F5-6D7F8406AED4}" srcOrd="1" destOrd="0" parTransId="{0EA2D002-74E8-42D9-805F-F79422F59809}" sibTransId="{11AC72B4-6824-4C27-8132-92CD409E5922}"/>
    <dgm:cxn modelId="{131C4919-EFE4-4A96-AAC2-02B7A30F3A7F}" type="presParOf" srcId="{058FACE4-6461-4F8C-B4F1-A13F5FC07DFC}" destId="{342228C8-0E09-4E5A-A37B-0C11F019AE8B}" srcOrd="0" destOrd="0" presId="urn:microsoft.com/office/officeart/2008/layout/LinedList"/>
    <dgm:cxn modelId="{B3D7C167-220E-44E9-A9D5-E514BEA51F49}" type="presParOf" srcId="{058FACE4-6461-4F8C-B4F1-A13F5FC07DFC}" destId="{B22E7D5D-7228-487E-A312-9897E0C0BA5D}" srcOrd="1" destOrd="0" presId="urn:microsoft.com/office/officeart/2008/layout/LinedList"/>
    <dgm:cxn modelId="{B772C391-972C-4FEB-9E3A-06ED61290BD7}" type="presParOf" srcId="{B22E7D5D-7228-487E-A312-9897E0C0BA5D}" destId="{F73516FD-663F-4BB7-9858-679B509AAB21}" srcOrd="0" destOrd="0" presId="urn:microsoft.com/office/officeart/2008/layout/LinedList"/>
    <dgm:cxn modelId="{213CE008-FE49-4A88-AED9-226A1EC10D50}" type="presParOf" srcId="{B22E7D5D-7228-487E-A312-9897E0C0BA5D}" destId="{6635DAAC-CFF3-4B56-8FC6-18CBF839A0B9}" srcOrd="1" destOrd="0" presId="urn:microsoft.com/office/officeart/2008/layout/LinedList"/>
    <dgm:cxn modelId="{9B16B6F9-6F4F-4906-89A7-B3CBDAFE962F}" type="presParOf" srcId="{058FACE4-6461-4F8C-B4F1-A13F5FC07DFC}" destId="{C4A8F8B7-F6A4-4FCC-BC45-C821DAC098EA}" srcOrd="2" destOrd="0" presId="urn:microsoft.com/office/officeart/2008/layout/LinedList"/>
    <dgm:cxn modelId="{7F21EA3F-4268-472D-BD32-434EB8F04971}" type="presParOf" srcId="{058FACE4-6461-4F8C-B4F1-A13F5FC07DFC}" destId="{DEF1181C-1AED-489F-89E5-CDEA128ECA8B}" srcOrd="3" destOrd="0" presId="urn:microsoft.com/office/officeart/2008/layout/LinedList"/>
    <dgm:cxn modelId="{7E0A50FA-BD6F-466D-9006-E6B58F64D9BC}" type="presParOf" srcId="{DEF1181C-1AED-489F-89E5-CDEA128ECA8B}" destId="{BBDAF63B-0F51-43A2-9A71-F508AF979568}" srcOrd="0" destOrd="0" presId="urn:microsoft.com/office/officeart/2008/layout/LinedList"/>
    <dgm:cxn modelId="{894867CD-F35C-427F-99AD-BCB2CC2EF7CA}" type="presParOf" srcId="{DEF1181C-1AED-489F-89E5-CDEA128ECA8B}" destId="{2A6D1CDF-B9E8-4560-82F8-EDC7BE228A94}" srcOrd="1" destOrd="0" presId="urn:microsoft.com/office/officeart/2008/layout/LinedList"/>
    <dgm:cxn modelId="{2D516B98-EFC9-4C2B-A3E8-2ACB8BDED859}" type="presParOf" srcId="{058FACE4-6461-4F8C-B4F1-A13F5FC07DFC}" destId="{25DCAAF2-EE5C-41B0-997E-DA81213EC6B6}" srcOrd="4" destOrd="0" presId="urn:microsoft.com/office/officeart/2008/layout/LinedList"/>
    <dgm:cxn modelId="{2C8E3425-13F8-4E41-A8C9-EA5F03B652C0}" type="presParOf" srcId="{058FACE4-6461-4F8C-B4F1-A13F5FC07DFC}" destId="{BDBC216D-D9F5-44B5-A5F5-4261F299C468}" srcOrd="5" destOrd="0" presId="urn:microsoft.com/office/officeart/2008/layout/LinedList"/>
    <dgm:cxn modelId="{A561AC8A-8C35-4C43-A5DE-D772A6FA2914}" type="presParOf" srcId="{BDBC216D-D9F5-44B5-A5F5-4261F299C468}" destId="{3E36F4FE-AE5C-4C1C-97E7-48F36AC4C30C}" srcOrd="0" destOrd="0" presId="urn:microsoft.com/office/officeart/2008/layout/LinedList"/>
    <dgm:cxn modelId="{B1665BBB-D3C4-42F1-8EA2-6C7F3B545012}" type="presParOf" srcId="{BDBC216D-D9F5-44B5-A5F5-4261F299C468}" destId="{73206E36-138A-4858-8ACE-4C40C4994C90}" srcOrd="1" destOrd="0" presId="urn:microsoft.com/office/officeart/2008/layout/LinedList"/>
    <dgm:cxn modelId="{FFC8A171-71A1-4D6D-8E27-276764E8372D}" type="presParOf" srcId="{058FACE4-6461-4F8C-B4F1-A13F5FC07DFC}" destId="{D58C897C-365C-4B22-8C8C-FE1E806E2576}" srcOrd="6" destOrd="0" presId="urn:microsoft.com/office/officeart/2008/layout/LinedList"/>
    <dgm:cxn modelId="{89BE95BD-5CC5-488F-B98F-320F345B49BE}" type="presParOf" srcId="{058FACE4-6461-4F8C-B4F1-A13F5FC07DFC}" destId="{F1FFDEA4-8B98-4DCB-95B9-86F49BB07A53}" srcOrd="7" destOrd="0" presId="urn:microsoft.com/office/officeart/2008/layout/LinedList"/>
    <dgm:cxn modelId="{ECAD05EC-FAF0-48A1-AF75-03872BF28AFC}" type="presParOf" srcId="{F1FFDEA4-8B98-4DCB-95B9-86F49BB07A53}" destId="{0D2D703A-AE73-4069-B9CE-E9375A813941}" srcOrd="0" destOrd="0" presId="urn:microsoft.com/office/officeart/2008/layout/LinedList"/>
    <dgm:cxn modelId="{C35F03E9-7985-437E-98F0-E63C9A766B92}" type="presParOf" srcId="{F1FFDEA4-8B98-4DCB-95B9-86F49BB07A53}" destId="{D3CDFC18-45B7-4278-A147-08F88C27FB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18C20C-B3E1-432E-89BD-FA05519477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207BCF-F049-4C23-BAA7-3B2FD053F6AF}">
      <dgm:prSet/>
      <dgm:spPr/>
      <dgm:t>
        <a:bodyPr/>
        <a:lstStyle/>
        <a:p>
          <a:r>
            <a:rPr lang="pt-BR"/>
            <a:t>Métodos:</a:t>
          </a:r>
          <a:endParaRPr lang="en-US"/>
        </a:p>
      </dgm:t>
    </dgm:pt>
    <dgm:pt modelId="{321A127C-3C9A-484D-86E1-0C4914F9F906}" type="parTrans" cxnId="{F8F1CAE1-FF9F-4C19-AC96-53BFB01A5D55}">
      <dgm:prSet/>
      <dgm:spPr/>
      <dgm:t>
        <a:bodyPr/>
        <a:lstStyle/>
        <a:p>
          <a:endParaRPr lang="en-US"/>
        </a:p>
      </dgm:t>
    </dgm:pt>
    <dgm:pt modelId="{5A521A80-ACC5-4AC9-B080-4D9CE10D7AEB}" type="sibTrans" cxnId="{F8F1CAE1-FF9F-4C19-AC96-53BFB01A5D55}">
      <dgm:prSet/>
      <dgm:spPr/>
      <dgm:t>
        <a:bodyPr/>
        <a:lstStyle/>
        <a:p>
          <a:endParaRPr lang="en-US"/>
        </a:p>
      </dgm:t>
    </dgm:pt>
    <dgm:pt modelId="{2C4B1B5E-8E0A-46BC-A2B4-4E94F5C1B14B}">
      <dgm:prSet/>
      <dgm:spPr/>
      <dgm:t>
        <a:bodyPr/>
        <a:lstStyle/>
        <a:p>
          <a:r>
            <a:rPr lang="pt-BR"/>
            <a:t>Debate bíblico simples</a:t>
          </a:r>
          <a:endParaRPr lang="en-US"/>
        </a:p>
      </dgm:t>
    </dgm:pt>
    <dgm:pt modelId="{8BE3FF4F-B273-4708-BA6D-BF3B10D0FE66}" type="parTrans" cxnId="{B0DE5DB0-08DC-41E6-8887-AC288E57C6A7}">
      <dgm:prSet/>
      <dgm:spPr/>
      <dgm:t>
        <a:bodyPr/>
        <a:lstStyle/>
        <a:p>
          <a:endParaRPr lang="en-US"/>
        </a:p>
      </dgm:t>
    </dgm:pt>
    <dgm:pt modelId="{3494C0D5-6EE1-4516-B0B2-F98A19A734DF}" type="sibTrans" cxnId="{B0DE5DB0-08DC-41E6-8887-AC288E57C6A7}">
      <dgm:prSet/>
      <dgm:spPr/>
      <dgm:t>
        <a:bodyPr/>
        <a:lstStyle/>
        <a:p>
          <a:endParaRPr lang="en-US"/>
        </a:p>
      </dgm:t>
    </dgm:pt>
    <dgm:pt modelId="{2B940F91-D2B3-444C-8682-C786A2C9B1B5}">
      <dgm:prSet/>
      <dgm:spPr/>
      <dgm:t>
        <a:bodyPr/>
        <a:lstStyle/>
        <a:p>
          <a:r>
            <a:rPr lang="pt-BR"/>
            <a:t>Evangelismo infantil (testemunho)</a:t>
          </a:r>
          <a:endParaRPr lang="en-US"/>
        </a:p>
      </dgm:t>
    </dgm:pt>
    <dgm:pt modelId="{705FD9BC-B36F-44AE-AABC-4A11B003F614}" type="parTrans" cxnId="{63618D42-C3F9-4D5C-BF54-2A4D32552EC5}">
      <dgm:prSet/>
      <dgm:spPr/>
      <dgm:t>
        <a:bodyPr/>
        <a:lstStyle/>
        <a:p>
          <a:endParaRPr lang="en-US"/>
        </a:p>
      </dgm:t>
    </dgm:pt>
    <dgm:pt modelId="{197E1F6A-3289-4FAA-AF92-0101D84A43E6}" type="sibTrans" cxnId="{63618D42-C3F9-4D5C-BF54-2A4D32552EC5}">
      <dgm:prSet/>
      <dgm:spPr/>
      <dgm:t>
        <a:bodyPr/>
        <a:lstStyle/>
        <a:p>
          <a:endParaRPr lang="en-US"/>
        </a:p>
      </dgm:t>
    </dgm:pt>
    <dgm:pt modelId="{6F41A28E-CE1D-4F9A-A3D2-623065BE92EE}">
      <dgm:prSet/>
      <dgm:spPr/>
      <dgm:t>
        <a:bodyPr/>
        <a:lstStyle/>
        <a:p>
          <a:r>
            <a:rPr lang="pt-BR"/>
            <a:t>Projetos missionários</a:t>
          </a:r>
          <a:endParaRPr lang="en-US"/>
        </a:p>
      </dgm:t>
    </dgm:pt>
    <dgm:pt modelId="{D2173C80-6BC4-4118-B847-1700B8ED467B}" type="parTrans" cxnId="{70D1B1C1-B830-4B19-8B60-118791D5BA3A}">
      <dgm:prSet/>
      <dgm:spPr/>
      <dgm:t>
        <a:bodyPr/>
        <a:lstStyle/>
        <a:p>
          <a:endParaRPr lang="en-US"/>
        </a:p>
      </dgm:t>
    </dgm:pt>
    <dgm:pt modelId="{E535C4C3-03C2-42D2-A9B7-FEF59D35ABFD}" type="sibTrans" cxnId="{70D1B1C1-B830-4B19-8B60-118791D5BA3A}">
      <dgm:prSet/>
      <dgm:spPr/>
      <dgm:t>
        <a:bodyPr/>
        <a:lstStyle/>
        <a:p>
          <a:endParaRPr lang="en-US"/>
        </a:p>
      </dgm:t>
    </dgm:pt>
    <dgm:pt modelId="{35EF568C-9793-4403-ACF1-93BB76B4F628}">
      <dgm:prSet/>
      <dgm:spPr/>
      <dgm:t>
        <a:bodyPr/>
        <a:lstStyle/>
        <a:p>
          <a:r>
            <a:rPr lang="pt-BR" b="1"/>
            <a:t>Momento precioso para conversão</a:t>
          </a:r>
          <a:r>
            <a:rPr lang="pt-BR"/>
            <a:t> genuína</a:t>
          </a:r>
          <a:endParaRPr lang="en-US"/>
        </a:p>
      </dgm:t>
    </dgm:pt>
    <dgm:pt modelId="{53ECA60D-39C8-4291-A396-7C99624F8058}" type="parTrans" cxnId="{61FBF9EB-5C33-4F88-9D41-E5C53A83E6EC}">
      <dgm:prSet/>
      <dgm:spPr/>
      <dgm:t>
        <a:bodyPr/>
        <a:lstStyle/>
        <a:p>
          <a:endParaRPr lang="en-US"/>
        </a:p>
      </dgm:t>
    </dgm:pt>
    <dgm:pt modelId="{92D6BECD-0218-433A-B3B8-3CC9696E2527}" type="sibTrans" cxnId="{61FBF9EB-5C33-4F88-9D41-E5C53A83E6EC}">
      <dgm:prSet/>
      <dgm:spPr/>
      <dgm:t>
        <a:bodyPr/>
        <a:lstStyle/>
        <a:p>
          <a:endParaRPr lang="en-US"/>
        </a:p>
      </dgm:t>
    </dgm:pt>
    <dgm:pt modelId="{71C89AC4-8286-4CE7-9CF3-8295C63A9CC5}" type="pres">
      <dgm:prSet presAssocID="{D518C20C-B3E1-432E-89BD-FA0551947758}" presName="linear" presStyleCnt="0">
        <dgm:presLayoutVars>
          <dgm:animLvl val="lvl"/>
          <dgm:resizeHandles val="exact"/>
        </dgm:presLayoutVars>
      </dgm:prSet>
      <dgm:spPr/>
    </dgm:pt>
    <dgm:pt modelId="{798BDDF9-AA42-4728-8C78-781D1694D2A9}" type="pres">
      <dgm:prSet presAssocID="{4F207BCF-F049-4C23-BAA7-3B2FD053F6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797B647-F0DB-4B63-A035-EB0EB8A20EC3}" type="pres">
      <dgm:prSet presAssocID="{5A521A80-ACC5-4AC9-B080-4D9CE10D7AEB}" presName="spacer" presStyleCnt="0"/>
      <dgm:spPr/>
    </dgm:pt>
    <dgm:pt modelId="{80F0B477-9A2F-46E4-9681-06E3B955C5A8}" type="pres">
      <dgm:prSet presAssocID="{2C4B1B5E-8E0A-46BC-A2B4-4E94F5C1B14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8A9F64-D643-4268-B3B2-96D94C9CB722}" type="pres">
      <dgm:prSet presAssocID="{3494C0D5-6EE1-4516-B0B2-F98A19A734DF}" presName="spacer" presStyleCnt="0"/>
      <dgm:spPr/>
    </dgm:pt>
    <dgm:pt modelId="{C0AD3757-F0C4-48F1-B0B3-BCC321A60DE1}" type="pres">
      <dgm:prSet presAssocID="{2B940F91-D2B3-444C-8682-C786A2C9B1B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4B67E5E-B873-4DB6-95DA-CD577ECF2517}" type="pres">
      <dgm:prSet presAssocID="{197E1F6A-3289-4FAA-AF92-0101D84A43E6}" presName="spacer" presStyleCnt="0"/>
      <dgm:spPr/>
    </dgm:pt>
    <dgm:pt modelId="{F2A74715-D5F6-4B08-988E-0B6F1B86FDBD}" type="pres">
      <dgm:prSet presAssocID="{6F41A28E-CE1D-4F9A-A3D2-623065BE92E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3BBA098-11F3-4901-AEAC-DCE17C9D21E2}" type="pres">
      <dgm:prSet presAssocID="{E535C4C3-03C2-42D2-A9B7-FEF59D35ABFD}" presName="spacer" presStyleCnt="0"/>
      <dgm:spPr/>
    </dgm:pt>
    <dgm:pt modelId="{C763C54E-4BC2-440C-B97C-B5A1BF4F9A38}" type="pres">
      <dgm:prSet presAssocID="{35EF568C-9793-4403-ACF1-93BB76B4F62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58530A-8407-4C6D-BE42-101D1D376A13}" type="presOf" srcId="{35EF568C-9793-4403-ACF1-93BB76B4F628}" destId="{C763C54E-4BC2-440C-B97C-B5A1BF4F9A38}" srcOrd="0" destOrd="0" presId="urn:microsoft.com/office/officeart/2005/8/layout/vList2"/>
    <dgm:cxn modelId="{114EEA20-9D36-4B2C-9434-739E7B4EC60D}" type="presOf" srcId="{4F207BCF-F049-4C23-BAA7-3B2FD053F6AF}" destId="{798BDDF9-AA42-4728-8C78-781D1694D2A9}" srcOrd="0" destOrd="0" presId="urn:microsoft.com/office/officeart/2005/8/layout/vList2"/>
    <dgm:cxn modelId="{7F569D2E-CEB7-4727-934E-A8CEF35FDCF6}" type="presOf" srcId="{D518C20C-B3E1-432E-89BD-FA0551947758}" destId="{71C89AC4-8286-4CE7-9CF3-8295C63A9CC5}" srcOrd="0" destOrd="0" presId="urn:microsoft.com/office/officeart/2005/8/layout/vList2"/>
    <dgm:cxn modelId="{63618D42-C3F9-4D5C-BF54-2A4D32552EC5}" srcId="{D518C20C-B3E1-432E-89BD-FA0551947758}" destId="{2B940F91-D2B3-444C-8682-C786A2C9B1B5}" srcOrd="2" destOrd="0" parTransId="{705FD9BC-B36F-44AE-AABC-4A11B003F614}" sibTransId="{197E1F6A-3289-4FAA-AF92-0101D84A43E6}"/>
    <dgm:cxn modelId="{1EAE225A-843C-4F7E-810A-F3A188A36642}" type="presOf" srcId="{2B940F91-D2B3-444C-8682-C786A2C9B1B5}" destId="{C0AD3757-F0C4-48F1-B0B3-BCC321A60DE1}" srcOrd="0" destOrd="0" presId="urn:microsoft.com/office/officeart/2005/8/layout/vList2"/>
    <dgm:cxn modelId="{B0DE5DB0-08DC-41E6-8887-AC288E57C6A7}" srcId="{D518C20C-B3E1-432E-89BD-FA0551947758}" destId="{2C4B1B5E-8E0A-46BC-A2B4-4E94F5C1B14B}" srcOrd="1" destOrd="0" parTransId="{8BE3FF4F-B273-4708-BA6D-BF3B10D0FE66}" sibTransId="{3494C0D5-6EE1-4516-B0B2-F98A19A734DF}"/>
    <dgm:cxn modelId="{70D1B1C1-B830-4B19-8B60-118791D5BA3A}" srcId="{D518C20C-B3E1-432E-89BD-FA0551947758}" destId="{6F41A28E-CE1D-4F9A-A3D2-623065BE92EE}" srcOrd="3" destOrd="0" parTransId="{D2173C80-6BC4-4118-B847-1700B8ED467B}" sibTransId="{E535C4C3-03C2-42D2-A9B7-FEF59D35ABFD}"/>
    <dgm:cxn modelId="{0BFB65CF-D1E4-44AB-8EEC-70C7C9449C3C}" type="presOf" srcId="{2C4B1B5E-8E0A-46BC-A2B4-4E94F5C1B14B}" destId="{80F0B477-9A2F-46E4-9681-06E3B955C5A8}" srcOrd="0" destOrd="0" presId="urn:microsoft.com/office/officeart/2005/8/layout/vList2"/>
    <dgm:cxn modelId="{F8F1CAE1-FF9F-4C19-AC96-53BFB01A5D55}" srcId="{D518C20C-B3E1-432E-89BD-FA0551947758}" destId="{4F207BCF-F049-4C23-BAA7-3B2FD053F6AF}" srcOrd="0" destOrd="0" parTransId="{321A127C-3C9A-484D-86E1-0C4914F9F906}" sibTransId="{5A521A80-ACC5-4AC9-B080-4D9CE10D7AEB}"/>
    <dgm:cxn modelId="{6AC78EEB-13DC-40D9-8133-D97F8A7CEAC7}" type="presOf" srcId="{6F41A28E-CE1D-4F9A-A3D2-623065BE92EE}" destId="{F2A74715-D5F6-4B08-988E-0B6F1B86FDBD}" srcOrd="0" destOrd="0" presId="urn:microsoft.com/office/officeart/2005/8/layout/vList2"/>
    <dgm:cxn modelId="{61FBF9EB-5C33-4F88-9D41-E5C53A83E6EC}" srcId="{D518C20C-B3E1-432E-89BD-FA0551947758}" destId="{35EF568C-9793-4403-ACF1-93BB76B4F628}" srcOrd="4" destOrd="0" parTransId="{53ECA60D-39C8-4291-A396-7C99624F8058}" sibTransId="{92D6BECD-0218-433A-B3B8-3CC9696E2527}"/>
    <dgm:cxn modelId="{2585401D-ABA7-4BB6-9AF3-B94D2D3CA2FE}" type="presParOf" srcId="{71C89AC4-8286-4CE7-9CF3-8295C63A9CC5}" destId="{798BDDF9-AA42-4728-8C78-781D1694D2A9}" srcOrd="0" destOrd="0" presId="urn:microsoft.com/office/officeart/2005/8/layout/vList2"/>
    <dgm:cxn modelId="{EB28D4F0-DFB4-4857-A9FA-03005A645364}" type="presParOf" srcId="{71C89AC4-8286-4CE7-9CF3-8295C63A9CC5}" destId="{9797B647-F0DB-4B63-A035-EB0EB8A20EC3}" srcOrd="1" destOrd="0" presId="urn:microsoft.com/office/officeart/2005/8/layout/vList2"/>
    <dgm:cxn modelId="{FDE9695F-EF20-4435-A463-2B60D6F78643}" type="presParOf" srcId="{71C89AC4-8286-4CE7-9CF3-8295C63A9CC5}" destId="{80F0B477-9A2F-46E4-9681-06E3B955C5A8}" srcOrd="2" destOrd="0" presId="urn:microsoft.com/office/officeart/2005/8/layout/vList2"/>
    <dgm:cxn modelId="{1705D62D-24F6-4BFE-81E1-B0F9E7F6DAFD}" type="presParOf" srcId="{71C89AC4-8286-4CE7-9CF3-8295C63A9CC5}" destId="{AE8A9F64-D643-4268-B3B2-96D94C9CB722}" srcOrd="3" destOrd="0" presId="urn:microsoft.com/office/officeart/2005/8/layout/vList2"/>
    <dgm:cxn modelId="{E07C6511-104B-438E-9204-F96E1AB5DC0A}" type="presParOf" srcId="{71C89AC4-8286-4CE7-9CF3-8295C63A9CC5}" destId="{C0AD3757-F0C4-48F1-B0B3-BCC321A60DE1}" srcOrd="4" destOrd="0" presId="urn:microsoft.com/office/officeart/2005/8/layout/vList2"/>
    <dgm:cxn modelId="{889BD46D-68A6-4082-AAAE-69977916D14E}" type="presParOf" srcId="{71C89AC4-8286-4CE7-9CF3-8295C63A9CC5}" destId="{B4B67E5E-B873-4DB6-95DA-CD577ECF2517}" srcOrd="5" destOrd="0" presId="urn:microsoft.com/office/officeart/2005/8/layout/vList2"/>
    <dgm:cxn modelId="{011DA765-49D7-4D33-9AA2-4575670E2636}" type="presParOf" srcId="{71C89AC4-8286-4CE7-9CF3-8295C63A9CC5}" destId="{F2A74715-D5F6-4B08-988E-0B6F1B86FDBD}" srcOrd="6" destOrd="0" presId="urn:microsoft.com/office/officeart/2005/8/layout/vList2"/>
    <dgm:cxn modelId="{5C49C9BC-A243-49BC-BC4D-CE8A7D973936}" type="presParOf" srcId="{71C89AC4-8286-4CE7-9CF3-8295C63A9CC5}" destId="{F3BBA098-11F3-4901-AEAC-DCE17C9D21E2}" srcOrd="7" destOrd="0" presId="urn:microsoft.com/office/officeart/2005/8/layout/vList2"/>
    <dgm:cxn modelId="{492B5E91-5327-42EA-9490-18974016E9BA}" type="presParOf" srcId="{71C89AC4-8286-4CE7-9CF3-8295C63A9CC5}" destId="{C763C54E-4BC2-440C-B97C-B5A1BF4F9A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67D68-2D3E-4F91-8E41-4A54B98822A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887F16-A406-43B9-AA68-AF71D80BF07D}">
      <dgm:prSet/>
      <dgm:spPr/>
      <dgm:t>
        <a:bodyPr/>
        <a:lstStyle/>
        <a:p>
          <a:r>
            <a:rPr lang="pt-BR"/>
            <a:t>Crises:</a:t>
          </a:r>
          <a:endParaRPr lang="en-US"/>
        </a:p>
      </dgm:t>
    </dgm:pt>
    <dgm:pt modelId="{B89794CB-F432-4EA9-916E-3DD6C1197ECD}" type="parTrans" cxnId="{25CD6022-65ED-42B8-B478-B773E59E4C1B}">
      <dgm:prSet/>
      <dgm:spPr/>
      <dgm:t>
        <a:bodyPr/>
        <a:lstStyle/>
        <a:p>
          <a:endParaRPr lang="en-US"/>
        </a:p>
      </dgm:t>
    </dgm:pt>
    <dgm:pt modelId="{80BBC078-C64F-40D2-ABEB-ECCF4E231F04}" type="sibTrans" cxnId="{25CD6022-65ED-42B8-B478-B773E59E4C1B}">
      <dgm:prSet/>
      <dgm:spPr/>
      <dgm:t>
        <a:bodyPr/>
        <a:lstStyle/>
        <a:p>
          <a:endParaRPr lang="en-US"/>
        </a:p>
      </dgm:t>
    </dgm:pt>
    <dgm:pt modelId="{62D8EAB7-D074-47E9-8F5E-BA3512D586BC}">
      <dgm:prSet/>
      <dgm:spPr/>
      <dgm:t>
        <a:bodyPr/>
        <a:lstStyle/>
        <a:p>
          <a:r>
            <a:rPr lang="pt-BR"/>
            <a:t>Mudanças corporais → vergonha</a:t>
          </a:r>
          <a:endParaRPr lang="en-US"/>
        </a:p>
      </dgm:t>
    </dgm:pt>
    <dgm:pt modelId="{C611B84B-76E7-4985-AC68-54F004FC4EFD}" type="parTrans" cxnId="{7C74464D-9389-4B69-A7D1-24AEF9553B4B}">
      <dgm:prSet/>
      <dgm:spPr/>
      <dgm:t>
        <a:bodyPr/>
        <a:lstStyle/>
        <a:p>
          <a:endParaRPr lang="en-US"/>
        </a:p>
      </dgm:t>
    </dgm:pt>
    <dgm:pt modelId="{2E8185EC-D674-4E76-8D03-1B453C1718A6}" type="sibTrans" cxnId="{7C74464D-9389-4B69-A7D1-24AEF9553B4B}">
      <dgm:prSet/>
      <dgm:spPr/>
      <dgm:t>
        <a:bodyPr/>
        <a:lstStyle/>
        <a:p>
          <a:endParaRPr lang="en-US"/>
        </a:p>
      </dgm:t>
    </dgm:pt>
    <dgm:pt modelId="{587CBDBD-02F1-4A2E-B1F1-4F936F7373B8}">
      <dgm:prSet/>
      <dgm:spPr/>
      <dgm:t>
        <a:bodyPr/>
        <a:lstStyle/>
        <a:p>
          <a:r>
            <a:rPr lang="pt-BR"/>
            <a:t>Busca de identidade</a:t>
          </a:r>
          <a:endParaRPr lang="en-US"/>
        </a:p>
      </dgm:t>
    </dgm:pt>
    <dgm:pt modelId="{1CF25D98-3D76-4566-AE01-F2D40D20D011}" type="parTrans" cxnId="{181A268F-C3E0-44C8-9226-06688E02D9CE}">
      <dgm:prSet/>
      <dgm:spPr/>
      <dgm:t>
        <a:bodyPr/>
        <a:lstStyle/>
        <a:p>
          <a:endParaRPr lang="en-US"/>
        </a:p>
      </dgm:t>
    </dgm:pt>
    <dgm:pt modelId="{CEE4FBA3-077A-4337-9438-95B1DFC8E619}" type="sibTrans" cxnId="{181A268F-C3E0-44C8-9226-06688E02D9CE}">
      <dgm:prSet/>
      <dgm:spPr/>
      <dgm:t>
        <a:bodyPr/>
        <a:lstStyle/>
        <a:p>
          <a:endParaRPr lang="en-US"/>
        </a:p>
      </dgm:t>
    </dgm:pt>
    <dgm:pt modelId="{02F90EF4-59B6-460F-A2F2-F12241F4B882}">
      <dgm:prSet/>
      <dgm:spPr/>
      <dgm:t>
        <a:bodyPr/>
        <a:lstStyle/>
        <a:p>
          <a:r>
            <a:rPr lang="pt-BR"/>
            <a:t>Emocional instável (neuroplasticidade hormonal)</a:t>
          </a:r>
          <a:endParaRPr lang="en-US"/>
        </a:p>
      </dgm:t>
    </dgm:pt>
    <dgm:pt modelId="{E0D30D3E-FCDA-4189-AC46-9F69806309A2}" type="parTrans" cxnId="{9B2F6FE5-FA49-45E5-94DC-E89EF11BEA57}">
      <dgm:prSet/>
      <dgm:spPr/>
      <dgm:t>
        <a:bodyPr/>
        <a:lstStyle/>
        <a:p>
          <a:endParaRPr lang="en-US"/>
        </a:p>
      </dgm:t>
    </dgm:pt>
    <dgm:pt modelId="{AEEC11CE-7D3C-4497-BED3-8F3036A56309}" type="sibTrans" cxnId="{9B2F6FE5-FA49-45E5-94DC-E89EF11BEA57}">
      <dgm:prSet/>
      <dgm:spPr/>
      <dgm:t>
        <a:bodyPr/>
        <a:lstStyle/>
        <a:p>
          <a:endParaRPr lang="en-US"/>
        </a:p>
      </dgm:t>
    </dgm:pt>
    <dgm:pt modelId="{F36515FA-9A39-44A0-A3EA-2EF19E6EA171}" type="pres">
      <dgm:prSet presAssocID="{77767D68-2D3E-4F91-8E41-4A54B98822A6}" presName="linear" presStyleCnt="0">
        <dgm:presLayoutVars>
          <dgm:animLvl val="lvl"/>
          <dgm:resizeHandles val="exact"/>
        </dgm:presLayoutVars>
      </dgm:prSet>
      <dgm:spPr/>
    </dgm:pt>
    <dgm:pt modelId="{4E68EC98-9BB0-41CA-8FC5-EC29CCC760D7}" type="pres">
      <dgm:prSet presAssocID="{D1887F16-A406-43B9-AA68-AF71D80BF0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04373F-8A38-4821-9F87-83486D3F677C}" type="pres">
      <dgm:prSet presAssocID="{80BBC078-C64F-40D2-ABEB-ECCF4E231F04}" presName="spacer" presStyleCnt="0"/>
      <dgm:spPr/>
    </dgm:pt>
    <dgm:pt modelId="{BF74A687-810B-435D-9CE3-8A28E734BDFF}" type="pres">
      <dgm:prSet presAssocID="{62D8EAB7-D074-47E9-8F5E-BA3512D586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841B93-648F-4D03-B5E2-9A2527DEBE5E}" type="pres">
      <dgm:prSet presAssocID="{2E8185EC-D674-4E76-8D03-1B453C1718A6}" presName="spacer" presStyleCnt="0"/>
      <dgm:spPr/>
    </dgm:pt>
    <dgm:pt modelId="{F95FE198-36D5-49D1-80DC-1058AE1FED9D}" type="pres">
      <dgm:prSet presAssocID="{587CBDBD-02F1-4A2E-B1F1-4F936F7373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A9F9D1B-6BB1-428A-A14A-6493F483D9DF}" type="pres">
      <dgm:prSet presAssocID="{CEE4FBA3-077A-4337-9438-95B1DFC8E619}" presName="spacer" presStyleCnt="0"/>
      <dgm:spPr/>
    </dgm:pt>
    <dgm:pt modelId="{D89B7700-2DB1-4D19-A793-5780A6F991B3}" type="pres">
      <dgm:prSet presAssocID="{02F90EF4-59B6-460F-A2F2-F12241F4B8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0DA200-EBC3-4121-92A7-DB9D892894AE}" type="presOf" srcId="{587CBDBD-02F1-4A2E-B1F1-4F936F7373B8}" destId="{F95FE198-36D5-49D1-80DC-1058AE1FED9D}" srcOrd="0" destOrd="0" presId="urn:microsoft.com/office/officeart/2005/8/layout/vList2"/>
    <dgm:cxn modelId="{25CD6022-65ED-42B8-B478-B773E59E4C1B}" srcId="{77767D68-2D3E-4F91-8E41-4A54B98822A6}" destId="{D1887F16-A406-43B9-AA68-AF71D80BF07D}" srcOrd="0" destOrd="0" parTransId="{B89794CB-F432-4EA9-916E-3DD6C1197ECD}" sibTransId="{80BBC078-C64F-40D2-ABEB-ECCF4E231F04}"/>
    <dgm:cxn modelId="{33389449-ED9D-4D24-B1E6-C51E0279D1F3}" type="presOf" srcId="{62D8EAB7-D074-47E9-8F5E-BA3512D586BC}" destId="{BF74A687-810B-435D-9CE3-8A28E734BDFF}" srcOrd="0" destOrd="0" presId="urn:microsoft.com/office/officeart/2005/8/layout/vList2"/>
    <dgm:cxn modelId="{7C74464D-9389-4B69-A7D1-24AEF9553B4B}" srcId="{77767D68-2D3E-4F91-8E41-4A54B98822A6}" destId="{62D8EAB7-D074-47E9-8F5E-BA3512D586BC}" srcOrd="1" destOrd="0" parTransId="{C611B84B-76E7-4985-AC68-54F004FC4EFD}" sibTransId="{2E8185EC-D674-4E76-8D03-1B453C1718A6}"/>
    <dgm:cxn modelId="{6C28157F-32D5-486F-962D-82D2F01D67CC}" type="presOf" srcId="{D1887F16-A406-43B9-AA68-AF71D80BF07D}" destId="{4E68EC98-9BB0-41CA-8FC5-EC29CCC760D7}" srcOrd="0" destOrd="0" presId="urn:microsoft.com/office/officeart/2005/8/layout/vList2"/>
    <dgm:cxn modelId="{181A268F-C3E0-44C8-9226-06688E02D9CE}" srcId="{77767D68-2D3E-4F91-8E41-4A54B98822A6}" destId="{587CBDBD-02F1-4A2E-B1F1-4F936F7373B8}" srcOrd="2" destOrd="0" parTransId="{1CF25D98-3D76-4566-AE01-F2D40D20D011}" sibTransId="{CEE4FBA3-077A-4337-9438-95B1DFC8E619}"/>
    <dgm:cxn modelId="{B2763996-C2DF-4D5D-8843-3FD387B234D4}" type="presOf" srcId="{02F90EF4-59B6-460F-A2F2-F12241F4B882}" destId="{D89B7700-2DB1-4D19-A793-5780A6F991B3}" srcOrd="0" destOrd="0" presId="urn:microsoft.com/office/officeart/2005/8/layout/vList2"/>
    <dgm:cxn modelId="{9B2F6FE5-FA49-45E5-94DC-E89EF11BEA57}" srcId="{77767D68-2D3E-4F91-8E41-4A54B98822A6}" destId="{02F90EF4-59B6-460F-A2F2-F12241F4B882}" srcOrd="3" destOrd="0" parTransId="{E0D30D3E-FCDA-4189-AC46-9F69806309A2}" sibTransId="{AEEC11CE-7D3C-4497-BED3-8F3036A56309}"/>
    <dgm:cxn modelId="{C38ED3E8-2E48-4586-A094-C904B446C317}" type="presOf" srcId="{77767D68-2D3E-4F91-8E41-4A54B98822A6}" destId="{F36515FA-9A39-44A0-A3EA-2EF19E6EA171}" srcOrd="0" destOrd="0" presId="urn:microsoft.com/office/officeart/2005/8/layout/vList2"/>
    <dgm:cxn modelId="{4F46BABB-4702-4D6E-AAA9-EFAC029A8718}" type="presParOf" srcId="{F36515FA-9A39-44A0-A3EA-2EF19E6EA171}" destId="{4E68EC98-9BB0-41CA-8FC5-EC29CCC760D7}" srcOrd="0" destOrd="0" presId="urn:microsoft.com/office/officeart/2005/8/layout/vList2"/>
    <dgm:cxn modelId="{DC3AB47F-9B30-4E12-9FD6-B9D3712FFE1D}" type="presParOf" srcId="{F36515FA-9A39-44A0-A3EA-2EF19E6EA171}" destId="{C904373F-8A38-4821-9F87-83486D3F677C}" srcOrd="1" destOrd="0" presId="urn:microsoft.com/office/officeart/2005/8/layout/vList2"/>
    <dgm:cxn modelId="{8733C2E3-495F-4CD2-B5B1-2A6A2B9A0A1D}" type="presParOf" srcId="{F36515FA-9A39-44A0-A3EA-2EF19E6EA171}" destId="{BF74A687-810B-435D-9CE3-8A28E734BDFF}" srcOrd="2" destOrd="0" presId="urn:microsoft.com/office/officeart/2005/8/layout/vList2"/>
    <dgm:cxn modelId="{237B89FA-BC49-4F45-8B68-BD2029123158}" type="presParOf" srcId="{F36515FA-9A39-44A0-A3EA-2EF19E6EA171}" destId="{D5841B93-648F-4D03-B5E2-9A2527DEBE5E}" srcOrd="3" destOrd="0" presId="urn:microsoft.com/office/officeart/2005/8/layout/vList2"/>
    <dgm:cxn modelId="{13048BC1-5BA1-4BA3-AB91-26AA2BB72FCC}" type="presParOf" srcId="{F36515FA-9A39-44A0-A3EA-2EF19E6EA171}" destId="{F95FE198-36D5-49D1-80DC-1058AE1FED9D}" srcOrd="4" destOrd="0" presId="urn:microsoft.com/office/officeart/2005/8/layout/vList2"/>
    <dgm:cxn modelId="{24F40D17-3323-4931-871B-C5854C706B73}" type="presParOf" srcId="{F36515FA-9A39-44A0-A3EA-2EF19E6EA171}" destId="{7A9F9D1B-6BB1-428A-A14A-6493F483D9DF}" srcOrd="5" destOrd="0" presId="urn:microsoft.com/office/officeart/2005/8/layout/vList2"/>
    <dgm:cxn modelId="{011D7E9C-E155-4BEE-A336-1DA2FB9503F1}" type="presParOf" srcId="{F36515FA-9A39-44A0-A3EA-2EF19E6EA171}" destId="{D89B7700-2DB1-4D19-A793-5780A6F991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07C167-E14E-40A2-9914-D2E5DBE8C942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6059CD1-1048-409F-A216-B78FC40D4CE9}">
      <dgm:prSet/>
      <dgm:spPr/>
      <dgm:t>
        <a:bodyPr/>
        <a:lstStyle/>
        <a:p>
          <a:r>
            <a:rPr lang="pt-BR"/>
            <a:t>Métodos:</a:t>
          </a:r>
          <a:endParaRPr lang="en-US"/>
        </a:p>
      </dgm:t>
    </dgm:pt>
    <dgm:pt modelId="{026B601E-1EEA-4215-BCB6-AC20B668257D}" type="parTrans" cxnId="{7339D9CB-4013-4E8E-8528-881076678FDE}">
      <dgm:prSet/>
      <dgm:spPr/>
      <dgm:t>
        <a:bodyPr/>
        <a:lstStyle/>
        <a:p>
          <a:endParaRPr lang="en-US"/>
        </a:p>
      </dgm:t>
    </dgm:pt>
    <dgm:pt modelId="{5DB3ABB4-509B-42EB-9308-5FB0BFFB53AF}" type="sibTrans" cxnId="{7339D9CB-4013-4E8E-8528-881076678FDE}">
      <dgm:prSet/>
      <dgm:spPr/>
      <dgm:t>
        <a:bodyPr/>
        <a:lstStyle/>
        <a:p>
          <a:endParaRPr lang="en-US"/>
        </a:p>
      </dgm:t>
    </dgm:pt>
    <dgm:pt modelId="{100FEC8C-1D30-402E-97E2-AB512A3306D5}">
      <dgm:prSet/>
      <dgm:spPr/>
      <dgm:t>
        <a:bodyPr/>
        <a:lstStyle/>
        <a:p>
          <a:r>
            <a:rPr lang="pt-BR"/>
            <a:t>Discipulado pessoal</a:t>
          </a:r>
          <a:endParaRPr lang="en-US"/>
        </a:p>
      </dgm:t>
    </dgm:pt>
    <dgm:pt modelId="{C8B5DC05-C4F5-4CA9-B485-DE87F7285E7C}" type="parTrans" cxnId="{F1982226-1CFE-400E-AE1F-3613731E71D7}">
      <dgm:prSet/>
      <dgm:spPr/>
      <dgm:t>
        <a:bodyPr/>
        <a:lstStyle/>
        <a:p>
          <a:endParaRPr lang="en-US"/>
        </a:p>
      </dgm:t>
    </dgm:pt>
    <dgm:pt modelId="{7249656C-66E8-470F-9182-96622690A823}" type="sibTrans" cxnId="{F1982226-1CFE-400E-AE1F-3613731E71D7}">
      <dgm:prSet/>
      <dgm:spPr/>
      <dgm:t>
        <a:bodyPr/>
        <a:lstStyle/>
        <a:p>
          <a:endParaRPr lang="en-US"/>
        </a:p>
      </dgm:t>
    </dgm:pt>
    <dgm:pt modelId="{052D9526-4C05-43E2-9C28-7BA36BAFD05D}">
      <dgm:prSet/>
      <dgm:spPr/>
      <dgm:t>
        <a:bodyPr/>
        <a:lstStyle/>
        <a:p>
          <a:r>
            <a:rPr lang="pt-BR"/>
            <a:t>Espaço para dúvidas e expressão</a:t>
          </a:r>
          <a:endParaRPr lang="en-US"/>
        </a:p>
      </dgm:t>
    </dgm:pt>
    <dgm:pt modelId="{0B6D2AC4-80CA-4991-AA4A-27B62E801B64}" type="parTrans" cxnId="{F670C9CF-E830-44FA-9E5D-BA6A9EFF8E15}">
      <dgm:prSet/>
      <dgm:spPr/>
      <dgm:t>
        <a:bodyPr/>
        <a:lstStyle/>
        <a:p>
          <a:endParaRPr lang="en-US"/>
        </a:p>
      </dgm:t>
    </dgm:pt>
    <dgm:pt modelId="{94DB8901-A24B-4EC2-99F3-68CFCF7907D6}" type="sibTrans" cxnId="{F670C9CF-E830-44FA-9E5D-BA6A9EFF8E15}">
      <dgm:prSet/>
      <dgm:spPr/>
      <dgm:t>
        <a:bodyPr/>
        <a:lstStyle/>
        <a:p>
          <a:endParaRPr lang="en-US"/>
        </a:p>
      </dgm:t>
    </dgm:pt>
    <dgm:pt modelId="{B58476AD-71E1-41F6-B768-F7B21C99FF17}">
      <dgm:prSet/>
      <dgm:spPr/>
      <dgm:t>
        <a:bodyPr/>
        <a:lstStyle/>
        <a:p>
          <a:r>
            <a:rPr lang="pt-BR"/>
            <a:t>Defesa da fé para fortalecer convicções</a:t>
          </a:r>
          <a:endParaRPr lang="en-US"/>
        </a:p>
      </dgm:t>
    </dgm:pt>
    <dgm:pt modelId="{F658D61B-459D-4C29-9CAE-9F131A739A1B}" type="parTrans" cxnId="{58B9C870-7123-40CA-BA69-7D4A847670A4}">
      <dgm:prSet/>
      <dgm:spPr/>
      <dgm:t>
        <a:bodyPr/>
        <a:lstStyle/>
        <a:p>
          <a:endParaRPr lang="en-US"/>
        </a:p>
      </dgm:t>
    </dgm:pt>
    <dgm:pt modelId="{5B3B54E1-FEF7-49A3-95BD-59480DC7FDFF}" type="sibTrans" cxnId="{58B9C870-7123-40CA-BA69-7D4A847670A4}">
      <dgm:prSet/>
      <dgm:spPr/>
      <dgm:t>
        <a:bodyPr/>
        <a:lstStyle/>
        <a:p>
          <a:endParaRPr lang="en-US"/>
        </a:p>
      </dgm:t>
    </dgm:pt>
    <dgm:pt modelId="{CA50D54E-EC29-4AB9-9B89-B9D33346963D}">
      <dgm:prSet/>
      <dgm:spPr/>
      <dgm:t>
        <a:bodyPr/>
        <a:lstStyle/>
        <a:p>
          <a:r>
            <a:rPr lang="pt-BR"/>
            <a:t>Crucial para prevenir </a:t>
          </a:r>
          <a:r>
            <a:rPr lang="pt-BR" b="1"/>
            <a:t>desvio espiritual</a:t>
          </a:r>
          <a:endParaRPr lang="en-US"/>
        </a:p>
      </dgm:t>
    </dgm:pt>
    <dgm:pt modelId="{340E1619-5647-4867-9800-A4B8ADBEF2ED}" type="parTrans" cxnId="{17905AED-37A2-405D-A210-39822B391EB0}">
      <dgm:prSet/>
      <dgm:spPr/>
      <dgm:t>
        <a:bodyPr/>
        <a:lstStyle/>
        <a:p>
          <a:endParaRPr lang="en-US"/>
        </a:p>
      </dgm:t>
    </dgm:pt>
    <dgm:pt modelId="{A18280F1-7990-44AC-8EAE-4D2035DE152F}" type="sibTrans" cxnId="{17905AED-37A2-405D-A210-39822B391EB0}">
      <dgm:prSet/>
      <dgm:spPr/>
      <dgm:t>
        <a:bodyPr/>
        <a:lstStyle/>
        <a:p>
          <a:endParaRPr lang="en-US"/>
        </a:p>
      </dgm:t>
    </dgm:pt>
    <dgm:pt modelId="{137A5058-3B39-4D59-B7AF-AD9FCEF7C652}" type="pres">
      <dgm:prSet presAssocID="{A707C167-E14E-40A2-9914-D2E5DBE8C942}" presName="compositeShape" presStyleCnt="0">
        <dgm:presLayoutVars>
          <dgm:chMax val="7"/>
          <dgm:dir/>
          <dgm:resizeHandles val="exact"/>
        </dgm:presLayoutVars>
      </dgm:prSet>
      <dgm:spPr/>
    </dgm:pt>
    <dgm:pt modelId="{5632ACF6-84DB-4787-BE4C-062D84CB8558}" type="pres">
      <dgm:prSet presAssocID="{A707C167-E14E-40A2-9914-D2E5DBE8C942}" presName="wedge1" presStyleLbl="node1" presStyleIdx="0" presStyleCnt="5"/>
      <dgm:spPr/>
    </dgm:pt>
    <dgm:pt modelId="{86FBBE0B-8002-445E-A21F-6E4C7FC9EE60}" type="pres">
      <dgm:prSet presAssocID="{A707C167-E14E-40A2-9914-D2E5DBE8C942}" presName="dummy1a" presStyleCnt="0"/>
      <dgm:spPr/>
    </dgm:pt>
    <dgm:pt modelId="{C2C8061B-87DF-4951-AC92-6BFA0C3AC250}" type="pres">
      <dgm:prSet presAssocID="{A707C167-E14E-40A2-9914-D2E5DBE8C942}" presName="dummy1b" presStyleCnt="0"/>
      <dgm:spPr/>
    </dgm:pt>
    <dgm:pt modelId="{4C0E14CF-5582-41DF-956B-2CDC7D4116B6}" type="pres">
      <dgm:prSet presAssocID="{A707C167-E14E-40A2-9914-D2E5DBE8C94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B982B09-A85A-4AC4-871D-989D30042559}" type="pres">
      <dgm:prSet presAssocID="{A707C167-E14E-40A2-9914-D2E5DBE8C942}" presName="wedge2" presStyleLbl="node1" presStyleIdx="1" presStyleCnt="5"/>
      <dgm:spPr/>
    </dgm:pt>
    <dgm:pt modelId="{7194281C-2A82-4533-85D5-47EF80706F09}" type="pres">
      <dgm:prSet presAssocID="{A707C167-E14E-40A2-9914-D2E5DBE8C942}" presName="dummy2a" presStyleCnt="0"/>
      <dgm:spPr/>
    </dgm:pt>
    <dgm:pt modelId="{10256FE6-D28E-4B9F-AAFB-5758D316A437}" type="pres">
      <dgm:prSet presAssocID="{A707C167-E14E-40A2-9914-D2E5DBE8C942}" presName="dummy2b" presStyleCnt="0"/>
      <dgm:spPr/>
    </dgm:pt>
    <dgm:pt modelId="{F0A2D86B-AA21-4080-A593-72C261512FB5}" type="pres">
      <dgm:prSet presAssocID="{A707C167-E14E-40A2-9914-D2E5DBE8C94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4C143E2-DAD9-4F48-A499-5CCE6C736D06}" type="pres">
      <dgm:prSet presAssocID="{A707C167-E14E-40A2-9914-D2E5DBE8C942}" presName="wedge3" presStyleLbl="node1" presStyleIdx="2" presStyleCnt="5"/>
      <dgm:spPr/>
    </dgm:pt>
    <dgm:pt modelId="{8F08768F-96B1-42B4-AADF-C76557E8A905}" type="pres">
      <dgm:prSet presAssocID="{A707C167-E14E-40A2-9914-D2E5DBE8C942}" presName="dummy3a" presStyleCnt="0"/>
      <dgm:spPr/>
    </dgm:pt>
    <dgm:pt modelId="{C45E4294-4A6C-4C21-B8E7-8E2437ABFCD0}" type="pres">
      <dgm:prSet presAssocID="{A707C167-E14E-40A2-9914-D2E5DBE8C942}" presName="dummy3b" presStyleCnt="0"/>
      <dgm:spPr/>
    </dgm:pt>
    <dgm:pt modelId="{77642652-0ADA-4439-936B-812CDA354DF9}" type="pres">
      <dgm:prSet presAssocID="{A707C167-E14E-40A2-9914-D2E5DBE8C94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98C0BEB-CDAB-4CD6-83DE-AC2CABFBFEBF}" type="pres">
      <dgm:prSet presAssocID="{A707C167-E14E-40A2-9914-D2E5DBE8C942}" presName="wedge4" presStyleLbl="node1" presStyleIdx="3" presStyleCnt="5"/>
      <dgm:spPr/>
    </dgm:pt>
    <dgm:pt modelId="{977657DD-426E-42CB-92A7-C58496B142A0}" type="pres">
      <dgm:prSet presAssocID="{A707C167-E14E-40A2-9914-D2E5DBE8C942}" presName="dummy4a" presStyleCnt="0"/>
      <dgm:spPr/>
    </dgm:pt>
    <dgm:pt modelId="{4081B250-BAB4-4792-BFFF-CD5E2ED640EA}" type="pres">
      <dgm:prSet presAssocID="{A707C167-E14E-40A2-9914-D2E5DBE8C942}" presName="dummy4b" presStyleCnt="0"/>
      <dgm:spPr/>
    </dgm:pt>
    <dgm:pt modelId="{514F0B1E-154F-481D-B542-82FCAA7B33C9}" type="pres">
      <dgm:prSet presAssocID="{A707C167-E14E-40A2-9914-D2E5DBE8C94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34B57D7-7922-4177-91E3-9221A5CB8869}" type="pres">
      <dgm:prSet presAssocID="{A707C167-E14E-40A2-9914-D2E5DBE8C942}" presName="wedge5" presStyleLbl="node1" presStyleIdx="4" presStyleCnt="5"/>
      <dgm:spPr/>
    </dgm:pt>
    <dgm:pt modelId="{699926A2-1442-4EDA-91E7-57AC3B7C116B}" type="pres">
      <dgm:prSet presAssocID="{A707C167-E14E-40A2-9914-D2E5DBE8C942}" presName="dummy5a" presStyleCnt="0"/>
      <dgm:spPr/>
    </dgm:pt>
    <dgm:pt modelId="{E482C97C-69DE-4681-AC65-AD3658E34580}" type="pres">
      <dgm:prSet presAssocID="{A707C167-E14E-40A2-9914-D2E5DBE8C942}" presName="dummy5b" presStyleCnt="0"/>
      <dgm:spPr/>
    </dgm:pt>
    <dgm:pt modelId="{C62B3D09-FDB2-4A21-B88D-0741C45CDE3D}" type="pres">
      <dgm:prSet presAssocID="{A707C167-E14E-40A2-9914-D2E5DBE8C94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6344229D-138C-48EA-A050-DD229E94C33A}" type="pres">
      <dgm:prSet presAssocID="{5DB3ABB4-509B-42EB-9308-5FB0BFFB53AF}" presName="arrowWedge1" presStyleLbl="fgSibTrans2D1" presStyleIdx="0" presStyleCnt="5"/>
      <dgm:spPr/>
    </dgm:pt>
    <dgm:pt modelId="{7E3D904C-5367-49CA-932F-9F23B153979F}" type="pres">
      <dgm:prSet presAssocID="{7249656C-66E8-470F-9182-96622690A823}" presName="arrowWedge2" presStyleLbl="fgSibTrans2D1" presStyleIdx="1" presStyleCnt="5"/>
      <dgm:spPr/>
    </dgm:pt>
    <dgm:pt modelId="{8132732F-DAF8-49E1-8E68-431E0332FDE2}" type="pres">
      <dgm:prSet presAssocID="{94DB8901-A24B-4EC2-99F3-68CFCF7907D6}" presName="arrowWedge3" presStyleLbl="fgSibTrans2D1" presStyleIdx="2" presStyleCnt="5"/>
      <dgm:spPr/>
    </dgm:pt>
    <dgm:pt modelId="{804C30EF-6D65-4B6A-938B-B8DA8DFA9907}" type="pres">
      <dgm:prSet presAssocID="{5B3B54E1-FEF7-49A3-95BD-59480DC7FDFF}" presName="arrowWedge4" presStyleLbl="fgSibTrans2D1" presStyleIdx="3" presStyleCnt="5"/>
      <dgm:spPr/>
    </dgm:pt>
    <dgm:pt modelId="{78BBE82C-F386-4D28-AD7C-588C34475036}" type="pres">
      <dgm:prSet presAssocID="{A18280F1-7990-44AC-8EAE-4D2035DE152F}" presName="arrowWedge5" presStyleLbl="fgSibTrans2D1" presStyleIdx="4" presStyleCnt="5"/>
      <dgm:spPr/>
    </dgm:pt>
  </dgm:ptLst>
  <dgm:cxnLst>
    <dgm:cxn modelId="{9410CB03-2C59-4622-A85A-A5D0F54B6CAD}" type="presOf" srcId="{B58476AD-71E1-41F6-B768-F7B21C99FF17}" destId="{514F0B1E-154F-481D-B542-82FCAA7B33C9}" srcOrd="1" destOrd="0" presId="urn:microsoft.com/office/officeart/2005/8/layout/cycle8"/>
    <dgm:cxn modelId="{F1982226-1CFE-400E-AE1F-3613731E71D7}" srcId="{A707C167-E14E-40A2-9914-D2E5DBE8C942}" destId="{100FEC8C-1D30-402E-97E2-AB512A3306D5}" srcOrd="1" destOrd="0" parTransId="{C8B5DC05-C4F5-4CA9-B485-DE87F7285E7C}" sibTransId="{7249656C-66E8-470F-9182-96622690A823}"/>
    <dgm:cxn modelId="{258B5626-A359-4DD4-9F1E-2C6CB606DF25}" type="presOf" srcId="{052D9526-4C05-43E2-9C28-7BA36BAFD05D}" destId="{14C143E2-DAD9-4F48-A499-5CCE6C736D06}" srcOrd="0" destOrd="0" presId="urn:microsoft.com/office/officeart/2005/8/layout/cycle8"/>
    <dgm:cxn modelId="{8AD66529-E015-4AB6-9345-1823E9DEF18D}" type="presOf" srcId="{86059CD1-1048-409F-A216-B78FC40D4CE9}" destId="{4C0E14CF-5582-41DF-956B-2CDC7D4116B6}" srcOrd="1" destOrd="0" presId="urn:microsoft.com/office/officeart/2005/8/layout/cycle8"/>
    <dgm:cxn modelId="{750D5660-0FD1-46E3-AFAC-916846396DC0}" type="presOf" srcId="{CA50D54E-EC29-4AB9-9B89-B9D33346963D}" destId="{C62B3D09-FDB2-4A21-B88D-0741C45CDE3D}" srcOrd="1" destOrd="0" presId="urn:microsoft.com/office/officeart/2005/8/layout/cycle8"/>
    <dgm:cxn modelId="{58B9C870-7123-40CA-BA69-7D4A847670A4}" srcId="{A707C167-E14E-40A2-9914-D2E5DBE8C942}" destId="{B58476AD-71E1-41F6-B768-F7B21C99FF17}" srcOrd="3" destOrd="0" parTransId="{F658D61B-459D-4C29-9CAE-9F131A739A1B}" sibTransId="{5B3B54E1-FEF7-49A3-95BD-59480DC7FDFF}"/>
    <dgm:cxn modelId="{03F62487-70A5-4164-8915-D0D90DD386FC}" type="presOf" srcId="{100FEC8C-1D30-402E-97E2-AB512A3306D5}" destId="{F0A2D86B-AA21-4080-A593-72C261512FB5}" srcOrd="1" destOrd="0" presId="urn:microsoft.com/office/officeart/2005/8/layout/cycle8"/>
    <dgm:cxn modelId="{3DBC8D88-1C77-4127-92C6-CE085F45B7B6}" type="presOf" srcId="{100FEC8C-1D30-402E-97E2-AB512A3306D5}" destId="{8B982B09-A85A-4AC4-871D-989D30042559}" srcOrd="0" destOrd="0" presId="urn:microsoft.com/office/officeart/2005/8/layout/cycle8"/>
    <dgm:cxn modelId="{85857399-1095-49BB-B9BE-1DDA30C44331}" type="presOf" srcId="{052D9526-4C05-43E2-9C28-7BA36BAFD05D}" destId="{77642652-0ADA-4439-936B-812CDA354DF9}" srcOrd="1" destOrd="0" presId="urn:microsoft.com/office/officeart/2005/8/layout/cycle8"/>
    <dgm:cxn modelId="{5E6B08B0-E5C0-4E37-BE7D-D5E8D008D489}" type="presOf" srcId="{B58476AD-71E1-41F6-B768-F7B21C99FF17}" destId="{198C0BEB-CDAB-4CD6-83DE-AC2CABFBFEBF}" srcOrd="0" destOrd="0" presId="urn:microsoft.com/office/officeart/2005/8/layout/cycle8"/>
    <dgm:cxn modelId="{99181EC3-25C7-4E6A-95B4-D93E1D4DF73E}" type="presOf" srcId="{86059CD1-1048-409F-A216-B78FC40D4CE9}" destId="{5632ACF6-84DB-4787-BE4C-062D84CB8558}" srcOrd="0" destOrd="0" presId="urn:microsoft.com/office/officeart/2005/8/layout/cycle8"/>
    <dgm:cxn modelId="{7339D9CB-4013-4E8E-8528-881076678FDE}" srcId="{A707C167-E14E-40A2-9914-D2E5DBE8C942}" destId="{86059CD1-1048-409F-A216-B78FC40D4CE9}" srcOrd="0" destOrd="0" parTransId="{026B601E-1EEA-4215-BCB6-AC20B668257D}" sibTransId="{5DB3ABB4-509B-42EB-9308-5FB0BFFB53AF}"/>
    <dgm:cxn modelId="{F670C9CF-E830-44FA-9E5D-BA6A9EFF8E15}" srcId="{A707C167-E14E-40A2-9914-D2E5DBE8C942}" destId="{052D9526-4C05-43E2-9C28-7BA36BAFD05D}" srcOrd="2" destOrd="0" parTransId="{0B6D2AC4-80CA-4991-AA4A-27B62E801B64}" sibTransId="{94DB8901-A24B-4EC2-99F3-68CFCF7907D6}"/>
    <dgm:cxn modelId="{169379DC-2879-4DA5-A277-3C6F4BE7945A}" type="presOf" srcId="{A707C167-E14E-40A2-9914-D2E5DBE8C942}" destId="{137A5058-3B39-4D59-B7AF-AD9FCEF7C652}" srcOrd="0" destOrd="0" presId="urn:microsoft.com/office/officeart/2005/8/layout/cycle8"/>
    <dgm:cxn modelId="{2F06DFDF-26A3-4EED-B67E-88F02C5AAA2C}" type="presOf" srcId="{CA50D54E-EC29-4AB9-9B89-B9D33346963D}" destId="{934B57D7-7922-4177-91E3-9221A5CB8869}" srcOrd="0" destOrd="0" presId="urn:microsoft.com/office/officeart/2005/8/layout/cycle8"/>
    <dgm:cxn modelId="{17905AED-37A2-405D-A210-39822B391EB0}" srcId="{A707C167-E14E-40A2-9914-D2E5DBE8C942}" destId="{CA50D54E-EC29-4AB9-9B89-B9D33346963D}" srcOrd="4" destOrd="0" parTransId="{340E1619-5647-4867-9800-A4B8ADBEF2ED}" sibTransId="{A18280F1-7990-44AC-8EAE-4D2035DE152F}"/>
    <dgm:cxn modelId="{067CD1E9-4232-470B-BE70-05A6E728906B}" type="presParOf" srcId="{137A5058-3B39-4D59-B7AF-AD9FCEF7C652}" destId="{5632ACF6-84DB-4787-BE4C-062D84CB8558}" srcOrd="0" destOrd="0" presId="urn:microsoft.com/office/officeart/2005/8/layout/cycle8"/>
    <dgm:cxn modelId="{943DDF28-3343-4B83-8CD1-8E8F2FD506F8}" type="presParOf" srcId="{137A5058-3B39-4D59-B7AF-AD9FCEF7C652}" destId="{86FBBE0B-8002-445E-A21F-6E4C7FC9EE60}" srcOrd="1" destOrd="0" presId="urn:microsoft.com/office/officeart/2005/8/layout/cycle8"/>
    <dgm:cxn modelId="{A66E9ED1-B002-4133-9468-7A8E02739CC3}" type="presParOf" srcId="{137A5058-3B39-4D59-B7AF-AD9FCEF7C652}" destId="{C2C8061B-87DF-4951-AC92-6BFA0C3AC250}" srcOrd="2" destOrd="0" presId="urn:microsoft.com/office/officeart/2005/8/layout/cycle8"/>
    <dgm:cxn modelId="{CFBE42FC-2A2C-4965-A759-B878DD2B11FF}" type="presParOf" srcId="{137A5058-3B39-4D59-B7AF-AD9FCEF7C652}" destId="{4C0E14CF-5582-41DF-956B-2CDC7D4116B6}" srcOrd="3" destOrd="0" presId="urn:microsoft.com/office/officeart/2005/8/layout/cycle8"/>
    <dgm:cxn modelId="{B8439203-1FBB-4440-9F90-427049F88A30}" type="presParOf" srcId="{137A5058-3B39-4D59-B7AF-AD9FCEF7C652}" destId="{8B982B09-A85A-4AC4-871D-989D30042559}" srcOrd="4" destOrd="0" presId="urn:microsoft.com/office/officeart/2005/8/layout/cycle8"/>
    <dgm:cxn modelId="{86477056-0A58-4286-9047-EBB7A5A94522}" type="presParOf" srcId="{137A5058-3B39-4D59-B7AF-AD9FCEF7C652}" destId="{7194281C-2A82-4533-85D5-47EF80706F09}" srcOrd="5" destOrd="0" presId="urn:microsoft.com/office/officeart/2005/8/layout/cycle8"/>
    <dgm:cxn modelId="{0800863A-6BEB-4D65-85C6-6A41CC90BF6F}" type="presParOf" srcId="{137A5058-3B39-4D59-B7AF-AD9FCEF7C652}" destId="{10256FE6-D28E-4B9F-AAFB-5758D316A437}" srcOrd="6" destOrd="0" presId="urn:microsoft.com/office/officeart/2005/8/layout/cycle8"/>
    <dgm:cxn modelId="{ED6665DF-E596-44A0-AEC8-D33CBB798563}" type="presParOf" srcId="{137A5058-3B39-4D59-B7AF-AD9FCEF7C652}" destId="{F0A2D86B-AA21-4080-A593-72C261512FB5}" srcOrd="7" destOrd="0" presId="urn:microsoft.com/office/officeart/2005/8/layout/cycle8"/>
    <dgm:cxn modelId="{CD70C5CB-F92D-48E7-86C4-DC487F03976A}" type="presParOf" srcId="{137A5058-3B39-4D59-B7AF-AD9FCEF7C652}" destId="{14C143E2-DAD9-4F48-A499-5CCE6C736D06}" srcOrd="8" destOrd="0" presId="urn:microsoft.com/office/officeart/2005/8/layout/cycle8"/>
    <dgm:cxn modelId="{60C0FFDD-39B7-4B40-90A7-94AB0FAAD421}" type="presParOf" srcId="{137A5058-3B39-4D59-B7AF-AD9FCEF7C652}" destId="{8F08768F-96B1-42B4-AADF-C76557E8A905}" srcOrd="9" destOrd="0" presId="urn:microsoft.com/office/officeart/2005/8/layout/cycle8"/>
    <dgm:cxn modelId="{E0D34A5F-3146-42FA-86AD-0016CBFBC015}" type="presParOf" srcId="{137A5058-3B39-4D59-B7AF-AD9FCEF7C652}" destId="{C45E4294-4A6C-4C21-B8E7-8E2437ABFCD0}" srcOrd="10" destOrd="0" presId="urn:microsoft.com/office/officeart/2005/8/layout/cycle8"/>
    <dgm:cxn modelId="{D4AC7462-6D6E-4DAE-A4C5-84FA994B41ED}" type="presParOf" srcId="{137A5058-3B39-4D59-B7AF-AD9FCEF7C652}" destId="{77642652-0ADA-4439-936B-812CDA354DF9}" srcOrd="11" destOrd="0" presId="urn:microsoft.com/office/officeart/2005/8/layout/cycle8"/>
    <dgm:cxn modelId="{17D5CDFC-4BB7-45DC-8925-D2321DF04E29}" type="presParOf" srcId="{137A5058-3B39-4D59-B7AF-AD9FCEF7C652}" destId="{198C0BEB-CDAB-4CD6-83DE-AC2CABFBFEBF}" srcOrd="12" destOrd="0" presId="urn:microsoft.com/office/officeart/2005/8/layout/cycle8"/>
    <dgm:cxn modelId="{26A54ECC-8FC1-4E82-B183-7DE5D4B6C1FB}" type="presParOf" srcId="{137A5058-3B39-4D59-B7AF-AD9FCEF7C652}" destId="{977657DD-426E-42CB-92A7-C58496B142A0}" srcOrd="13" destOrd="0" presId="urn:microsoft.com/office/officeart/2005/8/layout/cycle8"/>
    <dgm:cxn modelId="{0815046A-F845-4D1F-B6BF-A68AE13DE3F3}" type="presParOf" srcId="{137A5058-3B39-4D59-B7AF-AD9FCEF7C652}" destId="{4081B250-BAB4-4792-BFFF-CD5E2ED640EA}" srcOrd="14" destOrd="0" presId="urn:microsoft.com/office/officeart/2005/8/layout/cycle8"/>
    <dgm:cxn modelId="{403A69F6-30C7-4D44-9055-365F76D13B5C}" type="presParOf" srcId="{137A5058-3B39-4D59-B7AF-AD9FCEF7C652}" destId="{514F0B1E-154F-481D-B542-82FCAA7B33C9}" srcOrd="15" destOrd="0" presId="urn:microsoft.com/office/officeart/2005/8/layout/cycle8"/>
    <dgm:cxn modelId="{0B2E027B-2DBC-42C9-80FF-FF9767C80D3B}" type="presParOf" srcId="{137A5058-3B39-4D59-B7AF-AD9FCEF7C652}" destId="{934B57D7-7922-4177-91E3-9221A5CB8869}" srcOrd="16" destOrd="0" presId="urn:microsoft.com/office/officeart/2005/8/layout/cycle8"/>
    <dgm:cxn modelId="{142C4BEC-9F0B-4913-88B4-9438CCF12120}" type="presParOf" srcId="{137A5058-3B39-4D59-B7AF-AD9FCEF7C652}" destId="{699926A2-1442-4EDA-91E7-57AC3B7C116B}" srcOrd="17" destOrd="0" presId="urn:microsoft.com/office/officeart/2005/8/layout/cycle8"/>
    <dgm:cxn modelId="{FF93E462-1835-402A-B5EF-9CB307EBC561}" type="presParOf" srcId="{137A5058-3B39-4D59-B7AF-AD9FCEF7C652}" destId="{E482C97C-69DE-4681-AC65-AD3658E34580}" srcOrd="18" destOrd="0" presId="urn:microsoft.com/office/officeart/2005/8/layout/cycle8"/>
    <dgm:cxn modelId="{0A018C0D-CCD3-458E-B9AB-90DD8FD2F5F7}" type="presParOf" srcId="{137A5058-3B39-4D59-B7AF-AD9FCEF7C652}" destId="{C62B3D09-FDB2-4A21-B88D-0741C45CDE3D}" srcOrd="19" destOrd="0" presId="urn:microsoft.com/office/officeart/2005/8/layout/cycle8"/>
    <dgm:cxn modelId="{CD7BE29D-A15A-4947-B343-A8F11BC4EF40}" type="presParOf" srcId="{137A5058-3B39-4D59-B7AF-AD9FCEF7C652}" destId="{6344229D-138C-48EA-A050-DD229E94C33A}" srcOrd="20" destOrd="0" presId="urn:microsoft.com/office/officeart/2005/8/layout/cycle8"/>
    <dgm:cxn modelId="{5765E125-3E8A-440A-8809-3A05EFB5BAA1}" type="presParOf" srcId="{137A5058-3B39-4D59-B7AF-AD9FCEF7C652}" destId="{7E3D904C-5367-49CA-932F-9F23B153979F}" srcOrd="21" destOrd="0" presId="urn:microsoft.com/office/officeart/2005/8/layout/cycle8"/>
    <dgm:cxn modelId="{3877478E-3B79-4A09-8B73-AEA5D8FAA57D}" type="presParOf" srcId="{137A5058-3B39-4D59-B7AF-AD9FCEF7C652}" destId="{8132732F-DAF8-49E1-8E68-431E0332FDE2}" srcOrd="22" destOrd="0" presId="urn:microsoft.com/office/officeart/2005/8/layout/cycle8"/>
    <dgm:cxn modelId="{10A04E07-FAB6-4453-890C-490FC3CA86AA}" type="presParOf" srcId="{137A5058-3B39-4D59-B7AF-AD9FCEF7C652}" destId="{804C30EF-6D65-4B6A-938B-B8DA8DFA9907}" srcOrd="23" destOrd="0" presId="urn:microsoft.com/office/officeart/2005/8/layout/cycle8"/>
    <dgm:cxn modelId="{CC1F850A-E93F-4B81-B659-7C1E2CCCAAD4}" type="presParOf" srcId="{137A5058-3B39-4D59-B7AF-AD9FCEF7C652}" destId="{78BBE82C-F386-4D28-AD7C-588C3447503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853F0E-60E7-465F-ADA4-9412B6D1D25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4C28EE-49B1-4EEF-A944-FB9685C4499F}">
      <dgm:prSet/>
      <dgm:spPr/>
      <dgm:t>
        <a:bodyPr/>
        <a:lstStyle/>
        <a:p>
          <a:r>
            <a:rPr lang="pt-BR" b="1"/>
            <a:t>PALAVRA-CHAVE: ASPIRAÇÃO</a:t>
          </a:r>
          <a:endParaRPr lang="en-US"/>
        </a:p>
      </dgm:t>
    </dgm:pt>
    <dgm:pt modelId="{1CDC5AA8-72AE-4821-AC19-83F6A7950421}" type="parTrans" cxnId="{566271BF-4B3C-4AAF-B237-CADB785A296D}">
      <dgm:prSet/>
      <dgm:spPr/>
      <dgm:t>
        <a:bodyPr/>
        <a:lstStyle/>
        <a:p>
          <a:endParaRPr lang="en-US"/>
        </a:p>
      </dgm:t>
    </dgm:pt>
    <dgm:pt modelId="{64A6B22A-FD1F-480E-8260-EDFFCA4F5735}" type="sibTrans" cxnId="{566271BF-4B3C-4AAF-B237-CADB785A296D}">
      <dgm:prSet/>
      <dgm:spPr/>
      <dgm:t>
        <a:bodyPr/>
        <a:lstStyle/>
        <a:p>
          <a:endParaRPr lang="en-US"/>
        </a:p>
      </dgm:t>
    </dgm:pt>
    <dgm:pt modelId="{EC7429AF-B1A1-413F-A084-8B1E38A96C50}">
      <dgm:prSet/>
      <dgm:spPr/>
      <dgm:t>
        <a:bodyPr/>
        <a:lstStyle/>
        <a:p>
          <a:r>
            <a:rPr lang="pt-BR"/>
            <a:t>Inteligência abstrata consolidada</a:t>
          </a:r>
          <a:endParaRPr lang="en-US"/>
        </a:p>
      </dgm:t>
    </dgm:pt>
    <dgm:pt modelId="{E1A774BA-6A46-43DB-9F99-9496CD724320}" type="parTrans" cxnId="{597662B0-3B7A-42EB-836A-06A9E39A517C}">
      <dgm:prSet/>
      <dgm:spPr/>
      <dgm:t>
        <a:bodyPr/>
        <a:lstStyle/>
        <a:p>
          <a:endParaRPr lang="en-US"/>
        </a:p>
      </dgm:t>
    </dgm:pt>
    <dgm:pt modelId="{03F5C772-903E-45A7-8B5E-77E6769F6A60}" type="sibTrans" cxnId="{597662B0-3B7A-42EB-836A-06A9E39A517C}">
      <dgm:prSet/>
      <dgm:spPr/>
      <dgm:t>
        <a:bodyPr/>
        <a:lstStyle/>
        <a:p>
          <a:endParaRPr lang="en-US"/>
        </a:p>
      </dgm:t>
    </dgm:pt>
    <dgm:pt modelId="{CCB0032E-C2EC-4BB6-A489-EE8BCDEC9BBC}">
      <dgm:prSet/>
      <dgm:spPr/>
      <dgm:t>
        <a:bodyPr/>
        <a:lstStyle/>
        <a:p>
          <a:r>
            <a:rPr lang="pt-BR"/>
            <a:t>Questões existenciais e vocacionais</a:t>
          </a:r>
          <a:endParaRPr lang="en-US"/>
        </a:p>
      </dgm:t>
    </dgm:pt>
    <dgm:pt modelId="{298C28A1-0BCC-4283-8E61-FFF9799563B9}" type="parTrans" cxnId="{E5EF3B77-DFFA-44BA-BF79-BADC10DD96F5}">
      <dgm:prSet/>
      <dgm:spPr/>
      <dgm:t>
        <a:bodyPr/>
        <a:lstStyle/>
        <a:p>
          <a:endParaRPr lang="en-US"/>
        </a:p>
      </dgm:t>
    </dgm:pt>
    <dgm:pt modelId="{ABC414DD-B334-4042-919B-830B059345A2}" type="sibTrans" cxnId="{E5EF3B77-DFFA-44BA-BF79-BADC10DD96F5}">
      <dgm:prSet/>
      <dgm:spPr/>
      <dgm:t>
        <a:bodyPr/>
        <a:lstStyle/>
        <a:p>
          <a:endParaRPr lang="en-US"/>
        </a:p>
      </dgm:t>
    </dgm:pt>
    <dgm:pt modelId="{40310B48-997A-4B1E-8588-2749A6F63594}">
      <dgm:prSet/>
      <dgm:spPr/>
      <dgm:t>
        <a:bodyPr/>
        <a:lstStyle/>
        <a:p>
          <a:r>
            <a:rPr lang="pt-BR"/>
            <a:t>Grandes riscos: depressão, comparações sociais</a:t>
          </a:r>
          <a:endParaRPr lang="en-US"/>
        </a:p>
      </dgm:t>
    </dgm:pt>
    <dgm:pt modelId="{1CCF323F-23A1-4123-AF93-80230A24876E}" type="parTrans" cxnId="{AF9DC71A-E857-4F8B-8AD4-880A7F89FE09}">
      <dgm:prSet/>
      <dgm:spPr/>
      <dgm:t>
        <a:bodyPr/>
        <a:lstStyle/>
        <a:p>
          <a:endParaRPr lang="en-US"/>
        </a:p>
      </dgm:t>
    </dgm:pt>
    <dgm:pt modelId="{882084D8-06F7-4F63-84E1-CD50E9FB24E7}" type="sibTrans" cxnId="{AF9DC71A-E857-4F8B-8AD4-880A7F89FE09}">
      <dgm:prSet/>
      <dgm:spPr/>
      <dgm:t>
        <a:bodyPr/>
        <a:lstStyle/>
        <a:p>
          <a:endParaRPr lang="en-US"/>
        </a:p>
      </dgm:t>
    </dgm:pt>
    <dgm:pt modelId="{9C8F14EF-39FD-47A5-8F83-D09343CEF9AD}" type="pres">
      <dgm:prSet presAssocID="{BC853F0E-60E7-465F-ADA4-9412B6D1D25A}" presName="diagram" presStyleCnt="0">
        <dgm:presLayoutVars>
          <dgm:dir/>
          <dgm:resizeHandles val="exact"/>
        </dgm:presLayoutVars>
      </dgm:prSet>
      <dgm:spPr/>
    </dgm:pt>
    <dgm:pt modelId="{85674B2E-4215-40AC-9820-EAD203FF0D87}" type="pres">
      <dgm:prSet presAssocID="{F04C28EE-49B1-4EEF-A944-FB9685C4499F}" presName="node" presStyleLbl="node1" presStyleIdx="0" presStyleCnt="4">
        <dgm:presLayoutVars>
          <dgm:bulletEnabled val="1"/>
        </dgm:presLayoutVars>
      </dgm:prSet>
      <dgm:spPr/>
    </dgm:pt>
    <dgm:pt modelId="{BD83DE80-D1B8-4096-8643-DCD97E07EF69}" type="pres">
      <dgm:prSet presAssocID="{64A6B22A-FD1F-480E-8260-EDFFCA4F5735}" presName="sibTrans" presStyleCnt="0"/>
      <dgm:spPr/>
    </dgm:pt>
    <dgm:pt modelId="{5A83F257-238F-49D6-ACD1-0A94BA041E87}" type="pres">
      <dgm:prSet presAssocID="{EC7429AF-B1A1-413F-A084-8B1E38A96C50}" presName="node" presStyleLbl="node1" presStyleIdx="1" presStyleCnt="4">
        <dgm:presLayoutVars>
          <dgm:bulletEnabled val="1"/>
        </dgm:presLayoutVars>
      </dgm:prSet>
      <dgm:spPr/>
    </dgm:pt>
    <dgm:pt modelId="{4E97061D-EE53-4504-8B07-225E4CFB47B7}" type="pres">
      <dgm:prSet presAssocID="{03F5C772-903E-45A7-8B5E-77E6769F6A60}" presName="sibTrans" presStyleCnt="0"/>
      <dgm:spPr/>
    </dgm:pt>
    <dgm:pt modelId="{7032AAC4-6A0D-446F-9DCF-36985185525A}" type="pres">
      <dgm:prSet presAssocID="{CCB0032E-C2EC-4BB6-A489-EE8BCDEC9BBC}" presName="node" presStyleLbl="node1" presStyleIdx="2" presStyleCnt="4">
        <dgm:presLayoutVars>
          <dgm:bulletEnabled val="1"/>
        </dgm:presLayoutVars>
      </dgm:prSet>
      <dgm:spPr/>
    </dgm:pt>
    <dgm:pt modelId="{64ACAC47-22DB-44BF-BBCB-1C26D7C42249}" type="pres">
      <dgm:prSet presAssocID="{ABC414DD-B334-4042-919B-830B059345A2}" presName="sibTrans" presStyleCnt="0"/>
      <dgm:spPr/>
    </dgm:pt>
    <dgm:pt modelId="{60D04EED-C796-4F8A-A0F4-9A82DFA7C905}" type="pres">
      <dgm:prSet presAssocID="{40310B48-997A-4B1E-8588-2749A6F63594}" presName="node" presStyleLbl="node1" presStyleIdx="3" presStyleCnt="4">
        <dgm:presLayoutVars>
          <dgm:bulletEnabled val="1"/>
        </dgm:presLayoutVars>
      </dgm:prSet>
      <dgm:spPr/>
    </dgm:pt>
  </dgm:ptLst>
  <dgm:cxnLst>
    <dgm:cxn modelId="{A3244909-41E7-431A-9981-B6D5DDB0CD7D}" type="presOf" srcId="{EC7429AF-B1A1-413F-A084-8B1E38A96C50}" destId="{5A83F257-238F-49D6-ACD1-0A94BA041E87}" srcOrd="0" destOrd="0" presId="urn:microsoft.com/office/officeart/2005/8/layout/default"/>
    <dgm:cxn modelId="{AF9DC71A-E857-4F8B-8AD4-880A7F89FE09}" srcId="{BC853F0E-60E7-465F-ADA4-9412B6D1D25A}" destId="{40310B48-997A-4B1E-8588-2749A6F63594}" srcOrd="3" destOrd="0" parTransId="{1CCF323F-23A1-4123-AF93-80230A24876E}" sibTransId="{882084D8-06F7-4F63-84E1-CD50E9FB24E7}"/>
    <dgm:cxn modelId="{EF54C45C-1BA8-47D2-B201-C35AA9D77E12}" type="presOf" srcId="{40310B48-997A-4B1E-8588-2749A6F63594}" destId="{60D04EED-C796-4F8A-A0F4-9A82DFA7C905}" srcOrd="0" destOrd="0" presId="urn:microsoft.com/office/officeart/2005/8/layout/default"/>
    <dgm:cxn modelId="{D97D3467-0628-4A1F-BFFC-711E40FE4FA9}" type="presOf" srcId="{F04C28EE-49B1-4EEF-A944-FB9685C4499F}" destId="{85674B2E-4215-40AC-9820-EAD203FF0D87}" srcOrd="0" destOrd="0" presId="urn:microsoft.com/office/officeart/2005/8/layout/default"/>
    <dgm:cxn modelId="{E5EF3B77-DFFA-44BA-BF79-BADC10DD96F5}" srcId="{BC853F0E-60E7-465F-ADA4-9412B6D1D25A}" destId="{CCB0032E-C2EC-4BB6-A489-EE8BCDEC9BBC}" srcOrd="2" destOrd="0" parTransId="{298C28A1-0BCC-4283-8E61-FFF9799563B9}" sibTransId="{ABC414DD-B334-4042-919B-830B059345A2}"/>
    <dgm:cxn modelId="{2E9D129E-ADDD-4C15-AE30-8BC5A9A0BCA5}" type="presOf" srcId="{BC853F0E-60E7-465F-ADA4-9412B6D1D25A}" destId="{9C8F14EF-39FD-47A5-8F83-D09343CEF9AD}" srcOrd="0" destOrd="0" presId="urn:microsoft.com/office/officeart/2005/8/layout/default"/>
    <dgm:cxn modelId="{597662B0-3B7A-42EB-836A-06A9E39A517C}" srcId="{BC853F0E-60E7-465F-ADA4-9412B6D1D25A}" destId="{EC7429AF-B1A1-413F-A084-8B1E38A96C50}" srcOrd="1" destOrd="0" parTransId="{E1A774BA-6A46-43DB-9F99-9496CD724320}" sibTransId="{03F5C772-903E-45A7-8B5E-77E6769F6A60}"/>
    <dgm:cxn modelId="{566271BF-4B3C-4AAF-B237-CADB785A296D}" srcId="{BC853F0E-60E7-465F-ADA4-9412B6D1D25A}" destId="{F04C28EE-49B1-4EEF-A944-FB9685C4499F}" srcOrd="0" destOrd="0" parTransId="{1CDC5AA8-72AE-4821-AC19-83F6A7950421}" sibTransId="{64A6B22A-FD1F-480E-8260-EDFFCA4F5735}"/>
    <dgm:cxn modelId="{9A4467EA-8606-4821-A195-D4997AC12A18}" type="presOf" srcId="{CCB0032E-C2EC-4BB6-A489-EE8BCDEC9BBC}" destId="{7032AAC4-6A0D-446F-9DCF-36985185525A}" srcOrd="0" destOrd="0" presId="urn:microsoft.com/office/officeart/2005/8/layout/default"/>
    <dgm:cxn modelId="{F9D2F38E-D809-40CF-ACEE-55FA1D5B585E}" type="presParOf" srcId="{9C8F14EF-39FD-47A5-8F83-D09343CEF9AD}" destId="{85674B2E-4215-40AC-9820-EAD203FF0D87}" srcOrd="0" destOrd="0" presId="urn:microsoft.com/office/officeart/2005/8/layout/default"/>
    <dgm:cxn modelId="{C11F4846-6666-4460-A545-F8DDCC915B07}" type="presParOf" srcId="{9C8F14EF-39FD-47A5-8F83-D09343CEF9AD}" destId="{BD83DE80-D1B8-4096-8643-DCD97E07EF69}" srcOrd="1" destOrd="0" presId="urn:microsoft.com/office/officeart/2005/8/layout/default"/>
    <dgm:cxn modelId="{9B7A6713-11F0-46E9-BCB8-8EAAABB497E4}" type="presParOf" srcId="{9C8F14EF-39FD-47A5-8F83-D09343CEF9AD}" destId="{5A83F257-238F-49D6-ACD1-0A94BA041E87}" srcOrd="2" destOrd="0" presId="urn:microsoft.com/office/officeart/2005/8/layout/default"/>
    <dgm:cxn modelId="{27613F3F-2CE1-4F59-88B3-88E0A651DAE8}" type="presParOf" srcId="{9C8F14EF-39FD-47A5-8F83-D09343CEF9AD}" destId="{4E97061D-EE53-4504-8B07-225E4CFB47B7}" srcOrd="3" destOrd="0" presId="urn:microsoft.com/office/officeart/2005/8/layout/default"/>
    <dgm:cxn modelId="{FE51D75A-E2F0-4CB3-BC48-05ED4E743151}" type="presParOf" srcId="{9C8F14EF-39FD-47A5-8F83-D09343CEF9AD}" destId="{7032AAC4-6A0D-446F-9DCF-36985185525A}" srcOrd="4" destOrd="0" presId="urn:microsoft.com/office/officeart/2005/8/layout/default"/>
    <dgm:cxn modelId="{B95C62DB-3ABD-4550-A8D7-246E4A7C7E21}" type="presParOf" srcId="{9C8F14EF-39FD-47A5-8F83-D09343CEF9AD}" destId="{64ACAC47-22DB-44BF-BBCB-1C26D7C42249}" srcOrd="5" destOrd="0" presId="urn:microsoft.com/office/officeart/2005/8/layout/default"/>
    <dgm:cxn modelId="{A7851962-BEA2-4075-B1CC-E8A4A78BBF5D}" type="presParOf" srcId="{9C8F14EF-39FD-47A5-8F83-D09343CEF9AD}" destId="{60D04EED-C796-4F8A-A0F4-9A82DFA7C90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DB4458-D651-4BFE-A8D7-D283DC7233E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3F349C7-1487-4B32-AFA8-02E0EB41D476}">
      <dgm:prSet/>
      <dgm:spPr/>
      <dgm:t>
        <a:bodyPr/>
        <a:lstStyle/>
        <a:p>
          <a:r>
            <a:rPr lang="pt-BR" b="1"/>
            <a:t>PALAVRA-CHAVE: APLICAÇÃO – PRUDÊNCIA EM AÇÃO</a:t>
          </a:r>
          <a:endParaRPr lang="en-US"/>
        </a:p>
      </dgm:t>
    </dgm:pt>
    <dgm:pt modelId="{B31DEAD2-1BB4-4E6A-A812-717CB4F27F28}" type="parTrans" cxnId="{7599630F-F3BD-4237-9E88-AEFBD53963FF}">
      <dgm:prSet/>
      <dgm:spPr/>
      <dgm:t>
        <a:bodyPr/>
        <a:lstStyle/>
        <a:p>
          <a:endParaRPr lang="en-US"/>
        </a:p>
      </dgm:t>
    </dgm:pt>
    <dgm:pt modelId="{193318F7-71F6-47EB-B2E8-6D4DC181C6E0}" type="sibTrans" cxnId="{7599630F-F3BD-4237-9E88-AEFBD53963FF}">
      <dgm:prSet/>
      <dgm:spPr/>
      <dgm:t>
        <a:bodyPr/>
        <a:lstStyle/>
        <a:p>
          <a:endParaRPr lang="en-US"/>
        </a:p>
      </dgm:t>
    </dgm:pt>
    <dgm:pt modelId="{5F68FDB0-3CE0-4F9F-9EB6-2A9E04670DBD}">
      <dgm:prSet/>
      <dgm:spPr/>
      <dgm:t>
        <a:bodyPr/>
        <a:lstStyle/>
        <a:p>
          <a:r>
            <a:rPr lang="pt-BR"/>
            <a:t>Consolidação de família, carreira e ministério</a:t>
          </a:r>
          <a:endParaRPr lang="en-US"/>
        </a:p>
      </dgm:t>
    </dgm:pt>
    <dgm:pt modelId="{D3E1D89A-2E6F-4DA9-992B-0E0E10BFB2C2}" type="parTrans" cxnId="{7D12C2B0-9A1C-4EB1-922B-17327F0FAE90}">
      <dgm:prSet/>
      <dgm:spPr/>
      <dgm:t>
        <a:bodyPr/>
        <a:lstStyle/>
        <a:p>
          <a:endParaRPr lang="en-US"/>
        </a:p>
      </dgm:t>
    </dgm:pt>
    <dgm:pt modelId="{E578EEC9-70A7-4B1A-AE81-B513FBADE54E}" type="sibTrans" cxnId="{7D12C2B0-9A1C-4EB1-922B-17327F0FAE90}">
      <dgm:prSet/>
      <dgm:spPr/>
      <dgm:t>
        <a:bodyPr/>
        <a:lstStyle/>
        <a:p>
          <a:endParaRPr lang="en-US"/>
        </a:p>
      </dgm:t>
    </dgm:pt>
    <dgm:pt modelId="{C915B301-35D1-4D4E-8E00-4F91523F8B21}">
      <dgm:prSet/>
      <dgm:spPr/>
      <dgm:t>
        <a:bodyPr/>
        <a:lstStyle/>
        <a:p>
          <a:r>
            <a:rPr lang="pt-BR"/>
            <a:t>Necessitam </a:t>
          </a:r>
          <a:r>
            <a:rPr lang="pt-BR" b="1"/>
            <a:t>aconselhamento bíblico</a:t>
          </a:r>
          <a:endParaRPr lang="en-US"/>
        </a:p>
      </dgm:t>
    </dgm:pt>
    <dgm:pt modelId="{5DB6B708-4C47-4A84-86A6-CBDCE0355575}" type="parTrans" cxnId="{BA070B9C-C933-49AD-8E28-32630554F655}">
      <dgm:prSet/>
      <dgm:spPr/>
      <dgm:t>
        <a:bodyPr/>
        <a:lstStyle/>
        <a:p>
          <a:endParaRPr lang="en-US"/>
        </a:p>
      </dgm:t>
    </dgm:pt>
    <dgm:pt modelId="{A384CC42-8EBA-402B-9FF3-3BE5E38C4E9F}" type="sibTrans" cxnId="{BA070B9C-C933-49AD-8E28-32630554F655}">
      <dgm:prSet/>
      <dgm:spPr/>
      <dgm:t>
        <a:bodyPr/>
        <a:lstStyle/>
        <a:p>
          <a:endParaRPr lang="en-US"/>
        </a:p>
      </dgm:t>
    </dgm:pt>
    <dgm:pt modelId="{EBE0330E-CFA1-4577-9F6D-A28019CE0F6A}">
      <dgm:prSet/>
      <dgm:spPr/>
      <dgm:t>
        <a:bodyPr/>
        <a:lstStyle/>
        <a:p>
          <a:r>
            <a:rPr lang="pt-BR"/>
            <a:t>Equilíbrio fé × responsabilidades</a:t>
          </a:r>
          <a:endParaRPr lang="en-US"/>
        </a:p>
      </dgm:t>
    </dgm:pt>
    <dgm:pt modelId="{E23F670E-D6E1-446A-B7E4-7EED329E5ECE}" type="parTrans" cxnId="{61F9EF2D-E7E4-4E0F-9201-A02BBD0EEF39}">
      <dgm:prSet/>
      <dgm:spPr/>
      <dgm:t>
        <a:bodyPr/>
        <a:lstStyle/>
        <a:p>
          <a:endParaRPr lang="en-US"/>
        </a:p>
      </dgm:t>
    </dgm:pt>
    <dgm:pt modelId="{524D51DF-099D-4D74-B0CA-493259A9F3D4}" type="sibTrans" cxnId="{61F9EF2D-E7E4-4E0F-9201-A02BBD0EEF39}">
      <dgm:prSet/>
      <dgm:spPr/>
      <dgm:t>
        <a:bodyPr/>
        <a:lstStyle/>
        <a:p>
          <a:endParaRPr lang="en-US"/>
        </a:p>
      </dgm:t>
    </dgm:pt>
    <dgm:pt modelId="{2173BFB1-47BD-4B81-8A3E-16CACF3B42D2}" type="pres">
      <dgm:prSet presAssocID="{FCDB4458-D651-4BFE-A8D7-D283DC7233E8}" presName="vert0" presStyleCnt="0">
        <dgm:presLayoutVars>
          <dgm:dir/>
          <dgm:animOne val="branch"/>
          <dgm:animLvl val="lvl"/>
        </dgm:presLayoutVars>
      </dgm:prSet>
      <dgm:spPr/>
    </dgm:pt>
    <dgm:pt modelId="{16C5A582-ED87-41FC-A163-9C38FDE731FE}" type="pres">
      <dgm:prSet presAssocID="{A3F349C7-1487-4B32-AFA8-02E0EB41D476}" presName="thickLine" presStyleLbl="alignNode1" presStyleIdx="0" presStyleCnt="4"/>
      <dgm:spPr/>
    </dgm:pt>
    <dgm:pt modelId="{BEBC509E-2E6A-4475-B5C7-E260CE5C08D3}" type="pres">
      <dgm:prSet presAssocID="{A3F349C7-1487-4B32-AFA8-02E0EB41D476}" presName="horz1" presStyleCnt="0"/>
      <dgm:spPr/>
    </dgm:pt>
    <dgm:pt modelId="{FDCE9992-CE0B-4F33-97A8-C08D4923BFE9}" type="pres">
      <dgm:prSet presAssocID="{A3F349C7-1487-4B32-AFA8-02E0EB41D476}" presName="tx1" presStyleLbl="revTx" presStyleIdx="0" presStyleCnt="4"/>
      <dgm:spPr/>
    </dgm:pt>
    <dgm:pt modelId="{0533BAEA-28F9-4349-ADC8-94A6DE776782}" type="pres">
      <dgm:prSet presAssocID="{A3F349C7-1487-4B32-AFA8-02E0EB41D476}" presName="vert1" presStyleCnt="0"/>
      <dgm:spPr/>
    </dgm:pt>
    <dgm:pt modelId="{834E1551-4DE8-4617-813B-E95AA7CEDBFD}" type="pres">
      <dgm:prSet presAssocID="{5F68FDB0-3CE0-4F9F-9EB6-2A9E04670DBD}" presName="thickLine" presStyleLbl="alignNode1" presStyleIdx="1" presStyleCnt="4"/>
      <dgm:spPr/>
    </dgm:pt>
    <dgm:pt modelId="{8FB78175-0DF4-4AA6-872E-F479BBE97719}" type="pres">
      <dgm:prSet presAssocID="{5F68FDB0-3CE0-4F9F-9EB6-2A9E04670DBD}" presName="horz1" presStyleCnt="0"/>
      <dgm:spPr/>
    </dgm:pt>
    <dgm:pt modelId="{EA88D91E-4CD8-4F42-BEEC-877B873FE74F}" type="pres">
      <dgm:prSet presAssocID="{5F68FDB0-3CE0-4F9F-9EB6-2A9E04670DBD}" presName="tx1" presStyleLbl="revTx" presStyleIdx="1" presStyleCnt="4"/>
      <dgm:spPr/>
    </dgm:pt>
    <dgm:pt modelId="{CA47E9AD-640E-4364-B47A-7457E2BCCC26}" type="pres">
      <dgm:prSet presAssocID="{5F68FDB0-3CE0-4F9F-9EB6-2A9E04670DBD}" presName="vert1" presStyleCnt="0"/>
      <dgm:spPr/>
    </dgm:pt>
    <dgm:pt modelId="{F3AEE053-A067-4451-B873-1D5C1A1A9694}" type="pres">
      <dgm:prSet presAssocID="{C915B301-35D1-4D4E-8E00-4F91523F8B21}" presName="thickLine" presStyleLbl="alignNode1" presStyleIdx="2" presStyleCnt="4"/>
      <dgm:spPr/>
    </dgm:pt>
    <dgm:pt modelId="{CECE8D09-6BAB-408F-97D8-6AC1CD9FA74D}" type="pres">
      <dgm:prSet presAssocID="{C915B301-35D1-4D4E-8E00-4F91523F8B21}" presName="horz1" presStyleCnt="0"/>
      <dgm:spPr/>
    </dgm:pt>
    <dgm:pt modelId="{3B00CF58-A426-4130-B230-26FBB993F65C}" type="pres">
      <dgm:prSet presAssocID="{C915B301-35D1-4D4E-8E00-4F91523F8B21}" presName="tx1" presStyleLbl="revTx" presStyleIdx="2" presStyleCnt="4"/>
      <dgm:spPr/>
    </dgm:pt>
    <dgm:pt modelId="{C033967F-DFBF-4EDB-9254-7AFDB9F3ED84}" type="pres">
      <dgm:prSet presAssocID="{C915B301-35D1-4D4E-8E00-4F91523F8B21}" presName="vert1" presStyleCnt="0"/>
      <dgm:spPr/>
    </dgm:pt>
    <dgm:pt modelId="{BC1F299D-F501-4BAA-8677-41BBBDD3B24C}" type="pres">
      <dgm:prSet presAssocID="{EBE0330E-CFA1-4577-9F6D-A28019CE0F6A}" presName="thickLine" presStyleLbl="alignNode1" presStyleIdx="3" presStyleCnt="4"/>
      <dgm:spPr/>
    </dgm:pt>
    <dgm:pt modelId="{B493E8E1-674C-4017-9128-A9DB297530F5}" type="pres">
      <dgm:prSet presAssocID="{EBE0330E-CFA1-4577-9F6D-A28019CE0F6A}" presName="horz1" presStyleCnt="0"/>
      <dgm:spPr/>
    </dgm:pt>
    <dgm:pt modelId="{72F0CC39-00DD-48D3-ACDB-76AA1D8DB1A2}" type="pres">
      <dgm:prSet presAssocID="{EBE0330E-CFA1-4577-9F6D-A28019CE0F6A}" presName="tx1" presStyleLbl="revTx" presStyleIdx="3" presStyleCnt="4"/>
      <dgm:spPr/>
    </dgm:pt>
    <dgm:pt modelId="{7F01EE63-83E4-4891-BD63-0E2894D45DF0}" type="pres">
      <dgm:prSet presAssocID="{EBE0330E-CFA1-4577-9F6D-A28019CE0F6A}" presName="vert1" presStyleCnt="0"/>
      <dgm:spPr/>
    </dgm:pt>
  </dgm:ptLst>
  <dgm:cxnLst>
    <dgm:cxn modelId="{83D17604-A8DF-475A-967F-10E8FB05E803}" type="presOf" srcId="{A3F349C7-1487-4B32-AFA8-02E0EB41D476}" destId="{FDCE9992-CE0B-4F33-97A8-C08D4923BFE9}" srcOrd="0" destOrd="0" presId="urn:microsoft.com/office/officeart/2008/layout/LinedList"/>
    <dgm:cxn modelId="{7599630F-F3BD-4237-9E88-AEFBD53963FF}" srcId="{FCDB4458-D651-4BFE-A8D7-D283DC7233E8}" destId="{A3F349C7-1487-4B32-AFA8-02E0EB41D476}" srcOrd="0" destOrd="0" parTransId="{B31DEAD2-1BB4-4E6A-A812-717CB4F27F28}" sibTransId="{193318F7-71F6-47EB-B2E8-6D4DC181C6E0}"/>
    <dgm:cxn modelId="{DFEA0E1D-E257-42E2-8629-5EBE204AA201}" type="presOf" srcId="{FCDB4458-D651-4BFE-A8D7-D283DC7233E8}" destId="{2173BFB1-47BD-4B81-8A3E-16CACF3B42D2}" srcOrd="0" destOrd="0" presId="urn:microsoft.com/office/officeart/2008/layout/LinedList"/>
    <dgm:cxn modelId="{61F9EF2D-E7E4-4E0F-9201-A02BBD0EEF39}" srcId="{FCDB4458-D651-4BFE-A8D7-D283DC7233E8}" destId="{EBE0330E-CFA1-4577-9F6D-A28019CE0F6A}" srcOrd="3" destOrd="0" parTransId="{E23F670E-D6E1-446A-B7E4-7EED329E5ECE}" sibTransId="{524D51DF-099D-4D74-B0CA-493259A9F3D4}"/>
    <dgm:cxn modelId="{5DCF1238-DD3A-4EE1-92C7-FDC8AD8BB4A1}" type="presOf" srcId="{C915B301-35D1-4D4E-8E00-4F91523F8B21}" destId="{3B00CF58-A426-4130-B230-26FBB993F65C}" srcOrd="0" destOrd="0" presId="urn:microsoft.com/office/officeart/2008/layout/LinedList"/>
    <dgm:cxn modelId="{BA070B9C-C933-49AD-8E28-32630554F655}" srcId="{FCDB4458-D651-4BFE-A8D7-D283DC7233E8}" destId="{C915B301-35D1-4D4E-8E00-4F91523F8B21}" srcOrd="2" destOrd="0" parTransId="{5DB6B708-4C47-4A84-86A6-CBDCE0355575}" sibTransId="{A384CC42-8EBA-402B-9FF3-3BE5E38C4E9F}"/>
    <dgm:cxn modelId="{7D12C2B0-9A1C-4EB1-922B-17327F0FAE90}" srcId="{FCDB4458-D651-4BFE-A8D7-D283DC7233E8}" destId="{5F68FDB0-3CE0-4F9F-9EB6-2A9E04670DBD}" srcOrd="1" destOrd="0" parTransId="{D3E1D89A-2E6F-4DA9-992B-0E0E10BFB2C2}" sibTransId="{E578EEC9-70A7-4B1A-AE81-B513FBADE54E}"/>
    <dgm:cxn modelId="{61D9C5C1-A617-45B1-8A4A-2E21D9A64503}" type="presOf" srcId="{5F68FDB0-3CE0-4F9F-9EB6-2A9E04670DBD}" destId="{EA88D91E-4CD8-4F42-BEEC-877B873FE74F}" srcOrd="0" destOrd="0" presId="urn:microsoft.com/office/officeart/2008/layout/LinedList"/>
    <dgm:cxn modelId="{7D1F3AC6-5051-4910-AEA9-E8B6C87190ED}" type="presOf" srcId="{EBE0330E-CFA1-4577-9F6D-A28019CE0F6A}" destId="{72F0CC39-00DD-48D3-ACDB-76AA1D8DB1A2}" srcOrd="0" destOrd="0" presId="urn:microsoft.com/office/officeart/2008/layout/LinedList"/>
    <dgm:cxn modelId="{20752422-B599-4D94-B579-487A981F4E4F}" type="presParOf" srcId="{2173BFB1-47BD-4B81-8A3E-16CACF3B42D2}" destId="{16C5A582-ED87-41FC-A163-9C38FDE731FE}" srcOrd="0" destOrd="0" presId="urn:microsoft.com/office/officeart/2008/layout/LinedList"/>
    <dgm:cxn modelId="{F6E6610E-0027-4B1B-A06E-5F4A2F22BFA6}" type="presParOf" srcId="{2173BFB1-47BD-4B81-8A3E-16CACF3B42D2}" destId="{BEBC509E-2E6A-4475-B5C7-E260CE5C08D3}" srcOrd="1" destOrd="0" presId="urn:microsoft.com/office/officeart/2008/layout/LinedList"/>
    <dgm:cxn modelId="{048E3677-2A6D-4A6E-B388-BD282F1EA2D4}" type="presParOf" srcId="{BEBC509E-2E6A-4475-B5C7-E260CE5C08D3}" destId="{FDCE9992-CE0B-4F33-97A8-C08D4923BFE9}" srcOrd="0" destOrd="0" presId="urn:microsoft.com/office/officeart/2008/layout/LinedList"/>
    <dgm:cxn modelId="{38C4B3F5-6015-4A0B-8E80-9AFE0E6F239F}" type="presParOf" srcId="{BEBC509E-2E6A-4475-B5C7-E260CE5C08D3}" destId="{0533BAEA-28F9-4349-ADC8-94A6DE776782}" srcOrd="1" destOrd="0" presId="urn:microsoft.com/office/officeart/2008/layout/LinedList"/>
    <dgm:cxn modelId="{1A120A88-ABE2-420A-AEB5-225B11C7A6EC}" type="presParOf" srcId="{2173BFB1-47BD-4B81-8A3E-16CACF3B42D2}" destId="{834E1551-4DE8-4617-813B-E95AA7CEDBFD}" srcOrd="2" destOrd="0" presId="urn:microsoft.com/office/officeart/2008/layout/LinedList"/>
    <dgm:cxn modelId="{93E65916-F23D-42C3-90ED-836F2E69BF60}" type="presParOf" srcId="{2173BFB1-47BD-4B81-8A3E-16CACF3B42D2}" destId="{8FB78175-0DF4-4AA6-872E-F479BBE97719}" srcOrd="3" destOrd="0" presId="urn:microsoft.com/office/officeart/2008/layout/LinedList"/>
    <dgm:cxn modelId="{0B496E06-F8D1-450D-83EE-ACFBD38C362E}" type="presParOf" srcId="{8FB78175-0DF4-4AA6-872E-F479BBE97719}" destId="{EA88D91E-4CD8-4F42-BEEC-877B873FE74F}" srcOrd="0" destOrd="0" presId="urn:microsoft.com/office/officeart/2008/layout/LinedList"/>
    <dgm:cxn modelId="{08858769-B9DE-487A-83A2-D57CE9B1925C}" type="presParOf" srcId="{8FB78175-0DF4-4AA6-872E-F479BBE97719}" destId="{CA47E9AD-640E-4364-B47A-7457E2BCCC26}" srcOrd="1" destOrd="0" presId="urn:microsoft.com/office/officeart/2008/layout/LinedList"/>
    <dgm:cxn modelId="{8555CE84-B16E-48AA-B38C-5690283F71BA}" type="presParOf" srcId="{2173BFB1-47BD-4B81-8A3E-16CACF3B42D2}" destId="{F3AEE053-A067-4451-B873-1D5C1A1A9694}" srcOrd="4" destOrd="0" presId="urn:microsoft.com/office/officeart/2008/layout/LinedList"/>
    <dgm:cxn modelId="{39E46562-A4BA-44AE-9ACF-E22F1B802E82}" type="presParOf" srcId="{2173BFB1-47BD-4B81-8A3E-16CACF3B42D2}" destId="{CECE8D09-6BAB-408F-97D8-6AC1CD9FA74D}" srcOrd="5" destOrd="0" presId="urn:microsoft.com/office/officeart/2008/layout/LinedList"/>
    <dgm:cxn modelId="{146DE218-A1B0-4CD0-A9E8-77107D10B3F6}" type="presParOf" srcId="{CECE8D09-6BAB-408F-97D8-6AC1CD9FA74D}" destId="{3B00CF58-A426-4130-B230-26FBB993F65C}" srcOrd="0" destOrd="0" presId="urn:microsoft.com/office/officeart/2008/layout/LinedList"/>
    <dgm:cxn modelId="{C08A68BE-0D86-4DDF-B011-2AC807742578}" type="presParOf" srcId="{CECE8D09-6BAB-408F-97D8-6AC1CD9FA74D}" destId="{C033967F-DFBF-4EDB-9254-7AFDB9F3ED84}" srcOrd="1" destOrd="0" presId="urn:microsoft.com/office/officeart/2008/layout/LinedList"/>
    <dgm:cxn modelId="{6B94011B-794B-438A-8F67-94AF32F98FE1}" type="presParOf" srcId="{2173BFB1-47BD-4B81-8A3E-16CACF3B42D2}" destId="{BC1F299D-F501-4BAA-8677-41BBBDD3B24C}" srcOrd="6" destOrd="0" presId="urn:microsoft.com/office/officeart/2008/layout/LinedList"/>
    <dgm:cxn modelId="{8F708293-DD4E-43BC-AC87-D85401EA7662}" type="presParOf" srcId="{2173BFB1-47BD-4B81-8A3E-16CACF3B42D2}" destId="{B493E8E1-674C-4017-9128-A9DB297530F5}" srcOrd="7" destOrd="0" presId="urn:microsoft.com/office/officeart/2008/layout/LinedList"/>
    <dgm:cxn modelId="{A0447AF7-91C0-4D69-A8E2-F4CDFC9C15FF}" type="presParOf" srcId="{B493E8E1-674C-4017-9128-A9DB297530F5}" destId="{72F0CC39-00DD-48D3-ACDB-76AA1D8DB1A2}" srcOrd="0" destOrd="0" presId="urn:microsoft.com/office/officeart/2008/layout/LinedList"/>
    <dgm:cxn modelId="{5520548A-2F5C-4815-81EC-6E31BD4A17E4}" type="presParOf" srcId="{B493E8E1-674C-4017-9128-A9DB297530F5}" destId="{7F01EE63-83E4-4891-BD63-0E2894D45D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5F868A-0F6C-43D7-A6BD-B76C9CC80702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F1D85E0-9459-434A-B74D-32454ADA7C9A}">
      <dgm:prSet/>
      <dgm:spPr/>
      <dgm:t>
        <a:bodyPr/>
        <a:lstStyle/>
        <a:p>
          <a:r>
            <a:rPr lang="pt-BR"/>
            <a:t>Métodos:</a:t>
          </a:r>
          <a:endParaRPr lang="en-US"/>
        </a:p>
      </dgm:t>
    </dgm:pt>
    <dgm:pt modelId="{FCF99906-0A65-49E7-8888-C70D6B010B32}" type="parTrans" cxnId="{EC67156D-409D-45CB-B0C0-48BE59C34EB8}">
      <dgm:prSet/>
      <dgm:spPr/>
      <dgm:t>
        <a:bodyPr/>
        <a:lstStyle/>
        <a:p>
          <a:endParaRPr lang="en-US"/>
        </a:p>
      </dgm:t>
    </dgm:pt>
    <dgm:pt modelId="{C04E0F8B-810C-4154-A4CD-BBAA4E9EA723}" type="sibTrans" cxnId="{EC67156D-409D-45CB-B0C0-48BE59C34EB8}">
      <dgm:prSet/>
      <dgm:spPr/>
      <dgm:t>
        <a:bodyPr/>
        <a:lstStyle/>
        <a:p>
          <a:endParaRPr lang="en-US"/>
        </a:p>
      </dgm:t>
    </dgm:pt>
    <dgm:pt modelId="{7318E7FC-3BB1-4EC4-A20D-C5E248494345}">
      <dgm:prSet/>
      <dgm:spPr/>
      <dgm:t>
        <a:bodyPr/>
        <a:lstStyle/>
        <a:p>
          <a:r>
            <a:rPr lang="pt-BR"/>
            <a:t>Estudos em profundidade</a:t>
          </a:r>
          <a:endParaRPr lang="en-US"/>
        </a:p>
      </dgm:t>
    </dgm:pt>
    <dgm:pt modelId="{6B09EA50-4913-4E66-88BE-B249EC8C0EF0}" type="parTrans" cxnId="{02483B2E-B205-4F0F-9186-563F49618A8C}">
      <dgm:prSet/>
      <dgm:spPr/>
      <dgm:t>
        <a:bodyPr/>
        <a:lstStyle/>
        <a:p>
          <a:endParaRPr lang="en-US"/>
        </a:p>
      </dgm:t>
    </dgm:pt>
    <dgm:pt modelId="{061D013D-9B07-4959-9CFC-9AEA13FA8D69}" type="sibTrans" cxnId="{02483B2E-B205-4F0F-9186-563F49618A8C}">
      <dgm:prSet/>
      <dgm:spPr/>
      <dgm:t>
        <a:bodyPr/>
        <a:lstStyle/>
        <a:p>
          <a:endParaRPr lang="en-US"/>
        </a:p>
      </dgm:t>
    </dgm:pt>
    <dgm:pt modelId="{12206C4F-C16D-40FB-B59C-1193A4500F20}">
      <dgm:prSet/>
      <dgm:spPr/>
      <dgm:t>
        <a:bodyPr/>
        <a:lstStyle/>
        <a:p>
          <a:r>
            <a:rPr lang="pt-BR"/>
            <a:t>Planejamento ministerial</a:t>
          </a:r>
          <a:endParaRPr lang="en-US"/>
        </a:p>
      </dgm:t>
    </dgm:pt>
    <dgm:pt modelId="{62284FD3-2735-48F3-94B3-0AA60551FB87}" type="parTrans" cxnId="{46D2F688-0335-49B8-A7B8-36F5D8B2F3C6}">
      <dgm:prSet/>
      <dgm:spPr/>
      <dgm:t>
        <a:bodyPr/>
        <a:lstStyle/>
        <a:p>
          <a:endParaRPr lang="en-US"/>
        </a:p>
      </dgm:t>
    </dgm:pt>
    <dgm:pt modelId="{F7E6015F-44F4-4C38-B8C8-D55CA59B2BCA}" type="sibTrans" cxnId="{46D2F688-0335-49B8-A7B8-36F5D8B2F3C6}">
      <dgm:prSet/>
      <dgm:spPr/>
      <dgm:t>
        <a:bodyPr/>
        <a:lstStyle/>
        <a:p>
          <a:endParaRPr lang="en-US"/>
        </a:p>
      </dgm:t>
    </dgm:pt>
    <dgm:pt modelId="{1C1253C9-7B21-4A93-8557-9785C5BB619C}">
      <dgm:prSet/>
      <dgm:spPr/>
      <dgm:t>
        <a:bodyPr/>
        <a:lstStyle/>
        <a:p>
          <a:r>
            <a:rPr lang="pt-BR"/>
            <a:t>Cultura de discipulado</a:t>
          </a:r>
          <a:endParaRPr lang="en-US"/>
        </a:p>
      </dgm:t>
    </dgm:pt>
    <dgm:pt modelId="{4F82F458-3797-4CD5-B885-B3E10DCAEF5B}" type="parTrans" cxnId="{3C473707-B805-4E04-B5CD-EE48C030C25E}">
      <dgm:prSet/>
      <dgm:spPr/>
      <dgm:t>
        <a:bodyPr/>
        <a:lstStyle/>
        <a:p>
          <a:endParaRPr lang="en-US"/>
        </a:p>
      </dgm:t>
    </dgm:pt>
    <dgm:pt modelId="{CA1FF5F2-9507-4509-B3B2-27CF9B482417}" type="sibTrans" cxnId="{3C473707-B805-4E04-B5CD-EE48C030C25E}">
      <dgm:prSet/>
      <dgm:spPr/>
      <dgm:t>
        <a:bodyPr/>
        <a:lstStyle/>
        <a:p>
          <a:endParaRPr lang="en-US"/>
        </a:p>
      </dgm:t>
    </dgm:pt>
    <dgm:pt modelId="{715DE58A-D303-43C9-9134-FCB707D32605}" type="pres">
      <dgm:prSet presAssocID="{0A5F868A-0F6C-43D7-A6BD-B76C9CC80702}" presName="matrix" presStyleCnt="0">
        <dgm:presLayoutVars>
          <dgm:chMax val="1"/>
          <dgm:dir/>
          <dgm:resizeHandles val="exact"/>
        </dgm:presLayoutVars>
      </dgm:prSet>
      <dgm:spPr/>
    </dgm:pt>
    <dgm:pt modelId="{AFFB591C-3EA5-478E-8E1B-2F2C86DA72B4}" type="pres">
      <dgm:prSet presAssocID="{0A5F868A-0F6C-43D7-A6BD-B76C9CC80702}" presName="diamond" presStyleLbl="bgShp" presStyleIdx="0" presStyleCnt="1"/>
      <dgm:spPr/>
    </dgm:pt>
    <dgm:pt modelId="{20F7C6F9-6831-4D94-BDED-904E28BB041E}" type="pres">
      <dgm:prSet presAssocID="{0A5F868A-0F6C-43D7-A6BD-B76C9CC8070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6E5DDB-A4D8-418E-B577-1E7BD0AA2042}" type="pres">
      <dgm:prSet presAssocID="{0A5F868A-0F6C-43D7-A6BD-B76C9CC8070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1F7FB5-9120-4219-ADA0-BABFF50AA0FD}" type="pres">
      <dgm:prSet presAssocID="{0A5F868A-0F6C-43D7-A6BD-B76C9CC8070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B7773D-6E13-44A5-836D-85B2CF33F27E}" type="pres">
      <dgm:prSet presAssocID="{0A5F868A-0F6C-43D7-A6BD-B76C9CC8070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C473707-B805-4E04-B5CD-EE48C030C25E}" srcId="{0A5F868A-0F6C-43D7-A6BD-B76C9CC80702}" destId="{1C1253C9-7B21-4A93-8557-9785C5BB619C}" srcOrd="3" destOrd="0" parTransId="{4F82F458-3797-4CD5-B885-B3E10DCAEF5B}" sibTransId="{CA1FF5F2-9507-4509-B3B2-27CF9B482417}"/>
    <dgm:cxn modelId="{02483B2E-B205-4F0F-9186-563F49618A8C}" srcId="{0A5F868A-0F6C-43D7-A6BD-B76C9CC80702}" destId="{7318E7FC-3BB1-4EC4-A20D-C5E248494345}" srcOrd="1" destOrd="0" parTransId="{6B09EA50-4913-4E66-88BE-B249EC8C0EF0}" sibTransId="{061D013D-9B07-4959-9CFC-9AEA13FA8D69}"/>
    <dgm:cxn modelId="{C974DA38-3DA2-406F-AEA4-CB5733071282}" type="presOf" srcId="{7318E7FC-3BB1-4EC4-A20D-C5E248494345}" destId="{376E5DDB-A4D8-418E-B577-1E7BD0AA2042}" srcOrd="0" destOrd="0" presId="urn:microsoft.com/office/officeart/2005/8/layout/matrix3"/>
    <dgm:cxn modelId="{1FE7094B-BF20-4242-B0AE-570BA244A302}" type="presOf" srcId="{0F1D85E0-9459-434A-B74D-32454ADA7C9A}" destId="{20F7C6F9-6831-4D94-BDED-904E28BB041E}" srcOrd="0" destOrd="0" presId="urn:microsoft.com/office/officeart/2005/8/layout/matrix3"/>
    <dgm:cxn modelId="{EC67156D-409D-45CB-B0C0-48BE59C34EB8}" srcId="{0A5F868A-0F6C-43D7-A6BD-B76C9CC80702}" destId="{0F1D85E0-9459-434A-B74D-32454ADA7C9A}" srcOrd="0" destOrd="0" parTransId="{FCF99906-0A65-49E7-8888-C70D6B010B32}" sibTransId="{C04E0F8B-810C-4154-A4CD-BBAA4E9EA723}"/>
    <dgm:cxn modelId="{46D2F688-0335-49B8-A7B8-36F5D8B2F3C6}" srcId="{0A5F868A-0F6C-43D7-A6BD-B76C9CC80702}" destId="{12206C4F-C16D-40FB-B59C-1193A4500F20}" srcOrd="2" destOrd="0" parTransId="{62284FD3-2735-48F3-94B3-0AA60551FB87}" sibTransId="{F7E6015F-44F4-4C38-B8C8-D55CA59B2BCA}"/>
    <dgm:cxn modelId="{F7EE2F8C-B3C7-4B58-865D-A9341B293088}" type="presOf" srcId="{1C1253C9-7B21-4A93-8557-9785C5BB619C}" destId="{A4B7773D-6E13-44A5-836D-85B2CF33F27E}" srcOrd="0" destOrd="0" presId="urn:microsoft.com/office/officeart/2005/8/layout/matrix3"/>
    <dgm:cxn modelId="{7AADB89B-9AAC-49E4-ADE6-9CD6004BD24B}" type="presOf" srcId="{0A5F868A-0F6C-43D7-A6BD-B76C9CC80702}" destId="{715DE58A-D303-43C9-9134-FCB707D32605}" srcOrd="0" destOrd="0" presId="urn:microsoft.com/office/officeart/2005/8/layout/matrix3"/>
    <dgm:cxn modelId="{229E99A0-A946-42D6-A487-C5819306F3A6}" type="presOf" srcId="{12206C4F-C16D-40FB-B59C-1193A4500F20}" destId="{9D1F7FB5-9120-4219-ADA0-BABFF50AA0FD}" srcOrd="0" destOrd="0" presId="urn:microsoft.com/office/officeart/2005/8/layout/matrix3"/>
    <dgm:cxn modelId="{3C6D1843-F539-434B-99D0-1CD8EE62D99F}" type="presParOf" srcId="{715DE58A-D303-43C9-9134-FCB707D32605}" destId="{AFFB591C-3EA5-478E-8E1B-2F2C86DA72B4}" srcOrd="0" destOrd="0" presId="urn:microsoft.com/office/officeart/2005/8/layout/matrix3"/>
    <dgm:cxn modelId="{C7595A69-C9BA-4C26-AC22-D5C33BD1C568}" type="presParOf" srcId="{715DE58A-D303-43C9-9134-FCB707D32605}" destId="{20F7C6F9-6831-4D94-BDED-904E28BB041E}" srcOrd="1" destOrd="0" presId="urn:microsoft.com/office/officeart/2005/8/layout/matrix3"/>
    <dgm:cxn modelId="{0C476733-C66A-41B2-8433-9B2B705E52BE}" type="presParOf" srcId="{715DE58A-D303-43C9-9134-FCB707D32605}" destId="{376E5DDB-A4D8-418E-B577-1E7BD0AA2042}" srcOrd="2" destOrd="0" presId="urn:microsoft.com/office/officeart/2005/8/layout/matrix3"/>
    <dgm:cxn modelId="{D5D035BD-11A2-4656-A6A0-216F52549D6C}" type="presParOf" srcId="{715DE58A-D303-43C9-9134-FCB707D32605}" destId="{9D1F7FB5-9120-4219-ADA0-BABFF50AA0FD}" srcOrd="3" destOrd="0" presId="urn:microsoft.com/office/officeart/2005/8/layout/matrix3"/>
    <dgm:cxn modelId="{8A81FBD0-4378-4B65-894C-67761C37CD73}" type="presParOf" srcId="{715DE58A-D303-43C9-9134-FCB707D32605}" destId="{A4B7773D-6E13-44A5-836D-85B2CF33F27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69D74-B4C9-4588-9EBC-73CCD44D4729}">
      <dsp:nvSpPr>
        <dsp:cNvPr id="0" name=""/>
        <dsp:cNvSpPr/>
      </dsp:nvSpPr>
      <dsp:spPr>
        <a:xfrm>
          <a:off x="0" y="55730"/>
          <a:ext cx="7144870" cy="16272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Base: genética + ambiente (</a:t>
          </a:r>
          <a:r>
            <a:rPr lang="pt-BR" sz="3000" kern="1200" dirty="0" err="1"/>
            <a:t>Bronfenbrenner</a:t>
          </a:r>
          <a:r>
            <a:rPr lang="pt-BR" sz="3000" kern="1200" dirty="0"/>
            <a:t>)</a:t>
          </a:r>
          <a:endParaRPr lang="en-US" sz="3000" kern="1200" dirty="0"/>
        </a:p>
      </dsp:txBody>
      <dsp:txXfrm>
        <a:off x="79434" y="135164"/>
        <a:ext cx="6986002" cy="1468346"/>
      </dsp:txXfrm>
    </dsp:sp>
    <dsp:sp modelId="{150E55F0-F66E-42BA-93E8-8F1E6E1E8B6B}">
      <dsp:nvSpPr>
        <dsp:cNvPr id="0" name=""/>
        <dsp:cNvSpPr/>
      </dsp:nvSpPr>
      <dsp:spPr>
        <a:xfrm>
          <a:off x="0" y="1749184"/>
          <a:ext cx="7144870" cy="1627214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Quando começam a aprender?</a:t>
          </a:r>
          <a:endParaRPr lang="en-US" sz="2300" kern="1200" dirty="0"/>
        </a:p>
      </dsp:txBody>
      <dsp:txXfrm>
        <a:off x="79434" y="1828618"/>
        <a:ext cx="6986002" cy="1468346"/>
      </dsp:txXfrm>
    </dsp:sp>
    <dsp:sp modelId="{07D21BBA-B28C-4544-A690-B9DAEF92DC00}">
      <dsp:nvSpPr>
        <dsp:cNvPr id="0" name=""/>
        <dsp:cNvSpPr/>
      </dsp:nvSpPr>
      <dsp:spPr>
        <a:xfrm>
          <a:off x="0" y="3442638"/>
          <a:ext cx="7144870" cy="1627214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No útero: memória auditiva funcional aos </a:t>
          </a:r>
          <a:r>
            <a:rPr lang="pt-BR" sz="2300" b="1" kern="1200" dirty="0"/>
            <a:t>7 meses de gestação</a:t>
          </a:r>
          <a:br>
            <a:rPr lang="pt-BR" sz="2300" b="1" kern="1200" dirty="0"/>
          </a:br>
          <a:r>
            <a:rPr lang="pt-BR" sz="2300" b="1" kern="1200" dirty="0"/>
            <a:t> Fetos reconhecem a voz da mãe → vínculo formativo</a:t>
          </a:r>
          <a:endParaRPr lang="en-US" sz="2300" kern="1200" dirty="0"/>
        </a:p>
      </dsp:txBody>
      <dsp:txXfrm>
        <a:off x="79434" y="3522072"/>
        <a:ext cx="6986002" cy="14683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1791C-C93D-46C0-B4A7-B29AE0B72AC4}">
      <dsp:nvSpPr>
        <dsp:cNvPr id="0" name=""/>
        <dsp:cNvSpPr/>
      </dsp:nvSpPr>
      <dsp:spPr>
        <a:xfrm>
          <a:off x="0" y="24463"/>
          <a:ext cx="5307513" cy="11578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Métodos:</a:t>
          </a:r>
          <a:endParaRPr lang="en-US" sz="2900" kern="1200"/>
        </a:p>
      </dsp:txBody>
      <dsp:txXfrm>
        <a:off x="56522" y="80985"/>
        <a:ext cx="5194469" cy="1044817"/>
      </dsp:txXfrm>
    </dsp:sp>
    <dsp:sp modelId="{6683E8AD-C14C-429B-B111-9A0FFC68B694}">
      <dsp:nvSpPr>
        <dsp:cNvPr id="0" name=""/>
        <dsp:cNvSpPr/>
      </dsp:nvSpPr>
      <dsp:spPr>
        <a:xfrm>
          <a:off x="0" y="1265844"/>
          <a:ext cx="5307513" cy="11578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Formação contínua em liderança</a:t>
          </a:r>
          <a:endParaRPr lang="en-US" sz="2900" kern="1200"/>
        </a:p>
      </dsp:txBody>
      <dsp:txXfrm>
        <a:off x="56522" y="1322366"/>
        <a:ext cx="5194469" cy="1044817"/>
      </dsp:txXfrm>
    </dsp:sp>
    <dsp:sp modelId="{D1D74D6E-B7B9-458D-9D03-114DB64F6A7A}">
      <dsp:nvSpPr>
        <dsp:cNvPr id="0" name=""/>
        <dsp:cNvSpPr/>
      </dsp:nvSpPr>
      <dsp:spPr>
        <a:xfrm>
          <a:off x="0" y="2507226"/>
          <a:ext cx="5307513" cy="11578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Serviço diaconal e ensino</a:t>
          </a:r>
          <a:endParaRPr lang="en-US" sz="2900" kern="1200"/>
        </a:p>
      </dsp:txBody>
      <dsp:txXfrm>
        <a:off x="56522" y="2563748"/>
        <a:ext cx="5194469" cy="1044817"/>
      </dsp:txXfrm>
    </dsp:sp>
    <dsp:sp modelId="{32DEAAAB-0637-4412-BC4D-F58FA6884052}">
      <dsp:nvSpPr>
        <dsp:cNvPr id="0" name=""/>
        <dsp:cNvSpPr/>
      </dsp:nvSpPr>
      <dsp:spPr>
        <a:xfrm>
          <a:off x="0" y="3748607"/>
          <a:ext cx="5307513" cy="11578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Potencial subutilizado nas igrejas</a:t>
          </a:r>
          <a:endParaRPr lang="en-US" sz="2900" kern="1200"/>
        </a:p>
      </dsp:txBody>
      <dsp:txXfrm>
        <a:off x="56522" y="3805129"/>
        <a:ext cx="5194469" cy="10448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BAF2B-1A87-4FCF-B6CB-3C97CAD80E0E}">
      <dsp:nvSpPr>
        <dsp:cNvPr id="0" name=""/>
        <dsp:cNvSpPr/>
      </dsp:nvSpPr>
      <dsp:spPr>
        <a:xfrm>
          <a:off x="1115631" y="0"/>
          <a:ext cx="5592288" cy="559228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6BB1C-329B-4B86-B954-87C69F865619}">
      <dsp:nvSpPr>
        <dsp:cNvPr id="0" name=""/>
        <dsp:cNvSpPr/>
      </dsp:nvSpPr>
      <dsp:spPr>
        <a:xfrm>
          <a:off x="1646898" y="531267"/>
          <a:ext cx="2180992" cy="21809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PALAVRA-CHAVE: REFLEXÃO</a:t>
          </a:r>
          <a:endParaRPr lang="en-US" sz="2100" kern="1200"/>
        </a:p>
      </dsp:txBody>
      <dsp:txXfrm>
        <a:off x="1753365" y="637734"/>
        <a:ext cx="1968058" cy="1968058"/>
      </dsp:txXfrm>
    </dsp:sp>
    <dsp:sp modelId="{1A608AC2-6A5E-45FD-A8FB-875D80A0982D}">
      <dsp:nvSpPr>
        <dsp:cNvPr id="0" name=""/>
        <dsp:cNvSpPr/>
      </dsp:nvSpPr>
      <dsp:spPr>
        <a:xfrm>
          <a:off x="3995659" y="531267"/>
          <a:ext cx="2180992" cy="21809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Maior sabedoria de vida</a:t>
          </a:r>
          <a:endParaRPr lang="en-US" sz="2100" kern="1200"/>
        </a:p>
      </dsp:txBody>
      <dsp:txXfrm>
        <a:off x="4102126" y="637734"/>
        <a:ext cx="1968058" cy="1968058"/>
      </dsp:txXfrm>
    </dsp:sp>
    <dsp:sp modelId="{CFFCE736-2EF0-446A-8323-999EEDD2045A}">
      <dsp:nvSpPr>
        <dsp:cNvPr id="0" name=""/>
        <dsp:cNvSpPr/>
      </dsp:nvSpPr>
      <dsp:spPr>
        <a:xfrm>
          <a:off x="1646898" y="2880028"/>
          <a:ext cx="2180992" cy="21809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Necessidade de valorização e propósito</a:t>
          </a:r>
          <a:endParaRPr lang="en-US" sz="2100" kern="1200"/>
        </a:p>
      </dsp:txBody>
      <dsp:txXfrm>
        <a:off x="1753365" y="2986495"/>
        <a:ext cx="1968058" cy="1968058"/>
      </dsp:txXfrm>
    </dsp:sp>
    <dsp:sp modelId="{93236584-1E5E-4AEE-93F2-100AA449E496}">
      <dsp:nvSpPr>
        <dsp:cNvPr id="0" name=""/>
        <dsp:cNvSpPr/>
      </dsp:nvSpPr>
      <dsp:spPr>
        <a:xfrm>
          <a:off x="3995659" y="2880028"/>
          <a:ext cx="2180992" cy="21809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Fé resiliente — intensa espiritualidade</a:t>
          </a:r>
          <a:endParaRPr lang="en-US" sz="2100" kern="1200"/>
        </a:p>
      </dsp:txBody>
      <dsp:txXfrm>
        <a:off x="4102126" y="2986495"/>
        <a:ext cx="1968058" cy="19680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F9309-262F-4C03-8AF1-97F6B3EDEB23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Métodos:</a:t>
          </a:r>
          <a:endParaRPr lang="en-US" sz="3100" kern="1200"/>
        </a:p>
      </dsp:txBody>
      <dsp:txXfrm>
        <a:off x="307345" y="1546"/>
        <a:ext cx="3222855" cy="1933713"/>
      </dsp:txXfrm>
    </dsp:sp>
    <dsp:sp modelId="{16B5EE4F-CA16-45F8-B408-FD38FB2E185E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Ministério de intercessão</a:t>
          </a:r>
          <a:endParaRPr lang="en-US" sz="3100" kern="1200"/>
        </a:p>
      </dsp:txBody>
      <dsp:txXfrm>
        <a:off x="3852486" y="1546"/>
        <a:ext cx="3222855" cy="1933713"/>
      </dsp:txXfrm>
    </dsp:sp>
    <dsp:sp modelId="{3E7439F2-ED00-4BB2-9E65-5882030E39CF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Aconselhamento geracional</a:t>
          </a:r>
          <a:endParaRPr lang="en-US" sz="3100" kern="1200"/>
        </a:p>
      </dsp:txBody>
      <dsp:txXfrm>
        <a:off x="7397627" y="1546"/>
        <a:ext cx="3222855" cy="1933713"/>
      </dsp:txXfrm>
    </dsp:sp>
    <dsp:sp modelId="{B87111A2-B888-4507-8AE2-78BC87E67E9C}">
      <dsp:nvSpPr>
        <dsp:cNvPr id="0" name=""/>
        <dsp:cNvSpPr/>
      </dsp:nvSpPr>
      <dsp:spPr>
        <a:xfrm>
          <a:off x="207991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Inclusão social e afetiva</a:t>
          </a:r>
          <a:endParaRPr lang="en-US" sz="3100" kern="1200"/>
        </a:p>
      </dsp:txBody>
      <dsp:txXfrm>
        <a:off x="2079915" y="2257545"/>
        <a:ext cx="3222855" cy="1933713"/>
      </dsp:txXfrm>
    </dsp:sp>
    <dsp:sp modelId="{6497EA8E-4F1E-4807-BFAC-45436F5E8AFC}">
      <dsp:nvSpPr>
        <dsp:cNvPr id="0" name=""/>
        <dsp:cNvSpPr/>
      </dsp:nvSpPr>
      <dsp:spPr>
        <a:xfrm>
          <a:off x="5625057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“Na velhice darão frutos” (Sl 92.14)</a:t>
          </a:r>
          <a:endParaRPr lang="en-US" sz="3100" kern="1200"/>
        </a:p>
      </dsp:txBody>
      <dsp:txXfrm>
        <a:off x="5625057" y="2257545"/>
        <a:ext cx="3222855" cy="19337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743C-1267-4E61-9AB3-D24E8A607E36}">
      <dsp:nvSpPr>
        <dsp:cNvPr id="0" name=""/>
        <dsp:cNvSpPr/>
      </dsp:nvSpPr>
      <dsp:spPr>
        <a:xfrm>
          <a:off x="0" y="247397"/>
          <a:ext cx="7615738" cy="19778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Educação cristã:</a:t>
          </a:r>
          <a:endParaRPr lang="en-US" sz="2800" kern="1200"/>
        </a:p>
      </dsp:txBody>
      <dsp:txXfrm>
        <a:off x="96552" y="343949"/>
        <a:ext cx="7422634" cy="1784781"/>
      </dsp:txXfrm>
    </dsp:sp>
    <dsp:sp modelId="{026BDB33-BA62-4210-8956-269C70497FDD}">
      <dsp:nvSpPr>
        <dsp:cNvPr id="0" name=""/>
        <dsp:cNvSpPr/>
      </dsp:nvSpPr>
      <dsp:spPr>
        <a:xfrm>
          <a:off x="0" y="2305922"/>
          <a:ext cx="7615738" cy="1977885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Ensina a Bíblia</a:t>
          </a:r>
          <a:br>
            <a:rPr lang="pt-BR" sz="2800" kern="1200"/>
          </a:br>
          <a:r>
            <a:rPr lang="pt-BR" sz="2800" kern="1200"/>
            <a:t> Cura emoções</a:t>
          </a:r>
          <a:br>
            <a:rPr lang="pt-BR" sz="2800" kern="1200"/>
          </a:br>
          <a:r>
            <a:rPr lang="pt-BR" sz="2800" kern="1200"/>
            <a:t> Forma caráter</a:t>
          </a:r>
          <a:br>
            <a:rPr lang="pt-BR" sz="2800" kern="1200"/>
          </a:br>
          <a:r>
            <a:rPr lang="pt-BR" sz="2800" kern="1200"/>
            <a:t> Transforma identidades para a glória de Cristo</a:t>
          </a:r>
          <a:endParaRPr lang="en-US" sz="2800" kern="1200"/>
        </a:p>
      </dsp:txBody>
      <dsp:txXfrm>
        <a:off x="96552" y="2402474"/>
        <a:ext cx="7422634" cy="1784781"/>
      </dsp:txXfrm>
    </dsp:sp>
    <dsp:sp modelId="{2BA27179-864C-4B71-877B-2C58C5A7E0FF}">
      <dsp:nvSpPr>
        <dsp:cNvPr id="0" name=""/>
        <dsp:cNvSpPr/>
      </dsp:nvSpPr>
      <dsp:spPr>
        <a:xfrm>
          <a:off x="0" y="4364447"/>
          <a:ext cx="7615738" cy="1977885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“Todo processo educacional que ignora o espírito humano é incompleto.”  (CPAD – Pedagogia Cristã)</a:t>
          </a:r>
          <a:endParaRPr lang="en-US" sz="2800" kern="1200"/>
        </a:p>
      </dsp:txBody>
      <dsp:txXfrm>
        <a:off x="96552" y="4460999"/>
        <a:ext cx="7422634" cy="1784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9B1AD-937F-490C-9A59-FC655F27CCB4}">
      <dsp:nvSpPr>
        <dsp:cNvPr id="0" name=""/>
        <dsp:cNvSpPr/>
      </dsp:nvSpPr>
      <dsp:spPr>
        <a:xfrm>
          <a:off x="0" y="229271"/>
          <a:ext cx="12183372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É o conjunto estável de modos de sentir, pensar e agir que diferenciam cada pessoa.</a:t>
          </a:r>
          <a:endParaRPr lang="en-US" sz="2500" kern="1200"/>
        </a:p>
      </dsp:txBody>
      <dsp:txXfrm>
        <a:off x="29985" y="259256"/>
        <a:ext cx="12123402" cy="554280"/>
      </dsp:txXfrm>
    </dsp:sp>
    <dsp:sp modelId="{8FD12B1B-9F0D-4B83-B7AC-D40F3457DA0A}">
      <dsp:nvSpPr>
        <dsp:cNvPr id="0" name=""/>
        <dsp:cNvSpPr/>
      </dsp:nvSpPr>
      <dsp:spPr>
        <a:xfrm>
          <a:off x="0" y="915521"/>
          <a:ext cx="12183372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Componentes principais:</a:t>
          </a:r>
          <a:endParaRPr lang="en-US" sz="2500" kern="1200"/>
        </a:p>
      </dsp:txBody>
      <dsp:txXfrm>
        <a:off x="29985" y="945506"/>
        <a:ext cx="12123402" cy="554280"/>
      </dsp:txXfrm>
    </dsp:sp>
    <dsp:sp modelId="{92A29855-F9DF-489B-81A0-27393B8F4FD0}">
      <dsp:nvSpPr>
        <dsp:cNvPr id="0" name=""/>
        <dsp:cNvSpPr/>
      </dsp:nvSpPr>
      <dsp:spPr>
        <a:xfrm>
          <a:off x="0" y="1601771"/>
          <a:ext cx="12183372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Temperamento</a:t>
          </a:r>
          <a:r>
            <a:rPr lang="pt-BR" sz="2500" kern="1200"/>
            <a:t> — herdado, inato (Reb, 2020 – genética)</a:t>
          </a:r>
          <a:endParaRPr lang="en-US" sz="2500" kern="1200"/>
        </a:p>
      </dsp:txBody>
      <dsp:txXfrm>
        <a:off x="29985" y="1631756"/>
        <a:ext cx="12123402" cy="554280"/>
      </dsp:txXfrm>
    </dsp:sp>
    <dsp:sp modelId="{80B2E7F9-BC65-452B-B334-96451D2AEB7C}">
      <dsp:nvSpPr>
        <dsp:cNvPr id="0" name=""/>
        <dsp:cNvSpPr/>
      </dsp:nvSpPr>
      <dsp:spPr>
        <a:xfrm>
          <a:off x="0" y="2288021"/>
          <a:ext cx="12183372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Caráter</a:t>
          </a:r>
          <a:r>
            <a:rPr lang="pt-BR" sz="2500" kern="1200"/>
            <a:t> — formado pelo ambiente, valores e decisões</a:t>
          </a:r>
          <a:endParaRPr lang="en-US" sz="2500" kern="1200"/>
        </a:p>
      </dsp:txBody>
      <dsp:txXfrm>
        <a:off x="29985" y="2318006"/>
        <a:ext cx="12123402" cy="554280"/>
      </dsp:txXfrm>
    </dsp:sp>
    <dsp:sp modelId="{A45C3B1F-656F-495D-8CA7-688DAFE6D54A}">
      <dsp:nvSpPr>
        <dsp:cNvPr id="0" name=""/>
        <dsp:cNvSpPr/>
      </dsp:nvSpPr>
      <dsp:spPr>
        <a:xfrm>
          <a:off x="0" y="2974271"/>
          <a:ext cx="12183372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Cognição</a:t>
          </a:r>
          <a:r>
            <a:rPr lang="pt-BR" sz="2500" kern="1200"/>
            <a:t> — inteligência, raciocínio</a:t>
          </a:r>
          <a:endParaRPr lang="en-US" sz="2500" kern="1200"/>
        </a:p>
      </dsp:txBody>
      <dsp:txXfrm>
        <a:off x="29985" y="3004256"/>
        <a:ext cx="12123402" cy="554280"/>
      </dsp:txXfrm>
    </dsp:sp>
    <dsp:sp modelId="{4402D9A9-2785-4C8A-AE56-CD982F3550B2}">
      <dsp:nvSpPr>
        <dsp:cNvPr id="0" name=""/>
        <dsp:cNvSpPr/>
      </dsp:nvSpPr>
      <dsp:spPr>
        <a:xfrm>
          <a:off x="0" y="3660521"/>
          <a:ext cx="12183372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Afeto</a:t>
          </a:r>
          <a:r>
            <a:rPr lang="pt-BR" sz="2500" kern="1200"/>
            <a:t> — emoções e motivação</a:t>
          </a:r>
          <a:endParaRPr lang="en-US" sz="2500" kern="1200"/>
        </a:p>
      </dsp:txBody>
      <dsp:txXfrm>
        <a:off x="29985" y="3690506"/>
        <a:ext cx="12123402" cy="554280"/>
      </dsp:txXfrm>
    </dsp:sp>
    <dsp:sp modelId="{6B4CEE7E-79DC-4F24-BDAA-D60DDA1E9C32}">
      <dsp:nvSpPr>
        <dsp:cNvPr id="0" name=""/>
        <dsp:cNvSpPr/>
      </dsp:nvSpPr>
      <dsp:spPr>
        <a:xfrm>
          <a:off x="0" y="4346771"/>
          <a:ext cx="12183372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Espiritualidade</a:t>
          </a:r>
          <a:r>
            <a:rPr lang="pt-BR" sz="2500" kern="1200"/>
            <a:t> — relação com Deus (Rm 8.15-16)</a:t>
          </a:r>
          <a:endParaRPr lang="en-US" sz="2500" kern="1200"/>
        </a:p>
      </dsp:txBody>
      <dsp:txXfrm>
        <a:off x="29985" y="4376756"/>
        <a:ext cx="12123402" cy="554280"/>
      </dsp:txXfrm>
    </dsp:sp>
    <dsp:sp modelId="{CAE04A38-49E3-497C-AAB4-5A59D5479540}">
      <dsp:nvSpPr>
        <dsp:cNvPr id="0" name=""/>
        <dsp:cNvSpPr/>
      </dsp:nvSpPr>
      <dsp:spPr>
        <a:xfrm>
          <a:off x="0" y="5033021"/>
          <a:ext cx="12183372" cy="614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“O Espírito molda o caráter à imagem de Cristo.” (Gl 5.22-23)</a:t>
          </a:r>
          <a:endParaRPr lang="en-US" sz="2500" kern="1200"/>
        </a:p>
      </dsp:txBody>
      <dsp:txXfrm>
        <a:off x="29985" y="5063006"/>
        <a:ext cx="12123402" cy="554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228C8-0E09-4E5A-A37B-0C11F019AE8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516FD-663F-4BB7-9858-679B509AAB21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Desenvolvimento:</a:t>
          </a:r>
          <a:endParaRPr lang="en-US" sz="3800" kern="1200"/>
        </a:p>
      </dsp:txBody>
      <dsp:txXfrm>
        <a:off x="0" y="0"/>
        <a:ext cx="6900512" cy="1384035"/>
      </dsp:txXfrm>
    </dsp:sp>
    <dsp:sp modelId="{C4A8F8B7-F6A4-4FCC-BC45-C821DAC098EA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AF63B-0F51-43A2-9A71-F508AF97956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Argumentam mais, desejam explicações</a:t>
          </a:r>
          <a:endParaRPr lang="en-US" sz="3800" kern="1200"/>
        </a:p>
      </dsp:txBody>
      <dsp:txXfrm>
        <a:off x="0" y="1384035"/>
        <a:ext cx="6900512" cy="1384035"/>
      </dsp:txXfrm>
    </dsp:sp>
    <dsp:sp modelId="{25DCAAF2-EE5C-41B0-997E-DA81213EC6B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6F4FE-AE5C-4C1C-97E7-48F36AC4C30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Iniciam autocrítica</a:t>
          </a:r>
          <a:endParaRPr lang="en-US" sz="3800" kern="1200"/>
        </a:p>
      </dsp:txBody>
      <dsp:txXfrm>
        <a:off x="0" y="2768070"/>
        <a:ext cx="6900512" cy="1384035"/>
      </dsp:txXfrm>
    </dsp:sp>
    <dsp:sp modelId="{D58C897C-365C-4B22-8C8C-FE1E806E257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D703A-AE73-4069-B9CE-E9375A813941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Forte senso de pertencimento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BDDF9-AA42-4728-8C78-781D1694D2A9}">
      <dsp:nvSpPr>
        <dsp:cNvPr id="0" name=""/>
        <dsp:cNvSpPr/>
      </dsp:nvSpPr>
      <dsp:spPr>
        <a:xfrm>
          <a:off x="0" y="22717"/>
          <a:ext cx="12183373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Métodos:</a:t>
          </a:r>
          <a:endParaRPr lang="en-US" sz="3900" kern="1200"/>
        </a:p>
      </dsp:txBody>
      <dsp:txXfrm>
        <a:off x="46777" y="69494"/>
        <a:ext cx="12089819" cy="864676"/>
      </dsp:txXfrm>
    </dsp:sp>
    <dsp:sp modelId="{80F0B477-9A2F-46E4-9681-06E3B955C5A8}">
      <dsp:nvSpPr>
        <dsp:cNvPr id="0" name=""/>
        <dsp:cNvSpPr/>
      </dsp:nvSpPr>
      <dsp:spPr>
        <a:xfrm>
          <a:off x="0" y="1093267"/>
          <a:ext cx="12183373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Debate bíblico simples</a:t>
          </a:r>
          <a:endParaRPr lang="en-US" sz="3900" kern="1200"/>
        </a:p>
      </dsp:txBody>
      <dsp:txXfrm>
        <a:off x="46777" y="1140044"/>
        <a:ext cx="12089819" cy="864676"/>
      </dsp:txXfrm>
    </dsp:sp>
    <dsp:sp modelId="{C0AD3757-F0C4-48F1-B0B3-BCC321A60DE1}">
      <dsp:nvSpPr>
        <dsp:cNvPr id="0" name=""/>
        <dsp:cNvSpPr/>
      </dsp:nvSpPr>
      <dsp:spPr>
        <a:xfrm>
          <a:off x="0" y="2163817"/>
          <a:ext cx="12183373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Evangelismo infantil (testemunho)</a:t>
          </a:r>
          <a:endParaRPr lang="en-US" sz="3900" kern="1200"/>
        </a:p>
      </dsp:txBody>
      <dsp:txXfrm>
        <a:off x="46777" y="2210594"/>
        <a:ext cx="12089819" cy="864676"/>
      </dsp:txXfrm>
    </dsp:sp>
    <dsp:sp modelId="{F2A74715-D5F6-4B08-988E-0B6F1B86FDBD}">
      <dsp:nvSpPr>
        <dsp:cNvPr id="0" name=""/>
        <dsp:cNvSpPr/>
      </dsp:nvSpPr>
      <dsp:spPr>
        <a:xfrm>
          <a:off x="0" y="3234368"/>
          <a:ext cx="12183373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Projetos missionários</a:t>
          </a:r>
          <a:endParaRPr lang="en-US" sz="3900" kern="1200"/>
        </a:p>
      </dsp:txBody>
      <dsp:txXfrm>
        <a:off x="46777" y="3281145"/>
        <a:ext cx="12089819" cy="864676"/>
      </dsp:txXfrm>
    </dsp:sp>
    <dsp:sp modelId="{C763C54E-4BC2-440C-B97C-B5A1BF4F9A38}">
      <dsp:nvSpPr>
        <dsp:cNvPr id="0" name=""/>
        <dsp:cNvSpPr/>
      </dsp:nvSpPr>
      <dsp:spPr>
        <a:xfrm>
          <a:off x="0" y="4304918"/>
          <a:ext cx="12183373" cy="958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Momento precioso para conversão</a:t>
          </a:r>
          <a:r>
            <a:rPr lang="pt-BR" sz="3900" kern="1200"/>
            <a:t> genuína</a:t>
          </a:r>
          <a:endParaRPr lang="en-US" sz="3900" kern="1200"/>
        </a:p>
      </dsp:txBody>
      <dsp:txXfrm>
        <a:off x="46777" y="4351695"/>
        <a:ext cx="12089819" cy="864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8EC98-9BB0-41CA-8FC5-EC29CCC760D7}">
      <dsp:nvSpPr>
        <dsp:cNvPr id="0" name=""/>
        <dsp:cNvSpPr/>
      </dsp:nvSpPr>
      <dsp:spPr>
        <a:xfrm>
          <a:off x="0" y="41806"/>
          <a:ext cx="7227549" cy="14373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Crises:</a:t>
          </a:r>
          <a:endParaRPr lang="en-US" sz="3600" kern="1200"/>
        </a:p>
      </dsp:txBody>
      <dsp:txXfrm>
        <a:off x="70165" y="111971"/>
        <a:ext cx="7087219" cy="1297015"/>
      </dsp:txXfrm>
    </dsp:sp>
    <dsp:sp modelId="{BF74A687-810B-435D-9CE3-8A28E734BDFF}">
      <dsp:nvSpPr>
        <dsp:cNvPr id="0" name=""/>
        <dsp:cNvSpPr/>
      </dsp:nvSpPr>
      <dsp:spPr>
        <a:xfrm>
          <a:off x="0" y="1582831"/>
          <a:ext cx="7227549" cy="1437345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Mudanças corporais → vergonha</a:t>
          </a:r>
          <a:endParaRPr lang="en-US" sz="3600" kern="1200"/>
        </a:p>
      </dsp:txBody>
      <dsp:txXfrm>
        <a:off x="70165" y="1652996"/>
        <a:ext cx="7087219" cy="1297015"/>
      </dsp:txXfrm>
    </dsp:sp>
    <dsp:sp modelId="{F95FE198-36D5-49D1-80DC-1058AE1FED9D}">
      <dsp:nvSpPr>
        <dsp:cNvPr id="0" name=""/>
        <dsp:cNvSpPr/>
      </dsp:nvSpPr>
      <dsp:spPr>
        <a:xfrm>
          <a:off x="0" y="3123856"/>
          <a:ext cx="7227549" cy="1437345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Busca de identidade</a:t>
          </a:r>
          <a:endParaRPr lang="en-US" sz="3600" kern="1200"/>
        </a:p>
      </dsp:txBody>
      <dsp:txXfrm>
        <a:off x="70165" y="3194021"/>
        <a:ext cx="7087219" cy="1297015"/>
      </dsp:txXfrm>
    </dsp:sp>
    <dsp:sp modelId="{D89B7700-2DB1-4D19-A793-5780A6F991B3}">
      <dsp:nvSpPr>
        <dsp:cNvPr id="0" name=""/>
        <dsp:cNvSpPr/>
      </dsp:nvSpPr>
      <dsp:spPr>
        <a:xfrm>
          <a:off x="0" y="4664881"/>
          <a:ext cx="7227549" cy="1437345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Emocional instável (neuroplasticidade hormonal)</a:t>
          </a:r>
          <a:endParaRPr lang="en-US" sz="3600" kern="1200"/>
        </a:p>
      </dsp:txBody>
      <dsp:txXfrm>
        <a:off x="70165" y="4735046"/>
        <a:ext cx="7087219" cy="12970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2ACF6-84DB-4787-BE4C-062D84CB8558}">
      <dsp:nvSpPr>
        <dsp:cNvPr id="0" name=""/>
        <dsp:cNvSpPr/>
      </dsp:nvSpPr>
      <dsp:spPr>
        <a:xfrm>
          <a:off x="1300354" y="463616"/>
          <a:ext cx="6291402" cy="6291402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Métodos:</a:t>
          </a:r>
          <a:endParaRPr lang="en-US" sz="2300" kern="1200"/>
        </a:p>
      </dsp:txBody>
      <dsp:txXfrm>
        <a:off x="4582369" y="1521171"/>
        <a:ext cx="2022236" cy="1348157"/>
      </dsp:txXfrm>
    </dsp:sp>
    <dsp:sp modelId="{8B982B09-A85A-4AC4-871D-989D30042559}">
      <dsp:nvSpPr>
        <dsp:cNvPr id="0" name=""/>
        <dsp:cNvSpPr/>
      </dsp:nvSpPr>
      <dsp:spPr>
        <a:xfrm>
          <a:off x="1354280" y="631387"/>
          <a:ext cx="6291402" cy="6291402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Discipulado pessoal</a:t>
          </a:r>
          <a:endParaRPr lang="en-US" sz="2300" kern="1200"/>
        </a:p>
      </dsp:txBody>
      <dsp:txXfrm>
        <a:off x="5406243" y="3505958"/>
        <a:ext cx="1872441" cy="1497953"/>
      </dsp:txXfrm>
    </dsp:sp>
    <dsp:sp modelId="{14C143E2-DAD9-4F48-A499-5CCE6C736D06}">
      <dsp:nvSpPr>
        <dsp:cNvPr id="0" name=""/>
        <dsp:cNvSpPr/>
      </dsp:nvSpPr>
      <dsp:spPr>
        <a:xfrm>
          <a:off x="1211975" y="734745"/>
          <a:ext cx="6291402" cy="6291402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Espaço para dúvidas e expressão</a:t>
          </a:r>
          <a:endParaRPr lang="en-US" sz="2300" kern="1200"/>
        </a:p>
      </dsp:txBody>
      <dsp:txXfrm>
        <a:off x="3458904" y="5153707"/>
        <a:ext cx="1797543" cy="1647748"/>
      </dsp:txXfrm>
    </dsp:sp>
    <dsp:sp modelId="{198C0BEB-CDAB-4CD6-83DE-AC2CABFBFEBF}">
      <dsp:nvSpPr>
        <dsp:cNvPr id="0" name=""/>
        <dsp:cNvSpPr/>
      </dsp:nvSpPr>
      <dsp:spPr>
        <a:xfrm>
          <a:off x="1069669" y="631387"/>
          <a:ext cx="6291402" cy="6291402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Defesa da fé para fortalecer convicções</a:t>
          </a:r>
          <a:endParaRPr lang="en-US" sz="2300" kern="1200"/>
        </a:p>
      </dsp:txBody>
      <dsp:txXfrm>
        <a:off x="1436668" y="3505958"/>
        <a:ext cx="1872441" cy="1497953"/>
      </dsp:txXfrm>
    </dsp:sp>
    <dsp:sp modelId="{934B57D7-7922-4177-91E3-9221A5CB8869}">
      <dsp:nvSpPr>
        <dsp:cNvPr id="0" name=""/>
        <dsp:cNvSpPr/>
      </dsp:nvSpPr>
      <dsp:spPr>
        <a:xfrm>
          <a:off x="1123595" y="463616"/>
          <a:ext cx="6291402" cy="6291402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Crucial para prevenir </a:t>
          </a:r>
          <a:r>
            <a:rPr lang="pt-BR" sz="2300" b="1" kern="1200"/>
            <a:t>desvio espiritual</a:t>
          </a:r>
          <a:endParaRPr lang="en-US" sz="2300" kern="1200"/>
        </a:p>
      </dsp:txBody>
      <dsp:txXfrm>
        <a:off x="2110747" y="1521171"/>
        <a:ext cx="2022236" cy="1348157"/>
      </dsp:txXfrm>
    </dsp:sp>
    <dsp:sp modelId="{6344229D-138C-48EA-A050-DD229E94C33A}">
      <dsp:nvSpPr>
        <dsp:cNvPr id="0" name=""/>
        <dsp:cNvSpPr/>
      </dsp:nvSpPr>
      <dsp:spPr>
        <a:xfrm>
          <a:off x="910590" y="74148"/>
          <a:ext cx="7070338" cy="707033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D904C-5367-49CA-932F-9F23B153979F}">
      <dsp:nvSpPr>
        <dsp:cNvPr id="0" name=""/>
        <dsp:cNvSpPr/>
      </dsp:nvSpPr>
      <dsp:spPr>
        <a:xfrm>
          <a:off x="965247" y="241864"/>
          <a:ext cx="7070338" cy="707033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2732F-DAF8-49E1-8E68-431E0332FDE2}">
      <dsp:nvSpPr>
        <dsp:cNvPr id="0" name=""/>
        <dsp:cNvSpPr/>
      </dsp:nvSpPr>
      <dsp:spPr>
        <a:xfrm>
          <a:off x="822507" y="345538"/>
          <a:ext cx="7070338" cy="707033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C30EF-6D65-4B6A-938B-B8DA8DFA9907}">
      <dsp:nvSpPr>
        <dsp:cNvPr id="0" name=""/>
        <dsp:cNvSpPr/>
      </dsp:nvSpPr>
      <dsp:spPr>
        <a:xfrm>
          <a:off x="679767" y="241864"/>
          <a:ext cx="7070338" cy="707033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BE82C-F386-4D28-AD7C-588C34475036}">
      <dsp:nvSpPr>
        <dsp:cNvPr id="0" name=""/>
        <dsp:cNvSpPr/>
      </dsp:nvSpPr>
      <dsp:spPr>
        <a:xfrm>
          <a:off x="734424" y="74148"/>
          <a:ext cx="7070338" cy="707033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74B2E-4215-40AC-9820-EAD203FF0D87}">
      <dsp:nvSpPr>
        <dsp:cNvPr id="0" name=""/>
        <dsp:cNvSpPr/>
      </dsp:nvSpPr>
      <dsp:spPr>
        <a:xfrm>
          <a:off x="808593" y="1776"/>
          <a:ext cx="3255530" cy="19533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PALAVRA-CHAVE: ASPIRAÇÃO</a:t>
          </a:r>
          <a:endParaRPr lang="en-US" sz="3000" kern="1200"/>
        </a:p>
      </dsp:txBody>
      <dsp:txXfrm>
        <a:off x="808593" y="1776"/>
        <a:ext cx="3255530" cy="1953318"/>
      </dsp:txXfrm>
    </dsp:sp>
    <dsp:sp modelId="{5A83F257-238F-49D6-ACD1-0A94BA041E87}">
      <dsp:nvSpPr>
        <dsp:cNvPr id="0" name=""/>
        <dsp:cNvSpPr/>
      </dsp:nvSpPr>
      <dsp:spPr>
        <a:xfrm>
          <a:off x="4389676" y="1776"/>
          <a:ext cx="3255530" cy="19533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Inteligência abstrata consolidada</a:t>
          </a:r>
          <a:endParaRPr lang="en-US" sz="3000" kern="1200"/>
        </a:p>
      </dsp:txBody>
      <dsp:txXfrm>
        <a:off x="4389676" y="1776"/>
        <a:ext cx="3255530" cy="1953318"/>
      </dsp:txXfrm>
    </dsp:sp>
    <dsp:sp modelId="{7032AAC4-6A0D-446F-9DCF-36985185525A}">
      <dsp:nvSpPr>
        <dsp:cNvPr id="0" name=""/>
        <dsp:cNvSpPr/>
      </dsp:nvSpPr>
      <dsp:spPr>
        <a:xfrm>
          <a:off x="7970760" y="1776"/>
          <a:ext cx="3255530" cy="19533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Questões existenciais e vocacionais</a:t>
          </a:r>
          <a:endParaRPr lang="en-US" sz="3000" kern="1200"/>
        </a:p>
      </dsp:txBody>
      <dsp:txXfrm>
        <a:off x="7970760" y="1776"/>
        <a:ext cx="3255530" cy="1953318"/>
      </dsp:txXfrm>
    </dsp:sp>
    <dsp:sp modelId="{60D04EED-C796-4F8A-A0F4-9A82DFA7C905}">
      <dsp:nvSpPr>
        <dsp:cNvPr id="0" name=""/>
        <dsp:cNvSpPr/>
      </dsp:nvSpPr>
      <dsp:spPr>
        <a:xfrm>
          <a:off x="4389676" y="2280648"/>
          <a:ext cx="3255530" cy="19533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Grandes riscos: depressão, comparações sociais</a:t>
          </a:r>
          <a:endParaRPr lang="en-US" sz="3000" kern="1200"/>
        </a:p>
      </dsp:txBody>
      <dsp:txXfrm>
        <a:off x="4389676" y="2280648"/>
        <a:ext cx="3255530" cy="19533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5A582-ED87-41FC-A163-9C38FDE731F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E9992-CE0B-4F33-97A8-C08D4923BFE9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/>
            <a:t>PALAVRA-CHAVE: APLICAÇÃO – PRUDÊNCIA EM AÇÃO</a:t>
          </a:r>
          <a:endParaRPr lang="en-US" sz="3800" kern="1200"/>
        </a:p>
      </dsp:txBody>
      <dsp:txXfrm>
        <a:off x="0" y="0"/>
        <a:ext cx="6900512" cy="1384035"/>
      </dsp:txXfrm>
    </dsp:sp>
    <dsp:sp modelId="{834E1551-4DE8-4617-813B-E95AA7CEDBFD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8D91E-4CD8-4F42-BEEC-877B873FE74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Consolidação de família, carreira e ministério</a:t>
          </a:r>
          <a:endParaRPr lang="en-US" sz="3800" kern="1200"/>
        </a:p>
      </dsp:txBody>
      <dsp:txXfrm>
        <a:off x="0" y="1384035"/>
        <a:ext cx="6900512" cy="1384035"/>
      </dsp:txXfrm>
    </dsp:sp>
    <dsp:sp modelId="{F3AEE053-A067-4451-B873-1D5C1A1A969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0CF58-A426-4130-B230-26FBB993F65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Necessitam </a:t>
          </a:r>
          <a:r>
            <a:rPr lang="pt-BR" sz="3800" b="1" kern="1200"/>
            <a:t>aconselhamento bíblico</a:t>
          </a:r>
          <a:endParaRPr lang="en-US" sz="3800" kern="1200"/>
        </a:p>
      </dsp:txBody>
      <dsp:txXfrm>
        <a:off x="0" y="2768070"/>
        <a:ext cx="6900512" cy="1384035"/>
      </dsp:txXfrm>
    </dsp:sp>
    <dsp:sp modelId="{BC1F299D-F501-4BAA-8677-41BBBDD3B24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0CC39-00DD-48D3-ACDB-76AA1D8DB1A2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Equilíbrio fé × responsabilidades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B591C-3EA5-478E-8E1B-2F2C86DA72B4}">
      <dsp:nvSpPr>
        <dsp:cNvPr id="0" name=""/>
        <dsp:cNvSpPr/>
      </dsp:nvSpPr>
      <dsp:spPr>
        <a:xfrm>
          <a:off x="890885" y="0"/>
          <a:ext cx="8391827" cy="839182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7C6F9-6831-4D94-BDED-904E28BB041E}">
      <dsp:nvSpPr>
        <dsp:cNvPr id="0" name=""/>
        <dsp:cNvSpPr/>
      </dsp:nvSpPr>
      <dsp:spPr>
        <a:xfrm>
          <a:off x="1688109" y="797223"/>
          <a:ext cx="3272812" cy="32728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Métodos:</a:t>
          </a:r>
          <a:endParaRPr lang="en-US" sz="3500" kern="1200"/>
        </a:p>
      </dsp:txBody>
      <dsp:txXfrm>
        <a:off x="1847875" y="956989"/>
        <a:ext cx="2953280" cy="2953280"/>
      </dsp:txXfrm>
    </dsp:sp>
    <dsp:sp modelId="{376E5DDB-A4D8-418E-B577-1E7BD0AA2042}">
      <dsp:nvSpPr>
        <dsp:cNvPr id="0" name=""/>
        <dsp:cNvSpPr/>
      </dsp:nvSpPr>
      <dsp:spPr>
        <a:xfrm>
          <a:off x="5212676" y="797223"/>
          <a:ext cx="3272812" cy="3272812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Estudos em profundidade</a:t>
          </a:r>
          <a:endParaRPr lang="en-US" sz="3500" kern="1200"/>
        </a:p>
      </dsp:txBody>
      <dsp:txXfrm>
        <a:off x="5372442" y="956989"/>
        <a:ext cx="2953280" cy="2953280"/>
      </dsp:txXfrm>
    </dsp:sp>
    <dsp:sp modelId="{9D1F7FB5-9120-4219-ADA0-BABFF50AA0FD}">
      <dsp:nvSpPr>
        <dsp:cNvPr id="0" name=""/>
        <dsp:cNvSpPr/>
      </dsp:nvSpPr>
      <dsp:spPr>
        <a:xfrm>
          <a:off x="1688109" y="4321790"/>
          <a:ext cx="3272812" cy="3272812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Planejamento ministerial</a:t>
          </a:r>
          <a:endParaRPr lang="en-US" sz="3500" kern="1200"/>
        </a:p>
      </dsp:txBody>
      <dsp:txXfrm>
        <a:off x="1847875" y="4481556"/>
        <a:ext cx="2953280" cy="2953280"/>
      </dsp:txXfrm>
    </dsp:sp>
    <dsp:sp modelId="{A4B7773D-6E13-44A5-836D-85B2CF33F27E}">
      <dsp:nvSpPr>
        <dsp:cNvPr id="0" name=""/>
        <dsp:cNvSpPr/>
      </dsp:nvSpPr>
      <dsp:spPr>
        <a:xfrm>
          <a:off x="5212676" y="4321790"/>
          <a:ext cx="3272812" cy="327281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Cultura de discipulado</a:t>
          </a:r>
          <a:endParaRPr lang="en-US" sz="3500" kern="1200"/>
        </a:p>
      </dsp:txBody>
      <dsp:txXfrm>
        <a:off x="5372442" y="4481556"/>
        <a:ext cx="2953280" cy="295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AE336FD6-2C04-E65E-F821-734ADABF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97" r="2" b="13048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r>
              <a:rPr lang="de-DE" sz="4000"/>
              <a:t>Psicologia Educacional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000" dirty="0" err="1">
                <a:solidFill>
                  <a:schemeClr val="bg1"/>
                </a:solidFill>
              </a:rPr>
              <a:t>Curso</a:t>
            </a:r>
            <a:r>
              <a:rPr lang="de-DE" sz="2000" dirty="0">
                <a:solidFill>
                  <a:schemeClr val="bg1"/>
                </a:solidFill>
              </a:rPr>
              <a:t> de </a:t>
            </a:r>
            <a:r>
              <a:rPr lang="de-DE" sz="2000" dirty="0" err="1">
                <a:solidFill>
                  <a:schemeClr val="bg1"/>
                </a:solidFill>
              </a:rPr>
              <a:t>Teologia</a:t>
            </a:r>
            <a:r>
              <a:rPr lang="de-DE" sz="2000" dirty="0">
                <a:solidFill>
                  <a:schemeClr val="bg1"/>
                </a:solidFill>
              </a:rPr>
              <a:t> IBADEP (Aula 4)</a:t>
            </a:r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C02F294D-96FB-A9CE-75F6-A3B8E0E4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378" y="301924"/>
            <a:ext cx="5707811" cy="56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B5E30-B375-279D-1188-DE170728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25" y="-479763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600">
                <a:ea typeface="+mj-lt"/>
                <a:cs typeface="+mj-lt"/>
              </a:rPr>
              <a:t>O Aluno que Deus nos confiou</a:t>
            </a:r>
            <a:endParaRPr lang="pt-BR" sz="4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E3D023-F562-3C82-D357-2C0AB2B5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" y="1478296"/>
            <a:ext cx="6127022" cy="53766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/>
              <a:t>Cada aluno é único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Diferentes estágios de maturidade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Diferentes inteligências (Gardner)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Diferentes históricos emocionais</a:t>
            </a:r>
            <a:endParaRPr lang="pt-BR" sz="3000" dirty="0"/>
          </a:p>
          <a:p>
            <a:pPr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sz="3000" b="1" dirty="0">
                <a:ea typeface="+mn-lt"/>
                <a:cs typeface="+mn-lt"/>
              </a:rPr>
              <a:t>Jesus crescia integralmente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“Crescia em </a:t>
            </a:r>
            <a:r>
              <a:rPr lang="pt-BR" sz="3000" b="1" dirty="0">
                <a:ea typeface="+mn-lt"/>
                <a:cs typeface="+mn-lt"/>
              </a:rPr>
              <a:t>sabedoria</a:t>
            </a:r>
            <a:r>
              <a:rPr lang="pt-BR" sz="3000" dirty="0">
                <a:ea typeface="+mn-lt"/>
                <a:cs typeface="+mn-lt"/>
              </a:rPr>
              <a:t> (cognição), </a:t>
            </a:r>
            <a:r>
              <a:rPr lang="pt-BR" sz="3000" b="1" dirty="0">
                <a:ea typeface="+mn-lt"/>
                <a:cs typeface="+mn-lt"/>
              </a:rPr>
              <a:t>estatura</a:t>
            </a:r>
            <a:r>
              <a:rPr lang="pt-BR" sz="3000" dirty="0">
                <a:ea typeface="+mn-lt"/>
                <a:cs typeface="+mn-lt"/>
              </a:rPr>
              <a:t> (biologia), </a:t>
            </a:r>
            <a:r>
              <a:rPr lang="pt-BR" sz="3000" b="1" dirty="0">
                <a:ea typeface="+mn-lt"/>
                <a:cs typeface="+mn-lt"/>
              </a:rPr>
              <a:t>graça</a:t>
            </a:r>
            <a:r>
              <a:rPr lang="pt-BR" sz="3000" dirty="0">
                <a:ea typeface="+mn-lt"/>
                <a:cs typeface="+mn-lt"/>
              </a:rPr>
              <a:t> (emoção e espiritualidade)”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</a:t>
            </a:r>
            <a:r>
              <a:rPr lang="pt-BR" sz="3000" err="1">
                <a:ea typeface="+mn-lt"/>
                <a:cs typeface="+mn-lt"/>
              </a:rPr>
              <a:t>Lc</a:t>
            </a:r>
            <a:r>
              <a:rPr lang="pt-BR" sz="3000" dirty="0">
                <a:ea typeface="+mn-lt"/>
                <a:cs typeface="+mn-lt"/>
              </a:rPr>
              <a:t> 2.52</a:t>
            </a:r>
            <a:endParaRPr lang="pt-BR" sz="3000" dirty="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 descr="Uma imagem contendo pessoa, mesa, comida, mulher&#10;&#10;O conteúdo gerado por IA pode estar incorreto.">
            <a:extLst>
              <a:ext uri="{FF2B5EF4-FFF2-40B4-BE49-F238E27FC236}">
                <a16:creationId xmlns:a16="http://schemas.microsoft.com/office/drawing/2014/main" id="{E7D6DF13-8CAD-B79E-533D-3E73FC2A78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634687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364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202B41-1FA0-5E5E-DDF2-EE318FD5A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D6F5D-C7C1-7447-6504-8570E5BA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>
                <a:ea typeface="+mj-lt"/>
                <a:cs typeface="+mj-lt"/>
              </a:rPr>
              <a:t>O Aluno que Deus nos confiou</a:t>
            </a:r>
            <a:endParaRPr lang="pt-BR" sz="32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BF0F3A9F-752B-2DDD-0189-05EFC03AD2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94" r="8694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3FCD1C-61E0-A029-7982-38DA15E53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Educação cristã deve desenvolver </a:t>
            </a:r>
            <a:r>
              <a:rPr lang="pt-BR" sz="3000" b="1" dirty="0">
                <a:ea typeface="+mn-lt"/>
                <a:cs typeface="+mn-lt"/>
              </a:rPr>
              <a:t>as quatro dimensões</a:t>
            </a:r>
            <a:br>
              <a:rPr lang="pt-BR" sz="3000" b="1" dirty="0">
                <a:ea typeface="+mn-lt"/>
                <a:cs typeface="+mn-lt"/>
              </a:rPr>
            </a:br>
            <a:r>
              <a:rPr lang="pt-BR" sz="3000" b="1" dirty="0">
                <a:ea typeface="+mn-lt"/>
                <a:cs typeface="+mn-lt"/>
              </a:rPr>
              <a:t>  mente |  corpo | ️ afeições |  espírito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Todo professor deve perguntar: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</a:t>
            </a:r>
            <a:r>
              <a:rPr lang="pt-BR" sz="3000" i="1" dirty="0">
                <a:ea typeface="+mn-lt"/>
                <a:cs typeface="+mn-lt"/>
              </a:rPr>
              <a:t>Meu ensino alcança todas essas áreas?</a:t>
            </a:r>
            <a:endParaRPr lang="pt-BR" sz="3000" dirty="0"/>
          </a:p>
          <a:p>
            <a:pPr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7032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5B2870-0383-C2B2-CDDB-64E1ECA4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67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 sz="5200" dirty="0">
                <a:ea typeface="+mj-lt"/>
                <a:cs typeface="+mj-lt"/>
              </a:rPr>
              <a:t>O que é Personalidade?</a:t>
            </a:r>
            <a:endParaRPr lang="pt-BR" sz="5200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E15A8A1D-C55C-CFE5-85D4-99A400058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54728"/>
              </p:ext>
            </p:extLst>
          </p:nvPr>
        </p:nvGraphicFramePr>
        <p:xfrm>
          <a:off x="4314" y="980536"/>
          <a:ext cx="12183372" cy="587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3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7744B-014C-E262-6A3D-BBE2A526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659" y="-404122"/>
            <a:ext cx="7060281" cy="1399954"/>
          </a:xfrm>
        </p:spPr>
        <p:txBody>
          <a:bodyPr anchor="b">
            <a:normAutofit/>
          </a:bodyPr>
          <a:lstStyle/>
          <a:p>
            <a:r>
              <a:rPr lang="pt-BR" sz="4300" dirty="0">
                <a:ea typeface="+mj-lt"/>
                <a:cs typeface="+mj-lt"/>
              </a:rPr>
              <a:t>O que é Hereditariedade?</a:t>
            </a:r>
            <a:endParaRPr lang="pt-BR" sz="43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mesa, colorido, grupo, telefone&#10;&#10;O conteúdo gerado por IA pode estar incorreto.">
            <a:extLst>
              <a:ext uri="{FF2B5EF4-FFF2-40B4-BE49-F238E27FC236}">
                <a16:creationId xmlns:a16="http://schemas.microsoft.com/office/drawing/2014/main" id="{7487DA23-EF11-4FA5-FB77-6D56C27C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81" r="8290" b="-3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464830-1884-BF19-28C4-AD94B4043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5037" y="992527"/>
            <a:ext cx="5814946" cy="58526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Conjunto de características </a:t>
            </a:r>
            <a:r>
              <a:rPr lang="pt-BR" sz="3000" b="1" dirty="0">
                <a:ea typeface="+mn-lt"/>
                <a:cs typeface="+mn-lt"/>
              </a:rPr>
              <a:t>genéticas</a:t>
            </a:r>
            <a:endParaRPr lang="pt-BR" sz="3000"/>
          </a:p>
          <a:p>
            <a:pPr algn="just"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Define predisposições, não destinos</a:t>
            </a:r>
            <a:endParaRPr lang="pt-BR" sz="3000"/>
          </a:p>
          <a:p>
            <a:pPr algn="just"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40-60% da personalidade é geneticamente influenciada (APA, 2022)</a:t>
            </a:r>
            <a:endParaRPr lang="pt-BR" sz="3000"/>
          </a:p>
          <a:p>
            <a:pPr algn="just"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 indent="0" algn="just">
              <a:buNone/>
            </a:pPr>
            <a:r>
              <a:rPr lang="pt-BR" sz="3000" b="1" dirty="0">
                <a:ea typeface="+mn-lt"/>
                <a:cs typeface="+mn-lt"/>
              </a:rPr>
              <a:t>Visão bíblica:</a:t>
            </a:r>
            <a:endParaRPr lang="pt-BR" sz="3000" b="1"/>
          </a:p>
          <a:p>
            <a:pPr algn="just">
              <a:buNone/>
            </a:pPr>
            <a:r>
              <a:rPr lang="pt-BR" sz="3000" dirty="0">
                <a:ea typeface="+mn-lt"/>
                <a:cs typeface="+mn-lt"/>
              </a:rPr>
              <a:t>“Fui formado de modo assombroso e maravilhoso.” (</a:t>
            </a:r>
            <a:r>
              <a:rPr lang="pt-BR" sz="3000" err="1">
                <a:ea typeface="+mn-lt"/>
                <a:cs typeface="+mn-lt"/>
              </a:rPr>
              <a:t>Sl</a:t>
            </a:r>
            <a:r>
              <a:rPr lang="pt-BR" sz="3000" dirty="0">
                <a:ea typeface="+mn-lt"/>
                <a:cs typeface="+mn-lt"/>
              </a:rPr>
              <a:t> 139.14)</a:t>
            </a:r>
            <a:endParaRPr lang="pt-BR" sz="3000"/>
          </a:p>
          <a:p>
            <a:pPr algn="just">
              <a:buNone/>
            </a:pPr>
            <a:r>
              <a:rPr lang="pt-BR" sz="3000" dirty="0">
                <a:ea typeface="+mn-lt"/>
                <a:cs typeface="+mn-lt"/>
              </a:rPr>
              <a:t>Mas </a:t>
            </a:r>
            <a:r>
              <a:rPr lang="pt-BR" sz="3000" b="1" dirty="0">
                <a:ea typeface="+mn-lt"/>
                <a:cs typeface="+mn-lt"/>
              </a:rPr>
              <a:t>o pecado</a:t>
            </a:r>
            <a:r>
              <a:rPr lang="pt-BR" sz="3000" dirty="0">
                <a:ea typeface="+mn-lt"/>
                <a:cs typeface="+mn-lt"/>
              </a:rPr>
              <a:t> também marca a natureza humana (</a:t>
            </a:r>
            <a:r>
              <a:rPr lang="pt-BR" sz="3000" err="1">
                <a:ea typeface="+mn-lt"/>
                <a:cs typeface="+mn-lt"/>
              </a:rPr>
              <a:t>Rm</a:t>
            </a:r>
            <a:r>
              <a:rPr lang="pt-BR" sz="3000" dirty="0">
                <a:ea typeface="+mn-lt"/>
                <a:cs typeface="+mn-lt"/>
              </a:rPr>
              <a:t> 3.23)</a:t>
            </a:r>
            <a:endParaRPr lang="pt-BR" sz="3000"/>
          </a:p>
          <a:p>
            <a:pPr algn="just">
              <a:buNone/>
            </a:pPr>
            <a:r>
              <a:rPr lang="pt-BR" sz="3000" dirty="0">
                <a:ea typeface="+mn-lt"/>
                <a:cs typeface="+mn-lt"/>
              </a:rPr>
              <a:t>Necessidade de </a:t>
            </a:r>
            <a:r>
              <a:rPr lang="pt-BR" sz="3000" b="1" dirty="0">
                <a:ea typeface="+mn-lt"/>
                <a:cs typeface="+mn-lt"/>
              </a:rPr>
              <a:t>redenção e discipulado</a:t>
            </a:r>
            <a:r>
              <a:rPr lang="pt-BR" sz="3000" dirty="0">
                <a:ea typeface="+mn-lt"/>
                <a:cs typeface="+mn-lt"/>
              </a:rPr>
              <a:t> para formação do caráter</a:t>
            </a:r>
            <a:endParaRPr lang="pt-BR" sz="3000"/>
          </a:p>
          <a:p>
            <a:pPr marL="0" indent="0">
              <a:buNone/>
            </a:pPr>
            <a:endParaRPr lang="pt-BR" sz="17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B1BA77-91F5-070D-2C66-2D95B9DF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pt-BR" sz="3200">
                <a:ea typeface="+mj-lt"/>
                <a:cs typeface="+mj-lt"/>
              </a:rPr>
              <a:t>Componentes da Personalidade</a:t>
            </a:r>
            <a:endParaRPr lang="pt-BR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7AACA5-F186-85DF-3FE3-63EFB9BDE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398" y="4926676"/>
            <a:ext cx="7449556" cy="21032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(Biótipo, Temperamento, Caráter, Eu)</a:t>
            </a: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 </a:t>
            </a:r>
            <a:r>
              <a:rPr lang="pt-BR" sz="3000" b="1" dirty="0">
                <a:ea typeface="+mn-lt"/>
                <a:cs typeface="+mn-lt"/>
              </a:rPr>
              <a:t>Graça</a:t>
            </a:r>
            <a:r>
              <a:rPr lang="pt-BR" sz="3000" dirty="0">
                <a:ea typeface="+mn-lt"/>
                <a:cs typeface="+mn-lt"/>
              </a:rPr>
              <a:t> atua no temperamento e caráter: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Deus opera </a:t>
            </a:r>
            <a:r>
              <a:rPr lang="pt-BR" sz="3000" b="1" dirty="0">
                <a:ea typeface="+mn-lt"/>
                <a:cs typeface="+mn-lt"/>
              </a:rPr>
              <a:t>o querer e o efetuar</a:t>
            </a:r>
            <a:r>
              <a:rPr lang="pt-BR" sz="3000" dirty="0">
                <a:ea typeface="+mn-lt"/>
                <a:cs typeface="+mn-lt"/>
              </a:rPr>
              <a:t> (</a:t>
            </a:r>
            <a:r>
              <a:rPr lang="pt-BR" sz="3000" err="1">
                <a:ea typeface="+mn-lt"/>
                <a:cs typeface="+mn-lt"/>
              </a:rPr>
              <a:t>Fp</a:t>
            </a:r>
            <a:r>
              <a:rPr lang="pt-BR" sz="3000" dirty="0">
                <a:ea typeface="+mn-lt"/>
                <a:cs typeface="+mn-lt"/>
              </a:rPr>
              <a:t> 2.13)</a:t>
            </a:r>
            <a:endParaRPr lang="pt-BR" sz="3000" dirty="0"/>
          </a:p>
          <a:p>
            <a:pPr marL="0" indent="0">
              <a:buNone/>
            </a:pPr>
            <a:endParaRPr lang="pt-BR" sz="30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CC634CC-3D4F-207A-18FB-9A07D29A9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84685"/>
              </p:ext>
            </p:extLst>
          </p:nvPr>
        </p:nvGraphicFramePr>
        <p:xfrm>
          <a:off x="959205" y="632778"/>
          <a:ext cx="10369647" cy="33307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16389">
                  <a:extLst>
                    <a:ext uri="{9D8B030D-6E8A-4147-A177-3AD203B41FA5}">
                      <a16:colId xmlns:a16="http://schemas.microsoft.com/office/drawing/2014/main" val="883906861"/>
                    </a:ext>
                  </a:extLst>
                </a:gridCol>
                <a:gridCol w="3549069">
                  <a:extLst>
                    <a:ext uri="{9D8B030D-6E8A-4147-A177-3AD203B41FA5}">
                      <a16:colId xmlns:a16="http://schemas.microsoft.com/office/drawing/2014/main" val="197525968"/>
                    </a:ext>
                  </a:extLst>
                </a:gridCol>
                <a:gridCol w="4104189">
                  <a:extLst>
                    <a:ext uri="{9D8B030D-6E8A-4147-A177-3AD203B41FA5}">
                      <a16:colId xmlns:a16="http://schemas.microsoft.com/office/drawing/2014/main" val="1702691464"/>
                    </a:ext>
                  </a:extLst>
                </a:gridCol>
              </a:tblGrid>
              <a:tr h="5862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Componente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Origem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Alvo da Educação Cristã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032389"/>
                  </a:ext>
                </a:extLst>
              </a:tr>
              <a:tr h="5862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Biótipo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Genética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Saúde, dignidade física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54850"/>
                  </a:ext>
                </a:extLst>
              </a:tr>
              <a:tr h="5862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Temperamento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Inato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Direcionar com o Espírito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956996"/>
                  </a:ext>
                </a:extLst>
              </a:tr>
              <a:tr h="5862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Caráter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Ambiente e escolhas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Formação ética em Cristo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210800"/>
                  </a:ext>
                </a:extLst>
              </a:tr>
              <a:tr h="9858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O Eu (Self)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Consciência de si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600"/>
                        <a:t>Identidade em Deus (</a:t>
                      </a:r>
                      <a:r>
                        <a:rPr lang="pt-BR" sz="2600" err="1"/>
                        <a:t>Ef</a:t>
                      </a:r>
                      <a:r>
                        <a:rPr lang="pt-BR" sz="2600"/>
                        <a:t> 2.10)</a:t>
                      </a:r>
                    </a:p>
                  </a:txBody>
                  <a:tcPr marL="133229" marR="133229" marT="66614" marB="66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622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75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E4B2D9-2C4C-174F-DAA7-017F34C0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Centros Motores × Centros Sensoriais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18F8B2-DC90-2CFE-0F1C-0ACFD5CBA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9" y="821381"/>
            <a:ext cx="7179660" cy="535558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Motores</a:t>
            </a:r>
            <a:r>
              <a:rPr lang="pt-BR" dirty="0">
                <a:ea typeface="+mn-lt"/>
                <a:cs typeface="+mn-lt"/>
              </a:rPr>
              <a:t>: aprendem fazendo — energia alta, precisam de movimento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Jogos, dramatização, projetos</a:t>
            </a: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Sensoriais</a:t>
            </a:r>
            <a:r>
              <a:rPr lang="pt-BR" dirty="0">
                <a:ea typeface="+mn-lt"/>
                <a:cs typeface="+mn-lt"/>
              </a:rPr>
              <a:t>: aprendem percebendo — introspectivos, observadores</a:t>
            </a: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Leitura, artes, música, simbolismos</a:t>
            </a:r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>
                <a:ea typeface="+mn-lt"/>
                <a:cs typeface="+mn-lt"/>
              </a:rPr>
              <a:t>O professor sábio adapta o ensino ao </a:t>
            </a:r>
            <a:r>
              <a:rPr lang="pt-BR" b="1" dirty="0">
                <a:ea typeface="+mn-lt"/>
                <a:cs typeface="+mn-lt"/>
              </a:rPr>
              <a:t>perfil da turma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Jesus aplicava </a:t>
            </a:r>
            <a:r>
              <a:rPr lang="pt-BR" b="1" dirty="0">
                <a:ea typeface="+mn-lt"/>
                <a:cs typeface="+mn-lt"/>
              </a:rPr>
              <a:t>ambos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Milagres e prática (centro motor)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Parábolas e símbolos (centro sensorial)</a:t>
            </a:r>
            <a:endParaRPr lang="pt-BR" dirty="0"/>
          </a:p>
          <a:p>
            <a:pPr marL="0" indent="0">
              <a:buNone/>
            </a:pPr>
            <a:endParaRPr lang="pt-BR" sz="2600"/>
          </a:p>
        </p:txBody>
      </p:sp>
    </p:spTree>
    <p:extLst>
      <p:ext uri="{BB962C8B-B14F-4D97-AF65-F5344CB8AC3E}">
        <p14:creationId xmlns:p14="http://schemas.microsoft.com/office/powerpoint/2010/main" val="271667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148823-C948-105E-2C0D-5A38E135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11" y="-238724"/>
            <a:ext cx="5653882" cy="1721041"/>
          </a:xfrm>
        </p:spPr>
        <p:txBody>
          <a:bodyPr>
            <a:normAutofit fontScale="90000"/>
          </a:bodyPr>
          <a:lstStyle/>
          <a:p>
            <a:r>
              <a:rPr lang="pt-BR" sz="4100">
                <a:ea typeface="+mj-lt"/>
                <a:cs typeface="+mj-lt"/>
              </a:rPr>
              <a:t>Controle e Aprimoramento da Personalidade</a:t>
            </a:r>
            <a:endParaRPr lang="pt-BR" sz="41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C8D23E-F2CB-EB07-E925-A33E8C08D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0" y="1168732"/>
            <a:ext cx="7495091" cy="56839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Não basta </a:t>
            </a:r>
            <a:r>
              <a:rPr lang="pt-BR" b="1" dirty="0">
                <a:ea typeface="+mn-lt"/>
                <a:cs typeface="+mn-lt"/>
              </a:rPr>
              <a:t>religião /  É preciso transformação espiritual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“Não vos conformeis… mas transformai-vos…”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12.2)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Instrumentos divinos: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Escrituras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Comunhão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Oração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Espírito Santo (</a:t>
            </a:r>
            <a:r>
              <a:rPr lang="pt-BR" dirty="0" err="1">
                <a:ea typeface="+mn-lt"/>
                <a:cs typeface="+mn-lt"/>
              </a:rPr>
              <a:t>Gl</a:t>
            </a:r>
            <a:r>
              <a:rPr lang="pt-BR" dirty="0">
                <a:ea typeface="+mn-lt"/>
                <a:cs typeface="+mn-lt"/>
              </a:rPr>
              <a:t> 5.16)</a:t>
            </a:r>
            <a:endParaRPr lang="pt-BR" dirty="0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dirty="0">
                <a:ea typeface="+mn-lt"/>
                <a:cs typeface="+mn-lt"/>
              </a:rPr>
              <a:t>Educação cristã não apenas </a:t>
            </a:r>
            <a:r>
              <a:rPr lang="pt-BR" b="1" dirty="0">
                <a:ea typeface="+mn-lt"/>
                <a:cs typeface="+mn-lt"/>
              </a:rPr>
              <a:t>informa</a:t>
            </a:r>
            <a:r>
              <a:rPr lang="pt-BR" dirty="0">
                <a:ea typeface="+mn-lt"/>
                <a:cs typeface="+mn-lt"/>
              </a:rPr>
              <a:t> valores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Ela </a:t>
            </a:r>
            <a:r>
              <a:rPr lang="pt-BR" b="1" dirty="0">
                <a:ea typeface="+mn-lt"/>
                <a:cs typeface="+mn-lt"/>
              </a:rPr>
              <a:t>forma</a:t>
            </a:r>
            <a:r>
              <a:rPr lang="pt-BR" dirty="0">
                <a:ea typeface="+mn-lt"/>
                <a:cs typeface="+mn-lt"/>
              </a:rPr>
              <a:t> caráter santo</a:t>
            </a:r>
            <a:endParaRPr lang="pt-BR" dirty="0"/>
          </a:p>
          <a:p>
            <a:pPr marL="0" indent="0">
              <a:buNone/>
            </a:pPr>
            <a:endParaRPr lang="pt-BR" sz="16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24194F2-CC0A-BA8E-06A5-8C91CD64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9" r="-419" b="17647"/>
          <a:stretch>
            <a:fillRect/>
          </a:stretch>
        </p:blipFill>
        <p:spPr>
          <a:xfrm>
            <a:off x="6473631" y="11"/>
            <a:ext cx="6843579" cy="685545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125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6E95D-C116-42E1-BCF8-A1BF047C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81469E-C807-86E9-1F47-A2007770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Controle e Aprimoramento da Personalidade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676AF8-6EC0-343E-EC5B-E84C8A68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" y="1714348"/>
            <a:ext cx="12182559" cy="514984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Transformação de personalidade não ocorre apenas por informação moral; requer obra do Espírito, disciplina e prática espiritual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12:2; </a:t>
            </a:r>
            <a:r>
              <a:rPr lang="pt-BR" err="1">
                <a:ea typeface="+mn-lt"/>
                <a:cs typeface="+mn-lt"/>
              </a:rPr>
              <a:t>Fp</a:t>
            </a:r>
            <a:r>
              <a:rPr lang="pt-BR" dirty="0">
                <a:ea typeface="+mn-lt"/>
                <a:cs typeface="+mn-lt"/>
              </a:rPr>
              <a:t> 2:13).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Regeneração</a:t>
            </a:r>
            <a:r>
              <a:rPr lang="pt-BR" dirty="0">
                <a:ea typeface="+mn-lt"/>
                <a:cs typeface="+mn-lt"/>
              </a:rPr>
              <a:t> (2 Co 5:17) — base do novo começo.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Renovação da mente</a:t>
            </a:r>
            <a:r>
              <a:rPr lang="pt-BR" dirty="0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Rm</a:t>
            </a:r>
            <a:r>
              <a:rPr lang="pt-BR" dirty="0">
                <a:ea typeface="+mn-lt"/>
                <a:cs typeface="+mn-lt"/>
              </a:rPr>
              <a:t> 12:2) — instrução e meditação das Escrituras.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Prática deliberada</a:t>
            </a:r>
            <a:r>
              <a:rPr lang="pt-BR" dirty="0">
                <a:ea typeface="+mn-lt"/>
                <a:cs typeface="+mn-lt"/>
              </a:rPr>
              <a:t> — formação de hábitos (oração, silêncio, jejum, confissão).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Comunidade</a:t>
            </a:r>
            <a:r>
              <a:rPr lang="pt-BR" dirty="0">
                <a:ea typeface="+mn-lt"/>
                <a:cs typeface="+mn-lt"/>
              </a:rPr>
              <a:t> — correção e fortalecimento (</a:t>
            </a:r>
            <a:r>
              <a:rPr lang="pt-BR" dirty="0" err="1">
                <a:ea typeface="+mn-lt"/>
                <a:cs typeface="+mn-lt"/>
              </a:rPr>
              <a:t>Ef</a:t>
            </a:r>
            <a:r>
              <a:rPr lang="pt-BR" dirty="0">
                <a:ea typeface="+mn-lt"/>
                <a:cs typeface="+mn-lt"/>
              </a:rPr>
              <a:t> 4:15).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Treinamento de habilidades emocionais</a:t>
            </a:r>
            <a:r>
              <a:rPr lang="pt-BR" dirty="0">
                <a:ea typeface="+mn-lt"/>
                <a:cs typeface="+mn-lt"/>
              </a:rPr>
              <a:t> — autorregulação, resolução de conflitos, escuta empática (técnicas </a:t>
            </a:r>
            <a:r>
              <a:rPr lang="pt-BR" err="1">
                <a:ea typeface="+mn-lt"/>
                <a:cs typeface="+mn-lt"/>
              </a:rPr>
              <a:t>psicoeducativas</a:t>
            </a:r>
            <a:r>
              <a:rPr lang="pt-BR" dirty="0">
                <a:ea typeface="+mn-lt"/>
                <a:cs typeface="+mn-lt"/>
              </a:rPr>
              <a:t>).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72147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57FC1-F700-6813-1574-75849054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18" y="-364744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 dirty="0">
                <a:ea typeface="+mj-lt"/>
                <a:cs typeface="+mj-lt"/>
              </a:rPr>
              <a:t>FAIXAS ETÁRIAS</a:t>
            </a:r>
            <a:endParaRPr lang="pt-BR" sz="5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5E93C8-6DFF-9AFB-F556-CE565EB5A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78" y="1708333"/>
            <a:ext cx="4746796" cy="48302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Para cada grupo etário: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 Palavra-chave</a:t>
            </a:r>
          </a:p>
          <a:p>
            <a:pPr>
              <a:buNone/>
            </a:pP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✔ Desenvolvimento: físico, mental, social e espiritual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✔ Estratégias pedagógicas bíblicas e psicopedagógicas</a:t>
            </a:r>
            <a:endParaRPr lang="pt-BR" sz="3000" dirty="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9F060E94-F72C-B0BE-3B79-7FCBB4CC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009" r="-1" b="242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9415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D64785-2062-FB24-3F1A-1DAE5350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Berçário e Jardim (1–5 anos)</a:t>
            </a:r>
            <a:endParaRPr lang="pt-BR" sz="3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212C0D-50AA-B0C2-20D8-07341D62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53" y="2330505"/>
            <a:ext cx="5364557" cy="45403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PALAVRA-CHAVE: RECEPTIVIDADE e PLASTICIDADE</a:t>
            </a:r>
            <a:endParaRPr lang="pt-BR" dirty="0"/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Dados: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90% do cérebro formado até os 5 anos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Capacidade simbólica inicial / histórias bíblicas simples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82030C4F-EBBF-F66C-9ECE-1C8CA0630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6" r="4" b="1140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3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6ACCDA-7EDD-B13C-E629-005E6C74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Objetivos da Aula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4BE9C5-64F3-0EB8-9D6D-B2B0CD4A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5" y="1728102"/>
            <a:ext cx="12039599" cy="47839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000" dirty="0"/>
              <a:t>Compreender o que é Psicologia e sua relação com a Educação Cristã</a:t>
            </a:r>
          </a:p>
          <a:p>
            <a:r>
              <a:rPr lang="pt-BR" sz="3000" dirty="0"/>
              <a:t>Aplicar o conhecimento sobre desenvolvimento humano no ensino bíblico</a:t>
            </a:r>
          </a:p>
          <a:p>
            <a:r>
              <a:rPr lang="pt-BR" sz="3000" dirty="0"/>
              <a:t>Entender personalidade, temperamento e fatores hereditários</a:t>
            </a:r>
          </a:p>
          <a:p>
            <a:r>
              <a:rPr lang="pt-BR" sz="3000" dirty="0"/>
              <a:t>Reconhecer diferenças individuais nos alunos</a:t>
            </a:r>
          </a:p>
          <a:p>
            <a:r>
              <a:rPr lang="pt-BR" sz="3000" dirty="0"/>
              <a:t>Desenvolver estratégias adequadas por faixa etária</a:t>
            </a:r>
          </a:p>
          <a:p>
            <a:r>
              <a:rPr lang="pt-BR" sz="3000" dirty="0"/>
              <a:t>Integrar ciência e fé: formação integral do ser humano em Cristo</a:t>
            </a:r>
          </a:p>
          <a:p>
            <a:endParaRPr lang="pt-BR" sz="3000" dirty="0"/>
          </a:p>
          <a:p>
            <a:pPr marL="0" indent="0">
              <a:buNone/>
            </a:pPr>
            <a:r>
              <a:rPr lang="pt-BR" sz="3000" dirty="0"/>
              <a:t>“E Jesus crescia em sabedoria, e em estatura, e em graça diante de Deus e dos homens.” (</a:t>
            </a:r>
            <a:r>
              <a:rPr lang="pt-BR" sz="3000" err="1"/>
              <a:t>Lc</a:t>
            </a:r>
            <a:r>
              <a:rPr lang="pt-BR" sz="3000" dirty="0"/>
              <a:t> 2.52)</a:t>
            </a:r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52374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AFB0F-F44F-49DF-A353-3759C676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E4008345-CF56-CBE0-9F45-EA206EF8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5724"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211900-DCE6-F3E0-3FC2-F21012A8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Berçário e Jardim (1–5 anos)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42571-0DAA-3F1D-7903-567C36E6E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Desenvolvimento: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Físico: coordenação em evolução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Mental: pensamento pré-operatório (Piaget)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Social: vínculo e confiança (Erikson)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Espiritual: fé intuitiva — Deus como Pai protetor</a:t>
            </a:r>
            <a:endParaRPr lang="pt-BR" sz="3000" dirty="0"/>
          </a:p>
          <a:p>
            <a:pPr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78442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2BBF5-FEBB-D5F2-99B8-8C0700C83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703F4E8-EA71-300A-2492-2FFB7395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82" b="-1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CFE13C-65F7-C3D4-8C0C-2A8F032A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305" y="-3950"/>
            <a:ext cx="3633746" cy="1588422"/>
          </a:xfrm>
        </p:spPr>
        <p:txBody>
          <a:bodyPr anchor="b">
            <a:normAutofit/>
          </a:bodyPr>
          <a:lstStyle/>
          <a:p>
            <a:r>
              <a:rPr lang="pt-BR" sz="3600">
                <a:ea typeface="+mj-lt"/>
                <a:cs typeface="+mj-lt"/>
              </a:rPr>
              <a:t>Berçário e Jardim (1–5 anos)</a:t>
            </a:r>
            <a:endParaRPr 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25CAE5-E2C0-52BE-90D2-65609DC26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229" y="1716314"/>
            <a:ext cx="4251973" cy="27863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Métodos:</a:t>
            </a:r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Repetição de textos curtos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Músicas sobre quem Deus é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Ambiente seguro e afetivo (Jesus e as crianças — Mc 10.14)</a:t>
            </a:r>
            <a:endParaRPr lang="pt-BR" sz="3000" dirty="0"/>
          </a:p>
          <a:p>
            <a:pPr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845893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53B889-0587-300B-0B43-8791518C1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2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E2D9B5-F33C-BB65-D7CE-D184EECD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74" y="-353743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Primários (6–8 anos)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BFBDFE-F068-3474-B1DF-AF9C4FDA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195" y="1715334"/>
            <a:ext cx="4756717" cy="49073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PALAVRA-CHAVE: ATIVIDADE</a:t>
            </a:r>
            <a:endParaRPr lang="pt-BR" dirty="0"/>
          </a:p>
          <a:p>
            <a:pPr marL="0" indent="0">
              <a:buNone/>
            </a:pPr>
            <a:endParaRPr lang="pt-BR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Desenvolvimento: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Físico: energia elevada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Mental: lógica concreta inicial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Social: início do senso de justiça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Espiritual: compreensão de obediência a Deus</a:t>
            </a:r>
            <a:endParaRPr lang="pt-BR" dirty="0"/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4049268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C4534-FE98-3B8B-C25B-E647AA409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5AA401-C387-82CD-105F-A91124AE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Primários (6–8 anos)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351DAC-CA3B-02AA-683F-AEEFEA92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583768" cy="5905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Métodos:</a:t>
            </a:r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pt-BR" sz="3200" dirty="0">
                <a:ea typeface="+mn-lt"/>
                <a:cs typeface="+mn-lt"/>
              </a:rPr>
              <a:t>Histórias com aplicação prática</a:t>
            </a:r>
            <a:endParaRPr lang="pt-BR" sz="3200"/>
          </a:p>
          <a:p>
            <a:pPr>
              <a:buFont typeface="Arial"/>
            </a:pPr>
            <a:r>
              <a:rPr lang="pt-BR" sz="3200" dirty="0">
                <a:ea typeface="+mn-lt"/>
                <a:cs typeface="+mn-lt"/>
              </a:rPr>
              <a:t>Memorização bíblica com metas</a:t>
            </a:r>
            <a:endParaRPr lang="pt-BR" sz="3200"/>
          </a:p>
          <a:p>
            <a:pPr>
              <a:buFont typeface="Arial"/>
            </a:pPr>
            <a:r>
              <a:rPr lang="pt-BR" sz="3200" dirty="0">
                <a:ea typeface="+mn-lt"/>
                <a:cs typeface="+mn-lt"/>
              </a:rPr>
              <a:t>Dramatização (Josué, Davi etc.)</a:t>
            </a:r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200" dirty="0">
                <a:ea typeface="+mn-lt"/>
                <a:cs typeface="+mn-lt"/>
              </a:rPr>
              <a:t>Pressupõem </a:t>
            </a:r>
            <a:r>
              <a:rPr lang="pt-BR" sz="3200" b="1" dirty="0">
                <a:ea typeface="+mn-lt"/>
                <a:cs typeface="+mn-lt"/>
              </a:rPr>
              <a:t>modelo</a:t>
            </a:r>
            <a:r>
              <a:rPr lang="pt-BR" sz="3200" dirty="0">
                <a:ea typeface="+mn-lt"/>
                <a:cs typeface="+mn-lt"/>
              </a:rPr>
              <a:t> → professor como referência moral</a:t>
            </a:r>
            <a:endParaRPr lang="pt-BR" sz="3200"/>
          </a:p>
          <a:p>
            <a:pPr marL="0" indent="0">
              <a:buNone/>
            </a:pP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84834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7A85E5-1081-0498-3ED9-5BF08211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Juniores (9–11 anos)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1B9D86F-6865-F207-5EFF-E13496548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2579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54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3955F-0009-3977-DA52-686ABB151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20320-F3DC-2E80-AE0B-D87488C3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Juniores (9–11 anos)</a:t>
            </a:r>
            <a:endParaRPr lang="pt-BR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A11BD5C1-CB08-1655-D050-C9D6FF2A5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981362"/>
              </p:ext>
            </p:extLst>
          </p:nvPr>
        </p:nvGraphicFramePr>
        <p:xfrm>
          <a:off x="4313" y="1408682"/>
          <a:ext cx="12183373" cy="528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287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B9E9A-6DCB-E7AF-3378-8A168DBB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Intermediários (12–14 anos)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382CB8E-DEA8-4558-8B45-D1FA92AD5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1175"/>
              </p:ext>
            </p:extLst>
          </p:nvPr>
        </p:nvGraphicFramePr>
        <p:xfrm>
          <a:off x="4344336" y="261610"/>
          <a:ext cx="7227549" cy="614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67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3B8D1B-0D78-6D09-DC8E-5F7DD3C5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6D7E59-533D-C1B7-1BDC-8622912A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pt-BR" sz="3800">
                <a:solidFill>
                  <a:srgbClr val="FFFFFF"/>
                </a:solidFill>
                <a:ea typeface="+mj-lt"/>
                <a:cs typeface="+mj-lt"/>
              </a:rPr>
              <a:t>Intermediários (12–14 anos)</a:t>
            </a:r>
            <a:endParaRPr lang="pt-BR" sz="38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FC0206B-B141-70B1-91A1-CFC2ED52A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097712"/>
              </p:ext>
            </p:extLst>
          </p:nvPr>
        </p:nvGraphicFramePr>
        <p:xfrm>
          <a:off x="4061805" y="-364167"/>
          <a:ext cx="8715353" cy="748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287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DE5FF7-B0F5-A881-9F0E-EE167195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Secundários (15–17 anos)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AD4CDF5-268B-9C2D-68F7-F6C93729F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365428"/>
              </p:ext>
            </p:extLst>
          </p:nvPr>
        </p:nvGraphicFramePr>
        <p:xfrm>
          <a:off x="68962" y="2443451"/>
          <a:ext cx="12034884" cy="423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767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3F852-80C8-1756-C243-DF2B52F0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7DE2EB-0FA4-8C77-2D79-00B39B47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Secundários (15–17 anos)</a:t>
            </a:r>
            <a:endParaRPr lang="pt-BR" sz="5400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454A4639-C043-5DEB-E16F-6C177019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70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93203A-9FDD-47F5-68C6-2F4CBBB2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Métodos:</a:t>
            </a:r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Aulas aplicadas à vida real (sexualidade, propósito, chamado)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Mentoria com adultos espirituais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Ministério ativo na igreja (2Tm 2.2)</a:t>
            </a:r>
            <a:endParaRPr lang="pt-BR" sz="3000" dirty="0"/>
          </a:p>
          <a:p>
            <a:pPr>
              <a:buNone/>
            </a:pPr>
            <a:endParaRPr lang="pt-BR" sz="2200" b="1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38290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281800-886A-799D-5316-BD3CD1D1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O que é Psicologia?</a:t>
            </a:r>
            <a:endParaRPr lang="pt-BR" sz="5400"/>
          </a:p>
        </p:txBody>
      </p:sp>
      <p:pic>
        <p:nvPicPr>
          <p:cNvPr id="4" name="Imagem 3" descr="Uma imagem contendo cadeira, mulher, mesa, quarto&#10;&#10;O conteúdo gerado por IA pode estar incorreto.">
            <a:extLst>
              <a:ext uri="{FF2B5EF4-FFF2-40B4-BE49-F238E27FC236}">
                <a16:creationId xmlns:a16="http://schemas.microsoft.com/office/drawing/2014/main" id="{EC07FF04-4AFC-EA28-A1B4-4F974D3E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3" r="569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B2351E-C93C-9520-70E3-BEA88D91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083" y="2548474"/>
            <a:ext cx="6581789" cy="36420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3000" dirty="0">
                <a:ea typeface="+mn-lt"/>
                <a:cs typeface="+mn-lt"/>
              </a:rPr>
              <a:t>O ser humano não é mero organismo:</a:t>
            </a: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ea typeface="+mn-lt"/>
                <a:cs typeface="+mn-lt"/>
              </a:rPr>
              <a:t> </a:t>
            </a:r>
            <a:r>
              <a:rPr lang="pt-BR" sz="3000" b="1" dirty="0">
                <a:ea typeface="+mn-lt"/>
                <a:cs typeface="+mn-lt"/>
              </a:rPr>
              <a:t>Imagem de Deus</a:t>
            </a:r>
            <a:r>
              <a:rPr lang="pt-BR" sz="3000" dirty="0">
                <a:ea typeface="+mn-lt"/>
                <a:cs typeface="+mn-lt"/>
              </a:rPr>
              <a:t> (</a:t>
            </a:r>
            <a:r>
              <a:rPr lang="pt-BR" sz="3000" err="1">
                <a:ea typeface="+mn-lt"/>
                <a:cs typeface="+mn-lt"/>
              </a:rPr>
              <a:t>Gn</a:t>
            </a:r>
            <a:r>
              <a:rPr lang="pt-BR" sz="3000" dirty="0">
                <a:ea typeface="+mn-lt"/>
                <a:cs typeface="+mn-lt"/>
              </a:rPr>
              <a:t> 1.26-27) = espiritualidade influencia aprendizagem</a:t>
            </a:r>
          </a:p>
          <a:p>
            <a:endParaRPr lang="pt-BR" sz="3000" dirty="0">
              <a:ea typeface="+mn-lt"/>
              <a:cs typeface="+mn-lt"/>
            </a:endParaRPr>
          </a:p>
          <a:p>
            <a:r>
              <a:rPr lang="pt-BR" sz="3000" dirty="0">
                <a:ea typeface="+mn-lt"/>
                <a:cs typeface="+mn-lt"/>
              </a:rPr>
              <a:t>Professores precisam compreender </a:t>
            </a:r>
            <a:r>
              <a:rPr lang="pt-BR" sz="3000" b="1" dirty="0">
                <a:ea typeface="+mn-lt"/>
                <a:cs typeface="+mn-lt"/>
              </a:rPr>
              <a:t>como o aluno pensa + como o aluno sente + quem o aluno é em Cristo</a:t>
            </a:r>
            <a:endParaRPr lang="pt-BR" sz="3000" dirty="0"/>
          </a:p>
          <a:p>
            <a:endParaRPr lang="pt-BR" sz="2200" b="1">
              <a:ea typeface="+mn-lt"/>
              <a:cs typeface="+mn-lt"/>
            </a:endParaRPr>
          </a:p>
          <a:p>
            <a:endParaRPr lang="pt-BR" sz="2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524151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Pessoas sentadas em cadeiras&#10;&#10;O conteúdo gerado por IA pode estar incorreto.">
            <a:extLst>
              <a:ext uri="{FF2B5EF4-FFF2-40B4-BE49-F238E27FC236}">
                <a16:creationId xmlns:a16="http://schemas.microsoft.com/office/drawing/2014/main" id="{AF403D22-451C-60DC-B8E8-BE4A9476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F3CED3-10EE-F402-912D-6DB8412F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Jovens (18–24 anos)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026B37-4E50-C423-4276-C724F71C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25" y="1974125"/>
            <a:ext cx="4282264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PALAVRA-CHAVE: INDEPENDÊNCIA</a:t>
            </a:r>
            <a:endParaRPr lang="pt-BR" sz="3000" dirty="0"/>
          </a:p>
          <a:p>
            <a:pPr>
              <a:buNone/>
            </a:pPr>
            <a:endParaRPr lang="pt-BR" sz="3000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Tomada de decisões de vida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Risco de secularismo e relativismo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Questionamento teológico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734967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2C9CDF-FBF9-A574-AEC2-970334EA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326AB6-4781-7D15-D519-2B443DB8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Jovens (18–24 anos)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DA950C-DB5E-5A34-92EF-9D8DCF1B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82" y="2614107"/>
            <a:ext cx="5523173" cy="39388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Métodos:</a:t>
            </a:r>
          </a:p>
          <a:p>
            <a:pPr>
              <a:buNone/>
            </a:pPr>
            <a:endParaRPr lang="pt-B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Formação doutrinária sólida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Cosmovisão cristã para universidades e trabalho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Grupos missionais</a:t>
            </a:r>
            <a:endParaRPr lang="pt-BR" dirty="0"/>
          </a:p>
          <a:p>
            <a:pPr indent="0">
              <a:buNone/>
            </a:pPr>
            <a:endParaRPr lang="pt-BR" dirty="0">
              <a:ea typeface="+mn-lt"/>
              <a:cs typeface="+mn-lt"/>
            </a:endParaRPr>
          </a:p>
          <a:p>
            <a:pPr indent="0">
              <a:buNone/>
            </a:pPr>
            <a:r>
              <a:rPr lang="pt-BR" dirty="0">
                <a:ea typeface="+mn-lt"/>
                <a:cs typeface="+mn-lt"/>
              </a:rPr>
              <a:t>Identidade espiritual deve estar </a:t>
            </a:r>
            <a:r>
              <a:rPr lang="pt-BR" b="1" dirty="0">
                <a:ea typeface="+mn-lt"/>
                <a:cs typeface="+mn-lt"/>
              </a:rPr>
              <a:t>antes</a:t>
            </a:r>
            <a:r>
              <a:rPr lang="pt-BR" dirty="0">
                <a:ea typeface="+mn-lt"/>
                <a:cs typeface="+mn-lt"/>
              </a:rPr>
              <a:t> da profissional</a:t>
            </a:r>
          </a:p>
          <a:p>
            <a:pPr>
              <a:buNone/>
            </a:pPr>
            <a:endParaRPr lang="pt-BR" sz="1900" b="1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B881F805-2E7D-C2E3-73CF-3BA26D9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8645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7638A-F6E5-2194-67FE-2BDD9DB7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Adultos (25–34 anos)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2154127-C7BC-68E5-6EF9-CD0ED9C68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5174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827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5E07B-9FAA-D849-5CDC-7428F3DF9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207955-0624-5102-2929-C51304E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Adultos (25–34 anos)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2C8BF7D-0F06-1DE8-3314-E528C81A2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823111"/>
              </p:ext>
            </p:extLst>
          </p:nvPr>
        </p:nvGraphicFramePr>
        <p:xfrm>
          <a:off x="3194811" y="-808646"/>
          <a:ext cx="10173599" cy="839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820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5ABAEE-92DC-521C-5DAA-EE59DE57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18" y="-235348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Adultos (35–60 anos)</a:t>
            </a:r>
            <a:endParaRPr lang="pt-BR" sz="5400"/>
          </a:p>
        </p:txBody>
      </p:sp>
      <p:sp>
        <p:nvSpPr>
          <p:cNvPr id="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65AA54A9-255C-3E70-6E23-E03A741FA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10" b="2586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9025B9B-43BA-4831-56DA-2C2D3B749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442678"/>
              </p:ext>
            </p:extLst>
          </p:nvPr>
        </p:nvGraphicFramePr>
        <p:xfrm>
          <a:off x="7476" y="1708333"/>
          <a:ext cx="5307513" cy="493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5140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8AA8DB-860C-43AC-A6B5-0A090F86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Sêniores (60+ anos)</a:t>
            </a:r>
            <a:endParaRPr lang="pt-BR" sz="5400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m 13" descr="Pessoas sentadas ao redor de uma árvore&#10;&#10;O conteúdo gerado por IA pode estar incorreto.">
            <a:extLst>
              <a:ext uri="{FF2B5EF4-FFF2-40B4-BE49-F238E27FC236}">
                <a16:creationId xmlns:a16="http://schemas.microsoft.com/office/drawing/2014/main" id="{908FF3AC-8836-1ABD-2451-3605354B6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72" r="1" b="1668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7D2D3C6-F28F-3ADF-CE0A-0B4FD2B01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769540"/>
              </p:ext>
            </p:extLst>
          </p:nvPr>
        </p:nvGraphicFramePr>
        <p:xfrm>
          <a:off x="-1171467" y="1794598"/>
          <a:ext cx="7823551" cy="5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8355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1F85E-9A6F-CF38-ABF6-99C141FB1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03979D-4F17-2B76-AAB6-B20D63F1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Sêniores (60+ anos)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79B2203C-E5DE-3D34-A5D5-043550CD4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6769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604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D6B0C2-61DA-A97E-DF3E-C581098A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Conclusão </a:t>
            </a: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9E45E54C-D45A-2D5D-E1A1-A8B50E036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69196"/>
              </p:ext>
            </p:extLst>
          </p:nvPr>
        </p:nvGraphicFramePr>
        <p:xfrm>
          <a:off x="4286826" y="232856"/>
          <a:ext cx="7615738" cy="658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10FF7-F1DB-4B17-FD19-2FA31C525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B06E6-530E-CB82-1E09-8953F3A9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40" y="5458638"/>
            <a:ext cx="3876086" cy="1556907"/>
          </a:xfrm>
        </p:spPr>
        <p:txBody>
          <a:bodyPr anchor="ctr">
            <a:normAutofit/>
          </a:bodyPr>
          <a:lstStyle/>
          <a:p>
            <a:r>
              <a:rPr lang="pt-BR" sz="3200" dirty="0">
                <a:ea typeface="+mj-lt"/>
                <a:cs typeface="+mj-lt"/>
              </a:rPr>
              <a:t>Ramos da Psicologia</a:t>
            </a:r>
            <a:endParaRPr lang="pt-BR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BECB01-9823-0CB4-495B-24A443B4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pt-BR" sz="1800" b="1">
              <a:ea typeface="+mn-lt"/>
              <a:cs typeface="+mn-lt"/>
            </a:endParaRPr>
          </a:p>
          <a:p>
            <a:endParaRPr lang="pt-BR" sz="1800"/>
          </a:p>
          <a:p>
            <a:pPr marL="0" indent="0">
              <a:buNone/>
            </a:pPr>
            <a:endParaRPr lang="pt-BR" sz="180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E61F913-D65D-7A61-4F30-52641D95F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60797"/>
              </p:ext>
            </p:extLst>
          </p:nvPr>
        </p:nvGraphicFramePr>
        <p:xfrm>
          <a:off x="546339" y="632603"/>
          <a:ext cx="10989068" cy="50746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2094">
                  <a:extLst>
                    <a:ext uri="{9D8B030D-6E8A-4147-A177-3AD203B41FA5}">
                      <a16:colId xmlns:a16="http://schemas.microsoft.com/office/drawing/2014/main" val="2415755160"/>
                    </a:ext>
                  </a:extLst>
                </a:gridCol>
                <a:gridCol w="3668487">
                  <a:extLst>
                    <a:ext uri="{9D8B030D-6E8A-4147-A177-3AD203B41FA5}">
                      <a16:colId xmlns:a16="http://schemas.microsoft.com/office/drawing/2014/main" val="2037856543"/>
                    </a:ext>
                  </a:extLst>
                </a:gridCol>
                <a:gridCol w="3668487">
                  <a:extLst>
                    <a:ext uri="{9D8B030D-6E8A-4147-A177-3AD203B41FA5}">
                      <a16:colId xmlns:a16="http://schemas.microsoft.com/office/drawing/2014/main" val="915501631"/>
                    </a:ext>
                  </a:extLst>
                </a:gridCol>
              </a:tblGrid>
              <a:tr h="711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Ramo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Estudo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Contribuição para a EBD</a:t>
                      </a:r>
                    </a:p>
                  </a:txBody>
                  <a:tcPr marL="96884" marR="96884" marT="48443" marB="105805" anchor="ctr"/>
                </a:tc>
                <a:extLst>
                  <a:ext uri="{0D108BD9-81ED-4DB2-BD59-A6C34878D82A}">
                    <a16:rowId xmlns:a16="http://schemas.microsoft.com/office/drawing/2014/main" val="95601925"/>
                  </a:ext>
                </a:extLst>
              </a:tr>
              <a:tr h="711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Psicol. do Desenvolvimento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Maturação ao longo da vida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Planejamento por faixa etária</a:t>
                      </a:r>
                    </a:p>
                  </a:txBody>
                  <a:tcPr marL="96884" marR="96884" marT="48443" marB="105805" anchor="ctr"/>
                </a:tc>
                <a:extLst>
                  <a:ext uri="{0D108BD9-81ED-4DB2-BD59-A6C34878D82A}">
                    <a16:rowId xmlns:a16="http://schemas.microsoft.com/office/drawing/2014/main" val="1482014890"/>
                  </a:ext>
                </a:extLst>
              </a:tr>
              <a:tr h="711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Psicol. Educacional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Aprendizagem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Métodos eficazes de ensino</a:t>
                      </a:r>
                    </a:p>
                  </a:txBody>
                  <a:tcPr marL="96884" marR="96884" marT="48443" marB="105805" anchor="ctr"/>
                </a:tc>
                <a:extLst>
                  <a:ext uri="{0D108BD9-81ED-4DB2-BD59-A6C34878D82A}">
                    <a16:rowId xmlns:a16="http://schemas.microsoft.com/office/drawing/2014/main" val="761865279"/>
                  </a:ext>
                </a:extLst>
              </a:tr>
              <a:tr h="1114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Psicol. Social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Relações e influência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Disciplina, integração e cooperação</a:t>
                      </a:r>
                    </a:p>
                  </a:txBody>
                  <a:tcPr marL="96884" marR="96884" marT="48443" marB="105805" anchor="ctr"/>
                </a:tc>
                <a:extLst>
                  <a:ext uri="{0D108BD9-81ED-4DB2-BD59-A6C34878D82A}">
                    <a16:rowId xmlns:a16="http://schemas.microsoft.com/office/drawing/2014/main" val="2641579039"/>
                  </a:ext>
                </a:extLst>
              </a:tr>
              <a:tr h="7112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Psicol. da Personalidade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Diferenças individuais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Inclusão e valorização</a:t>
                      </a:r>
                    </a:p>
                  </a:txBody>
                  <a:tcPr marL="96884" marR="96884" marT="48443" marB="105805" anchor="ctr"/>
                </a:tc>
                <a:extLst>
                  <a:ext uri="{0D108BD9-81ED-4DB2-BD59-A6C34878D82A}">
                    <a16:rowId xmlns:a16="http://schemas.microsoft.com/office/drawing/2014/main" val="687352414"/>
                  </a:ext>
                </a:extLst>
              </a:tr>
              <a:tr h="1114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Neuropsicologia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Cérebro e aprendizagem</a:t>
                      </a:r>
                    </a:p>
                  </a:txBody>
                  <a:tcPr marL="96884" marR="96884" marT="48443" marB="105805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900" cap="none" spc="0" dirty="0">
                          <a:solidFill>
                            <a:schemeClr val="tx1"/>
                          </a:solidFill>
                        </a:rPr>
                        <a:t>Aulas mais dinâmicas e significativas</a:t>
                      </a:r>
                    </a:p>
                  </a:txBody>
                  <a:tcPr marL="96884" marR="96884" marT="48443" marB="105805" anchor="ctr"/>
                </a:tc>
                <a:extLst>
                  <a:ext uri="{0D108BD9-81ED-4DB2-BD59-A6C34878D82A}">
                    <a16:rowId xmlns:a16="http://schemas.microsoft.com/office/drawing/2014/main" val="28831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96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EBD04E-F5A6-A4C9-00E1-739AE25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Myer Pearlman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AB22E8-7A53-2B9F-4229-A6FD6EC7A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“Ensinar sem conhecer o aluno é como tentar alimentar sem saber o que ele pode digerir.”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70191B-5A84-EF44-CA54-91B6265D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57" r="-1" b="2189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826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993D36-99F1-CC2D-A068-3CC4B0DCB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38E7CE-0F83-0149-67B8-8E938AF4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000" dirty="0">
                <a:ea typeface="+mj-lt"/>
                <a:cs typeface="+mj-lt"/>
              </a:rPr>
              <a:t>Como se dá o desenvolvimento humano?</a:t>
            </a:r>
            <a:endParaRPr lang="pt-BR" sz="50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51E530B2-CA16-7898-E848-4CA25CCA0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873344"/>
              </p:ext>
            </p:extLst>
          </p:nvPr>
        </p:nvGraphicFramePr>
        <p:xfrm>
          <a:off x="399965" y="1711884"/>
          <a:ext cx="7144870" cy="512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0" name="Imagem 139" descr="Uma imagem contendo brinquedo, lego, atletismo, mesa&#10;&#10;O conteúdo gerado por IA pode estar incorreto.">
            <a:extLst>
              <a:ext uri="{FF2B5EF4-FFF2-40B4-BE49-F238E27FC236}">
                <a16:creationId xmlns:a16="http://schemas.microsoft.com/office/drawing/2014/main" id="{766ACCEE-9DF8-4A1F-4DB1-175CAE725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627" y="2368401"/>
            <a:ext cx="39433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BA8FCE-96F8-40B3-804C-10C27C02F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593719-0C87-4B1E-B35D-0F97D2969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F72299-2A02-44FA-A443-EFB406CF1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09EF30-0043-45B4-B715-398AB3B37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227CAF-D3D1-454C-A6E3-466111AB0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B68C07-78C0-4A8D-8839-959B33F07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367BC4-E8BC-458E-B0F6-2033296CF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C7C0F0C-3C3E-9210-B701-05C6E4A4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563079" cy="2632080"/>
          </a:xfrm>
          <a:noFill/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Quando começam a ser influenciados?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146081-939B-32B0-0450-533F7565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84" y="2221302"/>
            <a:ext cx="7115837" cy="4281006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Imediatamente pelo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afeto e ambiente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Estudos de Harvard: primeiros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1000 dias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moldam personalidade socioemocional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 indent="0">
              <a:buNone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Base bíblica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“Ensina a criança no caminho…” (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Pv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22.6)</a:t>
            </a:r>
          </a:p>
          <a:p>
            <a:pPr>
              <a:buNone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Caminho começa antes do nascimento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— base espiritual e emocional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000" dirty="0">
              <a:solidFill>
                <a:schemeClr val="bg1"/>
              </a:solidFill>
            </a:endParaRPr>
          </a:p>
        </p:txBody>
      </p:sp>
      <p:pic>
        <p:nvPicPr>
          <p:cNvPr id="4" name="Imagem 3" descr="Uma imagem contendo ferramenta, comida, mesa, pequeno&#10;&#10;O conteúdo gerado por IA pode estar incorreto.">
            <a:extLst>
              <a:ext uri="{FF2B5EF4-FFF2-40B4-BE49-F238E27FC236}">
                <a16:creationId xmlns:a16="http://schemas.microsoft.com/office/drawing/2014/main" id="{CD2F6DD8-E4D7-6EC0-4C24-B4E59249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55" y="759917"/>
            <a:ext cx="4134103" cy="536896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4F13521-5DF8-4DF5-A0B9-A718234B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6D4DF8-1672-4FA2-9826-FE37087C6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7A5B2F-EC14-4482-85C2-E1320F14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F6FC815-E502-44E9-B346-1E771A5E2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DCBABB-A77B-43CF-94EF-B785F32C4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93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4868A1-0C57-D948-8BF1-7796943D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-7182"/>
            <a:ext cx="4195674" cy="2052522"/>
          </a:xfrm>
        </p:spPr>
        <p:txBody>
          <a:bodyPr anchor="b">
            <a:normAutofit/>
          </a:bodyPr>
          <a:lstStyle/>
          <a:p>
            <a:r>
              <a:rPr lang="pt-BR" sz="4300">
                <a:ea typeface="+mj-lt"/>
                <a:cs typeface="+mj-lt"/>
              </a:rPr>
              <a:t>Como se dá o desenvolvimento humano?</a:t>
            </a:r>
            <a:endParaRPr lang="pt-BR" sz="43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ABB88F-76C2-C3F6-1F12-C1C2E6EE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96325-1ED1-0159-8ECF-AC2D7CB0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150" y="1998781"/>
            <a:ext cx="5259597" cy="46391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/>
              <a:t>Evidências robustas mostram aprendizagem pré-natal: fetos a partir de 34 semanas podem registrar padrões sonoros e reter traços de aprendizagem (rimas/vozes)  indicando que a experiência acústica pré-natal influencia memória e preferência nos recém-nascidos.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4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977B40-9DF8-21B8-C56B-49CFCCB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7" y="-167498"/>
            <a:ext cx="8475015" cy="1495425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 que é Psicologia Educacional?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8E6FC-BB0C-1186-C632-DB53842B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1" y="996087"/>
            <a:ext cx="7137921" cy="78984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“É a ciência que aplica princípios psicológicos ao processo educacional.”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 (Orlando Boyer — CPAD)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Aprendizagem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Motivação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Emoções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Diferenças individuais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Interação social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Identidade e espiritualidade</a:t>
            </a:r>
            <a:endParaRPr lang="pt-BR" dirty="0"/>
          </a:p>
          <a:p>
            <a:pPr indent="0">
              <a:buNone/>
            </a:pPr>
            <a:r>
              <a:rPr lang="pt-BR" dirty="0">
                <a:ea typeface="+mn-lt"/>
                <a:cs typeface="+mn-lt"/>
              </a:rPr>
              <a:t>Na igreja: unir formação </a:t>
            </a:r>
            <a:r>
              <a:rPr lang="pt-BR" b="1" dirty="0">
                <a:ea typeface="+mn-lt"/>
                <a:cs typeface="+mn-lt"/>
              </a:rPr>
              <a:t>cognitiva + espiritual + moral</a:t>
            </a:r>
            <a:endParaRPr lang="pt-BR" dirty="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 descr="Uma imagem contendo no interior, aniversário, bolo, mesa&#10;&#10;O conteúdo gerado por IA pode estar incorreto.">
            <a:extLst>
              <a:ext uri="{FF2B5EF4-FFF2-40B4-BE49-F238E27FC236}">
                <a16:creationId xmlns:a16="http://schemas.microsoft.com/office/drawing/2014/main" id="{7D56C0FE-E0EC-43E5-2797-89A0E47E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41" r="-1" b="299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1366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Psicologia Educacional</vt:lpstr>
      <vt:lpstr>Objetivos da Aula</vt:lpstr>
      <vt:lpstr>O que é Psicologia?</vt:lpstr>
      <vt:lpstr>Ramos da Psicologia</vt:lpstr>
      <vt:lpstr>Myer Pearlman</vt:lpstr>
      <vt:lpstr>Como se dá o desenvolvimento humano?</vt:lpstr>
      <vt:lpstr>Quando começam a ser influenciados?</vt:lpstr>
      <vt:lpstr>Como se dá o desenvolvimento humano?</vt:lpstr>
      <vt:lpstr>O que é Psicologia Educacional?</vt:lpstr>
      <vt:lpstr>O Aluno que Deus nos confiou</vt:lpstr>
      <vt:lpstr>O Aluno que Deus nos confiou</vt:lpstr>
      <vt:lpstr>O que é Personalidade?</vt:lpstr>
      <vt:lpstr>O que é Hereditariedade?</vt:lpstr>
      <vt:lpstr>Componentes da Personalidade</vt:lpstr>
      <vt:lpstr>Centros Motores × Centros Sensoriais</vt:lpstr>
      <vt:lpstr>Controle e Aprimoramento da Personalidade</vt:lpstr>
      <vt:lpstr>Controle e Aprimoramento da Personalidade</vt:lpstr>
      <vt:lpstr>FAIXAS ETÁRIAS</vt:lpstr>
      <vt:lpstr>Berçário e Jardim (1–5 anos)</vt:lpstr>
      <vt:lpstr>Berçário e Jardim (1–5 anos)</vt:lpstr>
      <vt:lpstr>Berçário e Jardim (1–5 anos)</vt:lpstr>
      <vt:lpstr>Primários (6–8 anos)</vt:lpstr>
      <vt:lpstr>Primários (6–8 anos)</vt:lpstr>
      <vt:lpstr>Juniores (9–11 anos)</vt:lpstr>
      <vt:lpstr>Juniores (9–11 anos)</vt:lpstr>
      <vt:lpstr>Intermediários (12–14 anos)</vt:lpstr>
      <vt:lpstr>Intermediários (12–14 anos)</vt:lpstr>
      <vt:lpstr>Secundários (15–17 anos)</vt:lpstr>
      <vt:lpstr>Secundários (15–17 anos)</vt:lpstr>
      <vt:lpstr>Jovens (18–24 anos)</vt:lpstr>
      <vt:lpstr>Jovens (18–24 anos)</vt:lpstr>
      <vt:lpstr>Adultos (25–34 anos)</vt:lpstr>
      <vt:lpstr>Adultos (25–34 anos)</vt:lpstr>
      <vt:lpstr>Adultos (35–60 anos)</vt:lpstr>
      <vt:lpstr>Sêniores (60+ anos)</vt:lpstr>
      <vt:lpstr>Sêniores (60+ anos)</vt:lpstr>
      <vt:lpstr>Conclusão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550</cp:revision>
  <dcterms:created xsi:type="dcterms:W3CDTF">2025-12-01T12:40:10Z</dcterms:created>
  <dcterms:modified xsi:type="dcterms:W3CDTF">2025-12-01T17:08:13Z</dcterms:modified>
</cp:coreProperties>
</file>